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57" r:id="rId2"/>
    <p:sldId id="281" r:id="rId3"/>
    <p:sldId id="260" r:id="rId4"/>
    <p:sldId id="262" r:id="rId5"/>
    <p:sldId id="276" r:id="rId6"/>
    <p:sldId id="277" r:id="rId7"/>
    <p:sldId id="315" r:id="rId8"/>
    <p:sldId id="264" r:id="rId9"/>
    <p:sldId id="316" r:id="rId10"/>
    <p:sldId id="266" r:id="rId11"/>
    <p:sldId id="267" r:id="rId12"/>
    <p:sldId id="268" r:id="rId13"/>
    <p:sldId id="269" r:id="rId14"/>
  </p:sldIdLst>
  <p:sldSz cx="12192000" cy="6858000"/>
  <p:notesSz cx="6858000" cy="9144000"/>
  <p:embeddedFontLst>
    <p:embeddedFont>
      <p:font typeface="Wingdings 2" panose="05020102010507070707" pitchFamily="18" charset="2"/>
      <p:regular r:id="rId16"/>
    </p:embeddedFont>
    <p:embeddedFont>
      <p:font typeface="Raleway Thin" panose="020B0203030101060003" pitchFamily="34" charset="0"/>
      <p:regular r:id="rId17"/>
      <p: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loria Hallelujah" panose="020B0604020202020204" charset="0"/>
      <p:regular r:id="rId27"/>
    </p:embeddedFont>
    <p:embeddedFont>
      <p:font typeface="Arial Black" panose="020B0A04020102020204" pitchFamily="34" charset="0"/>
      <p:bold r:id="rId28"/>
    </p:embeddedFont>
    <p:embeddedFont>
      <p:font typeface="#9Slide07 HoneyCream" panose="020B0604020202020204" charset="0"/>
      <p:regular r:id="rId29"/>
    </p:embeddedFont>
    <p:embeddedFont>
      <p:font typeface="Raleway" panose="020B0003030101060003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C3-4EAA-BF3B-0862AD0A906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47443344"/>
        <c:axId val="-2047446064"/>
      </c:barChart>
      <c:catAx>
        <c:axId val="-204744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-2047446064"/>
        <c:crossesAt val="0"/>
        <c:auto val="0"/>
        <c:lblAlgn val="ctr"/>
        <c:lblOffset val="100"/>
        <c:tickLblSkip val="1"/>
        <c:noMultiLvlLbl val="0"/>
      </c:catAx>
      <c:valAx>
        <c:axId val="-2047446064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744334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13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A72-4F5C-B198-CF454A129A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-2047468912"/>
        <c:axId val="-2047472720"/>
      </c:barChart>
      <c:catAx>
        <c:axId val="-204746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lang="en-US"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-2047472720"/>
        <c:crossesAt val="0"/>
        <c:auto val="0"/>
        <c:lblAlgn val="ctr"/>
        <c:lblOffset val="100"/>
        <c:tickLblSkip val="1"/>
        <c:noMultiLvlLbl val="0"/>
      </c:catAx>
      <c:valAx>
        <c:axId val="-20474727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7468912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E9EDF-5369-4D3F-97F8-6F7F564920D6}" type="datetimeFigureOut">
              <a:rPr lang="en-US" smtClean="0"/>
              <a:t>5/25/2025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5E00D-7437-4A84-B570-2B4C76AE7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24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244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675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ccdb39284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ccdb39284a_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2156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61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ccffd0e25e_0_1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ccffd0e25e_0_1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061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974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75096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C9519FEA-8352-4B83-A9F9-F45400235A8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13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542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30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6571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5379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34168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63072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31068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7295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110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776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0198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68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25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0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7531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188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754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1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31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1673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18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53664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299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3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80801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78205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1" r:id="rId8"/>
    <p:sldLayoutId id="2147483672" r:id="rId9"/>
    <p:sldLayoutId id="2147483673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1.xml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18.png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7.png"/><Relationship Id="rId10" Type="http://schemas.openxmlformats.org/officeDocument/2006/relationships/audio" Target="../media/audio4.wav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5.wav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chart" Target="../charts/chart2.xml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image" Target="../media/image18.png"/><Relationship Id="rId1" Type="http://schemas.microsoft.com/office/2007/relationships/media" Target="../media/media2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7.png"/><Relationship Id="rId10" Type="http://schemas.openxmlformats.org/officeDocument/2006/relationships/audio" Target="../media/audio4.wav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A1D3CA-4A44-314F-BA75-9D72E641A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078B90-F2C2-6599-7D83-8289D6251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D0978A-71B4-10AC-EBCB-BE5D0D20E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7ECB17-8398-674E-587A-353AF3AED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2902479" y="1172907"/>
            <a:ext cx="6266227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346967" y="4724653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01" name="Google Shape;1201;p44"/>
          <p:cNvSpPr txBox="1">
            <a:spLocks noGrp="1"/>
          </p:cNvSpPr>
          <p:nvPr>
            <p:ph type="title"/>
          </p:nvPr>
        </p:nvSpPr>
        <p:spPr>
          <a:xfrm>
            <a:off x="3833242" y="1260092"/>
            <a:ext cx="4523863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altLang="en-GB" sz="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Trò</a:t>
            </a:r>
            <a:r>
              <a:rPr lang="en-US" altLang="en-GB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 </a:t>
            </a:r>
            <a:r>
              <a:rPr lang="en-US" altLang="en-GB" sz="8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zuki" panose="02040603050506020204" pitchFamily="18" charset="0"/>
              </a:rPr>
              <a:t>chơi</a:t>
            </a:r>
            <a:endParaRPr lang="en-US" altLang="en-GB" sz="8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zuki" panose="02040603050506020204" pitchFamily="18" charset="0"/>
            </a:endParaRPr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9556209" y="2660006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68074" y="4873141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0" name="Google Shape;1210;p44"/>
          <p:cNvGrpSpPr/>
          <p:nvPr/>
        </p:nvGrpSpPr>
        <p:grpSpPr>
          <a:xfrm>
            <a:off x="1163219" y="3615548"/>
            <a:ext cx="1232509" cy="1336825"/>
            <a:chOff x="4427950" y="2495000"/>
            <a:chExt cx="259250" cy="281200"/>
          </a:xfrm>
        </p:grpSpPr>
        <p:sp>
          <p:nvSpPr>
            <p:cNvPr id="1211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" name="Google Shape;1203;p44"/>
          <p:cNvGrpSpPr/>
          <p:nvPr/>
        </p:nvGrpSpPr>
        <p:grpSpPr>
          <a:xfrm>
            <a:off x="9557055" y="2660006"/>
            <a:ext cx="1056943" cy="937207"/>
            <a:chOff x="3725850" y="3874550"/>
            <a:chExt cx="232875" cy="206500"/>
          </a:xfrm>
        </p:grpSpPr>
        <p:sp>
          <p:nvSpPr>
            <p:cNvPr id="3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" name="Google Shape;1210;p44"/>
          <p:cNvGrpSpPr/>
          <p:nvPr/>
        </p:nvGrpSpPr>
        <p:grpSpPr>
          <a:xfrm>
            <a:off x="1164066" y="3615548"/>
            <a:ext cx="1232509" cy="1336825"/>
            <a:chOff x="4427950" y="2495000"/>
            <a:chExt cx="259250" cy="281200"/>
          </a:xfrm>
        </p:grpSpPr>
        <p:sp>
          <p:nvSpPr>
            <p:cNvPr id="7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" name="Picture 12" descr="A picture containing doll, toy, clipart&#10;&#10;Description automatically generated">
            <a:extLst>
              <a:ext uri="{FF2B5EF4-FFF2-40B4-BE49-F238E27FC236}">
                <a16:creationId xmlns="" xmlns:a16="http://schemas.microsoft.com/office/drawing/2014/main" id="{99CA7519-35CD-454F-83FD-A3CD690D4C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9661" y="3288259"/>
            <a:ext cx="5880955" cy="29874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E00E78F-D49B-C3B9-FFB5-44048F9B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4E2502-0C2A-D07C-240E-4EB997838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B269703-7AC1-85E8-E949-0EC409F31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5B71B5D-6F12-9DF9-C715-09966B039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1637" y="5579114"/>
            <a:ext cx="937341" cy="701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F353746-D696-D1D0-95A7-F17396718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7052" y="6233928"/>
            <a:ext cx="9373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05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" y="0"/>
            <a:ext cx="12192000" cy="6858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3836815" y="1076206"/>
            <a:ext cx="4449959" cy="444995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/>
          <p:cNvSpPr>
            <a:spLocks noChangeAspect="1"/>
          </p:cNvSpPr>
          <p:nvPr/>
        </p:nvSpPr>
        <p:spPr>
          <a:xfrm>
            <a:off x="4445685" y="1644463"/>
            <a:ext cx="3320439" cy="332043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43" name="Star: 32 Points 42"/>
          <p:cNvSpPr>
            <a:spLocks noChangeAspect="1"/>
          </p:cNvSpPr>
          <p:nvPr/>
        </p:nvSpPr>
        <p:spPr>
          <a:xfrm>
            <a:off x="4496693" y="1644464"/>
            <a:ext cx="3113817" cy="3113817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26" y="198142"/>
            <a:ext cx="1182549" cy="779025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87288" y="6986827"/>
            <a:ext cx="209424" cy="209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014270-D8CC-4484-2F49-A772C85F25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CCB1721-C232-981E-2787-56EF6142B7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182E8A4-C010-7FF2-3FCE-B54AE2447B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2DE078F-65BC-7F42-5DCC-0FF96AB99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51" y="1"/>
            <a:ext cx="1749249" cy="9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bldLvl="0" animBg="1"/>
      <p:bldP spid="4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508803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632" y="368300"/>
            <a:ext cx="8983345" cy="155321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u="sng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 1:</a:t>
            </a: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 giá trị biểu thức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alt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250 + m với m = 10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350</a:t>
            </a: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270</a:t>
            </a: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5233169" y="4309582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260</a:t>
            </a: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722462" y="4343404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lnSpc>
                <a:spcPct val="140000"/>
              </a:lnSpc>
              <a:buClr>
                <a:srgbClr val="000000"/>
              </a:buClr>
              <a:defRPr/>
            </a:pPr>
            <a:r>
              <a:rPr lang="en-US" sz="36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charset="0"/>
                <a:cs typeface="Arial" panose="020B0604020202020204"/>
                <a:sym typeface="+mn-ea"/>
              </a:rPr>
              <a:t>250</a:t>
            </a:r>
            <a:endParaRPr lang="en-US" sz="3600" kern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4EEC65-5719-0818-E3A2-E4265D04B9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64CCFE7-1223-5F9E-AC88-5630C3D04F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2A6792E-89E4-CAD7-9358-AA44785516C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9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1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8311479" y="697159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9" name="11 $100-$1000 Questions.wav"/>
            </a:hlinkClick>
          </p:cNvPr>
          <p:cNvSpPr/>
          <p:nvPr/>
        </p:nvSpPr>
        <p:spPr>
          <a:xfrm>
            <a:off x="8311479" y="107715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10" name="16 $2,000 Lose.wav"/>
            </a:hlinkClick>
          </p:cNvPr>
          <p:cNvSpPr/>
          <p:nvPr/>
        </p:nvSpPr>
        <p:spPr>
          <a:xfrm>
            <a:off x="8313318" y="1898162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7" name="09 Who's Was Correct_.wav"/>
            </a:hlinkClick>
          </p:cNvPr>
          <p:cNvSpPr/>
          <p:nvPr/>
        </p:nvSpPr>
        <p:spPr>
          <a:xfrm>
            <a:off x="8322551" y="1308254"/>
            <a:ext cx="1853887" cy="47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400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0040100" y="1657450"/>
            <a:ext cx="2162297" cy="2149084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8812502" y="145650"/>
            <a:ext cx="3566757" cy="1994772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8803550" y="3345166"/>
            <a:ext cx="3627871" cy="1994772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9294676" y="2833425"/>
            <a:ext cx="3308377" cy="2095215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8620228" y="437703"/>
            <a:ext cx="3115904" cy="1480083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9717894" y="1095643"/>
            <a:ext cx="2683223" cy="2136539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8170527" y="4306115"/>
            <a:ext cx="3739140" cy="1001900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9717897" y="2231796"/>
            <a:ext cx="2683180" cy="2136539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8724727" y="878212"/>
            <a:ext cx="2653655" cy="687323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9294695" y="535416"/>
            <a:ext cx="3308085" cy="2095216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8346879" y="3754859"/>
            <a:ext cx="3750669" cy="1744872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9520287" y="2533509"/>
            <a:ext cx="2987204" cy="2119988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8657858" y="679819"/>
            <a:ext cx="2867844" cy="1077035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9521283" y="815307"/>
            <a:ext cx="2985491" cy="2120099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8201821" y="4002212"/>
            <a:ext cx="3758140" cy="1467027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8567052" y="3561414"/>
            <a:ext cx="3680549" cy="1896845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9050107" y="288788"/>
            <a:ext cx="3538923" cy="205308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9889521" y="1947923"/>
            <a:ext cx="2407191" cy="214373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9048975" y="3126683"/>
            <a:ext cx="3539301" cy="2052861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8648255" y="172106"/>
            <a:ext cx="3340663" cy="1862796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9890273" y="1377095"/>
            <a:ext cx="2405919" cy="2143772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4559800" y="2276851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6896273" y="-466725"/>
            <a:ext cx="6096000" cy="6096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59818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5981873" y="2047875"/>
            <a:ext cx="7620000" cy="914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6058073" y="2276475"/>
            <a:ext cx="7620000" cy="457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772951" y="2238445"/>
            <a:ext cx="7620000" cy="4572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75" y="368441"/>
            <a:ext cx="10357109" cy="5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35164" y="0"/>
            <a:ext cx="10254609" cy="171767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4220659"/>
            <a:ext cx="12192000" cy="1743072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9369122" y="-317355"/>
            <a:ext cx="2904997" cy="6858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0474171" y="5178149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  <a:miter lim="800000"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0474171" y="4873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0474171" y="4568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$300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0474171" y="4264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0474171" y="3959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0474171" y="3654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0474171" y="3349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$4,000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0474171" y="3044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$8,000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0474171" y="2740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$16,000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0474171" y="2435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0474171" y="21304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0474171" y="18256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0474171" y="15208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$250,000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0474171" y="12160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0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$500,000</a:t>
            </a:r>
            <a:endParaRPr lang="en-US" altLang="en-US" sz="1600" b="1" kern="0" dirty="0">
              <a:solidFill>
                <a:srgbClr val="FFFF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0474171" y="911226"/>
            <a:ext cx="1371600" cy="285751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altLang="en-US" sz="1600" b="1" kern="0">
                <a:solidFill>
                  <a:srgbClr val="FFFFF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$1,000,000</a:t>
            </a:r>
            <a:endParaRPr lang="en-US" altLang="en-US" sz="1600" b="1" kern="0" dirty="0">
              <a:solidFill>
                <a:srgbClr val="FFFFFF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5925326"/>
            <a:ext cx="12192000" cy="9318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4463883" y="2383106"/>
            <a:ext cx="14510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8000" kern="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charset="0"/>
                <a:cs typeface="Arial" panose="020B0604020202020204"/>
                <a:sym typeface="Arial" panose="020B0604020202020204"/>
              </a:rPr>
              <a:t>00</a:t>
            </a:r>
            <a:endParaRPr lang="en-US" sz="8000" kern="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0395" y="10955"/>
            <a:ext cx="2904997" cy="6858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3960612" y="6462995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2346325" y="1756602"/>
          <a:ext cx="6096000" cy="248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722462" y="206375"/>
            <a:ext cx="8983609" cy="1416051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u="sng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Câu</a:t>
            </a:r>
            <a:r>
              <a:rPr lang="en-US" sz="3600" b="1" u="sng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2:</a:t>
            </a:r>
            <a:r>
              <a:rPr lang="en-US" sz="3600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quả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của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phép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tính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en-US" alt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1219170"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</a:t>
            </a: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+ 370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với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= 30 </a:t>
            </a:r>
            <a:r>
              <a:rPr lang="en-US" altLang="en-US" sz="3600" b="1" kern="0" dirty="0" err="1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834515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9424068" y="838200"/>
            <a:ext cx="166787" cy="1524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5271231" y="5118821"/>
            <a:ext cx="4434840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430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22462" y="5118821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altLang="en-US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420</a:t>
            </a:r>
            <a:endParaRPr lang="en-US" sz="3600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704711" y="4374884"/>
            <a:ext cx="4437415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400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5253482" y="4343570"/>
            <a:ext cx="4437413" cy="722313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FFFF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410</a:t>
            </a:r>
            <a:endParaRPr lang="en-US" sz="3600" b="1" kern="0" dirty="0">
              <a:solidFill>
                <a:srgbClr val="FFFFFF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537857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537857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834515" y="4656740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A</a:t>
            </a:r>
            <a:endParaRPr lang="en-US" sz="1200" b="1" kern="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834515" y="5432157"/>
            <a:ext cx="117475" cy="117475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74320" anchor="ctr"/>
          <a:lstStyle/>
          <a:p>
            <a:pPr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3" name="66 Phone-A-Friend-pt2.wav"/>
            </a:hlinkClick>
          </p:cNvPr>
          <p:cNvSpPr/>
          <p:nvPr/>
        </p:nvSpPr>
        <p:spPr>
          <a:xfrm>
            <a:off x="4751825" y="2556852"/>
            <a:ext cx="914400" cy="9144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START</a:t>
            </a:r>
          </a:p>
          <a:p>
            <a:pPr algn="ctr" defTabSz="1219170">
              <a:lnSpc>
                <a:spcPts val="1867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charset="0"/>
                <a:sym typeface="Arial" panose="020B0604020202020204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7747415" y="1687447"/>
            <a:ext cx="822960" cy="24375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4848172" y="3429001"/>
            <a:ext cx="731520" cy="243759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600" b="1" kern="0" dirty="0">
                <a:solidFill>
                  <a:srgbClr val="FFFFFF"/>
                </a:solidFill>
                <a:latin typeface="Arial Black" panose="020B0A04020102020204" charset="0"/>
                <a:sym typeface="Arial" panose="020B0604020202020204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3903533" y="5958888"/>
            <a:ext cx="832003" cy="415673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04" t="24368" r="16082" b="32681"/>
            <a:stretch>
              <a:fillRect/>
            </a:stretch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4805497" y="5958888"/>
            <a:ext cx="832003" cy="415673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92" t="15136" r="19425" b="32640"/>
            <a:stretch>
              <a:fillRect/>
            </a:stretch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5704435" y="5958888"/>
            <a:ext cx="832003" cy="415673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4000" b="1" kern="0" spc="-400" dirty="0">
                <a:solidFill>
                  <a:prstClr val="white"/>
                </a:solidFill>
                <a:latin typeface="Arial"/>
                <a:sym typeface="Arial" panose="020B0604020202020204"/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33" t="28170" r="25335" b="40810"/>
            <a:stretch>
              <a:fillRect/>
            </a:stretch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3862335" y="5805935"/>
            <a:ext cx="914400" cy="721579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4764299" y="5805935"/>
            <a:ext cx="914400" cy="721579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1400" b="1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5663236" y="5805935"/>
            <a:ext cx="914400" cy="721579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endParaRPr lang="en-US" sz="3200" kern="0" dirty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>
                <a:solidFill>
                  <a:srgbClr val="FFFFFF"/>
                </a:solidFill>
                <a:latin typeface="Arial"/>
                <a:sym typeface="Arial" panose="020B0604020202020204"/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</a:t>
            </a:r>
            <a:r>
              <a:rPr lang="en-US" kern="0" spc="-400" dirty="0">
                <a:latin typeface="Arial"/>
                <a:sym typeface="Arial" panose="020B0604020202020204"/>
              </a:rPr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4683789" y="4795877"/>
            <a:ext cx="1049419" cy="594185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sz="2800" kern="0" spc="-400" dirty="0">
                <a:latin typeface="Arial"/>
                <a:sym typeface="Wingdings 2" panose="05020102010507070707" pitchFamily="18" charset="2"/>
              </a:rPr>
              <a:t></a:t>
            </a:r>
            <a:r>
              <a:rPr lang="en-US" kern="0" spc="-400" dirty="0">
                <a:latin typeface="Arial"/>
                <a:sym typeface="Arial" panose="020B0604020202020204"/>
              </a:rPr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3263583" y="3588431"/>
            <a:ext cx="3907757" cy="615965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/>
                  <a:sym typeface="Arial" panose="020B0604020202020204"/>
                </a:rPr>
                <a:t>$200</a:t>
              </a:r>
              <a:endParaRPr lang="en-US" sz="4400" b="1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70">
                <a:buClr>
                  <a:srgbClr val="000000"/>
                </a:buClr>
              </a:pPr>
              <a:endParaRPr lang="en-US" sz="1100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2448983" y="3199771"/>
            <a:ext cx="5567268" cy="1060523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endParaRPr lang="en-US" sz="1400" kern="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/>
                  <a:cs typeface="Arial" panose="020B0604020202020204"/>
                  <a:sym typeface="Arial" panose="020B0604020202020204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en-US" sz="2800" b="1" kern="0" dirty="0">
                  <a:solidFill>
                    <a:srgbClr val="FFFFFF"/>
                  </a:solidFill>
                  <a:latin typeface="Arial"/>
                  <a:sym typeface="Arial" panose="020B0604020202020204"/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</p:cNvPr>
          <p:cNvSpPr>
            <a:spLocks noChangeArrowheads="1"/>
          </p:cNvSpPr>
          <p:nvPr/>
        </p:nvSpPr>
        <p:spPr bwMode="auto">
          <a:xfrm>
            <a:off x="4057407" y="6579136"/>
            <a:ext cx="2514600" cy="27432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pPr algn="ctr" defTabSz="1219170">
              <a:buClr>
                <a:srgbClr val="000000"/>
              </a:buClr>
            </a:pPr>
            <a:r>
              <a:rPr lang="en-US" altLang="en-US" sz="1400" b="1" kern="0">
                <a:solidFill>
                  <a:srgbClr val="FFFFFF"/>
                </a:solidFill>
                <a:latin typeface="Arial"/>
                <a:sym typeface="Arial" panose="020B0604020202020204"/>
              </a:rPr>
              <a:t>Bắt đầu </a:t>
            </a:r>
            <a:endParaRPr lang="en-US" altLang="en-US" sz="1400" b="1" kern="0" dirty="0">
              <a:solidFill>
                <a:srgbClr val="FFFFFF"/>
              </a:solidFill>
              <a:latin typeface="Arial"/>
              <a:sym typeface="Arial" panose="020B0604020202020204"/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1738" r="21801"/>
          <a:stretch>
            <a:fillRect/>
          </a:stretch>
        </p:blipFill>
        <p:spPr>
          <a:xfrm>
            <a:off x="10506310" y="5549988"/>
            <a:ext cx="1385455" cy="129336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729227" y="7167868"/>
            <a:ext cx="372411" cy="37241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0A5536F-B049-6C80-9E94-3E36036393B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2FBE8D9-0DEE-8FAB-BAB4-8F587DD016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B5AA23C-B733-92CB-8C38-17FF47388D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5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audio>
              <p:cMediaNode vol="575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</p:childTnLst>
        </p:cTn>
      </p:par>
    </p:tnLst>
    <p:bldLst>
      <p:bldP spid="77882" grpId="0" bldLvl="0" animBg="1"/>
      <p:bldP spid="77862" grpId="0" bldLvl="0" animBg="1"/>
      <p:bldP spid="77861" grpId="0" bldLvl="0" animBg="1"/>
      <p:bldP spid="77864" grpId="0" bldLvl="0" animBg="1"/>
      <p:bldP spid="7786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SVN-Whimsy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54ADEA7-2947-D98B-D051-3A3BBE795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F2E274-E147-53D1-F0DA-851343D8B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656CD88-527D-CCD1-8366-46C582FE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9DD59C-07CC-EDD7-4D15-E16B472DA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3" name="Text Box 8"/>
          <p:cNvSpPr txBox="1">
            <a:spLocks noChangeArrowheads="1"/>
          </p:cNvSpPr>
          <p:nvPr/>
        </p:nvSpPr>
        <p:spPr bwMode="auto">
          <a:xfrm>
            <a:off x="152399" y="207192"/>
            <a:ext cx="11887200" cy="1393908"/>
          </a:xfrm>
          <a:custGeom>
            <a:avLst/>
            <a:gdLst>
              <a:gd name="connsiteX0" fmla="*/ 0 w 11887200"/>
              <a:gd name="connsiteY0" fmla="*/ 0 h 1393908"/>
              <a:gd name="connsiteX1" fmla="*/ 461503 w 11887200"/>
              <a:gd name="connsiteY1" fmla="*/ 0 h 1393908"/>
              <a:gd name="connsiteX2" fmla="*/ 1398494 w 11887200"/>
              <a:gd name="connsiteY2" fmla="*/ 0 h 1393908"/>
              <a:gd name="connsiteX3" fmla="*/ 2097741 w 11887200"/>
              <a:gd name="connsiteY3" fmla="*/ 0 h 1393908"/>
              <a:gd name="connsiteX4" fmla="*/ 2559244 w 11887200"/>
              <a:gd name="connsiteY4" fmla="*/ 0 h 1393908"/>
              <a:gd name="connsiteX5" fmla="*/ 3377363 w 11887200"/>
              <a:gd name="connsiteY5" fmla="*/ 0 h 1393908"/>
              <a:gd name="connsiteX6" fmla="*/ 3719994 w 11887200"/>
              <a:gd name="connsiteY6" fmla="*/ 0 h 1393908"/>
              <a:gd name="connsiteX7" fmla="*/ 4300369 w 11887200"/>
              <a:gd name="connsiteY7" fmla="*/ 0 h 1393908"/>
              <a:gd name="connsiteX8" fmla="*/ 4643000 w 11887200"/>
              <a:gd name="connsiteY8" fmla="*/ 0 h 1393908"/>
              <a:gd name="connsiteX9" fmla="*/ 5342248 w 11887200"/>
              <a:gd name="connsiteY9" fmla="*/ 0 h 1393908"/>
              <a:gd name="connsiteX10" fmla="*/ 5922623 w 11887200"/>
              <a:gd name="connsiteY10" fmla="*/ 0 h 1393908"/>
              <a:gd name="connsiteX11" fmla="*/ 6740742 w 11887200"/>
              <a:gd name="connsiteY11" fmla="*/ 0 h 1393908"/>
              <a:gd name="connsiteX12" fmla="*/ 7677733 w 11887200"/>
              <a:gd name="connsiteY12" fmla="*/ 0 h 1393908"/>
              <a:gd name="connsiteX13" fmla="*/ 8614724 w 11887200"/>
              <a:gd name="connsiteY13" fmla="*/ 0 h 1393908"/>
              <a:gd name="connsiteX14" fmla="*/ 9313971 w 11887200"/>
              <a:gd name="connsiteY14" fmla="*/ 0 h 1393908"/>
              <a:gd name="connsiteX15" fmla="*/ 10132090 w 11887200"/>
              <a:gd name="connsiteY15" fmla="*/ 0 h 1393908"/>
              <a:gd name="connsiteX16" fmla="*/ 11069081 w 11887200"/>
              <a:gd name="connsiteY16" fmla="*/ 0 h 1393908"/>
              <a:gd name="connsiteX17" fmla="*/ 11887200 w 11887200"/>
              <a:gd name="connsiteY17" fmla="*/ 0 h 1393908"/>
              <a:gd name="connsiteX18" fmla="*/ 11887200 w 11887200"/>
              <a:gd name="connsiteY18" fmla="*/ 724832 h 1393908"/>
              <a:gd name="connsiteX19" fmla="*/ 11887200 w 11887200"/>
              <a:gd name="connsiteY19" fmla="*/ 1393908 h 1393908"/>
              <a:gd name="connsiteX20" fmla="*/ 11306825 w 11887200"/>
              <a:gd name="connsiteY20" fmla="*/ 1393908 h 1393908"/>
              <a:gd name="connsiteX21" fmla="*/ 10845322 w 11887200"/>
              <a:gd name="connsiteY21" fmla="*/ 1393908 h 1393908"/>
              <a:gd name="connsiteX22" fmla="*/ 9908331 w 11887200"/>
              <a:gd name="connsiteY22" fmla="*/ 1393908 h 1393908"/>
              <a:gd name="connsiteX23" fmla="*/ 8971340 w 11887200"/>
              <a:gd name="connsiteY23" fmla="*/ 1393908 h 1393908"/>
              <a:gd name="connsiteX24" fmla="*/ 8034349 w 11887200"/>
              <a:gd name="connsiteY24" fmla="*/ 1393908 h 1393908"/>
              <a:gd name="connsiteX25" fmla="*/ 7453974 w 11887200"/>
              <a:gd name="connsiteY25" fmla="*/ 1393908 h 1393908"/>
              <a:gd name="connsiteX26" fmla="*/ 6635855 w 11887200"/>
              <a:gd name="connsiteY26" fmla="*/ 1393908 h 1393908"/>
              <a:gd name="connsiteX27" fmla="*/ 6293224 w 11887200"/>
              <a:gd name="connsiteY27" fmla="*/ 1393908 h 1393908"/>
              <a:gd name="connsiteX28" fmla="*/ 5831720 w 11887200"/>
              <a:gd name="connsiteY28" fmla="*/ 1393908 h 1393908"/>
              <a:gd name="connsiteX29" fmla="*/ 5013601 w 11887200"/>
              <a:gd name="connsiteY29" fmla="*/ 1393908 h 1393908"/>
              <a:gd name="connsiteX30" fmla="*/ 4552098 w 11887200"/>
              <a:gd name="connsiteY30" fmla="*/ 1393908 h 1393908"/>
              <a:gd name="connsiteX31" fmla="*/ 3971723 w 11887200"/>
              <a:gd name="connsiteY31" fmla="*/ 1393908 h 1393908"/>
              <a:gd name="connsiteX32" fmla="*/ 3629092 w 11887200"/>
              <a:gd name="connsiteY32" fmla="*/ 1393908 h 1393908"/>
              <a:gd name="connsiteX33" fmla="*/ 2929845 w 11887200"/>
              <a:gd name="connsiteY33" fmla="*/ 1393908 h 1393908"/>
              <a:gd name="connsiteX34" fmla="*/ 2230598 w 11887200"/>
              <a:gd name="connsiteY34" fmla="*/ 1393908 h 1393908"/>
              <a:gd name="connsiteX35" fmla="*/ 1531351 w 11887200"/>
              <a:gd name="connsiteY35" fmla="*/ 1393908 h 1393908"/>
              <a:gd name="connsiteX36" fmla="*/ 0 w 11887200"/>
              <a:gd name="connsiteY36" fmla="*/ 1393908 h 1393908"/>
              <a:gd name="connsiteX37" fmla="*/ 0 w 11887200"/>
              <a:gd name="connsiteY37" fmla="*/ 696954 h 1393908"/>
              <a:gd name="connsiteX38" fmla="*/ 0 w 11887200"/>
              <a:gd name="connsiteY38" fmla="*/ 0 h 1393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887200" h="1393908" fill="none" extrusionOk="0">
                <a:moveTo>
                  <a:pt x="0" y="0"/>
                </a:moveTo>
                <a:cubicBezTo>
                  <a:pt x="112390" y="6599"/>
                  <a:pt x="301252" y="-17803"/>
                  <a:pt x="461503" y="0"/>
                </a:cubicBezTo>
                <a:cubicBezTo>
                  <a:pt x="621754" y="17803"/>
                  <a:pt x="945592" y="28712"/>
                  <a:pt x="1398494" y="0"/>
                </a:cubicBezTo>
                <a:cubicBezTo>
                  <a:pt x="1851396" y="-28712"/>
                  <a:pt x="1805230" y="15060"/>
                  <a:pt x="2097741" y="0"/>
                </a:cubicBezTo>
                <a:cubicBezTo>
                  <a:pt x="2390252" y="-15060"/>
                  <a:pt x="2433577" y="472"/>
                  <a:pt x="2559244" y="0"/>
                </a:cubicBezTo>
                <a:cubicBezTo>
                  <a:pt x="2684911" y="-472"/>
                  <a:pt x="3175492" y="-8975"/>
                  <a:pt x="3377363" y="0"/>
                </a:cubicBezTo>
                <a:cubicBezTo>
                  <a:pt x="3579234" y="8975"/>
                  <a:pt x="3596282" y="15025"/>
                  <a:pt x="3719994" y="0"/>
                </a:cubicBezTo>
                <a:cubicBezTo>
                  <a:pt x="3843706" y="-15025"/>
                  <a:pt x="4119807" y="16649"/>
                  <a:pt x="4300369" y="0"/>
                </a:cubicBezTo>
                <a:cubicBezTo>
                  <a:pt x="4480932" y="-16649"/>
                  <a:pt x="4472123" y="-10879"/>
                  <a:pt x="4643000" y="0"/>
                </a:cubicBezTo>
                <a:cubicBezTo>
                  <a:pt x="4813877" y="10879"/>
                  <a:pt x="5164838" y="11951"/>
                  <a:pt x="5342248" y="0"/>
                </a:cubicBezTo>
                <a:cubicBezTo>
                  <a:pt x="5519658" y="-11951"/>
                  <a:pt x="5803476" y="-11274"/>
                  <a:pt x="5922623" y="0"/>
                </a:cubicBezTo>
                <a:cubicBezTo>
                  <a:pt x="6041770" y="11274"/>
                  <a:pt x="6419480" y="4398"/>
                  <a:pt x="6740742" y="0"/>
                </a:cubicBezTo>
                <a:cubicBezTo>
                  <a:pt x="7062004" y="-4398"/>
                  <a:pt x="7435689" y="-34247"/>
                  <a:pt x="7677733" y="0"/>
                </a:cubicBezTo>
                <a:cubicBezTo>
                  <a:pt x="7919777" y="34247"/>
                  <a:pt x="8234411" y="44654"/>
                  <a:pt x="8614724" y="0"/>
                </a:cubicBezTo>
                <a:cubicBezTo>
                  <a:pt x="8995037" y="-44654"/>
                  <a:pt x="9087703" y="17199"/>
                  <a:pt x="9313971" y="0"/>
                </a:cubicBezTo>
                <a:cubicBezTo>
                  <a:pt x="9540239" y="-17199"/>
                  <a:pt x="9744202" y="-14873"/>
                  <a:pt x="10132090" y="0"/>
                </a:cubicBezTo>
                <a:cubicBezTo>
                  <a:pt x="10519978" y="14873"/>
                  <a:pt x="10823921" y="-17209"/>
                  <a:pt x="11069081" y="0"/>
                </a:cubicBezTo>
                <a:cubicBezTo>
                  <a:pt x="11314241" y="17209"/>
                  <a:pt x="11645024" y="12585"/>
                  <a:pt x="11887200" y="0"/>
                </a:cubicBezTo>
                <a:cubicBezTo>
                  <a:pt x="11906968" y="172742"/>
                  <a:pt x="11852587" y="481653"/>
                  <a:pt x="11887200" y="724832"/>
                </a:cubicBezTo>
                <a:cubicBezTo>
                  <a:pt x="11921813" y="968011"/>
                  <a:pt x="11881595" y="1217647"/>
                  <a:pt x="11887200" y="1393908"/>
                </a:cubicBezTo>
                <a:cubicBezTo>
                  <a:pt x="11605124" y="1413467"/>
                  <a:pt x="11553146" y="1388636"/>
                  <a:pt x="11306825" y="1393908"/>
                </a:cubicBezTo>
                <a:cubicBezTo>
                  <a:pt x="11060505" y="1399180"/>
                  <a:pt x="11063409" y="1394528"/>
                  <a:pt x="10845322" y="1393908"/>
                </a:cubicBezTo>
                <a:cubicBezTo>
                  <a:pt x="10627235" y="1393288"/>
                  <a:pt x="10224332" y="1355355"/>
                  <a:pt x="9908331" y="1393908"/>
                </a:cubicBezTo>
                <a:cubicBezTo>
                  <a:pt x="9592330" y="1432461"/>
                  <a:pt x="9267910" y="1431899"/>
                  <a:pt x="8971340" y="1393908"/>
                </a:cubicBezTo>
                <a:cubicBezTo>
                  <a:pt x="8674770" y="1355917"/>
                  <a:pt x="8355075" y="1350424"/>
                  <a:pt x="8034349" y="1393908"/>
                </a:cubicBezTo>
                <a:cubicBezTo>
                  <a:pt x="7713623" y="1437392"/>
                  <a:pt x="7600224" y="1417544"/>
                  <a:pt x="7453974" y="1393908"/>
                </a:cubicBezTo>
                <a:cubicBezTo>
                  <a:pt x="7307725" y="1370272"/>
                  <a:pt x="6832180" y="1358538"/>
                  <a:pt x="6635855" y="1393908"/>
                </a:cubicBezTo>
                <a:cubicBezTo>
                  <a:pt x="6439530" y="1429278"/>
                  <a:pt x="6426877" y="1398941"/>
                  <a:pt x="6293224" y="1393908"/>
                </a:cubicBezTo>
                <a:cubicBezTo>
                  <a:pt x="6159571" y="1388875"/>
                  <a:pt x="5933841" y="1400111"/>
                  <a:pt x="5831720" y="1393908"/>
                </a:cubicBezTo>
                <a:cubicBezTo>
                  <a:pt x="5729599" y="1387705"/>
                  <a:pt x="5250364" y="1359827"/>
                  <a:pt x="5013601" y="1393908"/>
                </a:cubicBezTo>
                <a:cubicBezTo>
                  <a:pt x="4776838" y="1427989"/>
                  <a:pt x="4687602" y="1382885"/>
                  <a:pt x="4552098" y="1393908"/>
                </a:cubicBezTo>
                <a:cubicBezTo>
                  <a:pt x="4416594" y="1404931"/>
                  <a:pt x="4186586" y="1393694"/>
                  <a:pt x="3971723" y="1393908"/>
                </a:cubicBezTo>
                <a:cubicBezTo>
                  <a:pt x="3756861" y="1394122"/>
                  <a:pt x="3709785" y="1392457"/>
                  <a:pt x="3629092" y="1393908"/>
                </a:cubicBezTo>
                <a:cubicBezTo>
                  <a:pt x="3548399" y="1395359"/>
                  <a:pt x="3191624" y="1410331"/>
                  <a:pt x="2929845" y="1393908"/>
                </a:cubicBezTo>
                <a:cubicBezTo>
                  <a:pt x="2668066" y="1377485"/>
                  <a:pt x="2552423" y="1406838"/>
                  <a:pt x="2230598" y="1393908"/>
                </a:cubicBezTo>
                <a:cubicBezTo>
                  <a:pt x="1908773" y="1380978"/>
                  <a:pt x="1833717" y="1391885"/>
                  <a:pt x="1531351" y="1393908"/>
                </a:cubicBezTo>
                <a:cubicBezTo>
                  <a:pt x="1228985" y="1395931"/>
                  <a:pt x="438903" y="1391366"/>
                  <a:pt x="0" y="1393908"/>
                </a:cubicBezTo>
                <a:cubicBezTo>
                  <a:pt x="30894" y="1234545"/>
                  <a:pt x="21704" y="939075"/>
                  <a:pt x="0" y="696954"/>
                </a:cubicBezTo>
                <a:cubicBezTo>
                  <a:pt x="-21704" y="454833"/>
                  <a:pt x="19822" y="188603"/>
                  <a:pt x="0" y="0"/>
                </a:cubicBezTo>
                <a:close/>
              </a:path>
              <a:path w="11887200" h="1393908" stroke="0" extrusionOk="0">
                <a:moveTo>
                  <a:pt x="0" y="0"/>
                </a:moveTo>
                <a:cubicBezTo>
                  <a:pt x="153425" y="18029"/>
                  <a:pt x="249247" y="-17783"/>
                  <a:pt x="461503" y="0"/>
                </a:cubicBezTo>
                <a:cubicBezTo>
                  <a:pt x="673759" y="17783"/>
                  <a:pt x="1011619" y="7104"/>
                  <a:pt x="1160750" y="0"/>
                </a:cubicBezTo>
                <a:cubicBezTo>
                  <a:pt x="1309881" y="-7104"/>
                  <a:pt x="1521695" y="10499"/>
                  <a:pt x="1859997" y="0"/>
                </a:cubicBezTo>
                <a:cubicBezTo>
                  <a:pt x="2198299" y="-10499"/>
                  <a:pt x="2502831" y="42411"/>
                  <a:pt x="2796988" y="0"/>
                </a:cubicBezTo>
                <a:cubicBezTo>
                  <a:pt x="3091145" y="-42411"/>
                  <a:pt x="3246196" y="27068"/>
                  <a:pt x="3615107" y="0"/>
                </a:cubicBezTo>
                <a:cubicBezTo>
                  <a:pt x="3984018" y="-27068"/>
                  <a:pt x="4214162" y="8981"/>
                  <a:pt x="4433226" y="0"/>
                </a:cubicBezTo>
                <a:cubicBezTo>
                  <a:pt x="4652290" y="-8981"/>
                  <a:pt x="4971121" y="7555"/>
                  <a:pt x="5132473" y="0"/>
                </a:cubicBezTo>
                <a:cubicBezTo>
                  <a:pt x="5293825" y="-7555"/>
                  <a:pt x="5537062" y="5374"/>
                  <a:pt x="5712848" y="0"/>
                </a:cubicBezTo>
                <a:cubicBezTo>
                  <a:pt x="5888635" y="-5374"/>
                  <a:pt x="5977562" y="6744"/>
                  <a:pt x="6055480" y="0"/>
                </a:cubicBezTo>
                <a:cubicBezTo>
                  <a:pt x="6133398" y="-6744"/>
                  <a:pt x="6280254" y="15838"/>
                  <a:pt x="6398111" y="0"/>
                </a:cubicBezTo>
                <a:cubicBezTo>
                  <a:pt x="6515968" y="-15838"/>
                  <a:pt x="6970362" y="15679"/>
                  <a:pt x="7216230" y="0"/>
                </a:cubicBezTo>
                <a:cubicBezTo>
                  <a:pt x="7462098" y="-15679"/>
                  <a:pt x="7445660" y="13318"/>
                  <a:pt x="7558861" y="0"/>
                </a:cubicBezTo>
                <a:cubicBezTo>
                  <a:pt x="7672062" y="-13318"/>
                  <a:pt x="7813315" y="16652"/>
                  <a:pt x="7901492" y="0"/>
                </a:cubicBezTo>
                <a:cubicBezTo>
                  <a:pt x="7989669" y="-16652"/>
                  <a:pt x="8418427" y="-31589"/>
                  <a:pt x="8719611" y="0"/>
                </a:cubicBezTo>
                <a:cubicBezTo>
                  <a:pt x="9020795" y="31589"/>
                  <a:pt x="8993712" y="-11993"/>
                  <a:pt x="9062242" y="0"/>
                </a:cubicBezTo>
                <a:cubicBezTo>
                  <a:pt x="9130772" y="11993"/>
                  <a:pt x="9805595" y="-12540"/>
                  <a:pt x="9999233" y="0"/>
                </a:cubicBezTo>
                <a:cubicBezTo>
                  <a:pt x="10192871" y="12540"/>
                  <a:pt x="10346161" y="19016"/>
                  <a:pt x="10460736" y="0"/>
                </a:cubicBezTo>
                <a:cubicBezTo>
                  <a:pt x="10575311" y="-19016"/>
                  <a:pt x="11035606" y="-34886"/>
                  <a:pt x="11278855" y="0"/>
                </a:cubicBezTo>
                <a:cubicBezTo>
                  <a:pt x="11522104" y="34886"/>
                  <a:pt x="11737447" y="10749"/>
                  <a:pt x="11887200" y="0"/>
                </a:cubicBezTo>
                <a:cubicBezTo>
                  <a:pt x="11897836" y="268780"/>
                  <a:pt x="11908015" y="398591"/>
                  <a:pt x="11887200" y="655137"/>
                </a:cubicBezTo>
                <a:cubicBezTo>
                  <a:pt x="11866385" y="911683"/>
                  <a:pt x="11921646" y="1148900"/>
                  <a:pt x="11887200" y="1393908"/>
                </a:cubicBezTo>
                <a:cubicBezTo>
                  <a:pt x="11445457" y="1432258"/>
                  <a:pt x="11224580" y="1431449"/>
                  <a:pt x="10950209" y="1393908"/>
                </a:cubicBezTo>
                <a:cubicBezTo>
                  <a:pt x="10675838" y="1356367"/>
                  <a:pt x="10768067" y="1383745"/>
                  <a:pt x="10607578" y="1393908"/>
                </a:cubicBezTo>
                <a:cubicBezTo>
                  <a:pt x="10447089" y="1404071"/>
                  <a:pt x="10334801" y="1382538"/>
                  <a:pt x="10264947" y="1393908"/>
                </a:cubicBezTo>
                <a:cubicBezTo>
                  <a:pt x="10195093" y="1405278"/>
                  <a:pt x="9823325" y="1403891"/>
                  <a:pt x="9446828" y="1393908"/>
                </a:cubicBezTo>
                <a:cubicBezTo>
                  <a:pt x="9070331" y="1383925"/>
                  <a:pt x="9146069" y="1387192"/>
                  <a:pt x="8866453" y="1393908"/>
                </a:cubicBezTo>
                <a:cubicBezTo>
                  <a:pt x="8586838" y="1400624"/>
                  <a:pt x="8383196" y="1412033"/>
                  <a:pt x="8167206" y="1393908"/>
                </a:cubicBezTo>
                <a:cubicBezTo>
                  <a:pt x="7951216" y="1375783"/>
                  <a:pt x="7528219" y="1375486"/>
                  <a:pt x="7230215" y="1393908"/>
                </a:cubicBezTo>
                <a:cubicBezTo>
                  <a:pt x="6932211" y="1412330"/>
                  <a:pt x="6908765" y="1367524"/>
                  <a:pt x="6649840" y="1393908"/>
                </a:cubicBezTo>
                <a:cubicBezTo>
                  <a:pt x="6390916" y="1420292"/>
                  <a:pt x="6016276" y="1370349"/>
                  <a:pt x="5712848" y="1393908"/>
                </a:cubicBezTo>
                <a:cubicBezTo>
                  <a:pt x="5409420" y="1417467"/>
                  <a:pt x="5456545" y="1393467"/>
                  <a:pt x="5370217" y="1393908"/>
                </a:cubicBezTo>
                <a:cubicBezTo>
                  <a:pt x="5283889" y="1394349"/>
                  <a:pt x="4878877" y="1357574"/>
                  <a:pt x="4552098" y="1393908"/>
                </a:cubicBezTo>
                <a:cubicBezTo>
                  <a:pt x="4225319" y="1430242"/>
                  <a:pt x="4246820" y="1395897"/>
                  <a:pt x="4090595" y="1393908"/>
                </a:cubicBezTo>
                <a:cubicBezTo>
                  <a:pt x="3934370" y="1391919"/>
                  <a:pt x="3562396" y="1437627"/>
                  <a:pt x="3153604" y="1393908"/>
                </a:cubicBezTo>
                <a:cubicBezTo>
                  <a:pt x="2744812" y="1350189"/>
                  <a:pt x="2582244" y="1438577"/>
                  <a:pt x="2216613" y="1393908"/>
                </a:cubicBezTo>
                <a:cubicBezTo>
                  <a:pt x="1850982" y="1349239"/>
                  <a:pt x="1965982" y="1378339"/>
                  <a:pt x="1755110" y="1393908"/>
                </a:cubicBezTo>
                <a:cubicBezTo>
                  <a:pt x="1544238" y="1409477"/>
                  <a:pt x="1284435" y="1363089"/>
                  <a:pt x="818119" y="1393908"/>
                </a:cubicBezTo>
                <a:cubicBezTo>
                  <a:pt x="351803" y="1424727"/>
                  <a:pt x="301659" y="1418276"/>
                  <a:pt x="0" y="1393908"/>
                </a:cubicBezTo>
                <a:cubicBezTo>
                  <a:pt x="-30532" y="1047739"/>
                  <a:pt x="18359" y="850323"/>
                  <a:pt x="0" y="683015"/>
                </a:cubicBezTo>
                <a:cubicBezTo>
                  <a:pt x="-18359" y="515707"/>
                  <a:pt x="-16439" y="316168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23000441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1219170">
              <a:lnSpc>
                <a:spcPct val="110000"/>
              </a:lnSpc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Ví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dụ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có 2 cái thuyền. Mai có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cái thuyền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. </a:t>
            </a:r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Vậy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Nam và Mai gấp được 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  <a:sym typeface="Arial" panose="020B0604020202020204"/>
              </a:rPr>
              <a:t>…?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40560" y="6028327"/>
            <a:ext cx="8505613" cy="748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</a:t>
            </a:r>
            <a:r>
              <a:rPr lang="en-US" sz="4267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endParaRPr lang="en-US" sz="4267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495492837"/>
              </p:ext>
            </p:extLst>
          </p:nvPr>
        </p:nvGraphicFramePr>
        <p:xfrm>
          <a:off x="1129030" y="1835573"/>
          <a:ext cx="9933939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113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113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Nam</a:t>
                      </a:r>
                      <a:r>
                        <a:rPr kumimoji="0" lang="en-US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Mai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vi-VN" sz="3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Cả hai bạn</a:t>
                      </a:r>
                      <a:endParaRPr kumimoji="0" lang="en-US" sz="3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700">
                          <a:latin typeface="Times New Roman" panose="02020603050405020304" charset="0"/>
                          <a:cs typeface="Times New Roman" panose="02020603050405020304" charset="0"/>
                        </a:rPr>
                        <a:t>...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sz="37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7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" name="Title 1"/>
          <p:cNvSpPr txBox="1"/>
          <p:nvPr/>
        </p:nvSpPr>
        <p:spPr>
          <a:xfrm>
            <a:off x="5842000" y="240030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1</a:t>
            </a:r>
          </a:p>
        </p:txBody>
      </p:sp>
      <p:sp>
        <p:nvSpPr>
          <p:cNvPr id="9" name="Title 1"/>
          <p:cNvSpPr txBox="1"/>
          <p:nvPr/>
        </p:nvSpPr>
        <p:spPr>
          <a:xfrm>
            <a:off x="8339328" y="2426547"/>
            <a:ext cx="2240280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+ 1 = 3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5845387" y="3103033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</a:p>
        </p:txBody>
      </p:sp>
      <p:sp>
        <p:nvSpPr>
          <p:cNvPr id="11" name="Title 1"/>
          <p:cNvSpPr txBox="1"/>
          <p:nvPr/>
        </p:nvSpPr>
        <p:spPr>
          <a:xfrm>
            <a:off x="8421624" y="3129280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+ 2 = 4</a:t>
            </a:r>
          </a:p>
        </p:txBody>
      </p:sp>
      <p:sp>
        <p:nvSpPr>
          <p:cNvPr id="12" name="Title 1"/>
          <p:cNvSpPr txBox="1"/>
          <p:nvPr/>
        </p:nvSpPr>
        <p:spPr>
          <a:xfrm>
            <a:off x="5845387" y="380238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3</a:t>
            </a:r>
          </a:p>
        </p:txBody>
      </p:sp>
      <p:sp>
        <p:nvSpPr>
          <p:cNvPr id="13" name="Title 1"/>
          <p:cNvSpPr txBox="1"/>
          <p:nvPr/>
        </p:nvSpPr>
        <p:spPr>
          <a:xfrm>
            <a:off x="8421624" y="3828627"/>
            <a:ext cx="2157984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+ 3 = 5</a:t>
            </a:r>
          </a:p>
        </p:txBody>
      </p:sp>
      <p:sp>
        <p:nvSpPr>
          <p:cNvPr id="14" name="Title 1"/>
          <p:cNvSpPr txBox="1"/>
          <p:nvPr/>
        </p:nvSpPr>
        <p:spPr>
          <a:xfrm>
            <a:off x="5845387" y="5189220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a</a:t>
            </a:r>
          </a:p>
        </p:txBody>
      </p:sp>
      <p:sp>
        <p:nvSpPr>
          <p:cNvPr id="15" name="Title 1"/>
          <p:cNvSpPr txBox="1"/>
          <p:nvPr/>
        </p:nvSpPr>
        <p:spPr>
          <a:xfrm>
            <a:off x="8798560" y="5215467"/>
            <a:ext cx="1408853" cy="663787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defTabSz="1219170">
              <a:defRPr/>
            </a:pP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/>
              </a:rPr>
              <a:t>     </a:t>
            </a:r>
          </a:p>
          <a:p>
            <a:pPr defTabSz="1219170">
              <a:defRPr/>
            </a:pPr>
            <a:r>
              <a:rPr lang="vi-VN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14933" b="1" dirty="0">
                <a:solidFill>
                  <a:srgbClr val="FF00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16" name="Text Box 4">
            <a:extLst>
              <a:ext uri="{FF2B5EF4-FFF2-40B4-BE49-F238E27FC236}">
                <a16:creationId xmlns="" xmlns:a16="http://schemas.microsoft.com/office/drawing/2014/main" id="{CA218035-36D6-4D40-BCFA-595DA0F5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396" y="6030400"/>
            <a:ext cx="9933940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thị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tất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cả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mong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muốn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số thuyền của Mai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3600" b="1" i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379B22-48A5-3E38-2AE7-44B1BE3DA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4581D5-5909-9E15-A8E0-B938D9813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6E5045-C8A1-0D6B-87EC-39319C47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DAE9BE-7841-3242-BBEC-9B1C418F6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ldLvl="0" animBg="1"/>
      <p:bldP spid="21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917700" y="782320"/>
            <a:ext cx="7924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14500" y="1391920"/>
            <a:ext cx="121920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r>
              <a:rPr lang="en-US" sz="64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917700" y="2611120"/>
            <a:ext cx="80264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609585" indent="-609585" defTabSz="1219170">
              <a:spcBef>
                <a:spcPct val="500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Nếu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a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 =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714500" y="3525520"/>
            <a:ext cx="12496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là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815340" y="4832773"/>
            <a:ext cx="10730653" cy="140564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Arial"/>
                <a:sym typeface="Arial" panose="020B0604020202020204"/>
              </a:rPr>
              <a:t>     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Mỗi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lần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bằng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số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, ta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một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i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4267" b="1" i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a</a:t>
            </a:r>
          </a:p>
        </p:txBody>
      </p:sp>
      <p:sp>
        <p:nvSpPr>
          <p:cNvPr id="6153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7823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6154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21220" y="753957"/>
            <a:ext cx="4165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+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4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=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6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5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450666" y="2611120"/>
            <a:ext cx="4368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 + 12 = 14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156" name="Text Box 155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200900" y="2611120"/>
            <a:ext cx="8128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>
                <a:solidFill>
                  <a:srgbClr val="B2F7EF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DBC1800-7055-EE59-AFA6-198D32424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95ECE3A-2149-1630-47E4-61054F911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B901608-D396-A947-5B0B-79D471C6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293D7C-EF68-9DEF-882E-B5ABCA0E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9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bldLvl="0" animBg="1"/>
      <p:bldP spid="6153" grpId="0"/>
      <p:bldP spid="6153" grpId="1"/>
      <p:bldP spid="6154" grpId="0"/>
      <p:bldP spid="6155" grpId="0"/>
      <p:bldP spid="6156" grpId="0"/>
      <p:bldP spid="615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9264" y="1117381"/>
            <a:ext cx="10579608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Tính giá trị của biểu thức 40 – b với </a:t>
            </a:r>
            <a:r>
              <a:rPr lang="vi-VN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 </a:t>
            </a:r>
            <a:r>
              <a:rPr lang="en-US" sz="4267" b="1" ker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=</a:t>
            </a:r>
            <a:r>
              <a:rPr lang="vi-VN" sz="4267" b="1" kern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959100" y="2895600"/>
            <a:ext cx="6959600" cy="3086100"/>
          </a:xfrm>
          <a:prstGeom prst="roundRect">
            <a:avLst/>
          </a:prstGeom>
          <a:ln>
            <a:noFill/>
            <a:prstDash val="dash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</a:rPr>
              <a:t>40 – b = 40 – 15</a:t>
            </a:r>
          </a:p>
          <a:p>
            <a:pPr algn="ctr"/>
            <a:r>
              <a:rPr lang="vi-VN" sz="6600" b="1" dirty="0">
                <a:solidFill>
                  <a:schemeClr val="tx1"/>
                </a:solidFill>
              </a:rPr>
              <a:t>   = 25 </a:t>
            </a:r>
            <a:endParaRPr lang="en-US" sz="6600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0A92C6-68EE-82F5-89CF-613662D8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11FBE1-D639-99F2-D6BF-ADE1E58D3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330408-36B7-E517-0F3E-88DAE3E2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2390D86-F9BD-66F5-0DAE-089332B39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36"/>
          <p:cNvGrpSpPr/>
          <p:nvPr/>
        </p:nvGrpSpPr>
        <p:grpSpPr>
          <a:xfrm>
            <a:off x="2361482" y="509031"/>
            <a:ext cx="7469660" cy="3479600"/>
            <a:chOff x="6530374" y="1560189"/>
            <a:chExt cx="1045566" cy="505315"/>
          </a:xfrm>
        </p:grpSpPr>
        <p:sp>
          <p:nvSpPr>
            <p:cNvPr id="865" name="Google Shape;865;p36"/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rgbClr val="B2F7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1" name="Google Shape;911;p36"/>
          <p:cNvSpPr txBox="1">
            <a:spLocks noGrp="1"/>
          </p:cNvSpPr>
          <p:nvPr>
            <p:ph type="ctrTitle"/>
          </p:nvPr>
        </p:nvSpPr>
        <p:spPr>
          <a:xfrm>
            <a:off x="1426508" y="601812"/>
            <a:ext cx="9339600" cy="251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</a:t>
            </a:r>
            <a:endParaRPr lang="en-US" altLang="en-GB" sz="8800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picture containing doll, toy&#10;&#10;Description automatically generated">
            <a:extLst>
              <a:ext uri="{FF2B5EF4-FFF2-40B4-BE49-F238E27FC236}">
                <a16:creationId xmlns="" xmlns:a16="http://schemas.microsoft.com/office/drawing/2014/main" id="{69AF34C1-3B91-4123-B105-92E9E9A9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82" y="3919511"/>
            <a:ext cx="3171287" cy="28752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A5E71FD-A91E-76C3-D019-49F5A3BE5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DC932E6-59A3-6D71-B604-4902CF00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58C56-C53E-CE2D-4115-449E7F3DB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9119873-6CC1-C17C-59C9-2481BED52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5" y="5486400"/>
            <a:ext cx="480102" cy="147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6F4EB3-ABFF-5D41-FC6E-BDC8846A2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3200" y="70697"/>
            <a:ext cx="11893973" cy="748988"/>
          </a:xfrm>
          <a:custGeom>
            <a:avLst/>
            <a:gdLst>
              <a:gd name="connsiteX0" fmla="*/ 0 w 11893973"/>
              <a:gd name="connsiteY0" fmla="*/ 0 h 748988"/>
              <a:gd name="connsiteX1" fmla="*/ 937525 w 11893973"/>
              <a:gd name="connsiteY1" fmla="*/ 0 h 748988"/>
              <a:gd name="connsiteX2" fmla="*/ 1875050 w 11893973"/>
              <a:gd name="connsiteY2" fmla="*/ 0 h 748988"/>
              <a:gd name="connsiteX3" fmla="*/ 2812575 w 11893973"/>
              <a:gd name="connsiteY3" fmla="*/ 0 h 748988"/>
              <a:gd name="connsiteX4" fmla="*/ 3631160 w 11893973"/>
              <a:gd name="connsiteY4" fmla="*/ 0 h 748988"/>
              <a:gd name="connsiteX5" fmla="*/ 4568685 w 11893973"/>
              <a:gd name="connsiteY5" fmla="*/ 0 h 748988"/>
              <a:gd name="connsiteX6" fmla="*/ 5387270 w 11893973"/>
              <a:gd name="connsiteY6" fmla="*/ 0 h 748988"/>
              <a:gd name="connsiteX7" fmla="*/ 6324795 w 11893973"/>
              <a:gd name="connsiteY7" fmla="*/ 0 h 748988"/>
              <a:gd name="connsiteX8" fmla="*/ 7024441 w 11893973"/>
              <a:gd name="connsiteY8" fmla="*/ 0 h 748988"/>
              <a:gd name="connsiteX9" fmla="*/ 7605146 w 11893973"/>
              <a:gd name="connsiteY9" fmla="*/ 0 h 748988"/>
              <a:gd name="connsiteX10" fmla="*/ 8542671 w 11893973"/>
              <a:gd name="connsiteY10" fmla="*/ 0 h 748988"/>
              <a:gd name="connsiteX11" fmla="*/ 8885497 w 11893973"/>
              <a:gd name="connsiteY11" fmla="*/ 0 h 748988"/>
              <a:gd name="connsiteX12" fmla="*/ 9704083 w 11893973"/>
              <a:gd name="connsiteY12" fmla="*/ 0 h 748988"/>
              <a:gd name="connsiteX13" fmla="*/ 10165849 w 11893973"/>
              <a:gd name="connsiteY13" fmla="*/ 0 h 748988"/>
              <a:gd name="connsiteX14" fmla="*/ 10865494 w 11893973"/>
              <a:gd name="connsiteY14" fmla="*/ 0 h 748988"/>
              <a:gd name="connsiteX15" fmla="*/ 11893973 w 11893973"/>
              <a:gd name="connsiteY15" fmla="*/ 0 h 748988"/>
              <a:gd name="connsiteX16" fmla="*/ 11893973 w 11893973"/>
              <a:gd name="connsiteY16" fmla="*/ 374494 h 748988"/>
              <a:gd name="connsiteX17" fmla="*/ 11893973 w 11893973"/>
              <a:gd name="connsiteY17" fmla="*/ 748988 h 748988"/>
              <a:gd name="connsiteX18" fmla="*/ 11075388 w 11893973"/>
              <a:gd name="connsiteY18" fmla="*/ 748988 h 748988"/>
              <a:gd name="connsiteX19" fmla="*/ 10256803 w 11893973"/>
              <a:gd name="connsiteY19" fmla="*/ 748988 h 748988"/>
              <a:gd name="connsiteX20" fmla="*/ 9795037 w 11893973"/>
              <a:gd name="connsiteY20" fmla="*/ 748988 h 748988"/>
              <a:gd name="connsiteX21" fmla="*/ 9333271 w 11893973"/>
              <a:gd name="connsiteY21" fmla="*/ 748988 h 748988"/>
              <a:gd name="connsiteX22" fmla="*/ 8871505 w 11893973"/>
              <a:gd name="connsiteY22" fmla="*/ 748988 h 748988"/>
              <a:gd name="connsiteX23" fmla="*/ 8528678 w 11893973"/>
              <a:gd name="connsiteY23" fmla="*/ 748988 h 748988"/>
              <a:gd name="connsiteX24" fmla="*/ 8185852 w 11893973"/>
              <a:gd name="connsiteY24" fmla="*/ 748988 h 748988"/>
              <a:gd name="connsiteX25" fmla="*/ 7486207 w 11893973"/>
              <a:gd name="connsiteY25" fmla="*/ 748988 h 748988"/>
              <a:gd name="connsiteX26" fmla="*/ 6905501 w 11893973"/>
              <a:gd name="connsiteY26" fmla="*/ 748988 h 748988"/>
              <a:gd name="connsiteX27" fmla="*/ 6324795 w 11893973"/>
              <a:gd name="connsiteY27" fmla="*/ 748988 h 748988"/>
              <a:gd name="connsiteX28" fmla="*/ 5387270 w 11893973"/>
              <a:gd name="connsiteY28" fmla="*/ 748988 h 748988"/>
              <a:gd name="connsiteX29" fmla="*/ 5044444 w 11893973"/>
              <a:gd name="connsiteY29" fmla="*/ 748988 h 748988"/>
              <a:gd name="connsiteX30" fmla="*/ 4344798 w 11893973"/>
              <a:gd name="connsiteY30" fmla="*/ 748988 h 748988"/>
              <a:gd name="connsiteX31" fmla="*/ 3764093 w 11893973"/>
              <a:gd name="connsiteY31" fmla="*/ 748988 h 748988"/>
              <a:gd name="connsiteX32" fmla="*/ 3421266 w 11893973"/>
              <a:gd name="connsiteY32" fmla="*/ 748988 h 748988"/>
              <a:gd name="connsiteX33" fmla="*/ 2959500 w 11893973"/>
              <a:gd name="connsiteY33" fmla="*/ 748988 h 748988"/>
              <a:gd name="connsiteX34" fmla="*/ 2616674 w 11893973"/>
              <a:gd name="connsiteY34" fmla="*/ 748988 h 748988"/>
              <a:gd name="connsiteX35" fmla="*/ 2035968 w 11893973"/>
              <a:gd name="connsiteY35" fmla="*/ 748988 h 748988"/>
              <a:gd name="connsiteX36" fmla="*/ 1217383 w 11893973"/>
              <a:gd name="connsiteY36" fmla="*/ 748988 h 748988"/>
              <a:gd name="connsiteX37" fmla="*/ 0 w 11893973"/>
              <a:gd name="connsiteY37" fmla="*/ 748988 h 748988"/>
              <a:gd name="connsiteX38" fmla="*/ 0 w 11893973"/>
              <a:gd name="connsiteY38" fmla="*/ 374494 h 748988"/>
              <a:gd name="connsiteX39" fmla="*/ 0 w 11893973"/>
              <a:gd name="connsiteY39" fmla="*/ 0 h 74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893973" h="748988" fill="none" extrusionOk="0">
                <a:moveTo>
                  <a:pt x="0" y="0"/>
                </a:moveTo>
                <a:cubicBezTo>
                  <a:pt x="333038" y="9673"/>
                  <a:pt x="500234" y="28557"/>
                  <a:pt x="937525" y="0"/>
                </a:cubicBezTo>
                <a:cubicBezTo>
                  <a:pt x="1374817" y="-28557"/>
                  <a:pt x="1584179" y="-1876"/>
                  <a:pt x="1875050" y="0"/>
                </a:cubicBezTo>
                <a:cubicBezTo>
                  <a:pt x="2165921" y="1876"/>
                  <a:pt x="2620525" y="-8448"/>
                  <a:pt x="2812575" y="0"/>
                </a:cubicBezTo>
                <a:cubicBezTo>
                  <a:pt x="3004626" y="8448"/>
                  <a:pt x="3271439" y="-5234"/>
                  <a:pt x="3631160" y="0"/>
                </a:cubicBezTo>
                <a:cubicBezTo>
                  <a:pt x="3990881" y="5234"/>
                  <a:pt x="4120439" y="40358"/>
                  <a:pt x="4568685" y="0"/>
                </a:cubicBezTo>
                <a:cubicBezTo>
                  <a:pt x="5016931" y="-40358"/>
                  <a:pt x="5034074" y="3483"/>
                  <a:pt x="5387270" y="0"/>
                </a:cubicBezTo>
                <a:cubicBezTo>
                  <a:pt x="5740466" y="-3483"/>
                  <a:pt x="5862090" y="-44065"/>
                  <a:pt x="6324795" y="0"/>
                </a:cubicBezTo>
                <a:cubicBezTo>
                  <a:pt x="6787501" y="44065"/>
                  <a:pt x="6676865" y="-21462"/>
                  <a:pt x="7024441" y="0"/>
                </a:cubicBezTo>
                <a:cubicBezTo>
                  <a:pt x="7372017" y="21462"/>
                  <a:pt x="7486974" y="-24673"/>
                  <a:pt x="7605146" y="0"/>
                </a:cubicBezTo>
                <a:cubicBezTo>
                  <a:pt x="7723318" y="24673"/>
                  <a:pt x="8309320" y="44225"/>
                  <a:pt x="8542671" y="0"/>
                </a:cubicBezTo>
                <a:cubicBezTo>
                  <a:pt x="8776023" y="-44225"/>
                  <a:pt x="8768080" y="-17068"/>
                  <a:pt x="8885497" y="0"/>
                </a:cubicBezTo>
                <a:cubicBezTo>
                  <a:pt x="9002914" y="17068"/>
                  <a:pt x="9518593" y="-24988"/>
                  <a:pt x="9704083" y="0"/>
                </a:cubicBezTo>
                <a:cubicBezTo>
                  <a:pt x="9889573" y="24988"/>
                  <a:pt x="10030046" y="-17793"/>
                  <a:pt x="10165849" y="0"/>
                </a:cubicBezTo>
                <a:cubicBezTo>
                  <a:pt x="10301652" y="17793"/>
                  <a:pt x="10567805" y="-1385"/>
                  <a:pt x="10865494" y="0"/>
                </a:cubicBezTo>
                <a:cubicBezTo>
                  <a:pt x="11163183" y="1385"/>
                  <a:pt x="11484614" y="-41597"/>
                  <a:pt x="11893973" y="0"/>
                </a:cubicBezTo>
                <a:cubicBezTo>
                  <a:pt x="11882853" y="182582"/>
                  <a:pt x="11891162" y="236617"/>
                  <a:pt x="11893973" y="374494"/>
                </a:cubicBezTo>
                <a:cubicBezTo>
                  <a:pt x="11896784" y="512371"/>
                  <a:pt x="11877205" y="627481"/>
                  <a:pt x="11893973" y="748988"/>
                </a:cubicBezTo>
                <a:cubicBezTo>
                  <a:pt x="11544771" y="769917"/>
                  <a:pt x="11411037" y="738747"/>
                  <a:pt x="11075388" y="748988"/>
                </a:cubicBezTo>
                <a:cubicBezTo>
                  <a:pt x="10739740" y="759229"/>
                  <a:pt x="10541032" y="749185"/>
                  <a:pt x="10256803" y="748988"/>
                </a:cubicBezTo>
                <a:cubicBezTo>
                  <a:pt x="9972574" y="748791"/>
                  <a:pt x="9931556" y="747850"/>
                  <a:pt x="9795037" y="748988"/>
                </a:cubicBezTo>
                <a:cubicBezTo>
                  <a:pt x="9658518" y="750126"/>
                  <a:pt x="9449256" y="746554"/>
                  <a:pt x="9333271" y="748988"/>
                </a:cubicBezTo>
                <a:cubicBezTo>
                  <a:pt x="9217286" y="751422"/>
                  <a:pt x="9092043" y="736212"/>
                  <a:pt x="8871505" y="748988"/>
                </a:cubicBezTo>
                <a:cubicBezTo>
                  <a:pt x="8650967" y="761764"/>
                  <a:pt x="8617964" y="763343"/>
                  <a:pt x="8528678" y="748988"/>
                </a:cubicBezTo>
                <a:cubicBezTo>
                  <a:pt x="8439392" y="734633"/>
                  <a:pt x="8267128" y="746015"/>
                  <a:pt x="8185852" y="748988"/>
                </a:cubicBezTo>
                <a:cubicBezTo>
                  <a:pt x="8104576" y="751961"/>
                  <a:pt x="7631456" y="719976"/>
                  <a:pt x="7486207" y="748988"/>
                </a:cubicBezTo>
                <a:cubicBezTo>
                  <a:pt x="7340958" y="778000"/>
                  <a:pt x="7038478" y="730106"/>
                  <a:pt x="6905501" y="748988"/>
                </a:cubicBezTo>
                <a:cubicBezTo>
                  <a:pt x="6772524" y="767870"/>
                  <a:pt x="6522631" y="738651"/>
                  <a:pt x="6324795" y="748988"/>
                </a:cubicBezTo>
                <a:cubicBezTo>
                  <a:pt x="6126959" y="759325"/>
                  <a:pt x="5770230" y="791271"/>
                  <a:pt x="5387270" y="748988"/>
                </a:cubicBezTo>
                <a:cubicBezTo>
                  <a:pt x="5004310" y="706705"/>
                  <a:pt x="5141690" y="734216"/>
                  <a:pt x="5044444" y="748988"/>
                </a:cubicBezTo>
                <a:cubicBezTo>
                  <a:pt x="4947198" y="763760"/>
                  <a:pt x="4598986" y="750194"/>
                  <a:pt x="4344798" y="748988"/>
                </a:cubicBezTo>
                <a:cubicBezTo>
                  <a:pt x="4090610" y="747782"/>
                  <a:pt x="4031632" y="753217"/>
                  <a:pt x="3764093" y="748988"/>
                </a:cubicBezTo>
                <a:cubicBezTo>
                  <a:pt x="3496555" y="744759"/>
                  <a:pt x="3528731" y="734475"/>
                  <a:pt x="3421266" y="748988"/>
                </a:cubicBezTo>
                <a:cubicBezTo>
                  <a:pt x="3313801" y="763501"/>
                  <a:pt x="3185170" y="734172"/>
                  <a:pt x="2959500" y="748988"/>
                </a:cubicBezTo>
                <a:cubicBezTo>
                  <a:pt x="2733830" y="763804"/>
                  <a:pt x="2776694" y="754081"/>
                  <a:pt x="2616674" y="748988"/>
                </a:cubicBezTo>
                <a:cubicBezTo>
                  <a:pt x="2456654" y="743895"/>
                  <a:pt x="2194127" y="772045"/>
                  <a:pt x="2035968" y="748988"/>
                </a:cubicBezTo>
                <a:cubicBezTo>
                  <a:pt x="1877809" y="725931"/>
                  <a:pt x="1561392" y="767697"/>
                  <a:pt x="1217383" y="748988"/>
                </a:cubicBezTo>
                <a:cubicBezTo>
                  <a:pt x="873374" y="730279"/>
                  <a:pt x="377910" y="722581"/>
                  <a:pt x="0" y="748988"/>
                </a:cubicBezTo>
                <a:cubicBezTo>
                  <a:pt x="17669" y="616159"/>
                  <a:pt x="-775" y="463241"/>
                  <a:pt x="0" y="374494"/>
                </a:cubicBezTo>
                <a:cubicBezTo>
                  <a:pt x="775" y="285747"/>
                  <a:pt x="8352" y="184033"/>
                  <a:pt x="0" y="0"/>
                </a:cubicBezTo>
                <a:close/>
              </a:path>
              <a:path w="11893973" h="748988" stroke="0" extrusionOk="0">
                <a:moveTo>
                  <a:pt x="0" y="0"/>
                </a:moveTo>
                <a:cubicBezTo>
                  <a:pt x="239434" y="20988"/>
                  <a:pt x="353108" y="3429"/>
                  <a:pt x="699645" y="0"/>
                </a:cubicBezTo>
                <a:cubicBezTo>
                  <a:pt x="1046182" y="-3429"/>
                  <a:pt x="881627" y="5663"/>
                  <a:pt x="1042472" y="0"/>
                </a:cubicBezTo>
                <a:cubicBezTo>
                  <a:pt x="1203317" y="-5663"/>
                  <a:pt x="1553488" y="-11520"/>
                  <a:pt x="1861057" y="0"/>
                </a:cubicBezTo>
                <a:cubicBezTo>
                  <a:pt x="2168626" y="11520"/>
                  <a:pt x="2215040" y="-5420"/>
                  <a:pt x="2322823" y="0"/>
                </a:cubicBezTo>
                <a:cubicBezTo>
                  <a:pt x="2430606" y="5420"/>
                  <a:pt x="2553065" y="-13627"/>
                  <a:pt x="2665649" y="0"/>
                </a:cubicBezTo>
                <a:cubicBezTo>
                  <a:pt x="2778233" y="13627"/>
                  <a:pt x="3084622" y="-19468"/>
                  <a:pt x="3246355" y="0"/>
                </a:cubicBezTo>
                <a:cubicBezTo>
                  <a:pt x="3408088" y="19468"/>
                  <a:pt x="3552631" y="-20702"/>
                  <a:pt x="3708121" y="0"/>
                </a:cubicBezTo>
                <a:cubicBezTo>
                  <a:pt x="3863611" y="20702"/>
                  <a:pt x="4200175" y="34316"/>
                  <a:pt x="4407766" y="0"/>
                </a:cubicBezTo>
                <a:cubicBezTo>
                  <a:pt x="4615358" y="-34316"/>
                  <a:pt x="4883943" y="3259"/>
                  <a:pt x="5107412" y="0"/>
                </a:cubicBezTo>
                <a:cubicBezTo>
                  <a:pt x="5330881" y="-3259"/>
                  <a:pt x="5297989" y="-11721"/>
                  <a:pt x="5450238" y="0"/>
                </a:cubicBezTo>
                <a:cubicBezTo>
                  <a:pt x="5602487" y="11721"/>
                  <a:pt x="5625053" y="-9481"/>
                  <a:pt x="5793064" y="0"/>
                </a:cubicBezTo>
                <a:cubicBezTo>
                  <a:pt x="5961075" y="9481"/>
                  <a:pt x="6146777" y="29745"/>
                  <a:pt x="6492710" y="0"/>
                </a:cubicBezTo>
                <a:cubicBezTo>
                  <a:pt x="6838643" y="-29745"/>
                  <a:pt x="6996184" y="14795"/>
                  <a:pt x="7430235" y="0"/>
                </a:cubicBezTo>
                <a:cubicBezTo>
                  <a:pt x="7864287" y="-14795"/>
                  <a:pt x="7848678" y="-24663"/>
                  <a:pt x="8248820" y="0"/>
                </a:cubicBezTo>
                <a:cubicBezTo>
                  <a:pt x="8648963" y="24663"/>
                  <a:pt x="8867607" y="-7449"/>
                  <a:pt x="9067405" y="0"/>
                </a:cubicBezTo>
                <a:cubicBezTo>
                  <a:pt x="9267203" y="7449"/>
                  <a:pt x="9514946" y="-8436"/>
                  <a:pt x="9648111" y="0"/>
                </a:cubicBezTo>
                <a:cubicBezTo>
                  <a:pt x="9781276" y="8436"/>
                  <a:pt x="10124671" y="-37861"/>
                  <a:pt x="10585636" y="0"/>
                </a:cubicBezTo>
                <a:cubicBezTo>
                  <a:pt x="11046602" y="37861"/>
                  <a:pt x="10970635" y="-10660"/>
                  <a:pt x="11285281" y="0"/>
                </a:cubicBezTo>
                <a:cubicBezTo>
                  <a:pt x="11599927" y="10660"/>
                  <a:pt x="11626555" y="-21817"/>
                  <a:pt x="11893973" y="0"/>
                </a:cubicBezTo>
                <a:cubicBezTo>
                  <a:pt x="11897439" y="138183"/>
                  <a:pt x="11884553" y="236967"/>
                  <a:pt x="11893973" y="381984"/>
                </a:cubicBezTo>
                <a:cubicBezTo>
                  <a:pt x="11903393" y="527001"/>
                  <a:pt x="11904543" y="648482"/>
                  <a:pt x="11893973" y="748988"/>
                </a:cubicBezTo>
                <a:cubicBezTo>
                  <a:pt x="11744552" y="742493"/>
                  <a:pt x="11385143" y="719020"/>
                  <a:pt x="11194328" y="748988"/>
                </a:cubicBezTo>
                <a:cubicBezTo>
                  <a:pt x="11003513" y="778956"/>
                  <a:pt x="10831588" y="769463"/>
                  <a:pt x="10494682" y="748988"/>
                </a:cubicBezTo>
                <a:cubicBezTo>
                  <a:pt x="10157776" y="728513"/>
                  <a:pt x="9972839" y="782888"/>
                  <a:pt x="9676097" y="748988"/>
                </a:cubicBezTo>
                <a:cubicBezTo>
                  <a:pt x="9379356" y="715088"/>
                  <a:pt x="9424907" y="767339"/>
                  <a:pt x="9214331" y="748988"/>
                </a:cubicBezTo>
                <a:cubicBezTo>
                  <a:pt x="9003755" y="730637"/>
                  <a:pt x="8779553" y="718849"/>
                  <a:pt x="8514685" y="748988"/>
                </a:cubicBezTo>
                <a:cubicBezTo>
                  <a:pt x="8249817" y="779127"/>
                  <a:pt x="8301210" y="757673"/>
                  <a:pt x="8171859" y="748988"/>
                </a:cubicBezTo>
                <a:cubicBezTo>
                  <a:pt x="8042508" y="740303"/>
                  <a:pt x="7918208" y="750097"/>
                  <a:pt x="7710093" y="748988"/>
                </a:cubicBezTo>
                <a:cubicBezTo>
                  <a:pt x="7501978" y="747879"/>
                  <a:pt x="7295512" y="727403"/>
                  <a:pt x="6891508" y="748988"/>
                </a:cubicBezTo>
                <a:cubicBezTo>
                  <a:pt x="6487505" y="770573"/>
                  <a:pt x="6693658" y="736708"/>
                  <a:pt x="6548682" y="748988"/>
                </a:cubicBezTo>
                <a:cubicBezTo>
                  <a:pt x="6403706" y="761268"/>
                  <a:pt x="6211931" y="772102"/>
                  <a:pt x="5967976" y="748988"/>
                </a:cubicBezTo>
                <a:cubicBezTo>
                  <a:pt x="5724021" y="725874"/>
                  <a:pt x="5700651" y="738891"/>
                  <a:pt x="5506210" y="748988"/>
                </a:cubicBezTo>
                <a:cubicBezTo>
                  <a:pt x="5311769" y="759085"/>
                  <a:pt x="5058077" y="716577"/>
                  <a:pt x="4687625" y="748988"/>
                </a:cubicBezTo>
                <a:cubicBezTo>
                  <a:pt x="4317173" y="781399"/>
                  <a:pt x="4244235" y="761514"/>
                  <a:pt x="4106919" y="748988"/>
                </a:cubicBezTo>
                <a:cubicBezTo>
                  <a:pt x="3969603" y="736462"/>
                  <a:pt x="3573854" y="788915"/>
                  <a:pt x="3169394" y="748988"/>
                </a:cubicBezTo>
                <a:cubicBezTo>
                  <a:pt x="2764935" y="709061"/>
                  <a:pt x="2721696" y="781981"/>
                  <a:pt x="2469749" y="748988"/>
                </a:cubicBezTo>
                <a:cubicBezTo>
                  <a:pt x="2217802" y="715995"/>
                  <a:pt x="2197570" y="755086"/>
                  <a:pt x="2126922" y="748988"/>
                </a:cubicBezTo>
                <a:cubicBezTo>
                  <a:pt x="2056274" y="742890"/>
                  <a:pt x="1935753" y="754404"/>
                  <a:pt x="1784096" y="748988"/>
                </a:cubicBezTo>
                <a:cubicBezTo>
                  <a:pt x="1632439" y="743572"/>
                  <a:pt x="1331212" y="773251"/>
                  <a:pt x="1203390" y="748988"/>
                </a:cubicBezTo>
                <a:cubicBezTo>
                  <a:pt x="1075568" y="724725"/>
                  <a:pt x="876520" y="756588"/>
                  <a:pt x="741624" y="748988"/>
                </a:cubicBezTo>
                <a:cubicBezTo>
                  <a:pt x="606728" y="741388"/>
                  <a:pt x="339492" y="742144"/>
                  <a:pt x="0" y="748988"/>
                </a:cubicBezTo>
                <a:cubicBezTo>
                  <a:pt x="12606" y="650159"/>
                  <a:pt x="-12119" y="534629"/>
                  <a:pt x="0" y="396964"/>
                </a:cubicBezTo>
                <a:cubicBezTo>
                  <a:pt x="12119" y="259299"/>
                  <a:pt x="5945" y="139715"/>
                  <a:pt x="0" y="0"/>
                </a:cubicBezTo>
                <a:close/>
              </a:path>
            </a:pathLst>
          </a:custGeom>
          <a:ln>
            <a:solidFill>
              <a:schemeClr val="bg2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99407021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1.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4267" b="1" kern="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endParaRPr lang="en-US" sz="4267" b="1" kern="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1727" y="1405467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a) 125 : m với m = 5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91727" y="2377161"/>
            <a:ext cx="5689600" cy="748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b) (b + 4) x 3 với b = 27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71992" y="3337680"/>
            <a:ext cx="10891856" cy="91300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được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có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chứa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28152" y="4749712"/>
            <a:ext cx="9534313" cy="148765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18BECB4-4E58-8C19-FC01-031DDB0BE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729AAF-65E0-4CE3-82A7-DA0595C0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3F4FCCB-893B-700D-408D-B6DE12560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0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13105" y="149860"/>
            <a:ext cx="11172495" cy="1733873"/>
          </a:xfrm>
          <a:custGeom>
            <a:avLst/>
            <a:gdLst>
              <a:gd name="connsiteX0" fmla="*/ 0 w 11172495"/>
              <a:gd name="connsiteY0" fmla="*/ 0 h 1733873"/>
              <a:gd name="connsiteX1" fmla="*/ 586556 w 11172495"/>
              <a:gd name="connsiteY1" fmla="*/ 0 h 1733873"/>
              <a:gd name="connsiteX2" fmla="*/ 1173112 w 11172495"/>
              <a:gd name="connsiteY2" fmla="*/ 0 h 1733873"/>
              <a:gd name="connsiteX3" fmla="*/ 2094843 w 11172495"/>
              <a:gd name="connsiteY3" fmla="*/ 0 h 1733873"/>
              <a:gd name="connsiteX4" fmla="*/ 2793124 w 11172495"/>
              <a:gd name="connsiteY4" fmla="*/ 0 h 1733873"/>
              <a:gd name="connsiteX5" fmla="*/ 3491405 w 11172495"/>
              <a:gd name="connsiteY5" fmla="*/ 0 h 1733873"/>
              <a:gd name="connsiteX6" fmla="*/ 4077961 w 11172495"/>
              <a:gd name="connsiteY6" fmla="*/ 0 h 1733873"/>
              <a:gd name="connsiteX7" fmla="*/ 4776242 w 11172495"/>
              <a:gd name="connsiteY7" fmla="*/ 0 h 1733873"/>
              <a:gd name="connsiteX8" fmla="*/ 5586248 w 11172495"/>
              <a:gd name="connsiteY8" fmla="*/ 0 h 1733873"/>
              <a:gd name="connsiteX9" fmla="*/ 6507978 w 11172495"/>
              <a:gd name="connsiteY9" fmla="*/ 0 h 1733873"/>
              <a:gd name="connsiteX10" fmla="*/ 7206259 w 11172495"/>
              <a:gd name="connsiteY10" fmla="*/ 0 h 1733873"/>
              <a:gd name="connsiteX11" fmla="*/ 7904540 w 11172495"/>
              <a:gd name="connsiteY11" fmla="*/ 0 h 1733873"/>
              <a:gd name="connsiteX12" fmla="*/ 8602821 w 11172495"/>
              <a:gd name="connsiteY12" fmla="*/ 0 h 1733873"/>
              <a:gd name="connsiteX13" fmla="*/ 9412827 w 11172495"/>
              <a:gd name="connsiteY13" fmla="*/ 0 h 1733873"/>
              <a:gd name="connsiteX14" fmla="*/ 10222833 w 11172495"/>
              <a:gd name="connsiteY14" fmla="*/ 0 h 1733873"/>
              <a:gd name="connsiteX15" fmla="*/ 11172495 w 11172495"/>
              <a:gd name="connsiteY15" fmla="*/ 0 h 1733873"/>
              <a:gd name="connsiteX16" fmla="*/ 11172495 w 11172495"/>
              <a:gd name="connsiteY16" fmla="*/ 577958 h 1733873"/>
              <a:gd name="connsiteX17" fmla="*/ 11172495 w 11172495"/>
              <a:gd name="connsiteY17" fmla="*/ 1155915 h 1733873"/>
              <a:gd name="connsiteX18" fmla="*/ 11172495 w 11172495"/>
              <a:gd name="connsiteY18" fmla="*/ 1733873 h 1733873"/>
              <a:gd name="connsiteX19" fmla="*/ 10362489 w 11172495"/>
              <a:gd name="connsiteY19" fmla="*/ 1733873 h 1733873"/>
              <a:gd name="connsiteX20" fmla="*/ 9664208 w 11172495"/>
              <a:gd name="connsiteY20" fmla="*/ 1733873 h 1733873"/>
              <a:gd name="connsiteX21" fmla="*/ 9077652 w 11172495"/>
              <a:gd name="connsiteY21" fmla="*/ 1733873 h 1733873"/>
              <a:gd name="connsiteX22" fmla="*/ 8602821 w 11172495"/>
              <a:gd name="connsiteY22" fmla="*/ 1733873 h 1733873"/>
              <a:gd name="connsiteX23" fmla="*/ 7681090 w 11172495"/>
              <a:gd name="connsiteY23" fmla="*/ 1733873 h 1733873"/>
              <a:gd name="connsiteX24" fmla="*/ 7317984 w 11172495"/>
              <a:gd name="connsiteY24" fmla="*/ 1733873 h 1733873"/>
              <a:gd name="connsiteX25" fmla="*/ 6396253 w 11172495"/>
              <a:gd name="connsiteY25" fmla="*/ 1733873 h 1733873"/>
              <a:gd name="connsiteX26" fmla="*/ 5586248 w 11172495"/>
              <a:gd name="connsiteY26" fmla="*/ 1733873 h 1733873"/>
              <a:gd name="connsiteX27" fmla="*/ 4887967 w 11172495"/>
              <a:gd name="connsiteY27" fmla="*/ 1733873 h 1733873"/>
              <a:gd name="connsiteX28" fmla="*/ 4301411 w 11172495"/>
              <a:gd name="connsiteY28" fmla="*/ 1733873 h 1733873"/>
              <a:gd name="connsiteX29" fmla="*/ 3714855 w 11172495"/>
              <a:gd name="connsiteY29" fmla="*/ 1733873 h 1733873"/>
              <a:gd name="connsiteX30" fmla="*/ 3240024 w 11172495"/>
              <a:gd name="connsiteY30" fmla="*/ 1733873 h 1733873"/>
              <a:gd name="connsiteX31" fmla="*/ 2876917 w 11172495"/>
              <a:gd name="connsiteY31" fmla="*/ 1733873 h 1733873"/>
              <a:gd name="connsiteX32" fmla="*/ 2178637 w 11172495"/>
              <a:gd name="connsiteY32" fmla="*/ 1733873 h 1733873"/>
              <a:gd name="connsiteX33" fmla="*/ 1592081 w 11172495"/>
              <a:gd name="connsiteY33" fmla="*/ 1733873 h 1733873"/>
              <a:gd name="connsiteX34" fmla="*/ 893800 w 11172495"/>
              <a:gd name="connsiteY34" fmla="*/ 1733873 h 1733873"/>
              <a:gd name="connsiteX35" fmla="*/ 0 w 11172495"/>
              <a:gd name="connsiteY35" fmla="*/ 1733873 h 1733873"/>
              <a:gd name="connsiteX36" fmla="*/ 0 w 11172495"/>
              <a:gd name="connsiteY36" fmla="*/ 1173254 h 1733873"/>
              <a:gd name="connsiteX37" fmla="*/ 0 w 11172495"/>
              <a:gd name="connsiteY37" fmla="*/ 560619 h 1733873"/>
              <a:gd name="connsiteX38" fmla="*/ 0 w 11172495"/>
              <a:gd name="connsiteY38" fmla="*/ 0 h 1733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172495" h="1733873" fill="none" extrusionOk="0">
                <a:moveTo>
                  <a:pt x="0" y="0"/>
                </a:moveTo>
                <a:cubicBezTo>
                  <a:pt x="134027" y="27168"/>
                  <a:pt x="341892" y="-23309"/>
                  <a:pt x="586556" y="0"/>
                </a:cubicBezTo>
                <a:cubicBezTo>
                  <a:pt x="831220" y="23309"/>
                  <a:pt x="915605" y="8290"/>
                  <a:pt x="1173112" y="0"/>
                </a:cubicBezTo>
                <a:cubicBezTo>
                  <a:pt x="1430619" y="-8290"/>
                  <a:pt x="1736064" y="6660"/>
                  <a:pt x="2094843" y="0"/>
                </a:cubicBezTo>
                <a:cubicBezTo>
                  <a:pt x="2453622" y="-6660"/>
                  <a:pt x="2620823" y="-15322"/>
                  <a:pt x="2793124" y="0"/>
                </a:cubicBezTo>
                <a:cubicBezTo>
                  <a:pt x="2965425" y="15322"/>
                  <a:pt x="3337622" y="2121"/>
                  <a:pt x="3491405" y="0"/>
                </a:cubicBezTo>
                <a:cubicBezTo>
                  <a:pt x="3645188" y="-2121"/>
                  <a:pt x="3804626" y="-14574"/>
                  <a:pt x="4077961" y="0"/>
                </a:cubicBezTo>
                <a:cubicBezTo>
                  <a:pt x="4351296" y="14574"/>
                  <a:pt x="4539839" y="-28189"/>
                  <a:pt x="4776242" y="0"/>
                </a:cubicBezTo>
                <a:cubicBezTo>
                  <a:pt x="5012645" y="28189"/>
                  <a:pt x="5294915" y="12245"/>
                  <a:pt x="5586248" y="0"/>
                </a:cubicBezTo>
                <a:cubicBezTo>
                  <a:pt x="5877581" y="-12245"/>
                  <a:pt x="6181079" y="-15345"/>
                  <a:pt x="6507978" y="0"/>
                </a:cubicBezTo>
                <a:cubicBezTo>
                  <a:pt x="6834877" y="15345"/>
                  <a:pt x="7047691" y="19934"/>
                  <a:pt x="7206259" y="0"/>
                </a:cubicBezTo>
                <a:cubicBezTo>
                  <a:pt x="7364827" y="-19934"/>
                  <a:pt x="7660300" y="-11030"/>
                  <a:pt x="7904540" y="0"/>
                </a:cubicBezTo>
                <a:cubicBezTo>
                  <a:pt x="8148780" y="11030"/>
                  <a:pt x="8383628" y="-30607"/>
                  <a:pt x="8602821" y="0"/>
                </a:cubicBezTo>
                <a:cubicBezTo>
                  <a:pt x="8822014" y="30607"/>
                  <a:pt x="9078941" y="-27128"/>
                  <a:pt x="9412827" y="0"/>
                </a:cubicBezTo>
                <a:cubicBezTo>
                  <a:pt x="9746713" y="27128"/>
                  <a:pt x="9867259" y="11532"/>
                  <a:pt x="10222833" y="0"/>
                </a:cubicBezTo>
                <a:cubicBezTo>
                  <a:pt x="10578407" y="-11532"/>
                  <a:pt x="10880107" y="3259"/>
                  <a:pt x="11172495" y="0"/>
                </a:cubicBezTo>
                <a:cubicBezTo>
                  <a:pt x="11165384" y="128184"/>
                  <a:pt x="11149508" y="455846"/>
                  <a:pt x="11172495" y="577958"/>
                </a:cubicBezTo>
                <a:cubicBezTo>
                  <a:pt x="11195482" y="700070"/>
                  <a:pt x="11189411" y="898031"/>
                  <a:pt x="11172495" y="1155915"/>
                </a:cubicBezTo>
                <a:cubicBezTo>
                  <a:pt x="11155579" y="1413799"/>
                  <a:pt x="11191646" y="1448380"/>
                  <a:pt x="11172495" y="1733873"/>
                </a:cubicBezTo>
                <a:cubicBezTo>
                  <a:pt x="10887436" y="1748138"/>
                  <a:pt x="10649436" y="1704486"/>
                  <a:pt x="10362489" y="1733873"/>
                </a:cubicBezTo>
                <a:cubicBezTo>
                  <a:pt x="10075542" y="1763260"/>
                  <a:pt x="9943100" y="1743292"/>
                  <a:pt x="9664208" y="1733873"/>
                </a:cubicBezTo>
                <a:cubicBezTo>
                  <a:pt x="9385316" y="1724454"/>
                  <a:pt x="9240396" y="1707868"/>
                  <a:pt x="9077652" y="1733873"/>
                </a:cubicBezTo>
                <a:cubicBezTo>
                  <a:pt x="8914908" y="1759878"/>
                  <a:pt x="8751313" y="1729877"/>
                  <a:pt x="8602821" y="1733873"/>
                </a:cubicBezTo>
                <a:cubicBezTo>
                  <a:pt x="8454329" y="1737869"/>
                  <a:pt x="8042774" y="1705175"/>
                  <a:pt x="7681090" y="1733873"/>
                </a:cubicBezTo>
                <a:cubicBezTo>
                  <a:pt x="7319406" y="1762571"/>
                  <a:pt x="7466180" y="1751206"/>
                  <a:pt x="7317984" y="1733873"/>
                </a:cubicBezTo>
                <a:cubicBezTo>
                  <a:pt x="7169788" y="1716540"/>
                  <a:pt x="6691075" y="1702887"/>
                  <a:pt x="6396253" y="1733873"/>
                </a:cubicBezTo>
                <a:cubicBezTo>
                  <a:pt x="6101431" y="1764859"/>
                  <a:pt x="5929406" y="1717904"/>
                  <a:pt x="5586248" y="1733873"/>
                </a:cubicBezTo>
                <a:cubicBezTo>
                  <a:pt x="5243090" y="1749842"/>
                  <a:pt x="5070090" y="1768387"/>
                  <a:pt x="4887967" y="1733873"/>
                </a:cubicBezTo>
                <a:cubicBezTo>
                  <a:pt x="4705844" y="1699359"/>
                  <a:pt x="4524478" y="1742598"/>
                  <a:pt x="4301411" y="1733873"/>
                </a:cubicBezTo>
                <a:cubicBezTo>
                  <a:pt x="4078344" y="1725148"/>
                  <a:pt x="3916543" y="1735698"/>
                  <a:pt x="3714855" y="1733873"/>
                </a:cubicBezTo>
                <a:cubicBezTo>
                  <a:pt x="3513167" y="1732048"/>
                  <a:pt x="3378570" y="1734337"/>
                  <a:pt x="3240024" y="1733873"/>
                </a:cubicBezTo>
                <a:cubicBezTo>
                  <a:pt x="3101478" y="1733409"/>
                  <a:pt x="2992932" y="1718090"/>
                  <a:pt x="2876917" y="1733873"/>
                </a:cubicBezTo>
                <a:cubicBezTo>
                  <a:pt x="2760902" y="1749656"/>
                  <a:pt x="2488331" y="1734496"/>
                  <a:pt x="2178637" y="1733873"/>
                </a:cubicBezTo>
                <a:cubicBezTo>
                  <a:pt x="1868943" y="1733250"/>
                  <a:pt x="1722924" y="1715911"/>
                  <a:pt x="1592081" y="1733873"/>
                </a:cubicBezTo>
                <a:cubicBezTo>
                  <a:pt x="1461238" y="1751835"/>
                  <a:pt x="1190985" y="1730872"/>
                  <a:pt x="893800" y="1733873"/>
                </a:cubicBezTo>
                <a:cubicBezTo>
                  <a:pt x="596615" y="1736874"/>
                  <a:pt x="434615" y="1703501"/>
                  <a:pt x="0" y="1733873"/>
                </a:cubicBezTo>
                <a:cubicBezTo>
                  <a:pt x="24214" y="1510779"/>
                  <a:pt x="-5114" y="1327325"/>
                  <a:pt x="0" y="1173254"/>
                </a:cubicBezTo>
                <a:cubicBezTo>
                  <a:pt x="5114" y="1019183"/>
                  <a:pt x="29894" y="738736"/>
                  <a:pt x="0" y="560619"/>
                </a:cubicBezTo>
                <a:cubicBezTo>
                  <a:pt x="-29894" y="382502"/>
                  <a:pt x="-9480" y="242843"/>
                  <a:pt x="0" y="0"/>
                </a:cubicBezTo>
                <a:close/>
              </a:path>
              <a:path w="11172495" h="1733873" stroke="0" extrusionOk="0">
                <a:moveTo>
                  <a:pt x="0" y="0"/>
                </a:moveTo>
                <a:cubicBezTo>
                  <a:pt x="258760" y="-20251"/>
                  <a:pt x="360385" y="-23723"/>
                  <a:pt x="586556" y="0"/>
                </a:cubicBezTo>
                <a:cubicBezTo>
                  <a:pt x="812727" y="23723"/>
                  <a:pt x="883022" y="20348"/>
                  <a:pt x="1173112" y="0"/>
                </a:cubicBezTo>
                <a:cubicBezTo>
                  <a:pt x="1463202" y="-20348"/>
                  <a:pt x="1645205" y="-10281"/>
                  <a:pt x="1871393" y="0"/>
                </a:cubicBezTo>
                <a:cubicBezTo>
                  <a:pt x="2097581" y="10281"/>
                  <a:pt x="2150889" y="4027"/>
                  <a:pt x="2234499" y="0"/>
                </a:cubicBezTo>
                <a:cubicBezTo>
                  <a:pt x="2318109" y="-4027"/>
                  <a:pt x="2431485" y="4435"/>
                  <a:pt x="2597605" y="0"/>
                </a:cubicBezTo>
                <a:cubicBezTo>
                  <a:pt x="2763725" y="-4435"/>
                  <a:pt x="3153089" y="-13560"/>
                  <a:pt x="3295886" y="0"/>
                </a:cubicBezTo>
                <a:cubicBezTo>
                  <a:pt x="3438683" y="13560"/>
                  <a:pt x="3489651" y="6901"/>
                  <a:pt x="3658992" y="0"/>
                </a:cubicBezTo>
                <a:cubicBezTo>
                  <a:pt x="3828333" y="-6901"/>
                  <a:pt x="3923858" y="-10605"/>
                  <a:pt x="4022098" y="0"/>
                </a:cubicBezTo>
                <a:cubicBezTo>
                  <a:pt x="4120338" y="10605"/>
                  <a:pt x="4407484" y="12461"/>
                  <a:pt x="4608654" y="0"/>
                </a:cubicBezTo>
                <a:cubicBezTo>
                  <a:pt x="4809824" y="-12461"/>
                  <a:pt x="5017202" y="-27066"/>
                  <a:pt x="5195210" y="0"/>
                </a:cubicBezTo>
                <a:cubicBezTo>
                  <a:pt x="5373218" y="27066"/>
                  <a:pt x="5605373" y="-6695"/>
                  <a:pt x="5781766" y="0"/>
                </a:cubicBezTo>
                <a:cubicBezTo>
                  <a:pt x="5958159" y="6695"/>
                  <a:pt x="5975913" y="2642"/>
                  <a:pt x="6144872" y="0"/>
                </a:cubicBezTo>
                <a:cubicBezTo>
                  <a:pt x="6313831" y="-2642"/>
                  <a:pt x="6797239" y="29967"/>
                  <a:pt x="7066603" y="0"/>
                </a:cubicBezTo>
                <a:cubicBezTo>
                  <a:pt x="7335967" y="-29967"/>
                  <a:pt x="7436291" y="-22806"/>
                  <a:pt x="7541434" y="0"/>
                </a:cubicBezTo>
                <a:cubicBezTo>
                  <a:pt x="7646577" y="22806"/>
                  <a:pt x="7798134" y="9358"/>
                  <a:pt x="7904540" y="0"/>
                </a:cubicBezTo>
                <a:cubicBezTo>
                  <a:pt x="8010946" y="-9358"/>
                  <a:pt x="8474217" y="3572"/>
                  <a:pt x="8714546" y="0"/>
                </a:cubicBezTo>
                <a:cubicBezTo>
                  <a:pt x="8954875" y="-3572"/>
                  <a:pt x="9025037" y="-10025"/>
                  <a:pt x="9301102" y="0"/>
                </a:cubicBezTo>
                <a:cubicBezTo>
                  <a:pt x="9577167" y="10025"/>
                  <a:pt x="9840502" y="17983"/>
                  <a:pt x="10222833" y="0"/>
                </a:cubicBezTo>
                <a:cubicBezTo>
                  <a:pt x="10605164" y="-17983"/>
                  <a:pt x="10937159" y="-20908"/>
                  <a:pt x="11172495" y="0"/>
                </a:cubicBezTo>
                <a:cubicBezTo>
                  <a:pt x="11172073" y="166526"/>
                  <a:pt x="11144686" y="424294"/>
                  <a:pt x="11172495" y="577958"/>
                </a:cubicBezTo>
                <a:cubicBezTo>
                  <a:pt x="11200304" y="731622"/>
                  <a:pt x="11158891" y="887532"/>
                  <a:pt x="11172495" y="1138577"/>
                </a:cubicBezTo>
                <a:cubicBezTo>
                  <a:pt x="11186099" y="1389622"/>
                  <a:pt x="11178772" y="1479750"/>
                  <a:pt x="11172495" y="1733873"/>
                </a:cubicBezTo>
                <a:cubicBezTo>
                  <a:pt x="10894113" y="1754333"/>
                  <a:pt x="10751780" y="1757185"/>
                  <a:pt x="10585939" y="1733873"/>
                </a:cubicBezTo>
                <a:cubicBezTo>
                  <a:pt x="10420098" y="1710561"/>
                  <a:pt x="10207101" y="1734242"/>
                  <a:pt x="10111108" y="1733873"/>
                </a:cubicBezTo>
                <a:cubicBezTo>
                  <a:pt x="10015115" y="1733504"/>
                  <a:pt x="9555004" y="1694720"/>
                  <a:pt x="9301102" y="1733873"/>
                </a:cubicBezTo>
                <a:cubicBezTo>
                  <a:pt x="9047200" y="1773026"/>
                  <a:pt x="8926747" y="1738898"/>
                  <a:pt x="8826271" y="1733873"/>
                </a:cubicBezTo>
                <a:cubicBezTo>
                  <a:pt x="8725795" y="1728848"/>
                  <a:pt x="8582304" y="1751056"/>
                  <a:pt x="8463165" y="1733873"/>
                </a:cubicBezTo>
                <a:cubicBezTo>
                  <a:pt x="8344026" y="1716690"/>
                  <a:pt x="8110246" y="1705856"/>
                  <a:pt x="7764884" y="1733873"/>
                </a:cubicBezTo>
                <a:cubicBezTo>
                  <a:pt x="7419522" y="1761890"/>
                  <a:pt x="7370946" y="1700858"/>
                  <a:pt x="7066603" y="1733873"/>
                </a:cubicBezTo>
                <a:cubicBezTo>
                  <a:pt x="6762260" y="1766888"/>
                  <a:pt x="6583031" y="1756471"/>
                  <a:pt x="6256597" y="1733873"/>
                </a:cubicBezTo>
                <a:cubicBezTo>
                  <a:pt x="5930163" y="1711275"/>
                  <a:pt x="6037604" y="1728369"/>
                  <a:pt x="5893491" y="1733873"/>
                </a:cubicBezTo>
                <a:cubicBezTo>
                  <a:pt x="5749378" y="1739377"/>
                  <a:pt x="5620534" y="1731756"/>
                  <a:pt x="5530385" y="1733873"/>
                </a:cubicBezTo>
                <a:cubicBezTo>
                  <a:pt x="5440236" y="1735990"/>
                  <a:pt x="5185923" y="1707285"/>
                  <a:pt x="4943829" y="1733873"/>
                </a:cubicBezTo>
                <a:cubicBezTo>
                  <a:pt x="4701735" y="1760461"/>
                  <a:pt x="4368756" y="1762442"/>
                  <a:pt x="4133823" y="1733873"/>
                </a:cubicBezTo>
                <a:cubicBezTo>
                  <a:pt x="3898890" y="1705304"/>
                  <a:pt x="3684503" y="1704378"/>
                  <a:pt x="3435542" y="1733873"/>
                </a:cubicBezTo>
                <a:cubicBezTo>
                  <a:pt x="3186581" y="1763368"/>
                  <a:pt x="3136052" y="1744273"/>
                  <a:pt x="2960711" y="1733873"/>
                </a:cubicBezTo>
                <a:cubicBezTo>
                  <a:pt x="2785370" y="1723473"/>
                  <a:pt x="2280917" y="1706722"/>
                  <a:pt x="2038980" y="1733873"/>
                </a:cubicBezTo>
                <a:cubicBezTo>
                  <a:pt x="1797043" y="1761024"/>
                  <a:pt x="1603700" y="1753467"/>
                  <a:pt x="1452424" y="1733873"/>
                </a:cubicBezTo>
                <a:cubicBezTo>
                  <a:pt x="1301148" y="1714279"/>
                  <a:pt x="857297" y="1706709"/>
                  <a:pt x="642418" y="1733873"/>
                </a:cubicBezTo>
                <a:cubicBezTo>
                  <a:pt x="427539" y="1761037"/>
                  <a:pt x="146029" y="1725275"/>
                  <a:pt x="0" y="1733873"/>
                </a:cubicBezTo>
                <a:cubicBezTo>
                  <a:pt x="-24908" y="1527693"/>
                  <a:pt x="12550" y="1369747"/>
                  <a:pt x="0" y="1190593"/>
                </a:cubicBezTo>
                <a:cubicBezTo>
                  <a:pt x="-12550" y="1011439"/>
                  <a:pt x="-2759" y="730480"/>
                  <a:pt x="0" y="577958"/>
                </a:cubicBezTo>
                <a:cubicBezTo>
                  <a:pt x="2759" y="425437"/>
                  <a:pt x="-24078" y="181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55993609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charset="0"/>
                <a:sym typeface="Arial" panose="020B0604020202020204"/>
              </a:rPr>
              <a:t> 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2. </a:t>
            </a:r>
            <a:r>
              <a:rPr lang="vi-VN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Chu vi P của hình vuông có độ dài cạnh là a được tính theo công thức: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DD426A5E-0E5E-4EE4-98E4-89FEF704827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4855" y="1705522"/>
            <a:ext cx="3586656" cy="358665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143500" y="2131849"/>
            <a:ext cx="3365500" cy="1244600"/>
          </a:xfrm>
          <a:prstGeom prst="roundRect">
            <a:avLst/>
          </a:prstGeom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 = a x 4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679700" y="3498850"/>
            <a:ext cx="3479800" cy="1689100"/>
          </a:xfrm>
          <a:prstGeom prst="wedgeRoundRectCallout">
            <a:avLst>
              <a:gd name="adj1" fmla="val -80323"/>
              <a:gd name="adj2" fmla="val -45770"/>
              <a:gd name="adj3" fmla="val 16667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 x 4 là biểu thức chứa chữ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10700" y="2286000"/>
            <a:ext cx="2180899" cy="218089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236200" y="4343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</a:t>
            </a:r>
            <a:endParaRPr lang="en-US" sz="3600" dirty="0"/>
          </a:p>
        </p:txBody>
      </p:sp>
      <p:sp>
        <p:nvSpPr>
          <p:cNvPr id="6" name="Rounded Rectangle 5"/>
          <p:cNvSpPr/>
          <p:nvPr/>
        </p:nvSpPr>
        <p:spPr>
          <a:xfrm>
            <a:off x="1384300" y="5486400"/>
            <a:ext cx="10553700" cy="965200"/>
          </a:xfrm>
          <a:prstGeom prst="roundRect">
            <a:avLst/>
          </a:prstGeom>
          <a:solidFill>
            <a:srgbClr val="E4E7C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</a:rPr>
              <a:t>Hãy tính chu vi hình vuông với a = 5 cm, a = 9 cm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6A9B1D5-DF32-1F05-ACDC-39A3330D5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E5ADE0-754D-AD9D-3FA4-03B8C2356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500B998-CD9E-52C2-43CA-304563593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966E85-50DF-BBF9-34B2-94365F40C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74" y="5685211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2" grpId="0" animBg="1"/>
      <p:bldP spid="3" grpId="0" animBg="1"/>
      <p:bldP spid="4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9393" y="2023551"/>
            <a:ext cx="11525907" cy="140544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5333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c</a:t>
            </a:r>
            <a:r>
              <a:rPr lang="vi-VN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họn giá trị của biểu thức 35 + 5 x a trong mỗi trường hợp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ta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cần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gì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?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604352" y="4058180"/>
            <a:ext cx="9534313" cy="222631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Lưu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ý: B1: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giá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trị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của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biểu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thức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B2: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Tính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như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bình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thường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             B3: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đáp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án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đúng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.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9EB5B581-D1E8-BF4D-B04D-414AAF6C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393" y="327155"/>
            <a:ext cx="11792607" cy="1200329"/>
          </a:xfrm>
          <a:custGeom>
            <a:avLst/>
            <a:gdLst>
              <a:gd name="connsiteX0" fmla="*/ 0 w 11792607"/>
              <a:gd name="connsiteY0" fmla="*/ 0 h 1200329"/>
              <a:gd name="connsiteX1" fmla="*/ 929535 w 11792607"/>
              <a:gd name="connsiteY1" fmla="*/ 0 h 1200329"/>
              <a:gd name="connsiteX2" fmla="*/ 1859070 w 11792607"/>
              <a:gd name="connsiteY2" fmla="*/ 0 h 1200329"/>
              <a:gd name="connsiteX3" fmla="*/ 2788605 w 11792607"/>
              <a:gd name="connsiteY3" fmla="*/ 0 h 1200329"/>
              <a:gd name="connsiteX4" fmla="*/ 3718140 w 11792607"/>
              <a:gd name="connsiteY4" fmla="*/ 0 h 1200329"/>
              <a:gd name="connsiteX5" fmla="*/ 4647675 w 11792607"/>
              <a:gd name="connsiteY5" fmla="*/ 0 h 1200329"/>
              <a:gd name="connsiteX6" fmla="*/ 5223431 w 11792607"/>
              <a:gd name="connsiteY6" fmla="*/ 0 h 1200329"/>
              <a:gd name="connsiteX7" fmla="*/ 5917114 w 11792607"/>
              <a:gd name="connsiteY7" fmla="*/ 0 h 1200329"/>
              <a:gd name="connsiteX8" fmla="*/ 6374945 w 11792607"/>
              <a:gd name="connsiteY8" fmla="*/ 0 h 1200329"/>
              <a:gd name="connsiteX9" fmla="*/ 7304480 w 11792607"/>
              <a:gd name="connsiteY9" fmla="*/ 0 h 1200329"/>
              <a:gd name="connsiteX10" fmla="*/ 8116088 w 11792607"/>
              <a:gd name="connsiteY10" fmla="*/ 0 h 1200329"/>
              <a:gd name="connsiteX11" fmla="*/ 9045623 w 11792607"/>
              <a:gd name="connsiteY11" fmla="*/ 0 h 1200329"/>
              <a:gd name="connsiteX12" fmla="*/ 9621380 w 11792607"/>
              <a:gd name="connsiteY12" fmla="*/ 0 h 1200329"/>
              <a:gd name="connsiteX13" fmla="*/ 9961285 w 11792607"/>
              <a:gd name="connsiteY13" fmla="*/ 0 h 1200329"/>
              <a:gd name="connsiteX14" fmla="*/ 10890819 w 11792607"/>
              <a:gd name="connsiteY14" fmla="*/ 0 h 1200329"/>
              <a:gd name="connsiteX15" fmla="*/ 11792607 w 11792607"/>
              <a:gd name="connsiteY15" fmla="*/ 0 h 1200329"/>
              <a:gd name="connsiteX16" fmla="*/ 11792607 w 11792607"/>
              <a:gd name="connsiteY16" fmla="*/ 612168 h 1200329"/>
              <a:gd name="connsiteX17" fmla="*/ 11792607 w 11792607"/>
              <a:gd name="connsiteY17" fmla="*/ 1200329 h 1200329"/>
              <a:gd name="connsiteX18" fmla="*/ 10980998 w 11792607"/>
              <a:gd name="connsiteY18" fmla="*/ 1200329 h 1200329"/>
              <a:gd name="connsiteX19" fmla="*/ 10405241 w 11792607"/>
              <a:gd name="connsiteY19" fmla="*/ 1200329 h 1200329"/>
              <a:gd name="connsiteX20" fmla="*/ 9475707 w 11792607"/>
              <a:gd name="connsiteY20" fmla="*/ 1200329 h 1200329"/>
              <a:gd name="connsiteX21" fmla="*/ 8664098 w 11792607"/>
              <a:gd name="connsiteY21" fmla="*/ 1200329 h 1200329"/>
              <a:gd name="connsiteX22" fmla="*/ 8088341 w 11792607"/>
              <a:gd name="connsiteY22" fmla="*/ 1200329 h 1200329"/>
              <a:gd name="connsiteX23" fmla="*/ 7276732 w 11792607"/>
              <a:gd name="connsiteY23" fmla="*/ 1200329 h 1200329"/>
              <a:gd name="connsiteX24" fmla="*/ 6583049 w 11792607"/>
              <a:gd name="connsiteY24" fmla="*/ 1200329 h 1200329"/>
              <a:gd name="connsiteX25" fmla="*/ 5771441 w 11792607"/>
              <a:gd name="connsiteY25" fmla="*/ 1200329 h 1200329"/>
              <a:gd name="connsiteX26" fmla="*/ 5313610 w 11792607"/>
              <a:gd name="connsiteY26" fmla="*/ 1200329 h 1200329"/>
              <a:gd name="connsiteX27" fmla="*/ 4855779 w 11792607"/>
              <a:gd name="connsiteY27" fmla="*/ 1200329 h 1200329"/>
              <a:gd name="connsiteX28" fmla="*/ 4397949 w 11792607"/>
              <a:gd name="connsiteY28" fmla="*/ 1200329 h 1200329"/>
              <a:gd name="connsiteX29" fmla="*/ 3940118 w 11792607"/>
              <a:gd name="connsiteY29" fmla="*/ 1200329 h 1200329"/>
              <a:gd name="connsiteX30" fmla="*/ 3128509 w 11792607"/>
              <a:gd name="connsiteY30" fmla="*/ 1200329 h 1200329"/>
              <a:gd name="connsiteX31" fmla="*/ 2670679 w 11792607"/>
              <a:gd name="connsiteY31" fmla="*/ 1200329 h 1200329"/>
              <a:gd name="connsiteX32" fmla="*/ 2212848 w 11792607"/>
              <a:gd name="connsiteY32" fmla="*/ 1200329 h 1200329"/>
              <a:gd name="connsiteX33" fmla="*/ 1872943 w 11792607"/>
              <a:gd name="connsiteY33" fmla="*/ 1200329 h 1200329"/>
              <a:gd name="connsiteX34" fmla="*/ 1415113 w 11792607"/>
              <a:gd name="connsiteY34" fmla="*/ 1200329 h 1200329"/>
              <a:gd name="connsiteX35" fmla="*/ 721430 w 11792607"/>
              <a:gd name="connsiteY35" fmla="*/ 1200329 h 1200329"/>
              <a:gd name="connsiteX36" fmla="*/ 0 w 11792607"/>
              <a:gd name="connsiteY36" fmla="*/ 1200329 h 1200329"/>
              <a:gd name="connsiteX37" fmla="*/ 0 w 11792607"/>
              <a:gd name="connsiteY37" fmla="*/ 600165 h 1200329"/>
              <a:gd name="connsiteX38" fmla="*/ 0 w 1179260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92607" h="1200329" fill="none" extrusionOk="0">
                <a:moveTo>
                  <a:pt x="0" y="0"/>
                </a:moveTo>
                <a:cubicBezTo>
                  <a:pt x="248324" y="-45891"/>
                  <a:pt x="664973" y="35564"/>
                  <a:pt x="929535" y="0"/>
                </a:cubicBezTo>
                <a:cubicBezTo>
                  <a:pt x="1194097" y="-35564"/>
                  <a:pt x="1463294" y="-25982"/>
                  <a:pt x="1859070" y="0"/>
                </a:cubicBezTo>
                <a:cubicBezTo>
                  <a:pt x="2254847" y="25982"/>
                  <a:pt x="2382973" y="38702"/>
                  <a:pt x="2788605" y="0"/>
                </a:cubicBezTo>
                <a:cubicBezTo>
                  <a:pt x="3194238" y="-38702"/>
                  <a:pt x="3502732" y="9154"/>
                  <a:pt x="3718140" y="0"/>
                </a:cubicBezTo>
                <a:cubicBezTo>
                  <a:pt x="3933548" y="-9154"/>
                  <a:pt x="4434682" y="31133"/>
                  <a:pt x="4647675" y="0"/>
                </a:cubicBezTo>
                <a:cubicBezTo>
                  <a:pt x="4860668" y="-31133"/>
                  <a:pt x="5058761" y="8401"/>
                  <a:pt x="5223431" y="0"/>
                </a:cubicBezTo>
                <a:cubicBezTo>
                  <a:pt x="5388101" y="-8401"/>
                  <a:pt x="5691569" y="-21089"/>
                  <a:pt x="5917114" y="0"/>
                </a:cubicBezTo>
                <a:cubicBezTo>
                  <a:pt x="6142659" y="21089"/>
                  <a:pt x="6201468" y="17469"/>
                  <a:pt x="6374945" y="0"/>
                </a:cubicBezTo>
                <a:cubicBezTo>
                  <a:pt x="6548422" y="-17469"/>
                  <a:pt x="6930351" y="23328"/>
                  <a:pt x="7304480" y="0"/>
                </a:cubicBezTo>
                <a:cubicBezTo>
                  <a:pt x="7678609" y="-23328"/>
                  <a:pt x="7926860" y="8865"/>
                  <a:pt x="8116088" y="0"/>
                </a:cubicBezTo>
                <a:cubicBezTo>
                  <a:pt x="8305316" y="-8865"/>
                  <a:pt x="8829769" y="-7979"/>
                  <a:pt x="9045623" y="0"/>
                </a:cubicBezTo>
                <a:cubicBezTo>
                  <a:pt x="9261477" y="7979"/>
                  <a:pt x="9426996" y="11993"/>
                  <a:pt x="9621380" y="0"/>
                </a:cubicBezTo>
                <a:cubicBezTo>
                  <a:pt x="9815764" y="-11993"/>
                  <a:pt x="9871773" y="3245"/>
                  <a:pt x="9961285" y="0"/>
                </a:cubicBezTo>
                <a:cubicBezTo>
                  <a:pt x="10050797" y="-3245"/>
                  <a:pt x="10553080" y="-20957"/>
                  <a:pt x="10890819" y="0"/>
                </a:cubicBezTo>
                <a:cubicBezTo>
                  <a:pt x="11228558" y="20957"/>
                  <a:pt x="11498454" y="30790"/>
                  <a:pt x="11792607" y="0"/>
                </a:cubicBezTo>
                <a:cubicBezTo>
                  <a:pt x="11783038" y="279348"/>
                  <a:pt x="11764235" y="475183"/>
                  <a:pt x="11792607" y="612168"/>
                </a:cubicBezTo>
                <a:cubicBezTo>
                  <a:pt x="11820979" y="749153"/>
                  <a:pt x="11796685" y="1059251"/>
                  <a:pt x="11792607" y="1200329"/>
                </a:cubicBezTo>
                <a:cubicBezTo>
                  <a:pt x="11493894" y="1176337"/>
                  <a:pt x="11210245" y="1183989"/>
                  <a:pt x="10980998" y="1200329"/>
                </a:cubicBezTo>
                <a:cubicBezTo>
                  <a:pt x="10751751" y="1216669"/>
                  <a:pt x="10675095" y="1192469"/>
                  <a:pt x="10405241" y="1200329"/>
                </a:cubicBezTo>
                <a:cubicBezTo>
                  <a:pt x="10135387" y="1208189"/>
                  <a:pt x="9883739" y="1159002"/>
                  <a:pt x="9475707" y="1200329"/>
                </a:cubicBezTo>
                <a:cubicBezTo>
                  <a:pt x="9067675" y="1241656"/>
                  <a:pt x="8837724" y="1222723"/>
                  <a:pt x="8664098" y="1200329"/>
                </a:cubicBezTo>
                <a:cubicBezTo>
                  <a:pt x="8490472" y="1177935"/>
                  <a:pt x="8228843" y="1205359"/>
                  <a:pt x="8088341" y="1200329"/>
                </a:cubicBezTo>
                <a:cubicBezTo>
                  <a:pt x="7947839" y="1195299"/>
                  <a:pt x="7645458" y="1228606"/>
                  <a:pt x="7276732" y="1200329"/>
                </a:cubicBezTo>
                <a:cubicBezTo>
                  <a:pt x="6908006" y="1172052"/>
                  <a:pt x="6796389" y="1213149"/>
                  <a:pt x="6583049" y="1200329"/>
                </a:cubicBezTo>
                <a:cubicBezTo>
                  <a:pt x="6369709" y="1187509"/>
                  <a:pt x="6170366" y="1205927"/>
                  <a:pt x="5771441" y="1200329"/>
                </a:cubicBezTo>
                <a:cubicBezTo>
                  <a:pt x="5372516" y="1194731"/>
                  <a:pt x="5428335" y="1222373"/>
                  <a:pt x="5313610" y="1200329"/>
                </a:cubicBezTo>
                <a:cubicBezTo>
                  <a:pt x="5198885" y="1178285"/>
                  <a:pt x="5035001" y="1205200"/>
                  <a:pt x="4855779" y="1200329"/>
                </a:cubicBezTo>
                <a:cubicBezTo>
                  <a:pt x="4676557" y="1195458"/>
                  <a:pt x="4524797" y="1212369"/>
                  <a:pt x="4397949" y="1200329"/>
                </a:cubicBezTo>
                <a:cubicBezTo>
                  <a:pt x="4271101" y="1188290"/>
                  <a:pt x="4071380" y="1185153"/>
                  <a:pt x="3940118" y="1200329"/>
                </a:cubicBezTo>
                <a:cubicBezTo>
                  <a:pt x="3808856" y="1215505"/>
                  <a:pt x="3370326" y="1219221"/>
                  <a:pt x="3128509" y="1200329"/>
                </a:cubicBezTo>
                <a:cubicBezTo>
                  <a:pt x="2886692" y="1181437"/>
                  <a:pt x="2855980" y="1201049"/>
                  <a:pt x="2670679" y="1200329"/>
                </a:cubicBezTo>
                <a:cubicBezTo>
                  <a:pt x="2485378" y="1199610"/>
                  <a:pt x="2310977" y="1222670"/>
                  <a:pt x="2212848" y="1200329"/>
                </a:cubicBezTo>
                <a:cubicBezTo>
                  <a:pt x="2114719" y="1177988"/>
                  <a:pt x="2041601" y="1196535"/>
                  <a:pt x="1872943" y="1200329"/>
                </a:cubicBezTo>
                <a:cubicBezTo>
                  <a:pt x="1704286" y="1204123"/>
                  <a:pt x="1511770" y="1195240"/>
                  <a:pt x="1415113" y="1200329"/>
                </a:cubicBezTo>
                <a:cubicBezTo>
                  <a:pt x="1318456" y="1205419"/>
                  <a:pt x="916545" y="1218782"/>
                  <a:pt x="721430" y="1200329"/>
                </a:cubicBezTo>
                <a:cubicBezTo>
                  <a:pt x="526315" y="1181876"/>
                  <a:pt x="289826" y="1231467"/>
                  <a:pt x="0" y="1200329"/>
                </a:cubicBezTo>
                <a:cubicBezTo>
                  <a:pt x="-29325" y="917900"/>
                  <a:pt x="-14628" y="794086"/>
                  <a:pt x="0" y="600165"/>
                </a:cubicBezTo>
                <a:cubicBezTo>
                  <a:pt x="14628" y="406244"/>
                  <a:pt x="22981" y="192548"/>
                  <a:pt x="0" y="0"/>
                </a:cubicBezTo>
                <a:close/>
              </a:path>
              <a:path w="11792607" h="1200329" stroke="0" extrusionOk="0">
                <a:moveTo>
                  <a:pt x="0" y="0"/>
                </a:moveTo>
                <a:cubicBezTo>
                  <a:pt x="102446" y="-3346"/>
                  <a:pt x="267367" y="16473"/>
                  <a:pt x="339905" y="0"/>
                </a:cubicBezTo>
                <a:cubicBezTo>
                  <a:pt x="412444" y="-16473"/>
                  <a:pt x="849610" y="25252"/>
                  <a:pt x="1033587" y="0"/>
                </a:cubicBezTo>
                <a:cubicBezTo>
                  <a:pt x="1217564" y="-25252"/>
                  <a:pt x="1765856" y="20541"/>
                  <a:pt x="1963122" y="0"/>
                </a:cubicBezTo>
                <a:cubicBezTo>
                  <a:pt x="2160388" y="-20541"/>
                  <a:pt x="2346327" y="32608"/>
                  <a:pt x="2656805" y="0"/>
                </a:cubicBezTo>
                <a:cubicBezTo>
                  <a:pt x="2967283" y="-32608"/>
                  <a:pt x="3045667" y="-7619"/>
                  <a:pt x="3350488" y="0"/>
                </a:cubicBezTo>
                <a:cubicBezTo>
                  <a:pt x="3655309" y="7619"/>
                  <a:pt x="3632122" y="-19685"/>
                  <a:pt x="3808318" y="0"/>
                </a:cubicBezTo>
                <a:cubicBezTo>
                  <a:pt x="3984514" y="19685"/>
                  <a:pt x="4169146" y="10245"/>
                  <a:pt x="4384075" y="0"/>
                </a:cubicBezTo>
                <a:cubicBezTo>
                  <a:pt x="4599004" y="-10245"/>
                  <a:pt x="5011540" y="-29095"/>
                  <a:pt x="5195684" y="0"/>
                </a:cubicBezTo>
                <a:cubicBezTo>
                  <a:pt x="5379828" y="29095"/>
                  <a:pt x="5812213" y="-16594"/>
                  <a:pt x="6125219" y="0"/>
                </a:cubicBezTo>
                <a:cubicBezTo>
                  <a:pt x="6438226" y="16594"/>
                  <a:pt x="6382200" y="21681"/>
                  <a:pt x="6583049" y="0"/>
                </a:cubicBezTo>
                <a:cubicBezTo>
                  <a:pt x="6783898" y="-21681"/>
                  <a:pt x="6938249" y="-13666"/>
                  <a:pt x="7040880" y="0"/>
                </a:cubicBezTo>
                <a:cubicBezTo>
                  <a:pt x="7143511" y="13666"/>
                  <a:pt x="7618409" y="-1938"/>
                  <a:pt x="7852489" y="0"/>
                </a:cubicBezTo>
                <a:cubicBezTo>
                  <a:pt x="8086569" y="1938"/>
                  <a:pt x="8160365" y="26332"/>
                  <a:pt x="8428246" y="0"/>
                </a:cubicBezTo>
                <a:cubicBezTo>
                  <a:pt x="8696127" y="-26332"/>
                  <a:pt x="8843545" y="-30623"/>
                  <a:pt x="9121928" y="0"/>
                </a:cubicBezTo>
                <a:cubicBezTo>
                  <a:pt x="9400311" y="30623"/>
                  <a:pt x="9294710" y="3168"/>
                  <a:pt x="9461833" y="0"/>
                </a:cubicBezTo>
                <a:cubicBezTo>
                  <a:pt x="9628956" y="-3168"/>
                  <a:pt x="9998069" y="23822"/>
                  <a:pt x="10273442" y="0"/>
                </a:cubicBezTo>
                <a:cubicBezTo>
                  <a:pt x="10548815" y="-23822"/>
                  <a:pt x="10870458" y="14930"/>
                  <a:pt x="11085051" y="0"/>
                </a:cubicBezTo>
                <a:cubicBezTo>
                  <a:pt x="11299644" y="-14930"/>
                  <a:pt x="11618969" y="-23634"/>
                  <a:pt x="11792607" y="0"/>
                </a:cubicBezTo>
                <a:cubicBezTo>
                  <a:pt x="11800679" y="251090"/>
                  <a:pt x="11768138" y="397263"/>
                  <a:pt x="11792607" y="576158"/>
                </a:cubicBezTo>
                <a:cubicBezTo>
                  <a:pt x="11817076" y="755053"/>
                  <a:pt x="11776016" y="1072179"/>
                  <a:pt x="11792607" y="1200329"/>
                </a:cubicBezTo>
                <a:cubicBezTo>
                  <a:pt x="11721360" y="1187096"/>
                  <a:pt x="11583436" y="1203037"/>
                  <a:pt x="11452702" y="1200329"/>
                </a:cubicBezTo>
                <a:cubicBezTo>
                  <a:pt x="11321968" y="1197621"/>
                  <a:pt x="11188680" y="1200639"/>
                  <a:pt x="10994872" y="1200329"/>
                </a:cubicBezTo>
                <a:cubicBezTo>
                  <a:pt x="10801064" y="1200020"/>
                  <a:pt x="10416205" y="1196967"/>
                  <a:pt x="10183263" y="1200329"/>
                </a:cubicBezTo>
                <a:cubicBezTo>
                  <a:pt x="9950321" y="1203691"/>
                  <a:pt x="9748502" y="1196586"/>
                  <a:pt x="9607506" y="1200329"/>
                </a:cubicBezTo>
                <a:cubicBezTo>
                  <a:pt x="9466510" y="1204072"/>
                  <a:pt x="8991871" y="1202194"/>
                  <a:pt x="8677971" y="1200329"/>
                </a:cubicBezTo>
                <a:cubicBezTo>
                  <a:pt x="8364071" y="1198464"/>
                  <a:pt x="8109115" y="1225969"/>
                  <a:pt x="7866363" y="1200329"/>
                </a:cubicBezTo>
                <a:cubicBezTo>
                  <a:pt x="7623611" y="1174689"/>
                  <a:pt x="7680087" y="1189772"/>
                  <a:pt x="7526458" y="1200329"/>
                </a:cubicBezTo>
                <a:cubicBezTo>
                  <a:pt x="7372829" y="1210886"/>
                  <a:pt x="7067918" y="1214616"/>
                  <a:pt x="6950701" y="1200329"/>
                </a:cubicBezTo>
                <a:cubicBezTo>
                  <a:pt x="6833484" y="1186042"/>
                  <a:pt x="6660850" y="1226270"/>
                  <a:pt x="6374945" y="1200329"/>
                </a:cubicBezTo>
                <a:cubicBezTo>
                  <a:pt x="6089040" y="1174388"/>
                  <a:pt x="5745529" y="1154505"/>
                  <a:pt x="5445410" y="1200329"/>
                </a:cubicBezTo>
                <a:cubicBezTo>
                  <a:pt x="5145291" y="1246153"/>
                  <a:pt x="4961164" y="1188036"/>
                  <a:pt x="4751727" y="1200329"/>
                </a:cubicBezTo>
                <a:cubicBezTo>
                  <a:pt x="4542290" y="1212622"/>
                  <a:pt x="4294396" y="1186469"/>
                  <a:pt x="4175970" y="1200329"/>
                </a:cubicBezTo>
                <a:cubicBezTo>
                  <a:pt x="4057544" y="1214189"/>
                  <a:pt x="3700282" y="1218065"/>
                  <a:pt x="3482287" y="1200329"/>
                </a:cubicBezTo>
                <a:cubicBezTo>
                  <a:pt x="3264292" y="1182593"/>
                  <a:pt x="2976981" y="1167440"/>
                  <a:pt x="2788605" y="1200329"/>
                </a:cubicBezTo>
                <a:cubicBezTo>
                  <a:pt x="2600229" y="1233218"/>
                  <a:pt x="2500446" y="1199587"/>
                  <a:pt x="2330774" y="1200329"/>
                </a:cubicBezTo>
                <a:cubicBezTo>
                  <a:pt x="2161102" y="1201071"/>
                  <a:pt x="2028046" y="1205792"/>
                  <a:pt x="1872943" y="1200329"/>
                </a:cubicBezTo>
                <a:cubicBezTo>
                  <a:pt x="1717840" y="1194866"/>
                  <a:pt x="1381494" y="1243527"/>
                  <a:pt x="943409" y="1200329"/>
                </a:cubicBezTo>
                <a:cubicBezTo>
                  <a:pt x="505324" y="1157131"/>
                  <a:pt x="367503" y="1214483"/>
                  <a:pt x="0" y="1200329"/>
                </a:cubicBezTo>
                <a:cubicBezTo>
                  <a:pt x="19707" y="936126"/>
                  <a:pt x="22924" y="823480"/>
                  <a:pt x="0" y="636174"/>
                </a:cubicBezTo>
                <a:cubicBezTo>
                  <a:pt x="-22924" y="448869"/>
                  <a:pt x="11045" y="27803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5471102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219170" eaLnBrk="0" hangingPunct="0">
              <a:spcBef>
                <a:spcPct val="50000"/>
              </a:spcBef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3. Chọn giá trị của biểu thức 35 + 5 x a trong mỗi trường hợp sau: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29A07B-20C4-D04E-0925-C8CEFD3C7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2182" y="-1008905"/>
            <a:ext cx="3284821" cy="1145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27C1BDF-6EAE-F4AA-5773-4F5E593FF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63155" y="2459273"/>
            <a:ext cx="3296635" cy="1219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BCBA185-372F-B5C6-38F9-F92745462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088" y="-3316646"/>
            <a:ext cx="3284821" cy="1145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EEB9D6-3FA1-D80B-A19F-101E357B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4" y="5592970"/>
            <a:ext cx="662997" cy="12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bldLvl="0" animBg="1"/>
      <p:bldP spid="9224" grpId="0" bldLvl="0" animBg="1"/>
    </p:bldLst>
  </p:timing>
</p:sld>
</file>

<file path=ppt/theme/theme1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574</Words>
  <Application>Microsoft Office PowerPoint</Application>
  <PresentationFormat>Widescreen</PresentationFormat>
  <Paragraphs>153</Paragraphs>
  <Slides>13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SVN-Whimsy</vt:lpstr>
      <vt:lpstr>Wingdings 2</vt:lpstr>
      <vt:lpstr>UTM Azuki</vt:lpstr>
      <vt:lpstr>Raleway Thin</vt:lpstr>
      <vt:lpstr>Cambria</vt:lpstr>
      <vt:lpstr>Arial</vt:lpstr>
      <vt:lpstr>UTM Seagull</vt:lpstr>
      <vt:lpstr>Calibri</vt:lpstr>
      <vt:lpstr>Times New Roman</vt:lpstr>
      <vt:lpstr>Gloria Hallelujah</vt:lpstr>
      <vt:lpstr>Arial Black</vt:lpstr>
      <vt:lpstr>#9Slide07 HoneyCream</vt:lpstr>
      <vt:lpstr>Raleway</vt:lpstr>
      <vt:lpstr>Team Building Class for Elementary by Slidesgo</vt:lpstr>
      <vt:lpstr>KHỞI ĐỘNG</vt:lpstr>
      <vt:lpstr>KHÁM PHÁ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HuyenPC</cp:lastModifiedBy>
  <cp:revision>45</cp:revision>
  <dcterms:created xsi:type="dcterms:W3CDTF">2023-06-28T14:31:42Z</dcterms:created>
  <dcterms:modified xsi:type="dcterms:W3CDTF">2025-05-25T16:33:24Z</dcterms:modified>
  <cp:version>MNT37</cp:version>
</cp:coreProperties>
</file>