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6"/>
  </p:notesMasterIdLst>
  <p:sldIdLst>
    <p:sldId id="257" r:id="rId2"/>
    <p:sldId id="259" r:id="rId3"/>
    <p:sldId id="295" r:id="rId4"/>
    <p:sldId id="296" r:id="rId5"/>
    <p:sldId id="306" r:id="rId6"/>
    <p:sldId id="294" r:id="rId7"/>
    <p:sldId id="291" r:id="rId8"/>
    <p:sldId id="278" r:id="rId9"/>
    <p:sldId id="305" r:id="rId10"/>
    <p:sldId id="279" r:id="rId11"/>
    <p:sldId id="281" r:id="rId12"/>
    <p:sldId id="299" r:id="rId13"/>
    <p:sldId id="280" r:id="rId14"/>
    <p:sldId id="283" r:id="rId15"/>
    <p:sldId id="284" r:id="rId16"/>
    <p:sldId id="289" r:id="rId17"/>
    <p:sldId id="288" r:id="rId18"/>
    <p:sldId id="285" r:id="rId19"/>
    <p:sldId id="286" r:id="rId20"/>
    <p:sldId id="300" r:id="rId21"/>
    <p:sldId id="307" r:id="rId22"/>
    <p:sldId id="302" r:id="rId23"/>
    <p:sldId id="287" r:id="rId24"/>
    <p:sldId id="304" r:id="rId25"/>
  </p:sldIdLst>
  <p:sldSz cx="12192000" cy="6858000"/>
  <p:notesSz cx="6858000" cy="9144000"/>
  <p:embeddedFontLst>
    <p:embeddedFont>
      <p:font typeface="等线" panose="02010600030101010101" pitchFamily="2" charset="-122"/>
      <p:regular r:id="rId27"/>
      <p:bold r:id="rId28"/>
    </p:embeddedFont>
    <p:embeddedFont>
      <p:font typeface="等线 Light" panose="02010600030101010101" pitchFamily="2" charset="-122"/>
      <p:regular r:id="rId29"/>
    </p:embeddedFont>
    <p:embeddedFont>
      <p:font typeface="#9Slide07 IcielHelena" panose="020B0604020202020204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B47F"/>
    <a:srgbClr val="D7372E"/>
    <a:srgbClr val="28A7E1"/>
    <a:srgbClr val="415A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4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E29B7-2D18-4F51-AA5A-E7C26DF4EF7B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1266F3-FD20-4F26-AF13-DB48FF2C3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032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thẻ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chẵn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lẻ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266F3-FD20-4F26-AF13-DB48FF2C3F6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56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thẻ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chẵn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lẻ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266F3-FD20-4F26-AF13-DB48FF2C3F6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694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318FFA7-8F4E-4EF7-9451-540149B4F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04A3D62-E307-45BB-81D0-3A3719906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F63401-68DA-4308-9200-C8F19713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18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24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48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260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690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44B9E05-14DC-4278-845A-148B31C1C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42A17F-71E4-4CAC-8ADF-47918B073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C331FB-F904-44A4-A5B7-9787E2ACF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8C3BCD-AA03-4D7D-8B75-46FB8A621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867503-77E0-4B22-B292-55BD68ACE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 flipV="1">
            <a:off x="377368" y="365125"/>
            <a:ext cx="11509831" cy="6166304"/>
            <a:chOff x="-943429" y="-2653878"/>
            <a:chExt cx="9129486" cy="4630058"/>
          </a:xfrm>
        </p:grpSpPr>
        <p:sp>
          <p:nvSpPr>
            <p:cNvPr id="14" name="矩形 13"/>
            <p:cNvSpPr/>
            <p:nvPr/>
          </p:nvSpPr>
          <p:spPr>
            <a:xfrm>
              <a:off x="-943429" y="-2653878"/>
              <a:ext cx="9129486" cy="4630058"/>
            </a:xfrm>
            <a:prstGeom prst="rect">
              <a:avLst/>
            </a:prstGeom>
            <a:solidFill>
              <a:srgbClr val="FFB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-748660" y="-2515040"/>
              <a:ext cx="8760545" cy="4291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2958242" y="-73390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12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1.jpeg"/><Relationship Id="rId21" Type="http://schemas.openxmlformats.org/officeDocument/2006/relationships/image" Target="../media/image20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14.png"/><Relationship Id="rId4" Type="http://schemas.openxmlformats.org/officeDocument/2006/relationships/image" Target="../media/image29.pn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20.png"/><Relationship Id="rId3" Type="http://schemas.openxmlformats.org/officeDocument/2006/relationships/image" Target="../media/image26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audio" Target="../media/audio1.wav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29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48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1.jpeg"/><Relationship Id="rId21" Type="http://schemas.openxmlformats.org/officeDocument/2006/relationships/image" Target="../media/image20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jpeg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0.png"/><Relationship Id="rId5" Type="http://schemas.openxmlformats.org/officeDocument/2006/relationships/image" Target="../media/image23.png"/><Relationship Id="rId10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6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12" y="-79777"/>
            <a:ext cx="1452746" cy="1452746"/>
          </a:xfrm>
          <a:prstGeom prst="rect">
            <a:avLst/>
          </a:prstGeom>
        </p:spPr>
      </p:pic>
      <p:pic>
        <p:nvPicPr>
          <p:cNvPr id="2" name="图片 7">
            <a:extLst>
              <a:ext uri="{FF2B5EF4-FFF2-40B4-BE49-F238E27FC236}">
                <a16:creationId xmlns:a16="http://schemas.microsoft.com/office/drawing/2014/main" id="{BD238B72-957D-BCC8-C4BB-19392D7ABE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664406" y="603064"/>
            <a:ext cx="8912165" cy="55946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25D6DC-0B71-654D-D21F-93854934056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7791" b="61749"/>
          <a:stretch/>
        </p:blipFill>
        <p:spPr>
          <a:xfrm>
            <a:off x="2522495" y="1489215"/>
            <a:ext cx="7205875" cy="404052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A7437D5-E8A1-86A5-9C60-4E859FF37C90}"/>
              </a:ext>
            </a:extLst>
          </p:cNvPr>
          <p:cNvGrpSpPr/>
          <p:nvPr/>
        </p:nvGrpSpPr>
        <p:grpSpPr>
          <a:xfrm>
            <a:off x="1520462" y="1454319"/>
            <a:ext cx="1576031" cy="2887565"/>
            <a:chOff x="2070539" y="2430203"/>
            <a:chExt cx="1576031" cy="28875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BF875CC-8C0E-CCFC-148F-07CD2C6B24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088" b="65434"/>
            <a:stretch/>
          </p:blipFill>
          <p:spPr>
            <a:xfrm>
              <a:off x="2265058" y="2430203"/>
              <a:ext cx="850351" cy="101664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FAB51FE-6273-1A31-C6A0-2650A2132C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6" t="33871" r="71782" b="35295"/>
            <a:stretch/>
          </p:blipFill>
          <p:spPr>
            <a:xfrm>
              <a:off x="2580768" y="3414209"/>
              <a:ext cx="712490" cy="93042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3D48B9A-CCCC-A804-9797-2D0372D731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86" t="32798" r="27308" b="39202"/>
            <a:stretch/>
          </p:blipFill>
          <p:spPr>
            <a:xfrm>
              <a:off x="2206427" y="4015654"/>
              <a:ext cx="845960" cy="99919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B3235C0-9BAD-48EE-CC15-4D637A77A0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2" t="64353" r="71458" b="7054"/>
            <a:stretch/>
          </p:blipFill>
          <p:spPr>
            <a:xfrm>
              <a:off x="2811594" y="4213998"/>
              <a:ext cx="834976" cy="110377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D91AF1A-2E58-6953-B566-96A3D6660D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73" t="2899" r="29143" b="66962"/>
            <a:stretch/>
          </p:blipFill>
          <p:spPr>
            <a:xfrm>
              <a:off x="2070539" y="2878442"/>
              <a:ext cx="706836" cy="96467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72D0269-54AF-5BFA-3355-FAA73686A900}"/>
              </a:ext>
            </a:extLst>
          </p:cNvPr>
          <p:cNvGrpSpPr/>
          <p:nvPr/>
        </p:nvGrpSpPr>
        <p:grpSpPr>
          <a:xfrm>
            <a:off x="9424892" y="370769"/>
            <a:ext cx="1246646" cy="3056040"/>
            <a:chOff x="8991956" y="2811960"/>
            <a:chExt cx="1046371" cy="261197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3A17376-F17B-8227-C6A5-5E86753C65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>
              <a:off x="8996538" y="2811960"/>
              <a:ext cx="571500" cy="93556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EA9F4B4-E83B-CE0C-465F-C54D36314C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45" t="3872" r="7199" b="65850"/>
            <a:stretch/>
          </p:blipFill>
          <p:spPr>
            <a:xfrm>
              <a:off x="9362051" y="3117453"/>
              <a:ext cx="676276" cy="99613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352FEAF-2DC9-2DB0-63C9-1A872822FB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90" t="34117" r="49877" b="35405"/>
            <a:stretch/>
          </p:blipFill>
          <p:spPr>
            <a:xfrm>
              <a:off x="8991956" y="3664696"/>
              <a:ext cx="666361" cy="87412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E676C00-3134-EBDC-9EE8-E350B0182A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05" t="33834" r="3755" b="39499"/>
            <a:stretch/>
          </p:blipFill>
          <p:spPr>
            <a:xfrm>
              <a:off x="9295343" y="4101756"/>
              <a:ext cx="622165" cy="67059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4A9A6F4-4145-F087-D869-CDD9CBD7BE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46" t="64797" r="50421" b="7055"/>
            <a:stretch/>
          </p:blipFill>
          <p:spPr>
            <a:xfrm>
              <a:off x="9316294" y="4520170"/>
              <a:ext cx="684957" cy="903763"/>
            </a:xfrm>
            <a:prstGeom prst="rect">
              <a:avLst/>
            </a:prstGeom>
          </p:spPr>
        </p:pic>
      </p:grpSp>
      <p:pic>
        <p:nvPicPr>
          <p:cNvPr id="28" name="图片 16">
            <a:extLst>
              <a:ext uri="{FF2B5EF4-FFF2-40B4-BE49-F238E27FC236}">
                <a16:creationId xmlns:a16="http://schemas.microsoft.com/office/drawing/2014/main" id="{5CD66D35-BCF3-FBDB-8A7F-FAECE684DF2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424892" y="3281373"/>
            <a:ext cx="2883328" cy="361841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F469A7D-7897-61C2-0AA0-984768EE9F4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53CBA1-A349-8485-6579-6E4F882A407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9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7B50D1C-9552-D918-F000-575EB2AB3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11" name="组合 850"/>
          <p:cNvGrpSpPr/>
          <p:nvPr/>
        </p:nvGrpSpPr>
        <p:grpSpPr>
          <a:xfrm>
            <a:off x="590242" y="1094210"/>
            <a:ext cx="7440340" cy="646331"/>
            <a:chOff x="2195091" y="1239603"/>
            <a:chExt cx="7440340" cy="646331"/>
          </a:xfrm>
        </p:grpSpPr>
        <p:sp>
          <p:nvSpPr>
            <p:cNvPr id="12" name="文本框 9">
              <a:extLst>
                <a:ext uri="{FF2B5EF4-FFF2-40B4-BE49-F238E27FC236}">
                  <a16:creationId xmlns:a16="http://schemas.microsoft.com/office/drawing/2014/main" id="{840DDF33-E204-4954-8BCB-E24F5D1AC951}"/>
                </a:ext>
              </a:extLst>
            </p:cNvPr>
            <p:cNvSpPr txBox="1"/>
            <p:nvPr/>
          </p:nvSpPr>
          <p:spPr>
            <a:xfrm>
              <a:off x="2195091" y="1239603"/>
              <a:ext cx="35711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chia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hết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cho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2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8A7E1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cxnSp>
          <p:nvCxnSpPr>
            <p:cNvPr id="13" name="直接连接符 10"/>
            <p:cNvCxnSpPr/>
            <p:nvPr/>
          </p:nvCxnSpPr>
          <p:spPr>
            <a:xfrm>
              <a:off x="5730603" y="1723542"/>
              <a:ext cx="39048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合 8"/>
          <p:cNvGrpSpPr/>
          <p:nvPr/>
        </p:nvGrpSpPr>
        <p:grpSpPr>
          <a:xfrm>
            <a:off x="656124" y="2038993"/>
            <a:ext cx="8696220" cy="646331"/>
            <a:chOff x="-2960072" y="23852"/>
            <a:chExt cx="8696220" cy="646331"/>
          </a:xfrm>
        </p:grpSpPr>
        <p:sp>
          <p:nvSpPr>
            <p:cNvPr id="15" name="文本框 9">
              <a:extLst>
                <a:ext uri="{FF2B5EF4-FFF2-40B4-BE49-F238E27FC236}">
                  <a16:creationId xmlns:a16="http://schemas.microsoft.com/office/drawing/2014/main" id="{840DDF33-E204-4954-8BCB-E24F5D1AC951}"/>
                </a:ext>
              </a:extLst>
            </p:cNvPr>
            <p:cNvSpPr txBox="1"/>
            <p:nvPr/>
          </p:nvSpPr>
          <p:spPr>
            <a:xfrm>
              <a:off x="-2960072" y="23852"/>
              <a:ext cx="48702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không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chia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hết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cho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2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8A7E1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cxnSp>
          <p:nvCxnSpPr>
            <p:cNvPr id="16" name="直接连接符 10"/>
            <p:cNvCxnSpPr/>
            <p:nvPr/>
          </p:nvCxnSpPr>
          <p:spPr>
            <a:xfrm>
              <a:off x="1770983" y="497288"/>
              <a:ext cx="39651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524035" y="2326868"/>
            <a:ext cx="6918751" cy="4343261"/>
            <a:chOff x="5524035" y="2326868"/>
            <a:chExt cx="6918751" cy="4343261"/>
          </a:xfrm>
        </p:grpSpPr>
        <p:pic>
          <p:nvPicPr>
            <p:cNvPr id="24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66" t="-1" r="10937" b="-2029"/>
            <a:stretch/>
          </p:blipFill>
          <p:spPr>
            <a:xfrm>
              <a:off x="5524035" y="2326868"/>
              <a:ext cx="6918751" cy="4343261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 rot="21307022">
              <a:off x="6046160" y="3252452"/>
              <a:ext cx="5956486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u="sng" dirty="0" err="1">
                  <a:solidFill>
                    <a:srgbClr val="D737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2800" b="1" u="sng" dirty="0">
                  <a:solidFill>
                    <a:srgbClr val="D737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u="sng" dirty="0" err="1">
                  <a:solidFill>
                    <a:srgbClr val="D737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r>
                <a:rPr lang="en-US" sz="2800" b="1" u="sng" dirty="0">
                  <a:solidFill>
                    <a:srgbClr val="D737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  <a:p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chữ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17B47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0, 2, 4, 6, 8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chẵn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Ví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dụ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: 40, 72, 214, 96, 2, 318,…</a:t>
              </a:r>
            </a:p>
            <a:p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17B47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1, 3, 5, 7, 9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lẻ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Ví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dụ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: 31, 73, 615, 107, 1 909,…</a:t>
              </a:r>
            </a:p>
          </p:txBody>
        </p: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3C9481B-0BD8-D524-0F72-D430095FCEB0}"/>
              </a:ext>
            </a:extLst>
          </p:cNvPr>
          <p:cNvSpPr/>
          <p:nvPr/>
        </p:nvSpPr>
        <p:spPr>
          <a:xfrm>
            <a:off x="4208828" y="669841"/>
            <a:ext cx="3365500" cy="1244600"/>
          </a:xfrm>
          <a:prstGeom prst="roundRect">
            <a:avLst/>
          </a:prstGeom>
          <a:noFill/>
          <a:ln>
            <a:solidFill>
              <a:schemeClr val="bg2"/>
            </a:solidFill>
            <a:prstDash val="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endParaRPr lang="en-US" sz="5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4D9B5BAC-653E-FC2A-C5CD-5DFFB67EF389}"/>
              </a:ext>
            </a:extLst>
          </p:cNvPr>
          <p:cNvSpPr/>
          <p:nvPr/>
        </p:nvSpPr>
        <p:spPr>
          <a:xfrm>
            <a:off x="5148628" y="1630849"/>
            <a:ext cx="3365500" cy="1244600"/>
          </a:xfrm>
          <a:prstGeom prst="roundRect">
            <a:avLst/>
          </a:prstGeom>
          <a:noFill/>
          <a:ln>
            <a:solidFill>
              <a:schemeClr val="bg2"/>
            </a:solidFill>
            <a:prstDash val="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endParaRPr lang="en-US" sz="5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图片 38">
            <a:extLst>
              <a:ext uri="{FF2B5EF4-FFF2-40B4-BE49-F238E27FC236}">
                <a16:creationId xmlns:a16="http://schemas.microsoft.com/office/drawing/2014/main" id="{3BCE1325-6604-4F12-75F7-E8D3042411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237970" y="3289774"/>
            <a:ext cx="2999988" cy="32569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59A390-35AD-9329-7955-2782937BD0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9ACD899-A061-D215-7E8F-B73681C7A6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1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7228" y="2660837"/>
            <a:ext cx="7297544" cy="15363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02DEB1-723D-E886-8E66-1AB2ACB697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9B9CDF-55C3-D657-E15C-C76D71993E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1A109C-2A3B-004D-F77A-654ABC796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20" name="12"/>
          <p:cNvGrpSpPr/>
          <p:nvPr/>
        </p:nvGrpSpPr>
        <p:grpSpPr>
          <a:xfrm>
            <a:off x="1445089" y="1807228"/>
            <a:ext cx="1747777" cy="855799"/>
            <a:chOff x="3846765" y="2679957"/>
            <a:chExt cx="3697035" cy="855799"/>
          </a:xfrm>
        </p:grpSpPr>
        <p:grpSp>
          <p:nvGrpSpPr>
            <p:cNvPr id="2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2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2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2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315"/>
          <p:cNvGrpSpPr/>
          <p:nvPr/>
        </p:nvGrpSpPr>
        <p:grpSpPr>
          <a:xfrm>
            <a:off x="3515803" y="1821167"/>
            <a:ext cx="1747777" cy="855799"/>
            <a:chOff x="3846765" y="2679957"/>
            <a:chExt cx="3697035" cy="855799"/>
          </a:xfrm>
        </p:grpSpPr>
        <p:grpSp>
          <p:nvGrpSpPr>
            <p:cNvPr id="2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2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3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2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315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108"/>
          <p:cNvGrpSpPr/>
          <p:nvPr/>
        </p:nvGrpSpPr>
        <p:grpSpPr>
          <a:xfrm>
            <a:off x="5606430" y="1757214"/>
            <a:ext cx="1747777" cy="855799"/>
            <a:chOff x="3846765" y="2679957"/>
            <a:chExt cx="3697035" cy="855799"/>
          </a:xfrm>
        </p:grpSpPr>
        <p:grpSp>
          <p:nvGrpSpPr>
            <p:cNvPr id="3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3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3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3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108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71"/>
          <p:cNvGrpSpPr/>
          <p:nvPr/>
        </p:nvGrpSpPr>
        <p:grpSpPr>
          <a:xfrm>
            <a:off x="7576012" y="1796365"/>
            <a:ext cx="1747777" cy="855799"/>
            <a:chOff x="3846765" y="2679957"/>
            <a:chExt cx="3697035" cy="855799"/>
          </a:xfrm>
        </p:grpSpPr>
        <p:grpSp>
          <p:nvGrpSpPr>
            <p:cNvPr id="3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3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4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3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71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194"/>
          <p:cNvGrpSpPr/>
          <p:nvPr/>
        </p:nvGrpSpPr>
        <p:grpSpPr>
          <a:xfrm>
            <a:off x="9664318" y="1804445"/>
            <a:ext cx="1747777" cy="855799"/>
            <a:chOff x="3846765" y="2679957"/>
            <a:chExt cx="3697035" cy="855799"/>
          </a:xfrm>
        </p:grpSpPr>
        <p:grpSp>
          <p:nvGrpSpPr>
            <p:cNvPr id="4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4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4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4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194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656"/>
          <p:cNvGrpSpPr/>
          <p:nvPr/>
        </p:nvGrpSpPr>
        <p:grpSpPr>
          <a:xfrm>
            <a:off x="1445089" y="2822307"/>
            <a:ext cx="1747777" cy="855799"/>
            <a:chOff x="3846765" y="2679957"/>
            <a:chExt cx="3697035" cy="855799"/>
          </a:xfrm>
        </p:grpSpPr>
        <p:grpSp>
          <p:nvGrpSpPr>
            <p:cNvPr id="4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4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5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4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656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649"/>
          <p:cNvGrpSpPr/>
          <p:nvPr/>
        </p:nvGrpSpPr>
        <p:grpSpPr>
          <a:xfrm>
            <a:off x="3515803" y="2836246"/>
            <a:ext cx="1747777" cy="855799"/>
            <a:chOff x="3846765" y="2679957"/>
            <a:chExt cx="3697035" cy="855799"/>
          </a:xfrm>
        </p:grpSpPr>
        <p:grpSp>
          <p:nvGrpSpPr>
            <p:cNvPr id="5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5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5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53" name="649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649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72"/>
          <p:cNvGrpSpPr/>
          <p:nvPr/>
        </p:nvGrpSpPr>
        <p:grpSpPr>
          <a:xfrm>
            <a:off x="5606430" y="2772293"/>
            <a:ext cx="1747777" cy="855799"/>
            <a:chOff x="3846765" y="2679957"/>
            <a:chExt cx="3697035" cy="855799"/>
          </a:xfrm>
        </p:grpSpPr>
        <p:grpSp>
          <p:nvGrpSpPr>
            <p:cNvPr id="5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5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6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5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72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1" name="113"/>
          <p:cNvGrpSpPr/>
          <p:nvPr/>
        </p:nvGrpSpPr>
        <p:grpSpPr>
          <a:xfrm>
            <a:off x="7576012" y="2811444"/>
            <a:ext cx="1747777" cy="855799"/>
            <a:chOff x="3846765" y="2679957"/>
            <a:chExt cx="3697035" cy="855799"/>
          </a:xfrm>
        </p:grpSpPr>
        <p:grpSp>
          <p:nvGrpSpPr>
            <p:cNvPr id="6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6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6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6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113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6" name="107"/>
          <p:cNvGrpSpPr/>
          <p:nvPr/>
        </p:nvGrpSpPr>
        <p:grpSpPr>
          <a:xfrm>
            <a:off x="9664318" y="2819524"/>
            <a:ext cx="1747777" cy="855799"/>
            <a:chOff x="3846765" y="2679957"/>
            <a:chExt cx="3697035" cy="855799"/>
          </a:xfrm>
        </p:grpSpPr>
        <p:grpSp>
          <p:nvGrpSpPr>
            <p:cNvPr id="6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6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7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6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107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14948" y="221679"/>
            <a:ext cx="11830688" cy="1240317"/>
            <a:chOff x="-50523" y="-296313"/>
            <a:chExt cx="11481920" cy="1240317"/>
          </a:xfrm>
        </p:grpSpPr>
        <p:grpSp>
          <p:nvGrpSpPr>
            <p:cNvPr id="73" name="Group 72"/>
            <p:cNvGrpSpPr/>
            <p:nvPr/>
          </p:nvGrpSpPr>
          <p:grpSpPr>
            <a:xfrm>
              <a:off x="-50523" y="-179637"/>
              <a:ext cx="11481920" cy="1123641"/>
              <a:chOff x="-50523" y="-179637"/>
              <a:chExt cx="11481920" cy="1123641"/>
            </a:xfrm>
          </p:grpSpPr>
          <p:sp>
            <p:nvSpPr>
              <p:cNvPr id="14" name="矩形 14"/>
              <p:cNvSpPr/>
              <p:nvPr/>
            </p:nvSpPr>
            <p:spPr>
              <a:xfrm>
                <a:off x="504220" y="236656"/>
                <a:ext cx="10927177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	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Trong</a:t>
                </a: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các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dưới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đây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nào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nào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72" name="图片 1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-171143" y="-59017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 rot="20818329">
              <a:off x="664075" y="-296313"/>
              <a:ext cx="762764" cy="116586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E2A030F-A5AD-BCDD-A10B-C69D392CF9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C3730F-A54C-4C8A-584E-04F264AF8B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1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0.06849 0.5437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4" y="2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0.30911 0.53981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6" y="2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-0.15729 0.5560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65" y="2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0.16432 0.55208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16" y="2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0.18789 0.51181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8" y="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0.40638 0.45856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-0.01979 0.52037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7 L 0.01394 0.51227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" y="2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-0.74075 0.66204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44" y="3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27292 0.44236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46" y="2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8C39B5-2C09-48B3-74D2-A6367A892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20" name="12"/>
          <p:cNvGrpSpPr/>
          <p:nvPr/>
        </p:nvGrpSpPr>
        <p:grpSpPr>
          <a:xfrm>
            <a:off x="3820010" y="1289863"/>
            <a:ext cx="1747777" cy="855799"/>
            <a:chOff x="3846765" y="2679957"/>
            <a:chExt cx="3697035" cy="855799"/>
          </a:xfrm>
        </p:grpSpPr>
        <p:grpSp>
          <p:nvGrpSpPr>
            <p:cNvPr id="2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2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2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2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315"/>
          <p:cNvGrpSpPr/>
          <p:nvPr/>
        </p:nvGrpSpPr>
        <p:grpSpPr>
          <a:xfrm>
            <a:off x="3735712" y="4073289"/>
            <a:ext cx="1747777" cy="855799"/>
            <a:chOff x="3846765" y="2679957"/>
            <a:chExt cx="3697035" cy="855799"/>
          </a:xfrm>
        </p:grpSpPr>
        <p:grpSp>
          <p:nvGrpSpPr>
            <p:cNvPr id="2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2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3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2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315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108"/>
          <p:cNvGrpSpPr/>
          <p:nvPr/>
        </p:nvGrpSpPr>
        <p:grpSpPr>
          <a:xfrm>
            <a:off x="6339857" y="1256872"/>
            <a:ext cx="1747777" cy="855799"/>
            <a:chOff x="3846765" y="2679957"/>
            <a:chExt cx="3697035" cy="855799"/>
          </a:xfrm>
        </p:grpSpPr>
        <p:grpSp>
          <p:nvGrpSpPr>
            <p:cNvPr id="3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3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3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3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108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71"/>
          <p:cNvGrpSpPr/>
          <p:nvPr/>
        </p:nvGrpSpPr>
        <p:grpSpPr>
          <a:xfrm>
            <a:off x="6278962" y="4099518"/>
            <a:ext cx="1747777" cy="855799"/>
            <a:chOff x="3846765" y="2679957"/>
            <a:chExt cx="3697035" cy="855799"/>
          </a:xfrm>
        </p:grpSpPr>
        <p:grpSp>
          <p:nvGrpSpPr>
            <p:cNvPr id="3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3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4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3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71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194"/>
          <p:cNvGrpSpPr/>
          <p:nvPr/>
        </p:nvGrpSpPr>
        <p:grpSpPr>
          <a:xfrm>
            <a:off x="8879617" y="1216828"/>
            <a:ext cx="1747777" cy="855799"/>
            <a:chOff x="3846765" y="2679957"/>
            <a:chExt cx="3697035" cy="855799"/>
          </a:xfrm>
        </p:grpSpPr>
        <p:grpSp>
          <p:nvGrpSpPr>
            <p:cNvPr id="4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4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4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4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194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656"/>
          <p:cNvGrpSpPr/>
          <p:nvPr/>
        </p:nvGrpSpPr>
        <p:grpSpPr>
          <a:xfrm>
            <a:off x="3758871" y="2286223"/>
            <a:ext cx="1747777" cy="855799"/>
            <a:chOff x="3846765" y="2679957"/>
            <a:chExt cx="3697035" cy="855799"/>
          </a:xfrm>
        </p:grpSpPr>
        <p:grpSp>
          <p:nvGrpSpPr>
            <p:cNvPr id="4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4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5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4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656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649"/>
          <p:cNvGrpSpPr/>
          <p:nvPr/>
        </p:nvGrpSpPr>
        <p:grpSpPr>
          <a:xfrm>
            <a:off x="3675246" y="5292464"/>
            <a:ext cx="1747777" cy="855799"/>
            <a:chOff x="3846765" y="2679957"/>
            <a:chExt cx="3697035" cy="855799"/>
          </a:xfrm>
        </p:grpSpPr>
        <p:grpSp>
          <p:nvGrpSpPr>
            <p:cNvPr id="5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5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5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53" name="649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649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72"/>
          <p:cNvGrpSpPr/>
          <p:nvPr/>
        </p:nvGrpSpPr>
        <p:grpSpPr>
          <a:xfrm>
            <a:off x="6309287" y="2219308"/>
            <a:ext cx="1747777" cy="855799"/>
            <a:chOff x="3846765" y="2679957"/>
            <a:chExt cx="3697035" cy="855799"/>
          </a:xfrm>
        </p:grpSpPr>
        <p:grpSp>
          <p:nvGrpSpPr>
            <p:cNvPr id="5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5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6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5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72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1" name="113"/>
          <p:cNvGrpSpPr/>
          <p:nvPr/>
        </p:nvGrpSpPr>
        <p:grpSpPr>
          <a:xfrm>
            <a:off x="6183819" y="5276090"/>
            <a:ext cx="1747777" cy="855799"/>
            <a:chOff x="3846765" y="2679957"/>
            <a:chExt cx="3697035" cy="855799"/>
          </a:xfrm>
        </p:grpSpPr>
        <p:grpSp>
          <p:nvGrpSpPr>
            <p:cNvPr id="6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6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6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6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113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6" name="107"/>
          <p:cNvGrpSpPr/>
          <p:nvPr/>
        </p:nvGrpSpPr>
        <p:grpSpPr>
          <a:xfrm>
            <a:off x="8818046" y="4182044"/>
            <a:ext cx="1747777" cy="855799"/>
            <a:chOff x="3846765" y="2679957"/>
            <a:chExt cx="3697035" cy="855799"/>
          </a:xfrm>
        </p:grpSpPr>
        <p:grpSp>
          <p:nvGrpSpPr>
            <p:cNvPr id="6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6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7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6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107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-45342" y="-194222"/>
            <a:ext cx="11481920" cy="1240317"/>
            <a:chOff x="-50523" y="-296313"/>
            <a:chExt cx="11481920" cy="1240317"/>
          </a:xfrm>
        </p:grpSpPr>
        <p:grpSp>
          <p:nvGrpSpPr>
            <p:cNvPr id="73" name="Group 72"/>
            <p:cNvGrpSpPr/>
            <p:nvPr/>
          </p:nvGrpSpPr>
          <p:grpSpPr>
            <a:xfrm>
              <a:off x="-50523" y="-179637"/>
              <a:ext cx="11481920" cy="1123641"/>
              <a:chOff x="-50523" y="-179637"/>
              <a:chExt cx="11481920" cy="1123641"/>
            </a:xfrm>
          </p:grpSpPr>
          <p:sp>
            <p:nvSpPr>
              <p:cNvPr id="14" name="矩形 14"/>
              <p:cNvSpPr/>
              <p:nvPr/>
            </p:nvSpPr>
            <p:spPr>
              <a:xfrm>
                <a:off x="504220" y="236656"/>
                <a:ext cx="10927177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	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Trong</a:t>
                </a: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các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dưới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đây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nào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nào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72" name="图片 1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-171143" y="-59017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 rot="20818329">
              <a:off x="664075" y="-296313"/>
              <a:ext cx="762764" cy="1165863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0BDC667-B7D3-65AB-2396-5977982A679A}"/>
              </a:ext>
            </a:extLst>
          </p:cNvPr>
          <p:cNvGrpSpPr/>
          <p:nvPr/>
        </p:nvGrpSpPr>
        <p:grpSpPr>
          <a:xfrm>
            <a:off x="700931" y="1320931"/>
            <a:ext cx="2617746" cy="1672287"/>
            <a:chOff x="1886983" y="3227879"/>
            <a:chExt cx="3298275" cy="1841081"/>
          </a:xfrm>
        </p:grpSpPr>
        <p:pic>
          <p:nvPicPr>
            <p:cNvPr id="4" name="图片 22">
              <a:extLst>
                <a:ext uri="{FF2B5EF4-FFF2-40B4-BE49-F238E27FC236}">
                  <a16:creationId xmlns:a16="http://schemas.microsoft.com/office/drawing/2014/main" id="{62F0DC76-BABB-CE6C-7CC9-DAB3FEA08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125" t="9355" r="3020" b="4895"/>
            <a:stretch/>
          </p:blipFill>
          <p:spPr>
            <a:xfrm>
              <a:off x="2054346" y="3227879"/>
              <a:ext cx="3130912" cy="172704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E0838B8-4E7E-0F52-EE3C-2238E9779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86983" y="3294870"/>
              <a:ext cx="3286029" cy="177409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0E1E5C3-63A8-1215-FAD8-201D68F5BA36}"/>
              </a:ext>
            </a:extLst>
          </p:cNvPr>
          <p:cNvGrpSpPr/>
          <p:nvPr/>
        </p:nvGrpSpPr>
        <p:grpSpPr>
          <a:xfrm>
            <a:off x="698496" y="4217102"/>
            <a:ext cx="2462160" cy="1855693"/>
            <a:chOff x="7680011" y="3259652"/>
            <a:chExt cx="3130912" cy="1862973"/>
          </a:xfrm>
        </p:grpSpPr>
        <p:pic>
          <p:nvPicPr>
            <p:cNvPr id="7" name="图片 22">
              <a:extLst>
                <a:ext uri="{FF2B5EF4-FFF2-40B4-BE49-F238E27FC236}">
                  <a16:creationId xmlns:a16="http://schemas.microsoft.com/office/drawing/2014/main" id="{2C0C1D37-6656-6686-BCE5-D6773200A0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125" t="9355" r="3020" b="4895"/>
            <a:stretch/>
          </p:blipFill>
          <p:spPr>
            <a:xfrm>
              <a:off x="7680011" y="3259652"/>
              <a:ext cx="3130912" cy="172704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C19DFFA-0123-FEDC-A092-976A4D7BB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34713" y="3348535"/>
              <a:ext cx="2621507" cy="177409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9CE968D-F5A2-78CF-7ABE-D58471E10A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5C1C6B-F756-47CC-9711-35DFDEB446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1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2EDD90-7B12-1978-420C-FC12A3115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27520" y="296174"/>
            <a:ext cx="10820167" cy="1247730"/>
            <a:chOff x="757317" y="-107600"/>
            <a:chExt cx="10820167" cy="1247730"/>
          </a:xfrm>
        </p:grpSpPr>
        <p:grpSp>
          <p:nvGrpSpPr>
            <p:cNvPr id="3" name="Group 2"/>
            <p:cNvGrpSpPr/>
            <p:nvPr/>
          </p:nvGrpSpPr>
          <p:grpSpPr>
            <a:xfrm>
              <a:off x="757317" y="40190"/>
              <a:ext cx="10820167" cy="1075258"/>
              <a:chOff x="611230" y="-3132"/>
              <a:chExt cx="10820167" cy="1075258"/>
            </a:xfrm>
          </p:grpSpPr>
          <p:sp>
            <p:nvSpPr>
              <p:cNvPr id="5" name="矩形 14"/>
              <p:cNvSpPr/>
              <p:nvPr/>
            </p:nvSpPr>
            <p:spPr>
              <a:xfrm>
                <a:off x="1028240" y="236656"/>
                <a:ext cx="10403157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	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Nêu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các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trên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tia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dưới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đây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.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6" name="图片 1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490610" y="117488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73" t="2899" r="29143" b="66962"/>
            <a:stretch/>
          </p:blipFill>
          <p:spPr>
            <a:xfrm rot="882205">
              <a:off x="1563532" y="-107600"/>
              <a:ext cx="914235" cy="1247730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3" t="4566" r="52477" b="64739"/>
          <a:stretch/>
        </p:blipFill>
        <p:spPr>
          <a:xfrm>
            <a:off x="1708610" y="2601712"/>
            <a:ext cx="373923" cy="571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45" t="3872" r="7199" b="65850"/>
          <a:stretch/>
        </p:blipFill>
        <p:spPr>
          <a:xfrm>
            <a:off x="3265563" y="2321636"/>
            <a:ext cx="442476" cy="60853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0" t="34117" r="49877" b="35405"/>
          <a:stretch/>
        </p:blipFill>
        <p:spPr>
          <a:xfrm>
            <a:off x="4809142" y="1886699"/>
            <a:ext cx="490465" cy="60071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05" t="33834" r="3755" b="39499"/>
          <a:stretch/>
        </p:blipFill>
        <p:spPr>
          <a:xfrm>
            <a:off x="6438395" y="1822324"/>
            <a:ext cx="501994" cy="56902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6" t="64797" r="50421" b="7055"/>
          <a:stretch/>
        </p:blipFill>
        <p:spPr>
          <a:xfrm>
            <a:off x="8009279" y="2244563"/>
            <a:ext cx="448156" cy="55210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88" b="65434"/>
          <a:stretch/>
        </p:blipFill>
        <p:spPr>
          <a:xfrm>
            <a:off x="791509" y="2777477"/>
            <a:ext cx="590004" cy="70538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" t="33871" r="71782" b="35295"/>
          <a:stretch/>
        </p:blipFill>
        <p:spPr>
          <a:xfrm>
            <a:off x="3930573" y="2068326"/>
            <a:ext cx="499598" cy="63094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6" t="32798" r="27308" b="39202"/>
          <a:stretch/>
        </p:blipFill>
        <p:spPr>
          <a:xfrm>
            <a:off x="5607460" y="1512731"/>
            <a:ext cx="464577" cy="54872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2" t="64353" r="71458" b="7054"/>
          <a:stretch/>
        </p:blipFill>
        <p:spPr>
          <a:xfrm>
            <a:off x="7188833" y="2011307"/>
            <a:ext cx="458545" cy="60615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3" t="2899" r="29143" b="66962"/>
          <a:stretch/>
        </p:blipFill>
        <p:spPr>
          <a:xfrm>
            <a:off x="2439588" y="2434194"/>
            <a:ext cx="480705" cy="646800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8594448" y="2353857"/>
            <a:ext cx="756303" cy="664342"/>
            <a:chOff x="8532615" y="2758816"/>
            <a:chExt cx="756303" cy="664342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>
              <a:off x="8532615" y="2851628"/>
              <a:ext cx="373923" cy="57153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088" b="65434"/>
            <a:stretch/>
          </p:blipFill>
          <p:spPr>
            <a:xfrm>
              <a:off x="8770858" y="2758816"/>
              <a:ext cx="518060" cy="661070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9397137" y="2617466"/>
            <a:ext cx="667481" cy="585991"/>
            <a:chOff x="9294943" y="1948275"/>
            <a:chExt cx="667481" cy="585991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>
              <a:off x="9294943" y="1962736"/>
              <a:ext cx="373923" cy="571530"/>
            </a:xfrm>
            <a:prstGeom prst="rect">
              <a:avLst/>
            </a:prstGeom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>
              <a:off x="9588501" y="1948275"/>
              <a:ext cx="373923" cy="571530"/>
            </a:xfrm>
            <a:prstGeom prst="rect">
              <a:avLst/>
            </a:prstGeom>
          </p:spPr>
        </p:pic>
      </p:grpSp>
      <p:grpSp>
        <p:nvGrpSpPr>
          <p:cNvPr id="62" name="Group 61"/>
          <p:cNvGrpSpPr/>
          <p:nvPr/>
        </p:nvGrpSpPr>
        <p:grpSpPr>
          <a:xfrm>
            <a:off x="10123234" y="2807560"/>
            <a:ext cx="724379" cy="608375"/>
            <a:chOff x="10075700" y="2773087"/>
            <a:chExt cx="724379" cy="608375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>
              <a:off x="10075700" y="2809932"/>
              <a:ext cx="373923" cy="57153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73" t="2899" r="29143" b="66962"/>
            <a:stretch/>
          </p:blipFill>
          <p:spPr>
            <a:xfrm>
              <a:off x="10385538" y="2773087"/>
              <a:ext cx="414541" cy="591212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1144530" y="4130669"/>
            <a:ext cx="10149840" cy="62367"/>
            <a:chOff x="1080541" y="2930769"/>
            <a:chExt cx="5943600" cy="0"/>
          </a:xfrm>
        </p:grpSpPr>
        <p:cxnSp>
          <p:nvCxnSpPr>
            <p:cNvPr id="12" name="Straight Arrow Connector 11"/>
            <p:cNvCxnSpPr/>
            <p:nvPr/>
          </p:nvCxnSpPr>
          <p:spPr>
            <a:xfrm>
              <a:off x="10805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15377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19949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4521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29093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33665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38237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42809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47381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51953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56525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6109741" y="2930769"/>
              <a:ext cx="457200" cy="0"/>
            </a:xfrm>
            <a:prstGeom prst="straightConnector1">
              <a:avLst/>
            </a:prstGeom>
            <a:ln w="38100"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6566941" y="2930769"/>
              <a:ext cx="457200" cy="0"/>
            </a:xfrm>
            <a:prstGeom prst="straightConnector1">
              <a:avLst/>
            </a:prstGeom>
            <a:ln w="3810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3" name="Straight Arrow Connector 62"/>
          <p:cNvCxnSpPr/>
          <p:nvPr/>
        </p:nvCxnSpPr>
        <p:spPr>
          <a:xfrm flipV="1">
            <a:off x="1135239" y="3563594"/>
            <a:ext cx="0" cy="538480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1925287" y="3316519"/>
            <a:ext cx="0" cy="785555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2706044" y="3182868"/>
            <a:ext cx="0" cy="947802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3491757" y="3003114"/>
            <a:ext cx="0" cy="1101520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V="1">
            <a:off x="4267558" y="2757594"/>
            <a:ext cx="0" cy="1373076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V="1">
            <a:off x="5048315" y="2596877"/>
            <a:ext cx="0" cy="1519333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10532569" y="3556363"/>
            <a:ext cx="0" cy="538480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V="1">
            <a:off x="9742521" y="3309288"/>
            <a:ext cx="0" cy="785555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V="1">
            <a:off x="8961764" y="3175637"/>
            <a:ext cx="0" cy="947802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V="1">
            <a:off x="8176051" y="2995883"/>
            <a:ext cx="0" cy="1101520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V="1">
            <a:off x="7400250" y="2750363"/>
            <a:ext cx="0" cy="1373076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V="1">
            <a:off x="6619493" y="2589646"/>
            <a:ext cx="0" cy="1519333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V="1">
            <a:off x="5843692" y="2201413"/>
            <a:ext cx="15134" cy="1857513"/>
          </a:xfrm>
          <a:prstGeom prst="straightConnector1">
            <a:avLst/>
          </a:prstGeom>
          <a:ln w="19050"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D2C9549-080C-4D8C-57C5-E128C68DE94A}"/>
              </a:ext>
            </a:extLst>
          </p:cNvPr>
          <p:cNvSpPr txBox="1"/>
          <p:nvPr/>
        </p:nvSpPr>
        <p:spPr>
          <a:xfrm>
            <a:off x="1534908" y="4363389"/>
            <a:ext cx="7820890" cy="594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chẵn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0; 2; 4; 6; 8; 10; 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5E1AF0-F8B7-4A98-72DA-976E2152601C}"/>
              </a:ext>
            </a:extLst>
          </p:cNvPr>
          <p:cNvSpPr txBox="1"/>
          <p:nvPr/>
        </p:nvSpPr>
        <p:spPr>
          <a:xfrm>
            <a:off x="1521587" y="4937762"/>
            <a:ext cx="7820890" cy="594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lẻ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3; 5; 7; 8;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11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EF900C-3D80-E487-00BF-6D3CF1ADDB1C}"/>
              </a:ext>
            </a:extLst>
          </p:cNvPr>
          <p:cNvSpPr txBox="1"/>
          <p:nvPr/>
        </p:nvSpPr>
        <p:spPr>
          <a:xfrm>
            <a:off x="315471" y="5559399"/>
            <a:ext cx="11267613" cy="604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>
              <a:lnSpc>
                <a:spcPct val="110000"/>
              </a:lnSpc>
            </a:pPr>
            <a:r>
              <a:rPr lang="nl-NL" sz="3200" b="1" dirty="0">
                <a:solidFill>
                  <a:srgbClr val="7030A0"/>
                </a:solidFill>
              </a:rPr>
              <a:t>Dấu hiệu nào cho biết các số em vừa nêu là số chẵn, số lẻ?</a:t>
            </a:r>
            <a:endParaRPr lang="en-US" sz="3200" b="1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矩形 14">
            <a:extLst>
              <a:ext uri="{FF2B5EF4-FFF2-40B4-BE49-F238E27FC236}">
                <a16:creationId xmlns:a16="http://schemas.microsoft.com/office/drawing/2014/main" id="{FF6D105D-4734-4846-F4EB-478030B0799A}"/>
              </a:ext>
            </a:extLst>
          </p:cNvPr>
          <p:cNvSpPr/>
          <p:nvPr/>
        </p:nvSpPr>
        <p:spPr>
          <a:xfrm>
            <a:off x="605144" y="4412812"/>
            <a:ext cx="10816389" cy="1765376"/>
          </a:xfrm>
          <a:prstGeom prst="rect">
            <a:avLst/>
          </a:prstGeom>
          <a:solidFill>
            <a:srgbClr val="28A7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chẵ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0; 2; 4; 6; 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Số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l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ẻ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là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các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số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có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chữ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số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tận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cùng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là</a:t>
            </a:r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Calibri" panose="020F0502020204030204" pitchFamily="34" charset="0"/>
              </a:rPr>
              <a:t> 1; 3; 5; 7; 9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E1A4C0-74D9-0C8F-E605-CC495E62658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EB5EC8-6665-B5B4-AAC2-CA46702C8BD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3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50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"/>
                            </p:stCondLst>
                            <p:childTnLst>
                              <p:par>
                                <p:cTn id="8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500"/>
                            </p:stCondLst>
                            <p:childTnLst>
                              <p:par>
                                <p:cTn id="9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7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8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6" dur="2000" fill="hold"/>
                                        <p:tgtEl>
                                          <p:spTgt spid="5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B7E74F-F6BE-C9ED-3704-F2FEFD5F4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24012" y="439941"/>
            <a:ext cx="11275433" cy="1244977"/>
            <a:chOff x="289288" y="301045"/>
            <a:chExt cx="11275433" cy="1244977"/>
          </a:xfrm>
        </p:grpSpPr>
        <p:grpSp>
          <p:nvGrpSpPr>
            <p:cNvPr id="3" name="Group 2"/>
            <p:cNvGrpSpPr/>
            <p:nvPr/>
          </p:nvGrpSpPr>
          <p:grpSpPr>
            <a:xfrm>
              <a:off x="289288" y="301045"/>
              <a:ext cx="11275433" cy="1244977"/>
              <a:chOff x="155964" y="-300973"/>
              <a:chExt cx="11275433" cy="1244977"/>
            </a:xfrm>
          </p:grpSpPr>
          <p:sp>
            <p:nvSpPr>
              <p:cNvPr id="5" name="矩形 14"/>
              <p:cNvSpPr/>
              <p:nvPr/>
            </p:nvSpPr>
            <p:spPr>
              <a:xfrm>
                <a:off x="653754" y="236656"/>
                <a:ext cx="10777643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Từ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10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đến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31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có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6" name="图片 1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35344" y="-180353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45" t="3872" r="7199" b="65850"/>
            <a:stretch/>
          </p:blipFill>
          <p:spPr>
            <a:xfrm>
              <a:off x="889542" y="561699"/>
              <a:ext cx="715721" cy="98432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810226" y="1684918"/>
            <a:ext cx="4977114" cy="4632592"/>
            <a:chOff x="356480" y="1565133"/>
            <a:chExt cx="4977114" cy="4632592"/>
          </a:xfrm>
        </p:grpSpPr>
        <p:pic>
          <p:nvPicPr>
            <p:cNvPr id="9" name="图片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68056" y="3426106"/>
              <a:ext cx="1773261" cy="2771619"/>
            </a:xfrm>
            <a:prstGeom prst="rect">
              <a:avLst/>
            </a:prstGeom>
          </p:spPr>
        </p:pic>
        <p:sp>
          <p:nvSpPr>
            <p:cNvPr id="10" name="Cloud Callout 9"/>
            <p:cNvSpPr/>
            <p:nvPr/>
          </p:nvSpPr>
          <p:spPr>
            <a:xfrm>
              <a:off x="356480" y="1565133"/>
              <a:ext cx="4977114" cy="2042948"/>
            </a:xfrm>
            <a:prstGeom prst="cloudCallout">
              <a:avLst>
                <a:gd name="adj1" fmla="val -21542"/>
                <a:gd name="adj2" fmla="val 65679"/>
              </a:avLst>
            </a:prstGeom>
            <a:solidFill>
              <a:srgbClr val="17B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Làm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các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h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nào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để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trả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lời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được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các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bạn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nhỉ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984917" y="1784808"/>
            <a:ext cx="5705053" cy="4662291"/>
            <a:chOff x="5653517" y="1784808"/>
            <a:chExt cx="5705053" cy="4662291"/>
          </a:xfrm>
        </p:grpSpPr>
        <p:pic>
          <p:nvPicPr>
            <p:cNvPr id="12" name="图片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13" name="Cloud Callout 12"/>
            <p:cNvSpPr/>
            <p:nvPr/>
          </p:nvSpPr>
          <p:spPr>
            <a:xfrm>
              <a:off x="5653517" y="1784808"/>
              <a:ext cx="5416951" cy="2028119"/>
            </a:xfrm>
            <a:prstGeom prst="cloudCallout">
              <a:avLst>
                <a:gd name="adj1" fmla="val 28160"/>
                <a:gd name="adj2" fmla="val 6140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kern="120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Ta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thể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vẽ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tia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rồi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đếm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E05B2AC-627B-34F9-9733-AEDCAB2EFD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BC9167-C296-59CA-2E82-6F5819C12F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2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151BFE-5EBF-3D55-5D20-EF4069298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24012" y="439941"/>
            <a:ext cx="11275433" cy="1244977"/>
            <a:chOff x="289288" y="301045"/>
            <a:chExt cx="11275433" cy="1244977"/>
          </a:xfrm>
        </p:grpSpPr>
        <p:grpSp>
          <p:nvGrpSpPr>
            <p:cNvPr id="3" name="Group 2"/>
            <p:cNvGrpSpPr/>
            <p:nvPr/>
          </p:nvGrpSpPr>
          <p:grpSpPr>
            <a:xfrm>
              <a:off x="289288" y="301045"/>
              <a:ext cx="11275433" cy="1244977"/>
              <a:chOff x="155964" y="-300973"/>
              <a:chExt cx="11275433" cy="1244977"/>
            </a:xfrm>
          </p:grpSpPr>
          <p:sp>
            <p:nvSpPr>
              <p:cNvPr id="5" name="矩形 14"/>
              <p:cNvSpPr/>
              <p:nvPr/>
            </p:nvSpPr>
            <p:spPr>
              <a:xfrm>
                <a:off x="653754" y="236656"/>
                <a:ext cx="10777643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Từ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10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đến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31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có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6" name="图片 1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35344" y="-180353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45" t="3872" r="7199" b="65850"/>
            <a:stretch/>
          </p:blipFill>
          <p:spPr>
            <a:xfrm>
              <a:off x="889542" y="561699"/>
              <a:ext cx="715721" cy="98432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821802" y="1799521"/>
            <a:ext cx="9814804" cy="4517989"/>
            <a:chOff x="368056" y="1679736"/>
            <a:chExt cx="9814804" cy="4517989"/>
          </a:xfrm>
        </p:grpSpPr>
        <p:pic>
          <p:nvPicPr>
            <p:cNvPr id="9" name="图片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68056" y="3426106"/>
              <a:ext cx="1773261" cy="2771619"/>
            </a:xfrm>
            <a:prstGeom prst="rect">
              <a:avLst/>
            </a:prstGeom>
          </p:spPr>
        </p:pic>
        <p:sp>
          <p:nvSpPr>
            <p:cNvPr id="10" name="Cloud Callout 9"/>
            <p:cNvSpPr/>
            <p:nvPr/>
          </p:nvSpPr>
          <p:spPr>
            <a:xfrm>
              <a:off x="2141317" y="1679736"/>
              <a:ext cx="8041543" cy="3132179"/>
            </a:xfrm>
            <a:prstGeom prst="cloudCallout">
              <a:avLst>
                <a:gd name="adj1" fmla="val -50028"/>
                <a:gd name="adj2" fmla="val 39796"/>
              </a:avLst>
            </a:prstGeom>
            <a:solidFill>
              <a:srgbClr val="17B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Nếu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như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dãy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gồm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nhiều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hơn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thì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ta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thể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đếm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thủ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công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như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vậy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không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AD431C9-9515-C787-F603-6FA788511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62334E-7F43-C24A-C46D-E0EF5B1B28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03CDB0-B325-D747-89B1-52E3F0995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24012" y="439941"/>
            <a:ext cx="11275433" cy="1244977"/>
            <a:chOff x="289288" y="301045"/>
            <a:chExt cx="11275433" cy="1244977"/>
          </a:xfrm>
        </p:grpSpPr>
        <p:grpSp>
          <p:nvGrpSpPr>
            <p:cNvPr id="3" name="Group 2"/>
            <p:cNvGrpSpPr/>
            <p:nvPr/>
          </p:nvGrpSpPr>
          <p:grpSpPr>
            <a:xfrm>
              <a:off x="289288" y="301045"/>
              <a:ext cx="11275433" cy="1244977"/>
              <a:chOff x="155964" y="-300973"/>
              <a:chExt cx="11275433" cy="1244977"/>
            </a:xfrm>
          </p:grpSpPr>
          <p:sp>
            <p:nvSpPr>
              <p:cNvPr id="5" name="矩形 14"/>
              <p:cNvSpPr/>
              <p:nvPr/>
            </p:nvSpPr>
            <p:spPr>
              <a:xfrm>
                <a:off x="653754" y="236656"/>
                <a:ext cx="10777643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Từ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10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đến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31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có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6" name="图片 1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35344" y="-180353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45" t="3872" r="7199" b="65850"/>
            <a:stretch/>
          </p:blipFill>
          <p:spPr>
            <a:xfrm>
              <a:off x="889542" y="561699"/>
              <a:ext cx="715721" cy="984323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5382705" y="1784808"/>
            <a:ext cx="6307265" cy="4662291"/>
            <a:chOff x="5051305" y="1784808"/>
            <a:chExt cx="6307265" cy="4662291"/>
          </a:xfrm>
        </p:grpSpPr>
        <p:pic>
          <p:nvPicPr>
            <p:cNvPr id="12" name="图片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13" name="Cloud Callout 12"/>
            <p:cNvSpPr/>
            <p:nvPr/>
          </p:nvSpPr>
          <p:spPr>
            <a:xfrm>
              <a:off x="5051305" y="1784808"/>
              <a:ext cx="6019163" cy="2028119"/>
            </a:xfrm>
            <a:prstGeom prst="cloudCallout">
              <a:avLst>
                <a:gd name="adj1" fmla="val 28160"/>
                <a:gd name="adj2" fmla="val 6140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kern="1200" cap="none" spc="-15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Từ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10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đến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31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có</a:t>
              </a:r>
              <a:r>
                <a:rPr lang="en-US" sz="3600" spc="-15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</a:p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3600" spc="-15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(31 – 10) + 1 = 22 (</a:t>
              </a:r>
              <a:r>
                <a:rPr lang="en-US" sz="3600" spc="-15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lang="en-US" sz="3600" spc="-15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) </a:t>
              </a:r>
              <a:endParaRPr kumimoji="0" lang="en-US" sz="3600" b="0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Cloud Callout 14"/>
          <p:cNvSpPr/>
          <p:nvPr/>
        </p:nvSpPr>
        <p:spPr>
          <a:xfrm>
            <a:off x="5403980" y="1784808"/>
            <a:ext cx="5997888" cy="2028119"/>
          </a:xfrm>
          <a:prstGeom prst="cloudCallout">
            <a:avLst>
              <a:gd name="adj1" fmla="val 28160"/>
              <a:gd name="adj2" fmla="val 61401"/>
            </a:avLst>
          </a:prstGeom>
          <a:solidFill>
            <a:srgbClr val="D73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Ta</a:t>
            </a:r>
            <a:r>
              <a:rPr kumimoji="0" lang="en-US" sz="3600" b="0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-15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lấy</a:t>
            </a:r>
            <a:r>
              <a:rPr kumimoji="0" lang="en-US" sz="3600" b="0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22 : 2 = 11.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Vậy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có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11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số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chẵn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,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11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số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lẻ</a:t>
            </a:r>
            <a:endParaRPr kumimoji="0" lang="en-US" sz="3600" b="1" i="0" u="none" strike="noStrike" kern="1200" cap="none" spc="-15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21802" y="1684918"/>
            <a:ext cx="4296953" cy="4632592"/>
            <a:chOff x="368056" y="1565133"/>
            <a:chExt cx="4296953" cy="4632592"/>
          </a:xfrm>
        </p:grpSpPr>
        <p:pic>
          <p:nvPicPr>
            <p:cNvPr id="17" name="图片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68056" y="3426106"/>
              <a:ext cx="1773261" cy="2771619"/>
            </a:xfrm>
            <a:prstGeom prst="rect">
              <a:avLst/>
            </a:prstGeom>
          </p:spPr>
        </p:pic>
        <p:sp>
          <p:nvSpPr>
            <p:cNvPr id="18" name="Cloud Callout 17"/>
            <p:cNvSpPr/>
            <p:nvPr/>
          </p:nvSpPr>
          <p:spPr>
            <a:xfrm>
              <a:off x="368056" y="1565133"/>
              <a:ext cx="4296953" cy="2042948"/>
            </a:xfrm>
            <a:prstGeom prst="cloudCallout">
              <a:avLst>
                <a:gd name="adj1" fmla="val -21542"/>
                <a:gd name="adj2" fmla="val 65679"/>
              </a:avLst>
            </a:prstGeom>
            <a:solidFill>
              <a:srgbClr val="17B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Ta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cách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khác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như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sau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: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F240C45-3193-4E24-1831-8C9A69840A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32A9B1-C4F9-7AB5-DAE6-9416D07C35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3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7228" y="2660837"/>
            <a:ext cx="7297544" cy="15363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D58318C-BD4C-31DB-C4FA-D2BE118309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2ED04C-ADAF-3CA0-E496-68FDFA24C2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9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F333D6F-3754-9AFC-0D3F-AE0A53E1A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11121" y="663784"/>
            <a:ext cx="4977114" cy="5530432"/>
            <a:chOff x="356480" y="667293"/>
            <a:chExt cx="4977114" cy="5530432"/>
          </a:xfrm>
        </p:grpSpPr>
        <p:pic>
          <p:nvPicPr>
            <p:cNvPr id="3" name="图片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68056" y="3426106"/>
              <a:ext cx="1773261" cy="2771619"/>
            </a:xfrm>
            <a:prstGeom prst="rect">
              <a:avLst/>
            </a:prstGeom>
          </p:spPr>
        </p:pic>
        <p:sp>
          <p:nvSpPr>
            <p:cNvPr id="4" name="Cloud Callout 3"/>
            <p:cNvSpPr/>
            <p:nvPr/>
          </p:nvSpPr>
          <p:spPr>
            <a:xfrm>
              <a:off x="356480" y="667293"/>
              <a:ext cx="4977114" cy="2916821"/>
            </a:xfrm>
            <a:prstGeom prst="cloudCallout">
              <a:avLst>
                <a:gd name="adj1" fmla="val -19682"/>
                <a:gd name="adj2" fmla="val 56552"/>
              </a:avLst>
            </a:prstGeom>
            <a:solidFill>
              <a:srgbClr val="17B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Điền số thích hợp vào chỗ trống để được số chẵn </a:t>
              </a:r>
              <a:r>
                <a:rPr lang="nl-NL" sz="3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75…</a:t>
              </a:r>
              <a:endPara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177002" y="1066273"/>
            <a:ext cx="5512968" cy="5380826"/>
            <a:chOff x="5845602" y="1066273"/>
            <a:chExt cx="5512968" cy="5380826"/>
          </a:xfrm>
        </p:grpSpPr>
        <p:pic>
          <p:nvPicPr>
            <p:cNvPr id="6" name="图片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7" name="Cloud Callout 6"/>
            <p:cNvSpPr/>
            <p:nvPr/>
          </p:nvSpPr>
          <p:spPr>
            <a:xfrm>
              <a:off x="5845602" y="1066273"/>
              <a:ext cx="4443873" cy="2028119"/>
            </a:xfrm>
            <a:prstGeom prst="cloudCallout">
              <a:avLst>
                <a:gd name="adj1" fmla="val 37276"/>
                <a:gd name="adj2" fmla="val 8765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750;  752; 754; 756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hoặc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758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223673" y="2753719"/>
            <a:ext cx="6100795" cy="3038008"/>
            <a:chOff x="5257775" y="3477491"/>
            <a:chExt cx="6100795" cy="3038008"/>
          </a:xfrm>
        </p:grpSpPr>
        <p:pic>
          <p:nvPicPr>
            <p:cNvPr id="9" name="图片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10" name="Cloud Callout 9"/>
            <p:cNvSpPr/>
            <p:nvPr/>
          </p:nvSpPr>
          <p:spPr>
            <a:xfrm>
              <a:off x="5257775" y="3477491"/>
              <a:ext cx="5231756" cy="3038008"/>
            </a:xfrm>
            <a:prstGeom prst="cloudCallout">
              <a:avLst>
                <a:gd name="adj1" fmla="val 37563"/>
                <a:gd name="adj2" fmla="val 66447"/>
              </a:avLst>
            </a:prstGeom>
            <a:solidFill>
              <a:srgbClr val="D737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Điền số thích hợp vào chỗ trống để được số lẻ </a:t>
              </a:r>
              <a:r>
                <a:rPr lang="nl-NL" sz="3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8 72…</a:t>
              </a:r>
              <a:endPara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492" y="688779"/>
            <a:ext cx="6596741" cy="3074830"/>
            <a:chOff x="328242" y="3438911"/>
            <a:chExt cx="4441438" cy="3074830"/>
          </a:xfrm>
        </p:grpSpPr>
        <p:pic>
          <p:nvPicPr>
            <p:cNvPr id="12" name="图片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28242" y="3438911"/>
              <a:ext cx="1773261" cy="2771619"/>
            </a:xfrm>
            <a:prstGeom prst="rect">
              <a:avLst/>
            </a:prstGeom>
          </p:spPr>
        </p:pic>
        <p:sp>
          <p:nvSpPr>
            <p:cNvPr id="13" name="Cloud Callout 12"/>
            <p:cNvSpPr/>
            <p:nvPr/>
          </p:nvSpPr>
          <p:spPr>
            <a:xfrm>
              <a:off x="665754" y="3596920"/>
              <a:ext cx="4103926" cy="2916821"/>
            </a:xfrm>
            <a:prstGeom prst="cloudCallout">
              <a:avLst>
                <a:gd name="adj1" fmla="val -19682"/>
                <a:gd name="adj2" fmla="val 56552"/>
              </a:avLst>
            </a:prstGeom>
            <a:solidFill>
              <a:srgbClr val="28A7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8721; 8723; 8725; 8727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hoặc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8729</a:t>
              </a: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CABB8CC-C232-7B27-156F-5DC0C3F9C0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2E9E50-185C-FF97-5F0A-1A4E5C074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7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-1" y="99297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9282834" y="-420951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21183370">
            <a:off x="2497899" y="3029431"/>
            <a:ext cx="719620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 err="1">
                <a:latin typeface="#9Slide07 IcielHelena" pitchFamily="2" charset="0"/>
              </a:rPr>
              <a:t>Khởi</a:t>
            </a:r>
            <a:r>
              <a:rPr lang="en-US" sz="11500" dirty="0">
                <a:latin typeface="#9Slide07 IcielHelena" pitchFamily="2" charset="0"/>
              </a:rPr>
              <a:t> </a:t>
            </a:r>
            <a:r>
              <a:rPr lang="en-US" sz="11500" dirty="0" err="1">
                <a:latin typeface="#9Slide07 IcielHelena" pitchFamily="2" charset="0"/>
              </a:rPr>
              <a:t>động</a:t>
            </a:r>
            <a:endParaRPr lang="en-US" sz="11500" dirty="0">
              <a:latin typeface="#9Slide07 IcielHelena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E7D2A8-8E72-E05D-8949-2C33DBEEFA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3A79D9-85A2-0AB4-6661-00ADFC5EAE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96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464BE78-3F74-882F-5417-3E8181FA8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66860" y="663784"/>
            <a:ext cx="5560094" cy="5530432"/>
            <a:chOff x="356480" y="667293"/>
            <a:chExt cx="5560094" cy="5530432"/>
          </a:xfrm>
        </p:grpSpPr>
        <p:pic>
          <p:nvPicPr>
            <p:cNvPr id="3" name="图片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68056" y="3426106"/>
              <a:ext cx="1773261" cy="2771619"/>
            </a:xfrm>
            <a:prstGeom prst="rect">
              <a:avLst/>
            </a:prstGeom>
          </p:spPr>
        </p:pic>
        <p:sp>
          <p:nvSpPr>
            <p:cNvPr id="4" name="Cloud Callout 3"/>
            <p:cNvSpPr/>
            <p:nvPr/>
          </p:nvSpPr>
          <p:spPr>
            <a:xfrm>
              <a:off x="356480" y="667293"/>
              <a:ext cx="5560094" cy="2916821"/>
            </a:xfrm>
            <a:prstGeom prst="cloudCallout">
              <a:avLst>
                <a:gd name="adj1" fmla="val -19682"/>
                <a:gd name="adj2" fmla="val 56552"/>
              </a:avLst>
            </a:prstGeom>
            <a:solidFill>
              <a:srgbClr val="17B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 các số dưới đây số nào là số chẵn? 7695, 804, 293, 3439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669920" y="1205852"/>
            <a:ext cx="5231756" cy="5452151"/>
            <a:chOff x="4839762" y="994948"/>
            <a:chExt cx="6518808" cy="5452151"/>
          </a:xfrm>
        </p:grpSpPr>
        <p:pic>
          <p:nvPicPr>
            <p:cNvPr id="6" name="图片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7" name="Cloud Callout 6"/>
            <p:cNvSpPr/>
            <p:nvPr/>
          </p:nvSpPr>
          <p:spPr>
            <a:xfrm>
              <a:off x="4839762" y="994948"/>
              <a:ext cx="5855139" cy="2028119"/>
            </a:xfrm>
            <a:prstGeom prst="cloudCallout">
              <a:avLst>
                <a:gd name="adj1" fmla="val 37276"/>
                <a:gd name="adj2" fmla="val 8765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chẵn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804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607967" y="3429000"/>
            <a:ext cx="6100795" cy="3038008"/>
            <a:chOff x="5257775" y="3477491"/>
            <a:chExt cx="6100795" cy="3038008"/>
          </a:xfrm>
        </p:grpSpPr>
        <p:pic>
          <p:nvPicPr>
            <p:cNvPr id="9" name="图片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10" name="Cloud Callout 9"/>
            <p:cNvSpPr/>
            <p:nvPr/>
          </p:nvSpPr>
          <p:spPr>
            <a:xfrm>
              <a:off x="5257775" y="3477491"/>
              <a:ext cx="5231756" cy="3038008"/>
            </a:xfrm>
            <a:prstGeom prst="cloudCallout">
              <a:avLst>
                <a:gd name="adj1" fmla="val 37563"/>
                <a:gd name="adj2" fmla="val 66447"/>
              </a:avLst>
            </a:prstGeom>
            <a:solidFill>
              <a:srgbClr val="D737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 các số dưới đây số nào là số lẻ?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7944, 682, 9485, 530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326571" y="914079"/>
            <a:ext cx="6288037" cy="3038008"/>
            <a:chOff x="328242" y="3438911"/>
            <a:chExt cx="4710581" cy="3043823"/>
          </a:xfrm>
        </p:grpSpPr>
        <p:pic>
          <p:nvPicPr>
            <p:cNvPr id="12" name="图片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28242" y="3438911"/>
              <a:ext cx="1773261" cy="2771619"/>
            </a:xfrm>
            <a:prstGeom prst="rect">
              <a:avLst/>
            </a:prstGeom>
          </p:spPr>
        </p:pic>
        <p:sp>
          <p:nvSpPr>
            <p:cNvPr id="13" name="Cloud Callout 12"/>
            <p:cNvSpPr/>
            <p:nvPr/>
          </p:nvSpPr>
          <p:spPr>
            <a:xfrm>
              <a:off x="934897" y="3565913"/>
              <a:ext cx="4103926" cy="2916821"/>
            </a:xfrm>
            <a:prstGeom prst="cloudCallout">
              <a:avLst>
                <a:gd name="adj1" fmla="val -19682"/>
                <a:gd name="adj2" fmla="val 56552"/>
              </a:avLst>
            </a:prstGeom>
            <a:solidFill>
              <a:srgbClr val="28A7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lẻ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9485</a:t>
              </a: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85446B5-ED18-1156-E173-540BB2822E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8C2ECD-F3F3-1E68-E3EB-D470C6191D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87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-25661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207074" y="-457896"/>
            <a:ext cx="11577010" cy="75113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837469" y="640528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339151" y="541862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49" y="4216551"/>
            <a:ext cx="2567216" cy="2787130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36596" y="4247781"/>
            <a:ext cx="2196033" cy="275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71969F-D48D-F5F9-FDF5-0B0959B26F99}"/>
              </a:ext>
            </a:extLst>
          </p:cNvPr>
          <p:cNvSpPr txBox="1"/>
          <p:nvPr/>
        </p:nvSpPr>
        <p:spPr>
          <a:xfrm>
            <a:off x="1330037" y="2607002"/>
            <a:ext cx="9739746" cy="2086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1.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Giúp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sinh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hiểu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nhận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biết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thế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nào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chẵn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lẻ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Nắm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dấu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hiệu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nhận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biết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chẵn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lẻ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3.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dụng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giải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1,2,3 ở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phần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hoạt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40B3F-DEFB-A2C4-1F78-D4C2FEA98644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YÊU CẦU CẦN ĐẠT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9053DD-72C9-927E-62F0-D0F8A30C81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C327DC-E9A2-826A-BDD9-A7B742BE08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4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476613" y="-480105"/>
            <a:ext cx="11577010" cy="75113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49" y="4216551"/>
            <a:ext cx="2567216" cy="2787130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36596" y="4247781"/>
            <a:ext cx="2196033" cy="275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71969F-D48D-F5F9-FDF5-0B0959B26F99}"/>
              </a:ext>
            </a:extLst>
          </p:cNvPr>
          <p:cNvSpPr txBox="1"/>
          <p:nvPr/>
        </p:nvSpPr>
        <p:spPr>
          <a:xfrm>
            <a:off x="1330037" y="2607002"/>
            <a:ext cx="9739746" cy="2086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chẵn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lẻ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40B3F-DEFB-A2C4-1F78-D4C2FEA98644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ĐỊNH HƯỚNG HỌC TẬP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5E4C63-EC3D-5C44-8A32-0BAD05FD46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96B031-528B-3620-3409-3818BDACF0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97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17BA2B-0B73-2928-693C-8618D678482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8352" b="81664"/>
          <a:stretch/>
        </p:blipFill>
        <p:spPr>
          <a:xfrm>
            <a:off x="2351314" y="2850620"/>
            <a:ext cx="6643488" cy="21119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202B13-D217-BF59-F69F-AFE376A5F8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7EEC60-17AA-C576-9E81-D999E20BBC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5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33B40A-8E9F-5A54-F24B-1F92D56B3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015" y="500416"/>
            <a:ext cx="11225053" cy="6124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909BFB-F82B-6EDF-C90E-60ED9B144E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9E2F6C-4381-C11B-0D0E-5D35DF25AA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39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A78082-BAB7-F03D-0B93-9A2B58C95711}"/>
              </a:ext>
            </a:extLst>
          </p:cNvPr>
          <p:cNvSpPr txBox="1"/>
          <p:nvPr/>
        </p:nvSpPr>
        <p:spPr>
          <a:xfrm>
            <a:off x="3135886" y="2845629"/>
            <a:ext cx="5920227" cy="8460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4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Ai </a:t>
            </a:r>
            <a:r>
              <a:rPr lang="en-US" sz="4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endParaRPr lang="en-US" sz="4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EEA4F6-8E9A-93A0-AB70-20AADEEEDB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AA4E47-7AEA-CB77-FD60-156739BB55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0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600796" y="118206"/>
            <a:ext cx="11577010" cy="75113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49" y="4216551"/>
            <a:ext cx="2567216" cy="2787130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36596" y="4247781"/>
            <a:ext cx="2196033" cy="275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71969F-D48D-F5F9-FDF5-0B0959B26F99}"/>
              </a:ext>
            </a:extLst>
          </p:cNvPr>
          <p:cNvSpPr txBox="1"/>
          <p:nvPr/>
        </p:nvSpPr>
        <p:spPr>
          <a:xfrm>
            <a:off x="1371602" y="2607002"/>
            <a:ext cx="973974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40B3F-DEFB-A2C4-1F78-D4C2FEA98644}"/>
              </a:ext>
            </a:extLst>
          </p:cNvPr>
          <p:cNvSpPr txBox="1"/>
          <p:nvPr/>
        </p:nvSpPr>
        <p:spPr>
          <a:xfrm>
            <a:off x="4505116" y="1560149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818E2D-2609-C24A-A6B6-8C21D4A538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37FC34-345A-92A3-CE37-43B5DE1A28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4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6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12" y="-79777"/>
            <a:ext cx="1452746" cy="1452746"/>
          </a:xfrm>
          <a:prstGeom prst="rect">
            <a:avLst/>
          </a:prstGeom>
        </p:spPr>
      </p:pic>
      <p:pic>
        <p:nvPicPr>
          <p:cNvPr id="2" name="图片 7">
            <a:extLst>
              <a:ext uri="{FF2B5EF4-FFF2-40B4-BE49-F238E27FC236}">
                <a16:creationId xmlns:a16="http://schemas.microsoft.com/office/drawing/2014/main" id="{BD238B72-957D-BCC8-C4BB-19392D7ABE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664406" y="603064"/>
            <a:ext cx="8912165" cy="55946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25D6DC-0B71-654D-D21F-93854934056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7791" b="61749"/>
          <a:stretch/>
        </p:blipFill>
        <p:spPr>
          <a:xfrm>
            <a:off x="2522495" y="1489215"/>
            <a:ext cx="7205875" cy="404052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A7437D5-E8A1-86A5-9C60-4E859FF37C90}"/>
              </a:ext>
            </a:extLst>
          </p:cNvPr>
          <p:cNvGrpSpPr/>
          <p:nvPr/>
        </p:nvGrpSpPr>
        <p:grpSpPr>
          <a:xfrm>
            <a:off x="1520462" y="1454319"/>
            <a:ext cx="1576031" cy="2887565"/>
            <a:chOff x="2070539" y="2430203"/>
            <a:chExt cx="1576031" cy="28875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BF875CC-8C0E-CCFC-148F-07CD2C6B24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088" b="65434"/>
            <a:stretch/>
          </p:blipFill>
          <p:spPr>
            <a:xfrm>
              <a:off x="2265058" y="2430203"/>
              <a:ext cx="850351" cy="101664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FAB51FE-6273-1A31-C6A0-2650A2132C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6" t="33871" r="71782" b="35295"/>
            <a:stretch/>
          </p:blipFill>
          <p:spPr>
            <a:xfrm>
              <a:off x="2580768" y="3414209"/>
              <a:ext cx="712490" cy="93042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3D48B9A-CCCC-A804-9797-2D0372D731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86" t="32798" r="27308" b="39202"/>
            <a:stretch/>
          </p:blipFill>
          <p:spPr>
            <a:xfrm>
              <a:off x="2206427" y="4015654"/>
              <a:ext cx="845960" cy="99919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B3235C0-9BAD-48EE-CC15-4D637A77A0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2" t="64353" r="71458" b="7054"/>
            <a:stretch/>
          </p:blipFill>
          <p:spPr>
            <a:xfrm>
              <a:off x="2811594" y="4213998"/>
              <a:ext cx="834976" cy="110377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D91AF1A-2E58-6953-B566-96A3D6660D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73" t="2899" r="29143" b="66962"/>
            <a:stretch/>
          </p:blipFill>
          <p:spPr>
            <a:xfrm>
              <a:off x="2070539" y="2878442"/>
              <a:ext cx="706836" cy="96467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72D0269-54AF-5BFA-3355-FAA73686A900}"/>
              </a:ext>
            </a:extLst>
          </p:cNvPr>
          <p:cNvGrpSpPr/>
          <p:nvPr/>
        </p:nvGrpSpPr>
        <p:grpSpPr>
          <a:xfrm>
            <a:off x="9424892" y="370769"/>
            <a:ext cx="1246646" cy="3056040"/>
            <a:chOff x="8991956" y="2811960"/>
            <a:chExt cx="1046371" cy="261197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3A17376-F17B-8227-C6A5-5E86753C65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>
              <a:off x="8996538" y="2811960"/>
              <a:ext cx="571500" cy="93556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EA9F4B4-E83B-CE0C-465F-C54D36314C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45" t="3872" r="7199" b="65850"/>
            <a:stretch/>
          </p:blipFill>
          <p:spPr>
            <a:xfrm>
              <a:off x="9362051" y="3117453"/>
              <a:ext cx="676276" cy="99613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352FEAF-2DC9-2DB0-63C9-1A872822FB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90" t="34117" r="49877" b="35405"/>
            <a:stretch/>
          </p:blipFill>
          <p:spPr>
            <a:xfrm>
              <a:off x="8991956" y="3664696"/>
              <a:ext cx="666361" cy="87412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E676C00-3134-EBDC-9EE8-E350B0182A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05" t="33834" r="3755" b="39499"/>
            <a:stretch/>
          </p:blipFill>
          <p:spPr>
            <a:xfrm>
              <a:off x="9295343" y="4101756"/>
              <a:ext cx="622165" cy="67059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4A9A6F4-4145-F087-D869-CDD9CBD7BE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46" t="64797" r="50421" b="7055"/>
            <a:stretch/>
          </p:blipFill>
          <p:spPr>
            <a:xfrm>
              <a:off x="9316294" y="4520170"/>
              <a:ext cx="684957" cy="903763"/>
            </a:xfrm>
            <a:prstGeom prst="rect">
              <a:avLst/>
            </a:prstGeom>
          </p:spPr>
        </p:pic>
      </p:grpSp>
      <p:pic>
        <p:nvPicPr>
          <p:cNvPr id="28" name="图片 16">
            <a:extLst>
              <a:ext uri="{FF2B5EF4-FFF2-40B4-BE49-F238E27FC236}">
                <a16:creationId xmlns:a16="http://schemas.microsoft.com/office/drawing/2014/main" id="{5CD66D35-BCF3-FBDB-8A7F-FAECE684DF2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424892" y="3281373"/>
            <a:ext cx="2883328" cy="361841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F469A7D-7897-61C2-0AA0-984768EE9F4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53CBA1-A349-8485-6579-6E4F882A407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01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-25661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207074" y="-457896"/>
            <a:ext cx="11577010" cy="75113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837469" y="640528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339151" y="541862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49" y="4216551"/>
            <a:ext cx="2567216" cy="2787130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36596" y="4247781"/>
            <a:ext cx="2196033" cy="275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71969F-D48D-F5F9-FDF5-0B0959B26F99}"/>
              </a:ext>
            </a:extLst>
          </p:cNvPr>
          <p:cNvSpPr txBox="1"/>
          <p:nvPr/>
        </p:nvSpPr>
        <p:spPr>
          <a:xfrm>
            <a:off x="1330037" y="2607002"/>
            <a:ext cx="9739746" cy="2086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chẵn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lẻ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Nắm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chẵn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lẻ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1,2,3 ở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40B3F-DEFB-A2C4-1F78-D4C2FEA98644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 CẦU CẦN ĐẠT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9053DD-72C9-927E-62F0-D0F8A30C81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C327DC-E9A2-826A-BDD9-A7B742BE08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6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453889" y="774783"/>
            <a:ext cx="8912165" cy="559463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0276" y="2660837"/>
            <a:ext cx="7291448" cy="15363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3245A6-33BF-7680-67E7-277145BD1F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0CAE51-A4A3-6BAA-FB55-B87D021AE4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5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39B4130D-7D58-FEB0-88CC-3CC3763546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67" y="357061"/>
            <a:ext cx="10948335" cy="61438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AD1C1C-C16B-95BF-92C0-415E47B30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9C4382-470E-9DAC-1659-D0A4B3B8F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2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66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33B40A-8E9F-5A54-F24B-1F92D56B3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08" y="234725"/>
            <a:ext cx="11225053" cy="612452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33BD59F-3492-DF64-36C2-44F7C5974185}"/>
              </a:ext>
            </a:extLst>
          </p:cNvPr>
          <p:cNvGrpSpPr/>
          <p:nvPr/>
        </p:nvGrpSpPr>
        <p:grpSpPr>
          <a:xfrm>
            <a:off x="574456" y="996950"/>
            <a:ext cx="4984247" cy="2978046"/>
            <a:chOff x="642595" y="2924175"/>
            <a:chExt cx="5272430" cy="347316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864E2D3-B958-81C8-74D6-629810BF8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2595" y="3282227"/>
              <a:ext cx="2004938" cy="3115110"/>
            </a:xfrm>
            <a:prstGeom prst="rect">
              <a:avLst/>
            </a:prstGeom>
          </p:spPr>
        </p:pic>
        <p:sp>
          <p:nvSpPr>
            <p:cNvPr id="5" name="Rectangular Callout 3">
              <a:extLst>
                <a:ext uri="{FF2B5EF4-FFF2-40B4-BE49-F238E27FC236}">
                  <a16:creationId xmlns:a16="http://schemas.microsoft.com/office/drawing/2014/main" id="{20F0F4D3-3146-CCF8-92ED-2C9F6DB446A0}"/>
                </a:ext>
              </a:extLst>
            </p:cNvPr>
            <p:cNvSpPr/>
            <p:nvPr/>
          </p:nvSpPr>
          <p:spPr>
            <a:xfrm>
              <a:off x="3114675" y="2924175"/>
              <a:ext cx="2800350" cy="1962150"/>
            </a:xfrm>
            <a:prstGeom prst="wedgeRectCallout">
              <a:avLst>
                <a:gd name="adj1" fmla="val -63011"/>
                <a:gd name="adj2" fmla="val -732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Có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nào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nhận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biết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chẵn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,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lẻ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không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nhỉ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组合 850">
            <a:extLst>
              <a:ext uri="{FF2B5EF4-FFF2-40B4-BE49-F238E27FC236}">
                <a16:creationId xmlns:a16="http://schemas.microsoft.com/office/drawing/2014/main" id="{958B4206-B5D6-EBD5-C680-570D4ECCE5C5}"/>
              </a:ext>
            </a:extLst>
          </p:cNvPr>
          <p:cNvGrpSpPr/>
          <p:nvPr/>
        </p:nvGrpSpPr>
        <p:grpSpPr>
          <a:xfrm>
            <a:off x="3005534" y="1578149"/>
            <a:ext cx="6784396" cy="3224020"/>
            <a:chOff x="4610383" y="1723542"/>
            <a:chExt cx="9998736" cy="3224020"/>
          </a:xfrm>
        </p:grpSpPr>
        <p:sp>
          <p:nvSpPr>
            <p:cNvPr id="11" name="文本框 9">
              <a:extLst>
                <a:ext uri="{FF2B5EF4-FFF2-40B4-BE49-F238E27FC236}">
                  <a16:creationId xmlns:a16="http://schemas.microsoft.com/office/drawing/2014/main" id="{43E7EA16-808C-AB36-D3CD-E6B89D997388}"/>
                </a:ext>
              </a:extLst>
            </p:cNvPr>
            <p:cNvSpPr txBox="1"/>
            <p:nvPr/>
          </p:nvSpPr>
          <p:spPr>
            <a:xfrm>
              <a:off x="4610383" y="3562567"/>
              <a:ext cx="999873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Thảo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luận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nhóm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đôi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trả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lời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câu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hỏi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: 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+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Rút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nhận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biết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chẵn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lẻ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+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Lấy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ví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dụ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minh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họa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3" name="直接连接符 10">
              <a:extLst>
                <a:ext uri="{FF2B5EF4-FFF2-40B4-BE49-F238E27FC236}">
                  <a16:creationId xmlns:a16="http://schemas.microsoft.com/office/drawing/2014/main" id="{AEB15D71-C8F8-9FE8-A8A7-AFDAC8F6C61B}"/>
                </a:ext>
              </a:extLst>
            </p:cNvPr>
            <p:cNvCxnSpPr/>
            <p:nvPr/>
          </p:nvCxnSpPr>
          <p:spPr>
            <a:xfrm>
              <a:off x="5730603" y="1723542"/>
              <a:ext cx="39048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156725" y="1268941"/>
            <a:ext cx="3035993" cy="4595636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186466" y="3280375"/>
            <a:ext cx="2883328" cy="3618418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614547" y="3696174"/>
            <a:ext cx="2999988" cy="32569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97274D-E0B1-DB49-D26A-0FD057F8BC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C6C0E8-1E26-5DA8-E949-79ADBF8521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8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自定义 10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854D"/>
      </a:accent1>
      <a:accent2>
        <a:srgbClr val="FF854D"/>
      </a:accent2>
      <a:accent3>
        <a:srgbClr val="FF854D"/>
      </a:accent3>
      <a:accent4>
        <a:srgbClr val="FF854D"/>
      </a:accent4>
      <a:accent5>
        <a:srgbClr val="FF854D"/>
      </a:accent5>
      <a:accent6>
        <a:srgbClr val="FF854D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等线" panose="020F0502020204030204"/>
            <a:ea typeface="等线" panose="02010600030101010101" pitchFamily="2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761</Words>
  <Application>Microsoft Office PowerPoint</Application>
  <PresentationFormat>Widescreen</PresentationFormat>
  <Paragraphs>84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Times New Roman</vt:lpstr>
      <vt:lpstr>等线</vt:lpstr>
      <vt:lpstr>思源黑体 CN</vt:lpstr>
      <vt:lpstr>#9Slide07 IcielHelena</vt:lpstr>
      <vt:lpstr>Arial</vt:lpstr>
      <vt:lpstr>Cambria</vt:lpstr>
      <vt:lpstr>Calibri</vt:lpstr>
      <vt:lpstr>等线 Light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Hoang Anh Vu</cp:lastModifiedBy>
  <cp:revision>76</cp:revision>
  <dcterms:created xsi:type="dcterms:W3CDTF">2023-07-10T13:56:21Z</dcterms:created>
  <dcterms:modified xsi:type="dcterms:W3CDTF">2023-08-20T09:13:34Z</dcterms:modified>
  <cp:version>MNT37</cp:version>
</cp:coreProperties>
</file>