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0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96" r:id="rId22"/>
    <p:sldId id="301" r:id="rId23"/>
    <p:sldId id="282" r:id="rId24"/>
    <p:sldId id="297" r:id="rId25"/>
    <p:sldId id="294" r:id="rId26"/>
    <p:sldId id="279" r:id="rId27"/>
    <p:sldId id="30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433" autoAdjust="0"/>
  </p:normalViewPr>
  <p:slideViewPr>
    <p:cSldViewPr snapToGrid="0">
      <p:cViewPr varScale="1">
        <p:scale>
          <a:sx n="66" d="100"/>
          <a:sy n="66" d="100"/>
        </p:scale>
        <p:origin x="1134" y="-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1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microsoft.com/office/2007/relationships/hdphoto" Target="../media/hdphoto8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openxmlformats.org/officeDocument/2006/relationships/image" Target="../media/image31.png"/><Relationship Id="rId19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1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xmlns="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xmlns="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B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A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viết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hoa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Chỉ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riêng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của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dòng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sông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thành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phố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Không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viết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hoa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chung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chỉ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dòng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thành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phố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DANH TỪ CHUNG</a:t>
            </a:r>
            <a:endParaRPr lang="en-US" sz="2800" b="1" dirty="0"/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DANH TỪ RIÊNG</a:t>
            </a:r>
            <a:endParaRPr lang="en-US" sz="28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 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smtClean="0">
                <a:latin typeface="Cambria" panose="02040503050406030204" pitchFamily="18" charset="0"/>
                <a:ea typeface="Cambria" panose="02040503050406030204" pitchFamily="18" charset="0"/>
              </a:rPr>
              <a:t>anh, 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smtClean="0">
                <a:latin typeface="Cambria" panose="02040503050406030204" pitchFamily="18" charset="0"/>
                <a:ea typeface="Cambria" panose="02040503050406030204" pitchFamily="18" charset="0"/>
              </a:rPr>
              <a:t>cán bộ cách mạng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668" y="5666163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9374" y="1876327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lang="en-US" sz="2800" b="1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199" y="4080614"/>
            <a:ext cx="7292943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smtClean="0">
                <a:latin typeface="Cambria" panose="02040503050406030204" pitchFamily="18" charset="0"/>
                <a:ea typeface="Cambria" panose="02040503050406030204" pitchFamily="18" charset="0"/>
              </a:rPr>
              <a:t>anh, 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smtClean="0">
                <a:latin typeface="Cambria" panose="02040503050406030204" pitchFamily="18" charset="0"/>
                <a:ea typeface="Cambria" panose="02040503050406030204" pitchFamily="18" charset="0"/>
              </a:rPr>
              <a:t>cán bộ cách mạng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xmlns="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xmlns="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5461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Khi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riêng</a:t>
            </a:r>
            <a:r>
              <a:rPr lang="en-US" sz="2800" b="1" dirty="0" smtClean="0">
                <a:solidFill>
                  <a:schemeClr val="tx1"/>
                </a:solidFill>
              </a:rPr>
              <a:t> ta </a:t>
            </a:r>
            <a:r>
              <a:rPr lang="en-US" sz="2800" b="1" dirty="0" err="1" smtClean="0">
                <a:solidFill>
                  <a:schemeClr val="tx1"/>
                </a:solidFill>
              </a:rPr>
              <a:t>cần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lưu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điều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xmlns="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xmlns="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xmlns="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 smtClean="0"/>
              <a:t>riêng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r>
              <a:rPr lang="en-US" sz="3200" b="1" dirty="0"/>
              <a:t>-     </a:t>
            </a:r>
            <a:r>
              <a:rPr lang="en-US" sz="3200" b="1" dirty="0" err="1" smtClean="0"/>
              <a:t>Tìm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được</a:t>
            </a:r>
            <a:r>
              <a:rPr lang="en-US" sz="3200" b="1" dirty="0" smtClean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 smtClean="0"/>
              <a:t>nhóm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988</Words>
  <Application>Microsoft Office PowerPoint</Application>
  <PresentationFormat>Widescreen</PresentationFormat>
  <Paragraphs>150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#9Slide03 Bebas Neue Bold</vt:lpstr>
      <vt:lpstr>#9Slide07 HoneyCream</vt:lpstr>
      <vt:lpstr>Arial</vt:lpstr>
      <vt:lpstr>Calibri</vt:lpstr>
      <vt:lpstr>Calibri Light</vt:lpstr>
      <vt:lpstr>Cambria</vt:lpstr>
      <vt:lpstr>等线</vt:lpstr>
      <vt:lpstr>Roboto Bold</vt:lpstr>
      <vt:lpstr>Roboto Light</vt:lpstr>
      <vt:lpstr>SVN-Newton</vt:lpstr>
      <vt:lpstr>Times New Roman</vt:lpstr>
      <vt:lpstr>Wingdings</vt:lpstr>
      <vt:lpstr>思源黑体 CN Heavy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HuyenPC</cp:lastModifiedBy>
  <cp:revision>36</cp:revision>
  <dcterms:created xsi:type="dcterms:W3CDTF">2023-06-29T03:07:26Z</dcterms:created>
  <dcterms:modified xsi:type="dcterms:W3CDTF">2024-09-17T01:48:43Z</dcterms:modified>
  <cp:version>MNT37</cp:version>
</cp:coreProperties>
</file>