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1"/>
  </p:notesMasterIdLst>
  <p:sldIdLst>
    <p:sldId id="256" r:id="rId7"/>
    <p:sldId id="258" r:id="rId8"/>
    <p:sldId id="284" r:id="rId9"/>
    <p:sldId id="285" r:id="rId10"/>
    <p:sldId id="290" r:id="rId11"/>
    <p:sldId id="291" r:id="rId12"/>
    <p:sldId id="292" r:id="rId13"/>
    <p:sldId id="288" r:id="rId14"/>
    <p:sldId id="276" r:id="rId15"/>
    <p:sldId id="257" r:id="rId16"/>
    <p:sldId id="277" r:id="rId17"/>
    <p:sldId id="279" r:id="rId18"/>
    <p:sldId id="278" r:id="rId19"/>
    <p:sldId id="280" r:id="rId20"/>
    <p:sldId id="260" r:id="rId21"/>
    <p:sldId id="281" r:id="rId22"/>
    <p:sldId id="282" r:id="rId23"/>
    <p:sldId id="293" r:id="rId24"/>
    <p:sldId id="294" r:id="rId25"/>
    <p:sldId id="295" r:id="rId26"/>
    <p:sldId id="297" r:id="rId27"/>
    <p:sldId id="296" r:id="rId28"/>
    <p:sldId id="298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C"/>
    <a:srgbClr val="EBFBFF"/>
    <a:srgbClr val="FEABAB"/>
    <a:srgbClr val="E15E66"/>
    <a:srgbClr val="F8CBAD"/>
    <a:srgbClr val="65472B"/>
    <a:srgbClr val="DA575F"/>
    <a:srgbClr val="C03674"/>
    <a:srgbClr val="CFA24A"/>
    <a:srgbClr val="EA6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557" autoAdjust="0"/>
  </p:normalViewPr>
  <p:slideViewPr>
    <p:cSldViewPr snapToGrid="0">
      <p:cViewPr>
        <p:scale>
          <a:sx n="66" d="100"/>
          <a:sy n="66" d="100"/>
        </p:scale>
        <p:origin x="900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một</a:t>
            </a:r>
            <a:r>
              <a:rPr lang="en-US" b="1" baseline="0" dirty="0"/>
              <a:t> </a:t>
            </a:r>
            <a:r>
              <a:rPr lang="en-US" b="1" baseline="0" dirty="0" err="1"/>
              <a:t>và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0" baseline="0" dirty="0"/>
              <a:t> </a:t>
            </a:r>
            <a:r>
              <a:rPr lang="en-US" b="0" baseline="0" dirty="0" err="1"/>
              <a:t>để</a:t>
            </a:r>
            <a:r>
              <a:rPr lang="en-US" b="0" baseline="0" dirty="0"/>
              <a:t> </a:t>
            </a:r>
            <a:r>
              <a:rPr lang="en-US" b="0" baseline="0" dirty="0" err="1"/>
              <a:t>đến</a:t>
            </a:r>
            <a:r>
              <a:rPr lang="en-US" b="0" baseline="0" dirty="0"/>
              <a:t> </a:t>
            </a:r>
            <a:r>
              <a:rPr lang="en-US" b="0" baseline="0" dirty="0" err="1"/>
              <a:t>hoạt</a:t>
            </a:r>
            <a:r>
              <a:rPr lang="en-US" b="0" baseline="0" dirty="0"/>
              <a:t> </a:t>
            </a:r>
            <a:r>
              <a:rPr lang="en-US" b="0" baseline="0" dirty="0" err="1"/>
              <a:t>động</a:t>
            </a:r>
            <a:r>
              <a:rPr lang="en-US" b="0" baseline="0" dirty="0"/>
              <a:t> </a:t>
            </a:r>
            <a:r>
              <a:rPr lang="en-US" b="0" baseline="0" dirty="0" err="1"/>
              <a:t>tiếp</a:t>
            </a:r>
            <a:r>
              <a:rPr lang="en-US" b="0" baseline="0" dirty="0"/>
              <a:t> </a:t>
            </a:r>
            <a:r>
              <a:rPr lang="en-US" b="0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8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56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18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9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2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55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57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20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23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69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9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6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9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4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1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3055CCFF-26DC-4FEC-8CD7-A6F790EF95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08EDA5B9-CE31-4975-A025-622A09DF15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8E836885-5929-4884-8D74-0EB1D082C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FA779B42-CF4E-4902-B49F-DE701567A7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78ED6A05-A9B4-4EDB-869A-520C8A745C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6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8F7512F5-6C2A-44A3-9DA0-92A011AD69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159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microsoft.com/office/2007/relationships/hdphoto" Target="../media/hdphoto11.wdp"/><Relationship Id="rId21" Type="http://schemas.openxmlformats.org/officeDocument/2006/relationships/image" Target="../media/image77.png"/><Relationship Id="rId7" Type="http://schemas.openxmlformats.org/officeDocument/2006/relationships/image" Target="../media/image69.png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5" Type="http://schemas.microsoft.com/office/2007/relationships/hdphoto" Target="../media/hdphoto19.wdp"/><Relationship Id="rId2" Type="http://schemas.openxmlformats.org/officeDocument/2006/relationships/image" Target="../media/image66.pn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2.wdp"/><Relationship Id="rId11" Type="http://schemas.openxmlformats.org/officeDocument/2006/relationships/image" Target="../media/image71.png"/><Relationship Id="rId24" Type="http://schemas.openxmlformats.org/officeDocument/2006/relationships/image" Target="../media/image79.png"/><Relationship Id="rId5" Type="http://schemas.openxmlformats.org/officeDocument/2006/relationships/image" Target="../media/image68.png"/><Relationship Id="rId15" Type="http://schemas.microsoft.com/office/2007/relationships/hdphoto" Target="../media/hdphoto16.wdp"/><Relationship Id="rId23" Type="http://schemas.openxmlformats.org/officeDocument/2006/relationships/image" Target="../media/image56.png"/><Relationship Id="rId10" Type="http://schemas.microsoft.com/office/2007/relationships/hdphoto" Target="../media/hdphoto14.wdp"/><Relationship Id="rId19" Type="http://schemas.microsoft.com/office/2007/relationships/hdphoto" Target="../media/hdphoto18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Relationship Id="rId2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4.png"/><Relationship Id="rId26" Type="http://schemas.microsoft.com/office/2007/relationships/hdphoto" Target="../media/hdphoto19.wdp"/><Relationship Id="rId21" Type="http://schemas.microsoft.com/office/2007/relationships/hdphoto" Target="../media/hdphoto18.wdp"/><Relationship Id="rId34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microsoft.com/office/2007/relationships/hdphoto" Target="../media/hdphoto14.wdp"/><Relationship Id="rId17" Type="http://schemas.microsoft.com/office/2007/relationships/hdphoto" Target="../media/hdphoto16.wdp"/><Relationship Id="rId25" Type="http://schemas.openxmlformats.org/officeDocument/2006/relationships/image" Target="../media/image79.png"/><Relationship Id="rId33" Type="http://schemas.openxmlformats.org/officeDocument/2006/relationships/image" Target="../media/image45.png"/><Relationship Id="rId2" Type="http://schemas.openxmlformats.org/officeDocument/2006/relationships/audio" Target="../media/audio3.wav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29" Type="http://schemas.microsoft.com/office/2007/relationships/hdphoto" Target="../media/hdphoto20.wdp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24" Type="http://schemas.openxmlformats.org/officeDocument/2006/relationships/image" Target="../media/image78.png"/><Relationship Id="rId32" Type="http://schemas.openxmlformats.org/officeDocument/2006/relationships/image" Target="../media/image44.png"/><Relationship Id="rId37" Type="http://schemas.openxmlformats.org/officeDocument/2006/relationships/image" Target="../media/image56.png"/><Relationship Id="rId5" Type="http://schemas.microsoft.com/office/2007/relationships/hdphoto" Target="../media/hdphoto11.wdp"/><Relationship Id="rId15" Type="http://schemas.openxmlformats.org/officeDocument/2006/relationships/image" Target="../media/image72.png"/><Relationship Id="rId23" Type="http://schemas.openxmlformats.org/officeDocument/2006/relationships/image" Target="../media/image77.png"/><Relationship Id="rId28" Type="http://schemas.openxmlformats.org/officeDocument/2006/relationships/image" Target="../media/image81.png"/><Relationship Id="rId36" Type="http://schemas.openxmlformats.org/officeDocument/2006/relationships/image" Target="../media/image83.png"/><Relationship Id="rId10" Type="http://schemas.microsoft.com/office/2007/relationships/hdphoto" Target="../media/hdphoto13.wdp"/><Relationship Id="rId19" Type="http://schemas.microsoft.com/office/2007/relationships/hdphoto" Target="../media/hdphoto17.wdp"/><Relationship Id="rId31" Type="http://schemas.microsoft.com/office/2007/relationships/hdphoto" Target="../media/hdphoto4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microsoft.com/office/2007/relationships/hdphoto" Target="../media/hdphoto15.wdp"/><Relationship Id="rId22" Type="http://schemas.openxmlformats.org/officeDocument/2006/relationships/image" Target="../media/image76.png"/><Relationship Id="rId27" Type="http://schemas.openxmlformats.org/officeDocument/2006/relationships/image" Target="../media/image80.png"/><Relationship Id="rId30" Type="http://schemas.openxmlformats.org/officeDocument/2006/relationships/image" Target="../media/image43.png"/><Relationship Id="rId35" Type="http://schemas.microsoft.com/office/2007/relationships/hdphoto" Target="../media/hdphoto21.wdp"/><Relationship Id="rId8" Type="http://schemas.microsoft.com/office/2007/relationships/hdphoto" Target="../media/hdphoto12.wdp"/><Relationship Id="rId3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image" Target="../media/image23.jpeg"/><Relationship Id="rId21" Type="http://schemas.openxmlformats.org/officeDocument/2006/relationships/slide" Target="slide7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37.png"/><Relationship Id="rId5" Type="http://schemas.openxmlformats.org/officeDocument/2006/relationships/image" Target="../media/image25.png"/><Relationship Id="rId15" Type="http://schemas.openxmlformats.org/officeDocument/2006/relationships/slide" Target="slide5.xml"/><Relationship Id="rId23" Type="http://schemas.openxmlformats.org/officeDocument/2006/relationships/slide" Target="slide8.xml"/><Relationship Id="rId10" Type="http://schemas.openxmlformats.org/officeDocument/2006/relationships/image" Target="../media/image30.svg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11" Type="http://schemas.openxmlformats.org/officeDocument/2006/relationships/image" Target="../media/image51.png"/><Relationship Id="rId5" Type="http://schemas.openxmlformats.org/officeDocument/2006/relationships/image" Target="../media/image40.png"/><Relationship Id="rId1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44.png"/><Relationship Id="rId5" Type="http://schemas.openxmlformats.org/officeDocument/2006/relationships/image" Target="../media/image52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6807" y="39791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Toán</a:t>
            </a:r>
            <a:r>
              <a:rPr lang="en-US" sz="4800" b="1" dirty="0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75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67744" y="3697997"/>
            <a:ext cx="2426796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29 073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4709" y="388529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87 019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87 219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87 291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6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-114562" y="3906123"/>
            <a:ext cx="1913210" cy="2966568"/>
          </a:xfrm>
          <a:prstGeom prst="rect">
            <a:avLst/>
          </a:prstGeom>
        </p:spPr>
      </p:pic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9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5" grpId="0"/>
      <p:bldP spid="2" grpId="1"/>
      <p:bldP spid="3" grpId="1" animBg="1"/>
      <p:bldP spid="8" grpId="1" animBg="1"/>
      <p:bldP spid="4" grpId="1" animBg="1"/>
      <p:bldP spid="4" grpId="2" animBg="1"/>
      <p:bldP spid="11" grpId="1" animBg="1"/>
      <p:bldP spid="11" grpId="2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20" grpId="1"/>
      <p:bldP spid="20" grpId="2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29" grpId="3" animBg="1"/>
      <p:bldP spid="30" grpId="1" animBg="1"/>
      <p:bldP spid="30" grpId="2" animBg="1"/>
      <p:bldP spid="32" grpId="1" animBg="1"/>
      <p:bldP spid="33" grpId="1" animBg="1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AF95D-29AC-4AC5-9A64-0BFAEF355959}"/>
              </a:ext>
            </a:extLst>
          </p:cNvPr>
          <p:cNvSpPr/>
          <p:nvPr/>
        </p:nvSpPr>
        <p:spPr>
          <a:xfrm>
            <a:off x="0" y="6465622"/>
            <a:ext cx="1463040" cy="381960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0410" y="2905570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21948"/>
            <a:ext cx="6217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6235225"/>
            <a:ext cx="70683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240" y="463156"/>
            <a:ext cx="752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3: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Tính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giá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trị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biểu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thức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92D05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21" y="1501340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(54 000 – 6 000) 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321" y="4062055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43 680 – 7 120 x 5</a:t>
            </a:r>
          </a:p>
        </p:txBody>
      </p:sp>
      <p:sp>
        <p:nvSpPr>
          <p:cNvPr id="11" name="文本框 1"/>
          <p:cNvSpPr txBox="1"/>
          <p:nvPr/>
        </p:nvSpPr>
        <p:spPr>
          <a:xfrm>
            <a:off x="7568227" y="2336440"/>
            <a:ext cx="439999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kumimoji="0" lang="zh-CN" altLang="en-US" sz="2800" b="1" i="1" u="none" strike="noStrike" kern="1200" cap="none" spc="0" normalizeH="0" baseline="0" noProof="0" dirty="0">
              <a:ln w="19050">
                <a:noFill/>
              </a:ln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71" y="3507128"/>
            <a:ext cx="3874129" cy="3882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2462110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48 000   :    8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6 000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406" y="4911121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43 680 -  35 600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8 080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F9DA8D-9ABB-4B25-9D39-CF1964A946E8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92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8" grpId="0" animBg="1"/>
      <p:bldP spid="9" grpId="0" animBg="1"/>
      <p:bldP spid="11" grpId="1" animBg="1"/>
      <p:bldP spid="11" grpId="2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4890" y="307369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4: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4890" y="501570"/>
            <a:ext cx="11793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	        Để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050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17847" y="2779384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6207" y="3401760"/>
            <a:ext cx="4402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4 050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: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STK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4375" y="255895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78" y="3222274"/>
            <a:ext cx="63161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x 5 = 20 250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+ 20 250 = 24 300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</a:t>
            </a:r>
            <a:r>
              <a:rPr lang="en-US" sz="25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quyển</a:t>
            </a:r>
            <a:endParaRPr lang="en-US" sz="2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37410" y="2851345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53920" y="5187834"/>
            <a:ext cx="4527778" cy="477054"/>
          </a:xfrm>
          <a:prstGeom prst="rect">
            <a:avLst/>
          </a:prstGeom>
          <a:solidFill>
            <a:srgbClr val="FEABAB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500"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6B4581-7949-4FBC-B2CF-F4526B8C82F0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4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2" grpId="0"/>
      <p:bldP spid="12" grpId="0"/>
      <p:bldP spid="14" grpId="0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64763" y="954499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03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3063" y="1934363"/>
            <a:ext cx="7665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Vận</a:t>
            </a:r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dụng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0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2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2025976" y="1375952"/>
            <a:ext cx="8826054" cy="4131506"/>
            <a:chOff x="2275035" y="975593"/>
            <a:chExt cx="8826054" cy="4131506"/>
          </a:xfrm>
        </p:grpSpPr>
        <p:pic>
          <p:nvPicPr>
            <p:cNvPr id="4101" name="Picture 410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035" y="975593"/>
              <a:ext cx="8826054" cy="4131506"/>
            </a:xfrm>
            <a:prstGeom prst="rect">
              <a:avLst/>
            </a:prstGeom>
          </p:spPr>
        </p:pic>
        <p:sp>
          <p:nvSpPr>
            <p:cNvPr id="4099" name="TextBox 4098"/>
            <p:cNvSpPr txBox="1"/>
            <p:nvPr/>
          </p:nvSpPr>
          <p:spPr>
            <a:xfrm>
              <a:off x="3199598" y="2163736"/>
              <a:ext cx="6540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3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711" y="994664"/>
            <a:ext cx="3987944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538F83-6C1F-45B0-A632-A4B220FE4F16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4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6" y="784839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2643474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03265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5" y="2224088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15405" y="-9845"/>
            <a:ext cx="10058400" cy="5884192"/>
            <a:chOff x="1379093" y="-17177"/>
            <a:chExt cx="10058400" cy="58841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17177"/>
              <a:ext cx="10058400" cy="5884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colorTemperature colorTemp="112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4986" y="666711"/>
              <a:ext cx="3438442" cy="1286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574017" y="1866961"/>
            <a:ext cx="5665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48 796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97937" y="312678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97 592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00438" y="447080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86 592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99516" y="317632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96 786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99516" y="4463829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88 792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33364" y="2703620"/>
            <a:ext cx="1735978" cy="12298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49747" y="4055194"/>
            <a:ext cx="1735978" cy="122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56186" y="2947158"/>
            <a:ext cx="1011682" cy="1139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037" y="4026454"/>
            <a:ext cx="899238" cy="124978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15405" y="19952"/>
            <a:ext cx="10058400" cy="5884192"/>
            <a:chOff x="1379093" y="-29508"/>
            <a:chExt cx="10058400" cy="588419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29508"/>
              <a:ext cx="10058400" cy="588419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127684" y="780953"/>
              <a:ext cx="3163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Chặng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 2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265557" y="1690315"/>
            <a:ext cx="5988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(78 000 : 2 ) + 11 000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37420" y="346474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938297" y="472805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68866" y="354334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45 000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536462" y="472267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16316" y="3066640"/>
            <a:ext cx="1735978" cy="12298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31765" y="4308563"/>
            <a:ext cx="1735978" cy="122981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39138" y="3310178"/>
            <a:ext cx="1011682" cy="11391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055" y="4279823"/>
            <a:ext cx="899238" cy="12497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9281" y="0"/>
            <a:ext cx="10058400" cy="5884192"/>
            <a:chOff x="-9273287" y="7037339"/>
            <a:chExt cx="10058400" cy="5884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73287" y="7037339"/>
              <a:ext cx="10058400" cy="5884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5775111" y="7720943"/>
              <a:ext cx="3444539" cy="1286367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1131549" y="1651793"/>
            <a:ext cx="965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880442" y="341105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924535" y="472780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538129" y="3432186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19 000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523613" y="473700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488329" y="3001987"/>
            <a:ext cx="1735978" cy="1229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04712" y="4353561"/>
            <a:ext cx="1735978" cy="122981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11151" y="3245525"/>
            <a:ext cx="1011682" cy="113919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002" y="4324821"/>
            <a:ext cx="899238" cy="1249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37BFF8-76F1-4135-888D-88E5243226F1}"/>
              </a:ext>
            </a:extLst>
          </p:cNvPr>
          <p:cNvGrpSpPr/>
          <p:nvPr/>
        </p:nvGrpSpPr>
        <p:grpSpPr>
          <a:xfrm>
            <a:off x="2230265" y="1680432"/>
            <a:ext cx="7499976" cy="2771727"/>
            <a:chOff x="2660879" y="2077732"/>
            <a:chExt cx="7499976" cy="27717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79" y="2077732"/>
              <a:ext cx="7499976" cy="2771727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3646180" y="3019202"/>
              <a:ext cx="54272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C8B6AB-2D62-42C1-9026-4864A7D472D7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62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2.96296E-6 L -0.06002 0.09421 L -0.06133 0.20301 L -0.00755 0.255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0183 0.11621 L 0.13842 0.16759 L 0.17683 -1.85185E-6 L 0.2 -0.24629 L 0.20378 -0.29398 L 0.25196 -0.30764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6146 -0.00324 L 0.28646 0.0206 L 0.35768 0.14028 L 0.26719 0.26342 " pathEditMode="relative" rAng="0" ptsTypes="AAAAA">
                                      <p:cBhvr>
                                        <p:cTn id="19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1914 0.1537 L -0.13451 0.25625 L -0.09037 0.32824 L 0.08463 0.3213 " pathEditMode="relative" rAng="0" ptsTypes="AAAAA">
                                      <p:cBhvr>
                                        <p:cTn id="28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" grpId="0"/>
      <p:bldP spid="7" grpId="1"/>
      <p:bldP spid="66" grpId="0" animBg="1"/>
      <p:bldP spid="66" grpId="1" animBg="1"/>
      <p:bldP spid="66" grpId="2" animBg="1"/>
      <p:bldP spid="67" grpId="0" animBg="1"/>
      <p:bldP spid="67" grpId="1" animBg="1"/>
      <p:bldP spid="68" grpId="0" animBg="1"/>
      <p:bldP spid="68" grpId="1" animBg="1"/>
      <p:bldP spid="72" grpId="0" animBg="1"/>
      <p:bldP spid="72" grpId="1" animBg="1"/>
      <p:bldP spid="100" grpId="0"/>
      <p:bldP spid="100" grpId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4" grpId="2" animBg="1"/>
      <p:bldP spid="114" grpId="0"/>
      <p:bldP spid="114" grpId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29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4F2A30-5348-487C-A97F-EE1D0FEB19EB}"/>
              </a:ext>
            </a:extLst>
          </p:cNvPr>
          <p:cNvSpPr txBox="1"/>
          <p:nvPr/>
        </p:nvSpPr>
        <p:spPr>
          <a:xfrm>
            <a:off x="3090934" y="613108"/>
            <a:ext cx="6325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CỦNG CỐ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C45996-36EF-4BF4-B347-0F76D94AA30A}"/>
              </a:ext>
            </a:extLst>
          </p:cNvPr>
          <p:cNvSpPr txBox="1"/>
          <p:nvPr/>
        </p:nvSpPr>
        <p:spPr>
          <a:xfrm>
            <a:off x="1309798" y="1747354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026A4-DD85-4B6F-8F2E-981096697E2B}"/>
              </a:ext>
            </a:extLst>
          </p:cNvPr>
          <p:cNvSpPr txBox="1"/>
          <p:nvPr/>
        </p:nvSpPr>
        <p:spPr>
          <a:xfrm>
            <a:off x="1309798" y="2376003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81276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1175657"/>
            <a:ext cx="7701225" cy="35432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98226" y="2339113"/>
            <a:ext cx="5177103" cy="121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các bài tập và chuẩn bị bài sau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E557D-94EF-4660-95AF-2A64245FC7C1}"/>
              </a:ext>
            </a:extLst>
          </p:cNvPr>
          <p:cNvSpPr txBox="1"/>
          <p:nvPr/>
        </p:nvSpPr>
        <p:spPr>
          <a:xfrm>
            <a:off x="2441626" y="277471"/>
            <a:ext cx="47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3273891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424438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583540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770442"/>
            <a:ext cx="503903" cy="3344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6482" y="1998186"/>
            <a:ext cx="10669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TẠM 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BIỆT 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Ziclets" panose="02000603000000000000" pitchFamily="2" charset="0"/>
              </a:rPr>
              <a:t>NHÉ!</a:t>
            </a:r>
            <a:endParaRPr lang="en-US" sz="11500" dirty="0">
              <a:ln w="57150">
                <a:solidFill>
                  <a:schemeClr val="bg1"/>
                </a:solidFill>
              </a:ln>
              <a:solidFill>
                <a:srgbClr val="00B05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47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0068" y="102075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8468" y="139236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Táo</a:t>
            </a:r>
            <a:endParaRPr lang="en-US" sz="4364" dirty="0">
              <a:solidFill>
                <a:srgbClr val="92D05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1026" name="Picture 2" descr="Eco apple vector icon | Free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25" y="-252433"/>
            <a:ext cx="1661650" cy="16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 : 8 </a:t>
            </a:r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16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58" b="100000" l="75600" r="100000">
                        <a14:backgroundMark x1="78417" y1="73975" x2="78417" y2="73975"/>
                        <a14:backgroundMark x1="77698" y1="96322" x2="77698" y2="96322"/>
                        <a14:backgroundMark x1="77158" y1="80764" x2="77158" y2="8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382409" y="2784358"/>
            <a:ext cx="2291341" cy="4098428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3408" y="2784358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9216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3322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Mít</a:t>
            </a:r>
            <a:endParaRPr lang="en-US" sz="4364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6 789 x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63 589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61 101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62 781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2050" name="Picture 2" descr="Mít Dễ Thương Bộ Vector Trái Cây Nhiệt Đới Hình minh họa Sẵn có - Tải xuống  Hình ảnh Ngay bây giờ - Mít, Dễ thương, Biểu cảm khuôn mặt - i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48693" l="4739" r="42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r="56651" b="50653"/>
          <a:stretch/>
        </p:blipFill>
        <p:spPr bwMode="auto">
          <a:xfrm>
            <a:off x="86118" y="-203849"/>
            <a:ext cx="1327899" cy="15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82110" y="2715905"/>
            <a:ext cx="2479888" cy="4380497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740" y="2365647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155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06406" y="13128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Dâu</a:t>
            </a:r>
            <a:endParaRPr lang="en-US" sz="4364" b="1" dirty="0">
              <a:solidFill>
                <a:srgbClr val="DA575F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45 950 :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9 190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9 010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8 190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3074" name="Picture 2" descr="Trái Cây Dâu Tây Vườn Hoặc Biểu Tượng Vector Màu Phẳng Dâu Tây Cho Các Ứng  Dụng Và Trang Web Thực Phẩm Hình minh họa Sẵn có - Tải xuống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332" cy="13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327141" y="3341082"/>
            <a:ext cx="2346609" cy="3516793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625" y="2812648"/>
            <a:ext cx="5546750" cy="8728028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460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94353BD1-242B-4BB8-A0DD-02AF46B0568D}"/>
              </a:ext>
            </a:extLst>
          </p:cNvPr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305" y="4125340"/>
            <a:ext cx="2301509" cy="232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7148" y="4247599"/>
            <a:ext cx="2301509" cy="232796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lum bright="70000" contrast="-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75900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Ổi</a:t>
            </a:r>
            <a:endParaRPr lang="en-US" sz="4364" b="1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8101" y="1018633"/>
            <a:ext cx="10972800" cy="1526839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6 500 kg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kg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266" y="2782552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 </a:t>
            </a:r>
            <a:r>
              <a:rPr lang="en-US" sz="44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0830" y="4073765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5943" y="5411581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</a:t>
            </a:r>
            <a:r>
              <a:rPr lang="en-US" sz="4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38627" y="2654927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889098" y="3936809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32996" y="5454668"/>
            <a:ext cx="1011682" cy="11391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8" b="89848" l="9926" r="97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37" y="0"/>
            <a:ext cx="1356472" cy="1326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5883" y="4674293"/>
            <a:ext cx="2301509" cy="2327963"/>
          </a:xfrm>
          <a:prstGeom prst="rect">
            <a:avLst/>
          </a:prstGeom>
        </p:spPr>
      </p:pic>
      <p:pic>
        <p:nvPicPr>
          <p:cNvPr id="19" name="图片 10" descr="桌子上放了不同类型的玩具熊&#10;&#10;低可信度描述已自动生成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441370" y="3429000"/>
            <a:ext cx="2198367" cy="3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44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75251"/>
            <a:ext cx="7701225" cy="46436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2466" y="1543869"/>
            <a:ext cx="517710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defTabSz="609630">
              <a:lnSpc>
                <a:spcPts val="4947"/>
              </a:lnSpc>
            </a:pP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17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7130" y="954499"/>
            <a:ext cx="146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02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719" y="1934363"/>
            <a:ext cx="7868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LUYỆN TẬP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545</TotalTime>
  <Words>942</Words>
  <Application>Microsoft Office PowerPoint</Application>
  <PresentationFormat>Widescreen</PresentationFormat>
  <Paragraphs>162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等线</vt:lpstr>
      <vt:lpstr>#9Slide03 AmpleSoft</vt:lpstr>
      <vt:lpstr>#9Slide05 Angelline</vt:lpstr>
      <vt:lpstr>#9Slide05 Dancing Script</vt:lpstr>
      <vt:lpstr>#9Slide05 SVNFlamingo Script</vt:lpstr>
      <vt:lpstr>#9Slide05 SVNVanilla Daisy Pro</vt:lpstr>
      <vt:lpstr>#9Slide06 SVNBonjour</vt:lpstr>
      <vt:lpstr>#9Slide07 HoneyCream</vt:lpstr>
      <vt:lpstr>#9Slide07 IcielCadena</vt:lpstr>
      <vt:lpstr>#9Slide07 IcielStormtrooper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SVN-Newton</vt:lpstr>
      <vt:lpstr>Times New Roman</vt:lpstr>
      <vt:lpstr>思源宋体 CN Light</vt:lpstr>
      <vt:lpstr>Office Theme</vt:lpstr>
      <vt:lpstr>Office 主题​​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Hà Lê</cp:lastModifiedBy>
  <cp:revision>16</cp:revision>
  <dcterms:created xsi:type="dcterms:W3CDTF">2023-06-15T02:17:36Z</dcterms:created>
  <dcterms:modified xsi:type="dcterms:W3CDTF">2023-08-17T07:09:20Z</dcterms:modified>
  <cp:category>9Slide.vn</cp:category>
  <cp:version>MT50</cp:version>
</cp:coreProperties>
</file>