
<file path=[Content_Types].xml><?xml version="1.0" encoding="utf-8"?>
<Types xmlns="http://schemas.openxmlformats.org/package/2006/content-types">
  <Default Extension="png" ContentType="image/png"/>
  <Default Extension="svg" ContentType="image/svg+xml"/>
  <Default Extension="jpeg" ContentType="image/jpeg"/>
  <Default Extension="emf" ContentType="image/x-emf"/>
  <Default Extension="rels" ContentType="application/vnd.openxmlformats-package.relationships+xml"/>
  <Default Extension="xml" ContentType="application/xml"/>
  <Default Extension="fntdata" ContentType="application/x-fontdata"/>
  <Default Extension="wdp" ContentType="image/vnd.ms-photo"/>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 id="2147483662" r:id="rId2"/>
  </p:sldMasterIdLst>
  <p:notesMasterIdLst>
    <p:notesMasterId r:id="rId18"/>
  </p:notesMasterIdLst>
  <p:sldIdLst>
    <p:sldId id="257" r:id="rId3"/>
    <p:sldId id="272" r:id="rId4"/>
    <p:sldId id="256" r:id="rId5"/>
    <p:sldId id="273" r:id="rId6"/>
    <p:sldId id="267" r:id="rId7"/>
    <p:sldId id="258" r:id="rId8"/>
    <p:sldId id="260" r:id="rId9"/>
    <p:sldId id="269" r:id="rId10"/>
    <p:sldId id="265" r:id="rId11"/>
    <p:sldId id="268" r:id="rId12"/>
    <p:sldId id="264" r:id="rId13"/>
    <p:sldId id="270" r:id="rId14"/>
    <p:sldId id="261" r:id="rId15"/>
    <p:sldId id="274" r:id="rId16"/>
    <p:sldId id="262" r:id="rId17"/>
  </p:sldIdLst>
  <p:sldSz cx="18288000" cy="10287000"/>
  <p:notesSz cx="6858000" cy="9144000"/>
  <p:embeddedFontLst>
    <p:embeddedFont>
      <p:font typeface="Calibri" panose="020F0502020204030204" pitchFamily="34" charset="0"/>
      <p:regular r:id="rId19"/>
      <p:bold r:id="rId20"/>
      <p:italic r:id="rId21"/>
      <p:boldItalic r:id="rId22"/>
    </p:embeddedFont>
    <p:embeddedFont>
      <p:font typeface="SimSun" panose="02010600030101010101" pitchFamily="2" charset="-122"/>
      <p:regular r:id="rId23"/>
    </p:embeddedFont>
    <p:embeddedFont>
      <p:font typeface="Microsoft YaHei" panose="020B0503020204020204" pitchFamily="34" charset="-122"/>
      <p:regular r:id="rId24"/>
      <p:bold r:id="rId25"/>
    </p:embeddedFont>
    <p:embeddedFont>
      <p:font typeface="SimSun" panose="02010600030101010101" pitchFamily="2" charset="-122"/>
      <p:regular r:id="rId23"/>
    </p:embeddedFont>
    <p:embeddedFont>
      <p:font typeface="等线" panose="020B0604020202020204" charset="-122"/>
      <p:regular r:id="rId26"/>
      <p:bold r:id="rId27"/>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MasterView">
  <p:normalViewPr horzBarState="maximized">
    <p:restoredLeft sz="14995" autoAdjust="0"/>
    <p:restoredTop sz="94622" autoAdjust="0"/>
  </p:normalViewPr>
  <p:slideViewPr>
    <p:cSldViewPr>
      <p:cViewPr varScale="1">
        <p:scale>
          <a:sx n="49" d="100"/>
          <a:sy n="49" d="100"/>
        </p:scale>
        <p:origin x="600" y="-52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notesMaster" Target="notesMasters/notesMaster1.xml"/><Relationship Id="rId26" Type="http://schemas.openxmlformats.org/officeDocument/2006/relationships/font" Target="fonts/font8.fntdata"/><Relationship Id="rId3" Type="http://schemas.openxmlformats.org/officeDocument/2006/relationships/slide" Target="slides/slide1.xml"/><Relationship Id="rId21" Type="http://schemas.openxmlformats.org/officeDocument/2006/relationships/font" Target="fonts/font3.fntdata"/><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font" Target="fonts/font7.fntdata"/><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font" Target="fonts/font2.fntdata"/><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font" Target="fonts/font6.fntdata"/><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font" Target="fonts/font5.fntdata"/><Relationship Id="rId28"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font" Target="fonts/font1.fntdata"/><Relationship Id="rId31"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font" Target="fonts/font4.fntdata"/><Relationship Id="rId27" Type="http://schemas.openxmlformats.org/officeDocument/2006/relationships/font" Target="fonts/font9.fntdata"/><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E6424BD-FFE5-4178-805A-0E80A13107D6}" type="datetimeFigureOut">
              <a:rPr lang="en-US" smtClean="0"/>
              <a:t>9/6/2023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0B1B73E-0C26-4D50-8A57-47F39B06BD78}" type="slidenum">
              <a:rPr lang="en-US" smtClean="0"/>
              <a:t>‹#›</a:t>
            </a:fld>
            <a:endParaRPr lang="en-US"/>
          </a:p>
        </p:txBody>
      </p:sp>
    </p:spTree>
    <p:extLst>
      <p:ext uri="{BB962C8B-B14F-4D97-AF65-F5344CB8AC3E}">
        <p14:creationId xmlns:p14="http://schemas.microsoft.com/office/powerpoint/2010/main" val="302766776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幻灯片图像占位符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339"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zh-CN" altLang="en-US">
              <a:cs typeface="等线"/>
            </a:endParaRPr>
          </a:p>
        </p:txBody>
      </p:sp>
      <p:sp>
        <p:nvSpPr>
          <p:cNvPr id="14340"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BEA0C38A-B61B-4647-AA12-1D64B562F135}" type="slidenum">
              <a:rPr kumimoji="0" lang="zh-CN" altLang="en-US" sz="1200" b="0" i="0" u="none" strike="noStrike" kern="1200" cap="none" spc="0" normalizeH="0" baseline="0" noProof="0" smtClean="0">
                <a:ln>
                  <a:noFill/>
                </a:ln>
                <a:solidFill>
                  <a:srgbClr val="000000"/>
                </a:solidFill>
                <a:effectLst/>
                <a:uLnTx/>
                <a:uFillTx/>
                <a:latin typeface="等线"/>
                <a:cs typeface="等线"/>
              </a:rPr>
              <a:pPr marL="0" marR="0" lvl="0" indent="0" algn="r" defTabSz="914400" rtl="0" eaLnBrk="1" fontAlgn="base" latinLnBrk="0" hangingPunct="1">
                <a:lnSpc>
                  <a:spcPct val="100000"/>
                </a:lnSpc>
                <a:spcBef>
                  <a:spcPct val="0"/>
                </a:spcBef>
                <a:spcAft>
                  <a:spcPct val="0"/>
                </a:spcAft>
                <a:buClrTx/>
                <a:buSzTx/>
                <a:buFontTx/>
                <a:buNone/>
                <a:tabLst/>
                <a:defRPr/>
              </a:pPr>
              <a:t>4</a:t>
            </a:fld>
            <a:endParaRPr kumimoji="0" lang="zh-CN" altLang="en-US" sz="1200" b="0" i="0" u="none" strike="noStrike" kern="1200" cap="none" spc="0" normalizeH="0" baseline="0" noProof="0">
              <a:ln>
                <a:noFill/>
              </a:ln>
              <a:solidFill>
                <a:srgbClr val="000000"/>
              </a:solidFill>
              <a:effectLst/>
              <a:uLnTx/>
              <a:uFillTx/>
              <a:latin typeface="等线"/>
              <a:cs typeface="等线"/>
            </a:endParaRPr>
          </a:p>
        </p:txBody>
      </p:sp>
    </p:spTree>
    <p:extLst>
      <p:ext uri="{BB962C8B-B14F-4D97-AF65-F5344CB8AC3E}">
        <p14:creationId xmlns:p14="http://schemas.microsoft.com/office/powerpoint/2010/main" val="79289007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0B1B73E-0C26-4D50-8A57-47F39B06BD78}" type="slidenum">
              <a:rPr lang="en-US" smtClean="0"/>
              <a:t>7</a:t>
            </a:fld>
            <a:endParaRPr lang="en-US"/>
          </a:p>
        </p:txBody>
      </p:sp>
    </p:spTree>
    <p:extLst>
      <p:ext uri="{BB962C8B-B14F-4D97-AF65-F5344CB8AC3E}">
        <p14:creationId xmlns:p14="http://schemas.microsoft.com/office/powerpoint/2010/main" val="58504399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幻灯片图像占位符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339"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zh-CN" altLang="en-US">
              <a:cs typeface="等线"/>
            </a:endParaRPr>
          </a:p>
        </p:txBody>
      </p:sp>
      <p:sp>
        <p:nvSpPr>
          <p:cNvPr id="14340"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BEA0C38A-B61B-4647-AA12-1D64B562F135}" type="slidenum">
              <a:rPr kumimoji="0" lang="zh-CN" altLang="en-US" sz="1200" b="0" i="0" u="none" strike="noStrike" kern="1200" cap="none" spc="0" normalizeH="0" baseline="0" noProof="0" smtClean="0">
                <a:ln>
                  <a:noFill/>
                </a:ln>
                <a:solidFill>
                  <a:srgbClr val="000000"/>
                </a:solidFill>
                <a:effectLst/>
                <a:uLnTx/>
                <a:uFillTx/>
                <a:latin typeface="等线"/>
                <a:cs typeface="等线"/>
              </a:rPr>
              <a:pPr marL="0" marR="0" lvl="0" indent="0" algn="r" defTabSz="914400" rtl="0" eaLnBrk="1" fontAlgn="base" latinLnBrk="0" hangingPunct="1">
                <a:lnSpc>
                  <a:spcPct val="100000"/>
                </a:lnSpc>
                <a:spcBef>
                  <a:spcPct val="0"/>
                </a:spcBef>
                <a:spcAft>
                  <a:spcPct val="0"/>
                </a:spcAft>
                <a:buClrTx/>
                <a:buSzTx/>
                <a:buFontTx/>
                <a:buNone/>
                <a:tabLst/>
                <a:defRPr/>
              </a:pPr>
              <a:t>14</a:t>
            </a:fld>
            <a:endParaRPr kumimoji="0" lang="zh-CN" altLang="en-US" sz="1200" b="0" i="0" u="none" strike="noStrike" kern="1200" cap="none" spc="0" normalizeH="0" baseline="0" noProof="0">
              <a:ln>
                <a:noFill/>
              </a:ln>
              <a:solidFill>
                <a:srgbClr val="000000"/>
              </a:solidFill>
              <a:effectLst/>
              <a:uLnTx/>
              <a:uFillTx/>
              <a:latin typeface="等线"/>
              <a:cs typeface="等线"/>
            </a:endParaRPr>
          </a:p>
        </p:txBody>
      </p:sp>
    </p:spTree>
    <p:extLst>
      <p:ext uri="{BB962C8B-B14F-4D97-AF65-F5344CB8AC3E}">
        <p14:creationId xmlns:p14="http://schemas.microsoft.com/office/powerpoint/2010/main" val="67081051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9/6/2023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9/6/2023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9/6/2023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自定义版式">
    <p:spTree>
      <p:nvGrpSpPr>
        <p:cNvPr id="1" name=""/>
        <p:cNvGrpSpPr/>
        <p:nvPr/>
      </p:nvGrpSpPr>
      <p:grpSpPr>
        <a:xfrm>
          <a:off x="0" y="0"/>
          <a:ext cx="0" cy="0"/>
          <a:chOff x="0" y="0"/>
          <a:chExt cx="0" cy="0"/>
        </a:xfrm>
      </p:grpSpPr>
    </p:spTree>
    <p:extLst>
      <p:ext uri="{BB962C8B-B14F-4D97-AF65-F5344CB8AC3E}">
        <p14:creationId xmlns:p14="http://schemas.microsoft.com/office/powerpoint/2010/main" val="105897458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371602" y="3195644"/>
            <a:ext cx="15544800" cy="2205038"/>
          </a:xfrm>
        </p:spPr>
        <p:txBody>
          <a:bodyPr/>
          <a:lstStyle/>
          <a:p>
            <a:r>
              <a:rPr lang="en-US"/>
              <a:t>Click to edit Master title style</a:t>
            </a:r>
          </a:p>
        </p:txBody>
      </p:sp>
      <p:sp>
        <p:nvSpPr>
          <p:cNvPr id="3" name="Subtitle 2"/>
          <p:cNvSpPr>
            <a:spLocks noGrp="1"/>
          </p:cNvSpPr>
          <p:nvPr>
            <p:ph type="subTitle" idx="1"/>
          </p:nvPr>
        </p:nvSpPr>
        <p:spPr>
          <a:xfrm>
            <a:off x="2743203" y="5829300"/>
            <a:ext cx="12801599" cy="2628900"/>
          </a:xfrm>
        </p:spPr>
        <p:txBody>
          <a:bodyPr/>
          <a:lstStyle>
            <a:lvl1pPr marL="0" indent="0" algn="ctr">
              <a:buNone/>
              <a:defRPr>
                <a:solidFill>
                  <a:schemeClr val="tx1">
                    <a:tint val="75000"/>
                  </a:schemeClr>
                </a:solidFill>
              </a:defRPr>
            </a:lvl1pPr>
            <a:lvl2pPr marL="884751" indent="0" algn="ctr">
              <a:buNone/>
              <a:defRPr>
                <a:solidFill>
                  <a:schemeClr val="tx1">
                    <a:tint val="75000"/>
                  </a:schemeClr>
                </a:solidFill>
              </a:defRPr>
            </a:lvl2pPr>
            <a:lvl3pPr marL="1769504" indent="0" algn="ctr">
              <a:buNone/>
              <a:defRPr>
                <a:solidFill>
                  <a:schemeClr val="tx1">
                    <a:tint val="75000"/>
                  </a:schemeClr>
                </a:solidFill>
              </a:defRPr>
            </a:lvl3pPr>
            <a:lvl4pPr marL="2654253" indent="0" algn="ctr">
              <a:buNone/>
              <a:defRPr>
                <a:solidFill>
                  <a:schemeClr val="tx1">
                    <a:tint val="75000"/>
                  </a:schemeClr>
                </a:solidFill>
              </a:defRPr>
            </a:lvl4pPr>
            <a:lvl5pPr marL="3539006" indent="0" algn="ctr">
              <a:buNone/>
              <a:defRPr>
                <a:solidFill>
                  <a:schemeClr val="tx1">
                    <a:tint val="75000"/>
                  </a:schemeClr>
                </a:solidFill>
              </a:defRPr>
            </a:lvl5pPr>
            <a:lvl6pPr marL="4423757" indent="0" algn="ctr">
              <a:buNone/>
              <a:defRPr>
                <a:solidFill>
                  <a:schemeClr val="tx1">
                    <a:tint val="75000"/>
                  </a:schemeClr>
                </a:solidFill>
              </a:defRPr>
            </a:lvl6pPr>
            <a:lvl7pPr marL="5308509" indent="0" algn="ctr">
              <a:buNone/>
              <a:defRPr>
                <a:solidFill>
                  <a:schemeClr val="tx1">
                    <a:tint val="75000"/>
                  </a:schemeClr>
                </a:solidFill>
              </a:defRPr>
            </a:lvl7pPr>
            <a:lvl8pPr marL="6193259" indent="0" algn="ctr">
              <a:buNone/>
              <a:defRPr>
                <a:solidFill>
                  <a:schemeClr val="tx1">
                    <a:tint val="75000"/>
                  </a:schemeClr>
                </a:solidFill>
              </a:defRPr>
            </a:lvl8pPr>
            <a:lvl9pPr marL="7078011"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pPr>
              <a:defRPr/>
            </a:pPr>
            <a:fld id="{CAD43099-896C-4B28-8C10-31F6CDF56D06}" type="datetime1">
              <a:rPr lang="en-US" altLang="zh-CN"/>
              <a:pPr>
                <a:defRPr/>
              </a:pPr>
              <a:t>9/6/2023</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1F1E437B-5E2F-41F2-B8A0-8AFDD12F1F00}" type="slidenum">
              <a:rPr lang="en-US"/>
              <a:pPr>
                <a:defRPr/>
              </a:pPr>
              <a:t>‹#›</a:t>
            </a:fld>
            <a:endParaRPr lang="en-US" dirty="0"/>
          </a:p>
        </p:txBody>
      </p:sp>
    </p:spTree>
    <p:extLst>
      <p:ext uri="{BB962C8B-B14F-4D97-AF65-F5344CB8AC3E}">
        <p14:creationId xmlns:p14="http://schemas.microsoft.com/office/powerpoint/2010/main" val="300883895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C9A9FB9E-B34C-4771-8EE5-44904B30F36E}" type="datetime1">
              <a:rPr lang="en-US" altLang="zh-CN"/>
              <a:pPr>
                <a:defRPr/>
              </a:pPr>
              <a:t>9/6/2023</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F8F45013-AC92-4BDA-86A5-0A318A860B46}" type="slidenum">
              <a:rPr lang="en-US"/>
              <a:pPr>
                <a:defRPr/>
              </a:pPr>
              <a:t>‹#›</a:t>
            </a:fld>
            <a:endParaRPr lang="en-US" dirty="0"/>
          </a:p>
        </p:txBody>
      </p:sp>
    </p:spTree>
    <p:extLst>
      <p:ext uri="{BB962C8B-B14F-4D97-AF65-F5344CB8AC3E}">
        <p14:creationId xmlns:p14="http://schemas.microsoft.com/office/powerpoint/2010/main" val="112215198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444630" y="6610354"/>
            <a:ext cx="15544800" cy="2043113"/>
          </a:xfrm>
        </p:spPr>
        <p:txBody>
          <a:bodyPr anchor="t"/>
          <a:lstStyle>
            <a:lvl1pPr algn="l">
              <a:defRPr sz="7838" b="1" cap="all"/>
            </a:lvl1pPr>
          </a:lstStyle>
          <a:p>
            <a:r>
              <a:rPr lang="en-US"/>
              <a:t>Click to edit Master title style</a:t>
            </a:r>
          </a:p>
        </p:txBody>
      </p:sp>
      <p:sp>
        <p:nvSpPr>
          <p:cNvPr id="3" name="Text Placeholder 2"/>
          <p:cNvSpPr>
            <a:spLocks noGrp="1"/>
          </p:cNvSpPr>
          <p:nvPr>
            <p:ph type="body" idx="1"/>
          </p:nvPr>
        </p:nvSpPr>
        <p:spPr>
          <a:xfrm>
            <a:off x="1444630" y="4360072"/>
            <a:ext cx="15544800" cy="2250281"/>
          </a:xfrm>
        </p:spPr>
        <p:txBody>
          <a:bodyPr anchor="b"/>
          <a:lstStyle>
            <a:lvl1pPr marL="0" indent="0">
              <a:buNone/>
              <a:defRPr sz="3920">
                <a:solidFill>
                  <a:schemeClr val="tx1">
                    <a:tint val="75000"/>
                  </a:schemeClr>
                </a:solidFill>
              </a:defRPr>
            </a:lvl1pPr>
            <a:lvl2pPr marL="884751" indent="0">
              <a:buNone/>
              <a:defRPr sz="3483">
                <a:solidFill>
                  <a:schemeClr val="tx1">
                    <a:tint val="75000"/>
                  </a:schemeClr>
                </a:solidFill>
              </a:defRPr>
            </a:lvl2pPr>
            <a:lvl3pPr marL="1769504" indent="0">
              <a:buNone/>
              <a:defRPr sz="3194">
                <a:solidFill>
                  <a:schemeClr val="tx1">
                    <a:tint val="75000"/>
                  </a:schemeClr>
                </a:solidFill>
              </a:defRPr>
            </a:lvl3pPr>
            <a:lvl4pPr marL="2654253" indent="0">
              <a:buNone/>
              <a:defRPr sz="2757">
                <a:solidFill>
                  <a:schemeClr val="tx1">
                    <a:tint val="75000"/>
                  </a:schemeClr>
                </a:solidFill>
              </a:defRPr>
            </a:lvl4pPr>
            <a:lvl5pPr marL="3539006" indent="0">
              <a:buNone/>
              <a:defRPr sz="2757">
                <a:solidFill>
                  <a:schemeClr val="tx1">
                    <a:tint val="75000"/>
                  </a:schemeClr>
                </a:solidFill>
              </a:defRPr>
            </a:lvl5pPr>
            <a:lvl6pPr marL="4423757" indent="0">
              <a:buNone/>
              <a:defRPr sz="2757">
                <a:solidFill>
                  <a:schemeClr val="tx1">
                    <a:tint val="75000"/>
                  </a:schemeClr>
                </a:solidFill>
              </a:defRPr>
            </a:lvl6pPr>
            <a:lvl7pPr marL="5308509" indent="0">
              <a:buNone/>
              <a:defRPr sz="2757">
                <a:solidFill>
                  <a:schemeClr val="tx1">
                    <a:tint val="75000"/>
                  </a:schemeClr>
                </a:solidFill>
              </a:defRPr>
            </a:lvl7pPr>
            <a:lvl8pPr marL="6193259" indent="0">
              <a:buNone/>
              <a:defRPr sz="2757">
                <a:solidFill>
                  <a:schemeClr val="tx1">
                    <a:tint val="75000"/>
                  </a:schemeClr>
                </a:solidFill>
              </a:defRPr>
            </a:lvl8pPr>
            <a:lvl9pPr marL="7078011" indent="0">
              <a:buNone/>
              <a:defRPr sz="2757">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pPr>
              <a:defRPr/>
            </a:pPr>
            <a:fld id="{74A09BF1-5A6F-439E-9011-238012FF4DD7}" type="datetime1">
              <a:rPr lang="en-US" altLang="zh-CN"/>
              <a:pPr>
                <a:defRPr/>
              </a:pPr>
              <a:t>9/6/2023</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76B9661F-D549-4BFC-B7C5-C9084FBD81BD}" type="slidenum">
              <a:rPr lang="en-US"/>
              <a:pPr>
                <a:defRPr/>
              </a:pPr>
              <a:t>‹#›</a:t>
            </a:fld>
            <a:endParaRPr lang="en-US" dirty="0"/>
          </a:p>
        </p:txBody>
      </p:sp>
    </p:spTree>
    <p:extLst>
      <p:ext uri="{BB962C8B-B14F-4D97-AF65-F5344CB8AC3E}">
        <p14:creationId xmlns:p14="http://schemas.microsoft.com/office/powerpoint/2010/main" val="134533796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914404" y="2400304"/>
            <a:ext cx="8077199" cy="6788945"/>
          </a:xfrm>
        </p:spPr>
        <p:txBody>
          <a:bodyPr/>
          <a:lstStyle>
            <a:lvl1pPr>
              <a:defRPr sz="5516"/>
            </a:lvl1pPr>
            <a:lvl2pPr>
              <a:defRPr sz="4644"/>
            </a:lvl2pPr>
            <a:lvl3pPr>
              <a:defRPr sz="3920"/>
            </a:lvl3pPr>
            <a:lvl4pPr>
              <a:defRPr sz="3483"/>
            </a:lvl4pPr>
            <a:lvl5pPr>
              <a:defRPr sz="3483"/>
            </a:lvl5pPr>
            <a:lvl6pPr>
              <a:defRPr sz="3483"/>
            </a:lvl6pPr>
            <a:lvl7pPr>
              <a:defRPr sz="3483"/>
            </a:lvl7pPr>
            <a:lvl8pPr>
              <a:defRPr sz="3483"/>
            </a:lvl8pPr>
            <a:lvl9pPr>
              <a:defRPr sz="348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9296404" y="2400304"/>
            <a:ext cx="8077199" cy="6788945"/>
          </a:xfrm>
        </p:spPr>
        <p:txBody>
          <a:bodyPr/>
          <a:lstStyle>
            <a:lvl1pPr>
              <a:defRPr sz="5516"/>
            </a:lvl1pPr>
            <a:lvl2pPr>
              <a:defRPr sz="4644"/>
            </a:lvl2pPr>
            <a:lvl3pPr>
              <a:defRPr sz="3920"/>
            </a:lvl3pPr>
            <a:lvl4pPr>
              <a:defRPr sz="3483"/>
            </a:lvl4pPr>
            <a:lvl5pPr>
              <a:defRPr sz="3483"/>
            </a:lvl5pPr>
            <a:lvl6pPr>
              <a:defRPr sz="3483"/>
            </a:lvl6pPr>
            <a:lvl7pPr>
              <a:defRPr sz="3483"/>
            </a:lvl7pPr>
            <a:lvl8pPr>
              <a:defRPr sz="3483"/>
            </a:lvl8pPr>
            <a:lvl9pPr>
              <a:defRPr sz="348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p:txBody>
          <a:bodyPr/>
          <a:lstStyle>
            <a:lvl1pPr>
              <a:defRPr/>
            </a:lvl1pPr>
          </a:lstStyle>
          <a:p>
            <a:pPr>
              <a:defRPr/>
            </a:pPr>
            <a:fld id="{F832B6B2-0963-482A-B00B-681934AE0E98}" type="datetime1">
              <a:rPr lang="en-US" altLang="zh-CN"/>
              <a:pPr>
                <a:defRPr/>
              </a:pPr>
              <a:t>9/6/2023</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43CB38B9-7043-4E09-9607-028B8B789CDC}" type="slidenum">
              <a:rPr lang="en-US"/>
              <a:pPr>
                <a:defRPr/>
              </a:pPr>
              <a:t>‹#›</a:t>
            </a:fld>
            <a:endParaRPr lang="en-US" dirty="0"/>
          </a:p>
        </p:txBody>
      </p:sp>
    </p:spTree>
    <p:extLst>
      <p:ext uri="{BB962C8B-B14F-4D97-AF65-F5344CB8AC3E}">
        <p14:creationId xmlns:p14="http://schemas.microsoft.com/office/powerpoint/2010/main" val="128128915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914401" y="2302672"/>
            <a:ext cx="8080376" cy="959645"/>
          </a:xfrm>
        </p:spPr>
        <p:txBody>
          <a:bodyPr anchor="b"/>
          <a:lstStyle>
            <a:lvl1pPr marL="0" indent="0">
              <a:buNone/>
              <a:defRPr sz="4644" b="1"/>
            </a:lvl1pPr>
            <a:lvl2pPr marL="884751" indent="0">
              <a:buNone/>
              <a:defRPr sz="3920" b="1"/>
            </a:lvl2pPr>
            <a:lvl3pPr marL="1769504" indent="0">
              <a:buNone/>
              <a:defRPr sz="3483" b="1"/>
            </a:lvl3pPr>
            <a:lvl4pPr marL="2654253" indent="0">
              <a:buNone/>
              <a:defRPr sz="3194" b="1"/>
            </a:lvl4pPr>
            <a:lvl5pPr marL="3539006" indent="0">
              <a:buNone/>
              <a:defRPr sz="3194" b="1"/>
            </a:lvl5pPr>
            <a:lvl6pPr marL="4423757" indent="0">
              <a:buNone/>
              <a:defRPr sz="3194" b="1"/>
            </a:lvl6pPr>
            <a:lvl7pPr marL="5308509" indent="0">
              <a:buNone/>
              <a:defRPr sz="3194" b="1"/>
            </a:lvl7pPr>
            <a:lvl8pPr marL="6193259" indent="0">
              <a:buNone/>
              <a:defRPr sz="3194" b="1"/>
            </a:lvl8pPr>
            <a:lvl9pPr marL="7078011" indent="0">
              <a:buNone/>
              <a:defRPr sz="3194" b="1"/>
            </a:lvl9pPr>
          </a:lstStyle>
          <a:p>
            <a:pPr lvl="0"/>
            <a:r>
              <a:rPr lang="en-US"/>
              <a:t>Click to edit Master text styles</a:t>
            </a:r>
          </a:p>
        </p:txBody>
      </p:sp>
      <p:sp>
        <p:nvSpPr>
          <p:cNvPr id="4" name="Content Placeholder 3"/>
          <p:cNvSpPr>
            <a:spLocks noGrp="1"/>
          </p:cNvSpPr>
          <p:nvPr>
            <p:ph sz="half" idx="2"/>
          </p:nvPr>
        </p:nvSpPr>
        <p:spPr>
          <a:xfrm>
            <a:off x="914401" y="3262316"/>
            <a:ext cx="8080376" cy="5926932"/>
          </a:xfrm>
        </p:spPr>
        <p:txBody>
          <a:bodyPr/>
          <a:lstStyle>
            <a:lvl1pPr>
              <a:defRPr sz="4644"/>
            </a:lvl1pPr>
            <a:lvl2pPr>
              <a:defRPr sz="3920"/>
            </a:lvl2pPr>
            <a:lvl3pPr>
              <a:defRPr sz="3483"/>
            </a:lvl3pPr>
            <a:lvl4pPr>
              <a:defRPr sz="3194"/>
            </a:lvl4pPr>
            <a:lvl5pPr>
              <a:defRPr sz="3194"/>
            </a:lvl5pPr>
            <a:lvl6pPr>
              <a:defRPr sz="3194"/>
            </a:lvl6pPr>
            <a:lvl7pPr>
              <a:defRPr sz="3194"/>
            </a:lvl7pPr>
            <a:lvl8pPr>
              <a:defRPr sz="3194"/>
            </a:lvl8pPr>
            <a:lvl9pPr>
              <a:defRPr sz="3194"/>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9290061" y="2302672"/>
            <a:ext cx="8083550" cy="959645"/>
          </a:xfrm>
        </p:spPr>
        <p:txBody>
          <a:bodyPr anchor="b"/>
          <a:lstStyle>
            <a:lvl1pPr marL="0" indent="0">
              <a:buNone/>
              <a:defRPr sz="4644" b="1"/>
            </a:lvl1pPr>
            <a:lvl2pPr marL="884751" indent="0">
              <a:buNone/>
              <a:defRPr sz="3920" b="1"/>
            </a:lvl2pPr>
            <a:lvl3pPr marL="1769504" indent="0">
              <a:buNone/>
              <a:defRPr sz="3483" b="1"/>
            </a:lvl3pPr>
            <a:lvl4pPr marL="2654253" indent="0">
              <a:buNone/>
              <a:defRPr sz="3194" b="1"/>
            </a:lvl4pPr>
            <a:lvl5pPr marL="3539006" indent="0">
              <a:buNone/>
              <a:defRPr sz="3194" b="1"/>
            </a:lvl5pPr>
            <a:lvl6pPr marL="4423757" indent="0">
              <a:buNone/>
              <a:defRPr sz="3194" b="1"/>
            </a:lvl6pPr>
            <a:lvl7pPr marL="5308509" indent="0">
              <a:buNone/>
              <a:defRPr sz="3194" b="1"/>
            </a:lvl7pPr>
            <a:lvl8pPr marL="6193259" indent="0">
              <a:buNone/>
              <a:defRPr sz="3194" b="1"/>
            </a:lvl8pPr>
            <a:lvl9pPr marL="7078011" indent="0">
              <a:buNone/>
              <a:defRPr sz="3194" b="1"/>
            </a:lvl9pPr>
          </a:lstStyle>
          <a:p>
            <a:pPr lvl="0"/>
            <a:r>
              <a:rPr lang="en-US"/>
              <a:t>Click to edit Master text styles</a:t>
            </a:r>
          </a:p>
        </p:txBody>
      </p:sp>
      <p:sp>
        <p:nvSpPr>
          <p:cNvPr id="6" name="Content Placeholder 5"/>
          <p:cNvSpPr>
            <a:spLocks noGrp="1"/>
          </p:cNvSpPr>
          <p:nvPr>
            <p:ph sz="quarter" idx="4"/>
          </p:nvPr>
        </p:nvSpPr>
        <p:spPr>
          <a:xfrm>
            <a:off x="9290061" y="3262316"/>
            <a:ext cx="8083550" cy="5926932"/>
          </a:xfrm>
        </p:spPr>
        <p:txBody>
          <a:bodyPr/>
          <a:lstStyle>
            <a:lvl1pPr>
              <a:defRPr sz="4644"/>
            </a:lvl1pPr>
            <a:lvl2pPr>
              <a:defRPr sz="3920"/>
            </a:lvl2pPr>
            <a:lvl3pPr>
              <a:defRPr sz="3483"/>
            </a:lvl3pPr>
            <a:lvl4pPr>
              <a:defRPr sz="3194"/>
            </a:lvl4pPr>
            <a:lvl5pPr>
              <a:defRPr sz="3194"/>
            </a:lvl5pPr>
            <a:lvl6pPr>
              <a:defRPr sz="3194"/>
            </a:lvl6pPr>
            <a:lvl7pPr>
              <a:defRPr sz="3194"/>
            </a:lvl7pPr>
            <a:lvl8pPr>
              <a:defRPr sz="3194"/>
            </a:lvl8pPr>
            <a:lvl9pPr>
              <a:defRPr sz="3194"/>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p:cNvSpPr>
            <a:spLocks noGrp="1"/>
          </p:cNvSpPr>
          <p:nvPr>
            <p:ph type="dt" sz="half" idx="10"/>
          </p:nvPr>
        </p:nvSpPr>
        <p:spPr/>
        <p:txBody>
          <a:bodyPr/>
          <a:lstStyle>
            <a:lvl1pPr>
              <a:defRPr/>
            </a:lvl1pPr>
          </a:lstStyle>
          <a:p>
            <a:pPr>
              <a:defRPr/>
            </a:pPr>
            <a:fld id="{7A49517F-59CE-426E-9D6A-75549A4610C4}" type="datetime1">
              <a:rPr lang="en-US" altLang="zh-CN"/>
              <a:pPr>
                <a:defRPr/>
              </a:pPr>
              <a:t>9/6/2023</a:t>
            </a:fld>
            <a:endParaRPr lang="en-US" dirty="0"/>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D849F160-64D2-47F9-88F8-B787CEC35F9F}" type="slidenum">
              <a:rPr lang="en-US"/>
              <a:pPr>
                <a:defRPr/>
              </a:pPr>
              <a:t>‹#›</a:t>
            </a:fld>
            <a:endParaRPr lang="en-US" dirty="0"/>
          </a:p>
        </p:txBody>
      </p:sp>
    </p:spTree>
    <p:extLst>
      <p:ext uri="{BB962C8B-B14F-4D97-AF65-F5344CB8AC3E}">
        <p14:creationId xmlns:p14="http://schemas.microsoft.com/office/powerpoint/2010/main" val="225075334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p:cNvSpPr>
            <a:spLocks noGrp="1"/>
          </p:cNvSpPr>
          <p:nvPr>
            <p:ph type="dt" sz="half" idx="10"/>
          </p:nvPr>
        </p:nvSpPr>
        <p:spPr/>
        <p:txBody>
          <a:bodyPr/>
          <a:lstStyle>
            <a:lvl1pPr>
              <a:defRPr/>
            </a:lvl1pPr>
          </a:lstStyle>
          <a:p>
            <a:pPr>
              <a:defRPr/>
            </a:pPr>
            <a:fld id="{5AECCDBE-E2FF-48D9-AADA-C11DFED10E0F}" type="datetime1">
              <a:rPr lang="en-US" altLang="zh-CN"/>
              <a:pPr>
                <a:defRPr/>
              </a:pPr>
              <a:t>9/6/2023</a:t>
            </a:fld>
            <a:endParaRPr lang="en-US" dirty="0"/>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FA6FA8A6-DDD8-4B84-82D5-43B8B2D40516}" type="slidenum">
              <a:rPr lang="en-US"/>
              <a:pPr>
                <a:defRPr/>
              </a:pPr>
              <a:t>‹#›</a:t>
            </a:fld>
            <a:endParaRPr lang="en-US" dirty="0"/>
          </a:p>
        </p:txBody>
      </p:sp>
    </p:spTree>
    <p:extLst>
      <p:ext uri="{BB962C8B-B14F-4D97-AF65-F5344CB8AC3E}">
        <p14:creationId xmlns:p14="http://schemas.microsoft.com/office/powerpoint/2010/main" val="178584095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圆角矩形 4"/>
          <p:cNvSpPr/>
          <p:nvPr userDrawn="1"/>
        </p:nvSpPr>
        <p:spPr>
          <a:xfrm>
            <a:off x="1710655" y="1547813"/>
            <a:ext cx="14866692" cy="64295"/>
          </a:xfrm>
          <a:prstGeom prst="roundRect">
            <a:avLst>
              <a:gd name="adj" fmla="val 50000"/>
            </a:avLst>
          </a:prstGeom>
          <a:gradFill>
            <a:gsLst>
              <a:gs pos="0">
                <a:schemeClr val="bg1">
                  <a:lumMod val="75000"/>
                </a:schemeClr>
              </a:gs>
              <a:gs pos="100000">
                <a:schemeClr val="bg1"/>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132707" tIns="66354" rIns="132707" bIns="66354" anchor="ctr"/>
          <a:lstStyle/>
          <a:p>
            <a:pPr algn="ctr" defTabSz="1327160" eaLnBrk="1" fontAlgn="auto" hangingPunct="1">
              <a:spcBef>
                <a:spcPts val="0"/>
              </a:spcBef>
              <a:spcAft>
                <a:spcPts val="0"/>
              </a:spcAft>
              <a:defRPr/>
            </a:pPr>
            <a:endParaRPr lang="zh-CN" altLang="en-US" sz="2613">
              <a:solidFill>
                <a:srgbClr val="FFFFFF"/>
              </a:solidFill>
            </a:endParaRPr>
          </a:p>
        </p:txBody>
      </p:sp>
      <p:sp>
        <p:nvSpPr>
          <p:cNvPr id="3" name="圆角矩形 5"/>
          <p:cNvSpPr/>
          <p:nvPr userDrawn="1"/>
        </p:nvSpPr>
        <p:spPr>
          <a:xfrm>
            <a:off x="8851097" y="9677401"/>
            <a:ext cx="585807" cy="33338"/>
          </a:xfrm>
          <a:prstGeom prst="roundRect">
            <a:avLst>
              <a:gd name="adj" fmla="val 50000"/>
            </a:avLst>
          </a:prstGeom>
          <a:gradFill>
            <a:gsLst>
              <a:gs pos="0">
                <a:schemeClr val="bg1">
                  <a:lumMod val="75000"/>
                </a:schemeClr>
              </a:gs>
              <a:gs pos="100000">
                <a:schemeClr val="bg1"/>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132707" tIns="66354" rIns="132707" bIns="66354" anchor="ctr"/>
          <a:lstStyle/>
          <a:p>
            <a:pPr algn="ctr" defTabSz="1327160" eaLnBrk="1" fontAlgn="auto" hangingPunct="1">
              <a:spcBef>
                <a:spcPts val="0"/>
              </a:spcBef>
              <a:spcAft>
                <a:spcPts val="0"/>
              </a:spcAft>
              <a:defRPr/>
            </a:pPr>
            <a:endParaRPr lang="zh-CN" altLang="en-US" sz="2613">
              <a:solidFill>
                <a:srgbClr val="FFFFFF"/>
              </a:solidFill>
            </a:endParaRPr>
          </a:p>
        </p:txBody>
      </p:sp>
      <p:sp>
        <p:nvSpPr>
          <p:cNvPr id="4" name="日期占位符 6"/>
          <p:cNvSpPr>
            <a:spLocks noGrp="1"/>
          </p:cNvSpPr>
          <p:nvPr>
            <p:ph type="dt" sz="half" idx="10"/>
          </p:nvPr>
        </p:nvSpPr>
        <p:spPr/>
        <p:txBody>
          <a:bodyPr/>
          <a:lstStyle>
            <a:lvl1pPr>
              <a:defRPr/>
            </a:lvl1pPr>
          </a:lstStyle>
          <a:p>
            <a:pPr>
              <a:defRPr/>
            </a:pPr>
            <a:fld id="{ABF63CE5-186A-442E-9AD9-EB14EFEA1903}" type="datetime1">
              <a:rPr lang="en-US" altLang="zh-CN"/>
              <a:pPr>
                <a:defRPr/>
              </a:pPr>
              <a:t>9/6/2023</a:t>
            </a:fld>
            <a:endParaRPr lang="en-US" dirty="0"/>
          </a:p>
        </p:txBody>
      </p:sp>
      <p:sp>
        <p:nvSpPr>
          <p:cNvPr id="5" name="灯片编号占位符 8"/>
          <p:cNvSpPr>
            <a:spLocks noGrp="1"/>
          </p:cNvSpPr>
          <p:nvPr>
            <p:ph type="sldNum" sz="quarter" idx="11"/>
          </p:nvPr>
        </p:nvSpPr>
        <p:spPr>
          <a:xfrm>
            <a:off x="7009991" y="9594058"/>
            <a:ext cx="4268020" cy="547688"/>
          </a:xfrm>
        </p:spPr>
        <p:txBody>
          <a:bodyPr/>
          <a:lstStyle>
            <a:lvl1pPr algn="ctr">
              <a:defRPr>
                <a:latin typeface="ITC Avant Garde Std Bk" panose="020B0502020202020204" pitchFamily="34" charset="0"/>
              </a:defRPr>
            </a:lvl1pPr>
          </a:lstStyle>
          <a:p>
            <a:pPr>
              <a:defRPr/>
            </a:pPr>
            <a:fld id="{35A34626-BE43-44FD-85CA-B65298680897}" type="slidenum">
              <a:rPr lang="en-US"/>
              <a:pPr>
                <a:defRPr/>
              </a:pPr>
              <a:t>‹#›</a:t>
            </a:fld>
            <a:endParaRPr lang="en-US" dirty="0"/>
          </a:p>
        </p:txBody>
      </p:sp>
    </p:spTree>
    <p:extLst>
      <p:ext uri="{BB962C8B-B14F-4D97-AF65-F5344CB8AC3E}">
        <p14:creationId xmlns:p14="http://schemas.microsoft.com/office/powerpoint/2010/main" val="380852276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9/6/2023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Tree>
    <p:extLst>
      <p:ext uri="{BB962C8B-B14F-4D97-AF65-F5344CB8AC3E}">
        <p14:creationId xmlns:p14="http://schemas.microsoft.com/office/powerpoint/2010/main" val="215135242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4405" y="409576"/>
            <a:ext cx="6016626" cy="1743077"/>
          </a:xfrm>
        </p:spPr>
        <p:txBody>
          <a:bodyPr anchor="b"/>
          <a:lstStyle>
            <a:lvl1pPr algn="l">
              <a:defRPr sz="3920" b="1"/>
            </a:lvl1pPr>
          </a:lstStyle>
          <a:p>
            <a:r>
              <a:rPr lang="en-US"/>
              <a:t>Click to edit Master title style</a:t>
            </a:r>
          </a:p>
        </p:txBody>
      </p:sp>
      <p:sp>
        <p:nvSpPr>
          <p:cNvPr id="3" name="Content Placeholder 2"/>
          <p:cNvSpPr>
            <a:spLocks noGrp="1"/>
          </p:cNvSpPr>
          <p:nvPr>
            <p:ph idx="1"/>
          </p:nvPr>
        </p:nvSpPr>
        <p:spPr>
          <a:xfrm>
            <a:off x="7150100" y="409582"/>
            <a:ext cx="10223501" cy="8779670"/>
          </a:xfrm>
        </p:spPr>
        <p:txBody>
          <a:bodyPr/>
          <a:lstStyle>
            <a:lvl1pPr>
              <a:defRPr sz="6242"/>
            </a:lvl1pPr>
            <a:lvl2pPr>
              <a:defRPr sz="5516"/>
            </a:lvl2pPr>
            <a:lvl3pPr>
              <a:defRPr sz="4644"/>
            </a:lvl3pPr>
            <a:lvl4pPr>
              <a:defRPr sz="3920"/>
            </a:lvl4pPr>
            <a:lvl5pPr>
              <a:defRPr sz="3920"/>
            </a:lvl5pPr>
            <a:lvl6pPr>
              <a:defRPr sz="3920"/>
            </a:lvl6pPr>
            <a:lvl7pPr>
              <a:defRPr sz="3920"/>
            </a:lvl7pPr>
            <a:lvl8pPr>
              <a:defRPr sz="3920"/>
            </a:lvl8pPr>
            <a:lvl9pPr>
              <a:defRPr sz="392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914405" y="2152658"/>
            <a:ext cx="6016626" cy="7036595"/>
          </a:xfrm>
        </p:spPr>
        <p:txBody>
          <a:bodyPr/>
          <a:lstStyle>
            <a:lvl1pPr marL="0" indent="0">
              <a:buNone/>
              <a:defRPr sz="2757"/>
            </a:lvl1pPr>
            <a:lvl2pPr marL="884751" indent="0">
              <a:buNone/>
              <a:defRPr sz="2322"/>
            </a:lvl2pPr>
            <a:lvl3pPr marL="1769504" indent="0">
              <a:buNone/>
              <a:defRPr sz="2033"/>
            </a:lvl3pPr>
            <a:lvl4pPr marL="2654253" indent="0">
              <a:buNone/>
              <a:defRPr sz="1742"/>
            </a:lvl4pPr>
            <a:lvl5pPr marL="3539006" indent="0">
              <a:buNone/>
              <a:defRPr sz="1742"/>
            </a:lvl5pPr>
            <a:lvl6pPr marL="4423757" indent="0">
              <a:buNone/>
              <a:defRPr sz="1742"/>
            </a:lvl6pPr>
            <a:lvl7pPr marL="5308509" indent="0">
              <a:buNone/>
              <a:defRPr sz="1742"/>
            </a:lvl7pPr>
            <a:lvl8pPr marL="6193259" indent="0">
              <a:buNone/>
              <a:defRPr sz="1742"/>
            </a:lvl8pPr>
            <a:lvl9pPr marL="7078011" indent="0">
              <a:buNone/>
              <a:defRPr sz="1742"/>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C18DF9F5-5BBD-45B0-B48C-2A3FC4B02833}" type="datetime1">
              <a:rPr lang="en-US" altLang="zh-CN"/>
              <a:pPr>
                <a:defRPr/>
              </a:pPr>
              <a:t>9/6/2023</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6C90EB54-C621-46D1-80C4-4E0426C8A425}" type="slidenum">
              <a:rPr lang="en-US"/>
              <a:pPr>
                <a:defRPr/>
              </a:pPr>
              <a:t>‹#›</a:t>
            </a:fld>
            <a:endParaRPr lang="en-US" dirty="0"/>
          </a:p>
        </p:txBody>
      </p:sp>
    </p:spTree>
    <p:extLst>
      <p:ext uri="{BB962C8B-B14F-4D97-AF65-F5344CB8AC3E}">
        <p14:creationId xmlns:p14="http://schemas.microsoft.com/office/powerpoint/2010/main" val="210156542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584577" y="7200904"/>
            <a:ext cx="10972800" cy="850109"/>
          </a:xfrm>
        </p:spPr>
        <p:txBody>
          <a:bodyPr anchor="b"/>
          <a:lstStyle>
            <a:lvl1pPr algn="l">
              <a:defRPr sz="3920" b="1"/>
            </a:lvl1pPr>
          </a:lstStyle>
          <a:p>
            <a:r>
              <a:rPr lang="en-US"/>
              <a:t>Click to edit Master title style</a:t>
            </a:r>
          </a:p>
        </p:txBody>
      </p:sp>
      <p:sp>
        <p:nvSpPr>
          <p:cNvPr id="3" name="Picture Placeholder 2"/>
          <p:cNvSpPr>
            <a:spLocks noGrp="1"/>
          </p:cNvSpPr>
          <p:nvPr>
            <p:ph type="pic" idx="1"/>
          </p:nvPr>
        </p:nvSpPr>
        <p:spPr>
          <a:xfrm>
            <a:off x="3584577" y="919166"/>
            <a:ext cx="10972800" cy="6172200"/>
          </a:xfrm>
        </p:spPr>
        <p:txBody>
          <a:bodyPr rtlCol="0">
            <a:normAutofit/>
          </a:bodyPr>
          <a:lstStyle>
            <a:lvl1pPr marL="0" indent="0">
              <a:buNone/>
              <a:defRPr sz="6242"/>
            </a:lvl1pPr>
            <a:lvl2pPr marL="884751" indent="0">
              <a:buNone/>
              <a:defRPr sz="5516"/>
            </a:lvl2pPr>
            <a:lvl3pPr marL="1769504" indent="0">
              <a:buNone/>
              <a:defRPr sz="4644"/>
            </a:lvl3pPr>
            <a:lvl4pPr marL="2654253" indent="0">
              <a:buNone/>
              <a:defRPr sz="3920"/>
            </a:lvl4pPr>
            <a:lvl5pPr marL="3539006" indent="0">
              <a:buNone/>
              <a:defRPr sz="3920"/>
            </a:lvl5pPr>
            <a:lvl6pPr marL="4423757" indent="0">
              <a:buNone/>
              <a:defRPr sz="3920"/>
            </a:lvl6pPr>
            <a:lvl7pPr marL="5308509" indent="0">
              <a:buNone/>
              <a:defRPr sz="3920"/>
            </a:lvl7pPr>
            <a:lvl8pPr marL="6193259" indent="0">
              <a:buNone/>
              <a:defRPr sz="3920"/>
            </a:lvl8pPr>
            <a:lvl9pPr marL="7078011" indent="0">
              <a:buNone/>
              <a:defRPr sz="3920"/>
            </a:lvl9pPr>
          </a:lstStyle>
          <a:p>
            <a:pPr lvl="0"/>
            <a:endParaRPr lang="en-US" noProof="0" dirty="0"/>
          </a:p>
        </p:txBody>
      </p:sp>
      <p:sp>
        <p:nvSpPr>
          <p:cNvPr id="4" name="Text Placeholder 3"/>
          <p:cNvSpPr>
            <a:spLocks noGrp="1"/>
          </p:cNvSpPr>
          <p:nvPr>
            <p:ph type="body" sz="half" idx="2"/>
          </p:nvPr>
        </p:nvSpPr>
        <p:spPr>
          <a:xfrm>
            <a:off x="3584577" y="8051012"/>
            <a:ext cx="10972800" cy="1207295"/>
          </a:xfrm>
        </p:spPr>
        <p:txBody>
          <a:bodyPr/>
          <a:lstStyle>
            <a:lvl1pPr marL="0" indent="0">
              <a:buNone/>
              <a:defRPr sz="2757"/>
            </a:lvl1pPr>
            <a:lvl2pPr marL="884751" indent="0">
              <a:buNone/>
              <a:defRPr sz="2322"/>
            </a:lvl2pPr>
            <a:lvl3pPr marL="1769504" indent="0">
              <a:buNone/>
              <a:defRPr sz="2033"/>
            </a:lvl3pPr>
            <a:lvl4pPr marL="2654253" indent="0">
              <a:buNone/>
              <a:defRPr sz="1742"/>
            </a:lvl4pPr>
            <a:lvl5pPr marL="3539006" indent="0">
              <a:buNone/>
              <a:defRPr sz="1742"/>
            </a:lvl5pPr>
            <a:lvl6pPr marL="4423757" indent="0">
              <a:buNone/>
              <a:defRPr sz="1742"/>
            </a:lvl6pPr>
            <a:lvl7pPr marL="5308509" indent="0">
              <a:buNone/>
              <a:defRPr sz="1742"/>
            </a:lvl7pPr>
            <a:lvl8pPr marL="6193259" indent="0">
              <a:buNone/>
              <a:defRPr sz="1742"/>
            </a:lvl8pPr>
            <a:lvl9pPr marL="7078011" indent="0">
              <a:buNone/>
              <a:defRPr sz="1742"/>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C34C45D6-0F5F-48EF-AEBE-E580CF9DB820}" type="datetime1">
              <a:rPr lang="en-US" altLang="zh-CN"/>
              <a:pPr>
                <a:defRPr/>
              </a:pPr>
              <a:t>9/6/2023</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B108CB7F-9FDC-4BAD-96D7-A2761D8B1A87}" type="slidenum">
              <a:rPr lang="en-US"/>
              <a:pPr>
                <a:defRPr/>
              </a:pPr>
              <a:t>‹#›</a:t>
            </a:fld>
            <a:endParaRPr lang="en-US" dirty="0"/>
          </a:p>
        </p:txBody>
      </p:sp>
    </p:spTree>
    <p:extLst>
      <p:ext uri="{BB962C8B-B14F-4D97-AF65-F5344CB8AC3E}">
        <p14:creationId xmlns:p14="http://schemas.microsoft.com/office/powerpoint/2010/main" val="230536194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DEE22272-ECE4-429C-84BC-A4665F8D2665}" type="datetime1">
              <a:rPr lang="en-US" altLang="zh-CN"/>
              <a:pPr>
                <a:defRPr/>
              </a:pPr>
              <a:t>9/6/2023</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C2820B21-DA88-4DF6-A897-B92DA315DDE4}" type="slidenum">
              <a:rPr lang="en-US"/>
              <a:pPr>
                <a:defRPr/>
              </a:pPr>
              <a:t>‹#›</a:t>
            </a:fld>
            <a:endParaRPr lang="en-US" dirty="0"/>
          </a:p>
        </p:txBody>
      </p:sp>
    </p:spTree>
    <p:extLst>
      <p:ext uri="{BB962C8B-B14F-4D97-AF65-F5344CB8AC3E}">
        <p14:creationId xmlns:p14="http://schemas.microsoft.com/office/powerpoint/2010/main" val="327824553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3258803" y="411961"/>
            <a:ext cx="4114800" cy="877728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914403" y="411961"/>
            <a:ext cx="12039600" cy="877728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74362B61-294E-437E-9F02-9F5F6749BB75}" type="datetime1">
              <a:rPr lang="en-US" altLang="zh-CN"/>
              <a:pPr>
                <a:defRPr/>
              </a:pPr>
              <a:t>9/6/2023</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15829410-6607-425A-BED2-F7F65E3ADF87}" type="slidenum">
              <a:rPr lang="en-US"/>
              <a:pPr>
                <a:defRPr/>
              </a:pPr>
              <a:t>‹#›</a:t>
            </a:fld>
            <a:endParaRPr lang="en-US" dirty="0"/>
          </a:p>
        </p:txBody>
      </p:sp>
    </p:spTree>
    <p:extLst>
      <p:ext uri="{BB962C8B-B14F-4D97-AF65-F5344CB8AC3E}">
        <p14:creationId xmlns:p14="http://schemas.microsoft.com/office/powerpoint/2010/main" val="321815054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23658607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9/6/2023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9/6/2023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9/6/2023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9/6/2023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9/6/2023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9/6/2023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9/6/2023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slideLayout" Target="../slideLayouts/slideLayout25.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5" Type="http://schemas.openxmlformats.org/officeDocument/2006/relationships/image" Target="../media/image3.jpeg"/><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9/6/2023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pic>
        <p:nvPicPr>
          <p:cNvPr id="11" name="Picture 10">
            <a:extLst>
              <a:ext uri="{FF2B5EF4-FFF2-40B4-BE49-F238E27FC236}">
                <a16:creationId xmlns:a16="http://schemas.microsoft.com/office/drawing/2014/main" xmlns="" id="{2C38DA38-71FB-4CEB-B777-09292390EC4A}"/>
              </a:ext>
            </a:extLst>
          </p:cNvPr>
          <p:cNvPicPr>
            <a:picLocks noChangeAspect="1"/>
          </p:cNvPicPr>
          <p:nvPr userDrawn="1"/>
        </p:nvPicPr>
        <p:blipFill>
          <a:blip r:embed="rId14" cstate="print">
            <a:extLst>
              <a:ext uri="{28A0092B-C50C-407E-A947-70E740481C1C}">
                <a14:useLocalDpi xmlns:a14="http://schemas.microsoft.com/office/drawing/2010/main" val="0"/>
              </a:ext>
            </a:extLst>
          </a:blip>
          <a:stretch>
            <a:fillRect/>
          </a:stretch>
        </p:blipFill>
        <p:spPr>
          <a:xfrm>
            <a:off x="-62965036" y="-39788344"/>
            <a:ext cx="3279371" cy="5576626"/>
          </a:xfrm>
          <a:prstGeom prst="rect">
            <a:avLst/>
          </a:prstGeom>
        </p:spPr>
      </p:pic>
      <p:pic>
        <p:nvPicPr>
          <p:cNvPr id="12" name="Picture 11">
            <a:extLst>
              <a:ext uri="{FF2B5EF4-FFF2-40B4-BE49-F238E27FC236}">
                <a16:creationId xmlns:a16="http://schemas.microsoft.com/office/drawing/2014/main" xmlns="" id="{7B3E06E2-B8CD-4348-A929-48748D52322A}"/>
              </a:ext>
            </a:extLst>
          </p:cNvPr>
          <p:cNvPicPr>
            <a:picLocks noChangeAspect="1"/>
          </p:cNvPicPr>
          <p:nvPr userDrawn="1"/>
        </p:nvPicPr>
        <p:blipFill>
          <a:blip r:embed="rId14" cstate="print">
            <a:extLst>
              <a:ext uri="{28A0092B-C50C-407E-A947-70E740481C1C}">
                <a14:useLocalDpi xmlns:a14="http://schemas.microsoft.com/office/drawing/2010/main" val="0"/>
              </a:ext>
            </a:extLst>
          </a:blip>
          <a:stretch>
            <a:fillRect/>
          </a:stretch>
        </p:blipFill>
        <p:spPr>
          <a:xfrm>
            <a:off x="73737764" y="-39788344"/>
            <a:ext cx="3279371" cy="5576626"/>
          </a:xfrm>
          <a:prstGeom prst="rect">
            <a:avLst/>
          </a:prstGeom>
        </p:spPr>
      </p:pic>
      <p:pic>
        <p:nvPicPr>
          <p:cNvPr id="13" name="Picture 12">
            <a:extLst>
              <a:ext uri="{FF2B5EF4-FFF2-40B4-BE49-F238E27FC236}">
                <a16:creationId xmlns:a16="http://schemas.microsoft.com/office/drawing/2014/main" xmlns="" id="{D1A0A433-1C81-43D6-86C9-906F9D1CD5C6}"/>
              </a:ext>
            </a:extLst>
          </p:cNvPr>
          <p:cNvPicPr>
            <a:picLocks noChangeAspect="1"/>
          </p:cNvPicPr>
          <p:nvPr userDrawn="1"/>
        </p:nvPicPr>
        <p:blipFill>
          <a:blip r:embed="rId14" cstate="print">
            <a:extLst>
              <a:ext uri="{28A0092B-C50C-407E-A947-70E740481C1C}">
                <a14:useLocalDpi xmlns:a14="http://schemas.microsoft.com/office/drawing/2010/main" val="0"/>
              </a:ext>
            </a:extLst>
          </a:blip>
          <a:stretch>
            <a:fillRect/>
          </a:stretch>
        </p:blipFill>
        <p:spPr>
          <a:xfrm>
            <a:off x="-61294675" y="43764959"/>
            <a:ext cx="3279371" cy="5576626"/>
          </a:xfrm>
          <a:prstGeom prst="rect">
            <a:avLst/>
          </a:prstGeom>
        </p:spPr>
      </p:pic>
      <p:pic>
        <p:nvPicPr>
          <p:cNvPr id="14" name="Picture 13">
            <a:extLst>
              <a:ext uri="{FF2B5EF4-FFF2-40B4-BE49-F238E27FC236}">
                <a16:creationId xmlns:a16="http://schemas.microsoft.com/office/drawing/2014/main" xmlns="" id="{57AB7940-731C-4B6C-8537-33EBAD98DEBF}"/>
              </a:ext>
            </a:extLst>
          </p:cNvPr>
          <p:cNvPicPr>
            <a:picLocks noChangeAspect="1"/>
          </p:cNvPicPr>
          <p:nvPr userDrawn="1"/>
        </p:nvPicPr>
        <p:blipFill>
          <a:blip r:embed="rId14" cstate="print">
            <a:extLst>
              <a:ext uri="{28A0092B-C50C-407E-A947-70E740481C1C}">
                <a14:useLocalDpi xmlns:a14="http://schemas.microsoft.com/office/drawing/2010/main" val="0"/>
              </a:ext>
            </a:extLst>
          </a:blip>
          <a:stretch>
            <a:fillRect/>
          </a:stretch>
        </p:blipFill>
        <p:spPr>
          <a:xfrm>
            <a:off x="77074006" y="43764959"/>
            <a:ext cx="3279371" cy="5576626"/>
          </a:xfrm>
          <a:prstGeom prst="rect">
            <a:avLst/>
          </a:prstGeom>
        </p:spPr>
      </p:pic>
      <p:pic>
        <p:nvPicPr>
          <p:cNvPr id="17" name="Picture 16">
            <a:extLst>
              <a:ext uri="{FF2B5EF4-FFF2-40B4-BE49-F238E27FC236}">
                <a16:creationId xmlns:a16="http://schemas.microsoft.com/office/drawing/2014/main" xmlns="" id="{EFD30DE0-A467-4251-9C3A-A1C317B49723}"/>
              </a:ext>
            </a:extLst>
          </p:cNvPr>
          <p:cNvPicPr>
            <a:picLocks noChangeAspect="1"/>
          </p:cNvPicPr>
          <p:nvPr userDrawn="1"/>
        </p:nvPicPr>
        <p:blipFill rotWithShape="1">
          <a:blip r:embed="rId15" cstate="print">
            <a:extLst>
              <a:ext uri="{28A0092B-C50C-407E-A947-70E740481C1C}">
                <a14:useLocalDpi xmlns:a14="http://schemas.microsoft.com/office/drawing/2010/main" val="0"/>
              </a:ext>
            </a:extLst>
          </a:blip>
          <a:srcRect t="30568" r="10051"/>
          <a:stretch/>
        </p:blipFill>
        <p:spPr>
          <a:xfrm>
            <a:off x="-66766647" y="-28990133"/>
            <a:ext cx="5441296" cy="7142506"/>
          </a:xfrm>
          <a:prstGeom prst="rect">
            <a:avLst/>
          </a:prstGeom>
        </p:spPr>
      </p:pic>
      <p:pic>
        <p:nvPicPr>
          <p:cNvPr id="18" name="Picture 17">
            <a:extLst>
              <a:ext uri="{FF2B5EF4-FFF2-40B4-BE49-F238E27FC236}">
                <a16:creationId xmlns:a16="http://schemas.microsoft.com/office/drawing/2014/main" xmlns="" id="{DAB0BDD7-87EC-486A-B615-E37ABFEB5375}"/>
              </a:ext>
            </a:extLst>
          </p:cNvPr>
          <p:cNvPicPr>
            <a:picLocks noChangeAspect="1"/>
          </p:cNvPicPr>
          <p:nvPr userDrawn="1"/>
        </p:nvPicPr>
        <p:blipFill rotWithShape="1">
          <a:blip r:embed="rId15" cstate="print">
            <a:extLst>
              <a:ext uri="{28A0092B-C50C-407E-A947-70E740481C1C}">
                <a14:useLocalDpi xmlns:a14="http://schemas.microsoft.com/office/drawing/2010/main" val="0"/>
              </a:ext>
            </a:extLst>
          </a:blip>
          <a:srcRect t="30568" r="10051"/>
          <a:stretch/>
        </p:blipFill>
        <p:spPr>
          <a:xfrm>
            <a:off x="-66766647" y="35507729"/>
            <a:ext cx="5441296" cy="7142506"/>
          </a:xfrm>
          <a:prstGeom prst="rect">
            <a:avLst/>
          </a:prstGeom>
        </p:spPr>
      </p:pic>
      <p:pic>
        <p:nvPicPr>
          <p:cNvPr id="19" name="Picture 18">
            <a:extLst>
              <a:ext uri="{FF2B5EF4-FFF2-40B4-BE49-F238E27FC236}">
                <a16:creationId xmlns:a16="http://schemas.microsoft.com/office/drawing/2014/main" xmlns="" id="{0A7B57CC-00D0-41DB-B5AF-37D47FB69ADE}"/>
              </a:ext>
            </a:extLst>
          </p:cNvPr>
          <p:cNvPicPr>
            <a:picLocks noChangeAspect="1"/>
          </p:cNvPicPr>
          <p:nvPr userDrawn="1"/>
        </p:nvPicPr>
        <p:blipFill rotWithShape="1">
          <a:blip r:embed="rId15" cstate="print">
            <a:extLst>
              <a:ext uri="{28A0092B-C50C-407E-A947-70E740481C1C}">
                <a14:useLocalDpi xmlns:a14="http://schemas.microsoft.com/office/drawing/2010/main" val="0"/>
              </a:ext>
            </a:extLst>
          </a:blip>
          <a:srcRect t="30568" r="10051"/>
          <a:stretch/>
        </p:blipFill>
        <p:spPr>
          <a:xfrm>
            <a:off x="78713692" y="-28990133"/>
            <a:ext cx="5441296" cy="7142506"/>
          </a:xfrm>
          <a:prstGeom prst="rect">
            <a:avLst/>
          </a:prstGeom>
        </p:spPr>
      </p:pic>
      <p:pic>
        <p:nvPicPr>
          <p:cNvPr id="20" name="Picture 19">
            <a:extLst>
              <a:ext uri="{FF2B5EF4-FFF2-40B4-BE49-F238E27FC236}">
                <a16:creationId xmlns:a16="http://schemas.microsoft.com/office/drawing/2014/main" xmlns="" id="{2E588B1C-8AC9-4740-A8D9-6AF0680251B0}"/>
              </a:ext>
            </a:extLst>
          </p:cNvPr>
          <p:cNvPicPr>
            <a:picLocks noChangeAspect="1"/>
          </p:cNvPicPr>
          <p:nvPr userDrawn="1"/>
        </p:nvPicPr>
        <p:blipFill rotWithShape="1">
          <a:blip r:embed="rId15" cstate="print">
            <a:extLst>
              <a:ext uri="{28A0092B-C50C-407E-A947-70E740481C1C}">
                <a14:useLocalDpi xmlns:a14="http://schemas.microsoft.com/office/drawing/2010/main" val="0"/>
              </a:ext>
            </a:extLst>
          </a:blip>
          <a:srcRect t="30568" r="10051"/>
          <a:stretch/>
        </p:blipFill>
        <p:spPr>
          <a:xfrm>
            <a:off x="79108399" y="35507729"/>
            <a:ext cx="5441296" cy="7142506"/>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76"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0">
          <a:blip r:embed="rId15"/>
          <a:srcRect/>
          <a:stretch>
            <a:fillRect/>
          </a:stretch>
        </a:blipFill>
        <a:effectLst/>
      </p:bgPr>
    </p:bg>
    <p:spTree>
      <p:nvGrpSpPr>
        <p:cNvPr id="1" name=""/>
        <p:cNvGrpSpPr/>
        <p:nvPr/>
      </p:nvGrpSpPr>
      <p:grpSpPr>
        <a:xfrm>
          <a:off x="0" y="0"/>
          <a:ext cx="0" cy="0"/>
          <a:chOff x="0" y="0"/>
          <a:chExt cx="0" cy="0"/>
        </a:xfrm>
      </p:grpSpPr>
      <p:sp>
        <p:nvSpPr>
          <p:cNvPr id="2050" name="Title Placeholder 1"/>
          <p:cNvSpPr>
            <a:spLocks noGrp="1"/>
          </p:cNvSpPr>
          <p:nvPr>
            <p:ph type="title"/>
          </p:nvPr>
        </p:nvSpPr>
        <p:spPr bwMode="auto">
          <a:xfrm>
            <a:off x="913170" y="411957"/>
            <a:ext cx="16461661" cy="1714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36" tIns="45718" rIns="91436" bIns="45718" numCol="1" anchor="ctr" anchorCtr="0" compatLnSpc="1">
            <a:prstTxWarp prst="textNoShape">
              <a:avLst/>
            </a:prstTxWarp>
          </a:bodyPr>
          <a:lstStyle/>
          <a:p>
            <a:pPr lvl="0"/>
            <a:r>
              <a:rPr lang="en-US" altLang="en-US"/>
              <a:t>Click to edit Master title style</a:t>
            </a:r>
          </a:p>
        </p:txBody>
      </p:sp>
      <p:sp>
        <p:nvSpPr>
          <p:cNvPr id="2051" name="Text Placeholder 2"/>
          <p:cNvSpPr>
            <a:spLocks noGrp="1"/>
          </p:cNvSpPr>
          <p:nvPr>
            <p:ph type="body" idx="1"/>
          </p:nvPr>
        </p:nvSpPr>
        <p:spPr bwMode="auto">
          <a:xfrm>
            <a:off x="913170" y="2400301"/>
            <a:ext cx="16461661" cy="67889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36" tIns="45718" rIns="91436" bIns="45718"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p:cNvSpPr>
            <a:spLocks noGrp="1"/>
          </p:cNvSpPr>
          <p:nvPr>
            <p:ph type="dt" sz="half" idx="2"/>
          </p:nvPr>
        </p:nvSpPr>
        <p:spPr>
          <a:xfrm>
            <a:off x="915631" y="9534526"/>
            <a:ext cx="4265560" cy="547688"/>
          </a:xfrm>
          <a:prstGeom prst="rect">
            <a:avLst/>
          </a:prstGeom>
        </p:spPr>
        <p:txBody>
          <a:bodyPr vert="horz" lIns="91436" tIns="45718" rIns="91436" bIns="45718" rtlCol="0" anchor="ctr"/>
          <a:lstStyle>
            <a:lvl1pPr algn="l" defTabSz="1327160" eaLnBrk="1" fontAlgn="auto" hangingPunct="1">
              <a:spcBef>
                <a:spcPts val="0"/>
              </a:spcBef>
              <a:spcAft>
                <a:spcPts val="0"/>
              </a:spcAft>
              <a:defRPr sz="2322">
                <a:solidFill>
                  <a:prstClr val="black">
                    <a:tint val="75000"/>
                  </a:prstClr>
                </a:solidFill>
                <a:latin typeface="Calibri"/>
              </a:defRPr>
            </a:lvl1pPr>
          </a:lstStyle>
          <a:p>
            <a:pPr>
              <a:defRPr/>
            </a:pPr>
            <a:fld id="{3DF94C7D-215D-4D8D-8CB0-0C55880C715B}" type="datetime1">
              <a:rPr lang="en-US" altLang="zh-CN"/>
              <a:pPr>
                <a:defRPr/>
              </a:pPr>
              <a:t>9/6/2023</a:t>
            </a:fld>
            <a:endParaRPr lang="en-US" dirty="0"/>
          </a:p>
        </p:txBody>
      </p:sp>
      <p:sp>
        <p:nvSpPr>
          <p:cNvPr id="5" name="Footer Placeholder 4"/>
          <p:cNvSpPr>
            <a:spLocks noGrp="1"/>
          </p:cNvSpPr>
          <p:nvPr>
            <p:ph type="ftr" sz="quarter" idx="3"/>
          </p:nvPr>
        </p:nvSpPr>
        <p:spPr>
          <a:xfrm>
            <a:off x="6249426" y="9534526"/>
            <a:ext cx="5789149" cy="547688"/>
          </a:xfrm>
          <a:prstGeom prst="rect">
            <a:avLst/>
          </a:prstGeom>
        </p:spPr>
        <p:txBody>
          <a:bodyPr vert="horz" lIns="91436" tIns="45718" rIns="91436" bIns="45718" rtlCol="0" anchor="ctr"/>
          <a:lstStyle>
            <a:lvl1pPr algn="ctr" defTabSz="1327160" eaLnBrk="1" fontAlgn="auto" hangingPunct="1">
              <a:spcBef>
                <a:spcPts val="0"/>
              </a:spcBef>
              <a:spcAft>
                <a:spcPts val="0"/>
              </a:spcAft>
              <a:defRPr sz="2322">
                <a:solidFill>
                  <a:prstClr val="black">
                    <a:tint val="75000"/>
                  </a:prstClr>
                </a:solidFill>
                <a:latin typeface="Calibri"/>
              </a:defRPr>
            </a:lvl1pPr>
          </a:lstStyle>
          <a:p>
            <a:pPr>
              <a:defRPr/>
            </a:pPr>
            <a:endParaRPr lang="en-US"/>
          </a:p>
        </p:txBody>
      </p:sp>
      <p:sp>
        <p:nvSpPr>
          <p:cNvPr id="6" name="Slide Number Placeholder 5"/>
          <p:cNvSpPr>
            <a:spLocks noGrp="1"/>
          </p:cNvSpPr>
          <p:nvPr>
            <p:ph type="sldNum" sz="quarter" idx="4"/>
          </p:nvPr>
        </p:nvSpPr>
        <p:spPr>
          <a:xfrm>
            <a:off x="13106812" y="9534526"/>
            <a:ext cx="4268020" cy="547688"/>
          </a:xfrm>
          <a:prstGeom prst="rect">
            <a:avLst/>
          </a:prstGeom>
        </p:spPr>
        <p:txBody>
          <a:bodyPr vert="horz" lIns="91436" tIns="45718" rIns="91436" bIns="45718" rtlCol="0" anchor="ctr"/>
          <a:lstStyle>
            <a:lvl1pPr algn="r" defTabSz="1327160" eaLnBrk="1" fontAlgn="auto" hangingPunct="1">
              <a:spcBef>
                <a:spcPts val="0"/>
              </a:spcBef>
              <a:spcAft>
                <a:spcPts val="0"/>
              </a:spcAft>
              <a:defRPr sz="2322">
                <a:solidFill>
                  <a:prstClr val="black">
                    <a:tint val="75000"/>
                  </a:prstClr>
                </a:solidFill>
                <a:latin typeface="Calibri"/>
              </a:defRPr>
            </a:lvl1pPr>
          </a:lstStyle>
          <a:p>
            <a:pPr>
              <a:defRPr/>
            </a:pPr>
            <a:fld id="{F91DD0CF-7243-426D-8FA4-434144BCBF44}" type="slidenum">
              <a:rPr lang="en-US"/>
              <a:pPr>
                <a:defRPr/>
              </a:pPr>
              <a:t>‹#›</a:t>
            </a:fld>
            <a:endParaRPr lang="en-US" dirty="0"/>
          </a:p>
        </p:txBody>
      </p:sp>
    </p:spTree>
    <p:extLst>
      <p:ext uri="{BB962C8B-B14F-4D97-AF65-F5344CB8AC3E}">
        <p14:creationId xmlns:p14="http://schemas.microsoft.com/office/powerpoint/2010/main" val="4114047341"/>
      </p:ext>
    </p:extLst>
  </p:cSld>
  <p:clrMap bg1="lt1" tx1="dk1" bg2="lt2" tx2="dk2" accent1="accent1" accent2="accent2" accent3="accent3" accent4="accent4" accent5="accent5" accent6="accent6" hlink="hlink" folHlink="folHlink"/>
  <p:sldLayoutIdLst>
    <p:sldLayoutId id="2147483663" r:id="rId1"/>
    <p:sldLayoutId id="2147483664" r:id="rId2"/>
    <p:sldLayoutId id="2147483665" r:id="rId3"/>
    <p:sldLayoutId id="2147483666" r:id="rId4"/>
    <p:sldLayoutId id="2147483667" r:id="rId5"/>
    <p:sldLayoutId id="2147483668" r:id="rId6"/>
    <p:sldLayoutId id="2147483669" r:id="rId7"/>
    <p:sldLayoutId id="2147483670" r:id="rId8"/>
    <p:sldLayoutId id="2147483671" r:id="rId9"/>
    <p:sldLayoutId id="2147483672" r:id="rId10"/>
    <p:sldLayoutId id="2147483673" r:id="rId11"/>
    <p:sldLayoutId id="2147483674" r:id="rId12"/>
    <p:sldLayoutId id="2147483675" r:id="rId13"/>
  </p:sldLayoutIdLst>
  <p:hf hdr="0" ftr="0" dt="0"/>
  <p:txStyles>
    <p:titleStyle>
      <a:lvl1pPr algn="ctr" defTabSz="1769270" rtl="0" eaLnBrk="0" fontAlgn="base" hangingPunct="0">
        <a:spcBef>
          <a:spcPct val="0"/>
        </a:spcBef>
        <a:spcAft>
          <a:spcPct val="0"/>
        </a:spcAft>
        <a:defRPr sz="8550" kern="1200">
          <a:solidFill>
            <a:schemeClr val="tx1"/>
          </a:solidFill>
          <a:latin typeface="+mj-lt"/>
          <a:ea typeface="+mj-ea"/>
          <a:cs typeface="+mj-cs"/>
        </a:defRPr>
      </a:lvl1pPr>
      <a:lvl2pPr algn="ctr" defTabSz="1769270" rtl="0" eaLnBrk="0" fontAlgn="base" hangingPunct="0">
        <a:spcBef>
          <a:spcPct val="0"/>
        </a:spcBef>
        <a:spcAft>
          <a:spcPct val="0"/>
        </a:spcAft>
        <a:defRPr sz="8550">
          <a:solidFill>
            <a:schemeClr val="tx1"/>
          </a:solidFill>
          <a:latin typeface="Calibri" panose="020F0502020204030204" pitchFamily="34" charset="0"/>
        </a:defRPr>
      </a:lvl2pPr>
      <a:lvl3pPr algn="ctr" defTabSz="1769270" rtl="0" eaLnBrk="0" fontAlgn="base" hangingPunct="0">
        <a:spcBef>
          <a:spcPct val="0"/>
        </a:spcBef>
        <a:spcAft>
          <a:spcPct val="0"/>
        </a:spcAft>
        <a:defRPr sz="8550">
          <a:solidFill>
            <a:schemeClr val="tx1"/>
          </a:solidFill>
          <a:latin typeface="Calibri" panose="020F0502020204030204" pitchFamily="34" charset="0"/>
        </a:defRPr>
      </a:lvl3pPr>
      <a:lvl4pPr algn="ctr" defTabSz="1769270" rtl="0" eaLnBrk="0" fontAlgn="base" hangingPunct="0">
        <a:spcBef>
          <a:spcPct val="0"/>
        </a:spcBef>
        <a:spcAft>
          <a:spcPct val="0"/>
        </a:spcAft>
        <a:defRPr sz="8550">
          <a:solidFill>
            <a:schemeClr val="tx1"/>
          </a:solidFill>
          <a:latin typeface="Calibri" panose="020F0502020204030204" pitchFamily="34" charset="0"/>
        </a:defRPr>
      </a:lvl4pPr>
      <a:lvl5pPr algn="ctr" defTabSz="1769270" rtl="0" eaLnBrk="0" fontAlgn="base" hangingPunct="0">
        <a:spcBef>
          <a:spcPct val="0"/>
        </a:spcBef>
        <a:spcAft>
          <a:spcPct val="0"/>
        </a:spcAft>
        <a:defRPr sz="8550">
          <a:solidFill>
            <a:schemeClr val="tx1"/>
          </a:solidFill>
          <a:latin typeface="Calibri" panose="020F0502020204030204" pitchFamily="34" charset="0"/>
        </a:defRPr>
      </a:lvl5pPr>
      <a:lvl6pPr marL="685800" algn="ctr" defTabSz="1769270" rtl="0" fontAlgn="base">
        <a:spcBef>
          <a:spcPct val="0"/>
        </a:spcBef>
        <a:spcAft>
          <a:spcPct val="0"/>
        </a:spcAft>
        <a:defRPr sz="8550">
          <a:solidFill>
            <a:schemeClr val="tx1"/>
          </a:solidFill>
          <a:latin typeface="Calibri" panose="020F0502020204030204" pitchFamily="34" charset="0"/>
        </a:defRPr>
      </a:lvl6pPr>
      <a:lvl7pPr marL="1371600" algn="ctr" defTabSz="1769270" rtl="0" fontAlgn="base">
        <a:spcBef>
          <a:spcPct val="0"/>
        </a:spcBef>
        <a:spcAft>
          <a:spcPct val="0"/>
        </a:spcAft>
        <a:defRPr sz="8550">
          <a:solidFill>
            <a:schemeClr val="tx1"/>
          </a:solidFill>
          <a:latin typeface="Calibri" panose="020F0502020204030204" pitchFamily="34" charset="0"/>
        </a:defRPr>
      </a:lvl7pPr>
      <a:lvl8pPr marL="2057400" algn="ctr" defTabSz="1769270" rtl="0" fontAlgn="base">
        <a:spcBef>
          <a:spcPct val="0"/>
        </a:spcBef>
        <a:spcAft>
          <a:spcPct val="0"/>
        </a:spcAft>
        <a:defRPr sz="8550">
          <a:solidFill>
            <a:schemeClr val="tx1"/>
          </a:solidFill>
          <a:latin typeface="Calibri" panose="020F0502020204030204" pitchFamily="34" charset="0"/>
        </a:defRPr>
      </a:lvl8pPr>
      <a:lvl9pPr marL="2743200" algn="ctr" defTabSz="1769270" rtl="0" fontAlgn="base">
        <a:spcBef>
          <a:spcPct val="0"/>
        </a:spcBef>
        <a:spcAft>
          <a:spcPct val="0"/>
        </a:spcAft>
        <a:defRPr sz="8550">
          <a:solidFill>
            <a:schemeClr val="tx1"/>
          </a:solidFill>
          <a:latin typeface="Calibri" panose="020F0502020204030204" pitchFamily="34" charset="0"/>
        </a:defRPr>
      </a:lvl9pPr>
    </p:titleStyle>
    <p:bodyStyle>
      <a:lvl1pPr marL="661988" indent="-661988" algn="l" defTabSz="1769270" rtl="0" eaLnBrk="0" fontAlgn="base" hangingPunct="0">
        <a:spcBef>
          <a:spcPct val="20000"/>
        </a:spcBef>
        <a:spcAft>
          <a:spcPct val="0"/>
        </a:spcAft>
        <a:buFont typeface="Arial" panose="020B0604020202020204" pitchFamily="34" charset="0"/>
        <a:buChar char="•"/>
        <a:defRPr sz="6150" kern="1200">
          <a:solidFill>
            <a:schemeClr val="tx1"/>
          </a:solidFill>
          <a:latin typeface="+mn-lt"/>
          <a:ea typeface="+mn-ea"/>
          <a:cs typeface="+mn-cs"/>
        </a:defRPr>
      </a:lvl1pPr>
      <a:lvl2pPr marL="1435895" indent="-552450" algn="l" defTabSz="1769270" rtl="0" eaLnBrk="0" fontAlgn="base" hangingPunct="0">
        <a:spcBef>
          <a:spcPct val="20000"/>
        </a:spcBef>
        <a:spcAft>
          <a:spcPct val="0"/>
        </a:spcAft>
        <a:buFont typeface="Arial" panose="020B0604020202020204" pitchFamily="34" charset="0"/>
        <a:buChar char="–"/>
        <a:defRPr sz="5400" kern="1200">
          <a:solidFill>
            <a:schemeClr val="tx1"/>
          </a:solidFill>
          <a:latin typeface="+mn-lt"/>
          <a:ea typeface="+mn-ea"/>
          <a:cs typeface="+mn-cs"/>
        </a:defRPr>
      </a:lvl2pPr>
      <a:lvl3pPr marL="2209800" indent="-440532" algn="l" defTabSz="1769270" rtl="0" eaLnBrk="0" fontAlgn="base" hangingPunct="0">
        <a:spcBef>
          <a:spcPct val="20000"/>
        </a:spcBef>
        <a:spcAft>
          <a:spcPct val="0"/>
        </a:spcAft>
        <a:buFont typeface="Arial" panose="020B0604020202020204" pitchFamily="34" charset="0"/>
        <a:buChar char="•"/>
        <a:defRPr sz="4500" kern="1200">
          <a:solidFill>
            <a:schemeClr val="tx1"/>
          </a:solidFill>
          <a:latin typeface="+mn-lt"/>
          <a:ea typeface="+mn-ea"/>
          <a:cs typeface="+mn-cs"/>
        </a:defRPr>
      </a:lvl3pPr>
      <a:lvl4pPr marL="3095625" indent="-440532" algn="l" defTabSz="1769270" rtl="0" eaLnBrk="0" fontAlgn="base" hangingPunct="0">
        <a:spcBef>
          <a:spcPct val="20000"/>
        </a:spcBef>
        <a:spcAft>
          <a:spcPct val="0"/>
        </a:spcAft>
        <a:buFont typeface="Arial" panose="020B0604020202020204" pitchFamily="34" charset="0"/>
        <a:buChar char="–"/>
        <a:defRPr sz="3900" kern="1200">
          <a:solidFill>
            <a:schemeClr val="tx1"/>
          </a:solidFill>
          <a:latin typeface="+mn-lt"/>
          <a:ea typeface="+mn-ea"/>
          <a:cs typeface="+mn-cs"/>
        </a:defRPr>
      </a:lvl4pPr>
      <a:lvl5pPr marL="3979070" indent="-440532" algn="l" defTabSz="1769270" rtl="0" eaLnBrk="0" fontAlgn="base" hangingPunct="0">
        <a:spcBef>
          <a:spcPct val="20000"/>
        </a:spcBef>
        <a:spcAft>
          <a:spcPct val="0"/>
        </a:spcAft>
        <a:buFont typeface="Arial" panose="020B0604020202020204" pitchFamily="34" charset="0"/>
        <a:buChar char="»"/>
        <a:defRPr sz="3900" kern="1200">
          <a:solidFill>
            <a:schemeClr val="tx1"/>
          </a:solidFill>
          <a:latin typeface="+mn-lt"/>
          <a:ea typeface="+mn-ea"/>
          <a:cs typeface="+mn-cs"/>
        </a:defRPr>
      </a:lvl5pPr>
      <a:lvl6pPr marL="4866132" indent="-442376" algn="l" defTabSz="1769504" rtl="0" eaLnBrk="1" latinLnBrk="0" hangingPunct="1">
        <a:spcBef>
          <a:spcPct val="20000"/>
        </a:spcBef>
        <a:buFont typeface="Arial" pitchFamily="34" charset="0"/>
        <a:buChar char="•"/>
        <a:defRPr sz="3920" kern="1200">
          <a:solidFill>
            <a:schemeClr val="tx1"/>
          </a:solidFill>
          <a:latin typeface="+mn-lt"/>
          <a:ea typeface="+mn-ea"/>
          <a:cs typeface="+mn-cs"/>
        </a:defRPr>
      </a:lvl6pPr>
      <a:lvl7pPr marL="5750883" indent="-442376" algn="l" defTabSz="1769504" rtl="0" eaLnBrk="1" latinLnBrk="0" hangingPunct="1">
        <a:spcBef>
          <a:spcPct val="20000"/>
        </a:spcBef>
        <a:buFont typeface="Arial" pitchFamily="34" charset="0"/>
        <a:buChar char="•"/>
        <a:defRPr sz="3920" kern="1200">
          <a:solidFill>
            <a:schemeClr val="tx1"/>
          </a:solidFill>
          <a:latin typeface="+mn-lt"/>
          <a:ea typeface="+mn-ea"/>
          <a:cs typeface="+mn-cs"/>
        </a:defRPr>
      </a:lvl7pPr>
      <a:lvl8pPr marL="6635636" indent="-442376" algn="l" defTabSz="1769504" rtl="0" eaLnBrk="1" latinLnBrk="0" hangingPunct="1">
        <a:spcBef>
          <a:spcPct val="20000"/>
        </a:spcBef>
        <a:buFont typeface="Arial" pitchFamily="34" charset="0"/>
        <a:buChar char="•"/>
        <a:defRPr sz="3920" kern="1200">
          <a:solidFill>
            <a:schemeClr val="tx1"/>
          </a:solidFill>
          <a:latin typeface="+mn-lt"/>
          <a:ea typeface="+mn-ea"/>
          <a:cs typeface="+mn-cs"/>
        </a:defRPr>
      </a:lvl8pPr>
      <a:lvl9pPr marL="7520385" indent="-442376" algn="l" defTabSz="1769504" rtl="0" eaLnBrk="1" latinLnBrk="0" hangingPunct="1">
        <a:spcBef>
          <a:spcPct val="20000"/>
        </a:spcBef>
        <a:buFont typeface="Arial" pitchFamily="34" charset="0"/>
        <a:buChar char="•"/>
        <a:defRPr sz="3920" kern="1200">
          <a:solidFill>
            <a:schemeClr val="tx1"/>
          </a:solidFill>
          <a:latin typeface="+mn-lt"/>
          <a:ea typeface="+mn-ea"/>
          <a:cs typeface="+mn-cs"/>
        </a:defRPr>
      </a:lvl9pPr>
    </p:bodyStyle>
    <p:otherStyle>
      <a:defPPr>
        <a:defRPr lang="en-US"/>
      </a:defPPr>
      <a:lvl1pPr marL="0" algn="l" defTabSz="1769504" rtl="0" eaLnBrk="1" latinLnBrk="0" hangingPunct="1">
        <a:defRPr sz="3483" kern="1200">
          <a:solidFill>
            <a:schemeClr val="tx1"/>
          </a:solidFill>
          <a:latin typeface="+mn-lt"/>
          <a:ea typeface="+mn-ea"/>
          <a:cs typeface="+mn-cs"/>
        </a:defRPr>
      </a:lvl1pPr>
      <a:lvl2pPr marL="884751" algn="l" defTabSz="1769504" rtl="0" eaLnBrk="1" latinLnBrk="0" hangingPunct="1">
        <a:defRPr sz="3483" kern="1200">
          <a:solidFill>
            <a:schemeClr val="tx1"/>
          </a:solidFill>
          <a:latin typeface="+mn-lt"/>
          <a:ea typeface="+mn-ea"/>
          <a:cs typeface="+mn-cs"/>
        </a:defRPr>
      </a:lvl2pPr>
      <a:lvl3pPr marL="1769504" algn="l" defTabSz="1769504" rtl="0" eaLnBrk="1" latinLnBrk="0" hangingPunct="1">
        <a:defRPr sz="3483" kern="1200">
          <a:solidFill>
            <a:schemeClr val="tx1"/>
          </a:solidFill>
          <a:latin typeface="+mn-lt"/>
          <a:ea typeface="+mn-ea"/>
          <a:cs typeface="+mn-cs"/>
        </a:defRPr>
      </a:lvl3pPr>
      <a:lvl4pPr marL="2654253" algn="l" defTabSz="1769504" rtl="0" eaLnBrk="1" latinLnBrk="0" hangingPunct="1">
        <a:defRPr sz="3483" kern="1200">
          <a:solidFill>
            <a:schemeClr val="tx1"/>
          </a:solidFill>
          <a:latin typeface="+mn-lt"/>
          <a:ea typeface="+mn-ea"/>
          <a:cs typeface="+mn-cs"/>
        </a:defRPr>
      </a:lvl4pPr>
      <a:lvl5pPr marL="3539006" algn="l" defTabSz="1769504" rtl="0" eaLnBrk="1" latinLnBrk="0" hangingPunct="1">
        <a:defRPr sz="3483" kern="1200">
          <a:solidFill>
            <a:schemeClr val="tx1"/>
          </a:solidFill>
          <a:latin typeface="+mn-lt"/>
          <a:ea typeface="+mn-ea"/>
          <a:cs typeface="+mn-cs"/>
        </a:defRPr>
      </a:lvl5pPr>
      <a:lvl6pPr marL="4423757" algn="l" defTabSz="1769504" rtl="0" eaLnBrk="1" latinLnBrk="0" hangingPunct="1">
        <a:defRPr sz="3483" kern="1200">
          <a:solidFill>
            <a:schemeClr val="tx1"/>
          </a:solidFill>
          <a:latin typeface="+mn-lt"/>
          <a:ea typeface="+mn-ea"/>
          <a:cs typeface="+mn-cs"/>
        </a:defRPr>
      </a:lvl6pPr>
      <a:lvl7pPr marL="5308509" algn="l" defTabSz="1769504" rtl="0" eaLnBrk="1" latinLnBrk="0" hangingPunct="1">
        <a:defRPr sz="3483" kern="1200">
          <a:solidFill>
            <a:schemeClr val="tx1"/>
          </a:solidFill>
          <a:latin typeface="+mn-lt"/>
          <a:ea typeface="+mn-ea"/>
          <a:cs typeface="+mn-cs"/>
        </a:defRPr>
      </a:lvl7pPr>
      <a:lvl8pPr marL="6193259" algn="l" defTabSz="1769504" rtl="0" eaLnBrk="1" latinLnBrk="0" hangingPunct="1">
        <a:defRPr sz="3483" kern="1200">
          <a:solidFill>
            <a:schemeClr val="tx1"/>
          </a:solidFill>
          <a:latin typeface="+mn-lt"/>
          <a:ea typeface="+mn-ea"/>
          <a:cs typeface="+mn-cs"/>
        </a:defRPr>
      </a:lvl8pPr>
      <a:lvl9pPr marL="7078011" algn="l" defTabSz="1769504" rtl="0" eaLnBrk="1" latinLnBrk="0" hangingPunct="1">
        <a:defRPr sz="3483"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svg"/><Relationship Id="rId7" Type="http://schemas.openxmlformats.org/officeDocument/2006/relationships/image" Target="../media/image7.emf"/><Relationship Id="rId2" Type="http://schemas.openxmlformats.org/officeDocument/2006/relationships/image" Target="../media/image4.png"/><Relationship Id="rId1" Type="http://schemas.openxmlformats.org/officeDocument/2006/relationships/slideLayout" Target="../slideLayouts/slideLayout7.xml"/><Relationship Id="rId6" Type="http://schemas.openxmlformats.org/officeDocument/2006/relationships/image" Target="../media/image6.png"/><Relationship Id="rId5" Type="http://schemas.openxmlformats.org/officeDocument/2006/relationships/image" Target="../media/image8.svg"/><Relationship Id="rId4" Type="http://schemas.openxmlformats.org/officeDocument/2006/relationships/image" Target="../media/image5.png"/></Relationships>
</file>

<file path=ppt/slides/_rels/slide10.xml.rels><?xml version="1.0" encoding="UTF-8" standalone="yes"?>
<Relationships xmlns="http://schemas.openxmlformats.org/package/2006/relationships"><Relationship Id="rId8" Type="http://schemas.openxmlformats.org/officeDocument/2006/relationships/image" Target="../media/image59.png"/><Relationship Id="rId3" Type="http://schemas.openxmlformats.org/officeDocument/2006/relationships/image" Target="../media/image6.svg"/><Relationship Id="rId7" Type="http://schemas.openxmlformats.org/officeDocument/2006/relationships/image" Target="../media/image58.svg"/><Relationship Id="rId2" Type="http://schemas.openxmlformats.org/officeDocument/2006/relationships/image" Target="../media/image4.png"/><Relationship Id="rId1" Type="http://schemas.openxmlformats.org/officeDocument/2006/relationships/slideLayout" Target="../slideLayouts/slideLayout7.xml"/><Relationship Id="rId6" Type="http://schemas.openxmlformats.org/officeDocument/2006/relationships/image" Target="../media/image32.png"/><Relationship Id="rId5" Type="http://schemas.openxmlformats.org/officeDocument/2006/relationships/image" Target="../media/image8.svg"/><Relationship Id="rId4" Type="http://schemas.openxmlformats.org/officeDocument/2006/relationships/image" Target="../media/image5.png"/></Relationships>
</file>

<file path=ppt/slides/_rels/slide11.xml.rels><?xml version="1.0" encoding="UTF-8" standalone="yes"?>
<Relationships xmlns="http://schemas.openxmlformats.org/package/2006/relationships"><Relationship Id="rId8" Type="http://schemas.openxmlformats.org/officeDocument/2006/relationships/image" Target="../media/image62.png"/><Relationship Id="rId13" Type="http://schemas.openxmlformats.org/officeDocument/2006/relationships/image" Target="../media/image43.svg"/><Relationship Id="rId3" Type="http://schemas.openxmlformats.org/officeDocument/2006/relationships/image" Target="../media/image6.svg"/><Relationship Id="rId7" Type="http://schemas.openxmlformats.org/officeDocument/2006/relationships/image" Target="../media/image105.svg"/><Relationship Id="rId12" Type="http://schemas.openxmlformats.org/officeDocument/2006/relationships/image" Target="../media/image24.png"/><Relationship Id="rId17" Type="http://schemas.openxmlformats.org/officeDocument/2006/relationships/image" Target="../media/image19.svg"/><Relationship Id="rId2" Type="http://schemas.openxmlformats.org/officeDocument/2006/relationships/image" Target="../media/image4.png"/><Relationship Id="rId16" Type="http://schemas.openxmlformats.org/officeDocument/2006/relationships/image" Target="../media/image12.png"/><Relationship Id="rId1" Type="http://schemas.openxmlformats.org/officeDocument/2006/relationships/slideLayout" Target="../slideLayouts/slideLayout7.xml"/><Relationship Id="rId6" Type="http://schemas.openxmlformats.org/officeDocument/2006/relationships/image" Target="../media/image61.png"/><Relationship Id="rId11" Type="http://schemas.openxmlformats.org/officeDocument/2006/relationships/image" Target="../media/image41.svg"/><Relationship Id="rId5" Type="http://schemas.openxmlformats.org/officeDocument/2006/relationships/image" Target="../media/image103.svg"/><Relationship Id="rId15" Type="http://schemas.openxmlformats.org/officeDocument/2006/relationships/image" Target="../media/image109.svg"/><Relationship Id="rId10" Type="http://schemas.openxmlformats.org/officeDocument/2006/relationships/image" Target="../media/image23.png"/><Relationship Id="rId4" Type="http://schemas.openxmlformats.org/officeDocument/2006/relationships/image" Target="../media/image60.png"/><Relationship Id="rId9" Type="http://schemas.openxmlformats.org/officeDocument/2006/relationships/image" Target="../media/image107.svg"/><Relationship Id="rId14" Type="http://schemas.openxmlformats.org/officeDocument/2006/relationships/image" Target="../media/image63.png"/></Relationships>
</file>

<file path=ppt/slides/_rels/slide12.xml.rels><?xml version="1.0" encoding="UTF-8" standalone="yes"?>
<Relationships xmlns="http://schemas.openxmlformats.org/package/2006/relationships"><Relationship Id="rId3" Type="http://schemas.openxmlformats.org/officeDocument/2006/relationships/image" Target="../media/image65.jpeg"/><Relationship Id="rId2" Type="http://schemas.openxmlformats.org/officeDocument/2006/relationships/image" Target="../media/image64.jpeg"/><Relationship Id="rId1" Type="http://schemas.openxmlformats.org/officeDocument/2006/relationships/slideLayout" Target="../slideLayouts/slideLayout7.xml"/><Relationship Id="rId4" Type="http://schemas.openxmlformats.org/officeDocument/2006/relationships/image" Target="../media/image66.jpe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8" Type="http://schemas.openxmlformats.org/officeDocument/2006/relationships/image" Target="../media/image9.png"/><Relationship Id="rId13" Type="http://schemas.openxmlformats.org/officeDocument/2006/relationships/image" Target="../media/image17.svg"/><Relationship Id="rId18" Type="http://schemas.openxmlformats.org/officeDocument/2006/relationships/image" Target="../media/image14.png"/><Relationship Id="rId26" Type="http://schemas.openxmlformats.org/officeDocument/2006/relationships/image" Target="../media/image18.png"/><Relationship Id="rId3" Type="http://schemas.openxmlformats.org/officeDocument/2006/relationships/image" Target="../media/image6.svg"/><Relationship Id="rId21" Type="http://schemas.openxmlformats.org/officeDocument/2006/relationships/image" Target="../media/image25.svg"/><Relationship Id="rId7" Type="http://schemas.openxmlformats.org/officeDocument/2006/relationships/image" Target="../media/image114.svg"/><Relationship Id="rId12" Type="http://schemas.openxmlformats.org/officeDocument/2006/relationships/image" Target="../media/image11.png"/><Relationship Id="rId17" Type="http://schemas.openxmlformats.org/officeDocument/2006/relationships/image" Target="../media/image21.svg"/><Relationship Id="rId25" Type="http://schemas.openxmlformats.org/officeDocument/2006/relationships/image" Target="../media/image29.svg"/><Relationship Id="rId2" Type="http://schemas.openxmlformats.org/officeDocument/2006/relationships/image" Target="../media/image4.png"/><Relationship Id="rId16" Type="http://schemas.openxmlformats.org/officeDocument/2006/relationships/image" Target="../media/image13.png"/><Relationship Id="rId20" Type="http://schemas.openxmlformats.org/officeDocument/2006/relationships/image" Target="../media/image15.png"/><Relationship Id="rId1" Type="http://schemas.openxmlformats.org/officeDocument/2006/relationships/slideLayout" Target="../slideLayouts/slideLayout7.xml"/><Relationship Id="rId6" Type="http://schemas.openxmlformats.org/officeDocument/2006/relationships/image" Target="../media/image67.png"/><Relationship Id="rId11" Type="http://schemas.openxmlformats.org/officeDocument/2006/relationships/image" Target="../media/image15.svg"/><Relationship Id="rId24" Type="http://schemas.openxmlformats.org/officeDocument/2006/relationships/image" Target="../media/image17.png"/><Relationship Id="rId5" Type="http://schemas.openxmlformats.org/officeDocument/2006/relationships/image" Target="../media/image11.svg"/><Relationship Id="rId15" Type="http://schemas.openxmlformats.org/officeDocument/2006/relationships/image" Target="../media/image19.svg"/><Relationship Id="rId23" Type="http://schemas.openxmlformats.org/officeDocument/2006/relationships/image" Target="../media/image27.svg"/><Relationship Id="rId28" Type="http://schemas.openxmlformats.org/officeDocument/2006/relationships/image" Target="../media/image68.png"/><Relationship Id="rId10" Type="http://schemas.openxmlformats.org/officeDocument/2006/relationships/image" Target="../media/image10.png"/><Relationship Id="rId19" Type="http://schemas.openxmlformats.org/officeDocument/2006/relationships/image" Target="../media/image23.svg"/><Relationship Id="rId4" Type="http://schemas.openxmlformats.org/officeDocument/2006/relationships/image" Target="../media/image8.png"/><Relationship Id="rId9" Type="http://schemas.openxmlformats.org/officeDocument/2006/relationships/image" Target="../media/image13.svg"/><Relationship Id="rId14" Type="http://schemas.openxmlformats.org/officeDocument/2006/relationships/image" Target="../media/image12.png"/><Relationship Id="rId22" Type="http://schemas.openxmlformats.org/officeDocument/2006/relationships/image" Target="../media/image16.png"/><Relationship Id="rId27" Type="http://schemas.openxmlformats.org/officeDocument/2006/relationships/image" Target="../media/image31.svg"/></Relationships>
</file>

<file path=ppt/slides/_rels/slide2.xml.rels><?xml version="1.0" encoding="UTF-8" standalone="yes"?>
<Relationships xmlns="http://schemas.openxmlformats.org/package/2006/relationships"><Relationship Id="rId8" Type="http://schemas.openxmlformats.org/officeDocument/2006/relationships/image" Target="../media/image10.png"/><Relationship Id="rId13" Type="http://schemas.openxmlformats.org/officeDocument/2006/relationships/image" Target="../media/image19.svg"/><Relationship Id="rId18" Type="http://schemas.openxmlformats.org/officeDocument/2006/relationships/image" Target="../media/image15.png"/><Relationship Id="rId3" Type="http://schemas.openxmlformats.org/officeDocument/2006/relationships/image" Target="../media/image6.svg"/><Relationship Id="rId21" Type="http://schemas.openxmlformats.org/officeDocument/2006/relationships/image" Target="../media/image27.svg"/><Relationship Id="rId7" Type="http://schemas.openxmlformats.org/officeDocument/2006/relationships/image" Target="../media/image13.svg"/><Relationship Id="rId12" Type="http://schemas.openxmlformats.org/officeDocument/2006/relationships/image" Target="../media/image12.png"/><Relationship Id="rId17" Type="http://schemas.openxmlformats.org/officeDocument/2006/relationships/image" Target="../media/image23.svg"/><Relationship Id="rId25" Type="http://schemas.openxmlformats.org/officeDocument/2006/relationships/image" Target="../media/image31.svg"/><Relationship Id="rId2" Type="http://schemas.openxmlformats.org/officeDocument/2006/relationships/image" Target="../media/image4.png"/><Relationship Id="rId16" Type="http://schemas.openxmlformats.org/officeDocument/2006/relationships/image" Target="../media/image14.png"/><Relationship Id="rId20" Type="http://schemas.openxmlformats.org/officeDocument/2006/relationships/image" Target="../media/image16.png"/><Relationship Id="rId1" Type="http://schemas.openxmlformats.org/officeDocument/2006/relationships/slideLayout" Target="../slideLayouts/slideLayout7.xml"/><Relationship Id="rId6" Type="http://schemas.openxmlformats.org/officeDocument/2006/relationships/image" Target="../media/image9.png"/><Relationship Id="rId11" Type="http://schemas.openxmlformats.org/officeDocument/2006/relationships/image" Target="../media/image17.svg"/><Relationship Id="rId24" Type="http://schemas.openxmlformats.org/officeDocument/2006/relationships/image" Target="../media/image18.png"/><Relationship Id="rId5" Type="http://schemas.openxmlformats.org/officeDocument/2006/relationships/image" Target="../media/image11.svg"/><Relationship Id="rId15" Type="http://schemas.openxmlformats.org/officeDocument/2006/relationships/image" Target="../media/image21.svg"/><Relationship Id="rId23" Type="http://schemas.openxmlformats.org/officeDocument/2006/relationships/image" Target="../media/image29.svg"/><Relationship Id="rId10" Type="http://schemas.openxmlformats.org/officeDocument/2006/relationships/image" Target="../media/image11.png"/><Relationship Id="rId19" Type="http://schemas.openxmlformats.org/officeDocument/2006/relationships/image" Target="../media/image25.svg"/><Relationship Id="rId4" Type="http://schemas.openxmlformats.org/officeDocument/2006/relationships/image" Target="../media/image8.png"/><Relationship Id="rId9" Type="http://schemas.openxmlformats.org/officeDocument/2006/relationships/image" Target="../media/image15.svg"/><Relationship Id="rId14" Type="http://schemas.openxmlformats.org/officeDocument/2006/relationships/image" Target="../media/image13.png"/><Relationship Id="rId22" Type="http://schemas.openxmlformats.org/officeDocument/2006/relationships/image" Target="../media/image17.png"/></Relationships>
</file>

<file path=ppt/slides/_rels/slide3.xml.rels><?xml version="1.0" encoding="UTF-8" standalone="yes"?>
<Relationships xmlns="http://schemas.openxmlformats.org/package/2006/relationships"><Relationship Id="rId8" Type="http://schemas.openxmlformats.org/officeDocument/2006/relationships/image" Target="../media/image21.png"/><Relationship Id="rId13" Type="http://schemas.openxmlformats.org/officeDocument/2006/relationships/image" Target="../media/image41.svg"/><Relationship Id="rId18" Type="http://schemas.openxmlformats.org/officeDocument/2006/relationships/image" Target="../media/image26.png"/><Relationship Id="rId26" Type="http://schemas.openxmlformats.org/officeDocument/2006/relationships/image" Target="../media/image30.png"/><Relationship Id="rId3" Type="http://schemas.openxmlformats.org/officeDocument/2006/relationships/image" Target="../media/image6.svg"/><Relationship Id="rId21" Type="http://schemas.openxmlformats.org/officeDocument/2006/relationships/image" Target="../media/image49.svg"/><Relationship Id="rId7" Type="http://schemas.openxmlformats.org/officeDocument/2006/relationships/image" Target="../media/image35.svg"/><Relationship Id="rId12" Type="http://schemas.openxmlformats.org/officeDocument/2006/relationships/image" Target="../media/image23.png"/><Relationship Id="rId17" Type="http://schemas.openxmlformats.org/officeDocument/2006/relationships/image" Target="../media/image45.svg"/><Relationship Id="rId25" Type="http://schemas.openxmlformats.org/officeDocument/2006/relationships/image" Target="../media/image53.svg"/><Relationship Id="rId2" Type="http://schemas.openxmlformats.org/officeDocument/2006/relationships/image" Target="../media/image4.png"/><Relationship Id="rId16" Type="http://schemas.openxmlformats.org/officeDocument/2006/relationships/image" Target="../media/image25.png"/><Relationship Id="rId20" Type="http://schemas.openxmlformats.org/officeDocument/2006/relationships/image" Target="../media/image27.png"/><Relationship Id="rId1" Type="http://schemas.openxmlformats.org/officeDocument/2006/relationships/slideLayout" Target="../slideLayouts/slideLayout7.xml"/><Relationship Id="rId6" Type="http://schemas.openxmlformats.org/officeDocument/2006/relationships/image" Target="../media/image20.png"/><Relationship Id="rId11" Type="http://schemas.openxmlformats.org/officeDocument/2006/relationships/image" Target="../media/image39.svg"/><Relationship Id="rId24" Type="http://schemas.openxmlformats.org/officeDocument/2006/relationships/image" Target="../media/image29.png"/><Relationship Id="rId5" Type="http://schemas.openxmlformats.org/officeDocument/2006/relationships/image" Target="../media/image33.svg"/><Relationship Id="rId15" Type="http://schemas.openxmlformats.org/officeDocument/2006/relationships/image" Target="../media/image43.svg"/><Relationship Id="rId23" Type="http://schemas.openxmlformats.org/officeDocument/2006/relationships/image" Target="../media/image51.svg"/><Relationship Id="rId28" Type="http://schemas.openxmlformats.org/officeDocument/2006/relationships/image" Target="../media/image31.png"/><Relationship Id="rId10" Type="http://schemas.openxmlformats.org/officeDocument/2006/relationships/image" Target="../media/image22.png"/><Relationship Id="rId19" Type="http://schemas.openxmlformats.org/officeDocument/2006/relationships/image" Target="../media/image47.svg"/><Relationship Id="rId4" Type="http://schemas.openxmlformats.org/officeDocument/2006/relationships/image" Target="../media/image19.png"/><Relationship Id="rId9" Type="http://schemas.openxmlformats.org/officeDocument/2006/relationships/image" Target="../media/image37.svg"/><Relationship Id="rId14" Type="http://schemas.openxmlformats.org/officeDocument/2006/relationships/image" Target="../media/image24.png"/><Relationship Id="rId22" Type="http://schemas.openxmlformats.org/officeDocument/2006/relationships/image" Target="../media/image28.png"/><Relationship Id="rId27" Type="http://schemas.openxmlformats.org/officeDocument/2006/relationships/image" Target="../media/image55.sv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0.xml"/></Relationships>
</file>

<file path=ppt/slides/_rels/slide5.xml.rels><?xml version="1.0" encoding="UTF-8" standalone="yes"?>
<Relationships xmlns="http://schemas.openxmlformats.org/package/2006/relationships"><Relationship Id="rId8" Type="http://schemas.openxmlformats.org/officeDocument/2006/relationships/image" Target="../media/image33.png"/><Relationship Id="rId3" Type="http://schemas.openxmlformats.org/officeDocument/2006/relationships/image" Target="../media/image6.svg"/><Relationship Id="rId7" Type="http://schemas.openxmlformats.org/officeDocument/2006/relationships/image" Target="../media/image58.svg"/><Relationship Id="rId2" Type="http://schemas.openxmlformats.org/officeDocument/2006/relationships/image" Target="../media/image4.png"/><Relationship Id="rId1" Type="http://schemas.openxmlformats.org/officeDocument/2006/relationships/slideLayout" Target="../slideLayouts/slideLayout7.xml"/><Relationship Id="rId6" Type="http://schemas.openxmlformats.org/officeDocument/2006/relationships/image" Target="../media/image32.png"/><Relationship Id="rId5" Type="http://schemas.openxmlformats.org/officeDocument/2006/relationships/image" Target="../media/image8.svg"/><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8" Type="http://schemas.openxmlformats.org/officeDocument/2006/relationships/image" Target="../media/image36.png"/><Relationship Id="rId13" Type="http://schemas.openxmlformats.org/officeDocument/2006/relationships/image" Target="../media/image69.svg"/><Relationship Id="rId18" Type="http://schemas.openxmlformats.org/officeDocument/2006/relationships/image" Target="../media/image41.png"/><Relationship Id="rId3" Type="http://schemas.openxmlformats.org/officeDocument/2006/relationships/image" Target="../media/image6.svg"/><Relationship Id="rId7" Type="http://schemas.openxmlformats.org/officeDocument/2006/relationships/image" Target="../media/image63.svg"/><Relationship Id="rId12" Type="http://schemas.openxmlformats.org/officeDocument/2006/relationships/image" Target="../media/image38.png"/><Relationship Id="rId17" Type="http://schemas.openxmlformats.org/officeDocument/2006/relationships/image" Target="../media/image73.svg"/><Relationship Id="rId2" Type="http://schemas.openxmlformats.org/officeDocument/2006/relationships/image" Target="../media/image4.png"/><Relationship Id="rId16" Type="http://schemas.openxmlformats.org/officeDocument/2006/relationships/image" Target="../media/image40.png"/><Relationship Id="rId1" Type="http://schemas.openxmlformats.org/officeDocument/2006/relationships/slideLayout" Target="../slideLayouts/slideLayout7.xml"/><Relationship Id="rId6" Type="http://schemas.openxmlformats.org/officeDocument/2006/relationships/image" Target="../media/image35.png"/><Relationship Id="rId11" Type="http://schemas.openxmlformats.org/officeDocument/2006/relationships/image" Target="../media/image67.svg"/><Relationship Id="rId5" Type="http://schemas.openxmlformats.org/officeDocument/2006/relationships/image" Target="../media/image61.svg"/><Relationship Id="rId15" Type="http://schemas.openxmlformats.org/officeDocument/2006/relationships/image" Target="../media/image71.svg"/><Relationship Id="rId10" Type="http://schemas.openxmlformats.org/officeDocument/2006/relationships/image" Target="../media/image37.png"/><Relationship Id="rId4" Type="http://schemas.openxmlformats.org/officeDocument/2006/relationships/image" Target="../media/image34.png"/><Relationship Id="rId9" Type="http://schemas.openxmlformats.org/officeDocument/2006/relationships/image" Target="../media/image65.svg"/><Relationship Id="rId14" Type="http://schemas.openxmlformats.org/officeDocument/2006/relationships/image" Target="../media/image39.png"/></Relationships>
</file>

<file path=ppt/slides/_rels/slide7.xml.rels><?xml version="1.0" encoding="UTF-8" standalone="yes"?>
<Relationships xmlns="http://schemas.openxmlformats.org/package/2006/relationships"><Relationship Id="rId8" Type="http://schemas.openxmlformats.org/officeDocument/2006/relationships/image" Target="../media/image78.svg"/><Relationship Id="rId13" Type="http://schemas.openxmlformats.org/officeDocument/2006/relationships/image" Target="../media/image46.gif"/><Relationship Id="rId3" Type="http://schemas.openxmlformats.org/officeDocument/2006/relationships/image" Target="../media/image4.png"/><Relationship Id="rId7" Type="http://schemas.openxmlformats.org/officeDocument/2006/relationships/image" Target="../media/image43.png"/><Relationship Id="rId12" Type="http://schemas.openxmlformats.org/officeDocument/2006/relationships/image" Target="../media/image82.svg"/><Relationship Id="rId17" Type="http://schemas.openxmlformats.org/officeDocument/2006/relationships/image" Target="../media/image67.svg"/><Relationship Id="rId2" Type="http://schemas.openxmlformats.org/officeDocument/2006/relationships/notesSlide" Target="../notesSlides/notesSlide2.xml"/><Relationship Id="rId16" Type="http://schemas.openxmlformats.org/officeDocument/2006/relationships/image" Target="../media/image37.png"/><Relationship Id="rId1" Type="http://schemas.openxmlformats.org/officeDocument/2006/relationships/slideLayout" Target="../slideLayouts/slideLayout7.xml"/><Relationship Id="rId6" Type="http://schemas.openxmlformats.org/officeDocument/2006/relationships/image" Target="../media/image76.svg"/><Relationship Id="rId11" Type="http://schemas.openxmlformats.org/officeDocument/2006/relationships/image" Target="../media/image45.png"/><Relationship Id="rId5" Type="http://schemas.openxmlformats.org/officeDocument/2006/relationships/image" Target="../media/image42.png"/><Relationship Id="rId15" Type="http://schemas.openxmlformats.org/officeDocument/2006/relationships/image" Target="../media/image48.png"/><Relationship Id="rId10" Type="http://schemas.openxmlformats.org/officeDocument/2006/relationships/image" Target="../media/image80.svg"/><Relationship Id="rId4" Type="http://schemas.openxmlformats.org/officeDocument/2006/relationships/image" Target="../media/image6.svg"/><Relationship Id="rId9" Type="http://schemas.openxmlformats.org/officeDocument/2006/relationships/image" Target="../media/image44.png"/><Relationship Id="rId14" Type="http://schemas.openxmlformats.org/officeDocument/2006/relationships/image" Target="../media/image47.png"/></Relationships>
</file>

<file path=ppt/slides/_rels/slide8.xml.rels><?xml version="1.0" encoding="UTF-8" standalone="yes"?>
<Relationships xmlns="http://schemas.openxmlformats.org/package/2006/relationships"><Relationship Id="rId8" Type="http://schemas.openxmlformats.org/officeDocument/2006/relationships/image" Target="../media/image49.png"/><Relationship Id="rId3" Type="http://schemas.openxmlformats.org/officeDocument/2006/relationships/image" Target="../media/image6.svg"/><Relationship Id="rId7" Type="http://schemas.openxmlformats.org/officeDocument/2006/relationships/image" Target="../media/image82.svg"/><Relationship Id="rId2" Type="http://schemas.openxmlformats.org/officeDocument/2006/relationships/image" Target="../media/image4.png"/><Relationship Id="rId1" Type="http://schemas.openxmlformats.org/officeDocument/2006/relationships/slideLayout" Target="../slideLayouts/slideLayout7.xml"/><Relationship Id="rId6" Type="http://schemas.openxmlformats.org/officeDocument/2006/relationships/image" Target="../media/image45.png"/><Relationship Id="rId5" Type="http://schemas.openxmlformats.org/officeDocument/2006/relationships/image" Target="../media/image80.svg"/><Relationship Id="rId10" Type="http://schemas.microsoft.com/office/2007/relationships/hdphoto" Target="../media/hdphoto1.wdp"/><Relationship Id="rId4" Type="http://schemas.openxmlformats.org/officeDocument/2006/relationships/image" Target="../media/image44.png"/><Relationship Id="rId9" Type="http://schemas.openxmlformats.org/officeDocument/2006/relationships/image" Target="../media/image50.png"/></Relationships>
</file>

<file path=ppt/slides/_rels/slide9.xml.rels><?xml version="1.0" encoding="UTF-8" standalone="yes"?>
<Relationships xmlns="http://schemas.openxmlformats.org/package/2006/relationships"><Relationship Id="rId8" Type="http://schemas.openxmlformats.org/officeDocument/2006/relationships/image" Target="../media/image52.png"/><Relationship Id="rId13" Type="http://schemas.openxmlformats.org/officeDocument/2006/relationships/image" Target="../media/image93.svg"/><Relationship Id="rId18" Type="http://schemas.openxmlformats.org/officeDocument/2006/relationships/image" Target="../media/image98.svg"/><Relationship Id="rId3" Type="http://schemas.openxmlformats.org/officeDocument/2006/relationships/image" Target="../media/image6.svg"/><Relationship Id="rId7" Type="http://schemas.openxmlformats.org/officeDocument/2006/relationships/image" Target="../media/image78.svg"/><Relationship Id="rId12" Type="http://schemas.openxmlformats.org/officeDocument/2006/relationships/image" Target="../media/image53.png"/><Relationship Id="rId17" Type="http://schemas.openxmlformats.org/officeDocument/2006/relationships/image" Target="../media/image56.png"/><Relationship Id="rId2" Type="http://schemas.openxmlformats.org/officeDocument/2006/relationships/image" Target="../media/image4.png"/><Relationship Id="rId16" Type="http://schemas.openxmlformats.org/officeDocument/2006/relationships/image" Target="../media/image96.svg"/><Relationship Id="rId20" Type="http://schemas.openxmlformats.org/officeDocument/2006/relationships/image" Target="../media/image58.png"/><Relationship Id="rId1" Type="http://schemas.openxmlformats.org/officeDocument/2006/relationships/slideLayout" Target="../slideLayouts/slideLayout7.xml"/><Relationship Id="rId6" Type="http://schemas.openxmlformats.org/officeDocument/2006/relationships/image" Target="../media/image43.png"/><Relationship Id="rId11" Type="http://schemas.openxmlformats.org/officeDocument/2006/relationships/image" Target="../media/image8.svg"/><Relationship Id="rId5" Type="http://schemas.openxmlformats.org/officeDocument/2006/relationships/image" Target="../media/image89.svg"/><Relationship Id="rId15" Type="http://schemas.openxmlformats.org/officeDocument/2006/relationships/image" Target="../media/image55.png"/><Relationship Id="rId10" Type="http://schemas.openxmlformats.org/officeDocument/2006/relationships/image" Target="../media/image5.png"/><Relationship Id="rId19" Type="http://schemas.openxmlformats.org/officeDocument/2006/relationships/image" Target="../media/image57.png"/><Relationship Id="rId4" Type="http://schemas.openxmlformats.org/officeDocument/2006/relationships/image" Target="../media/image51.png"/><Relationship Id="rId9" Type="http://schemas.openxmlformats.org/officeDocument/2006/relationships/image" Target="../media/image91.svg"/><Relationship Id="rId14" Type="http://schemas.openxmlformats.org/officeDocument/2006/relationships/image" Target="../media/image54.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FF6E9"/>
        </a:solidFill>
        <a:effectLst/>
      </p:bgPr>
    </p:bg>
    <p:spTree>
      <p:nvGrpSpPr>
        <p:cNvPr id="1" name=""/>
        <p:cNvGrpSpPr/>
        <p:nvPr/>
      </p:nvGrpSpPr>
      <p:grpSpPr>
        <a:xfrm>
          <a:off x="0" y="0"/>
          <a:ext cx="0" cy="0"/>
          <a:chOff x="0" y="0"/>
          <a:chExt cx="0" cy="0"/>
        </a:xfrm>
      </p:grpSpPr>
      <p:sp>
        <p:nvSpPr>
          <p:cNvPr id="2" name="Freeform 2"/>
          <p:cNvSpPr/>
          <p:nvPr/>
        </p:nvSpPr>
        <p:spPr>
          <a:xfrm>
            <a:off x="1063748" y="1000982"/>
            <a:ext cx="16230600" cy="8257318"/>
          </a:xfrm>
          <a:custGeom>
            <a:avLst/>
            <a:gdLst/>
            <a:ahLst/>
            <a:cxnLst/>
            <a:rect l="l" t="t" r="r" b="b"/>
            <a:pathLst>
              <a:path w="16230600" h="8257318">
                <a:moveTo>
                  <a:pt x="0" y="0"/>
                </a:moveTo>
                <a:lnTo>
                  <a:pt x="16230600" y="0"/>
                </a:lnTo>
                <a:lnTo>
                  <a:pt x="16230600" y="8257318"/>
                </a:lnTo>
                <a:lnTo>
                  <a:pt x="0" y="8257318"/>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sp>
      <p:sp>
        <p:nvSpPr>
          <p:cNvPr id="3" name="Freeform 3"/>
          <p:cNvSpPr/>
          <p:nvPr/>
        </p:nvSpPr>
        <p:spPr>
          <a:xfrm>
            <a:off x="-490228" y="-425443"/>
            <a:ext cx="4614904" cy="2852850"/>
          </a:xfrm>
          <a:custGeom>
            <a:avLst/>
            <a:gdLst/>
            <a:ahLst/>
            <a:cxnLst/>
            <a:rect l="l" t="t" r="r" b="b"/>
            <a:pathLst>
              <a:path w="4614904" h="2852850">
                <a:moveTo>
                  <a:pt x="0" y="0"/>
                </a:moveTo>
                <a:lnTo>
                  <a:pt x="4614904" y="0"/>
                </a:lnTo>
                <a:lnTo>
                  <a:pt x="4614904" y="2852850"/>
                </a:lnTo>
                <a:lnTo>
                  <a:pt x="0" y="2852850"/>
                </a:lnTo>
                <a:lnTo>
                  <a:pt x="0" y="0"/>
                </a:lnTo>
                <a:close/>
              </a:path>
            </a:pathLst>
          </a:custGeom>
          <a:blipFill>
            <a:blip r:embed="rId4">
              <a:extLst>
                <a:ext uri="{96DAC541-7B7A-43D3-8B79-37D633B846F1}">
                  <asvg:svgBlip xmlns:asvg="http://schemas.microsoft.com/office/drawing/2016/SVG/main" xmlns="" r:embed="rId5"/>
                </a:ext>
              </a:extLst>
            </a:blip>
            <a:stretch>
              <a:fillRect/>
            </a:stretch>
          </a:blipFill>
        </p:spPr>
      </p:sp>
      <p:sp>
        <p:nvSpPr>
          <p:cNvPr id="6" name="Freeform 6"/>
          <p:cNvSpPr/>
          <p:nvPr/>
        </p:nvSpPr>
        <p:spPr>
          <a:xfrm flipH="1">
            <a:off x="13997688" y="-425443"/>
            <a:ext cx="4614904" cy="2852850"/>
          </a:xfrm>
          <a:custGeom>
            <a:avLst/>
            <a:gdLst/>
            <a:ahLst/>
            <a:cxnLst/>
            <a:rect l="l" t="t" r="r" b="b"/>
            <a:pathLst>
              <a:path w="4614904" h="2852850">
                <a:moveTo>
                  <a:pt x="4614904" y="0"/>
                </a:moveTo>
                <a:lnTo>
                  <a:pt x="0" y="0"/>
                </a:lnTo>
                <a:lnTo>
                  <a:pt x="0" y="2852850"/>
                </a:lnTo>
                <a:lnTo>
                  <a:pt x="4614904" y="2852850"/>
                </a:lnTo>
                <a:lnTo>
                  <a:pt x="4614904" y="0"/>
                </a:lnTo>
                <a:close/>
              </a:path>
            </a:pathLst>
          </a:custGeom>
          <a:blipFill>
            <a:blip r:embed="rId4">
              <a:extLst>
                <a:ext uri="{96DAC541-7B7A-43D3-8B79-37D633B846F1}">
                  <asvg:svgBlip xmlns:asvg="http://schemas.microsoft.com/office/drawing/2016/SVG/main" xmlns="" r:embed="rId5"/>
                </a:ext>
              </a:extLst>
            </a:blip>
            <a:stretch>
              <a:fillRect/>
            </a:stretch>
          </a:blipFill>
        </p:spPr>
      </p:sp>
      <p:pic>
        <p:nvPicPr>
          <p:cNvPr id="14" name="Picture 13"/>
          <p:cNvPicPr>
            <a:picLocks noChangeAspect="1"/>
          </p:cNvPicPr>
          <p:nvPr/>
        </p:nvPicPr>
        <p:blipFill>
          <a:blip r:embed="rId6"/>
          <a:stretch>
            <a:fillRect/>
          </a:stretch>
        </p:blipFill>
        <p:spPr>
          <a:xfrm>
            <a:off x="1369395" y="1514399"/>
            <a:ext cx="15619306" cy="7230483"/>
          </a:xfrm>
          <a:prstGeom prst="rect">
            <a:avLst/>
          </a:prstGeom>
        </p:spPr>
      </p:pic>
      <p:pic>
        <p:nvPicPr>
          <p:cNvPr id="7" name="图片 422"/>
          <p:cNvPicPr>
            <a:picLocks noChangeAspect="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254496" y="9245599"/>
            <a:ext cx="1989138" cy="2038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FFF6E9"/>
        </a:solidFill>
        <a:effectLst/>
      </p:bgPr>
    </p:bg>
    <p:spTree>
      <p:nvGrpSpPr>
        <p:cNvPr id="1" name=""/>
        <p:cNvGrpSpPr/>
        <p:nvPr/>
      </p:nvGrpSpPr>
      <p:grpSpPr>
        <a:xfrm>
          <a:off x="0" y="0"/>
          <a:ext cx="0" cy="0"/>
          <a:chOff x="0" y="0"/>
          <a:chExt cx="0" cy="0"/>
        </a:xfrm>
      </p:grpSpPr>
      <p:sp>
        <p:nvSpPr>
          <p:cNvPr id="2" name="Freeform 2"/>
          <p:cNvSpPr/>
          <p:nvPr/>
        </p:nvSpPr>
        <p:spPr>
          <a:xfrm>
            <a:off x="1063748" y="1000982"/>
            <a:ext cx="16230600" cy="8257318"/>
          </a:xfrm>
          <a:custGeom>
            <a:avLst/>
            <a:gdLst/>
            <a:ahLst/>
            <a:cxnLst/>
            <a:rect l="l" t="t" r="r" b="b"/>
            <a:pathLst>
              <a:path w="16230600" h="8257318">
                <a:moveTo>
                  <a:pt x="0" y="0"/>
                </a:moveTo>
                <a:lnTo>
                  <a:pt x="16230600" y="0"/>
                </a:lnTo>
                <a:lnTo>
                  <a:pt x="16230600" y="8257318"/>
                </a:lnTo>
                <a:lnTo>
                  <a:pt x="0" y="8257318"/>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sp>
      <p:sp>
        <p:nvSpPr>
          <p:cNvPr id="3" name="Freeform 3"/>
          <p:cNvSpPr/>
          <p:nvPr/>
        </p:nvSpPr>
        <p:spPr>
          <a:xfrm>
            <a:off x="-490228" y="-425443"/>
            <a:ext cx="4614904" cy="2852850"/>
          </a:xfrm>
          <a:custGeom>
            <a:avLst/>
            <a:gdLst/>
            <a:ahLst/>
            <a:cxnLst/>
            <a:rect l="l" t="t" r="r" b="b"/>
            <a:pathLst>
              <a:path w="4614904" h="2852850">
                <a:moveTo>
                  <a:pt x="0" y="0"/>
                </a:moveTo>
                <a:lnTo>
                  <a:pt x="4614904" y="0"/>
                </a:lnTo>
                <a:lnTo>
                  <a:pt x="4614904" y="2852850"/>
                </a:lnTo>
                <a:lnTo>
                  <a:pt x="0" y="2852850"/>
                </a:lnTo>
                <a:lnTo>
                  <a:pt x="0" y="0"/>
                </a:lnTo>
                <a:close/>
              </a:path>
            </a:pathLst>
          </a:custGeom>
          <a:blipFill>
            <a:blip r:embed="rId4">
              <a:extLst>
                <a:ext uri="{96DAC541-7B7A-43D3-8B79-37D633B846F1}">
                  <asvg:svgBlip xmlns:asvg="http://schemas.microsoft.com/office/drawing/2016/SVG/main" xmlns="" r:embed="rId5"/>
                </a:ext>
              </a:extLst>
            </a:blip>
            <a:stretch>
              <a:fillRect/>
            </a:stretch>
          </a:blipFill>
        </p:spPr>
      </p:sp>
      <p:sp>
        <p:nvSpPr>
          <p:cNvPr id="6" name="Freeform 6"/>
          <p:cNvSpPr/>
          <p:nvPr/>
        </p:nvSpPr>
        <p:spPr>
          <a:xfrm flipH="1">
            <a:off x="13997688" y="-425443"/>
            <a:ext cx="4614904" cy="2852850"/>
          </a:xfrm>
          <a:custGeom>
            <a:avLst/>
            <a:gdLst/>
            <a:ahLst/>
            <a:cxnLst/>
            <a:rect l="l" t="t" r="r" b="b"/>
            <a:pathLst>
              <a:path w="4614904" h="2852850">
                <a:moveTo>
                  <a:pt x="4614904" y="0"/>
                </a:moveTo>
                <a:lnTo>
                  <a:pt x="0" y="0"/>
                </a:lnTo>
                <a:lnTo>
                  <a:pt x="0" y="2852850"/>
                </a:lnTo>
                <a:lnTo>
                  <a:pt x="4614904" y="2852850"/>
                </a:lnTo>
                <a:lnTo>
                  <a:pt x="4614904" y="0"/>
                </a:lnTo>
                <a:close/>
              </a:path>
            </a:pathLst>
          </a:custGeom>
          <a:blipFill>
            <a:blip r:embed="rId4">
              <a:extLst>
                <a:ext uri="{96DAC541-7B7A-43D3-8B79-37D633B846F1}">
                  <asvg:svgBlip xmlns:asvg="http://schemas.microsoft.com/office/drawing/2016/SVG/main" xmlns="" r:embed="rId5"/>
                </a:ext>
              </a:extLst>
            </a:blip>
            <a:stretch>
              <a:fillRect/>
            </a:stretch>
          </a:blipFill>
        </p:spPr>
      </p:sp>
      <p:sp>
        <p:nvSpPr>
          <p:cNvPr id="9" name="Freeform 9"/>
          <p:cNvSpPr/>
          <p:nvPr/>
        </p:nvSpPr>
        <p:spPr>
          <a:xfrm rot="20366279">
            <a:off x="-488321" y="6290003"/>
            <a:ext cx="2258670" cy="5496763"/>
          </a:xfrm>
          <a:custGeom>
            <a:avLst/>
            <a:gdLst/>
            <a:ahLst/>
            <a:cxnLst/>
            <a:rect l="l" t="t" r="r" b="b"/>
            <a:pathLst>
              <a:path w="2258670" h="5496763">
                <a:moveTo>
                  <a:pt x="0" y="0"/>
                </a:moveTo>
                <a:lnTo>
                  <a:pt x="2258670" y="0"/>
                </a:lnTo>
                <a:lnTo>
                  <a:pt x="2258670" y="5496763"/>
                </a:lnTo>
                <a:lnTo>
                  <a:pt x="0" y="5496763"/>
                </a:lnTo>
                <a:lnTo>
                  <a:pt x="0" y="0"/>
                </a:lnTo>
                <a:close/>
              </a:path>
            </a:pathLst>
          </a:custGeom>
          <a:blipFill>
            <a:blip r:embed="rId6">
              <a:extLst>
                <a:ext uri="{96DAC541-7B7A-43D3-8B79-37D633B846F1}">
                  <asvg:svgBlip xmlns:asvg="http://schemas.microsoft.com/office/drawing/2016/SVG/main" xmlns="" r:embed="rId7"/>
                </a:ext>
              </a:extLst>
            </a:blip>
            <a:stretch>
              <a:fillRect/>
            </a:stretch>
          </a:blipFill>
        </p:spPr>
      </p:sp>
      <p:sp>
        <p:nvSpPr>
          <p:cNvPr id="10" name="Freeform 10"/>
          <p:cNvSpPr/>
          <p:nvPr/>
        </p:nvSpPr>
        <p:spPr>
          <a:xfrm rot="993593" flipH="1">
            <a:off x="15617428" y="6250799"/>
            <a:ext cx="2258670" cy="5496763"/>
          </a:xfrm>
          <a:custGeom>
            <a:avLst/>
            <a:gdLst/>
            <a:ahLst/>
            <a:cxnLst/>
            <a:rect l="l" t="t" r="r" b="b"/>
            <a:pathLst>
              <a:path w="2258670" h="5496763">
                <a:moveTo>
                  <a:pt x="2258670" y="0"/>
                </a:moveTo>
                <a:lnTo>
                  <a:pt x="0" y="0"/>
                </a:lnTo>
                <a:lnTo>
                  <a:pt x="0" y="5496763"/>
                </a:lnTo>
                <a:lnTo>
                  <a:pt x="2258670" y="5496763"/>
                </a:lnTo>
                <a:lnTo>
                  <a:pt x="2258670" y="0"/>
                </a:lnTo>
                <a:close/>
              </a:path>
            </a:pathLst>
          </a:custGeom>
          <a:blipFill>
            <a:blip r:embed="rId6">
              <a:extLst>
                <a:ext uri="{96DAC541-7B7A-43D3-8B79-37D633B846F1}">
                  <asvg:svgBlip xmlns:asvg="http://schemas.microsoft.com/office/drawing/2016/SVG/main" xmlns="" r:embed="rId7"/>
                </a:ext>
              </a:extLst>
            </a:blip>
            <a:stretch>
              <a:fillRect/>
            </a:stretch>
          </a:blipFill>
        </p:spPr>
      </p:sp>
      <p:pic>
        <p:nvPicPr>
          <p:cNvPr id="13" name="Picture 12"/>
          <p:cNvPicPr>
            <a:picLocks noChangeAspect="1"/>
          </p:cNvPicPr>
          <p:nvPr/>
        </p:nvPicPr>
        <p:blipFill>
          <a:blip r:embed="rId8"/>
          <a:stretch>
            <a:fillRect/>
          </a:stretch>
        </p:blipFill>
        <p:spPr>
          <a:xfrm>
            <a:off x="1334347" y="1528258"/>
            <a:ext cx="15619306" cy="7230483"/>
          </a:xfrm>
          <a:prstGeom prst="rect">
            <a:avLst/>
          </a:prstGeom>
        </p:spPr>
      </p:pic>
    </p:spTree>
    <p:extLst>
      <p:ext uri="{BB962C8B-B14F-4D97-AF65-F5344CB8AC3E}">
        <p14:creationId xmlns:p14="http://schemas.microsoft.com/office/powerpoint/2010/main" val="119085000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FFF6E9"/>
        </a:solidFill>
        <a:effectLst/>
      </p:bgPr>
    </p:bg>
    <p:spTree>
      <p:nvGrpSpPr>
        <p:cNvPr id="1" name=""/>
        <p:cNvGrpSpPr/>
        <p:nvPr/>
      </p:nvGrpSpPr>
      <p:grpSpPr>
        <a:xfrm>
          <a:off x="0" y="0"/>
          <a:ext cx="0" cy="0"/>
          <a:chOff x="0" y="0"/>
          <a:chExt cx="0" cy="0"/>
        </a:xfrm>
      </p:grpSpPr>
      <p:sp>
        <p:nvSpPr>
          <p:cNvPr id="2" name="Freeform 2"/>
          <p:cNvSpPr/>
          <p:nvPr/>
        </p:nvSpPr>
        <p:spPr>
          <a:xfrm>
            <a:off x="1063748" y="1000982"/>
            <a:ext cx="16230600" cy="8257318"/>
          </a:xfrm>
          <a:custGeom>
            <a:avLst/>
            <a:gdLst/>
            <a:ahLst/>
            <a:cxnLst/>
            <a:rect l="l" t="t" r="r" b="b"/>
            <a:pathLst>
              <a:path w="16230600" h="8257318">
                <a:moveTo>
                  <a:pt x="0" y="0"/>
                </a:moveTo>
                <a:lnTo>
                  <a:pt x="16230600" y="0"/>
                </a:lnTo>
                <a:lnTo>
                  <a:pt x="16230600" y="8257318"/>
                </a:lnTo>
                <a:lnTo>
                  <a:pt x="0" y="8257318"/>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sp>
      <p:sp>
        <p:nvSpPr>
          <p:cNvPr id="3" name="Freeform 3"/>
          <p:cNvSpPr/>
          <p:nvPr/>
        </p:nvSpPr>
        <p:spPr>
          <a:xfrm>
            <a:off x="7315201" y="1333500"/>
            <a:ext cx="9944100" cy="7904187"/>
          </a:xfrm>
          <a:custGeom>
            <a:avLst/>
            <a:gdLst/>
            <a:ahLst/>
            <a:cxnLst/>
            <a:rect l="l" t="t" r="r" b="b"/>
            <a:pathLst>
              <a:path w="8275579" h="4647221">
                <a:moveTo>
                  <a:pt x="0" y="0"/>
                </a:moveTo>
                <a:lnTo>
                  <a:pt x="8275579" y="0"/>
                </a:lnTo>
                <a:lnTo>
                  <a:pt x="8275579" y="4647221"/>
                </a:lnTo>
                <a:lnTo>
                  <a:pt x="0" y="4647221"/>
                </a:lnTo>
                <a:lnTo>
                  <a:pt x="0" y="0"/>
                </a:lnTo>
                <a:close/>
              </a:path>
            </a:pathLst>
          </a:custGeom>
          <a:blipFill>
            <a:blip r:embed="rId4">
              <a:extLst>
                <a:ext uri="{96DAC541-7B7A-43D3-8B79-37D633B846F1}">
                  <asvg:svgBlip xmlns:asvg="http://schemas.microsoft.com/office/drawing/2016/SVG/main" xmlns="" r:embed="rId5"/>
                </a:ext>
              </a:extLst>
            </a:blip>
            <a:stretch>
              <a:fillRect/>
            </a:stretch>
          </a:blipFill>
        </p:spPr>
      </p:sp>
      <p:sp>
        <p:nvSpPr>
          <p:cNvPr id="4" name="Freeform 4"/>
          <p:cNvSpPr/>
          <p:nvPr/>
        </p:nvSpPr>
        <p:spPr>
          <a:xfrm>
            <a:off x="1169813" y="1799563"/>
            <a:ext cx="7366969" cy="6437142"/>
          </a:xfrm>
          <a:custGeom>
            <a:avLst/>
            <a:gdLst/>
            <a:ahLst/>
            <a:cxnLst/>
            <a:rect l="l" t="t" r="r" b="b"/>
            <a:pathLst>
              <a:path w="9902434" h="8450077">
                <a:moveTo>
                  <a:pt x="0" y="0"/>
                </a:moveTo>
                <a:lnTo>
                  <a:pt x="9902434" y="0"/>
                </a:lnTo>
                <a:lnTo>
                  <a:pt x="9902434" y="8450077"/>
                </a:lnTo>
                <a:lnTo>
                  <a:pt x="0" y="8450077"/>
                </a:lnTo>
                <a:lnTo>
                  <a:pt x="0" y="0"/>
                </a:lnTo>
                <a:close/>
              </a:path>
            </a:pathLst>
          </a:custGeom>
          <a:blipFill>
            <a:blip r:embed="rId6">
              <a:extLst>
                <a:ext uri="{96DAC541-7B7A-43D3-8B79-37D633B846F1}">
                  <asvg:svgBlip xmlns:asvg="http://schemas.microsoft.com/office/drawing/2016/SVG/main" xmlns="" r:embed="rId7"/>
                </a:ext>
              </a:extLst>
            </a:blip>
            <a:stretch>
              <a:fillRect/>
            </a:stretch>
          </a:blipFill>
        </p:spPr>
      </p:sp>
      <p:sp>
        <p:nvSpPr>
          <p:cNvPr id="5" name="Freeform 5"/>
          <p:cNvSpPr/>
          <p:nvPr/>
        </p:nvSpPr>
        <p:spPr>
          <a:xfrm rot="-497681">
            <a:off x="2619372" y="4047281"/>
            <a:ext cx="2051157" cy="2682523"/>
          </a:xfrm>
          <a:custGeom>
            <a:avLst/>
            <a:gdLst/>
            <a:ahLst/>
            <a:cxnLst/>
            <a:rect l="l" t="t" r="r" b="b"/>
            <a:pathLst>
              <a:path w="2148543" h="2320659">
                <a:moveTo>
                  <a:pt x="0" y="0"/>
                </a:moveTo>
                <a:lnTo>
                  <a:pt x="2148543" y="0"/>
                </a:lnTo>
                <a:lnTo>
                  <a:pt x="2148543" y="2320659"/>
                </a:lnTo>
                <a:lnTo>
                  <a:pt x="0" y="2320659"/>
                </a:lnTo>
                <a:lnTo>
                  <a:pt x="0" y="0"/>
                </a:lnTo>
                <a:close/>
              </a:path>
            </a:pathLst>
          </a:custGeom>
          <a:blipFill>
            <a:blip r:embed="rId8">
              <a:extLst>
                <a:ext uri="{96DAC541-7B7A-43D3-8B79-37D633B846F1}">
                  <asvg:svgBlip xmlns:asvg="http://schemas.microsoft.com/office/drawing/2016/SVG/main" xmlns="" r:embed="rId9"/>
                </a:ext>
              </a:extLst>
            </a:blip>
            <a:stretch>
              <a:fillRect/>
            </a:stretch>
          </a:blipFill>
        </p:spPr>
      </p:sp>
      <p:sp>
        <p:nvSpPr>
          <p:cNvPr id="8" name="TextBox 8"/>
          <p:cNvSpPr txBox="1"/>
          <p:nvPr/>
        </p:nvSpPr>
        <p:spPr>
          <a:xfrm>
            <a:off x="8991600" y="2181299"/>
            <a:ext cx="7115795" cy="3323987"/>
          </a:xfrm>
          <a:prstGeom prst="rect">
            <a:avLst/>
          </a:prstGeom>
        </p:spPr>
        <p:txBody>
          <a:bodyPr wrap="square" lIns="0" tIns="0" rIns="0" bIns="0" rtlCol="0" anchor="t">
            <a:spAutoFit/>
          </a:bodyPr>
          <a:lstStyle/>
          <a:p>
            <a:pPr algn="just"/>
            <a:r>
              <a:rPr lang="en-US" sz="5400" dirty="0">
                <a:solidFill>
                  <a:srgbClr val="000000"/>
                </a:solidFill>
                <a:latin typeface="Calibri" panose="020F0502020204030204" pitchFamily="34" charset="0"/>
                <a:cs typeface="Calibri" panose="020F0502020204030204" pitchFamily="34" charset="0"/>
              </a:rPr>
              <a:t>1. </a:t>
            </a:r>
            <a:r>
              <a:rPr lang="en-US" sz="5400" dirty="0" err="1">
                <a:solidFill>
                  <a:srgbClr val="000000"/>
                </a:solidFill>
                <a:latin typeface="Calibri" panose="020F0502020204030204" pitchFamily="34" charset="0"/>
                <a:cs typeface="Calibri" panose="020F0502020204030204" pitchFamily="34" charset="0"/>
              </a:rPr>
              <a:t>Giới</a:t>
            </a:r>
            <a:r>
              <a:rPr lang="en-US" sz="5400" dirty="0">
                <a:solidFill>
                  <a:srgbClr val="000000"/>
                </a:solidFill>
                <a:latin typeface="Calibri" panose="020F0502020204030204" pitchFamily="34" charset="0"/>
                <a:cs typeface="Calibri" panose="020F0502020204030204" pitchFamily="34" charset="0"/>
              </a:rPr>
              <a:t> </a:t>
            </a:r>
            <a:r>
              <a:rPr lang="en-US" sz="5400" dirty="0" err="1">
                <a:solidFill>
                  <a:srgbClr val="000000"/>
                </a:solidFill>
                <a:latin typeface="Calibri" panose="020F0502020204030204" pitchFamily="34" charset="0"/>
                <a:cs typeface="Calibri" panose="020F0502020204030204" pitchFamily="34" charset="0"/>
              </a:rPr>
              <a:t>thiệu</a:t>
            </a:r>
            <a:r>
              <a:rPr lang="en-US" sz="5400" dirty="0">
                <a:solidFill>
                  <a:srgbClr val="000000"/>
                </a:solidFill>
                <a:latin typeface="Calibri" panose="020F0502020204030204" pitchFamily="34" charset="0"/>
                <a:cs typeface="Calibri" panose="020F0502020204030204" pitchFamily="34" charset="0"/>
              </a:rPr>
              <a:t> </a:t>
            </a:r>
            <a:r>
              <a:rPr lang="en-US" sz="5400" dirty="0" err="1">
                <a:solidFill>
                  <a:srgbClr val="000000"/>
                </a:solidFill>
                <a:latin typeface="Calibri" panose="020F0502020204030204" pitchFamily="34" charset="0"/>
                <a:cs typeface="Calibri" panose="020F0502020204030204" pitchFamily="34" charset="0"/>
              </a:rPr>
              <a:t>với</a:t>
            </a:r>
            <a:r>
              <a:rPr lang="en-US" sz="5400" dirty="0">
                <a:solidFill>
                  <a:srgbClr val="000000"/>
                </a:solidFill>
                <a:latin typeface="Calibri" panose="020F0502020204030204" pitchFamily="34" charset="0"/>
                <a:cs typeface="Calibri" panose="020F0502020204030204" pitchFamily="34" charset="0"/>
              </a:rPr>
              <a:t> </a:t>
            </a:r>
            <a:r>
              <a:rPr lang="en-US" sz="5400" dirty="0" err="1">
                <a:solidFill>
                  <a:srgbClr val="000000"/>
                </a:solidFill>
                <a:latin typeface="Calibri" panose="020F0502020204030204" pitchFamily="34" charset="0"/>
                <a:cs typeface="Calibri" panose="020F0502020204030204" pitchFamily="34" charset="0"/>
              </a:rPr>
              <a:t>người</a:t>
            </a:r>
            <a:r>
              <a:rPr lang="en-US" sz="5400" dirty="0">
                <a:solidFill>
                  <a:srgbClr val="000000"/>
                </a:solidFill>
                <a:latin typeface="Calibri" panose="020F0502020204030204" pitchFamily="34" charset="0"/>
                <a:cs typeface="Calibri" panose="020F0502020204030204" pitchFamily="34" charset="0"/>
              </a:rPr>
              <a:t> </a:t>
            </a:r>
            <a:r>
              <a:rPr lang="en-US" sz="5400" dirty="0" err="1">
                <a:solidFill>
                  <a:srgbClr val="000000"/>
                </a:solidFill>
                <a:latin typeface="Calibri" panose="020F0502020204030204" pitchFamily="34" charset="0"/>
                <a:cs typeface="Calibri" panose="020F0502020204030204" pitchFamily="34" charset="0"/>
              </a:rPr>
              <a:t>thân</a:t>
            </a:r>
            <a:r>
              <a:rPr lang="en-US" sz="5400" dirty="0">
                <a:solidFill>
                  <a:srgbClr val="000000"/>
                </a:solidFill>
                <a:latin typeface="Calibri" panose="020F0502020204030204" pitchFamily="34" charset="0"/>
                <a:cs typeface="Calibri" panose="020F0502020204030204" pitchFamily="34" charset="0"/>
              </a:rPr>
              <a:t> </a:t>
            </a:r>
            <a:r>
              <a:rPr lang="en-US" sz="5400" dirty="0" err="1">
                <a:solidFill>
                  <a:srgbClr val="000000"/>
                </a:solidFill>
                <a:latin typeface="Calibri" panose="020F0502020204030204" pitchFamily="34" charset="0"/>
                <a:cs typeface="Calibri" panose="020F0502020204030204" pitchFamily="34" charset="0"/>
              </a:rPr>
              <a:t>về</a:t>
            </a:r>
            <a:r>
              <a:rPr lang="en-US" sz="5400" dirty="0">
                <a:solidFill>
                  <a:srgbClr val="000000"/>
                </a:solidFill>
                <a:latin typeface="Calibri" panose="020F0502020204030204" pitchFamily="34" charset="0"/>
                <a:cs typeface="Calibri" panose="020F0502020204030204" pitchFamily="34" charset="0"/>
              </a:rPr>
              <a:t> </a:t>
            </a:r>
            <a:r>
              <a:rPr lang="en-US" sz="5400" dirty="0" err="1">
                <a:solidFill>
                  <a:srgbClr val="000000"/>
                </a:solidFill>
                <a:latin typeface="Calibri" panose="020F0502020204030204" pitchFamily="34" charset="0"/>
                <a:cs typeface="Calibri" panose="020F0502020204030204" pitchFamily="34" charset="0"/>
              </a:rPr>
              <a:t>điểm</a:t>
            </a:r>
            <a:r>
              <a:rPr lang="en-US" sz="5400" dirty="0">
                <a:solidFill>
                  <a:srgbClr val="000000"/>
                </a:solidFill>
                <a:latin typeface="Calibri" panose="020F0502020204030204" pitchFamily="34" charset="0"/>
                <a:cs typeface="Calibri" panose="020F0502020204030204" pitchFamily="34" charset="0"/>
              </a:rPr>
              <a:t> </a:t>
            </a:r>
            <a:r>
              <a:rPr lang="en-US" sz="5400" dirty="0" err="1">
                <a:solidFill>
                  <a:srgbClr val="000000"/>
                </a:solidFill>
                <a:latin typeface="Calibri" panose="020F0502020204030204" pitchFamily="34" charset="0"/>
                <a:cs typeface="Calibri" panose="020F0502020204030204" pitchFamily="34" charset="0"/>
              </a:rPr>
              <a:t>nổi</a:t>
            </a:r>
            <a:r>
              <a:rPr lang="en-US" sz="5400" dirty="0">
                <a:solidFill>
                  <a:srgbClr val="000000"/>
                </a:solidFill>
                <a:latin typeface="Calibri" panose="020F0502020204030204" pitchFamily="34" charset="0"/>
                <a:cs typeface="Calibri" panose="020F0502020204030204" pitchFamily="34" charset="0"/>
              </a:rPr>
              <a:t> </a:t>
            </a:r>
            <a:r>
              <a:rPr lang="en-US" sz="5400" dirty="0" err="1">
                <a:solidFill>
                  <a:srgbClr val="000000"/>
                </a:solidFill>
                <a:latin typeface="Calibri" panose="020F0502020204030204" pitchFamily="34" charset="0"/>
                <a:cs typeface="Calibri" panose="020F0502020204030204" pitchFamily="34" charset="0"/>
              </a:rPr>
              <a:t>bật</a:t>
            </a:r>
            <a:r>
              <a:rPr lang="en-US" sz="5400" dirty="0">
                <a:solidFill>
                  <a:srgbClr val="000000"/>
                </a:solidFill>
                <a:latin typeface="Calibri" panose="020F0502020204030204" pitchFamily="34" charset="0"/>
                <a:cs typeface="Calibri" panose="020F0502020204030204" pitchFamily="34" charset="0"/>
              </a:rPr>
              <a:t> </a:t>
            </a:r>
            <a:r>
              <a:rPr lang="en-US" sz="5400" dirty="0" err="1">
                <a:solidFill>
                  <a:srgbClr val="000000"/>
                </a:solidFill>
                <a:latin typeface="Calibri" panose="020F0502020204030204" pitchFamily="34" charset="0"/>
                <a:cs typeface="Calibri" panose="020F0502020204030204" pitchFamily="34" charset="0"/>
              </a:rPr>
              <a:t>của</a:t>
            </a:r>
            <a:r>
              <a:rPr lang="en-US" sz="5400" dirty="0">
                <a:solidFill>
                  <a:srgbClr val="000000"/>
                </a:solidFill>
                <a:latin typeface="Calibri" panose="020F0502020204030204" pitchFamily="34" charset="0"/>
                <a:cs typeface="Calibri" panose="020F0502020204030204" pitchFamily="34" charset="0"/>
              </a:rPr>
              <a:t> </a:t>
            </a:r>
            <a:r>
              <a:rPr lang="en-US" sz="5400" dirty="0" err="1">
                <a:solidFill>
                  <a:srgbClr val="000000"/>
                </a:solidFill>
                <a:latin typeface="Calibri" panose="020F0502020204030204" pitchFamily="34" charset="0"/>
                <a:cs typeface="Calibri" panose="020F0502020204030204" pitchFamily="34" charset="0"/>
              </a:rPr>
              <a:t>những</a:t>
            </a:r>
            <a:r>
              <a:rPr lang="en-US" sz="5400" dirty="0">
                <a:solidFill>
                  <a:srgbClr val="000000"/>
                </a:solidFill>
                <a:latin typeface="Calibri" panose="020F0502020204030204" pitchFamily="34" charset="0"/>
                <a:cs typeface="Calibri" panose="020F0502020204030204" pitchFamily="34" charset="0"/>
              </a:rPr>
              <a:t> </a:t>
            </a:r>
            <a:r>
              <a:rPr lang="en-US" sz="5400" dirty="0" err="1">
                <a:solidFill>
                  <a:srgbClr val="000000"/>
                </a:solidFill>
                <a:latin typeface="Calibri" panose="020F0502020204030204" pitchFamily="34" charset="0"/>
                <a:cs typeface="Calibri" panose="020F0502020204030204" pitchFamily="34" charset="0"/>
              </a:rPr>
              <a:t>người</a:t>
            </a:r>
            <a:r>
              <a:rPr lang="en-US" sz="5400" dirty="0">
                <a:solidFill>
                  <a:srgbClr val="000000"/>
                </a:solidFill>
                <a:latin typeface="Calibri" panose="020F0502020204030204" pitchFamily="34" charset="0"/>
                <a:cs typeface="Calibri" panose="020F0502020204030204" pitchFamily="34" charset="0"/>
              </a:rPr>
              <a:t> </a:t>
            </a:r>
            <a:r>
              <a:rPr lang="en-US" sz="5400" dirty="0" err="1">
                <a:solidFill>
                  <a:srgbClr val="000000"/>
                </a:solidFill>
                <a:latin typeface="Calibri" panose="020F0502020204030204" pitchFamily="34" charset="0"/>
                <a:cs typeface="Calibri" panose="020F0502020204030204" pitchFamily="34" charset="0"/>
              </a:rPr>
              <a:t>bạn</a:t>
            </a:r>
            <a:r>
              <a:rPr lang="en-US" sz="5400" dirty="0">
                <a:solidFill>
                  <a:srgbClr val="000000"/>
                </a:solidFill>
                <a:latin typeface="Calibri" panose="020F0502020204030204" pitchFamily="34" charset="0"/>
                <a:cs typeface="Calibri" panose="020F0502020204030204" pitchFamily="34" charset="0"/>
              </a:rPr>
              <a:t> </a:t>
            </a:r>
            <a:r>
              <a:rPr lang="en-US" sz="5400" dirty="0" err="1">
                <a:solidFill>
                  <a:srgbClr val="000000"/>
                </a:solidFill>
                <a:latin typeface="Calibri" panose="020F0502020204030204" pitchFamily="34" charset="0"/>
                <a:cs typeface="Calibri" panose="020F0502020204030204" pitchFamily="34" charset="0"/>
              </a:rPr>
              <a:t>mà</a:t>
            </a:r>
            <a:r>
              <a:rPr lang="en-US" sz="5400" dirty="0">
                <a:solidFill>
                  <a:srgbClr val="000000"/>
                </a:solidFill>
                <a:latin typeface="Calibri" panose="020F0502020204030204" pitchFamily="34" charset="0"/>
                <a:cs typeface="Calibri" panose="020F0502020204030204" pitchFamily="34" charset="0"/>
              </a:rPr>
              <a:t> </a:t>
            </a:r>
            <a:r>
              <a:rPr lang="en-US" sz="5400" dirty="0" err="1">
                <a:solidFill>
                  <a:srgbClr val="000000"/>
                </a:solidFill>
                <a:latin typeface="Calibri" panose="020F0502020204030204" pitchFamily="34" charset="0"/>
                <a:cs typeface="Calibri" panose="020F0502020204030204" pitchFamily="34" charset="0"/>
              </a:rPr>
              <a:t>em</a:t>
            </a:r>
            <a:r>
              <a:rPr lang="en-US" sz="5400" dirty="0">
                <a:solidFill>
                  <a:srgbClr val="000000"/>
                </a:solidFill>
                <a:latin typeface="Calibri" panose="020F0502020204030204" pitchFamily="34" charset="0"/>
                <a:cs typeface="Calibri" panose="020F0502020204030204" pitchFamily="34" charset="0"/>
              </a:rPr>
              <a:t> </a:t>
            </a:r>
            <a:r>
              <a:rPr lang="en-US" sz="5400" dirty="0" err="1">
                <a:solidFill>
                  <a:srgbClr val="000000"/>
                </a:solidFill>
                <a:latin typeface="Calibri" panose="020F0502020204030204" pitchFamily="34" charset="0"/>
                <a:cs typeface="Calibri" panose="020F0502020204030204" pitchFamily="34" charset="0"/>
              </a:rPr>
              <a:t>yêu</a:t>
            </a:r>
            <a:r>
              <a:rPr lang="en-US" sz="5400" dirty="0">
                <a:solidFill>
                  <a:srgbClr val="000000"/>
                </a:solidFill>
                <a:latin typeface="Calibri" panose="020F0502020204030204" pitchFamily="34" charset="0"/>
                <a:cs typeface="Calibri" panose="020F0502020204030204" pitchFamily="34" charset="0"/>
              </a:rPr>
              <a:t> </a:t>
            </a:r>
            <a:r>
              <a:rPr lang="en-US" sz="5400" dirty="0" err="1">
                <a:solidFill>
                  <a:srgbClr val="000000"/>
                </a:solidFill>
                <a:latin typeface="Calibri" panose="020F0502020204030204" pitchFamily="34" charset="0"/>
                <a:cs typeface="Calibri" panose="020F0502020204030204" pitchFamily="34" charset="0"/>
              </a:rPr>
              <a:t>quý</a:t>
            </a:r>
            <a:r>
              <a:rPr lang="en-US" sz="5400" dirty="0">
                <a:solidFill>
                  <a:srgbClr val="000000"/>
                </a:solidFill>
                <a:latin typeface="Calibri" panose="020F0502020204030204" pitchFamily="34" charset="0"/>
                <a:cs typeface="Calibri" panose="020F0502020204030204" pitchFamily="34" charset="0"/>
              </a:rPr>
              <a:t>.</a:t>
            </a:r>
          </a:p>
        </p:txBody>
      </p:sp>
      <p:sp>
        <p:nvSpPr>
          <p:cNvPr id="9" name="TextBox 9"/>
          <p:cNvSpPr txBox="1"/>
          <p:nvPr/>
        </p:nvSpPr>
        <p:spPr>
          <a:xfrm>
            <a:off x="8991600" y="5617233"/>
            <a:ext cx="7772400" cy="2492990"/>
          </a:xfrm>
          <a:prstGeom prst="rect">
            <a:avLst/>
          </a:prstGeom>
        </p:spPr>
        <p:txBody>
          <a:bodyPr wrap="square" lIns="0" tIns="0" rIns="0" bIns="0" rtlCol="0" anchor="t">
            <a:spAutoFit/>
          </a:bodyPr>
          <a:lstStyle/>
          <a:p>
            <a:pPr algn="just"/>
            <a:r>
              <a:rPr lang="en-US" sz="5400" dirty="0">
                <a:solidFill>
                  <a:srgbClr val="000000"/>
                </a:solidFill>
                <a:latin typeface="Calibri" panose="020F0502020204030204" pitchFamily="34" charset="0"/>
                <a:cs typeface="Calibri" panose="020F0502020204030204" pitchFamily="34" charset="0"/>
              </a:rPr>
              <a:t>2. </a:t>
            </a:r>
            <a:r>
              <a:rPr lang="en-US" sz="5400" dirty="0" err="1">
                <a:solidFill>
                  <a:srgbClr val="000000"/>
                </a:solidFill>
                <a:latin typeface="Calibri" panose="020F0502020204030204" pitchFamily="34" charset="0"/>
                <a:cs typeface="Calibri" panose="020F0502020204030204" pitchFamily="34" charset="0"/>
              </a:rPr>
              <a:t>Tìm</a:t>
            </a:r>
            <a:r>
              <a:rPr lang="en-US" sz="5400" dirty="0">
                <a:solidFill>
                  <a:srgbClr val="000000"/>
                </a:solidFill>
                <a:latin typeface="Calibri" panose="020F0502020204030204" pitchFamily="34" charset="0"/>
                <a:cs typeface="Calibri" panose="020F0502020204030204" pitchFamily="34" charset="0"/>
              </a:rPr>
              <a:t> </a:t>
            </a:r>
            <a:r>
              <a:rPr lang="en-US" sz="5400" dirty="0" err="1">
                <a:solidFill>
                  <a:srgbClr val="000000"/>
                </a:solidFill>
                <a:latin typeface="Calibri" panose="020F0502020204030204" pitchFamily="34" charset="0"/>
                <a:cs typeface="Calibri" panose="020F0502020204030204" pitchFamily="34" charset="0"/>
              </a:rPr>
              <a:t>đọc</a:t>
            </a:r>
            <a:r>
              <a:rPr lang="en-US" sz="5400" dirty="0">
                <a:solidFill>
                  <a:srgbClr val="000000"/>
                </a:solidFill>
                <a:latin typeface="Calibri" panose="020F0502020204030204" pitchFamily="34" charset="0"/>
                <a:cs typeface="Calibri" panose="020F0502020204030204" pitchFamily="34" charset="0"/>
              </a:rPr>
              <a:t> </a:t>
            </a:r>
            <a:r>
              <a:rPr lang="en-US" sz="5400" dirty="0" err="1">
                <a:solidFill>
                  <a:srgbClr val="000000"/>
                </a:solidFill>
                <a:latin typeface="Calibri" panose="020F0502020204030204" pitchFamily="34" charset="0"/>
                <a:cs typeface="Calibri" panose="020F0502020204030204" pitchFamily="34" charset="0"/>
              </a:rPr>
              <a:t>câu</a:t>
            </a:r>
            <a:r>
              <a:rPr lang="en-US" sz="5400" dirty="0">
                <a:solidFill>
                  <a:srgbClr val="000000"/>
                </a:solidFill>
                <a:latin typeface="Calibri" panose="020F0502020204030204" pitchFamily="34" charset="0"/>
                <a:cs typeface="Calibri" panose="020F0502020204030204" pitchFamily="34" charset="0"/>
              </a:rPr>
              <a:t> </a:t>
            </a:r>
            <a:r>
              <a:rPr lang="en-US" sz="5400" dirty="0" err="1">
                <a:solidFill>
                  <a:srgbClr val="000000"/>
                </a:solidFill>
                <a:latin typeface="Calibri" panose="020F0502020204030204" pitchFamily="34" charset="0"/>
                <a:cs typeface="Calibri" panose="020F0502020204030204" pitchFamily="34" charset="0"/>
              </a:rPr>
              <a:t>chuyện</a:t>
            </a:r>
            <a:r>
              <a:rPr lang="en-US" sz="5400" dirty="0">
                <a:solidFill>
                  <a:srgbClr val="000000"/>
                </a:solidFill>
                <a:latin typeface="Calibri" panose="020F0502020204030204" pitchFamily="34" charset="0"/>
                <a:cs typeface="Calibri" panose="020F0502020204030204" pitchFamily="34" charset="0"/>
              </a:rPr>
              <a:t> </a:t>
            </a:r>
            <a:r>
              <a:rPr lang="en-US" sz="5400" dirty="0" err="1">
                <a:solidFill>
                  <a:srgbClr val="000000"/>
                </a:solidFill>
                <a:latin typeface="Calibri" panose="020F0502020204030204" pitchFamily="34" charset="0"/>
                <a:cs typeface="Calibri" panose="020F0502020204030204" pitchFamily="34" charset="0"/>
              </a:rPr>
              <a:t>về</a:t>
            </a:r>
            <a:r>
              <a:rPr lang="en-US" sz="5400" dirty="0">
                <a:solidFill>
                  <a:srgbClr val="000000"/>
                </a:solidFill>
                <a:latin typeface="Calibri" panose="020F0502020204030204" pitchFamily="34" charset="0"/>
                <a:cs typeface="Calibri" panose="020F0502020204030204" pitchFamily="34" charset="0"/>
              </a:rPr>
              <a:t> </a:t>
            </a:r>
            <a:r>
              <a:rPr lang="en-US" sz="5400" dirty="0" err="1">
                <a:solidFill>
                  <a:srgbClr val="000000"/>
                </a:solidFill>
                <a:latin typeface="Calibri" panose="020F0502020204030204" pitchFamily="34" charset="0"/>
                <a:cs typeface="Calibri" panose="020F0502020204030204" pitchFamily="34" charset="0"/>
              </a:rPr>
              <a:t>những</a:t>
            </a:r>
            <a:r>
              <a:rPr lang="en-US" sz="5400" dirty="0">
                <a:solidFill>
                  <a:srgbClr val="000000"/>
                </a:solidFill>
                <a:latin typeface="Calibri" panose="020F0502020204030204" pitchFamily="34" charset="0"/>
                <a:cs typeface="Calibri" panose="020F0502020204030204" pitchFamily="34" charset="0"/>
              </a:rPr>
              <a:t> </a:t>
            </a:r>
            <a:r>
              <a:rPr lang="en-US" sz="5400" dirty="0" err="1">
                <a:solidFill>
                  <a:srgbClr val="000000"/>
                </a:solidFill>
                <a:latin typeface="Calibri" panose="020F0502020204030204" pitchFamily="34" charset="0"/>
                <a:cs typeface="Calibri" panose="020F0502020204030204" pitchFamily="34" charset="0"/>
              </a:rPr>
              <a:t>người</a:t>
            </a:r>
            <a:r>
              <a:rPr lang="en-US" sz="5400" dirty="0">
                <a:solidFill>
                  <a:srgbClr val="000000"/>
                </a:solidFill>
                <a:latin typeface="Calibri" panose="020F0502020204030204" pitchFamily="34" charset="0"/>
                <a:cs typeface="Calibri" panose="020F0502020204030204" pitchFamily="34" charset="0"/>
              </a:rPr>
              <a:t> </a:t>
            </a:r>
            <a:r>
              <a:rPr lang="en-US" sz="5400" dirty="0" err="1">
                <a:solidFill>
                  <a:srgbClr val="000000"/>
                </a:solidFill>
                <a:latin typeface="Calibri" panose="020F0502020204030204" pitchFamily="34" charset="0"/>
                <a:cs typeface="Calibri" panose="020F0502020204030204" pitchFamily="34" charset="0"/>
              </a:rPr>
              <a:t>có</a:t>
            </a:r>
            <a:r>
              <a:rPr lang="en-US" sz="5400" dirty="0">
                <a:solidFill>
                  <a:srgbClr val="000000"/>
                </a:solidFill>
                <a:latin typeface="Calibri" panose="020F0502020204030204" pitchFamily="34" charset="0"/>
                <a:cs typeface="Calibri" panose="020F0502020204030204" pitchFamily="34" charset="0"/>
              </a:rPr>
              <a:t> </a:t>
            </a:r>
            <a:r>
              <a:rPr lang="en-US" sz="5400" dirty="0" err="1">
                <a:solidFill>
                  <a:srgbClr val="000000"/>
                </a:solidFill>
                <a:latin typeface="Calibri" panose="020F0502020204030204" pitchFamily="34" charset="0"/>
                <a:cs typeface="Calibri" panose="020F0502020204030204" pitchFamily="34" charset="0"/>
              </a:rPr>
              <a:t>năng</a:t>
            </a:r>
            <a:r>
              <a:rPr lang="en-US" sz="5400" dirty="0">
                <a:solidFill>
                  <a:srgbClr val="000000"/>
                </a:solidFill>
                <a:latin typeface="Calibri" panose="020F0502020204030204" pitchFamily="34" charset="0"/>
                <a:cs typeface="Calibri" panose="020F0502020204030204" pitchFamily="34" charset="0"/>
              </a:rPr>
              <a:t> </a:t>
            </a:r>
            <a:r>
              <a:rPr lang="en-US" sz="5400" dirty="0" err="1">
                <a:solidFill>
                  <a:srgbClr val="000000"/>
                </a:solidFill>
                <a:latin typeface="Calibri" panose="020F0502020204030204" pitchFamily="34" charset="0"/>
                <a:cs typeface="Calibri" panose="020F0502020204030204" pitchFamily="34" charset="0"/>
              </a:rPr>
              <a:t>khiếu</a:t>
            </a:r>
            <a:r>
              <a:rPr lang="en-US" sz="5400" dirty="0">
                <a:solidFill>
                  <a:srgbClr val="000000"/>
                </a:solidFill>
                <a:latin typeface="Calibri" panose="020F0502020204030204" pitchFamily="34" charset="0"/>
                <a:cs typeface="Calibri" panose="020F0502020204030204" pitchFamily="34" charset="0"/>
              </a:rPr>
              <a:t> </a:t>
            </a:r>
            <a:r>
              <a:rPr lang="en-US" sz="5400" dirty="0" err="1">
                <a:solidFill>
                  <a:srgbClr val="000000"/>
                </a:solidFill>
                <a:latin typeface="Calibri" panose="020F0502020204030204" pitchFamily="34" charset="0"/>
                <a:cs typeface="Calibri" panose="020F0502020204030204" pitchFamily="34" charset="0"/>
              </a:rPr>
              <a:t>nổi</a:t>
            </a:r>
            <a:r>
              <a:rPr lang="en-US" sz="5400" dirty="0">
                <a:solidFill>
                  <a:srgbClr val="000000"/>
                </a:solidFill>
                <a:latin typeface="Calibri" panose="020F0502020204030204" pitchFamily="34" charset="0"/>
                <a:cs typeface="Calibri" panose="020F0502020204030204" pitchFamily="34" charset="0"/>
              </a:rPr>
              <a:t> </a:t>
            </a:r>
            <a:r>
              <a:rPr lang="en-US" sz="5400" dirty="0" err="1">
                <a:solidFill>
                  <a:srgbClr val="000000"/>
                </a:solidFill>
                <a:latin typeface="Calibri" panose="020F0502020204030204" pitchFamily="34" charset="0"/>
                <a:cs typeface="Calibri" panose="020F0502020204030204" pitchFamily="34" charset="0"/>
              </a:rPr>
              <a:t>bật</a:t>
            </a:r>
            <a:r>
              <a:rPr lang="en-US" sz="5400" dirty="0">
                <a:solidFill>
                  <a:srgbClr val="000000"/>
                </a:solidFill>
                <a:latin typeface="Calibri" panose="020F0502020204030204" pitchFamily="34" charset="0"/>
                <a:cs typeface="Calibri" panose="020F0502020204030204" pitchFamily="34" charset="0"/>
              </a:rPr>
              <a:t>.</a:t>
            </a:r>
          </a:p>
        </p:txBody>
      </p:sp>
      <p:sp>
        <p:nvSpPr>
          <p:cNvPr id="10" name="Freeform 10"/>
          <p:cNvSpPr/>
          <p:nvPr/>
        </p:nvSpPr>
        <p:spPr>
          <a:xfrm flipH="1">
            <a:off x="-805600" y="-1466863"/>
            <a:ext cx="5458835" cy="4455774"/>
          </a:xfrm>
          <a:custGeom>
            <a:avLst/>
            <a:gdLst/>
            <a:ahLst/>
            <a:cxnLst/>
            <a:rect l="l" t="t" r="r" b="b"/>
            <a:pathLst>
              <a:path w="5458835" h="4455774">
                <a:moveTo>
                  <a:pt x="5458835" y="0"/>
                </a:moveTo>
                <a:lnTo>
                  <a:pt x="0" y="0"/>
                </a:lnTo>
                <a:lnTo>
                  <a:pt x="0" y="4455773"/>
                </a:lnTo>
                <a:lnTo>
                  <a:pt x="5458835" y="4455773"/>
                </a:lnTo>
                <a:lnTo>
                  <a:pt x="5458835" y="0"/>
                </a:lnTo>
                <a:close/>
              </a:path>
            </a:pathLst>
          </a:custGeom>
          <a:blipFill>
            <a:blip r:embed="rId10">
              <a:extLst>
                <a:ext uri="{96DAC541-7B7A-43D3-8B79-37D633B846F1}">
                  <asvg:svgBlip xmlns:asvg="http://schemas.microsoft.com/office/drawing/2016/SVG/main" xmlns="" r:embed="rId11"/>
                </a:ext>
              </a:extLst>
            </a:blip>
            <a:stretch>
              <a:fillRect/>
            </a:stretch>
          </a:blipFill>
        </p:spPr>
      </p:sp>
      <p:sp>
        <p:nvSpPr>
          <p:cNvPr id="11" name="Freeform 11"/>
          <p:cNvSpPr/>
          <p:nvPr/>
        </p:nvSpPr>
        <p:spPr>
          <a:xfrm flipH="1">
            <a:off x="13860128" y="7048500"/>
            <a:ext cx="4427872" cy="3722948"/>
          </a:xfrm>
          <a:custGeom>
            <a:avLst/>
            <a:gdLst/>
            <a:ahLst/>
            <a:cxnLst/>
            <a:rect l="l" t="t" r="r" b="b"/>
            <a:pathLst>
              <a:path w="5458835" h="4455774">
                <a:moveTo>
                  <a:pt x="5458835" y="0"/>
                </a:moveTo>
                <a:lnTo>
                  <a:pt x="0" y="0"/>
                </a:lnTo>
                <a:lnTo>
                  <a:pt x="0" y="4455774"/>
                </a:lnTo>
                <a:lnTo>
                  <a:pt x="5458835" y="4455774"/>
                </a:lnTo>
                <a:lnTo>
                  <a:pt x="5458835" y="0"/>
                </a:lnTo>
                <a:close/>
              </a:path>
            </a:pathLst>
          </a:custGeom>
          <a:blipFill>
            <a:blip r:embed="rId12">
              <a:extLst>
                <a:ext uri="{96DAC541-7B7A-43D3-8B79-37D633B846F1}">
                  <asvg:svgBlip xmlns:asvg="http://schemas.microsoft.com/office/drawing/2016/SVG/main" xmlns="" r:embed="rId13"/>
                </a:ext>
              </a:extLst>
            </a:blip>
            <a:stretch>
              <a:fillRect/>
            </a:stretch>
          </a:blipFill>
        </p:spPr>
      </p:sp>
      <p:sp>
        <p:nvSpPr>
          <p:cNvPr id="12" name="Freeform 12"/>
          <p:cNvSpPr/>
          <p:nvPr/>
        </p:nvSpPr>
        <p:spPr>
          <a:xfrm flipV="1">
            <a:off x="0" y="8614603"/>
            <a:ext cx="2719345" cy="1672397"/>
          </a:xfrm>
          <a:custGeom>
            <a:avLst/>
            <a:gdLst/>
            <a:ahLst/>
            <a:cxnLst/>
            <a:rect l="l" t="t" r="r" b="b"/>
            <a:pathLst>
              <a:path w="2719345" h="1672397">
                <a:moveTo>
                  <a:pt x="0" y="1672397"/>
                </a:moveTo>
                <a:lnTo>
                  <a:pt x="2719345" y="1672397"/>
                </a:lnTo>
                <a:lnTo>
                  <a:pt x="2719345" y="0"/>
                </a:lnTo>
                <a:lnTo>
                  <a:pt x="0" y="0"/>
                </a:lnTo>
                <a:lnTo>
                  <a:pt x="0" y="1672397"/>
                </a:lnTo>
                <a:close/>
              </a:path>
            </a:pathLst>
          </a:custGeom>
          <a:blipFill>
            <a:blip r:embed="rId14">
              <a:extLst>
                <a:ext uri="{96DAC541-7B7A-43D3-8B79-37D633B846F1}">
                  <asvg:svgBlip xmlns:asvg="http://schemas.microsoft.com/office/drawing/2016/SVG/main" xmlns="" r:embed="rId15"/>
                </a:ext>
              </a:extLst>
            </a:blip>
            <a:stretch>
              <a:fillRect/>
            </a:stretch>
          </a:blipFill>
        </p:spPr>
      </p:sp>
      <p:sp>
        <p:nvSpPr>
          <p:cNvPr id="13" name="Freeform 13"/>
          <p:cNvSpPr/>
          <p:nvPr/>
        </p:nvSpPr>
        <p:spPr>
          <a:xfrm flipH="1">
            <a:off x="15401126" y="0"/>
            <a:ext cx="2886874" cy="1775428"/>
          </a:xfrm>
          <a:custGeom>
            <a:avLst/>
            <a:gdLst/>
            <a:ahLst/>
            <a:cxnLst/>
            <a:rect l="l" t="t" r="r" b="b"/>
            <a:pathLst>
              <a:path w="2886874" h="1775428">
                <a:moveTo>
                  <a:pt x="2886874" y="0"/>
                </a:moveTo>
                <a:lnTo>
                  <a:pt x="0" y="0"/>
                </a:lnTo>
                <a:lnTo>
                  <a:pt x="0" y="1775428"/>
                </a:lnTo>
                <a:lnTo>
                  <a:pt x="2886874" y="1775428"/>
                </a:lnTo>
                <a:lnTo>
                  <a:pt x="2886874" y="0"/>
                </a:lnTo>
                <a:close/>
              </a:path>
            </a:pathLst>
          </a:custGeom>
          <a:blipFill>
            <a:blip r:embed="rId16">
              <a:extLst>
                <a:ext uri="{96DAC541-7B7A-43D3-8B79-37D633B846F1}">
                  <asvg:svgBlip xmlns:asvg="http://schemas.microsoft.com/office/drawing/2016/SVG/main" xmlns="" r:embed="rId17"/>
                </a:ext>
              </a:extLst>
            </a:blip>
            <a:stretch>
              <a:fillRect/>
            </a:stretch>
          </a:blipFill>
        </p:spPr>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FFF6E9"/>
        </a:solidFill>
        <a:effectLst/>
      </p:bgPr>
    </p:bg>
    <p:spTree>
      <p:nvGrpSpPr>
        <p:cNvPr id="1" name=""/>
        <p:cNvGrpSpPr/>
        <p:nvPr/>
      </p:nvGrpSpPr>
      <p:grpSpPr>
        <a:xfrm>
          <a:off x="0" y="0"/>
          <a:ext cx="0" cy="0"/>
          <a:chOff x="0" y="0"/>
          <a:chExt cx="0" cy="0"/>
        </a:xfrm>
      </p:grpSpPr>
      <p:sp>
        <p:nvSpPr>
          <p:cNvPr id="12" name="Rectangle 11"/>
          <p:cNvSpPr/>
          <p:nvPr/>
        </p:nvSpPr>
        <p:spPr>
          <a:xfrm>
            <a:off x="187362" y="222706"/>
            <a:ext cx="11887200" cy="10064294"/>
          </a:xfrm>
          <a:prstGeom prst="rect">
            <a:avLst/>
          </a:prstGeom>
        </p:spPr>
        <p:txBody>
          <a:bodyPr wrap="square">
            <a:spAutoFit/>
          </a:bodyPr>
          <a:lstStyle/>
          <a:p>
            <a:pPr algn="ctr"/>
            <a:r>
              <a:rPr lang="vi-VN" sz="4000" b="1" dirty="0">
                <a:solidFill>
                  <a:srgbClr val="C00000"/>
                </a:solidFill>
                <a:latin typeface="OpenSans"/>
              </a:rPr>
              <a:t>Thành tích học tập "hơn người"</a:t>
            </a:r>
          </a:p>
          <a:p>
            <a:pPr algn="just"/>
            <a:r>
              <a:rPr lang="vi-VN" sz="3200" dirty="0">
                <a:solidFill>
                  <a:srgbClr val="000000"/>
                </a:solidFill>
                <a:latin typeface="OpenSans"/>
              </a:rPr>
              <a:t>Nói đến những trẻ Việt Nam có khả năng đặc biệt gần đây không thể không nói đến thần đồng Đỗ Nhật Nam. Sinh ra tại Nhật Bản, 4 tuổi Đỗ Nhật Nam cùng gia đình trở về Việt Nam, trong con mắt của những người thân, cậu chững chạc, già trước tuổi nên được gọi với cái tên trìu mến “ông cụ non”.</a:t>
            </a:r>
          </a:p>
          <a:p>
            <a:pPr algn="just"/>
            <a:r>
              <a:rPr lang="vi-VN" sz="3200" dirty="0">
                <a:solidFill>
                  <a:srgbClr val="000000"/>
                </a:solidFill>
                <a:latin typeface="OpenSans"/>
              </a:rPr>
              <a:t>Nhật Nam từng là gương mặt quen thuộc trong nhiều chương trình dành cho thiếu nhi như Chúc bé ngủ ngon (VTV3), Quả chuông nhỏ, Trò chuyện cùng bé (VTV2).</a:t>
            </a:r>
          </a:p>
          <a:p>
            <a:pPr algn="just"/>
            <a:r>
              <a:rPr lang="vi-VN" sz="3200" dirty="0">
                <a:solidFill>
                  <a:srgbClr val="000000"/>
                </a:solidFill>
                <a:latin typeface="OpenSans"/>
              </a:rPr>
              <a:t>7 tuổi, Đỗ Nhật Nam đạt kỉ lục là “Dịch giả nhỏ tuổi nhất Việt Nam” với hai cuốn sách Nạpđiện và Câu chuyện của ngày và đêm. Sinh ra trong một gia đình có bố là Đỗ Xuân Thảo là tiến sĩ ngôn ngữ học, mẹ Phan Thị Hồ Điệp là giảng viên khoa Giáo dục đặc biệt nên ngay từ nhỏ, Đỗ Nhật Nam đã đạt được nhiều kì tích trong học tập vì nhờ phương pháp giáo dục phát triển năng lực tư duy toàn diện cùng kỹ năng và kiến thức sư phạm của mẹ. Đồng thời, ở độ tuổi này, Nam cũng đạt điểm tuyệt đối trong các kỳ thi Đại học của Cambridge như Starter, Movers, Flyers khiến nhiều người ngưỡng mộ và đặt cho cậu danh xưng "thần đồng".</a:t>
            </a:r>
          </a:p>
        </p:txBody>
      </p:sp>
      <p:pic>
        <p:nvPicPr>
          <p:cNvPr id="3074" name="Picture 2" descr="7 tuổi đạt kỉ lục “dịch giả nhỏ tuổi nhất Việt Nam”, &quot;thần đồng&quot; Đỗ Nhật Nam  hiện tại ra sao?"/>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309268" y="1028700"/>
            <a:ext cx="2701925" cy="40386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pic>
        <p:nvPicPr>
          <p:cNvPr id="3076" name="Picture 4" descr="Giáo dục - Thành quả 18 năm của mẹ 'thần đồng' Đỗ Nhật Nam gói gọn trong câu nói này (Hình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16591" y="1028700"/>
            <a:ext cx="2703663" cy="40386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pic>
        <p:nvPicPr>
          <p:cNvPr id="3078" name="Picture 6" descr="Mẹ thần đồng Đỗ Nhật Nam bất ngờ &quot;phủ nhận&quot; tài năng của con trai trên  mạng: Không có những nguồn hỗ trợ tài chính Nam không thể có một lộ trình"/>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315130" y="5448300"/>
            <a:ext cx="5693254" cy="4171951"/>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5394541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FFF6E9"/>
        </a:solidFill>
        <a:effectLst/>
      </p:bgPr>
    </p:bg>
    <p:spTree>
      <p:nvGrpSpPr>
        <p:cNvPr id="1" name=""/>
        <p:cNvGrpSpPr/>
        <p:nvPr/>
      </p:nvGrpSpPr>
      <p:grpSpPr>
        <a:xfrm>
          <a:off x="0" y="0"/>
          <a:ext cx="0" cy="0"/>
          <a:chOff x="0" y="0"/>
          <a:chExt cx="0" cy="0"/>
        </a:xfrm>
      </p:grpSpPr>
      <p:sp>
        <p:nvSpPr>
          <p:cNvPr id="12" name="Rectangle 11"/>
          <p:cNvSpPr/>
          <p:nvPr/>
        </p:nvSpPr>
        <p:spPr>
          <a:xfrm>
            <a:off x="228600" y="419100"/>
            <a:ext cx="17754600" cy="9633406"/>
          </a:xfrm>
          <a:prstGeom prst="rect">
            <a:avLst/>
          </a:prstGeom>
        </p:spPr>
        <p:txBody>
          <a:bodyPr wrap="square">
            <a:spAutoFit/>
          </a:bodyPr>
          <a:lstStyle/>
          <a:p>
            <a:pPr algn="just"/>
            <a:r>
              <a:rPr lang="vi-VN" sz="3100" dirty="0">
                <a:solidFill>
                  <a:srgbClr val="000000"/>
                </a:solidFill>
                <a:latin typeface="OpenSans"/>
              </a:rPr>
              <a:t>Sinh năm 2001 tại Nhật Bản, lên 4 tuổi, Nam cùng gia đình trở về Việt Nam sinh sống và học tập. Từ 8 - 10 tuổi, Nam thường xuyên đạt những điểm số "hơn người", cụ thể 940/990 điểm Toeic, lớp 3 thi ITP đạt 617 điểm, lớp 4 thi Toeic iBT đạt 107 điểm. 11 tuổi, cậu đã viết tự truyện song ngữ Tớ đã học tiếng Anh như thế nào? và trở thành "Người viết tự truyện nhỏ tuổi nhất". Ở độ tuổi còn nhỏ nhưng Nam đã có những bài phát biểu trên những sân khấu lớn của thế giới, cụ thể là đại diện châu Á tham dự Hội nghị Chủ đề ''Khoa học về nụ cười'' tại Mỹ và tại hội nghị Nha khoa khác do FDI tổ chức tại Ấn Độ.</a:t>
            </a:r>
          </a:p>
          <a:p>
            <a:pPr algn="just"/>
            <a:r>
              <a:rPr lang="vi-VN" sz="3100" dirty="0">
                <a:solidFill>
                  <a:srgbClr val="000000"/>
                </a:solidFill>
                <a:latin typeface="OpenSans"/>
              </a:rPr>
              <a:t>13 tuổi, Nam du học tại trường Saint Paul (Mỹ), sau đó học tại trường THPT Church Farm School (Bang Pennsylvania). Đặc biệt điểm tổng kết học kỳ của Nhật Nam đều gần như đạt con số tuyệt đối là 99/100. Bên cạnh đó, Nam còn tích cực tham gia các hoạt động ngoại khóa như: chơi bóng rổ, tham gia vào ban nhạc Thánh ca của trường. Trong quá trình học tại Mỹ, Nam liên tục đạt nhiều thành tích học tập và nhận được thư chúc mừng của cựu Tổng thống Barack Obama.</a:t>
            </a:r>
          </a:p>
          <a:p>
            <a:pPr algn="just"/>
            <a:r>
              <a:rPr lang="vi-VN" sz="3100" dirty="0">
                <a:solidFill>
                  <a:srgbClr val="000000"/>
                </a:solidFill>
                <a:latin typeface="OpenSans"/>
              </a:rPr>
              <a:t>Năm 2015, mẹ của Đỗ Nhật Nam đã vui mừng thông báo trên trang cá nhân con trai đã lọt vào danh sách những học sinh có điểm cao nhất của trường Đại học Johns Hopkins, trong đó điểm Đọc được lọt vào top 5% học sinh chuẩn bị vào đại học có điểm cao nhất nước Mỹ của kì thi ACT (32 điểm). </a:t>
            </a:r>
          </a:p>
          <a:p>
            <a:pPr algn="just"/>
            <a:r>
              <a:rPr lang="vi-VN" sz="3100" dirty="0">
                <a:solidFill>
                  <a:srgbClr val="000000"/>
                </a:solidFill>
                <a:latin typeface="OpenSans"/>
              </a:rPr>
              <a:t>Tháng 3/2017, Nam đạt giải Ba hạng mục “Nguyên tắc quản trị kinh doanh” trong kỳ thi DECA - sân chơi quy mô toàn quốc dành cho những học sinh, sinh viên đang sống và học tập tại Mỹ trong lĩnh vực tài chính kinh doanh, khách sạn, quản lý. Cuối năm 2018, cậu trúng tuyển Đại học Pomona (Mỹ) với mức hỗ trợ tài chính 71.900 USD/năm (khoảng 6,6 tỷ đồng) cho 4 năm học tại ngôi trường Top 5 tốt nhất tại nước Mỹ. Sau khi tốt nghiệp cấp 3, Nam theo đuổi ngành học Âm nhạc</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5912022" y="720089"/>
            <a:ext cx="6773008" cy="1131079"/>
          </a:xfrm>
          <a:prstGeom prst="rect">
            <a:avLst/>
          </a:prstGeom>
          <a:noFill/>
        </p:spPr>
        <p:txBody>
          <a:bodyPr wrap="none">
            <a:spAutoFit/>
          </a:bodyPr>
          <a:lstStyle/>
          <a:p>
            <a:pPr algn="ctr" defTabSz="1371600" fontAlgn="base">
              <a:spcBef>
                <a:spcPct val="0"/>
              </a:spcBef>
              <a:spcAft>
                <a:spcPct val="0"/>
              </a:spcAft>
              <a:defRPr/>
            </a:pPr>
            <a:r>
              <a:rPr lang="en-US" sz="6750" b="1" dirty="0" err="1">
                <a:ln w="22225">
                  <a:solidFill>
                    <a:srgbClr val="F17475"/>
                  </a:solidFill>
                  <a:prstDash val="solid"/>
                </a:ln>
                <a:solidFill>
                  <a:srgbClr val="FF0000"/>
                </a:solidFill>
                <a:latin typeface="Arial" panose="020B0604020202020204" pitchFamily="34" charset="0"/>
                <a:cs typeface="Arial" panose="020B0604020202020204" pitchFamily="34" charset="0"/>
              </a:rPr>
              <a:t>Yêu</a:t>
            </a:r>
            <a:r>
              <a:rPr lang="en-US" sz="6750" b="1" dirty="0">
                <a:ln w="22225">
                  <a:solidFill>
                    <a:srgbClr val="F17475"/>
                  </a:solidFill>
                  <a:prstDash val="solid"/>
                </a:ln>
                <a:solidFill>
                  <a:srgbClr val="FF0000"/>
                </a:solidFill>
                <a:latin typeface="Arial" panose="020B0604020202020204" pitchFamily="34" charset="0"/>
                <a:cs typeface="Arial" panose="020B0604020202020204" pitchFamily="34" charset="0"/>
              </a:rPr>
              <a:t> </a:t>
            </a:r>
            <a:r>
              <a:rPr lang="en-US" sz="6750" b="1" dirty="0" err="1">
                <a:ln w="22225">
                  <a:solidFill>
                    <a:srgbClr val="F17475"/>
                  </a:solidFill>
                  <a:prstDash val="solid"/>
                </a:ln>
                <a:solidFill>
                  <a:srgbClr val="FF0000"/>
                </a:solidFill>
                <a:latin typeface="Arial" panose="020B0604020202020204" pitchFamily="34" charset="0"/>
                <a:cs typeface="Arial" panose="020B0604020202020204" pitchFamily="34" charset="0"/>
              </a:rPr>
              <a:t>cầu</a:t>
            </a:r>
            <a:r>
              <a:rPr lang="en-US" sz="6750" b="1" dirty="0">
                <a:ln w="22225">
                  <a:solidFill>
                    <a:srgbClr val="F17475"/>
                  </a:solidFill>
                  <a:prstDash val="solid"/>
                </a:ln>
                <a:solidFill>
                  <a:srgbClr val="FF0000"/>
                </a:solidFill>
                <a:latin typeface="Arial" panose="020B0604020202020204" pitchFamily="34" charset="0"/>
                <a:cs typeface="Arial" panose="020B0604020202020204" pitchFamily="34" charset="0"/>
              </a:rPr>
              <a:t> </a:t>
            </a:r>
            <a:r>
              <a:rPr lang="en-US" sz="6750" b="1" dirty="0" err="1">
                <a:ln w="22225">
                  <a:solidFill>
                    <a:srgbClr val="F17475"/>
                  </a:solidFill>
                  <a:prstDash val="solid"/>
                </a:ln>
                <a:solidFill>
                  <a:srgbClr val="FF0000"/>
                </a:solidFill>
                <a:latin typeface="Arial" panose="020B0604020202020204" pitchFamily="34" charset="0"/>
                <a:cs typeface="Arial" panose="020B0604020202020204" pitchFamily="34" charset="0"/>
              </a:rPr>
              <a:t>cần</a:t>
            </a:r>
            <a:r>
              <a:rPr lang="en-US" sz="6750" b="1" dirty="0">
                <a:ln w="22225">
                  <a:solidFill>
                    <a:srgbClr val="F17475"/>
                  </a:solidFill>
                  <a:prstDash val="solid"/>
                </a:ln>
                <a:solidFill>
                  <a:srgbClr val="FF0000"/>
                </a:solidFill>
                <a:latin typeface="Arial" panose="020B0604020202020204" pitchFamily="34" charset="0"/>
                <a:cs typeface="Arial" panose="020B0604020202020204" pitchFamily="34" charset="0"/>
              </a:rPr>
              <a:t> </a:t>
            </a:r>
            <a:r>
              <a:rPr lang="en-US" sz="6750" b="1" dirty="0" err="1">
                <a:ln w="22225">
                  <a:solidFill>
                    <a:srgbClr val="F17475"/>
                  </a:solidFill>
                  <a:prstDash val="solid"/>
                </a:ln>
                <a:solidFill>
                  <a:srgbClr val="FF0000"/>
                </a:solidFill>
                <a:latin typeface="Arial" panose="020B0604020202020204" pitchFamily="34" charset="0"/>
                <a:cs typeface="Arial" panose="020B0604020202020204" pitchFamily="34" charset="0"/>
              </a:rPr>
              <a:t>đạt</a:t>
            </a:r>
            <a:endParaRPr lang="en-US" sz="6750" b="1" dirty="0">
              <a:ln w="22225">
                <a:solidFill>
                  <a:srgbClr val="F17475"/>
                </a:solidFill>
                <a:prstDash val="solid"/>
              </a:ln>
              <a:solidFill>
                <a:srgbClr val="FF0000"/>
              </a:solidFill>
              <a:latin typeface="Arial" panose="020B0604020202020204" pitchFamily="34" charset="0"/>
              <a:cs typeface="Arial" panose="020B0604020202020204" pitchFamily="34" charset="0"/>
            </a:endParaRPr>
          </a:p>
        </p:txBody>
      </p:sp>
      <p:sp>
        <p:nvSpPr>
          <p:cNvPr id="34" name="菱形 37"/>
          <p:cNvSpPr/>
          <p:nvPr/>
        </p:nvSpPr>
        <p:spPr>
          <a:xfrm>
            <a:off x="6609160" y="2811704"/>
            <a:ext cx="5541170" cy="5538788"/>
          </a:xfrm>
          <a:prstGeom prst="diamond">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defTabSz="884238">
              <a:defRPr>
                <a:solidFill>
                  <a:schemeClr val="tx1"/>
                </a:solidFill>
                <a:latin typeface="Times New Roman" panose="02020603050405020304" pitchFamily="18" charset="0"/>
              </a:defRPr>
            </a:lvl1pPr>
            <a:lvl2pPr marL="742950" indent="-285750" defTabSz="884238">
              <a:defRPr>
                <a:solidFill>
                  <a:schemeClr val="tx1"/>
                </a:solidFill>
                <a:latin typeface="Times New Roman" panose="02020603050405020304" pitchFamily="18" charset="0"/>
              </a:defRPr>
            </a:lvl2pPr>
            <a:lvl3pPr marL="1143000" indent="-228600" defTabSz="884238">
              <a:defRPr>
                <a:solidFill>
                  <a:schemeClr val="tx1"/>
                </a:solidFill>
                <a:latin typeface="Times New Roman" panose="02020603050405020304" pitchFamily="18" charset="0"/>
              </a:defRPr>
            </a:lvl3pPr>
            <a:lvl4pPr marL="1600200" indent="-228600" defTabSz="884238">
              <a:defRPr>
                <a:solidFill>
                  <a:schemeClr val="tx1"/>
                </a:solidFill>
                <a:latin typeface="Times New Roman" panose="02020603050405020304" pitchFamily="18" charset="0"/>
              </a:defRPr>
            </a:lvl4pPr>
            <a:lvl5pPr marL="2057400" indent="-228600" defTabSz="884238">
              <a:defRPr>
                <a:solidFill>
                  <a:schemeClr val="tx1"/>
                </a:solidFill>
                <a:latin typeface="Times New Roman" panose="02020603050405020304" pitchFamily="18" charset="0"/>
              </a:defRPr>
            </a:lvl5pPr>
            <a:lvl6pPr marL="2514600" indent="-228600" defTabSz="884238" eaLnBrk="0" fontAlgn="base" hangingPunct="0">
              <a:spcBef>
                <a:spcPct val="0"/>
              </a:spcBef>
              <a:spcAft>
                <a:spcPct val="0"/>
              </a:spcAft>
              <a:defRPr>
                <a:solidFill>
                  <a:schemeClr val="tx1"/>
                </a:solidFill>
                <a:latin typeface="Times New Roman" panose="02020603050405020304" pitchFamily="18" charset="0"/>
              </a:defRPr>
            </a:lvl6pPr>
            <a:lvl7pPr marL="2971800" indent="-228600" defTabSz="884238" eaLnBrk="0" fontAlgn="base" hangingPunct="0">
              <a:spcBef>
                <a:spcPct val="0"/>
              </a:spcBef>
              <a:spcAft>
                <a:spcPct val="0"/>
              </a:spcAft>
              <a:defRPr>
                <a:solidFill>
                  <a:schemeClr val="tx1"/>
                </a:solidFill>
                <a:latin typeface="Times New Roman" panose="02020603050405020304" pitchFamily="18" charset="0"/>
              </a:defRPr>
            </a:lvl7pPr>
            <a:lvl8pPr marL="3429000" indent="-228600" defTabSz="884238" eaLnBrk="0" fontAlgn="base" hangingPunct="0">
              <a:spcBef>
                <a:spcPct val="0"/>
              </a:spcBef>
              <a:spcAft>
                <a:spcPct val="0"/>
              </a:spcAft>
              <a:defRPr>
                <a:solidFill>
                  <a:schemeClr val="tx1"/>
                </a:solidFill>
                <a:latin typeface="Times New Roman" panose="02020603050405020304" pitchFamily="18" charset="0"/>
              </a:defRPr>
            </a:lvl8pPr>
            <a:lvl9pPr marL="3886200" indent="-228600" defTabSz="884238" eaLnBrk="0" fontAlgn="base" hangingPunct="0">
              <a:spcBef>
                <a:spcPct val="0"/>
              </a:spcBef>
              <a:spcAft>
                <a:spcPct val="0"/>
              </a:spcAft>
              <a:defRPr>
                <a:solidFill>
                  <a:schemeClr val="tx1"/>
                </a:solidFill>
                <a:latin typeface="Times New Roman" panose="02020603050405020304" pitchFamily="18" charset="0"/>
              </a:defRPr>
            </a:lvl9pPr>
          </a:lstStyle>
          <a:p>
            <a:pPr algn="ctr" defTabSz="1326357" fontAlgn="base">
              <a:spcBef>
                <a:spcPct val="0"/>
              </a:spcBef>
              <a:spcAft>
                <a:spcPct val="0"/>
              </a:spcAft>
              <a:defRPr/>
            </a:pPr>
            <a:endParaRPr lang="zh-CN" altLang="en-US" sz="2550">
              <a:solidFill>
                <a:srgbClr val="FFFFFF"/>
              </a:solidFill>
              <a:latin typeface="Microsoft YaHei" panose="020B0503020204020204" pitchFamily="34" charset="-122"/>
              <a:ea typeface="Microsoft YaHei" panose="020B0503020204020204" pitchFamily="34" charset="-122"/>
              <a:cs typeface="SimSun" panose="02010600030101010101" pitchFamily="2" charset="-122"/>
              <a:sym typeface="Microsoft YaHei" panose="020B0503020204020204" pitchFamily="34" charset="-122"/>
            </a:endParaRPr>
          </a:p>
        </p:txBody>
      </p:sp>
      <p:sp>
        <p:nvSpPr>
          <p:cNvPr id="35" name="圆角矩形 43"/>
          <p:cNvSpPr/>
          <p:nvPr/>
        </p:nvSpPr>
        <p:spPr>
          <a:xfrm>
            <a:off x="8458198" y="6364529"/>
            <a:ext cx="1985963" cy="1985963"/>
          </a:xfrm>
          <a:prstGeom prst="round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defTabSz="884238">
              <a:defRPr>
                <a:solidFill>
                  <a:schemeClr val="tx1"/>
                </a:solidFill>
                <a:latin typeface="Times New Roman" panose="02020603050405020304" pitchFamily="18" charset="0"/>
              </a:defRPr>
            </a:lvl1pPr>
            <a:lvl2pPr marL="742950" indent="-285750" defTabSz="884238">
              <a:defRPr>
                <a:solidFill>
                  <a:schemeClr val="tx1"/>
                </a:solidFill>
                <a:latin typeface="Times New Roman" panose="02020603050405020304" pitchFamily="18" charset="0"/>
              </a:defRPr>
            </a:lvl2pPr>
            <a:lvl3pPr marL="1143000" indent="-228600" defTabSz="884238">
              <a:defRPr>
                <a:solidFill>
                  <a:schemeClr val="tx1"/>
                </a:solidFill>
                <a:latin typeface="Times New Roman" panose="02020603050405020304" pitchFamily="18" charset="0"/>
              </a:defRPr>
            </a:lvl3pPr>
            <a:lvl4pPr marL="1600200" indent="-228600" defTabSz="884238">
              <a:defRPr>
                <a:solidFill>
                  <a:schemeClr val="tx1"/>
                </a:solidFill>
                <a:latin typeface="Times New Roman" panose="02020603050405020304" pitchFamily="18" charset="0"/>
              </a:defRPr>
            </a:lvl4pPr>
            <a:lvl5pPr marL="2057400" indent="-228600" defTabSz="884238">
              <a:defRPr>
                <a:solidFill>
                  <a:schemeClr val="tx1"/>
                </a:solidFill>
                <a:latin typeface="Times New Roman" panose="02020603050405020304" pitchFamily="18" charset="0"/>
              </a:defRPr>
            </a:lvl5pPr>
            <a:lvl6pPr marL="2514600" indent="-228600" defTabSz="884238" eaLnBrk="0" fontAlgn="base" hangingPunct="0">
              <a:spcBef>
                <a:spcPct val="0"/>
              </a:spcBef>
              <a:spcAft>
                <a:spcPct val="0"/>
              </a:spcAft>
              <a:defRPr>
                <a:solidFill>
                  <a:schemeClr val="tx1"/>
                </a:solidFill>
                <a:latin typeface="Times New Roman" panose="02020603050405020304" pitchFamily="18" charset="0"/>
              </a:defRPr>
            </a:lvl6pPr>
            <a:lvl7pPr marL="2971800" indent="-228600" defTabSz="884238" eaLnBrk="0" fontAlgn="base" hangingPunct="0">
              <a:spcBef>
                <a:spcPct val="0"/>
              </a:spcBef>
              <a:spcAft>
                <a:spcPct val="0"/>
              </a:spcAft>
              <a:defRPr>
                <a:solidFill>
                  <a:schemeClr val="tx1"/>
                </a:solidFill>
                <a:latin typeface="Times New Roman" panose="02020603050405020304" pitchFamily="18" charset="0"/>
              </a:defRPr>
            </a:lvl7pPr>
            <a:lvl8pPr marL="3429000" indent="-228600" defTabSz="884238" eaLnBrk="0" fontAlgn="base" hangingPunct="0">
              <a:spcBef>
                <a:spcPct val="0"/>
              </a:spcBef>
              <a:spcAft>
                <a:spcPct val="0"/>
              </a:spcAft>
              <a:defRPr>
                <a:solidFill>
                  <a:schemeClr val="tx1"/>
                </a:solidFill>
                <a:latin typeface="Times New Roman" panose="02020603050405020304" pitchFamily="18" charset="0"/>
              </a:defRPr>
            </a:lvl8pPr>
            <a:lvl9pPr marL="3886200" indent="-228600" defTabSz="884238" eaLnBrk="0" fontAlgn="base" hangingPunct="0">
              <a:spcBef>
                <a:spcPct val="0"/>
              </a:spcBef>
              <a:spcAft>
                <a:spcPct val="0"/>
              </a:spcAft>
              <a:defRPr>
                <a:solidFill>
                  <a:schemeClr val="tx1"/>
                </a:solidFill>
                <a:latin typeface="Times New Roman" panose="02020603050405020304" pitchFamily="18" charset="0"/>
              </a:defRPr>
            </a:lvl9pPr>
          </a:lstStyle>
          <a:p>
            <a:pPr algn="ctr" defTabSz="1326357" fontAlgn="base">
              <a:spcBef>
                <a:spcPct val="0"/>
              </a:spcBef>
              <a:spcAft>
                <a:spcPct val="0"/>
              </a:spcAft>
              <a:defRPr/>
            </a:pPr>
            <a:endParaRPr lang="zh-CN" altLang="en-US" sz="2550">
              <a:solidFill>
                <a:srgbClr val="FFFFFF"/>
              </a:solidFill>
              <a:latin typeface="Microsoft YaHei" panose="020B0503020204020204" pitchFamily="34" charset="-122"/>
              <a:ea typeface="Microsoft YaHei" panose="020B0503020204020204" pitchFamily="34" charset="-122"/>
              <a:cs typeface="SimSun" panose="02010600030101010101" pitchFamily="2" charset="-122"/>
              <a:sym typeface="Microsoft YaHei" panose="020B0503020204020204" pitchFamily="34" charset="-122"/>
            </a:endParaRPr>
          </a:p>
        </p:txBody>
      </p:sp>
      <p:sp>
        <p:nvSpPr>
          <p:cNvPr id="37" name="圆角矩形 45"/>
          <p:cNvSpPr/>
          <p:nvPr/>
        </p:nvSpPr>
        <p:spPr>
          <a:xfrm>
            <a:off x="8386763" y="2567609"/>
            <a:ext cx="1985963" cy="1985963"/>
          </a:xfrm>
          <a:prstGeom prst="roundRect">
            <a:avLst/>
          </a:prstGeom>
          <a:solidFill>
            <a:srgbClr val="9E443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defTabSz="884238">
              <a:defRPr>
                <a:solidFill>
                  <a:schemeClr val="tx1"/>
                </a:solidFill>
                <a:latin typeface="Times New Roman" panose="02020603050405020304" pitchFamily="18" charset="0"/>
              </a:defRPr>
            </a:lvl1pPr>
            <a:lvl2pPr marL="742950" indent="-285750" defTabSz="884238">
              <a:defRPr>
                <a:solidFill>
                  <a:schemeClr val="tx1"/>
                </a:solidFill>
                <a:latin typeface="Times New Roman" panose="02020603050405020304" pitchFamily="18" charset="0"/>
              </a:defRPr>
            </a:lvl2pPr>
            <a:lvl3pPr marL="1143000" indent="-228600" defTabSz="884238">
              <a:defRPr>
                <a:solidFill>
                  <a:schemeClr val="tx1"/>
                </a:solidFill>
                <a:latin typeface="Times New Roman" panose="02020603050405020304" pitchFamily="18" charset="0"/>
              </a:defRPr>
            </a:lvl3pPr>
            <a:lvl4pPr marL="1600200" indent="-228600" defTabSz="884238">
              <a:defRPr>
                <a:solidFill>
                  <a:schemeClr val="tx1"/>
                </a:solidFill>
                <a:latin typeface="Times New Roman" panose="02020603050405020304" pitchFamily="18" charset="0"/>
              </a:defRPr>
            </a:lvl4pPr>
            <a:lvl5pPr marL="2057400" indent="-228600" defTabSz="884238">
              <a:defRPr>
                <a:solidFill>
                  <a:schemeClr val="tx1"/>
                </a:solidFill>
                <a:latin typeface="Times New Roman" panose="02020603050405020304" pitchFamily="18" charset="0"/>
              </a:defRPr>
            </a:lvl5pPr>
            <a:lvl6pPr marL="2514600" indent="-228600" defTabSz="884238" eaLnBrk="0" fontAlgn="base" hangingPunct="0">
              <a:spcBef>
                <a:spcPct val="0"/>
              </a:spcBef>
              <a:spcAft>
                <a:spcPct val="0"/>
              </a:spcAft>
              <a:defRPr>
                <a:solidFill>
                  <a:schemeClr val="tx1"/>
                </a:solidFill>
                <a:latin typeface="Times New Roman" panose="02020603050405020304" pitchFamily="18" charset="0"/>
              </a:defRPr>
            </a:lvl6pPr>
            <a:lvl7pPr marL="2971800" indent="-228600" defTabSz="884238" eaLnBrk="0" fontAlgn="base" hangingPunct="0">
              <a:spcBef>
                <a:spcPct val="0"/>
              </a:spcBef>
              <a:spcAft>
                <a:spcPct val="0"/>
              </a:spcAft>
              <a:defRPr>
                <a:solidFill>
                  <a:schemeClr val="tx1"/>
                </a:solidFill>
                <a:latin typeface="Times New Roman" panose="02020603050405020304" pitchFamily="18" charset="0"/>
              </a:defRPr>
            </a:lvl7pPr>
            <a:lvl8pPr marL="3429000" indent="-228600" defTabSz="884238" eaLnBrk="0" fontAlgn="base" hangingPunct="0">
              <a:spcBef>
                <a:spcPct val="0"/>
              </a:spcBef>
              <a:spcAft>
                <a:spcPct val="0"/>
              </a:spcAft>
              <a:defRPr>
                <a:solidFill>
                  <a:schemeClr val="tx1"/>
                </a:solidFill>
                <a:latin typeface="Times New Roman" panose="02020603050405020304" pitchFamily="18" charset="0"/>
              </a:defRPr>
            </a:lvl8pPr>
            <a:lvl9pPr marL="3886200" indent="-228600" defTabSz="884238" eaLnBrk="0" fontAlgn="base" hangingPunct="0">
              <a:spcBef>
                <a:spcPct val="0"/>
              </a:spcBef>
              <a:spcAft>
                <a:spcPct val="0"/>
              </a:spcAft>
              <a:defRPr>
                <a:solidFill>
                  <a:schemeClr val="tx1"/>
                </a:solidFill>
                <a:latin typeface="Times New Roman" panose="02020603050405020304" pitchFamily="18" charset="0"/>
              </a:defRPr>
            </a:lvl9pPr>
          </a:lstStyle>
          <a:p>
            <a:pPr algn="ctr" defTabSz="1326357" fontAlgn="base">
              <a:spcBef>
                <a:spcPct val="0"/>
              </a:spcBef>
              <a:spcAft>
                <a:spcPct val="0"/>
              </a:spcAft>
              <a:defRPr/>
            </a:pPr>
            <a:endParaRPr lang="zh-CN" altLang="en-US" sz="2550">
              <a:solidFill>
                <a:srgbClr val="FFFFFF"/>
              </a:solidFill>
              <a:latin typeface="Microsoft YaHei" panose="020B0503020204020204" pitchFamily="34" charset="-122"/>
              <a:ea typeface="Microsoft YaHei" panose="020B0503020204020204" pitchFamily="34" charset="-122"/>
              <a:cs typeface="SimSun" panose="02010600030101010101" pitchFamily="2" charset="-122"/>
              <a:sym typeface="Microsoft YaHei" panose="020B0503020204020204" pitchFamily="34" charset="-122"/>
            </a:endParaRPr>
          </a:p>
        </p:txBody>
      </p:sp>
      <p:sp>
        <p:nvSpPr>
          <p:cNvPr id="38" name="TextBox 47"/>
          <p:cNvSpPr txBox="1">
            <a:spLocks noChangeArrowheads="1"/>
          </p:cNvSpPr>
          <p:nvPr/>
        </p:nvSpPr>
        <p:spPr bwMode="auto">
          <a:xfrm>
            <a:off x="8551358" y="2910187"/>
            <a:ext cx="1726755" cy="15927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defTabSz="884238">
              <a:defRPr>
                <a:solidFill>
                  <a:schemeClr val="tx1"/>
                </a:solidFill>
                <a:latin typeface="Times New Roman" panose="02020603050405020304" pitchFamily="18" charset="0"/>
              </a:defRPr>
            </a:lvl1pPr>
            <a:lvl2pPr marL="742950" indent="-285750" defTabSz="884238">
              <a:defRPr>
                <a:solidFill>
                  <a:schemeClr val="tx1"/>
                </a:solidFill>
                <a:latin typeface="Times New Roman" panose="02020603050405020304" pitchFamily="18" charset="0"/>
              </a:defRPr>
            </a:lvl2pPr>
            <a:lvl3pPr marL="1143000" indent="-228600" defTabSz="884238">
              <a:defRPr>
                <a:solidFill>
                  <a:schemeClr val="tx1"/>
                </a:solidFill>
                <a:latin typeface="Times New Roman" panose="02020603050405020304" pitchFamily="18" charset="0"/>
              </a:defRPr>
            </a:lvl3pPr>
            <a:lvl4pPr marL="1600200" indent="-228600" defTabSz="884238">
              <a:defRPr>
                <a:solidFill>
                  <a:schemeClr val="tx1"/>
                </a:solidFill>
                <a:latin typeface="Times New Roman" panose="02020603050405020304" pitchFamily="18" charset="0"/>
              </a:defRPr>
            </a:lvl4pPr>
            <a:lvl5pPr marL="2057400" indent="-228600" defTabSz="884238">
              <a:defRPr>
                <a:solidFill>
                  <a:schemeClr val="tx1"/>
                </a:solidFill>
                <a:latin typeface="Times New Roman" panose="02020603050405020304" pitchFamily="18" charset="0"/>
              </a:defRPr>
            </a:lvl5pPr>
            <a:lvl6pPr marL="2514600" indent="-228600" defTabSz="884238" eaLnBrk="0" fontAlgn="base" hangingPunct="0">
              <a:spcBef>
                <a:spcPct val="0"/>
              </a:spcBef>
              <a:spcAft>
                <a:spcPct val="0"/>
              </a:spcAft>
              <a:defRPr>
                <a:solidFill>
                  <a:schemeClr val="tx1"/>
                </a:solidFill>
                <a:latin typeface="Times New Roman" panose="02020603050405020304" pitchFamily="18" charset="0"/>
              </a:defRPr>
            </a:lvl6pPr>
            <a:lvl7pPr marL="2971800" indent="-228600" defTabSz="884238" eaLnBrk="0" fontAlgn="base" hangingPunct="0">
              <a:spcBef>
                <a:spcPct val="0"/>
              </a:spcBef>
              <a:spcAft>
                <a:spcPct val="0"/>
              </a:spcAft>
              <a:defRPr>
                <a:solidFill>
                  <a:schemeClr val="tx1"/>
                </a:solidFill>
                <a:latin typeface="Times New Roman" panose="02020603050405020304" pitchFamily="18" charset="0"/>
              </a:defRPr>
            </a:lvl7pPr>
            <a:lvl8pPr marL="3429000" indent="-228600" defTabSz="884238" eaLnBrk="0" fontAlgn="base" hangingPunct="0">
              <a:spcBef>
                <a:spcPct val="0"/>
              </a:spcBef>
              <a:spcAft>
                <a:spcPct val="0"/>
              </a:spcAft>
              <a:defRPr>
                <a:solidFill>
                  <a:schemeClr val="tx1"/>
                </a:solidFill>
                <a:latin typeface="Times New Roman" panose="02020603050405020304" pitchFamily="18" charset="0"/>
              </a:defRPr>
            </a:lvl8pPr>
            <a:lvl9pPr marL="3886200" indent="-228600" defTabSz="884238" eaLnBrk="0" fontAlgn="base" hangingPunct="0">
              <a:spcBef>
                <a:spcPct val="0"/>
              </a:spcBef>
              <a:spcAft>
                <a:spcPct val="0"/>
              </a:spcAft>
              <a:defRPr>
                <a:solidFill>
                  <a:schemeClr val="tx1"/>
                </a:solidFill>
                <a:latin typeface="Times New Roman" panose="02020603050405020304" pitchFamily="18" charset="0"/>
              </a:defRPr>
            </a:lvl9pPr>
          </a:lstStyle>
          <a:p>
            <a:pPr defTabSz="1326357" fontAlgn="base">
              <a:spcBef>
                <a:spcPct val="0"/>
              </a:spcBef>
              <a:spcAft>
                <a:spcPct val="0"/>
              </a:spcAft>
            </a:pPr>
            <a:r>
              <a:rPr lang="en-US" altLang="zh-CN" sz="9750" b="1" dirty="0">
                <a:solidFill>
                  <a:srgbClr val="FFFFFF"/>
                </a:solidFill>
                <a:latin typeface="Microsoft YaHei" panose="020B0503020204020204" pitchFamily="34" charset="-122"/>
                <a:ea typeface="Microsoft YaHei" panose="020B0503020204020204" pitchFamily="34" charset="-122"/>
                <a:cs typeface="SimSun" panose="02010600030101010101" pitchFamily="2" charset="-122"/>
                <a:sym typeface="Microsoft YaHei" panose="020B0503020204020204" pitchFamily="34" charset="-122"/>
              </a:rPr>
              <a:t>01</a:t>
            </a:r>
            <a:endParaRPr lang="zh-CN" altLang="en-US" sz="9750" b="1" dirty="0">
              <a:solidFill>
                <a:srgbClr val="FFFFFF"/>
              </a:solidFill>
              <a:latin typeface="Microsoft YaHei" panose="020B0503020204020204" pitchFamily="34" charset="-122"/>
              <a:ea typeface="Microsoft YaHei" panose="020B0503020204020204" pitchFamily="34" charset="-122"/>
              <a:cs typeface="SimSun" panose="02010600030101010101" pitchFamily="2" charset="-122"/>
              <a:sym typeface="Microsoft YaHei" panose="020B0503020204020204" pitchFamily="34" charset="-122"/>
            </a:endParaRPr>
          </a:p>
        </p:txBody>
      </p:sp>
      <p:sp>
        <p:nvSpPr>
          <p:cNvPr id="39" name="TextBox 48"/>
          <p:cNvSpPr txBox="1">
            <a:spLocks noChangeArrowheads="1"/>
          </p:cNvSpPr>
          <p:nvPr/>
        </p:nvSpPr>
        <p:spPr bwMode="auto">
          <a:xfrm>
            <a:off x="8587801" y="6561138"/>
            <a:ext cx="1726755" cy="15927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defTabSz="884238">
              <a:defRPr>
                <a:solidFill>
                  <a:schemeClr val="tx1"/>
                </a:solidFill>
                <a:latin typeface="Times New Roman" panose="02020603050405020304" pitchFamily="18" charset="0"/>
              </a:defRPr>
            </a:lvl1pPr>
            <a:lvl2pPr marL="742950" indent="-285750" defTabSz="884238">
              <a:defRPr>
                <a:solidFill>
                  <a:schemeClr val="tx1"/>
                </a:solidFill>
                <a:latin typeface="Times New Roman" panose="02020603050405020304" pitchFamily="18" charset="0"/>
              </a:defRPr>
            </a:lvl2pPr>
            <a:lvl3pPr marL="1143000" indent="-228600" defTabSz="884238">
              <a:defRPr>
                <a:solidFill>
                  <a:schemeClr val="tx1"/>
                </a:solidFill>
                <a:latin typeface="Times New Roman" panose="02020603050405020304" pitchFamily="18" charset="0"/>
              </a:defRPr>
            </a:lvl3pPr>
            <a:lvl4pPr marL="1600200" indent="-228600" defTabSz="884238">
              <a:defRPr>
                <a:solidFill>
                  <a:schemeClr val="tx1"/>
                </a:solidFill>
                <a:latin typeface="Times New Roman" panose="02020603050405020304" pitchFamily="18" charset="0"/>
              </a:defRPr>
            </a:lvl4pPr>
            <a:lvl5pPr marL="2057400" indent="-228600" defTabSz="884238">
              <a:defRPr>
                <a:solidFill>
                  <a:schemeClr val="tx1"/>
                </a:solidFill>
                <a:latin typeface="Times New Roman" panose="02020603050405020304" pitchFamily="18" charset="0"/>
              </a:defRPr>
            </a:lvl5pPr>
            <a:lvl6pPr marL="2514600" indent="-228600" defTabSz="884238" eaLnBrk="0" fontAlgn="base" hangingPunct="0">
              <a:spcBef>
                <a:spcPct val="0"/>
              </a:spcBef>
              <a:spcAft>
                <a:spcPct val="0"/>
              </a:spcAft>
              <a:defRPr>
                <a:solidFill>
                  <a:schemeClr val="tx1"/>
                </a:solidFill>
                <a:latin typeface="Times New Roman" panose="02020603050405020304" pitchFamily="18" charset="0"/>
              </a:defRPr>
            </a:lvl6pPr>
            <a:lvl7pPr marL="2971800" indent="-228600" defTabSz="884238" eaLnBrk="0" fontAlgn="base" hangingPunct="0">
              <a:spcBef>
                <a:spcPct val="0"/>
              </a:spcBef>
              <a:spcAft>
                <a:spcPct val="0"/>
              </a:spcAft>
              <a:defRPr>
                <a:solidFill>
                  <a:schemeClr val="tx1"/>
                </a:solidFill>
                <a:latin typeface="Times New Roman" panose="02020603050405020304" pitchFamily="18" charset="0"/>
              </a:defRPr>
            </a:lvl7pPr>
            <a:lvl8pPr marL="3429000" indent="-228600" defTabSz="884238" eaLnBrk="0" fontAlgn="base" hangingPunct="0">
              <a:spcBef>
                <a:spcPct val="0"/>
              </a:spcBef>
              <a:spcAft>
                <a:spcPct val="0"/>
              </a:spcAft>
              <a:defRPr>
                <a:solidFill>
                  <a:schemeClr val="tx1"/>
                </a:solidFill>
                <a:latin typeface="Times New Roman" panose="02020603050405020304" pitchFamily="18" charset="0"/>
              </a:defRPr>
            </a:lvl8pPr>
            <a:lvl9pPr marL="3886200" indent="-228600" defTabSz="884238" eaLnBrk="0" fontAlgn="base" hangingPunct="0">
              <a:spcBef>
                <a:spcPct val="0"/>
              </a:spcBef>
              <a:spcAft>
                <a:spcPct val="0"/>
              </a:spcAft>
              <a:defRPr>
                <a:solidFill>
                  <a:schemeClr val="tx1"/>
                </a:solidFill>
                <a:latin typeface="Times New Roman" panose="02020603050405020304" pitchFamily="18" charset="0"/>
              </a:defRPr>
            </a:lvl9pPr>
          </a:lstStyle>
          <a:p>
            <a:pPr defTabSz="1326357" fontAlgn="base">
              <a:spcBef>
                <a:spcPct val="0"/>
              </a:spcBef>
              <a:spcAft>
                <a:spcPct val="0"/>
              </a:spcAft>
            </a:pPr>
            <a:r>
              <a:rPr lang="en-US" altLang="zh-CN" sz="9750" b="1" dirty="0">
                <a:solidFill>
                  <a:srgbClr val="FFFFFF"/>
                </a:solidFill>
                <a:latin typeface="Microsoft YaHei" panose="020B0503020204020204" pitchFamily="34" charset="-122"/>
                <a:ea typeface="Microsoft YaHei" panose="020B0503020204020204" pitchFamily="34" charset="-122"/>
                <a:cs typeface="SimSun" panose="02010600030101010101" pitchFamily="2" charset="-122"/>
                <a:sym typeface="Microsoft YaHei" panose="020B0503020204020204" pitchFamily="34" charset="-122"/>
              </a:rPr>
              <a:t>02</a:t>
            </a:r>
            <a:endParaRPr lang="zh-CN" altLang="en-US" sz="9750" b="1" dirty="0">
              <a:solidFill>
                <a:srgbClr val="FFFFFF"/>
              </a:solidFill>
              <a:latin typeface="Microsoft YaHei" panose="020B0503020204020204" pitchFamily="34" charset="-122"/>
              <a:ea typeface="Microsoft YaHei" panose="020B0503020204020204" pitchFamily="34" charset="-122"/>
              <a:cs typeface="SimSun" panose="02010600030101010101" pitchFamily="2" charset="-122"/>
              <a:sym typeface="Microsoft YaHei" panose="020B0503020204020204" pitchFamily="34" charset="-122"/>
            </a:endParaRPr>
          </a:p>
        </p:txBody>
      </p:sp>
      <p:sp>
        <p:nvSpPr>
          <p:cNvPr id="13322" name="矩形 47"/>
          <p:cNvSpPr>
            <a:spLocks noChangeArrowheads="1"/>
          </p:cNvSpPr>
          <p:nvPr/>
        </p:nvSpPr>
        <p:spPr bwMode="auto">
          <a:xfrm>
            <a:off x="10744200" y="6933808"/>
            <a:ext cx="6743700" cy="19389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lgn="just" defTabSz="1371600" fontAlgn="base">
              <a:spcBef>
                <a:spcPct val="0"/>
              </a:spcBef>
              <a:spcAft>
                <a:spcPct val="0"/>
              </a:spcAft>
            </a:pPr>
            <a:r>
              <a:rPr lang="en-US" sz="4000" dirty="0" err="1">
                <a:solidFill>
                  <a:srgbClr val="002060"/>
                </a:solidFill>
                <a:latin typeface="Arial" panose="020B0604020202020204" pitchFamily="34" charset="0"/>
                <a:cs typeface="Arial" panose="020B0604020202020204" pitchFamily="34" charset="0"/>
              </a:rPr>
              <a:t>Biết</a:t>
            </a:r>
            <a:r>
              <a:rPr lang="en-US" sz="4000" dirty="0">
                <a:solidFill>
                  <a:srgbClr val="002060"/>
                </a:solidFill>
                <a:latin typeface="Arial" panose="020B0604020202020204" pitchFamily="34" charset="0"/>
                <a:cs typeface="Arial" panose="020B0604020202020204" pitchFamily="34" charset="0"/>
              </a:rPr>
              <a:t> chia </a:t>
            </a:r>
            <a:r>
              <a:rPr lang="en-US" sz="4000" dirty="0" err="1">
                <a:solidFill>
                  <a:srgbClr val="002060"/>
                </a:solidFill>
                <a:latin typeface="Arial" panose="020B0604020202020204" pitchFamily="34" charset="0"/>
                <a:cs typeface="Arial" panose="020B0604020202020204" pitchFamily="34" charset="0"/>
              </a:rPr>
              <a:t>sẻ</a:t>
            </a:r>
            <a:r>
              <a:rPr lang="en-US" sz="4000" dirty="0">
                <a:solidFill>
                  <a:srgbClr val="002060"/>
                </a:solidFill>
                <a:latin typeface="Arial" panose="020B0604020202020204" pitchFamily="34" charset="0"/>
                <a:cs typeface="Arial" panose="020B0604020202020204" pitchFamily="34" charset="0"/>
              </a:rPr>
              <a:t> </a:t>
            </a:r>
            <a:r>
              <a:rPr lang="en-US" sz="4000" dirty="0" err="1">
                <a:solidFill>
                  <a:srgbClr val="002060"/>
                </a:solidFill>
                <a:latin typeface="Arial" panose="020B0604020202020204" pitchFamily="34" charset="0"/>
                <a:cs typeface="Arial" panose="020B0604020202020204" pitchFamily="34" charset="0"/>
              </a:rPr>
              <a:t>suy</a:t>
            </a:r>
            <a:r>
              <a:rPr lang="en-US" sz="4000" dirty="0">
                <a:solidFill>
                  <a:srgbClr val="002060"/>
                </a:solidFill>
                <a:latin typeface="Arial" panose="020B0604020202020204" pitchFamily="34" charset="0"/>
                <a:cs typeface="Arial" panose="020B0604020202020204" pitchFamily="34" charset="0"/>
              </a:rPr>
              <a:t> </a:t>
            </a:r>
            <a:r>
              <a:rPr lang="en-US" sz="4000" dirty="0" err="1">
                <a:solidFill>
                  <a:srgbClr val="002060"/>
                </a:solidFill>
                <a:latin typeface="Arial" panose="020B0604020202020204" pitchFamily="34" charset="0"/>
                <a:cs typeface="Arial" panose="020B0604020202020204" pitchFamily="34" charset="0"/>
              </a:rPr>
              <a:t>nghĩ</a:t>
            </a:r>
            <a:r>
              <a:rPr lang="en-US" sz="4000" dirty="0">
                <a:solidFill>
                  <a:srgbClr val="002060"/>
                </a:solidFill>
                <a:latin typeface="Arial" panose="020B0604020202020204" pitchFamily="34" charset="0"/>
                <a:cs typeface="Arial" panose="020B0604020202020204" pitchFamily="34" charset="0"/>
              </a:rPr>
              <a:t>, </a:t>
            </a:r>
            <a:r>
              <a:rPr lang="en-US" sz="4000" dirty="0" err="1">
                <a:solidFill>
                  <a:srgbClr val="002060"/>
                </a:solidFill>
                <a:latin typeface="Arial" panose="020B0604020202020204" pitchFamily="34" charset="0"/>
                <a:cs typeface="Arial" panose="020B0604020202020204" pitchFamily="34" charset="0"/>
              </a:rPr>
              <a:t>nhận</a:t>
            </a:r>
            <a:r>
              <a:rPr lang="en-US" sz="4000" dirty="0">
                <a:solidFill>
                  <a:srgbClr val="002060"/>
                </a:solidFill>
                <a:latin typeface="Arial" panose="020B0604020202020204" pitchFamily="34" charset="0"/>
                <a:cs typeface="Arial" panose="020B0604020202020204" pitchFamily="34" charset="0"/>
              </a:rPr>
              <a:t> </a:t>
            </a:r>
            <a:r>
              <a:rPr lang="en-US" sz="4000" dirty="0" err="1">
                <a:solidFill>
                  <a:srgbClr val="002060"/>
                </a:solidFill>
                <a:latin typeface="Arial" panose="020B0604020202020204" pitchFamily="34" charset="0"/>
                <a:cs typeface="Arial" panose="020B0604020202020204" pitchFamily="34" charset="0"/>
              </a:rPr>
              <a:t>thức</a:t>
            </a:r>
            <a:r>
              <a:rPr lang="en-US" sz="4000" dirty="0">
                <a:solidFill>
                  <a:srgbClr val="002060"/>
                </a:solidFill>
                <a:latin typeface="Arial" panose="020B0604020202020204" pitchFamily="34" charset="0"/>
                <a:cs typeface="Arial" panose="020B0604020202020204" pitchFamily="34" charset="0"/>
              </a:rPr>
              <a:t>, </a:t>
            </a:r>
            <a:r>
              <a:rPr lang="en-US" sz="4000" dirty="0" err="1">
                <a:solidFill>
                  <a:srgbClr val="002060"/>
                </a:solidFill>
                <a:latin typeface="Arial" panose="020B0604020202020204" pitchFamily="34" charset="0"/>
                <a:cs typeface="Arial" panose="020B0604020202020204" pitchFamily="34" charset="0"/>
              </a:rPr>
              <a:t>cách</a:t>
            </a:r>
            <a:r>
              <a:rPr lang="en-US" sz="4000" dirty="0">
                <a:solidFill>
                  <a:srgbClr val="002060"/>
                </a:solidFill>
                <a:latin typeface="Arial" panose="020B0604020202020204" pitchFamily="34" charset="0"/>
                <a:cs typeface="Arial" panose="020B0604020202020204" pitchFamily="34" charset="0"/>
              </a:rPr>
              <a:t> </a:t>
            </a:r>
            <a:r>
              <a:rPr lang="en-US" sz="4000" dirty="0" err="1">
                <a:solidFill>
                  <a:srgbClr val="002060"/>
                </a:solidFill>
                <a:latin typeface="Arial" panose="020B0604020202020204" pitchFamily="34" charset="0"/>
                <a:cs typeface="Arial" panose="020B0604020202020204" pitchFamily="34" charset="0"/>
              </a:rPr>
              <a:t>đánh</a:t>
            </a:r>
            <a:r>
              <a:rPr lang="en-US" sz="4000" dirty="0">
                <a:solidFill>
                  <a:srgbClr val="002060"/>
                </a:solidFill>
                <a:latin typeface="Arial" panose="020B0604020202020204" pitchFamily="34" charset="0"/>
                <a:cs typeface="Arial" panose="020B0604020202020204" pitchFamily="34" charset="0"/>
              </a:rPr>
              <a:t> </a:t>
            </a:r>
            <a:r>
              <a:rPr lang="en-US" sz="4000" dirty="0" err="1">
                <a:solidFill>
                  <a:srgbClr val="002060"/>
                </a:solidFill>
                <a:latin typeface="Arial" panose="020B0604020202020204" pitchFamily="34" charset="0"/>
                <a:cs typeface="Arial" panose="020B0604020202020204" pitchFamily="34" charset="0"/>
              </a:rPr>
              <a:t>giá</a:t>
            </a:r>
            <a:r>
              <a:rPr lang="en-US" sz="4000" dirty="0">
                <a:solidFill>
                  <a:srgbClr val="002060"/>
                </a:solidFill>
                <a:latin typeface="Arial" panose="020B0604020202020204" pitchFamily="34" charset="0"/>
                <a:cs typeface="Arial" panose="020B0604020202020204" pitchFamily="34" charset="0"/>
              </a:rPr>
              <a:t> </a:t>
            </a:r>
            <a:r>
              <a:rPr lang="en-US" sz="4000" dirty="0" err="1">
                <a:solidFill>
                  <a:srgbClr val="002060"/>
                </a:solidFill>
                <a:latin typeface="Arial" panose="020B0604020202020204" pitchFamily="34" charset="0"/>
                <a:cs typeface="Arial" panose="020B0604020202020204" pitchFamily="34" charset="0"/>
              </a:rPr>
              <a:t>của</a:t>
            </a:r>
            <a:r>
              <a:rPr lang="en-US" sz="4000" dirty="0">
                <a:solidFill>
                  <a:srgbClr val="002060"/>
                </a:solidFill>
                <a:latin typeface="Arial" panose="020B0604020202020204" pitchFamily="34" charset="0"/>
                <a:cs typeface="Arial" panose="020B0604020202020204" pitchFamily="34" charset="0"/>
              </a:rPr>
              <a:t> </a:t>
            </a:r>
            <a:r>
              <a:rPr lang="en-US" sz="4000" dirty="0" err="1">
                <a:solidFill>
                  <a:srgbClr val="002060"/>
                </a:solidFill>
                <a:latin typeface="Arial" panose="020B0604020202020204" pitchFamily="34" charset="0"/>
                <a:cs typeface="Arial" panose="020B0604020202020204" pitchFamily="34" charset="0"/>
              </a:rPr>
              <a:t>mình</a:t>
            </a:r>
            <a:r>
              <a:rPr lang="en-US" sz="4000" dirty="0">
                <a:solidFill>
                  <a:srgbClr val="002060"/>
                </a:solidFill>
                <a:latin typeface="Arial" panose="020B0604020202020204" pitchFamily="34" charset="0"/>
                <a:cs typeface="Arial" panose="020B0604020202020204" pitchFamily="34" charset="0"/>
              </a:rPr>
              <a:t> </a:t>
            </a:r>
            <a:r>
              <a:rPr lang="en-US" sz="4000" dirty="0" err="1">
                <a:solidFill>
                  <a:srgbClr val="002060"/>
                </a:solidFill>
                <a:latin typeface="Arial" panose="020B0604020202020204" pitchFamily="34" charset="0"/>
                <a:cs typeface="Arial" panose="020B0604020202020204" pitchFamily="34" charset="0"/>
              </a:rPr>
              <a:t>về</a:t>
            </a:r>
            <a:r>
              <a:rPr lang="en-US" sz="4000" dirty="0">
                <a:solidFill>
                  <a:srgbClr val="002060"/>
                </a:solidFill>
                <a:latin typeface="Arial" panose="020B0604020202020204" pitchFamily="34" charset="0"/>
                <a:cs typeface="Arial" panose="020B0604020202020204" pitchFamily="34" charset="0"/>
              </a:rPr>
              <a:t> </a:t>
            </a:r>
            <a:r>
              <a:rPr lang="en-US" sz="4000" dirty="0" err="1">
                <a:solidFill>
                  <a:srgbClr val="002060"/>
                </a:solidFill>
                <a:latin typeface="Arial" panose="020B0604020202020204" pitchFamily="34" charset="0"/>
                <a:cs typeface="Arial" panose="020B0604020202020204" pitchFamily="34" charset="0"/>
              </a:rPr>
              <a:t>bản</a:t>
            </a:r>
            <a:r>
              <a:rPr lang="en-US" sz="4000" dirty="0">
                <a:solidFill>
                  <a:srgbClr val="002060"/>
                </a:solidFill>
                <a:latin typeface="Arial" panose="020B0604020202020204" pitchFamily="34" charset="0"/>
                <a:cs typeface="Arial" panose="020B0604020202020204" pitchFamily="34" charset="0"/>
              </a:rPr>
              <a:t> </a:t>
            </a:r>
            <a:r>
              <a:rPr lang="en-US" sz="4000" dirty="0" err="1">
                <a:solidFill>
                  <a:srgbClr val="002060"/>
                </a:solidFill>
                <a:latin typeface="Arial" panose="020B0604020202020204" pitchFamily="34" charset="0"/>
                <a:cs typeface="Arial" panose="020B0604020202020204" pitchFamily="34" charset="0"/>
              </a:rPr>
              <a:t>thân</a:t>
            </a:r>
            <a:r>
              <a:rPr lang="en-US" sz="4000" dirty="0">
                <a:solidFill>
                  <a:srgbClr val="002060"/>
                </a:solidFill>
                <a:latin typeface="Arial" panose="020B0604020202020204" pitchFamily="34" charset="0"/>
                <a:cs typeface="Arial" panose="020B0604020202020204" pitchFamily="34" charset="0"/>
              </a:rPr>
              <a:t>.</a:t>
            </a:r>
            <a:endParaRPr lang="en-US" altLang="en-US" sz="4000" dirty="0">
              <a:solidFill>
                <a:srgbClr val="002060"/>
              </a:solidFill>
              <a:latin typeface="Arial" panose="020B0604020202020204" pitchFamily="34" charset="0"/>
              <a:cs typeface="Arial" panose="020B0604020202020204" pitchFamily="34" charset="0"/>
            </a:endParaRPr>
          </a:p>
        </p:txBody>
      </p:sp>
      <p:sp>
        <p:nvSpPr>
          <p:cNvPr id="13323" name="矩形 50"/>
          <p:cNvSpPr>
            <a:spLocks noChangeArrowheads="1"/>
          </p:cNvSpPr>
          <p:nvPr/>
        </p:nvSpPr>
        <p:spPr bwMode="auto">
          <a:xfrm>
            <a:off x="990600" y="2811704"/>
            <a:ext cx="7138970" cy="19389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lgn="just" defTabSz="1371600" fontAlgn="base">
              <a:spcBef>
                <a:spcPct val="0"/>
              </a:spcBef>
              <a:spcAft>
                <a:spcPct val="0"/>
              </a:spcAft>
            </a:pPr>
            <a:r>
              <a:rPr lang="vi-VN" sz="4000" dirty="0">
                <a:solidFill>
                  <a:srgbClr val="002060"/>
                </a:solidFill>
                <a:latin typeface="Arial" panose="020B0604020202020204" pitchFamily="34" charset="0"/>
                <a:cs typeface="Arial" panose="020B0604020202020204" pitchFamily="34" charset="0"/>
              </a:rPr>
              <a:t>Biết nói trước nhóm, trước lớp về những đặc điểm nổi bật của mình và của bạn.</a:t>
            </a:r>
            <a:endParaRPr lang="en-US" altLang="en-US" sz="4000" dirty="0">
              <a:solidFill>
                <a:srgbClr val="002060"/>
              </a:solidFill>
              <a:latin typeface="Arial" panose="020B0604020202020204" pitchFamily="34" charset="0"/>
              <a:cs typeface="Arial" panose="020B0604020202020204" pitchFamily="34" charset="0"/>
            </a:endParaRPr>
          </a:p>
        </p:txBody>
      </p:sp>
      <p:pic>
        <p:nvPicPr>
          <p:cNvPr id="13" name="图片 422"/>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04800" y="9267825"/>
            <a:ext cx="1989138" cy="2038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图片 422"/>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6284349" y="190500"/>
            <a:ext cx="1989138" cy="2038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057842136"/>
      </p:ext>
    </p:extLst>
  </p:cSld>
  <p:clrMapOvr>
    <a:masterClrMapping/>
  </p:clrMapOvr>
  <p:transition spd="slow" advTm="1000">
    <p:fade/>
  </p:transition>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FFF6E9"/>
        </a:solidFill>
        <a:effectLst/>
      </p:bgPr>
    </p:bg>
    <p:spTree>
      <p:nvGrpSpPr>
        <p:cNvPr id="1" name=""/>
        <p:cNvGrpSpPr/>
        <p:nvPr/>
      </p:nvGrpSpPr>
      <p:grpSpPr>
        <a:xfrm>
          <a:off x="0" y="0"/>
          <a:ext cx="0" cy="0"/>
          <a:chOff x="0" y="0"/>
          <a:chExt cx="0" cy="0"/>
        </a:xfrm>
      </p:grpSpPr>
      <p:sp>
        <p:nvSpPr>
          <p:cNvPr id="2" name="Freeform 2"/>
          <p:cNvSpPr/>
          <p:nvPr/>
        </p:nvSpPr>
        <p:spPr>
          <a:xfrm>
            <a:off x="1063748" y="1000982"/>
            <a:ext cx="16230600" cy="8257318"/>
          </a:xfrm>
          <a:custGeom>
            <a:avLst/>
            <a:gdLst/>
            <a:ahLst/>
            <a:cxnLst/>
            <a:rect l="l" t="t" r="r" b="b"/>
            <a:pathLst>
              <a:path w="16230600" h="8257318">
                <a:moveTo>
                  <a:pt x="0" y="0"/>
                </a:moveTo>
                <a:lnTo>
                  <a:pt x="16230600" y="0"/>
                </a:lnTo>
                <a:lnTo>
                  <a:pt x="16230600" y="8257318"/>
                </a:lnTo>
                <a:lnTo>
                  <a:pt x="0" y="8257318"/>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sp>
      <p:sp>
        <p:nvSpPr>
          <p:cNvPr id="3" name="Freeform 3"/>
          <p:cNvSpPr/>
          <p:nvPr/>
        </p:nvSpPr>
        <p:spPr>
          <a:xfrm>
            <a:off x="1028700" y="2105054"/>
            <a:ext cx="10937270" cy="6076893"/>
          </a:xfrm>
          <a:custGeom>
            <a:avLst/>
            <a:gdLst/>
            <a:ahLst/>
            <a:cxnLst/>
            <a:rect l="l" t="t" r="r" b="b"/>
            <a:pathLst>
              <a:path w="10937270" h="6076893">
                <a:moveTo>
                  <a:pt x="0" y="0"/>
                </a:moveTo>
                <a:lnTo>
                  <a:pt x="10937270" y="0"/>
                </a:lnTo>
                <a:lnTo>
                  <a:pt x="10937270" y="6076892"/>
                </a:lnTo>
                <a:lnTo>
                  <a:pt x="0" y="6076892"/>
                </a:lnTo>
                <a:lnTo>
                  <a:pt x="0" y="0"/>
                </a:lnTo>
                <a:close/>
              </a:path>
            </a:pathLst>
          </a:custGeom>
          <a:blipFill>
            <a:blip r:embed="rId4">
              <a:extLst>
                <a:ext uri="{96DAC541-7B7A-43D3-8B79-37D633B846F1}">
                  <asvg:svgBlip xmlns:asvg="http://schemas.microsoft.com/office/drawing/2016/SVG/main" xmlns="" r:embed="rId5"/>
                </a:ext>
              </a:extLst>
            </a:blip>
            <a:stretch>
              <a:fillRect/>
            </a:stretch>
          </a:blipFill>
        </p:spPr>
      </p:sp>
      <p:sp>
        <p:nvSpPr>
          <p:cNvPr id="4" name="Freeform 4"/>
          <p:cNvSpPr/>
          <p:nvPr/>
        </p:nvSpPr>
        <p:spPr>
          <a:xfrm rot="-362915">
            <a:off x="10940924" y="1605374"/>
            <a:ext cx="6398866" cy="6241561"/>
          </a:xfrm>
          <a:custGeom>
            <a:avLst/>
            <a:gdLst/>
            <a:ahLst/>
            <a:cxnLst/>
            <a:rect l="l" t="t" r="r" b="b"/>
            <a:pathLst>
              <a:path w="6398866" h="6241561">
                <a:moveTo>
                  <a:pt x="0" y="0"/>
                </a:moveTo>
                <a:lnTo>
                  <a:pt x="6398866" y="0"/>
                </a:lnTo>
                <a:lnTo>
                  <a:pt x="6398866" y="6241561"/>
                </a:lnTo>
                <a:lnTo>
                  <a:pt x="0" y="6241561"/>
                </a:lnTo>
                <a:lnTo>
                  <a:pt x="0" y="0"/>
                </a:lnTo>
                <a:close/>
              </a:path>
            </a:pathLst>
          </a:custGeom>
          <a:blipFill>
            <a:blip r:embed="rId6">
              <a:extLst>
                <a:ext uri="{96DAC541-7B7A-43D3-8B79-37D633B846F1}">
                  <asvg:svgBlip xmlns:asvg="http://schemas.microsoft.com/office/drawing/2016/SVG/main" xmlns="" r:embed="rId7"/>
                </a:ext>
              </a:extLst>
            </a:blip>
            <a:stretch>
              <a:fillRect/>
            </a:stretch>
          </a:blipFill>
        </p:spPr>
      </p:sp>
      <p:sp>
        <p:nvSpPr>
          <p:cNvPr id="5" name="Freeform 5"/>
          <p:cNvSpPr/>
          <p:nvPr/>
        </p:nvSpPr>
        <p:spPr>
          <a:xfrm rot="1967990">
            <a:off x="510095" y="-698327"/>
            <a:ext cx="1635129" cy="4087823"/>
          </a:xfrm>
          <a:custGeom>
            <a:avLst/>
            <a:gdLst/>
            <a:ahLst/>
            <a:cxnLst/>
            <a:rect l="l" t="t" r="r" b="b"/>
            <a:pathLst>
              <a:path w="1635129" h="4087823">
                <a:moveTo>
                  <a:pt x="0" y="0"/>
                </a:moveTo>
                <a:lnTo>
                  <a:pt x="1635129" y="0"/>
                </a:lnTo>
                <a:lnTo>
                  <a:pt x="1635129" y="4087823"/>
                </a:lnTo>
                <a:lnTo>
                  <a:pt x="0" y="4087823"/>
                </a:lnTo>
                <a:lnTo>
                  <a:pt x="0" y="0"/>
                </a:lnTo>
                <a:close/>
              </a:path>
            </a:pathLst>
          </a:custGeom>
          <a:blipFill>
            <a:blip r:embed="rId8">
              <a:extLst>
                <a:ext uri="{96DAC541-7B7A-43D3-8B79-37D633B846F1}">
                  <asvg:svgBlip xmlns:asvg="http://schemas.microsoft.com/office/drawing/2016/SVG/main" xmlns="" r:embed="rId9"/>
                </a:ext>
              </a:extLst>
            </a:blip>
            <a:stretch>
              <a:fillRect/>
            </a:stretch>
          </a:blipFill>
        </p:spPr>
      </p:sp>
      <p:sp>
        <p:nvSpPr>
          <p:cNvPr id="6" name="Freeform 6"/>
          <p:cNvSpPr/>
          <p:nvPr/>
        </p:nvSpPr>
        <p:spPr>
          <a:xfrm>
            <a:off x="7957408" y="8166691"/>
            <a:ext cx="2660117" cy="2539203"/>
          </a:xfrm>
          <a:custGeom>
            <a:avLst/>
            <a:gdLst/>
            <a:ahLst/>
            <a:cxnLst/>
            <a:rect l="l" t="t" r="r" b="b"/>
            <a:pathLst>
              <a:path w="2660117" h="2539203">
                <a:moveTo>
                  <a:pt x="0" y="0"/>
                </a:moveTo>
                <a:lnTo>
                  <a:pt x="2660117" y="0"/>
                </a:lnTo>
                <a:lnTo>
                  <a:pt x="2660117" y="2539203"/>
                </a:lnTo>
                <a:lnTo>
                  <a:pt x="0" y="2539203"/>
                </a:lnTo>
                <a:lnTo>
                  <a:pt x="0" y="0"/>
                </a:lnTo>
                <a:close/>
              </a:path>
            </a:pathLst>
          </a:custGeom>
          <a:blipFill>
            <a:blip r:embed="rId10">
              <a:extLst>
                <a:ext uri="{96DAC541-7B7A-43D3-8B79-37D633B846F1}">
                  <asvg:svgBlip xmlns:asvg="http://schemas.microsoft.com/office/drawing/2016/SVG/main" xmlns="" r:embed="rId11"/>
                </a:ext>
              </a:extLst>
            </a:blip>
            <a:stretch>
              <a:fillRect/>
            </a:stretch>
          </a:blipFill>
        </p:spPr>
      </p:sp>
      <p:sp>
        <p:nvSpPr>
          <p:cNvPr id="7" name="Freeform 7"/>
          <p:cNvSpPr/>
          <p:nvPr/>
        </p:nvSpPr>
        <p:spPr>
          <a:xfrm>
            <a:off x="6353566" y="-152542"/>
            <a:ext cx="3524328" cy="3101409"/>
          </a:xfrm>
          <a:custGeom>
            <a:avLst/>
            <a:gdLst/>
            <a:ahLst/>
            <a:cxnLst/>
            <a:rect l="l" t="t" r="r" b="b"/>
            <a:pathLst>
              <a:path w="3524328" h="3101409">
                <a:moveTo>
                  <a:pt x="0" y="0"/>
                </a:moveTo>
                <a:lnTo>
                  <a:pt x="3524328" y="0"/>
                </a:lnTo>
                <a:lnTo>
                  <a:pt x="3524328" y="3101409"/>
                </a:lnTo>
                <a:lnTo>
                  <a:pt x="0" y="3101409"/>
                </a:lnTo>
                <a:lnTo>
                  <a:pt x="0" y="0"/>
                </a:lnTo>
                <a:close/>
              </a:path>
            </a:pathLst>
          </a:custGeom>
          <a:blipFill>
            <a:blip r:embed="rId12">
              <a:extLst>
                <a:ext uri="{96DAC541-7B7A-43D3-8B79-37D633B846F1}">
                  <asvg:svgBlip xmlns:asvg="http://schemas.microsoft.com/office/drawing/2016/SVG/main" xmlns="" r:embed="rId13"/>
                </a:ext>
              </a:extLst>
            </a:blip>
            <a:stretch>
              <a:fillRect/>
            </a:stretch>
          </a:blipFill>
        </p:spPr>
      </p:sp>
      <p:sp>
        <p:nvSpPr>
          <p:cNvPr id="8" name="Freeform 8"/>
          <p:cNvSpPr/>
          <p:nvPr/>
        </p:nvSpPr>
        <p:spPr>
          <a:xfrm flipV="1">
            <a:off x="0" y="8366923"/>
            <a:ext cx="3122077" cy="1920077"/>
          </a:xfrm>
          <a:custGeom>
            <a:avLst/>
            <a:gdLst/>
            <a:ahLst/>
            <a:cxnLst/>
            <a:rect l="l" t="t" r="r" b="b"/>
            <a:pathLst>
              <a:path w="3122077" h="1920077">
                <a:moveTo>
                  <a:pt x="0" y="1920077"/>
                </a:moveTo>
                <a:lnTo>
                  <a:pt x="3122077" y="1920077"/>
                </a:lnTo>
                <a:lnTo>
                  <a:pt x="3122077" y="0"/>
                </a:lnTo>
                <a:lnTo>
                  <a:pt x="0" y="0"/>
                </a:lnTo>
                <a:lnTo>
                  <a:pt x="0" y="1920077"/>
                </a:lnTo>
                <a:close/>
              </a:path>
            </a:pathLst>
          </a:custGeom>
          <a:blipFill>
            <a:blip r:embed="rId14">
              <a:extLst>
                <a:ext uri="{96DAC541-7B7A-43D3-8B79-37D633B846F1}">
                  <asvg:svgBlip xmlns:asvg="http://schemas.microsoft.com/office/drawing/2016/SVG/main" xmlns="" r:embed="rId15"/>
                </a:ext>
              </a:extLst>
            </a:blip>
            <a:stretch>
              <a:fillRect/>
            </a:stretch>
          </a:blipFill>
        </p:spPr>
      </p:sp>
      <p:sp>
        <p:nvSpPr>
          <p:cNvPr id="9" name="Freeform 9"/>
          <p:cNvSpPr/>
          <p:nvPr/>
        </p:nvSpPr>
        <p:spPr>
          <a:xfrm rot="-311268">
            <a:off x="900265" y="6210455"/>
            <a:ext cx="2083735" cy="3148501"/>
          </a:xfrm>
          <a:custGeom>
            <a:avLst/>
            <a:gdLst/>
            <a:ahLst/>
            <a:cxnLst/>
            <a:rect l="l" t="t" r="r" b="b"/>
            <a:pathLst>
              <a:path w="2083735" h="3148501">
                <a:moveTo>
                  <a:pt x="0" y="0"/>
                </a:moveTo>
                <a:lnTo>
                  <a:pt x="2083735" y="0"/>
                </a:lnTo>
                <a:lnTo>
                  <a:pt x="2083735" y="3148500"/>
                </a:lnTo>
                <a:lnTo>
                  <a:pt x="0" y="3148500"/>
                </a:lnTo>
                <a:lnTo>
                  <a:pt x="0" y="0"/>
                </a:lnTo>
                <a:close/>
              </a:path>
            </a:pathLst>
          </a:custGeom>
          <a:blipFill>
            <a:blip r:embed="rId16">
              <a:extLst>
                <a:ext uri="{96DAC541-7B7A-43D3-8B79-37D633B846F1}">
                  <asvg:svgBlip xmlns:asvg="http://schemas.microsoft.com/office/drawing/2016/SVG/main" xmlns="" r:embed="rId17"/>
                </a:ext>
              </a:extLst>
            </a:blip>
            <a:stretch>
              <a:fillRect/>
            </a:stretch>
          </a:blipFill>
        </p:spPr>
      </p:sp>
      <p:sp>
        <p:nvSpPr>
          <p:cNvPr id="10" name="Freeform 10"/>
          <p:cNvSpPr/>
          <p:nvPr/>
        </p:nvSpPr>
        <p:spPr>
          <a:xfrm rot="1496075">
            <a:off x="14939095" y="7020379"/>
            <a:ext cx="1958662" cy="2679761"/>
          </a:xfrm>
          <a:custGeom>
            <a:avLst/>
            <a:gdLst/>
            <a:ahLst/>
            <a:cxnLst/>
            <a:rect l="l" t="t" r="r" b="b"/>
            <a:pathLst>
              <a:path w="1958662" h="2679761">
                <a:moveTo>
                  <a:pt x="0" y="0"/>
                </a:moveTo>
                <a:lnTo>
                  <a:pt x="1958661" y="0"/>
                </a:lnTo>
                <a:lnTo>
                  <a:pt x="1958661" y="2679761"/>
                </a:lnTo>
                <a:lnTo>
                  <a:pt x="0" y="2679761"/>
                </a:lnTo>
                <a:lnTo>
                  <a:pt x="0" y="0"/>
                </a:lnTo>
                <a:close/>
              </a:path>
            </a:pathLst>
          </a:custGeom>
          <a:blipFill>
            <a:blip r:embed="rId18">
              <a:extLst>
                <a:ext uri="{96DAC541-7B7A-43D3-8B79-37D633B846F1}">
                  <asvg:svgBlip xmlns:asvg="http://schemas.microsoft.com/office/drawing/2016/SVG/main" xmlns="" r:embed="rId19"/>
                </a:ext>
              </a:extLst>
            </a:blip>
            <a:stretch>
              <a:fillRect/>
            </a:stretch>
          </a:blipFill>
        </p:spPr>
      </p:sp>
      <p:sp>
        <p:nvSpPr>
          <p:cNvPr id="11" name="Freeform 11"/>
          <p:cNvSpPr/>
          <p:nvPr/>
        </p:nvSpPr>
        <p:spPr>
          <a:xfrm flipH="1">
            <a:off x="15165923" y="-13206"/>
            <a:ext cx="3122077" cy="1920077"/>
          </a:xfrm>
          <a:custGeom>
            <a:avLst/>
            <a:gdLst/>
            <a:ahLst/>
            <a:cxnLst/>
            <a:rect l="l" t="t" r="r" b="b"/>
            <a:pathLst>
              <a:path w="3122077" h="1920077">
                <a:moveTo>
                  <a:pt x="3122077" y="0"/>
                </a:moveTo>
                <a:lnTo>
                  <a:pt x="0" y="0"/>
                </a:lnTo>
                <a:lnTo>
                  <a:pt x="0" y="1920077"/>
                </a:lnTo>
                <a:lnTo>
                  <a:pt x="3122077" y="1920077"/>
                </a:lnTo>
                <a:lnTo>
                  <a:pt x="3122077" y="0"/>
                </a:lnTo>
                <a:close/>
              </a:path>
            </a:pathLst>
          </a:custGeom>
          <a:blipFill>
            <a:blip r:embed="rId20">
              <a:extLst>
                <a:ext uri="{96DAC541-7B7A-43D3-8B79-37D633B846F1}">
                  <asvg:svgBlip xmlns:asvg="http://schemas.microsoft.com/office/drawing/2016/SVG/main" xmlns="" r:embed="rId21"/>
                </a:ext>
              </a:extLst>
            </a:blip>
            <a:stretch>
              <a:fillRect/>
            </a:stretch>
          </a:blipFill>
        </p:spPr>
      </p:sp>
      <p:sp>
        <p:nvSpPr>
          <p:cNvPr id="12" name="Freeform 12"/>
          <p:cNvSpPr/>
          <p:nvPr/>
        </p:nvSpPr>
        <p:spPr>
          <a:xfrm rot="-753010">
            <a:off x="16478872" y="307133"/>
            <a:ext cx="2051908" cy="2448047"/>
          </a:xfrm>
          <a:custGeom>
            <a:avLst/>
            <a:gdLst/>
            <a:ahLst/>
            <a:cxnLst/>
            <a:rect l="l" t="t" r="r" b="b"/>
            <a:pathLst>
              <a:path w="2051908" h="2448047">
                <a:moveTo>
                  <a:pt x="0" y="0"/>
                </a:moveTo>
                <a:lnTo>
                  <a:pt x="2051908" y="0"/>
                </a:lnTo>
                <a:lnTo>
                  <a:pt x="2051908" y="2448046"/>
                </a:lnTo>
                <a:lnTo>
                  <a:pt x="0" y="2448046"/>
                </a:lnTo>
                <a:lnTo>
                  <a:pt x="0" y="0"/>
                </a:lnTo>
                <a:close/>
              </a:path>
            </a:pathLst>
          </a:custGeom>
          <a:blipFill>
            <a:blip r:embed="rId22">
              <a:extLst>
                <a:ext uri="{96DAC541-7B7A-43D3-8B79-37D633B846F1}">
                  <asvg:svgBlip xmlns:asvg="http://schemas.microsoft.com/office/drawing/2016/SVG/main" xmlns="" r:embed="rId23"/>
                </a:ext>
              </a:extLst>
            </a:blip>
            <a:stretch>
              <a:fillRect/>
            </a:stretch>
          </a:blipFill>
        </p:spPr>
      </p:sp>
      <p:sp>
        <p:nvSpPr>
          <p:cNvPr id="14" name="Freeform 14"/>
          <p:cNvSpPr/>
          <p:nvPr/>
        </p:nvSpPr>
        <p:spPr>
          <a:xfrm>
            <a:off x="15405655" y="9020948"/>
            <a:ext cx="1758482" cy="1684946"/>
          </a:xfrm>
          <a:custGeom>
            <a:avLst/>
            <a:gdLst/>
            <a:ahLst/>
            <a:cxnLst/>
            <a:rect l="l" t="t" r="r" b="b"/>
            <a:pathLst>
              <a:path w="1758482" h="1684946">
                <a:moveTo>
                  <a:pt x="0" y="0"/>
                </a:moveTo>
                <a:lnTo>
                  <a:pt x="1758482" y="0"/>
                </a:lnTo>
                <a:lnTo>
                  <a:pt x="1758482" y="1684946"/>
                </a:lnTo>
                <a:lnTo>
                  <a:pt x="0" y="1684946"/>
                </a:lnTo>
                <a:lnTo>
                  <a:pt x="0" y="0"/>
                </a:lnTo>
                <a:close/>
              </a:path>
            </a:pathLst>
          </a:custGeom>
          <a:blipFill>
            <a:blip r:embed="rId24">
              <a:extLst>
                <a:ext uri="{96DAC541-7B7A-43D3-8B79-37D633B846F1}">
                  <asvg:svgBlip xmlns:asvg="http://schemas.microsoft.com/office/drawing/2016/SVG/main" xmlns="" r:embed="rId25"/>
                </a:ext>
              </a:extLst>
            </a:blip>
            <a:stretch>
              <a:fillRect/>
            </a:stretch>
          </a:blipFill>
        </p:spPr>
      </p:sp>
      <p:sp>
        <p:nvSpPr>
          <p:cNvPr id="15" name="Freeform 15"/>
          <p:cNvSpPr/>
          <p:nvPr/>
        </p:nvSpPr>
        <p:spPr>
          <a:xfrm>
            <a:off x="1327660" y="1538049"/>
            <a:ext cx="1321306" cy="1266052"/>
          </a:xfrm>
          <a:custGeom>
            <a:avLst/>
            <a:gdLst/>
            <a:ahLst/>
            <a:cxnLst/>
            <a:rect l="l" t="t" r="r" b="b"/>
            <a:pathLst>
              <a:path w="1321306" h="1266052">
                <a:moveTo>
                  <a:pt x="0" y="0"/>
                </a:moveTo>
                <a:lnTo>
                  <a:pt x="1321306" y="0"/>
                </a:lnTo>
                <a:lnTo>
                  <a:pt x="1321306" y="1266052"/>
                </a:lnTo>
                <a:lnTo>
                  <a:pt x="0" y="1266052"/>
                </a:lnTo>
                <a:lnTo>
                  <a:pt x="0" y="0"/>
                </a:lnTo>
                <a:close/>
              </a:path>
            </a:pathLst>
          </a:custGeom>
          <a:blipFill>
            <a:blip r:embed="rId24">
              <a:extLst>
                <a:ext uri="{96DAC541-7B7A-43D3-8B79-37D633B846F1}">
                  <asvg:svgBlip xmlns:asvg="http://schemas.microsoft.com/office/drawing/2016/SVG/main" xmlns="" r:embed="rId25"/>
                </a:ext>
              </a:extLst>
            </a:blip>
            <a:stretch>
              <a:fillRect/>
            </a:stretch>
          </a:blipFill>
        </p:spPr>
      </p:sp>
      <p:sp>
        <p:nvSpPr>
          <p:cNvPr id="16" name="Freeform 16"/>
          <p:cNvSpPr/>
          <p:nvPr/>
        </p:nvSpPr>
        <p:spPr>
          <a:xfrm rot="-1200377">
            <a:off x="16650494" y="8166691"/>
            <a:ext cx="1000327" cy="958495"/>
          </a:xfrm>
          <a:custGeom>
            <a:avLst/>
            <a:gdLst/>
            <a:ahLst/>
            <a:cxnLst/>
            <a:rect l="l" t="t" r="r" b="b"/>
            <a:pathLst>
              <a:path w="1000327" h="958495">
                <a:moveTo>
                  <a:pt x="0" y="0"/>
                </a:moveTo>
                <a:lnTo>
                  <a:pt x="1000327" y="0"/>
                </a:lnTo>
                <a:lnTo>
                  <a:pt x="1000327" y="958495"/>
                </a:lnTo>
                <a:lnTo>
                  <a:pt x="0" y="958495"/>
                </a:lnTo>
                <a:lnTo>
                  <a:pt x="0" y="0"/>
                </a:lnTo>
                <a:close/>
              </a:path>
            </a:pathLst>
          </a:custGeom>
          <a:blipFill>
            <a:blip r:embed="rId26">
              <a:extLst>
                <a:ext uri="{96DAC541-7B7A-43D3-8B79-37D633B846F1}">
                  <asvg:svgBlip xmlns:asvg="http://schemas.microsoft.com/office/drawing/2016/SVG/main" xmlns="" r:embed="rId27"/>
                </a:ext>
              </a:extLst>
            </a:blip>
            <a:stretch>
              <a:fillRect/>
            </a:stretch>
          </a:blipFill>
        </p:spPr>
      </p:sp>
      <p:sp>
        <p:nvSpPr>
          <p:cNvPr id="17" name="Freeform 17"/>
          <p:cNvSpPr/>
          <p:nvPr/>
        </p:nvSpPr>
        <p:spPr>
          <a:xfrm>
            <a:off x="528537" y="2709641"/>
            <a:ext cx="1000327" cy="958495"/>
          </a:xfrm>
          <a:custGeom>
            <a:avLst/>
            <a:gdLst/>
            <a:ahLst/>
            <a:cxnLst/>
            <a:rect l="l" t="t" r="r" b="b"/>
            <a:pathLst>
              <a:path w="1000327" h="958495">
                <a:moveTo>
                  <a:pt x="0" y="0"/>
                </a:moveTo>
                <a:lnTo>
                  <a:pt x="1000326" y="0"/>
                </a:lnTo>
                <a:lnTo>
                  <a:pt x="1000326" y="958495"/>
                </a:lnTo>
                <a:lnTo>
                  <a:pt x="0" y="958495"/>
                </a:lnTo>
                <a:lnTo>
                  <a:pt x="0" y="0"/>
                </a:lnTo>
                <a:close/>
              </a:path>
            </a:pathLst>
          </a:custGeom>
          <a:blipFill>
            <a:blip r:embed="rId26">
              <a:extLst>
                <a:ext uri="{96DAC541-7B7A-43D3-8B79-37D633B846F1}">
                  <asvg:svgBlip xmlns:asvg="http://schemas.microsoft.com/office/drawing/2016/SVG/main" xmlns="" r:embed="rId27"/>
                </a:ext>
              </a:extLst>
            </a:blip>
            <a:stretch>
              <a:fillRect/>
            </a:stretch>
          </a:blipFill>
        </p:spPr>
      </p:sp>
      <p:pic>
        <p:nvPicPr>
          <p:cNvPr id="19" name="Picture 18"/>
          <p:cNvPicPr>
            <a:picLocks noChangeAspect="1"/>
          </p:cNvPicPr>
          <p:nvPr/>
        </p:nvPicPr>
        <p:blipFill>
          <a:blip r:embed="rId28"/>
          <a:stretch>
            <a:fillRect/>
          </a:stretch>
        </p:blipFill>
        <p:spPr>
          <a:xfrm>
            <a:off x="2540784" y="4287026"/>
            <a:ext cx="8529043" cy="2139881"/>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FFF6E9"/>
        </a:solidFill>
        <a:effectLst/>
      </p:bgPr>
    </p:bg>
    <p:spTree>
      <p:nvGrpSpPr>
        <p:cNvPr id="1" name=""/>
        <p:cNvGrpSpPr/>
        <p:nvPr/>
      </p:nvGrpSpPr>
      <p:grpSpPr>
        <a:xfrm>
          <a:off x="0" y="0"/>
          <a:ext cx="0" cy="0"/>
          <a:chOff x="0" y="0"/>
          <a:chExt cx="0" cy="0"/>
        </a:xfrm>
      </p:grpSpPr>
      <p:sp>
        <p:nvSpPr>
          <p:cNvPr id="2" name="Freeform 2"/>
          <p:cNvSpPr/>
          <p:nvPr/>
        </p:nvSpPr>
        <p:spPr>
          <a:xfrm>
            <a:off x="1063748" y="1000982"/>
            <a:ext cx="16230600" cy="8257318"/>
          </a:xfrm>
          <a:custGeom>
            <a:avLst/>
            <a:gdLst/>
            <a:ahLst/>
            <a:cxnLst/>
            <a:rect l="l" t="t" r="r" b="b"/>
            <a:pathLst>
              <a:path w="16230600" h="8257318">
                <a:moveTo>
                  <a:pt x="0" y="0"/>
                </a:moveTo>
                <a:lnTo>
                  <a:pt x="16230600" y="0"/>
                </a:lnTo>
                <a:lnTo>
                  <a:pt x="16230600" y="8257318"/>
                </a:lnTo>
                <a:lnTo>
                  <a:pt x="0" y="8257318"/>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sp>
      <p:sp>
        <p:nvSpPr>
          <p:cNvPr id="3" name="Freeform 3"/>
          <p:cNvSpPr/>
          <p:nvPr/>
        </p:nvSpPr>
        <p:spPr>
          <a:xfrm>
            <a:off x="1528864" y="2171075"/>
            <a:ext cx="15488014" cy="6430465"/>
          </a:xfrm>
          <a:custGeom>
            <a:avLst/>
            <a:gdLst/>
            <a:ahLst/>
            <a:cxnLst/>
            <a:rect l="l" t="t" r="r" b="b"/>
            <a:pathLst>
              <a:path w="10937270" h="6076893">
                <a:moveTo>
                  <a:pt x="0" y="0"/>
                </a:moveTo>
                <a:lnTo>
                  <a:pt x="10937270" y="0"/>
                </a:lnTo>
                <a:lnTo>
                  <a:pt x="10937270" y="6076892"/>
                </a:lnTo>
                <a:lnTo>
                  <a:pt x="0" y="6076892"/>
                </a:lnTo>
                <a:lnTo>
                  <a:pt x="0" y="0"/>
                </a:lnTo>
                <a:close/>
              </a:path>
            </a:pathLst>
          </a:custGeom>
          <a:blipFill>
            <a:blip r:embed="rId4">
              <a:extLst>
                <a:ext uri="{96DAC541-7B7A-43D3-8B79-37D633B846F1}">
                  <asvg:svgBlip xmlns:asvg="http://schemas.microsoft.com/office/drawing/2016/SVG/main" xmlns="" r:embed="rId5"/>
                </a:ext>
              </a:extLst>
            </a:blip>
            <a:stretch>
              <a:fillRect/>
            </a:stretch>
          </a:blipFill>
        </p:spPr>
      </p:sp>
      <p:sp>
        <p:nvSpPr>
          <p:cNvPr id="5" name="Freeform 5"/>
          <p:cNvSpPr/>
          <p:nvPr/>
        </p:nvSpPr>
        <p:spPr>
          <a:xfrm rot="1967990">
            <a:off x="443453" y="-683086"/>
            <a:ext cx="1635129" cy="4087823"/>
          </a:xfrm>
          <a:custGeom>
            <a:avLst/>
            <a:gdLst/>
            <a:ahLst/>
            <a:cxnLst/>
            <a:rect l="l" t="t" r="r" b="b"/>
            <a:pathLst>
              <a:path w="1635129" h="4087823">
                <a:moveTo>
                  <a:pt x="0" y="0"/>
                </a:moveTo>
                <a:lnTo>
                  <a:pt x="1635129" y="0"/>
                </a:lnTo>
                <a:lnTo>
                  <a:pt x="1635129" y="4087823"/>
                </a:lnTo>
                <a:lnTo>
                  <a:pt x="0" y="4087823"/>
                </a:lnTo>
                <a:lnTo>
                  <a:pt x="0" y="0"/>
                </a:lnTo>
                <a:close/>
              </a:path>
            </a:pathLst>
          </a:custGeom>
          <a:blipFill>
            <a:blip r:embed="rId6">
              <a:extLst>
                <a:ext uri="{96DAC541-7B7A-43D3-8B79-37D633B846F1}">
                  <asvg:svgBlip xmlns:asvg="http://schemas.microsoft.com/office/drawing/2016/SVG/main" xmlns="" r:embed="rId7"/>
                </a:ext>
              </a:extLst>
            </a:blip>
            <a:stretch>
              <a:fillRect/>
            </a:stretch>
          </a:blipFill>
        </p:spPr>
      </p:sp>
      <p:sp>
        <p:nvSpPr>
          <p:cNvPr id="6" name="Freeform 6"/>
          <p:cNvSpPr/>
          <p:nvPr/>
        </p:nvSpPr>
        <p:spPr>
          <a:xfrm>
            <a:off x="7848989" y="7747797"/>
            <a:ext cx="2660117" cy="2539203"/>
          </a:xfrm>
          <a:custGeom>
            <a:avLst/>
            <a:gdLst/>
            <a:ahLst/>
            <a:cxnLst/>
            <a:rect l="l" t="t" r="r" b="b"/>
            <a:pathLst>
              <a:path w="2660117" h="2539203">
                <a:moveTo>
                  <a:pt x="0" y="0"/>
                </a:moveTo>
                <a:lnTo>
                  <a:pt x="2660117" y="0"/>
                </a:lnTo>
                <a:lnTo>
                  <a:pt x="2660117" y="2539203"/>
                </a:lnTo>
                <a:lnTo>
                  <a:pt x="0" y="2539203"/>
                </a:lnTo>
                <a:lnTo>
                  <a:pt x="0" y="0"/>
                </a:lnTo>
                <a:close/>
              </a:path>
            </a:pathLst>
          </a:custGeom>
          <a:blipFill>
            <a:blip r:embed="rId8">
              <a:extLst>
                <a:ext uri="{96DAC541-7B7A-43D3-8B79-37D633B846F1}">
                  <asvg:svgBlip xmlns:asvg="http://schemas.microsoft.com/office/drawing/2016/SVG/main" xmlns="" r:embed="rId9"/>
                </a:ext>
              </a:extLst>
            </a:blip>
            <a:stretch>
              <a:fillRect/>
            </a:stretch>
          </a:blipFill>
        </p:spPr>
      </p:sp>
      <p:sp>
        <p:nvSpPr>
          <p:cNvPr id="7" name="Freeform 7"/>
          <p:cNvSpPr/>
          <p:nvPr/>
        </p:nvSpPr>
        <p:spPr>
          <a:xfrm>
            <a:off x="6353566" y="-152542"/>
            <a:ext cx="3524328" cy="3101409"/>
          </a:xfrm>
          <a:custGeom>
            <a:avLst/>
            <a:gdLst/>
            <a:ahLst/>
            <a:cxnLst/>
            <a:rect l="l" t="t" r="r" b="b"/>
            <a:pathLst>
              <a:path w="3524328" h="3101409">
                <a:moveTo>
                  <a:pt x="0" y="0"/>
                </a:moveTo>
                <a:lnTo>
                  <a:pt x="3524328" y="0"/>
                </a:lnTo>
                <a:lnTo>
                  <a:pt x="3524328" y="3101409"/>
                </a:lnTo>
                <a:lnTo>
                  <a:pt x="0" y="3101409"/>
                </a:lnTo>
                <a:lnTo>
                  <a:pt x="0" y="0"/>
                </a:lnTo>
                <a:close/>
              </a:path>
            </a:pathLst>
          </a:custGeom>
          <a:blipFill>
            <a:blip r:embed="rId10">
              <a:extLst>
                <a:ext uri="{96DAC541-7B7A-43D3-8B79-37D633B846F1}">
                  <asvg:svgBlip xmlns:asvg="http://schemas.microsoft.com/office/drawing/2016/SVG/main" xmlns="" r:embed="rId11"/>
                </a:ext>
              </a:extLst>
            </a:blip>
            <a:stretch>
              <a:fillRect/>
            </a:stretch>
          </a:blipFill>
        </p:spPr>
      </p:sp>
      <p:sp>
        <p:nvSpPr>
          <p:cNvPr id="8" name="Freeform 8"/>
          <p:cNvSpPr/>
          <p:nvPr/>
        </p:nvSpPr>
        <p:spPr>
          <a:xfrm flipV="1">
            <a:off x="0" y="8366923"/>
            <a:ext cx="3122077" cy="1920077"/>
          </a:xfrm>
          <a:custGeom>
            <a:avLst/>
            <a:gdLst/>
            <a:ahLst/>
            <a:cxnLst/>
            <a:rect l="l" t="t" r="r" b="b"/>
            <a:pathLst>
              <a:path w="3122077" h="1920077">
                <a:moveTo>
                  <a:pt x="0" y="1920077"/>
                </a:moveTo>
                <a:lnTo>
                  <a:pt x="3122077" y="1920077"/>
                </a:lnTo>
                <a:lnTo>
                  <a:pt x="3122077" y="0"/>
                </a:lnTo>
                <a:lnTo>
                  <a:pt x="0" y="0"/>
                </a:lnTo>
                <a:lnTo>
                  <a:pt x="0" y="1920077"/>
                </a:lnTo>
                <a:close/>
              </a:path>
            </a:pathLst>
          </a:custGeom>
          <a:blipFill>
            <a:blip r:embed="rId12">
              <a:extLst>
                <a:ext uri="{96DAC541-7B7A-43D3-8B79-37D633B846F1}">
                  <asvg:svgBlip xmlns:asvg="http://schemas.microsoft.com/office/drawing/2016/SVG/main" xmlns="" r:embed="rId13"/>
                </a:ext>
              </a:extLst>
            </a:blip>
            <a:stretch>
              <a:fillRect/>
            </a:stretch>
          </a:blipFill>
        </p:spPr>
      </p:sp>
      <p:sp>
        <p:nvSpPr>
          <p:cNvPr id="9" name="Freeform 9"/>
          <p:cNvSpPr/>
          <p:nvPr/>
        </p:nvSpPr>
        <p:spPr>
          <a:xfrm rot="-311268">
            <a:off x="900265" y="6210455"/>
            <a:ext cx="2083735" cy="3148501"/>
          </a:xfrm>
          <a:custGeom>
            <a:avLst/>
            <a:gdLst/>
            <a:ahLst/>
            <a:cxnLst/>
            <a:rect l="l" t="t" r="r" b="b"/>
            <a:pathLst>
              <a:path w="2083735" h="3148501">
                <a:moveTo>
                  <a:pt x="0" y="0"/>
                </a:moveTo>
                <a:lnTo>
                  <a:pt x="2083735" y="0"/>
                </a:lnTo>
                <a:lnTo>
                  <a:pt x="2083735" y="3148500"/>
                </a:lnTo>
                <a:lnTo>
                  <a:pt x="0" y="3148500"/>
                </a:lnTo>
                <a:lnTo>
                  <a:pt x="0" y="0"/>
                </a:lnTo>
                <a:close/>
              </a:path>
            </a:pathLst>
          </a:custGeom>
          <a:blipFill>
            <a:blip r:embed="rId14">
              <a:extLst>
                <a:ext uri="{96DAC541-7B7A-43D3-8B79-37D633B846F1}">
                  <asvg:svgBlip xmlns:asvg="http://schemas.microsoft.com/office/drawing/2016/SVG/main" xmlns="" r:embed="rId15"/>
                </a:ext>
              </a:extLst>
            </a:blip>
            <a:stretch>
              <a:fillRect/>
            </a:stretch>
          </a:blipFill>
        </p:spPr>
      </p:sp>
      <p:sp>
        <p:nvSpPr>
          <p:cNvPr id="10" name="Freeform 10"/>
          <p:cNvSpPr/>
          <p:nvPr/>
        </p:nvSpPr>
        <p:spPr>
          <a:xfrm rot="1496075">
            <a:off x="15105033" y="7999087"/>
            <a:ext cx="1576335" cy="1737741"/>
          </a:xfrm>
          <a:custGeom>
            <a:avLst/>
            <a:gdLst/>
            <a:ahLst/>
            <a:cxnLst/>
            <a:rect l="l" t="t" r="r" b="b"/>
            <a:pathLst>
              <a:path w="1958662" h="2679761">
                <a:moveTo>
                  <a:pt x="0" y="0"/>
                </a:moveTo>
                <a:lnTo>
                  <a:pt x="1958661" y="0"/>
                </a:lnTo>
                <a:lnTo>
                  <a:pt x="1958661" y="2679761"/>
                </a:lnTo>
                <a:lnTo>
                  <a:pt x="0" y="2679761"/>
                </a:lnTo>
                <a:lnTo>
                  <a:pt x="0" y="0"/>
                </a:lnTo>
                <a:close/>
              </a:path>
            </a:pathLst>
          </a:custGeom>
          <a:blipFill>
            <a:blip r:embed="rId16">
              <a:extLst>
                <a:ext uri="{96DAC541-7B7A-43D3-8B79-37D633B846F1}">
                  <asvg:svgBlip xmlns:asvg="http://schemas.microsoft.com/office/drawing/2016/SVG/main" xmlns="" r:embed="rId17"/>
                </a:ext>
              </a:extLst>
            </a:blip>
            <a:stretch>
              <a:fillRect/>
            </a:stretch>
          </a:blipFill>
        </p:spPr>
      </p:sp>
      <p:sp>
        <p:nvSpPr>
          <p:cNvPr id="11" name="Freeform 11"/>
          <p:cNvSpPr/>
          <p:nvPr/>
        </p:nvSpPr>
        <p:spPr>
          <a:xfrm flipH="1">
            <a:off x="15165923" y="-13206"/>
            <a:ext cx="3122077" cy="1920077"/>
          </a:xfrm>
          <a:custGeom>
            <a:avLst/>
            <a:gdLst/>
            <a:ahLst/>
            <a:cxnLst/>
            <a:rect l="l" t="t" r="r" b="b"/>
            <a:pathLst>
              <a:path w="3122077" h="1920077">
                <a:moveTo>
                  <a:pt x="3122077" y="0"/>
                </a:moveTo>
                <a:lnTo>
                  <a:pt x="0" y="0"/>
                </a:lnTo>
                <a:lnTo>
                  <a:pt x="0" y="1920077"/>
                </a:lnTo>
                <a:lnTo>
                  <a:pt x="3122077" y="1920077"/>
                </a:lnTo>
                <a:lnTo>
                  <a:pt x="3122077" y="0"/>
                </a:lnTo>
                <a:close/>
              </a:path>
            </a:pathLst>
          </a:custGeom>
          <a:blipFill>
            <a:blip r:embed="rId18">
              <a:extLst>
                <a:ext uri="{96DAC541-7B7A-43D3-8B79-37D633B846F1}">
                  <asvg:svgBlip xmlns:asvg="http://schemas.microsoft.com/office/drawing/2016/SVG/main" xmlns="" r:embed="rId19"/>
                </a:ext>
              </a:extLst>
            </a:blip>
            <a:stretch>
              <a:fillRect/>
            </a:stretch>
          </a:blipFill>
        </p:spPr>
      </p:sp>
      <p:sp>
        <p:nvSpPr>
          <p:cNvPr id="12" name="Freeform 12"/>
          <p:cNvSpPr/>
          <p:nvPr/>
        </p:nvSpPr>
        <p:spPr>
          <a:xfrm rot="-753010">
            <a:off x="16478872" y="307133"/>
            <a:ext cx="2051908" cy="2448047"/>
          </a:xfrm>
          <a:custGeom>
            <a:avLst/>
            <a:gdLst/>
            <a:ahLst/>
            <a:cxnLst/>
            <a:rect l="l" t="t" r="r" b="b"/>
            <a:pathLst>
              <a:path w="2051908" h="2448047">
                <a:moveTo>
                  <a:pt x="0" y="0"/>
                </a:moveTo>
                <a:lnTo>
                  <a:pt x="2051908" y="0"/>
                </a:lnTo>
                <a:lnTo>
                  <a:pt x="2051908" y="2448046"/>
                </a:lnTo>
                <a:lnTo>
                  <a:pt x="0" y="2448046"/>
                </a:lnTo>
                <a:lnTo>
                  <a:pt x="0" y="0"/>
                </a:lnTo>
                <a:close/>
              </a:path>
            </a:pathLst>
          </a:custGeom>
          <a:blipFill>
            <a:blip r:embed="rId20">
              <a:extLst>
                <a:ext uri="{96DAC541-7B7A-43D3-8B79-37D633B846F1}">
                  <asvg:svgBlip xmlns:asvg="http://schemas.microsoft.com/office/drawing/2016/SVG/main" xmlns="" r:embed="rId21"/>
                </a:ext>
              </a:extLst>
            </a:blip>
            <a:stretch>
              <a:fillRect/>
            </a:stretch>
          </a:blipFill>
        </p:spPr>
      </p:sp>
      <p:sp>
        <p:nvSpPr>
          <p:cNvPr id="14" name="Freeform 14"/>
          <p:cNvSpPr/>
          <p:nvPr/>
        </p:nvSpPr>
        <p:spPr>
          <a:xfrm>
            <a:off x="15918426" y="8865743"/>
            <a:ext cx="1375922" cy="1280093"/>
          </a:xfrm>
          <a:custGeom>
            <a:avLst/>
            <a:gdLst/>
            <a:ahLst/>
            <a:cxnLst/>
            <a:rect l="l" t="t" r="r" b="b"/>
            <a:pathLst>
              <a:path w="1758482" h="1684946">
                <a:moveTo>
                  <a:pt x="0" y="0"/>
                </a:moveTo>
                <a:lnTo>
                  <a:pt x="1758482" y="0"/>
                </a:lnTo>
                <a:lnTo>
                  <a:pt x="1758482" y="1684946"/>
                </a:lnTo>
                <a:lnTo>
                  <a:pt x="0" y="1684946"/>
                </a:lnTo>
                <a:lnTo>
                  <a:pt x="0" y="0"/>
                </a:lnTo>
                <a:close/>
              </a:path>
            </a:pathLst>
          </a:custGeom>
          <a:blipFill>
            <a:blip r:embed="rId22">
              <a:extLst>
                <a:ext uri="{96DAC541-7B7A-43D3-8B79-37D633B846F1}">
                  <asvg:svgBlip xmlns:asvg="http://schemas.microsoft.com/office/drawing/2016/SVG/main" xmlns="" r:embed="rId23"/>
                </a:ext>
              </a:extLst>
            </a:blip>
            <a:stretch>
              <a:fillRect/>
            </a:stretch>
          </a:blipFill>
        </p:spPr>
      </p:sp>
      <p:sp>
        <p:nvSpPr>
          <p:cNvPr id="15" name="Freeform 15"/>
          <p:cNvSpPr/>
          <p:nvPr/>
        </p:nvSpPr>
        <p:spPr>
          <a:xfrm>
            <a:off x="1327660" y="1538049"/>
            <a:ext cx="1321306" cy="1266052"/>
          </a:xfrm>
          <a:custGeom>
            <a:avLst/>
            <a:gdLst/>
            <a:ahLst/>
            <a:cxnLst/>
            <a:rect l="l" t="t" r="r" b="b"/>
            <a:pathLst>
              <a:path w="1321306" h="1266052">
                <a:moveTo>
                  <a:pt x="0" y="0"/>
                </a:moveTo>
                <a:lnTo>
                  <a:pt x="1321306" y="0"/>
                </a:lnTo>
                <a:lnTo>
                  <a:pt x="1321306" y="1266052"/>
                </a:lnTo>
                <a:lnTo>
                  <a:pt x="0" y="1266052"/>
                </a:lnTo>
                <a:lnTo>
                  <a:pt x="0" y="0"/>
                </a:lnTo>
                <a:close/>
              </a:path>
            </a:pathLst>
          </a:custGeom>
          <a:blipFill>
            <a:blip r:embed="rId22">
              <a:extLst>
                <a:ext uri="{96DAC541-7B7A-43D3-8B79-37D633B846F1}">
                  <asvg:svgBlip xmlns:asvg="http://schemas.microsoft.com/office/drawing/2016/SVG/main" xmlns="" r:embed="rId23"/>
                </a:ext>
              </a:extLst>
            </a:blip>
            <a:stretch>
              <a:fillRect/>
            </a:stretch>
          </a:blipFill>
        </p:spPr>
      </p:sp>
      <p:sp>
        <p:nvSpPr>
          <p:cNvPr id="16" name="Freeform 16"/>
          <p:cNvSpPr/>
          <p:nvPr/>
        </p:nvSpPr>
        <p:spPr>
          <a:xfrm rot="-1200377">
            <a:off x="16650494" y="8166691"/>
            <a:ext cx="1000327" cy="958495"/>
          </a:xfrm>
          <a:custGeom>
            <a:avLst/>
            <a:gdLst/>
            <a:ahLst/>
            <a:cxnLst/>
            <a:rect l="l" t="t" r="r" b="b"/>
            <a:pathLst>
              <a:path w="1000327" h="958495">
                <a:moveTo>
                  <a:pt x="0" y="0"/>
                </a:moveTo>
                <a:lnTo>
                  <a:pt x="1000327" y="0"/>
                </a:lnTo>
                <a:lnTo>
                  <a:pt x="1000327" y="958495"/>
                </a:lnTo>
                <a:lnTo>
                  <a:pt x="0" y="958495"/>
                </a:lnTo>
                <a:lnTo>
                  <a:pt x="0" y="0"/>
                </a:lnTo>
                <a:close/>
              </a:path>
            </a:pathLst>
          </a:custGeom>
          <a:blipFill>
            <a:blip r:embed="rId24">
              <a:extLst>
                <a:ext uri="{96DAC541-7B7A-43D3-8B79-37D633B846F1}">
                  <asvg:svgBlip xmlns:asvg="http://schemas.microsoft.com/office/drawing/2016/SVG/main" xmlns="" r:embed="rId25"/>
                </a:ext>
              </a:extLst>
            </a:blip>
            <a:stretch>
              <a:fillRect/>
            </a:stretch>
          </a:blipFill>
        </p:spPr>
      </p:sp>
      <p:sp>
        <p:nvSpPr>
          <p:cNvPr id="17" name="Freeform 17"/>
          <p:cNvSpPr/>
          <p:nvPr/>
        </p:nvSpPr>
        <p:spPr>
          <a:xfrm>
            <a:off x="528537" y="2709641"/>
            <a:ext cx="1000327" cy="958495"/>
          </a:xfrm>
          <a:custGeom>
            <a:avLst/>
            <a:gdLst/>
            <a:ahLst/>
            <a:cxnLst/>
            <a:rect l="l" t="t" r="r" b="b"/>
            <a:pathLst>
              <a:path w="1000327" h="958495">
                <a:moveTo>
                  <a:pt x="0" y="0"/>
                </a:moveTo>
                <a:lnTo>
                  <a:pt x="1000326" y="0"/>
                </a:lnTo>
                <a:lnTo>
                  <a:pt x="1000326" y="958495"/>
                </a:lnTo>
                <a:lnTo>
                  <a:pt x="0" y="958495"/>
                </a:lnTo>
                <a:lnTo>
                  <a:pt x="0" y="0"/>
                </a:lnTo>
                <a:close/>
              </a:path>
            </a:pathLst>
          </a:custGeom>
          <a:blipFill>
            <a:blip r:embed="rId24">
              <a:extLst>
                <a:ext uri="{96DAC541-7B7A-43D3-8B79-37D633B846F1}">
                  <asvg:svgBlip xmlns:asvg="http://schemas.microsoft.com/office/drawing/2016/SVG/main" xmlns="" r:embed="rId25"/>
                </a:ext>
              </a:extLst>
            </a:blip>
            <a:stretch>
              <a:fillRect/>
            </a:stretch>
          </a:blipFill>
        </p:spPr>
      </p:sp>
      <p:sp>
        <p:nvSpPr>
          <p:cNvPr id="13" name="TextBox 12"/>
          <p:cNvSpPr txBox="1"/>
          <p:nvPr/>
        </p:nvSpPr>
        <p:spPr>
          <a:xfrm>
            <a:off x="2816176" y="2810011"/>
            <a:ext cx="13511391" cy="5170646"/>
          </a:xfrm>
          <a:prstGeom prst="rect">
            <a:avLst/>
          </a:prstGeom>
          <a:noFill/>
        </p:spPr>
        <p:txBody>
          <a:bodyPr wrap="none" rtlCol="0">
            <a:spAutoFit/>
          </a:bodyPr>
          <a:lstStyle/>
          <a:p>
            <a:r>
              <a:rPr lang="en-US" sz="6600" dirty="0" err="1">
                <a:latin typeface="Calibri" panose="020F0502020204030204" pitchFamily="34" charset="0"/>
                <a:cs typeface="Calibri" panose="020F0502020204030204" pitchFamily="34" charset="0"/>
              </a:rPr>
              <a:t>Hãy</a:t>
            </a:r>
            <a:r>
              <a:rPr lang="en-US" sz="6600" dirty="0">
                <a:latin typeface="Calibri" panose="020F0502020204030204" pitchFamily="34" charset="0"/>
                <a:cs typeface="Calibri" panose="020F0502020204030204" pitchFamily="34" charset="0"/>
              </a:rPr>
              <a:t> chia </a:t>
            </a:r>
            <a:r>
              <a:rPr lang="en-US" sz="6600" dirty="0" err="1">
                <a:latin typeface="Calibri" panose="020F0502020204030204" pitchFamily="34" charset="0"/>
                <a:cs typeface="Calibri" panose="020F0502020204030204" pitchFamily="34" charset="0"/>
              </a:rPr>
              <a:t>sẻ</a:t>
            </a:r>
            <a:r>
              <a:rPr lang="en-US" sz="6600" dirty="0">
                <a:latin typeface="Calibri" panose="020F0502020204030204" pitchFamily="34" charset="0"/>
                <a:cs typeface="Calibri" panose="020F0502020204030204" pitchFamily="34" charset="0"/>
              </a:rPr>
              <a:t> </a:t>
            </a:r>
            <a:r>
              <a:rPr lang="en-US" sz="6600" dirty="0" err="1">
                <a:latin typeface="Calibri" panose="020F0502020204030204" pitchFamily="34" charset="0"/>
                <a:cs typeface="Calibri" panose="020F0502020204030204" pitchFamily="34" charset="0"/>
              </a:rPr>
              <a:t>trước</a:t>
            </a:r>
            <a:r>
              <a:rPr lang="en-US" sz="6600" dirty="0">
                <a:latin typeface="Calibri" panose="020F0502020204030204" pitchFamily="34" charset="0"/>
                <a:cs typeface="Calibri" panose="020F0502020204030204" pitchFamily="34" charset="0"/>
              </a:rPr>
              <a:t> </a:t>
            </a:r>
            <a:r>
              <a:rPr lang="en-US" sz="6600" dirty="0" err="1">
                <a:latin typeface="Calibri" panose="020F0502020204030204" pitchFamily="34" charset="0"/>
                <a:cs typeface="Calibri" panose="020F0502020204030204" pitchFamily="34" charset="0"/>
              </a:rPr>
              <a:t>lớp</a:t>
            </a:r>
            <a:r>
              <a:rPr lang="en-US" sz="6600" dirty="0">
                <a:latin typeface="Calibri" panose="020F0502020204030204" pitchFamily="34" charset="0"/>
                <a:cs typeface="Calibri" panose="020F0502020204030204" pitchFamily="34" charset="0"/>
              </a:rPr>
              <a:t> </a:t>
            </a:r>
            <a:r>
              <a:rPr lang="en-US" sz="6600" dirty="0" err="1">
                <a:latin typeface="Calibri" panose="020F0502020204030204" pitchFamily="34" charset="0"/>
                <a:cs typeface="Calibri" panose="020F0502020204030204" pitchFamily="34" charset="0"/>
              </a:rPr>
              <a:t>về</a:t>
            </a:r>
            <a:r>
              <a:rPr lang="en-US" sz="6600" dirty="0">
                <a:latin typeface="Calibri" panose="020F0502020204030204" pitchFamily="34" charset="0"/>
                <a:cs typeface="Calibri" panose="020F0502020204030204" pitchFamily="34" charset="0"/>
              </a:rPr>
              <a:t> </a:t>
            </a:r>
            <a:r>
              <a:rPr lang="en-US" sz="6600" dirty="0" err="1">
                <a:latin typeface="Calibri" panose="020F0502020204030204" pitchFamily="34" charset="0"/>
                <a:cs typeface="Calibri" panose="020F0502020204030204" pitchFamily="34" charset="0"/>
              </a:rPr>
              <a:t>bản</a:t>
            </a:r>
            <a:r>
              <a:rPr lang="en-US" sz="6600" dirty="0">
                <a:latin typeface="Calibri" panose="020F0502020204030204" pitchFamily="34" charset="0"/>
                <a:cs typeface="Calibri" panose="020F0502020204030204" pitchFamily="34" charset="0"/>
              </a:rPr>
              <a:t> </a:t>
            </a:r>
            <a:r>
              <a:rPr lang="en-US" sz="6600" dirty="0" err="1">
                <a:latin typeface="Calibri" panose="020F0502020204030204" pitchFamily="34" charset="0"/>
                <a:cs typeface="Calibri" panose="020F0502020204030204" pitchFamily="34" charset="0"/>
              </a:rPr>
              <a:t>thân</a:t>
            </a:r>
            <a:r>
              <a:rPr lang="en-US" sz="6600" dirty="0">
                <a:latin typeface="Calibri" panose="020F0502020204030204" pitchFamily="34" charset="0"/>
                <a:cs typeface="Calibri" panose="020F0502020204030204" pitchFamily="34" charset="0"/>
              </a:rPr>
              <a:t> </a:t>
            </a:r>
            <a:r>
              <a:rPr lang="en-US" sz="6600" dirty="0" err="1">
                <a:latin typeface="Calibri" panose="020F0502020204030204" pitchFamily="34" charset="0"/>
                <a:cs typeface="Calibri" panose="020F0502020204030204" pitchFamily="34" charset="0"/>
              </a:rPr>
              <a:t>em</a:t>
            </a:r>
            <a:r>
              <a:rPr lang="en-US" sz="6600" dirty="0">
                <a:latin typeface="Calibri" panose="020F0502020204030204" pitchFamily="34" charset="0"/>
                <a:cs typeface="Calibri" panose="020F0502020204030204" pitchFamily="34" charset="0"/>
              </a:rPr>
              <a:t>:</a:t>
            </a:r>
          </a:p>
          <a:p>
            <a:pPr marL="285750" indent="-285750">
              <a:buFontTx/>
              <a:buChar char="-"/>
            </a:pPr>
            <a:r>
              <a:rPr lang="en-US" sz="6600" dirty="0">
                <a:latin typeface="Calibri" panose="020F0502020204030204" pitchFamily="34" charset="0"/>
                <a:cs typeface="Calibri" panose="020F0502020204030204" pitchFamily="34" charset="0"/>
              </a:rPr>
              <a:t> </a:t>
            </a:r>
            <a:r>
              <a:rPr lang="en-US" sz="6600" dirty="0" err="1">
                <a:latin typeface="Calibri" panose="020F0502020204030204" pitchFamily="34" charset="0"/>
                <a:cs typeface="Calibri" panose="020F0502020204030204" pitchFamily="34" charset="0"/>
              </a:rPr>
              <a:t>Giới</a:t>
            </a:r>
            <a:r>
              <a:rPr lang="en-US" sz="6600" dirty="0">
                <a:latin typeface="Calibri" panose="020F0502020204030204" pitchFamily="34" charset="0"/>
                <a:cs typeface="Calibri" panose="020F0502020204030204" pitchFamily="34" charset="0"/>
              </a:rPr>
              <a:t> </a:t>
            </a:r>
            <a:r>
              <a:rPr lang="en-US" sz="6600" dirty="0" err="1">
                <a:latin typeface="Calibri" panose="020F0502020204030204" pitchFamily="34" charset="0"/>
                <a:cs typeface="Calibri" panose="020F0502020204030204" pitchFamily="34" charset="0"/>
              </a:rPr>
              <a:t>thiệu</a:t>
            </a:r>
            <a:r>
              <a:rPr lang="en-US" sz="6600" dirty="0">
                <a:latin typeface="Calibri" panose="020F0502020204030204" pitchFamily="34" charset="0"/>
                <a:cs typeface="Calibri" panose="020F0502020204030204" pitchFamily="34" charset="0"/>
              </a:rPr>
              <a:t> </a:t>
            </a:r>
            <a:r>
              <a:rPr lang="en-US" sz="6600" dirty="0" err="1">
                <a:latin typeface="Calibri" panose="020F0502020204030204" pitchFamily="34" charset="0"/>
                <a:cs typeface="Calibri" panose="020F0502020204030204" pitchFamily="34" charset="0"/>
              </a:rPr>
              <a:t>bản</a:t>
            </a:r>
            <a:r>
              <a:rPr lang="en-US" sz="6600" dirty="0">
                <a:latin typeface="Calibri" panose="020F0502020204030204" pitchFamily="34" charset="0"/>
                <a:cs typeface="Calibri" panose="020F0502020204030204" pitchFamily="34" charset="0"/>
              </a:rPr>
              <a:t> </a:t>
            </a:r>
            <a:r>
              <a:rPr lang="en-US" sz="6600" dirty="0" err="1">
                <a:latin typeface="Calibri" panose="020F0502020204030204" pitchFamily="34" charset="0"/>
                <a:cs typeface="Calibri" panose="020F0502020204030204" pitchFamily="34" charset="0"/>
              </a:rPr>
              <a:t>thân</a:t>
            </a:r>
            <a:endParaRPr lang="en-US" sz="6600" dirty="0">
              <a:latin typeface="Calibri" panose="020F0502020204030204" pitchFamily="34" charset="0"/>
              <a:cs typeface="Calibri" panose="020F0502020204030204" pitchFamily="34" charset="0"/>
            </a:endParaRPr>
          </a:p>
          <a:p>
            <a:pPr marL="285750" indent="-285750">
              <a:buFontTx/>
              <a:buChar char="-"/>
            </a:pPr>
            <a:r>
              <a:rPr lang="en-US" sz="6600" dirty="0">
                <a:latin typeface="Calibri" panose="020F0502020204030204" pitchFamily="34" charset="0"/>
                <a:cs typeface="Calibri" panose="020F0502020204030204" pitchFamily="34" charset="0"/>
              </a:rPr>
              <a:t> </a:t>
            </a:r>
            <a:r>
              <a:rPr lang="en-US" sz="6600" dirty="0" err="1">
                <a:latin typeface="Calibri" panose="020F0502020204030204" pitchFamily="34" charset="0"/>
                <a:cs typeface="Calibri" panose="020F0502020204030204" pitchFamily="34" charset="0"/>
              </a:rPr>
              <a:t>Đặc</a:t>
            </a:r>
            <a:r>
              <a:rPr lang="en-US" sz="6600" dirty="0">
                <a:latin typeface="Calibri" panose="020F0502020204030204" pitchFamily="34" charset="0"/>
                <a:cs typeface="Calibri" panose="020F0502020204030204" pitchFamily="34" charset="0"/>
              </a:rPr>
              <a:t> </a:t>
            </a:r>
            <a:r>
              <a:rPr lang="en-US" sz="6600" dirty="0" err="1">
                <a:latin typeface="Calibri" panose="020F0502020204030204" pitchFamily="34" charset="0"/>
                <a:cs typeface="Calibri" panose="020F0502020204030204" pitchFamily="34" charset="0"/>
              </a:rPr>
              <a:t>điểm</a:t>
            </a:r>
            <a:r>
              <a:rPr lang="en-US" sz="6600" dirty="0">
                <a:latin typeface="Calibri" panose="020F0502020204030204" pitchFamily="34" charset="0"/>
                <a:cs typeface="Calibri" panose="020F0502020204030204" pitchFamily="34" charset="0"/>
              </a:rPr>
              <a:t> </a:t>
            </a:r>
            <a:r>
              <a:rPr lang="en-US" sz="6600" dirty="0" err="1">
                <a:latin typeface="Calibri" panose="020F0502020204030204" pitchFamily="34" charset="0"/>
                <a:cs typeface="Calibri" panose="020F0502020204030204" pitchFamily="34" charset="0"/>
              </a:rPr>
              <a:t>nhận</a:t>
            </a:r>
            <a:r>
              <a:rPr lang="en-US" sz="6600" dirty="0">
                <a:latin typeface="Calibri" panose="020F0502020204030204" pitchFamily="34" charset="0"/>
                <a:cs typeface="Calibri" panose="020F0502020204030204" pitchFamily="34" charset="0"/>
              </a:rPr>
              <a:t> </a:t>
            </a:r>
            <a:r>
              <a:rPr lang="en-US" sz="6600" dirty="0" err="1">
                <a:latin typeface="Calibri" panose="020F0502020204030204" pitchFamily="34" charset="0"/>
                <a:cs typeface="Calibri" panose="020F0502020204030204" pitchFamily="34" charset="0"/>
              </a:rPr>
              <a:t>dạng</a:t>
            </a:r>
            <a:endParaRPr lang="en-US" sz="6600" dirty="0">
              <a:latin typeface="Calibri" panose="020F0502020204030204" pitchFamily="34" charset="0"/>
              <a:cs typeface="Calibri" panose="020F0502020204030204" pitchFamily="34" charset="0"/>
            </a:endParaRPr>
          </a:p>
          <a:p>
            <a:pPr marL="285750" indent="-285750">
              <a:buFontTx/>
              <a:buChar char="-"/>
            </a:pPr>
            <a:r>
              <a:rPr lang="en-US" sz="6600" dirty="0">
                <a:latin typeface="Calibri" panose="020F0502020204030204" pitchFamily="34" charset="0"/>
                <a:cs typeface="Calibri" panose="020F0502020204030204" pitchFamily="34" charset="0"/>
              </a:rPr>
              <a:t> </a:t>
            </a:r>
            <a:r>
              <a:rPr lang="en-US" sz="6600" dirty="0" err="1">
                <a:latin typeface="Calibri" panose="020F0502020204030204" pitchFamily="34" charset="0"/>
                <a:cs typeface="Calibri" panose="020F0502020204030204" pitchFamily="34" charset="0"/>
              </a:rPr>
              <a:t>Sở</a:t>
            </a:r>
            <a:r>
              <a:rPr lang="en-US" sz="6600" dirty="0">
                <a:latin typeface="Calibri" panose="020F0502020204030204" pitchFamily="34" charset="0"/>
                <a:cs typeface="Calibri" panose="020F0502020204030204" pitchFamily="34" charset="0"/>
              </a:rPr>
              <a:t> </a:t>
            </a:r>
            <a:r>
              <a:rPr lang="en-US" sz="6600" dirty="0" err="1">
                <a:latin typeface="Calibri" panose="020F0502020204030204" pitchFamily="34" charset="0"/>
                <a:cs typeface="Calibri" panose="020F0502020204030204" pitchFamily="34" charset="0"/>
              </a:rPr>
              <a:t>thích</a:t>
            </a:r>
            <a:r>
              <a:rPr lang="en-US" sz="6600" dirty="0">
                <a:latin typeface="Calibri" panose="020F0502020204030204" pitchFamily="34" charset="0"/>
                <a:cs typeface="Calibri" panose="020F0502020204030204" pitchFamily="34" charset="0"/>
              </a:rPr>
              <a:t> </a:t>
            </a:r>
            <a:r>
              <a:rPr lang="en-US" sz="6600" dirty="0" err="1">
                <a:latin typeface="Calibri" panose="020F0502020204030204" pitchFamily="34" charset="0"/>
                <a:cs typeface="Calibri" panose="020F0502020204030204" pitchFamily="34" charset="0"/>
              </a:rPr>
              <a:t>cá</a:t>
            </a:r>
            <a:r>
              <a:rPr lang="en-US" sz="6600" dirty="0">
                <a:latin typeface="Calibri" panose="020F0502020204030204" pitchFamily="34" charset="0"/>
                <a:cs typeface="Calibri" panose="020F0502020204030204" pitchFamily="34" charset="0"/>
              </a:rPr>
              <a:t> </a:t>
            </a:r>
            <a:r>
              <a:rPr lang="en-US" sz="6600" dirty="0" err="1">
                <a:latin typeface="Calibri" panose="020F0502020204030204" pitchFamily="34" charset="0"/>
                <a:cs typeface="Calibri" panose="020F0502020204030204" pitchFamily="34" charset="0"/>
              </a:rPr>
              <a:t>nhân</a:t>
            </a:r>
            <a:endParaRPr lang="en-US" sz="6600" dirty="0">
              <a:latin typeface="Calibri" panose="020F0502020204030204" pitchFamily="34" charset="0"/>
              <a:cs typeface="Calibri" panose="020F0502020204030204" pitchFamily="34" charset="0"/>
            </a:endParaRPr>
          </a:p>
          <a:p>
            <a:pPr marL="285750" indent="-285750">
              <a:buFontTx/>
              <a:buChar char="-"/>
            </a:pPr>
            <a:r>
              <a:rPr lang="en-US" sz="6600" dirty="0">
                <a:latin typeface="Calibri" panose="020F0502020204030204" pitchFamily="34" charset="0"/>
                <a:cs typeface="Calibri" panose="020F0502020204030204" pitchFamily="34" charset="0"/>
              </a:rPr>
              <a:t> </a:t>
            </a:r>
            <a:r>
              <a:rPr lang="en-US" sz="6600" dirty="0" err="1">
                <a:latin typeface="Calibri" panose="020F0502020204030204" pitchFamily="34" charset="0"/>
                <a:cs typeface="Calibri" panose="020F0502020204030204" pitchFamily="34" charset="0"/>
              </a:rPr>
              <a:t>Thể</a:t>
            </a:r>
            <a:r>
              <a:rPr lang="en-US" sz="6600" dirty="0">
                <a:latin typeface="Calibri" panose="020F0502020204030204" pitchFamily="34" charset="0"/>
                <a:cs typeface="Calibri" panose="020F0502020204030204" pitchFamily="34" charset="0"/>
              </a:rPr>
              <a:t> </a:t>
            </a:r>
            <a:r>
              <a:rPr lang="en-US" sz="6600" dirty="0" err="1">
                <a:latin typeface="Calibri" panose="020F0502020204030204" pitchFamily="34" charset="0"/>
                <a:cs typeface="Calibri" panose="020F0502020204030204" pitchFamily="34" charset="0"/>
              </a:rPr>
              <a:t>hiện</a:t>
            </a:r>
            <a:r>
              <a:rPr lang="en-US" sz="6600" dirty="0">
                <a:latin typeface="Calibri" panose="020F0502020204030204" pitchFamily="34" charset="0"/>
                <a:cs typeface="Calibri" panose="020F0502020204030204" pitchFamily="34" charset="0"/>
              </a:rPr>
              <a:t> </a:t>
            </a:r>
            <a:r>
              <a:rPr lang="en-US" sz="6600" dirty="0" err="1">
                <a:latin typeface="Calibri" panose="020F0502020204030204" pitchFamily="34" charset="0"/>
                <a:cs typeface="Calibri" panose="020F0502020204030204" pitchFamily="34" charset="0"/>
              </a:rPr>
              <a:t>sở</a:t>
            </a:r>
            <a:r>
              <a:rPr lang="en-US" sz="6600" dirty="0">
                <a:latin typeface="Calibri" panose="020F0502020204030204" pitchFamily="34" charset="0"/>
                <a:cs typeface="Calibri" panose="020F0502020204030204" pitchFamily="34" charset="0"/>
              </a:rPr>
              <a:t> </a:t>
            </a:r>
            <a:r>
              <a:rPr lang="en-US" sz="6600" dirty="0" err="1">
                <a:latin typeface="Calibri" panose="020F0502020204030204" pitchFamily="34" charset="0"/>
                <a:cs typeface="Calibri" panose="020F0502020204030204" pitchFamily="34" charset="0"/>
              </a:rPr>
              <a:t>trường</a:t>
            </a:r>
            <a:r>
              <a:rPr lang="en-US" sz="6600" dirty="0">
                <a:latin typeface="Calibri" panose="020F0502020204030204" pitchFamily="34" charset="0"/>
                <a:cs typeface="Calibri" panose="020F0502020204030204" pitchFamily="34" charset="0"/>
              </a:rPr>
              <a:t> </a:t>
            </a:r>
            <a:r>
              <a:rPr lang="en-US" sz="6600" dirty="0" err="1">
                <a:latin typeface="Calibri" panose="020F0502020204030204" pitchFamily="34" charset="0"/>
                <a:cs typeface="Calibri" panose="020F0502020204030204" pitchFamily="34" charset="0"/>
              </a:rPr>
              <a:t>bản</a:t>
            </a:r>
            <a:r>
              <a:rPr lang="en-US" sz="6600" dirty="0">
                <a:latin typeface="Calibri" panose="020F0502020204030204" pitchFamily="34" charset="0"/>
                <a:cs typeface="Calibri" panose="020F0502020204030204" pitchFamily="34" charset="0"/>
              </a:rPr>
              <a:t> </a:t>
            </a:r>
            <a:r>
              <a:rPr lang="en-US" sz="6600" dirty="0" err="1">
                <a:latin typeface="Calibri" panose="020F0502020204030204" pitchFamily="34" charset="0"/>
                <a:cs typeface="Calibri" panose="020F0502020204030204" pitchFamily="34" charset="0"/>
              </a:rPr>
              <a:t>thân</a:t>
            </a:r>
            <a:r>
              <a:rPr lang="en-US" sz="6600" dirty="0">
                <a:latin typeface="Calibri" panose="020F0502020204030204" pitchFamily="34" charset="0"/>
                <a:cs typeface="Calibri" panose="020F0502020204030204" pitchFamily="34" charset="0"/>
              </a:rPr>
              <a:t> (</a:t>
            </a:r>
            <a:r>
              <a:rPr lang="en-US" sz="6600" dirty="0" err="1">
                <a:latin typeface="Calibri" panose="020F0502020204030204" pitchFamily="34" charset="0"/>
                <a:cs typeface="Calibri" panose="020F0502020204030204" pitchFamily="34" charset="0"/>
              </a:rPr>
              <a:t>nếu</a:t>
            </a:r>
            <a:r>
              <a:rPr lang="en-US" sz="6600" dirty="0">
                <a:latin typeface="Calibri" panose="020F0502020204030204" pitchFamily="34" charset="0"/>
                <a:cs typeface="Calibri" panose="020F0502020204030204" pitchFamily="34" charset="0"/>
              </a:rPr>
              <a:t> </a:t>
            </a:r>
            <a:r>
              <a:rPr lang="en-US" sz="6600" dirty="0" err="1">
                <a:latin typeface="Calibri" panose="020F0502020204030204" pitchFamily="34" charset="0"/>
                <a:cs typeface="Calibri" panose="020F0502020204030204" pitchFamily="34" charset="0"/>
              </a:rPr>
              <a:t>có</a:t>
            </a:r>
            <a:r>
              <a:rPr lang="en-US" sz="6600" dirty="0">
                <a:latin typeface="Calibri" panose="020F0502020204030204" pitchFamily="34" charset="0"/>
                <a:cs typeface="Calibri" panose="020F0502020204030204" pitchFamily="34" charset="0"/>
              </a:rPr>
              <a:t>)</a:t>
            </a:r>
          </a:p>
        </p:txBody>
      </p:sp>
    </p:spTree>
    <p:extLst>
      <p:ext uri="{BB962C8B-B14F-4D97-AF65-F5344CB8AC3E}">
        <p14:creationId xmlns:p14="http://schemas.microsoft.com/office/powerpoint/2010/main" val="411016623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FFF6E9"/>
        </a:solidFill>
        <a:effectLst/>
      </p:bgPr>
    </p:bg>
    <p:spTree>
      <p:nvGrpSpPr>
        <p:cNvPr id="1" name=""/>
        <p:cNvGrpSpPr/>
        <p:nvPr/>
      </p:nvGrpSpPr>
      <p:grpSpPr>
        <a:xfrm>
          <a:off x="0" y="0"/>
          <a:ext cx="0" cy="0"/>
          <a:chOff x="0" y="0"/>
          <a:chExt cx="0" cy="0"/>
        </a:xfrm>
      </p:grpSpPr>
      <p:sp>
        <p:nvSpPr>
          <p:cNvPr id="2" name="Freeform 2"/>
          <p:cNvSpPr/>
          <p:nvPr/>
        </p:nvSpPr>
        <p:spPr>
          <a:xfrm>
            <a:off x="318190" y="661725"/>
            <a:ext cx="17643003" cy="8975878"/>
          </a:xfrm>
          <a:custGeom>
            <a:avLst/>
            <a:gdLst/>
            <a:ahLst/>
            <a:cxnLst/>
            <a:rect l="l" t="t" r="r" b="b"/>
            <a:pathLst>
              <a:path w="17643003" h="8975878">
                <a:moveTo>
                  <a:pt x="0" y="0"/>
                </a:moveTo>
                <a:lnTo>
                  <a:pt x="17643003" y="0"/>
                </a:lnTo>
                <a:lnTo>
                  <a:pt x="17643003" y="8975877"/>
                </a:lnTo>
                <a:lnTo>
                  <a:pt x="0" y="8975877"/>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sp>
      <p:sp>
        <p:nvSpPr>
          <p:cNvPr id="3" name="Freeform 3"/>
          <p:cNvSpPr/>
          <p:nvPr/>
        </p:nvSpPr>
        <p:spPr>
          <a:xfrm>
            <a:off x="2251752" y="2393201"/>
            <a:ext cx="13854591" cy="5528569"/>
          </a:xfrm>
          <a:custGeom>
            <a:avLst/>
            <a:gdLst/>
            <a:ahLst/>
            <a:cxnLst/>
            <a:rect l="l" t="t" r="r" b="b"/>
            <a:pathLst>
              <a:path w="13854591" h="5528569">
                <a:moveTo>
                  <a:pt x="0" y="0"/>
                </a:moveTo>
                <a:lnTo>
                  <a:pt x="13854591" y="0"/>
                </a:lnTo>
                <a:lnTo>
                  <a:pt x="13854591" y="5528569"/>
                </a:lnTo>
                <a:lnTo>
                  <a:pt x="0" y="5528569"/>
                </a:lnTo>
                <a:lnTo>
                  <a:pt x="0" y="0"/>
                </a:lnTo>
                <a:close/>
              </a:path>
            </a:pathLst>
          </a:custGeom>
          <a:blipFill>
            <a:blip r:embed="rId4">
              <a:extLst>
                <a:ext uri="{96DAC541-7B7A-43D3-8B79-37D633B846F1}">
                  <asvg:svgBlip xmlns:asvg="http://schemas.microsoft.com/office/drawing/2016/SVG/main" xmlns="" r:embed="rId5"/>
                </a:ext>
              </a:extLst>
            </a:blip>
            <a:stretch>
              <a:fillRect r="-486" b="-6708"/>
            </a:stretch>
          </a:blipFill>
        </p:spPr>
      </p:sp>
      <p:sp>
        <p:nvSpPr>
          <p:cNvPr id="4" name="Freeform 4"/>
          <p:cNvSpPr/>
          <p:nvPr/>
        </p:nvSpPr>
        <p:spPr>
          <a:xfrm>
            <a:off x="2744453" y="2589809"/>
            <a:ext cx="12869190" cy="5135352"/>
          </a:xfrm>
          <a:custGeom>
            <a:avLst/>
            <a:gdLst/>
            <a:ahLst/>
            <a:cxnLst/>
            <a:rect l="l" t="t" r="r" b="b"/>
            <a:pathLst>
              <a:path w="12869190" h="5135352">
                <a:moveTo>
                  <a:pt x="0" y="0"/>
                </a:moveTo>
                <a:lnTo>
                  <a:pt x="12869190" y="0"/>
                </a:lnTo>
                <a:lnTo>
                  <a:pt x="12869190" y="5135353"/>
                </a:lnTo>
                <a:lnTo>
                  <a:pt x="0" y="5135353"/>
                </a:lnTo>
                <a:lnTo>
                  <a:pt x="0" y="0"/>
                </a:lnTo>
                <a:close/>
              </a:path>
            </a:pathLst>
          </a:custGeom>
          <a:blipFill>
            <a:blip r:embed="rId6">
              <a:extLst>
                <a:ext uri="{96DAC541-7B7A-43D3-8B79-37D633B846F1}">
                  <asvg:svgBlip xmlns:asvg="http://schemas.microsoft.com/office/drawing/2016/SVG/main" xmlns="" r:embed="rId7"/>
                </a:ext>
              </a:extLst>
            </a:blip>
            <a:stretch>
              <a:fillRect r="-486" b="-6708"/>
            </a:stretch>
          </a:blipFill>
        </p:spPr>
      </p:sp>
      <p:sp>
        <p:nvSpPr>
          <p:cNvPr id="5" name="Freeform 5"/>
          <p:cNvSpPr/>
          <p:nvPr/>
        </p:nvSpPr>
        <p:spPr>
          <a:xfrm rot="-856378">
            <a:off x="15416858" y="-2370893"/>
            <a:ext cx="2898544" cy="5349661"/>
          </a:xfrm>
          <a:custGeom>
            <a:avLst/>
            <a:gdLst/>
            <a:ahLst/>
            <a:cxnLst/>
            <a:rect l="l" t="t" r="r" b="b"/>
            <a:pathLst>
              <a:path w="2898544" h="5349661">
                <a:moveTo>
                  <a:pt x="0" y="0"/>
                </a:moveTo>
                <a:lnTo>
                  <a:pt x="2898543" y="0"/>
                </a:lnTo>
                <a:lnTo>
                  <a:pt x="2898543" y="5349662"/>
                </a:lnTo>
                <a:lnTo>
                  <a:pt x="0" y="5349662"/>
                </a:lnTo>
                <a:lnTo>
                  <a:pt x="0" y="0"/>
                </a:lnTo>
                <a:close/>
              </a:path>
            </a:pathLst>
          </a:custGeom>
          <a:blipFill>
            <a:blip r:embed="rId8">
              <a:extLst>
                <a:ext uri="{96DAC541-7B7A-43D3-8B79-37D633B846F1}">
                  <asvg:svgBlip xmlns:asvg="http://schemas.microsoft.com/office/drawing/2016/SVG/main" xmlns="" r:embed="rId9"/>
                </a:ext>
              </a:extLst>
            </a:blip>
            <a:stretch>
              <a:fillRect/>
            </a:stretch>
          </a:blipFill>
        </p:spPr>
      </p:sp>
      <p:sp>
        <p:nvSpPr>
          <p:cNvPr id="6" name="Freeform 6"/>
          <p:cNvSpPr/>
          <p:nvPr/>
        </p:nvSpPr>
        <p:spPr>
          <a:xfrm flipH="1">
            <a:off x="2251752" y="2066440"/>
            <a:ext cx="1660447" cy="1844941"/>
          </a:xfrm>
          <a:custGeom>
            <a:avLst/>
            <a:gdLst/>
            <a:ahLst/>
            <a:cxnLst/>
            <a:rect l="l" t="t" r="r" b="b"/>
            <a:pathLst>
              <a:path w="1660447" h="1844941">
                <a:moveTo>
                  <a:pt x="1660447" y="0"/>
                </a:moveTo>
                <a:lnTo>
                  <a:pt x="0" y="0"/>
                </a:lnTo>
                <a:lnTo>
                  <a:pt x="0" y="1844941"/>
                </a:lnTo>
                <a:lnTo>
                  <a:pt x="1660447" y="1844941"/>
                </a:lnTo>
                <a:lnTo>
                  <a:pt x="1660447" y="0"/>
                </a:lnTo>
                <a:close/>
              </a:path>
            </a:pathLst>
          </a:custGeom>
          <a:blipFill>
            <a:blip r:embed="rId10">
              <a:extLst>
                <a:ext uri="{96DAC541-7B7A-43D3-8B79-37D633B846F1}">
                  <asvg:svgBlip xmlns:asvg="http://schemas.microsoft.com/office/drawing/2016/SVG/main" xmlns="" r:embed="rId11"/>
                </a:ext>
              </a:extLst>
            </a:blip>
            <a:stretch>
              <a:fillRect/>
            </a:stretch>
          </a:blipFill>
        </p:spPr>
      </p:sp>
      <p:sp>
        <p:nvSpPr>
          <p:cNvPr id="7" name="Freeform 7"/>
          <p:cNvSpPr/>
          <p:nvPr/>
        </p:nvSpPr>
        <p:spPr>
          <a:xfrm flipH="1">
            <a:off x="-805600" y="-1466863"/>
            <a:ext cx="6034608" cy="4925749"/>
          </a:xfrm>
          <a:custGeom>
            <a:avLst/>
            <a:gdLst/>
            <a:ahLst/>
            <a:cxnLst/>
            <a:rect l="l" t="t" r="r" b="b"/>
            <a:pathLst>
              <a:path w="6034608" h="4925749">
                <a:moveTo>
                  <a:pt x="6034608" y="0"/>
                </a:moveTo>
                <a:lnTo>
                  <a:pt x="0" y="0"/>
                </a:lnTo>
                <a:lnTo>
                  <a:pt x="0" y="4925748"/>
                </a:lnTo>
                <a:lnTo>
                  <a:pt x="6034608" y="4925748"/>
                </a:lnTo>
                <a:lnTo>
                  <a:pt x="6034608" y="0"/>
                </a:lnTo>
                <a:close/>
              </a:path>
            </a:pathLst>
          </a:custGeom>
          <a:blipFill>
            <a:blip r:embed="rId12">
              <a:extLst>
                <a:ext uri="{96DAC541-7B7A-43D3-8B79-37D633B846F1}">
                  <asvg:svgBlip xmlns:asvg="http://schemas.microsoft.com/office/drawing/2016/SVG/main" xmlns="" r:embed="rId13"/>
                </a:ext>
              </a:extLst>
            </a:blip>
            <a:stretch>
              <a:fillRect/>
            </a:stretch>
          </a:blipFill>
        </p:spPr>
      </p:sp>
      <p:sp>
        <p:nvSpPr>
          <p:cNvPr id="8" name="Freeform 8"/>
          <p:cNvSpPr/>
          <p:nvPr/>
        </p:nvSpPr>
        <p:spPr>
          <a:xfrm flipH="1">
            <a:off x="14020953" y="6724915"/>
            <a:ext cx="5458835" cy="4455774"/>
          </a:xfrm>
          <a:custGeom>
            <a:avLst/>
            <a:gdLst/>
            <a:ahLst/>
            <a:cxnLst/>
            <a:rect l="l" t="t" r="r" b="b"/>
            <a:pathLst>
              <a:path w="5458835" h="4455774">
                <a:moveTo>
                  <a:pt x="5458835" y="0"/>
                </a:moveTo>
                <a:lnTo>
                  <a:pt x="0" y="0"/>
                </a:lnTo>
                <a:lnTo>
                  <a:pt x="0" y="4455774"/>
                </a:lnTo>
                <a:lnTo>
                  <a:pt x="5458835" y="4455774"/>
                </a:lnTo>
                <a:lnTo>
                  <a:pt x="5458835" y="0"/>
                </a:lnTo>
                <a:close/>
              </a:path>
            </a:pathLst>
          </a:custGeom>
          <a:blipFill>
            <a:blip r:embed="rId14">
              <a:extLst>
                <a:ext uri="{96DAC541-7B7A-43D3-8B79-37D633B846F1}">
                  <asvg:svgBlip xmlns:asvg="http://schemas.microsoft.com/office/drawing/2016/SVG/main" xmlns="" r:embed="rId15"/>
                </a:ext>
              </a:extLst>
            </a:blip>
            <a:stretch>
              <a:fillRect/>
            </a:stretch>
          </a:blipFill>
        </p:spPr>
      </p:sp>
      <p:sp>
        <p:nvSpPr>
          <p:cNvPr id="9" name="Freeform 9"/>
          <p:cNvSpPr/>
          <p:nvPr/>
        </p:nvSpPr>
        <p:spPr>
          <a:xfrm rot="2233448">
            <a:off x="-2009599" y="7957167"/>
            <a:ext cx="6296610" cy="2602266"/>
          </a:xfrm>
          <a:custGeom>
            <a:avLst/>
            <a:gdLst/>
            <a:ahLst/>
            <a:cxnLst/>
            <a:rect l="l" t="t" r="r" b="b"/>
            <a:pathLst>
              <a:path w="6296610" h="2602266">
                <a:moveTo>
                  <a:pt x="0" y="0"/>
                </a:moveTo>
                <a:lnTo>
                  <a:pt x="6296610" y="0"/>
                </a:lnTo>
                <a:lnTo>
                  <a:pt x="6296610" y="2602266"/>
                </a:lnTo>
                <a:lnTo>
                  <a:pt x="0" y="2602266"/>
                </a:lnTo>
                <a:lnTo>
                  <a:pt x="0" y="0"/>
                </a:lnTo>
                <a:close/>
              </a:path>
            </a:pathLst>
          </a:custGeom>
          <a:blipFill>
            <a:blip r:embed="rId16">
              <a:extLst>
                <a:ext uri="{96DAC541-7B7A-43D3-8B79-37D633B846F1}">
                  <asvg:svgBlip xmlns:asvg="http://schemas.microsoft.com/office/drawing/2016/SVG/main" xmlns="" r:embed="rId17"/>
                </a:ext>
              </a:extLst>
            </a:blip>
            <a:stretch>
              <a:fillRect/>
            </a:stretch>
          </a:blipFill>
        </p:spPr>
      </p:sp>
      <p:sp>
        <p:nvSpPr>
          <p:cNvPr id="10" name="Freeform 10"/>
          <p:cNvSpPr/>
          <p:nvPr/>
        </p:nvSpPr>
        <p:spPr>
          <a:xfrm>
            <a:off x="4432723" y="8189816"/>
            <a:ext cx="1592570" cy="1525972"/>
          </a:xfrm>
          <a:custGeom>
            <a:avLst/>
            <a:gdLst/>
            <a:ahLst/>
            <a:cxnLst/>
            <a:rect l="l" t="t" r="r" b="b"/>
            <a:pathLst>
              <a:path w="1592570" h="1525972">
                <a:moveTo>
                  <a:pt x="0" y="0"/>
                </a:moveTo>
                <a:lnTo>
                  <a:pt x="1592570" y="0"/>
                </a:lnTo>
                <a:lnTo>
                  <a:pt x="1592570" y="1525972"/>
                </a:lnTo>
                <a:lnTo>
                  <a:pt x="0" y="1525972"/>
                </a:lnTo>
                <a:lnTo>
                  <a:pt x="0" y="0"/>
                </a:lnTo>
                <a:close/>
              </a:path>
            </a:pathLst>
          </a:custGeom>
          <a:blipFill>
            <a:blip r:embed="rId18">
              <a:extLst>
                <a:ext uri="{96DAC541-7B7A-43D3-8B79-37D633B846F1}">
                  <asvg:svgBlip xmlns:asvg="http://schemas.microsoft.com/office/drawing/2016/SVG/main" xmlns="" r:embed="rId19"/>
                </a:ext>
              </a:extLst>
            </a:blip>
            <a:stretch>
              <a:fillRect/>
            </a:stretch>
          </a:blipFill>
        </p:spPr>
      </p:sp>
      <p:sp>
        <p:nvSpPr>
          <p:cNvPr id="11" name="Freeform 11"/>
          <p:cNvSpPr/>
          <p:nvPr/>
        </p:nvSpPr>
        <p:spPr>
          <a:xfrm>
            <a:off x="11262708" y="834321"/>
            <a:ext cx="1592570" cy="1525972"/>
          </a:xfrm>
          <a:custGeom>
            <a:avLst/>
            <a:gdLst/>
            <a:ahLst/>
            <a:cxnLst/>
            <a:rect l="l" t="t" r="r" b="b"/>
            <a:pathLst>
              <a:path w="1592570" h="1525972">
                <a:moveTo>
                  <a:pt x="0" y="0"/>
                </a:moveTo>
                <a:lnTo>
                  <a:pt x="1592571" y="0"/>
                </a:lnTo>
                <a:lnTo>
                  <a:pt x="1592571" y="1525972"/>
                </a:lnTo>
                <a:lnTo>
                  <a:pt x="0" y="1525972"/>
                </a:lnTo>
                <a:lnTo>
                  <a:pt x="0" y="0"/>
                </a:lnTo>
                <a:close/>
              </a:path>
            </a:pathLst>
          </a:custGeom>
          <a:blipFill>
            <a:blip r:embed="rId20">
              <a:extLst>
                <a:ext uri="{96DAC541-7B7A-43D3-8B79-37D633B846F1}">
                  <asvg:svgBlip xmlns:asvg="http://schemas.microsoft.com/office/drawing/2016/SVG/main" xmlns="" r:embed="rId21"/>
                </a:ext>
              </a:extLst>
            </a:blip>
            <a:stretch>
              <a:fillRect/>
            </a:stretch>
          </a:blipFill>
        </p:spPr>
      </p:sp>
      <p:sp>
        <p:nvSpPr>
          <p:cNvPr id="12" name="Freeform 12"/>
          <p:cNvSpPr/>
          <p:nvPr/>
        </p:nvSpPr>
        <p:spPr>
          <a:xfrm rot="-1096020">
            <a:off x="6494868" y="7912584"/>
            <a:ext cx="1085617" cy="1040218"/>
          </a:xfrm>
          <a:custGeom>
            <a:avLst/>
            <a:gdLst/>
            <a:ahLst/>
            <a:cxnLst/>
            <a:rect l="l" t="t" r="r" b="b"/>
            <a:pathLst>
              <a:path w="1085617" h="1040218">
                <a:moveTo>
                  <a:pt x="0" y="0"/>
                </a:moveTo>
                <a:lnTo>
                  <a:pt x="1085616" y="0"/>
                </a:lnTo>
                <a:lnTo>
                  <a:pt x="1085616" y="1040218"/>
                </a:lnTo>
                <a:lnTo>
                  <a:pt x="0" y="1040218"/>
                </a:lnTo>
                <a:lnTo>
                  <a:pt x="0" y="0"/>
                </a:lnTo>
                <a:close/>
              </a:path>
            </a:pathLst>
          </a:custGeom>
          <a:blipFill>
            <a:blip r:embed="rId20">
              <a:extLst>
                <a:ext uri="{96DAC541-7B7A-43D3-8B79-37D633B846F1}">
                  <asvg:svgBlip xmlns:asvg="http://schemas.microsoft.com/office/drawing/2016/SVG/main" xmlns="" r:embed="rId21"/>
                </a:ext>
              </a:extLst>
            </a:blip>
            <a:stretch>
              <a:fillRect/>
            </a:stretch>
          </a:blipFill>
        </p:spPr>
      </p:sp>
      <p:sp>
        <p:nvSpPr>
          <p:cNvPr id="13" name="Freeform 13"/>
          <p:cNvSpPr/>
          <p:nvPr/>
        </p:nvSpPr>
        <p:spPr>
          <a:xfrm rot="-1006870">
            <a:off x="9842359" y="1873092"/>
            <a:ext cx="1085617" cy="1040218"/>
          </a:xfrm>
          <a:custGeom>
            <a:avLst/>
            <a:gdLst/>
            <a:ahLst/>
            <a:cxnLst/>
            <a:rect l="l" t="t" r="r" b="b"/>
            <a:pathLst>
              <a:path w="1085617" h="1040218">
                <a:moveTo>
                  <a:pt x="0" y="0"/>
                </a:moveTo>
                <a:lnTo>
                  <a:pt x="1085617" y="0"/>
                </a:lnTo>
                <a:lnTo>
                  <a:pt x="1085617" y="1040218"/>
                </a:lnTo>
                <a:lnTo>
                  <a:pt x="0" y="1040218"/>
                </a:lnTo>
                <a:lnTo>
                  <a:pt x="0" y="0"/>
                </a:lnTo>
                <a:close/>
              </a:path>
            </a:pathLst>
          </a:custGeom>
          <a:blipFill>
            <a:blip r:embed="rId22">
              <a:extLst>
                <a:ext uri="{96DAC541-7B7A-43D3-8B79-37D633B846F1}">
                  <asvg:svgBlip xmlns:asvg="http://schemas.microsoft.com/office/drawing/2016/SVG/main" xmlns="" r:embed="rId23"/>
                </a:ext>
              </a:extLst>
            </a:blip>
            <a:stretch>
              <a:fillRect/>
            </a:stretch>
          </a:blipFill>
        </p:spPr>
      </p:sp>
      <p:sp>
        <p:nvSpPr>
          <p:cNvPr id="17" name="Freeform 17"/>
          <p:cNvSpPr/>
          <p:nvPr/>
        </p:nvSpPr>
        <p:spPr>
          <a:xfrm>
            <a:off x="13785086" y="1738523"/>
            <a:ext cx="1326968" cy="1036694"/>
          </a:xfrm>
          <a:custGeom>
            <a:avLst/>
            <a:gdLst/>
            <a:ahLst/>
            <a:cxnLst/>
            <a:rect l="l" t="t" r="r" b="b"/>
            <a:pathLst>
              <a:path w="1326968" h="1036694">
                <a:moveTo>
                  <a:pt x="0" y="0"/>
                </a:moveTo>
                <a:lnTo>
                  <a:pt x="1326968" y="0"/>
                </a:lnTo>
                <a:lnTo>
                  <a:pt x="1326968" y="1036693"/>
                </a:lnTo>
                <a:lnTo>
                  <a:pt x="0" y="1036693"/>
                </a:lnTo>
                <a:lnTo>
                  <a:pt x="0" y="0"/>
                </a:lnTo>
                <a:close/>
              </a:path>
            </a:pathLst>
          </a:custGeom>
          <a:blipFill>
            <a:blip r:embed="rId24">
              <a:extLst>
                <a:ext uri="{96DAC541-7B7A-43D3-8B79-37D633B846F1}">
                  <asvg:svgBlip xmlns:asvg="http://schemas.microsoft.com/office/drawing/2016/SVG/main" xmlns="" r:embed="rId25"/>
                </a:ext>
              </a:extLst>
            </a:blip>
            <a:stretch>
              <a:fillRect/>
            </a:stretch>
          </a:blipFill>
        </p:spPr>
      </p:sp>
      <p:sp>
        <p:nvSpPr>
          <p:cNvPr id="19" name="Freeform 19"/>
          <p:cNvSpPr/>
          <p:nvPr/>
        </p:nvSpPr>
        <p:spPr>
          <a:xfrm rot="2602083">
            <a:off x="12483395" y="2005818"/>
            <a:ext cx="3075116" cy="1902728"/>
          </a:xfrm>
          <a:custGeom>
            <a:avLst/>
            <a:gdLst/>
            <a:ahLst/>
            <a:cxnLst/>
            <a:rect l="l" t="t" r="r" b="b"/>
            <a:pathLst>
              <a:path w="3075116" h="1902728">
                <a:moveTo>
                  <a:pt x="0" y="0"/>
                </a:moveTo>
                <a:lnTo>
                  <a:pt x="3075116" y="0"/>
                </a:lnTo>
                <a:lnTo>
                  <a:pt x="3075116" y="1902728"/>
                </a:lnTo>
                <a:lnTo>
                  <a:pt x="0" y="1902728"/>
                </a:lnTo>
                <a:lnTo>
                  <a:pt x="0" y="0"/>
                </a:lnTo>
                <a:close/>
              </a:path>
            </a:pathLst>
          </a:custGeom>
          <a:blipFill>
            <a:blip r:embed="rId26">
              <a:extLst>
                <a:ext uri="{96DAC541-7B7A-43D3-8B79-37D633B846F1}">
                  <asvg:svgBlip xmlns:asvg="http://schemas.microsoft.com/office/drawing/2016/SVG/main" xmlns="" r:embed="rId27"/>
                </a:ext>
              </a:extLst>
            </a:blip>
            <a:stretch>
              <a:fillRect/>
            </a:stretch>
          </a:blipFill>
        </p:spPr>
      </p:sp>
      <p:pic>
        <p:nvPicPr>
          <p:cNvPr id="24" name="Picture 23"/>
          <p:cNvPicPr>
            <a:picLocks noChangeAspect="1"/>
          </p:cNvPicPr>
          <p:nvPr/>
        </p:nvPicPr>
        <p:blipFill>
          <a:blip r:embed="rId28"/>
          <a:stretch>
            <a:fillRect/>
          </a:stretch>
        </p:blipFill>
        <p:spPr>
          <a:xfrm>
            <a:off x="609600" y="410404"/>
            <a:ext cx="17564098" cy="8955800"/>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5912022" y="720089"/>
            <a:ext cx="6773008" cy="1131079"/>
          </a:xfrm>
          <a:prstGeom prst="rect">
            <a:avLst/>
          </a:prstGeom>
          <a:noFill/>
        </p:spPr>
        <p:txBody>
          <a:bodyPr wrap="none">
            <a:spAutoFit/>
          </a:bodyPr>
          <a:lstStyle/>
          <a:p>
            <a:pPr algn="ctr" defTabSz="1371600" fontAlgn="base">
              <a:spcBef>
                <a:spcPct val="0"/>
              </a:spcBef>
              <a:spcAft>
                <a:spcPct val="0"/>
              </a:spcAft>
              <a:defRPr/>
            </a:pPr>
            <a:r>
              <a:rPr lang="en-US" sz="6750" b="1" dirty="0" err="1">
                <a:ln w="22225">
                  <a:solidFill>
                    <a:srgbClr val="F17475"/>
                  </a:solidFill>
                  <a:prstDash val="solid"/>
                </a:ln>
                <a:solidFill>
                  <a:srgbClr val="FF0000"/>
                </a:solidFill>
                <a:latin typeface="Arial" panose="020B0604020202020204" pitchFamily="34" charset="0"/>
                <a:cs typeface="Arial" panose="020B0604020202020204" pitchFamily="34" charset="0"/>
              </a:rPr>
              <a:t>Yêu</a:t>
            </a:r>
            <a:r>
              <a:rPr lang="en-US" sz="6750" b="1" dirty="0">
                <a:ln w="22225">
                  <a:solidFill>
                    <a:srgbClr val="F17475"/>
                  </a:solidFill>
                  <a:prstDash val="solid"/>
                </a:ln>
                <a:solidFill>
                  <a:srgbClr val="FF0000"/>
                </a:solidFill>
                <a:latin typeface="Arial" panose="020B0604020202020204" pitchFamily="34" charset="0"/>
                <a:cs typeface="Arial" panose="020B0604020202020204" pitchFamily="34" charset="0"/>
              </a:rPr>
              <a:t> </a:t>
            </a:r>
            <a:r>
              <a:rPr lang="en-US" sz="6750" b="1" dirty="0" err="1">
                <a:ln w="22225">
                  <a:solidFill>
                    <a:srgbClr val="F17475"/>
                  </a:solidFill>
                  <a:prstDash val="solid"/>
                </a:ln>
                <a:solidFill>
                  <a:srgbClr val="FF0000"/>
                </a:solidFill>
                <a:latin typeface="Arial" panose="020B0604020202020204" pitchFamily="34" charset="0"/>
                <a:cs typeface="Arial" panose="020B0604020202020204" pitchFamily="34" charset="0"/>
              </a:rPr>
              <a:t>cầu</a:t>
            </a:r>
            <a:r>
              <a:rPr lang="en-US" sz="6750" b="1" dirty="0">
                <a:ln w="22225">
                  <a:solidFill>
                    <a:srgbClr val="F17475"/>
                  </a:solidFill>
                  <a:prstDash val="solid"/>
                </a:ln>
                <a:solidFill>
                  <a:srgbClr val="FF0000"/>
                </a:solidFill>
                <a:latin typeface="Arial" panose="020B0604020202020204" pitchFamily="34" charset="0"/>
                <a:cs typeface="Arial" panose="020B0604020202020204" pitchFamily="34" charset="0"/>
              </a:rPr>
              <a:t> </a:t>
            </a:r>
            <a:r>
              <a:rPr lang="en-US" sz="6750" b="1" dirty="0" err="1">
                <a:ln w="22225">
                  <a:solidFill>
                    <a:srgbClr val="F17475"/>
                  </a:solidFill>
                  <a:prstDash val="solid"/>
                </a:ln>
                <a:solidFill>
                  <a:srgbClr val="FF0000"/>
                </a:solidFill>
                <a:latin typeface="Arial" panose="020B0604020202020204" pitchFamily="34" charset="0"/>
                <a:cs typeface="Arial" panose="020B0604020202020204" pitchFamily="34" charset="0"/>
              </a:rPr>
              <a:t>cần</a:t>
            </a:r>
            <a:r>
              <a:rPr lang="en-US" sz="6750" b="1" dirty="0">
                <a:ln w="22225">
                  <a:solidFill>
                    <a:srgbClr val="F17475"/>
                  </a:solidFill>
                  <a:prstDash val="solid"/>
                </a:ln>
                <a:solidFill>
                  <a:srgbClr val="FF0000"/>
                </a:solidFill>
                <a:latin typeface="Arial" panose="020B0604020202020204" pitchFamily="34" charset="0"/>
                <a:cs typeface="Arial" panose="020B0604020202020204" pitchFamily="34" charset="0"/>
              </a:rPr>
              <a:t> </a:t>
            </a:r>
            <a:r>
              <a:rPr lang="en-US" sz="6750" b="1" dirty="0" err="1">
                <a:ln w="22225">
                  <a:solidFill>
                    <a:srgbClr val="F17475"/>
                  </a:solidFill>
                  <a:prstDash val="solid"/>
                </a:ln>
                <a:solidFill>
                  <a:srgbClr val="FF0000"/>
                </a:solidFill>
                <a:latin typeface="Arial" panose="020B0604020202020204" pitchFamily="34" charset="0"/>
                <a:cs typeface="Arial" panose="020B0604020202020204" pitchFamily="34" charset="0"/>
              </a:rPr>
              <a:t>đạt</a:t>
            </a:r>
            <a:endParaRPr lang="en-US" sz="6750" b="1" dirty="0">
              <a:ln w="22225">
                <a:solidFill>
                  <a:srgbClr val="F17475"/>
                </a:solidFill>
                <a:prstDash val="solid"/>
              </a:ln>
              <a:solidFill>
                <a:srgbClr val="FF0000"/>
              </a:solidFill>
              <a:latin typeface="Arial" panose="020B0604020202020204" pitchFamily="34" charset="0"/>
              <a:cs typeface="Arial" panose="020B0604020202020204" pitchFamily="34" charset="0"/>
            </a:endParaRPr>
          </a:p>
        </p:txBody>
      </p:sp>
      <p:sp>
        <p:nvSpPr>
          <p:cNvPr id="34" name="菱形 37"/>
          <p:cNvSpPr/>
          <p:nvPr/>
        </p:nvSpPr>
        <p:spPr>
          <a:xfrm>
            <a:off x="6609160" y="2811704"/>
            <a:ext cx="5541170" cy="5538788"/>
          </a:xfrm>
          <a:prstGeom prst="diamond">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defTabSz="884238">
              <a:defRPr>
                <a:solidFill>
                  <a:schemeClr val="tx1"/>
                </a:solidFill>
                <a:latin typeface="Times New Roman" panose="02020603050405020304" pitchFamily="18" charset="0"/>
              </a:defRPr>
            </a:lvl1pPr>
            <a:lvl2pPr marL="742950" indent="-285750" defTabSz="884238">
              <a:defRPr>
                <a:solidFill>
                  <a:schemeClr val="tx1"/>
                </a:solidFill>
                <a:latin typeface="Times New Roman" panose="02020603050405020304" pitchFamily="18" charset="0"/>
              </a:defRPr>
            </a:lvl2pPr>
            <a:lvl3pPr marL="1143000" indent="-228600" defTabSz="884238">
              <a:defRPr>
                <a:solidFill>
                  <a:schemeClr val="tx1"/>
                </a:solidFill>
                <a:latin typeface="Times New Roman" panose="02020603050405020304" pitchFamily="18" charset="0"/>
              </a:defRPr>
            </a:lvl3pPr>
            <a:lvl4pPr marL="1600200" indent="-228600" defTabSz="884238">
              <a:defRPr>
                <a:solidFill>
                  <a:schemeClr val="tx1"/>
                </a:solidFill>
                <a:latin typeface="Times New Roman" panose="02020603050405020304" pitchFamily="18" charset="0"/>
              </a:defRPr>
            </a:lvl4pPr>
            <a:lvl5pPr marL="2057400" indent="-228600" defTabSz="884238">
              <a:defRPr>
                <a:solidFill>
                  <a:schemeClr val="tx1"/>
                </a:solidFill>
                <a:latin typeface="Times New Roman" panose="02020603050405020304" pitchFamily="18" charset="0"/>
              </a:defRPr>
            </a:lvl5pPr>
            <a:lvl6pPr marL="2514600" indent="-228600" defTabSz="884238" eaLnBrk="0" fontAlgn="base" hangingPunct="0">
              <a:spcBef>
                <a:spcPct val="0"/>
              </a:spcBef>
              <a:spcAft>
                <a:spcPct val="0"/>
              </a:spcAft>
              <a:defRPr>
                <a:solidFill>
                  <a:schemeClr val="tx1"/>
                </a:solidFill>
                <a:latin typeface="Times New Roman" panose="02020603050405020304" pitchFamily="18" charset="0"/>
              </a:defRPr>
            </a:lvl6pPr>
            <a:lvl7pPr marL="2971800" indent="-228600" defTabSz="884238" eaLnBrk="0" fontAlgn="base" hangingPunct="0">
              <a:spcBef>
                <a:spcPct val="0"/>
              </a:spcBef>
              <a:spcAft>
                <a:spcPct val="0"/>
              </a:spcAft>
              <a:defRPr>
                <a:solidFill>
                  <a:schemeClr val="tx1"/>
                </a:solidFill>
                <a:latin typeface="Times New Roman" panose="02020603050405020304" pitchFamily="18" charset="0"/>
              </a:defRPr>
            </a:lvl7pPr>
            <a:lvl8pPr marL="3429000" indent="-228600" defTabSz="884238" eaLnBrk="0" fontAlgn="base" hangingPunct="0">
              <a:spcBef>
                <a:spcPct val="0"/>
              </a:spcBef>
              <a:spcAft>
                <a:spcPct val="0"/>
              </a:spcAft>
              <a:defRPr>
                <a:solidFill>
                  <a:schemeClr val="tx1"/>
                </a:solidFill>
                <a:latin typeface="Times New Roman" panose="02020603050405020304" pitchFamily="18" charset="0"/>
              </a:defRPr>
            </a:lvl8pPr>
            <a:lvl9pPr marL="3886200" indent="-228600" defTabSz="884238" eaLnBrk="0" fontAlgn="base" hangingPunct="0">
              <a:spcBef>
                <a:spcPct val="0"/>
              </a:spcBef>
              <a:spcAft>
                <a:spcPct val="0"/>
              </a:spcAft>
              <a:defRPr>
                <a:solidFill>
                  <a:schemeClr val="tx1"/>
                </a:solidFill>
                <a:latin typeface="Times New Roman" panose="02020603050405020304" pitchFamily="18" charset="0"/>
              </a:defRPr>
            </a:lvl9pPr>
          </a:lstStyle>
          <a:p>
            <a:pPr algn="ctr" defTabSz="1326357" fontAlgn="base">
              <a:spcBef>
                <a:spcPct val="0"/>
              </a:spcBef>
              <a:spcAft>
                <a:spcPct val="0"/>
              </a:spcAft>
              <a:defRPr/>
            </a:pPr>
            <a:endParaRPr lang="zh-CN" altLang="en-US" sz="2550">
              <a:solidFill>
                <a:srgbClr val="FFFFFF"/>
              </a:solidFill>
              <a:latin typeface="Microsoft YaHei" panose="020B0503020204020204" pitchFamily="34" charset="-122"/>
              <a:ea typeface="Microsoft YaHei" panose="020B0503020204020204" pitchFamily="34" charset="-122"/>
              <a:cs typeface="SimSun" panose="02010600030101010101" pitchFamily="2" charset="-122"/>
              <a:sym typeface="Microsoft YaHei" panose="020B0503020204020204" pitchFamily="34" charset="-122"/>
            </a:endParaRPr>
          </a:p>
        </p:txBody>
      </p:sp>
      <p:sp>
        <p:nvSpPr>
          <p:cNvPr id="35" name="圆角矩形 43"/>
          <p:cNvSpPr/>
          <p:nvPr/>
        </p:nvSpPr>
        <p:spPr>
          <a:xfrm>
            <a:off x="8458198" y="6364529"/>
            <a:ext cx="1985963" cy="1985963"/>
          </a:xfrm>
          <a:prstGeom prst="round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defTabSz="884238">
              <a:defRPr>
                <a:solidFill>
                  <a:schemeClr val="tx1"/>
                </a:solidFill>
                <a:latin typeface="Times New Roman" panose="02020603050405020304" pitchFamily="18" charset="0"/>
              </a:defRPr>
            </a:lvl1pPr>
            <a:lvl2pPr marL="742950" indent="-285750" defTabSz="884238">
              <a:defRPr>
                <a:solidFill>
                  <a:schemeClr val="tx1"/>
                </a:solidFill>
                <a:latin typeface="Times New Roman" panose="02020603050405020304" pitchFamily="18" charset="0"/>
              </a:defRPr>
            </a:lvl2pPr>
            <a:lvl3pPr marL="1143000" indent="-228600" defTabSz="884238">
              <a:defRPr>
                <a:solidFill>
                  <a:schemeClr val="tx1"/>
                </a:solidFill>
                <a:latin typeface="Times New Roman" panose="02020603050405020304" pitchFamily="18" charset="0"/>
              </a:defRPr>
            </a:lvl3pPr>
            <a:lvl4pPr marL="1600200" indent="-228600" defTabSz="884238">
              <a:defRPr>
                <a:solidFill>
                  <a:schemeClr val="tx1"/>
                </a:solidFill>
                <a:latin typeface="Times New Roman" panose="02020603050405020304" pitchFamily="18" charset="0"/>
              </a:defRPr>
            </a:lvl4pPr>
            <a:lvl5pPr marL="2057400" indent="-228600" defTabSz="884238">
              <a:defRPr>
                <a:solidFill>
                  <a:schemeClr val="tx1"/>
                </a:solidFill>
                <a:latin typeface="Times New Roman" panose="02020603050405020304" pitchFamily="18" charset="0"/>
              </a:defRPr>
            </a:lvl5pPr>
            <a:lvl6pPr marL="2514600" indent="-228600" defTabSz="884238" eaLnBrk="0" fontAlgn="base" hangingPunct="0">
              <a:spcBef>
                <a:spcPct val="0"/>
              </a:spcBef>
              <a:spcAft>
                <a:spcPct val="0"/>
              </a:spcAft>
              <a:defRPr>
                <a:solidFill>
                  <a:schemeClr val="tx1"/>
                </a:solidFill>
                <a:latin typeface="Times New Roman" panose="02020603050405020304" pitchFamily="18" charset="0"/>
              </a:defRPr>
            </a:lvl6pPr>
            <a:lvl7pPr marL="2971800" indent="-228600" defTabSz="884238" eaLnBrk="0" fontAlgn="base" hangingPunct="0">
              <a:spcBef>
                <a:spcPct val="0"/>
              </a:spcBef>
              <a:spcAft>
                <a:spcPct val="0"/>
              </a:spcAft>
              <a:defRPr>
                <a:solidFill>
                  <a:schemeClr val="tx1"/>
                </a:solidFill>
                <a:latin typeface="Times New Roman" panose="02020603050405020304" pitchFamily="18" charset="0"/>
              </a:defRPr>
            </a:lvl7pPr>
            <a:lvl8pPr marL="3429000" indent="-228600" defTabSz="884238" eaLnBrk="0" fontAlgn="base" hangingPunct="0">
              <a:spcBef>
                <a:spcPct val="0"/>
              </a:spcBef>
              <a:spcAft>
                <a:spcPct val="0"/>
              </a:spcAft>
              <a:defRPr>
                <a:solidFill>
                  <a:schemeClr val="tx1"/>
                </a:solidFill>
                <a:latin typeface="Times New Roman" panose="02020603050405020304" pitchFamily="18" charset="0"/>
              </a:defRPr>
            </a:lvl8pPr>
            <a:lvl9pPr marL="3886200" indent="-228600" defTabSz="884238" eaLnBrk="0" fontAlgn="base" hangingPunct="0">
              <a:spcBef>
                <a:spcPct val="0"/>
              </a:spcBef>
              <a:spcAft>
                <a:spcPct val="0"/>
              </a:spcAft>
              <a:defRPr>
                <a:solidFill>
                  <a:schemeClr val="tx1"/>
                </a:solidFill>
                <a:latin typeface="Times New Roman" panose="02020603050405020304" pitchFamily="18" charset="0"/>
              </a:defRPr>
            </a:lvl9pPr>
          </a:lstStyle>
          <a:p>
            <a:pPr algn="ctr" defTabSz="1326357" fontAlgn="base">
              <a:spcBef>
                <a:spcPct val="0"/>
              </a:spcBef>
              <a:spcAft>
                <a:spcPct val="0"/>
              </a:spcAft>
              <a:defRPr/>
            </a:pPr>
            <a:endParaRPr lang="zh-CN" altLang="en-US" sz="2550">
              <a:solidFill>
                <a:srgbClr val="FFFFFF"/>
              </a:solidFill>
              <a:latin typeface="Microsoft YaHei" panose="020B0503020204020204" pitchFamily="34" charset="-122"/>
              <a:ea typeface="Microsoft YaHei" panose="020B0503020204020204" pitchFamily="34" charset="-122"/>
              <a:cs typeface="SimSun" panose="02010600030101010101" pitchFamily="2" charset="-122"/>
              <a:sym typeface="Microsoft YaHei" panose="020B0503020204020204" pitchFamily="34" charset="-122"/>
            </a:endParaRPr>
          </a:p>
        </p:txBody>
      </p:sp>
      <p:sp>
        <p:nvSpPr>
          <p:cNvPr id="37" name="圆角矩形 45"/>
          <p:cNvSpPr/>
          <p:nvPr/>
        </p:nvSpPr>
        <p:spPr>
          <a:xfrm>
            <a:off x="8386763" y="2567609"/>
            <a:ext cx="1985963" cy="1985963"/>
          </a:xfrm>
          <a:prstGeom prst="roundRect">
            <a:avLst/>
          </a:prstGeom>
          <a:solidFill>
            <a:srgbClr val="9E443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defTabSz="884238">
              <a:defRPr>
                <a:solidFill>
                  <a:schemeClr val="tx1"/>
                </a:solidFill>
                <a:latin typeface="Times New Roman" panose="02020603050405020304" pitchFamily="18" charset="0"/>
              </a:defRPr>
            </a:lvl1pPr>
            <a:lvl2pPr marL="742950" indent="-285750" defTabSz="884238">
              <a:defRPr>
                <a:solidFill>
                  <a:schemeClr val="tx1"/>
                </a:solidFill>
                <a:latin typeface="Times New Roman" panose="02020603050405020304" pitchFamily="18" charset="0"/>
              </a:defRPr>
            </a:lvl2pPr>
            <a:lvl3pPr marL="1143000" indent="-228600" defTabSz="884238">
              <a:defRPr>
                <a:solidFill>
                  <a:schemeClr val="tx1"/>
                </a:solidFill>
                <a:latin typeface="Times New Roman" panose="02020603050405020304" pitchFamily="18" charset="0"/>
              </a:defRPr>
            </a:lvl3pPr>
            <a:lvl4pPr marL="1600200" indent="-228600" defTabSz="884238">
              <a:defRPr>
                <a:solidFill>
                  <a:schemeClr val="tx1"/>
                </a:solidFill>
                <a:latin typeface="Times New Roman" panose="02020603050405020304" pitchFamily="18" charset="0"/>
              </a:defRPr>
            </a:lvl4pPr>
            <a:lvl5pPr marL="2057400" indent="-228600" defTabSz="884238">
              <a:defRPr>
                <a:solidFill>
                  <a:schemeClr val="tx1"/>
                </a:solidFill>
                <a:latin typeface="Times New Roman" panose="02020603050405020304" pitchFamily="18" charset="0"/>
              </a:defRPr>
            </a:lvl5pPr>
            <a:lvl6pPr marL="2514600" indent="-228600" defTabSz="884238" eaLnBrk="0" fontAlgn="base" hangingPunct="0">
              <a:spcBef>
                <a:spcPct val="0"/>
              </a:spcBef>
              <a:spcAft>
                <a:spcPct val="0"/>
              </a:spcAft>
              <a:defRPr>
                <a:solidFill>
                  <a:schemeClr val="tx1"/>
                </a:solidFill>
                <a:latin typeface="Times New Roman" panose="02020603050405020304" pitchFamily="18" charset="0"/>
              </a:defRPr>
            </a:lvl6pPr>
            <a:lvl7pPr marL="2971800" indent="-228600" defTabSz="884238" eaLnBrk="0" fontAlgn="base" hangingPunct="0">
              <a:spcBef>
                <a:spcPct val="0"/>
              </a:spcBef>
              <a:spcAft>
                <a:spcPct val="0"/>
              </a:spcAft>
              <a:defRPr>
                <a:solidFill>
                  <a:schemeClr val="tx1"/>
                </a:solidFill>
                <a:latin typeface="Times New Roman" panose="02020603050405020304" pitchFamily="18" charset="0"/>
              </a:defRPr>
            </a:lvl7pPr>
            <a:lvl8pPr marL="3429000" indent="-228600" defTabSz="884238" eaLnBrk="0" fontAlgn="base" hangingPunct="0">
              <a:spcBef>
                <a:spcPct val="0"/>
              </a:spcBef>
              <a:spcAft>
                <a:spcPct val="0"/>
              </a:spcAft>
              <a:defRPr>
                <a:solidFill>
                  <a:schemeClr val="tx1"/>
                </a:solidFill>
                <a:latin typeface="Times New Roman" panose="02020603050405020304" pitchFamily="18" charset="0"/>
              </a:defRPr>
            </a:lvl8pPr>
            <a:lvl9pPr marL="3886200" indent="-228600" defTabSz="884238" eaLnBrk="0" fontAlgn="base" hangingPunct="0">
              <a:spcBef>
                <a:spcPct val="0"/>
              </a:spcBef>
              <a:spcAft>
                <a:spcPct val="0"/>
              </a:spcAft>
              <a:defRPr>
                <a:solidFill>
                  <a:schemeClr val="tx1"/>
                </a:solidFill>
                <a:latin typeface="Times New Roman" panose="02020603050405020304" pitchFamily="18" charset="0"/>
              </a:defRPr>
            </a:lvl9pPr>
          </a:lstStyle>
          <a:p>
            <a:pPr algn="ctr" defTabSz="1326357" fontAlgn="base">
              <a:spcBef>
                <a:spcPct val="0"/>
              </a:spcBef>
              <a:spcAft>
                <a:spcPct val="0"/>
              </a:spcAft>
              <a:defRPr/>
            </a:pPr>
            <a:endParaRPr lang="zh-CN" altLang="en-US" sz="2550">
              <a:solidFill>
                <a:srgbClr val="FFFFFF"/>
              </a:solidFill>
              <a:latin typeface="Microsoft YaHei" panose="020B0503020204020204" pitchFamily="34" charset="-122"/>
              <a:ea typeface="Microsoft YaHei" panose="020B0503020204020204" pitchFamily="34" charset="-122"/>
              <a:cs typeface="SimSun" panose="02010600030101010101" pitchFamily="2" charset="-122"/>
              <a:sym typeface="Microsoft YaHei" panose="020B0503020204020204" pitchFamily="34" charset="-122"/>
            </a:endParaRPr>
          </a:p>
        </p:txBody>
      </p:sp>
      <p:sp>
        <p:nvSpPr>
          <p:cNvPr id="38" name="TextBox 47"/>
          <p:cNvSpPr txBox="1">
            <a:spLocks noChangeArrowheads="1"/>
          </p:cNvSpPr>
          <p:nvPr/>
        </p:nvSpPr>
        <p:spPr bwMode="auto">
          <a:xfrm>
            <a:off x="8551358" y="2910187"/>
            <a:ext cx="1726755" cy="15927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defTabSz="884238">
              <a:defRPr>
                <a:solidFill>
                  <a:schemeClr val="tx1"/>
                </a:solidFill>
                <a:latin typeface="Times New Roman" panose="02020603050405020304" pitchFamily="18" charset="0"/>
              </a:defRPr>
            </a:lvl1pPr>
            <a:lvl2pPr marL="742950" indent="-285750" defTabSz="884238">
              <a:defRPr>
                <a:solidFill>
                  <a:schemeClr val="tx1"/>
                </a:solidFill>
                <a:latin typeface="Times New Roman" panose="02020603050405020304" pitchFamily="18" charset="0"/>
              </a:defRPr>
            </a:lvl2pPr>
            <a:lvl3pPr marL="1143000" indent="-228600" defTabSz="884238">
              <a:defRPr>
                <a:solidFill>
                  <a:schemeClr val="tx1"/>
                </a:solidFill>
                <a:latin typeface="Times New Roman" panose="02020603050405020304" pitchFamily="18" charset="0"/>
              </a:defRPr>
            </a:lvl3pPr>
            <a:lvl4pPr marL="1600200" indent="-228600" defTabSz="884238">
              <a:defRPr>
                <a:solidFill>
                  <a:schemeClr val="tx1"/>
                </a:solidFill>
                <a:latin typeface="Times New Roman" panose="02020603050405020304" pitchFamily="18" charset="0"/>
              </a:defRPr>
            </a:lvl4pPr>
            <a:lvl5pPr marL="2057400" indent="-228600" defTabSz="884238">
              <a:defRPr>
                <a:solidFill>
                  <a:schemeClr val="tx1"/>
                </a:solidFill>
                <a:latin typeface="Times New Roman" panose="02020603050405020304" pitchFamily="18" charset="0"/>
              </a:defRPr>
            </a:lvl5pPr>
            <a:lvl6pPr marL="2514600" indent="-228600" defTabSz="884238" eaLnBrk="0" fontAlgn="base" hangingPunct="0">
              <a:spcBef>
                <a:spcPct val="0"/>
              </a:spcBef>
              <a:spcAft>
                <a:spcPct val="0"/>
              </a:spcAft>
              <a:defRPr>
                <a:solidFill>
                  <a:schemeClr val="tx1"/>
                </a:solidFill>
                <a:latin typeface="Times New Roman" panose="02020603050405020304" pitchFamily="18" charset="0"/>
              </a:defRPr>
            </a:lvl6pPr>
            <a:lvl7pPr marL="2971800" indent="-228600" defTabSz="884238" eaLnBrk="0" fontAlgn="base" hangingPunct="0">
              <a:spcBef>
                <a:spcPct val="0"/>
              </a:spcBef>
              <a:spcAft>
                <a:spcPct val="0"/>
              </a:spcAft>
              <a:defRPr>
                <a:solidFill>
                  <a:schemeClr val="tx1"/>
                </a:solidFill>
                <a:latin typeface="Times New Roman" panose="02020603050405020304" pitchFamily="18" charset="0"/>
              </a:defRPr>
            </a:lvl7pPr>
            <a:lvl8pPr marL="3429000" indent="-228600" defTabSz="884238" eaLnBrk="0" fontAlgn="base" hangingPunct="0">
              <a:spcBef>
                <a:spcPct val="0"/>
              </a:spcBef>
              <a:spcAft>
                <a:spcPct val="0"/>
              </a:spcAft>
              <a:defRPr>
                <a:solidFill>
                  <a:schemeClr val="tx1"/>
                </a:solidFill>
                <a:latin typeface="Times New Roman" panose="02020603050405020304" pitchFamily="18" charset="0"/>
              </a:defRPr>
            </a:lvl8pPr>
            <a:lvl9pPr marL="3886200" indent="-228600" defTabSz="884238" eaLnBrk="0" fontAlgn="base" hangingPunct="0">
              <a:spcBef>
                <a:spcPct val="0"/>
              </a:spcBef>
              <a:spcAft>
                <a:spcPct val="0"/>
              </a:spcAft>
              <a:defRPr>
                <a:solidFill>
                  <a:schemeClr val="tx1"/>
                </a:solidFill>
                <a:latin typeface="Times New Roman" panose="02020603050405020304" pitchFamily="18" charset="0"/>
              </a:defRPr>
            </a:lvl9pPr>
          </a:lstStyle>
          <a:p>
            <a:pPr defTabSz="1326357" fontAlgn="base">
              <a:spcBef>
                <a:spcPct val="0"/>
              </a:spcBef>
              <a:spcAft>
                <a:spcPct val="0"/>
              </a:spcAft>
            </a:pPr>
            <a:r>
              <a:rPr lang="en-US" altLang="zh-CN" sz="9750" b="1" dirty="0">
                <a:solidFill>
                  <a:srgbClr val="FFFFFF"/>
                </a:solidFill>
                <a:latin typeface="Microsoft YaHei" panose="020B0503020204020204" pitchFamily="34" charset="-122"/>
                <a:ea typeface="Microsoft YaHei" panose="020B0503020204020204" pitchFamily="34" charset="-122"/>
                <a:cs typeface="SimSun" panose="02010600030101010101" pitchFamily="2" charset="-122"/>
                <a:sym typeface="Microsoft YaHei" panose="020B0503020204020204" pitchFamily="34" charset="-122"/>
              </a:rPr>
              <a:t>01</a:t>
            </a:r>
            <a:endParaRPr lang="zh-CN" altLang="en-US" sz="9750" b="1" dirty="0">
              <a:solidFill>
                <a:srgbClr val="FFFFFF"/>
              </a:solidFill>
              <a:latin typeface="Microsoft YaHei" panose="020B0503020204020204" pitchFamily="34" charset="-122"/>
              <a:ea typeface="Microsoft YaHei" panose="020B0503020204020204" pitchFamily="34" charset="-122"/>
              <a:cs typeface="SimSun" panose="02010600030101010101" pitchFamily="2" charset="-122"/>
              <a:sym typeface="Microsoft YaHei" panose="020B0503020204020204" pitchFamily="34" charset="-122"/>
            </a:endParaRPr>
          </a:p>
        </p:txBody>
      </p:sp>
      <p:sp>
        <p:nvSpPr>
          <p:cNvPr id="39" name="TextBox 48"/>
          <p:cNvSpPr txBox="1">
            <a:spLocks noChangeArrowheads="1"/>
          </p:cNvSpPr>
          <p:nvPr/>
        </p:nvSpPr>
        <p:spPr bwMode="auto">
          <a:xfrm>
            <a:off x="8587801" y="6561138"/>
            <a:ext cx="1726755" cy="15927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defTabSz="884238">
              <a:defRPr>
                <a:solidFill>
                  <a:schemeClr val="tx1"/>
                </a:solidFill>
                <a:latin typeface="Times New Roman" panose="02020603050405020304" pitchFamily="18" charset="0"/>
              </a:defRPr>
            </a:lvl1pPr>
            <a:lvl2pPr marL="742950" indent="-285750" defTabSz="884238">
              <a:defRPr>
                <a:solidFill>
                  <a:schemeClr val="tx1"/>
                </a:solidFill>
                <a:latin typeface="Times New Roman" panose="02020603050405020304" pitchFamily="18" charset="0"/>
              </a:defRPr>
            </a:lvl2pPr>
            <a:lvl3pPr marL="1143000" indent="-228600" defTabSz="884238">
              <a:defRPr>
                <a:solidFill>
                  <a:schemeClr val="tx1"/>
                </a:solidFill>
                <a:latin typeface="Times New Roman" panose="02020603050405020304" pitchFamily="18" charset="0"/>
              </a:defRPr>
            </a:lvl3pPr>
            <a:lvl4pPr marL="1600200" indent="-228600" defTabSz="884238">
              <a:defRPr>
                <a:solidFill>
                  <a:schemeClr val="tx1"/>
                </a:solidFill>
                <a:latin typeface="Times New Roman" panose="02020603050405020304" pitchFamily="18" charset="0"/>
              </a:defRPr>
            </a:lvl4pPr>
            <a:lvl5pPr marL="2057400" indent="-228600" defTabSz="884238">
              <a:defRPr>
                <a:solidFill>
                  <a:schemeClr val="tx1"/>
                </a:solidFill>
                <a:latin typeface="Times New Roman" panose="02020603050405020304" pitchFamily="18" charset="0"/>
              </a:defRPr>
            </a:lvl5pPr>
            <a:lvl6pPr marL="2514600" indent="-228600" defTabSz="884238" eaLnBrk="0" fontAlgn="base" hangingPunct="0">
              <a:spcBef>
                <a:spcPct val="0"/>
              </a:spcBef>
              <a:spcAft>
                <a:spcPct val="0"/>
              </a:spcAft>
              <a:defRPr>
                <a:solidFill>
                  <a:schemeClr val="tx1"/>
                </a:solidFill>
                <a:latin typeface="Times New Roman" panose="02020603050405020304" pitchFamily="18" charset="0"/>
              </a:defRPr>
            </a:lvl6pPr>
            <a:lvl7pPr marL="2971800" indent="-228600" defTabSz="884238" eaLnBrk="0" fontAlgn="base" hangingPunct="0">
              <a:spcBef>
                <a:spcPct val="0"/>
              </a:spcBef>
              <a:spcAft>
                <a:spcPct val="0"/>
              </a:spcAft>
              <a:defRPr>
                <a:solidFill>
                  <a:schemeClr val="tx1"/>
                </a:solidFill>
                <a:latin typeface="Times New Roman" panose="02020603050405020304" pitchFamily="18" charset="0"/>
              </a:defRPr>
            </a:lvl7pPr>
            <a:lvl8pPr marL="3429000" indent="-228600" defTabSz="884238" eaLnBrk="0" fontAlgn="base" hangingPunct="0">
              <a:spcBef>
                <a:spcPct val="0"/>
              </a:spcBef>
              <a:spcAft>
                <a:spcPct val="0"/>
              </a:spcAft>
              <a:defRPr>
                <a:solidFill>
                  <a:schemeClr val="tx1"/>
                </a:solidFill>
                <a:latin typeface="Times New Roman" panose="02020603050405020304" pitchFamily="18" charset="0"/>
              </a:defRPr>
            </a:lvl8pPr>
            <a:lvl9pPr marL="3886200" indent="-228600" defTabSz="884238" eaLnBrk="0" fontAlgn="base" hangingPunct="0">
              <a:spcBef>
                <a:spcPct val="0"/>
              </a:spcBef>
              <a:spcAft>
                <a:spcPct val="0"/>
              </a:spcAft>
              <a:defRPr>
                <a:solidFill>
                  <a:schemeClr val="tx1"/>
                </a:solidFill>
                <a:latin typeface="Times New Roman" panose="02020603050405020304" pitchFamily="18" charset="0"/>
              </a:defRPr>
            </a:lvl9pPr>
          </a:lstStyle>
          <a:p>
            <a:pPr defTabSz="1326357" fontAlgn="base">
              <a:spcBef>
                <a:spcPct val="0"/>
              </a:spcBef>
              <a:spcAft>
                <a:spcPct val="0"/>
              </a:spcAft>
            </a:pPr>
            <a:r>
              <a:rPr lang="en-US" altLang="zh-CN" sz="9750" b="1" dirty="0">
                <a:solidFill>
                  <a:srgbClr val="FFFFFF"/>
                </a:solidFill>
                <a:latin typeface="Microsoft YaHei" panose="020B0503020204020204" pitchFamily="34" charset="-122"/>
                <a:ea typeface="Microsoft YaHei" panose="020B0503020204020204" pitchFamily="34" charset="-122"/>
                <a:cs typeface="SimSun" panose="02010600030101010101" pitchFamily="2" charset="-122"/>
                <a:sym typeface="Microsoft YaHei" panose="020B0503020204020204" pitchFamily="34" charset="-122"/>
              </a:rPr>
              <a:t>02</a:t>
            </a:r>
            <a:endParaRPr lang="zh-CN" altLang="en-US" sz="9750" b="1" dirty="0">
              <a:solidFill>
                <a:srgbClr val="FFFFFF"/>
              </a:solidFill>
              <a:latin typeface="Microsoft YaHei" panose="020B0503020204020204" pitchFamily="34" charset="-122"/>
              <a:ea typeface="Microsoft YaHei" panose="020B0503020204020204" pitchFamily="34" charset="-122"/>
              <a:cs typeface="SimSun" panose="02010600030101010101" pitchFamily="2" charset="-122"/>
              <a:sym typeface="Microsoft YaHei" panose="020B0503020204020204" pitchFamily="34" charset="-122"/>
            </a:endParaRPr>
          </a:p>
        </p:txBody>
      </p:sp>
      <p:sp>
        <p:nvSpPr>
          <p:cNvPr id="13322" name="矩形 47"/>
          <p:cNvSpPr>
            <a:spLocks noChangeArrowheads="1"/>
          </p:cNvSpPr>
          <p:nvPr/>
        </p:nvSpPr>
        <p:spPr bwMode="auto">
          <a:xfrm>
            <a:off x="10744200" y="6933808"/>
            <a:ext cx="6743700" cy="19389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lgn="just" defTabSz="1371600" fontAlgn="base">
              <a:spcBef>
                <a:spcPct val="0"/>
              </a:spcBef>
              <a:spcAft>
                <a:spcPct val="0"/>
              </a:spcAft>
            </a:pPr>
            <a:r>
              <a:rPr lang="en-US" sz="4000" dirty="0" err="1">
                <a:solidFill>
                  <a:srgbClr val="002060"/>
                </a:solidFill>
                <a:latin typeface="Arial" panose="020B0604020202020204" pitchFamily="34" charset="0"/>
                <a:cs typeface="Arial" panose="020B0604020202020204" pitchFamily="34" charset="0"/>
              </a:rPr>
              <a:t>Biết</a:t>
            </a:r>
            <a:r>
              <a:rPr lang="en-US" sz="4000" dirty="0">
                <a:solidFill>
                  <a:srgbClr val="002060"/>
                </a:solidFill>
                <a:latin typeface="Arial" panose="020B0604020202020204" pitchFamily="34" charset="0"/>
                <a:cs typeface="Arial" panose="020B0604020202020204" pitchFamily="34" charset="0"/>
              </a:rPr>
              <a:t> chia </a:t>
            </a:r>
            <a:r>
              <a:rPr lang="en-US" sz="4000" dirty="0" err="1">
                <a:solidFill>
                  <a:srgbClr val="002060"/>
                </a:solidFill>
                <a:latin typeface="Arial" panose="020B0604020202020204" pitchFamily="34" charset="0"/>
                <a:cs typeface="Arial" panose="020B0604020202020204" pitchFamily="34" charset="0"/>
              </a:rPr>
              <a:t>sẻ</a:t>
            </a:r>
            <a:r>
              <a:rPr lang="en-US" sz="4000" dirty="0">
                <a:solidFill>
                  <a:srgbClr val="002060"/>
                </a:solidFill>
                <a:latin typeface="Arial" panose="020B0604020202020204" pitchFamily="34" charset="0"/>
                <a:cs typeface="Arial" panose="020B0604020202020204" pitchFamily="34" charset="0"/>
              </a:rPr>
              <a:t> </a:t>
            </a:r>
            <a:r>
              <a:rPr lang="en-US" sz="4000" dirty="0" err="1">
                <a:solidFill>
                  <a:srgbClr val="002060"/>
                </a:solidFill>
                <a:latin typeface="Arial" panose="020B0604020202020204" pitchFamily="34" charset="0"/>
                <a:cs typeface="Arial" panose="020B0604020202020204" pitchFamily="34" charset="0"/>
              </a:rPr>
              <a:t>suy</a:t>
            </a:r>
            <a:r>
              <a:rPr lang="en-US" sz="4000" dirty="0">
                <a:solidFill>
                  <a:srgbClr val="002060"/>
                </a:solidFill>
                <a:latin typeface="Arial" panose="020B0604020202020204" pitchFamily="34" charset="0"/>
                <a:cs typeface="Arial" panose="020B0604020202020204" pitchFamily="34" charset="0"/>
              </a:rPr>
              <a:t> </a:t>
            </a:r>
            <a:r>
              <a:rPr lang="en-US" sz="4000" dirty="0" err="1">
                <a:solidFill>
                  <a:srgbClr val="002060"/>
                </a:solidFill>
                <a:latin typeface="Arial" panose="020B0604020202020204" pitchFamily="34" charset="0"/>
                <a:cs typeface="Arial" panose="020B0604020202020204" pitchFamily="34" charset="0"/>
              </a:rPr>
              <a:t>nghĩ</a:t>
            </a:r>
            <a:r>
              <a:rPr lang="en-US" sz="4000" dirty="0">
                <a:solidFill>
                  <a:srgbClr val="002060"/>
                </a:solidFill>
                <a:latin typeface="Arial" panose="020B0604020202020204" pitchFamily="34" charset="0"/>
                <a:cs typeface="Arial" panose="020B0604020202020204" pitchFamily="34" charset="0"/>
              </a:rPr>
              <a:t>, </a:t>
            </a:r>
            <a:r>
              <a:rPr lang="en-US" sz="4000" dirty="0" err="1">
                <a:solidFill>
                  <a:srgbClr val="002060"/>
                </a:solidFill>
                <a:latin typeface="Arial" panose="020B0604020202020204" pitchFamily="34" charset="0"/>
                <a:cs typeface="Arial" panose="020B0604020202020204" pitchFamily="34" charset="0"/>
              </a:rPr>
              <a:t>nhận</a:t>
            </a:r>
            <a:r>
              <a:rPr lang="en-US" sz="4000" dirty="0">
                <a:solidFill>
                  <a:srgbClr val="002060"/>
                </a:solidFill>
                <a:latin typeface="Arial" panose="020B0604020202020204" pitchFamily="34" charset="0"/>
                <a:cs typeface="Arial" panose="020B0604020202020204" pitchFamily="34" charset="0"/>
              </a:rPr>
              <a:t> </a:t>
            </a:r>
            <a:r>
              <a:rPr lang="en-US" sz="4000" dirty="0" err="1">
                <a:solidFill>
                  <a:srgbClr val="002060"/>
                </a:solidFill>
                <a:latin typeface="Arial" panose="020B0604020202020204" pitchFamily="34" charset="0"/>
                <a:cs typeface="Arial" panose="020B0604020202020204" pitchFamily="34" charset="0"/>
              </a:rPr>
              <a:t>thức</a:t>
            </a:r>
            <a:r>
              <a:rPr lang="en-US" sz="4000" dirty="0">
                <a:solidFill>
                  <a:srgbClr val="002060"/>
                </a:solidFill>
                <a:latin typeface="Arial" panose="020B0604020202020204" pitchFamily="34" charset="0"/>
                <a:cs typeface="Arial" panose="020B0604020202020204" pitchFamily="34" charset="0"/>
              </a:rPr>
              <a:t>, </a:t>
            </a:r>
            <a:r>
              <a:rPr lang="en-US" sz="4000" dirty="0" err="1">
                <a:solidFill>
                  <a:srgbClr val="002060"/>
                </a:solidFill>
                <a:latin typeface="Arial" panose="020B0604020202020204" pitchFamily="34" charset="0"/>
                <a:cs typeface="Arial" panose="020B0604020202020204" pitchFamily="34" charset="0"/>
              </a:rPr>
              <a:t>cách</a:t>
            </a:r>
            <a:r>
              <a:rPr lang="en-US" sz="4000" dirty="0">
                <a:solidFill>
                  <a:srgbClr val="002060"/>
                </a:solidFill>
                <a:latin typeface="Arial" panose="020B0604020202020204" pitchFamily="34" charset="0"/>
                <a:cs typeface="Arial" panose="020B0604020202020204" pitchFamily="34" charset="0"/>
              </a:rPr>
              <a:t> </a:t>
            </a:r>
            <a:r>
              <a:rPr lang="en-US" sz="4000" dirty="0" err="1">
                <a:solidFill>
                  <a:srgbClr val="002060"/>
                </a:solidFill>
                <a:latin typeface="Arial" panose="020B0604020202020204" pitchFamily="34" charset="0"/>
                <a:cs typeface="Arial" panose="020B0604020202020204" pitchFamily="34" charset="0"/>
              </a:rPr>
              <a:t>đánh</a:t>
            </a:r>
            <a:r>
              <a:rPr lang="en-US" sz="4000" dirty="0">
                <a:solidFill>
                  <a:srgbClr val="002060"/>
                </a:solidFill>
                <a:latin typeface="Arial" panose="020B0604020202020204" pitchFamily="34" charset="0"/>
                <a:cs typeface="Arial" panose="020B0604020202020204" pitchFamily="34" charset="0"/>
              </a:rPr>
              <a:t> </a:t>
            </a:r>
            <a:r>
              <a:rPr lang="en-US" sz="4000" dirty="0" err="1">
                <a:solidFill>
                  <a:srgbClr val="002060"/>
                </a:solidFill>
                <a:latin typeface="Arial" panose="020B0604020202020204" pitchFamily="34" charset="0"/>
                <a:cs typeface="Arial" panose="020B0604020202020204" pitchFamily="34" charset="0"/>
              </a:rPr>
              <a:t>giá</a:t>
            </a:r>
            <a:r>
              <a:rPr lang="en-US" sz="4000" dirty="0">
                <a:solidFill>
                  <a:srgbClr val="002060"/>
                </a:solidFill>
                <a:latin typeface="Arial" panose="020B0604020202020204" pitchFamily="34" charset="0"/>
                <a:cs typeface="Arial" panose="020B0604020202020204" pitchFamily="34" charset="0"/>
              </a:rPr>
              <a:t> </a:t>
            </a:r>
            <a:r>
              <a:rPr lang="en-US" sz="4000" dirty="0" err="1">
                <a:solidFill>
                  <a:srgbClr val="002060"/>
                </a:solidFill>
                <a:latin typeface="Arial" panose="020B0604020202020204" pitchFamily="34" charset="0"/>
                <a:cs typeface="Arial" panose="020B0604020202020204" pitchFamily="34" charset="0"/>
              </a:rPr>
              <a:t>của</a:t>
            </a:r>
            <a:r>
              <a:rPr lang="en-US" sz="4000" dirty="0">
                <a:solidFill>
                  <a:srgbClr val="002060"/>
                </a:solidFill>
                <a:latin typeface="Arial" panose="020B0604020202020204" pitchFamily="34" charset="0"/>
                <a:cs typeface="Arial" panose="020B0604020202020204" pitchFamily="34" charset="0"/>
              </a:rPr>
              <a:t> </a:t>
            </a:r>
            <a:r>
              <a:rPr lang="en-US" sz="4000" dirty="0" err="1">
                <a:solidFill>
                  <a:srgbClr val="002060"/>
                </a:solidFill>
                <a:latin typeface="Arial" panose="020B0604020202020204" pitchFamily="34" charset="0"/>
                <a:cs typeface="Arial" panose="020B0604020202020204" pitchFamily="34" charset="0"/>
              </a:rPr>
              <a:t>mình</a:t>
            </a:r>
            <a:r>
              <a:rPr lang="en-US" sz="4000" dirty="0">
                <a:solidFill>
                  <a:srgbClr val="002060"/>
                </a:solidFill>
                <a:latin typeface="Arial" panose="020B0604020202020204" pitchFamily="34" charset="0"/>
                <a:cs typeface="Arial" panose="020B0604020202020204" pitchFamily="34" charset="0"/>
              </a:rPr>
              <a:t> </a:t>
            </a:r>
            <a:r>
              <a:rPr lang="en-US" sz="4000" dirty="0" err="1">
                <a:solidFill>
                  <a:srgbClr val="002060"/>
                </a:solidFill>
                <a:latin typeface="Arial" panose="020B0604020202020204" pitchFamily="34" charset="0"/>
                <a:cs typeface="Arial" panose="020B0604020202020204" pitchFamily="34" charset="0"/>
              </a:rPr>
              <a:t>về</a:t>
            </a:r>
            <a:r>
              <a:rPr lang="en-US" sz="4000" dirty="0">
                <a:solidFill>
                  <a:srgbClr val="002060"/>
                </a:solidFill>
                <a:latin typeface="Arial" panose="020B0604020202020204" pitchFamily="34" charset="0"/>
                <a:cs typeface="Arial" panose="020B0604020202020204" pitchFamily="34" charset="0"/>
              </a:rPr>
              <a:t> </a:t>
            </a:r>
            <a:r>
              <a:rPr lang="en-US" sz="4000" dirty="0" err="1">
                <a:solidFill>
                  <a:srgbClr val="002060"/>
                </a:solidFill>
                <a:latin typeface="Arial" panose="020B0604020202020204" pitchFamily="34" charset="0"/>
                <a:cs typeface="Arial" panose="020B0604020202020204" pitchFamily="34" charset="0"/>
              </a:rPr>
              <a:t>bản</a:t>
            </a:r>
            <a:r>
              <a:rPr lang="en-US" sz="4000" dirty="0">
                <a:solidFill>
                  <a:srgbClr val="002060"/>
                </a:solidFill>
                <a:latin typeface="Arial" panose="020B0604020202020204" pitchFamily="34" charset="0"/>
                <a:cs typeface="Arial" panose="020B0604020202020204" pitchFamily="34" charset="0"/>
              </a:rPr>
              <a:t> </a:t>
            </a:r>
            <a:r>
              <a:rPr lang="en-US" sz="4000" dirty="0" err="1">
                <a:solidFill>
                  <a:srgbClr val="002060"/>
                </a:solidFill>
                <a:latin typeface="Arial" panose="020B0604020202020204" pitchFamily="34" charset="0"/>
                <a:cs typeface="Arial" panose="020B0604020202020204" pitchFamily="34" charset="0"/>
              </a:rPr>
              <a:t>thân</a:t>
            </a:r>
            <a:r>
              <a:rPr lang="en-US" sz="4000" dirty="0">
                <a:solidFill>
                  <a:srgbClr val="002060"/>
                </a:solidFill>
                <a:latin typeface="Arial" panose="020B0604020202020204" pitchFamily="34" charset="0"/>
                <a:cs typeface="Arial" panose="020B0604020202020204" pitchFamily="34" charset="0"/>
              </a:rPr>
              <a:t>.</a:t>
            </a:r>
            <a:endParaRPr lang="en-US" altLang="en-US" sz="4000" dirty="0">
              <a:solidFill>
                <a:srgbClr val="002060"/>
              </a:solidFill>
              <a:latin typeface="Arial" panose="020B0604020202020204" pitchFamily="34" charset="0"/>
              <a:cs typeface="Arial" panose="020B0604020202020204" pitchFamily="34" charset="0"/>
            </a:endParaRPr>
          </a:p>
        </p:txBody>
      </p:sp>
      <p:sp>
        <p:nvSpPr>
          <p:cNvPr id="13323" name="矩形 50"/>
          <p:cNvSpPr>
            <a:spLocks noChangeArrowheads="1"/>
          </p:cNvSpPr>
          <p:nvPr/>
        </p:nvSpPr>
        <p:spPr bwMode="auto">
          <a:xfrm>
            <a:off x="990600" y="2811704"/>
            <a:ext cx="7138970" cy="19389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lgn="just" defTabSz="1371600" fontAlgn="base">
              <a:spcBef>
                <a:spcPct val="0"/>
              </a:spcBef>
              <a:spcAft>
                <a:spcPct val="0"/>
              </a:spcAft>
            </a:pPr>
            <a:r>
              <a:rPr lang="vi-VN" sz="4000" dirty="0">
                <a:solidFill>
                  <a:srgbClr val="002060"/>
                </a:solidFill>
                <a:latin typeface="Arial" panose="020B0604020202020204" pitchFamily="34" charset="0"/>
                <a:cs typeface="Arial" panose="020B0604020202020204" pitchFamily="34" charset="0"/>
              </a:rPr>
              <a:t>Biết nói trước nhóm, trước lớp về những đặc điểm nổi bật của mình và của bạn.</a:t>
            </a:r>
            <a:endParaRPr lang="en-US" altLang="en-US" sz="4000" dirty="0">
              <a:solidFill>
                <a:srgbClr val="00206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92480535"/>
      </p:ext>
    </p:extLst>
  </p:cSld>
  <p:clrMapOvr>
    <a:masterClrMapping/>
  </p:clrMapOvr>
  <p:transition spd="slow" advTm="1000">
    <p:fade/>
  </p:transition>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FFF6E9"/>
        </a:solidFill>
        <a:effectLst/>
      </p:bgPr>
    </p:bg>
    <p:spTree>
      <p:nvGrpSpPr>
        <p:cNvPr id="1" name=""/>
        <p:cNvGrpSpPr/>
        <p:nvPr/>
      </p:nvGrpSpPr>
      <p:grpSpPr>
        <a:xfrm>
          <a:off x="0" y="0"/>
          <a:ext cx="0" cy="0"/>
          <a:chOff x="0" y="0"/>
          <a:chExt cx="0" cy="0"/>
        </a:xfrm>
      </p:grpSpPr>
      <p:sp>
        <p:nvSpPr>
          <p:cNvPr id="2" name="Freeform 2"/>
          <p:cNvSpPr/>
          <p:nvPr/>
        </p:nvSpPr>
        <p:spPr>
          <a:xfrm>
            <a:off x="1063748" y="1000982"/>
            <a:ext cx="16230600" cy="8257318"/>
          </a:xfrm>
          <a:custGeom>
            <a:avLst/>
            <a:gdLst/>
            <a:ahLst/>
            <a:cxnLst/>
            <a:rect l="l" t="t" r="r" b="b"/>
            <a:pathLst>
              <a:path w="16230600" h="8257318">
                <a:moveTo>
                  <a:pt x="0" y="0"/>
                </a:moveTo>
                <a:lnTo>
                  <a:pt x="16230600" y="0"/>
                </a:lnTo>
                <a:lnTo>
                  <a:pt x="16230600" y="8257318"/>
                </a:lnTo>
                <a:lnTo>
                  <a:pt x="0" y="8257318"/>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sp>
      <p:sp>
        <p:nvSpPr>
          <p:cNvPr id="3" name="Freeform 3"/>
          <p:cNvSpPr/>
          <p:nvPr/>
        </p:nvSpPr>
        <p:spPr>
          <a:xfrm>
            <a:off x="-490228" y="-425443"/>
            <a:ext cx="4614904" cy="2852850"/>
          </a:xfrm>
          <a:custGeom>
            <a:avLst/>
            <a:gdLst/>
            <a:ahLst/>
            <a:cxnLst/>
            <a:rect l="l" t="t" r="r" b="b"/>
            <a:pathLst>
              <a:path w="4614904" h="2852850">
                <a:moveTo>
                  <a:pt x="0" y="0"/>
                </a:moveTo>
                <a:lnTo>
                  <a:pt x="4614904" y="0"/>
                </a:lnTo>
                <a:lnTo>
                  <a:pt x="4614904" y="2852850"/>
                </a:lnTo>
                <a:lnTo>
                  <a:pt x="0" y="2852850"/>
                </a:lnTo>
                <a:lnTo>
                  <a:pt x="0" y="0"/>
                </a:lnTo>
                <a:close/>
              </a:path>
            </a:pathLst>
          </a:custGeom>
          <a:blipFill>
            <a:blip r:embed="rId4">
              <a:extLst>
                <a:ext uri="{96DAC541-7B7A-43D3-8B79-37D633B846F1}">
                  <asvg:svgBlip xmlns:asvg="http://schemas.microsoft.com/office/drawing/2016/SVG/main" xmlns="" r:embed="rId5"/>
                </a:ext>
              </a:extLst>
            </a:blip>
            <a:stretch>
              <a:fillRect/>
            </a:stretch>
          </a:blipFill>
        </p:spPr>
      </p:sp>
      <p:sp>
        <p:nvSpPr>
          <p:cNvPr id="6" name="Freeform 6"/>
          <p:cNvSpPr/>
          <p:nvPr/>
        </p:nvSpPr>
        <p:spPr>
          <a:xfrm flipH="1">
            <a:off x="13997688" y="-425443"/>
            <a:ext cx="4614904" cy="2852850"/>
          </a:xfrm>
          <a:custGeom>
            <a:avLst/>
            <a:gdLst/>
            <a:ahLst/>
            <a:cxnLst/>
            <a:rect l="l" t="t" r="r" b="b"/>
            <a:pathLst>
              <a:path w="4614904" h="2852850">
                <a:moveTo>
                  <a:pt x="4614904" y="0"/>
                </a:moveTo>
                <a:lnTo>
                  <a:pt x="0" y="0"/>
                </a:lnTo>
                <a:lnTo>
                  <a:pt x="0" y="2852850"/>
                </a:lnTo>
                <a:lnTo>
                  <a:pt x="4614904" y="2852850"/>
                </a:lnTo>
                <a:lnTo>
                  <a:pt x="4614904" y="0"/>
                </a:lnTo>
                <a:close/>
              </a:path>
            </a:pathLst>
          </a:custGeom>
          <a:blipFill>
            <a:blip r:embed="rId4">
              <a:extLst>
                <a:ext uri="{96DAC541-7B7A-43D3-8B79-37D633B846F1}">
                  <asvg:svgBlip xmlns:asvg="http://schemas.microsoft.com/office/drawing/2016/SVG/main" xmlns="" r:embed="rId5"/>
                </a:ext>
              </a:extLst>
            </a:blip>
            <a:stretch>
              <a:fillRect/>
            </a:stretch>
          </a:blipFill>
        </p:spPr>
      </p:sp>
      <p:sp>
        <p:nvSpPr>
          <p:cNvPr id="9" name="Freeform 9"/>
          <p:cNvSpPr/>
          <p:nvPr/>
        </p:nvSpPr>
        <p:spPr>
          <a:xfrm rot="21133024">
            <a:off x="-552616" y="6152904"/>
            <a:ext cx="2258670" cy="5496763"/>
          </a:xfrm>
          <a:custGeom>
            <a:avLst/>
            <a:gdLst/>
            <a:ahLst/>
            <a:cxnLst/>
            <a:rect l="l" t="t" r="r" b="b"/>
            <a:pathLst>
              <a:path w="2258670" h="5496763">
                <a:moveTo>
                  <a:pt x="0" y="0"/>
                </a:moveTo>
                <a:lnTo>
                  <a:pt x="2258670" y="0"/>
                </a:lnTo>
                <a:lnTo>
                  <a:pt x="2258670" y="5496763"/>
                </a:lnTo>
                <a:lnTo>
                  <a:pt x="0" y="5496763"/>
                </a:lnTo>
                <a:lnTo>
                  <a:pt x="0" y="0"/>
                </a:lnTo>
                <a:close/>
              </a:path>
            </a:pathLst>
          </a:custGeom>
          <a:blipFill>
            <a:blip r:embed="rId6">
              <a:extLst>
                <a:ext uri="{96DAC541-7B7A-43D3-8B79-37D633B846F1}">
                  <asvg:svgBlip xmlns:asvg="http://schemas.microsoft.com/office/drawing/2016/SVG/main" xmlns="" r:embed="rId7"/>
                </a:ext>
              </a:extLst>
            </a:blip>
            <a:stretch>
              <a:fillRect/>
            </a:stretch>
          </a:blipFill>
        </p:spPr>
      </p:sp>
      <p:sp>
        <p:nvSpPr>
          <p:cNvPr id="10" name="Freeform 10"/>
          <p:cNvSpPr/>
          <p:nvPr/>
        </p:nvSpPr>
        <p:spPr>
          <a:xfrm rot="993593" flipH="1">
            <a:off x="15617428" y="6250799"/>
            <a:ext cx="2258670" cy="5496763"/>
          </a:xfrm>
          <a:custGeom>
            <a:avLst/>
            <a:gdLst/>
            <a:ahLst/>
            <a:cxnLst/>
            <a:rect l="l" t="t" r="r" b="b"/>
            <a:pathLst>
              <a:path w="2258670" h="5496763">
                <a:moveTo>
                  <a:pt x="2258670" y="0"/>
                </a:moveTo>
                <a:lnTo>
                  <a:pt x="0" y="0"/>
                </a:lnTo>
                <a:lnTo>
                  <a:pt x="0" y="5496763"/>
                </a:lnTo>
                <a:lnTo>
                  <a:pt x="2258670" y="5496763"/>
                </a:lnTo>
                <a:lnTo>
                  <a:pt x="2258670" y="0"/>
                </a:lnTo>
                <a:close/>
              </a:path>
            </a:pathLst>
          </a:custGeom>
          <a:blipFill>
            <a:blip r:embed="rId6">
              <a:extLst>
                <a:ext uri="{96DAC541-7B7A-43D3-8B79-37D633B846F1}">
                  <asvg:svgBlip xmlns:asvg="http://schemas.microsoft.com/office/drawing/2016/SVG/main" xmlns="" r:embed="rId7"/>
                </a:ext>
              </a:extLst>
            </a:blip>
            <a:stretch>
              <a:fillRect/>
            </a:stretch>
          </a:blipFill>
        </p:spPr>
      </p:sp>
      <p:pic>
        <p:nvPicPr>
          <p:cNvPr id="13" name="Picture 12"/>
          <p:cNvPicPr>
            <a:picLocks noChangeAspect="1"/>
          </p:cNvPicPr>
          <p:nvPr/>
        </p:nvPicPr>
        <p:blipFill>
          <a:blip r:embed="rId8"/>
          <a:stretch>
            <a:fillRect/>
          </a:stretch>
        </p:blipFill>
        <p:spPr>
          <a:xfrm>
            <a:off x="1166509" y="1514399"/>
            <a:ext cx="15619306" cy="7230483"/>
          </a:xfrm>
          <a:prstGeom prst="rect">
            <a:avLst/>
          </a:prstGeom>
        </p:spPr>
      </p:pic>
    </p:spTree>
    <p:extLst>
      <p:ext uri="{BB962C8B-B14F-4D97-AF65-F5344CB8AC3E}">
        <p14:creationId xmlns:p14="http://schemas.microsoft.com/office/powerpoint/2010/main" val="324407148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FFF6E9"/>
        </a:solidFill>
        <a:effectLst/>
      </p:bgPr>
    </p:bg>
    <p:spTree>
      <p:nvGrpSpPr>
        <p:cNvPr id="1" name=""/>
        <p:cNvGrpSpPr/>
        <p:nvPr/>
      </p:nvGrpSpPr>
      <p:grpSpPr>
        <a:xfrm>
          <a:off x="0" y="0"/>
          <a:ext cx="0" cy="0"/>
          <a:chOff x="0" y="0"/>
          <a:chExt cx="0" cy="0"/>
        </a:xfrm>
      </p:grpSpPr>
      <p:sp>
        <p:nvSpPr>
          <p:cNvPr id="2" name="Freeform 2"/>
          <p:cNvSpPr/>
          <p:nvPr/>
        </p:nvSpPr>
        <p:spPr>
          <a:xfrm>
            <a:off x="1063748" y="1000982"/>
            <a:ext cx="16230600" cy="8257318"/>
          </a:xfrm>
          <a:custGeom>
            <a:avLst/>
            <a:gdLst/>
            <a:ahLst/>
            <a:cxnLst/>
            <a:rect l="l" t="t" r="r" b="b"/>
            <a:pathLst>
              <a:path w="16230600" h="8257318">
                <a:moveTo>
                  <a:pt x="0" y="0"/>
                </a:moveTo>
                <a:lnTo>
                  <a:pt x="16230600" y="0"/>
                </a:lnTo>
                <a:lnTo>
                  <a:pt x="16230600" y="8257318"/>
                </a:lnTo>
                <a:lnTo>
                  <a:pt x="0" y="8257318"/>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sp>
      <p:sp>
        <p:nvSpPr>
          <p:cNvPr id="3" name="Freeform 3"/>
          <p:cNvSpPr/>
          <p:nvPr/>
        </p:nvSpPr>
        <p:spPr>
          <a:xfrm>
            <a:off x="1809689" y="1222134"/>
            <a:ext cx="12458999" cy="6922386"/>
          </a:xfrm>
          <a:custGeom>
            <a:avLst/>
            <a:gdLst/>
            <a:ahLst/>
            <a:cxnLst/>
            <a:rect l="l" t="t" r="r" b="b"/>
            <a:pathLst>
              <a:path w="12458999" h="6922386">
                <a:moveTo>
                  <a:pt x="0" y="0"/>
                </a:moveTo>
                <a:lnTo>
                  <a:pt x="12459000" y="0"/>
                </a:lnTo>
                <a:lnTo>
                  <a:pt x="12459000" y="6922386"/>
                </a:lnTo>
                <a:lnTo>
                  <a:pt x="0" y="6922386"/>
                </a:lnTo>
                <a:lnTo>
                  <a:pt x="0" y="0"/>
                </a:lnTo>
                <a:close/>
              </a:path>
            </a:pathLst>
          </a:custGeom>
          <a:blipFill>
            <a:blip r:embed="rId4">
              <a:extLst>
                <a:ext uri="{96DAC541-7B7A-43D3-8B79-37D633B846F1}">
                  <asvg:svgBlip xmlns:asvg="http://schemas.microsoft.com/office/drawing/2016/SVG/main" xmlns="" r:embed="rId5"/>
                </a:ext>
              </a:extLst>
            </a:blip>
            <a:stretch>
              <a:fillRect/>
            </a:stretch>
          </a:blipFill>
        </p:spPr>
      </p:sp>
      <p:sp>
        <p:nvSpPr>
          <p:cNvPr id="4" name="Freeform 4"/>
          <p:cNvSpPr/>
          <p:nvPr/>
        </p:nvSpPr>
        <p:spPr>
          <a:xfrm>
            <a:off x="12189909" y="5578505"/>
            <a:ext cx="6306587" cy="4903012"/>
          </a:xfrm>
          <a:custGeom>
            <a:avLst/>
            <a:gdLst/>
            <a:ahLst/>
            <a:cxnLst/>
            <a:rect l="l" t="t" r="r" b="b"/>
            <a:pathLst>
              <a:path w="8604405" h="6754458">
                <a:moveTo>
                  <a:pt x="0" y="0"/>
                </a:moveTo>
                <a:lnTo>
                  <a:pt x="8604405" y="0"/>
                </a:lnTo>
                <a:lnTo>
                  <a:pt x="8604405" y="6754458"/>
                </a:lnTo>
                <a:lnTo>
                  <a:pt x="0" y="6754458"/>
                </a:lnTo>
                <a:lnTo>
                  <a:pt x="0" y="0"/>
                </a:lnTo>
                <a:close/>
              </a:path>
            </a:pathLst>
          </a:custGeom>
          <a:blipFill>
            <a:blip r:embed="rId6">
              <a:extLst>
                <a:ext uri="{96DAC541-7B7A-43D3-8B79-37D633B846F1}">
                  <asvg:svgBlip xmlns:asvg="http://schemas.microsoft.com/office/drawing/2016/SVG/main" xmlns="" r:embed="rId7"/>
                </a:ext>
              </a:extLst>
            </a:blip>
            <a:stretch>
              <a:fillRect/>
            </a:stretch>
          </a:blipFill>
        </p:spPr>
      </p:sp>
      <p:sp>
        <p:nvSpPr>
          <p:cNvPr id="5" name="Freeform 5"/>
          <p:cNvSpPr/>
          <p:nvPr/>
        </p:nvSpPr>
        <p:spPr>
          <a:xfrm rot="260761">
            <a:off x="1452819" y="5664978"/>
            <a:ext cx="2398611" cy="3067991"/>
          </a:xfrm>
          <a:custGeom>
            <a:avLst/>
            <a:gdLst/>
            <a:ahLst/>
            <a:cxnLst/>
            <a:rect l="l" t="t" r="r" b="b"/>
            <a:pathLst>
              <a:path w="2398611" h="3067991">
                <a:moveTo>
                  <a:pt x="0" y="0"/>
                </a:moveTo>
                <a:lnTo>
                  <a:pt x="2398611" y="0"/>
                </a:lnTo>
                <a:lnTo>
                  <a:pt x="2398611" y="3067991"/>
                </a:lnTo>
                <a:lnTo>
                  <a:pt x="0" y="3067991"/>
                </a:lnTo>
                <a:lnTo>
                  <a:pt x="0" y="0"/>
                </a:lnTo>
                <a:close/>
              </a:path>
            </a:pathLst>
          </a:custGeom>
          <a:blipFill>
            <a:blip r:embed="rId8">
              <a:extLst>
                <a:ext uri="{96DAC541-7B7A-43D3-8B79-37D633B846F1}">
                  <asvg:svgBlip xmlns:asvg="http://schemas.microsoft.com/office/drawing/2016/SVG/main" xmlns="" r:embed="rId9"/>
                </a:ext>
              </a:extLst>
            </a:blip>
            <a:stretch>
              <a:fillRect/>
            </a:stretch>
          </a:blipFill>
        </p:spPr>
      </p:sp>
      <p:sp>
        <p:nvSpPr>
          <p:cNvPr id="6" name="Freeform 6"/>
          <p:cNvSpPr/>
          <p:nvPr/>
        </p:nvSpPr>
        <p:spPr>
          <a:xfrm rot="-2835535">
            <a:off x="-464353" y="7351439"/>
            <a:ext cx="2318335" cy="3559823"/>
          </a:xfrm>
          <a:custGeom>
            <a:avLst/>
            <a:gdLst/>
            <a:ahLst/>
            <a:cxnLst/>
            <a:rect l="l" t="t" r="r" b="b"/>
            <a:pathLst>
              <a:path w="2318335" h="3559823">
                <a:moveTo>
                  <a:pt x="0" y="0"/>
                </a:moveTo>
                <a:lnTo>
                  <a:pt x="2318335" y="0"/>
                </a:lnTo>
                <a:lnTo>
                  <a:pt x="2318335" y="3559822"/>
                </a:lnTo>
                <a:lnTo>
                  <a:pt x="0" y="3559822"/>
                </a:lnTo>
                <a:lnTo>
                  <a:pt x="0" y="0"/>
                </a:lnTo>
                <a:close/>
              </a:path>
            </a:pathLst>
          </a:custGeom>
          <a:blipFill>
            <a:blip r:embed="rId10">
              <a:extLst>
                <a:ext uri="{96DAC541-7B7A-43D3-8B79-37D633B846F1}">
                  <asvg:svgBlip xmlns:asvg="http://schemas.microsoft.com/office/drawing/2016/SVG/main" xmlns="" r:embed="rId11"/>
                </a:ext>
              </a:extLst>
            </a:blip>
            <a:stretch>
              <a:fillRect/>
            </a:stretch>
          </a:blipFill>
        </p:spPr>
      </p:sp>
      <p:sp>
        <p:nvSpPr>
          <p:cNvPr id="7" name="Freeform 7"/>
          <p:cNvSpPr/>
          <p:nvPr/>
        </p:nvSpPr>
        <p:spPr>
          <a:xfrm>
            <a:off x="14047313" y="-1046176"/>
            <a:ext cx="5083922" cy="4149752"/>
          </a:xfrm>
          <a:custGeom>
            <a:avLst/>
            <a:gdLst/>
            <a:ahLst/>
            <a:cxnLst/>
            <a:rect l="l" t="t" r="r" b="b"/>
            <a:pathLst>
              <a:path w="5083922" h="4149752">
                <a:moveTo>
                  <a:pt x="0" y="0"/>
                </a:moveTo>
                <a:lnTo>
                  <a:pt x="5083922" y="0"/>
                </a:lnTo>
                <a:lnTo>
                  <a:pt x="5083922" y="4149752"/>
                </a:lnTo>
                <a:lnTo>
                  <a:pt x="0" y="4149752"/>
                </a:lnTo>
                <a:lnTo>
                  <a:pt x="0" y="0"/>
                </a:lnTo>
                <a:close/>
              </a:path>
            </a:pathLst>
          </a:custGeom>
          <a:blipFill>
            <a:blip r:embed="rId12">
              <a:extLst>
                <a:ext uri="{96DAC541-7B7A-43D3-8B79-37D633B846F1}">
                  <asvg:svgBlip xmlns:asvg="http://schemas.microsoft.com/office/drawing/2016/SVG/main" xmlns="" r:embed="rId13"/>
                </a:ext>
              </a:extLst>
            </a:blip>
            <a:stretch>
              <a:fillRect/>
            </a:stretch>
          </a:blipFill>
        </p:spPr>
      </p:sp>
      <p:sp>
        <p:nvSpPr>
          <p:cNvPr id="8" name="Freeform 8"/>
          <p:cNvSpPr/>
          <p:nvPr/>
        </p:nvSpPr>
        <p:spPr>
          <a:xfrm>
            <a:off x="657031" y="446843"/>
            <a:ext cx="2654363" cy="3121459"/>
          </a:xfrm>
          <a:custGeom>
            <a:avLst/>
            <a:gdLst/>
            <a:ahLst/>
            <a:cxnLst/>
            <a:rect l="l" t="t" r="r" b="b"/>
            <a:pathLst>
              <a:path w="2654363" h="3121459">
                <a:moveTo>
                  <a:pt x="0" y="0"/>
                </a:moveTo>
                <a:lnTo>
                  <a:pt x="2654363" y="0"/>
                </a:lnTo>
                <a:lnTo>
                  <a:pt x="2654363" y="3121460"/>
                </a:lnTo>
                <a:lnTo>
                  <a:pt x="0" y="3121460"/>
                </a:lnTo>
                <a:lnTo>
                  <a:pt x="0" y="0"/>
                </a:lnTo>
                <a:close/>
              </a:path>
            </a:pathLst>
          </a:custGeom>
          <a:blipFill>
            <a:blip r:embed="rId14">
              <a:extLst>
                <a:ext uri="{96DAC541-7B7A-43D3-8B79-37D633B846F1}">
                  <asvg:svgBlip xmlns:asvg="http://schemas.microsoft.com/office/drawing/2016/SVG/main" xmlns="" r:embed="rId15"/>
                </a:ext>
              </a:extLst>
            </a:blip>
            <a:stretch>
              <a:fillRect/>
            </a:stretch>
          </a:blipFill>
        </p:spPr>
      </p:sp>
      <p:sp>
        <p:nvSpPr>
          <p:cNvPr id="9" name="Freeform 9"/>
          <p:cNvSpPr/>
          <p:nvPr/>
        </p:nvSpPr>
        <p:spPr>
          <a:xfrm rot="1314356">
            <a:off x="12376830" y="1492090"/>
            <a:ext cx="1704938" cy="1331983"/>
          </a:xfrm>
          <a:custGeom>
            <a:avLst/>
            <a:gdLst/>
            <a:ahLst/>
            <a:cxnLst/>
            <a:rect l="l" t="t" r="r" b="b"/>
            <a:pathLst>
              <a:path w="1704938" h="1331983">
                <a:moveTo>
                  <a:pt x="0" y="0"/>
                </a:moveTo>
                <a:lnTo>
                  <a:pt x="1704938" y="0"/>
                </a:lnTo>
                <a:lnTo>
                  <a:pt x="1704938" y="1331983"/>
                </a:lnTo>
                <a:lnTo>
                  <a:pt x="0" y="1331983"/>
                </a:lnTo>
                <a:lnTo>
                  <a:pt x="0" y="0"/>
                </a:lnTo>
                <a:close/>
              </a:path>
            </a:pathLst>
          </a:custGeom>
          <a:blipFill>
            <a:blip r:embed="rId16">
              <a:extLst>
                <a:ext uri="{96DAC541-7B7A-43D3-8B79-37D633B846F1}">
                  <asvg:svgBlip xmlns:asvg="http://schemas.microsoft.com/office/drawing/2016/SVG/main" xmlns="" r:embed="rId17"/>
                </a:ext>
              </a:extLst>
            </a:blip>
            <a:stretch>
              <a:fillRect/>
            </a:stretch>
          </a:blipFill>
        </p:spPr>
      </p:sp>
      <p:sp>
        <p:nvSpPr>
          <p:cNvPr id="11" name="TextBox 11"/>
          <p:cNvSpPr txBox="1"/>
          <p:nvPr/>
        </p:nvSpPr>
        <p:spPr>
          <a:xfrm>
            <a:off x="3211217" y="3021568"/>
            <a:ext cx="9801523" cy="4985980"/>
          </a:xfrm>
          <a:prstGeom prst="rect">
            <a:avLst/>
          </a:prstGeom>
        </p:spPr>
        <p:txBody>
          <a:bodyPr wrap="square" lIns="0" tIns="0" rIns="0" bIns="0" rtlCol="0" anchor="t">
            <a:spAutoFit/>
          </a:bodyPr>
          <a:lstStyle/>
          <a:p>
            <a:pPr marL="742950" indent="-742950" algn="just">
              <a:buAutoNum type="alphaLcPeriod"/>
            </a:pPr>
            <a:r>
              <a:rPr lang="en-US" sz="5400" dirty="0" err="1">
                <a:solidFill>
                  <a:srgbClr val="000000"/>
                </a:solidFill>
                <a:latin typeface="Calibri" panose="020F0502020204030204" pitchFamily="34" charset="0"/>
                <a:cs typeface="Calibri" panose="020F0502020204030204" pitchFamily="34" charset="0"/>
              </a:rPr>
              <a:t>Giới</a:t>
            </a:r>
            <a:r>
              <a:rPr lang="en-US" sz="5400" dirty="0">
                <a:solidFill>
                  <a:srgbClr val="000000"/>
                </a:solidFill>
                <a:latin typeface="Calibri" panose="020F0502020204030204" pitchFamily="34" charset="0"/>
                <a:cs typeface="Calibri" panose="020F0502020204030204" pitchFamily="34" charset="0"/>
              </a:rPr>
              <a:t> </a:t>
            </a:r>
            <a:r>
              <a:rPr lang="en-US" sz="5400" dirty="0" err="1">
                <a:solidFill>
                  <a:srgbClr val="000000"/>
                </a:solidFill>
                <a:latin typeface="Calibri" panose="020F0502020204030204" pitchFamily="34" charset="0"/>
                <a:cs typeface="Calibri" panose="020F0502020204030204" pitchFamily="34" charset="0"/>
              </a:rPr>
              <a:t>thiệu</a:t>
            </a:r>
            <a:r>
              <a:rPr lang="en-US" sz="5400" dirty="0">
                <a:solidFill>
                  <a:srgbClr val="000000"/>
                </a:solidFill>
                <a:latin typeface="Calibri" panose="020F0502020204030204" pitchFamily="34" charset="0"/>
                <a:cs typeface="Calibri" panose="020F0502020204030204" pitchFamily="34" charset="0"/>
              </a:rPr>
              <a:t> </a:t>
            </a:r>
            <a:r>
              <a:rPr lang="en-US" sz="5400" dirty="0" err="1">
                <a:solidFill>
                  <a:srgbClr val="000000"/>
                </a:solidFill>
                <a:latin typeface="Calibri" panose="020F0502020204030204" pitchFamily="34" charset="0"/>
                <a:cs typeface="Calibri" panose="020F0502020204030204" pitchFamily="34" charset="0"/>
              </a:rPr>
              <a:t>bức</a:t>
            </a:r>
            <a:r>
              <a:rPr lang="en-US" sz="5400" dirty="0">
                <a:solidFill>
                  <a:srgbClr val="000000"/>
                </a:solidFill>
                <a:latin typeface="Calibri" panose="020F0502020204030204" pitchFamily="34" charset="0"/>
                <a:cs typeface="Calibri" panose="020F0502020204030204" pitchFamily="34" charset="0"/>
              </a:rPr>
              <a:t> </a:t>
            </a:r>
            <a:r>
              <a:rPr lang="en-US" sz="5400" dirty="0" err="1">
                <a:solidFill>
                  <a:srgbClr val="000000"/>
                </a:solidFill>
                <a:latin typeface="Calibri" panose="020F0502020204030204" pitchFamily="34" charset="0"/>
                <a:cs typeface="Calibri" panose="020F0502020204030204" pitchFamily="34" charset="0"/>
              </a:rPr>
              <a:t>chân</a:t>
            </a:r>
            <a:r>
              <a:rPr lang="en-US" sz="5400" dirty="0">
                <a:solidFill>
                  <a:srgbClr val="000000"/>
                </a:solidFill>
                <a:latin typeface="Calibri" panose="020F0502020204030204" pitchFamily="34" charset="0"/>
                <a:cs typeface="Calibri" panose="020F0502020204030204" pitchFamily="34" charset="0"/>
              </a:rPr>
              <a:t> dung </a:t>
            </a:r>
            <a:r>
              <a:rPr lang="en-US" sz="5400" dirty="0" err="1">
                <a:solidFill>
                  <a:srgbClr val="000000"/>
                </a:solidFill>
                <a:latin typeface="Calibri" panose="020F0502020204030204" pitchFamily="34" charset="0"/>
                <a:cs typeface="Calibri" panose="020F0502020204030204" pitchFamily="34" charset="0"/>
              </a:rPr>
              <a:t>tự</a:t>
            </a:r>
            <a:r>
              <a:rPr lang="en-US" sz="5400" dirty="0">
                <a:solidFill>
                  <a:srgbClr val="000000"/>
                </a:solidFill>
                <a:latin typeface="Calibri" panose="020F0502020204030204" pitchFamily="34" charset="0"/>
                <a:cs typeface="Calibri" panose="020F0502020204030204" pitchFamily="34" charset="0"/>
              </a:rPr>
              <a:t> </a:t>
            </a:r>
            <a:r>
              <a:rPr lang="en-US" sz="5400" dirty="0" err="1">
                <a:solidFill>
                  <a:srgbClr val="000000"/>
                </a:solidFill>
                <a:latin typeface="Calibri" panose="020F0502020204030204" pitchFamily="34" charset="0"/>
                <a:cs typeface="Calibri" panose="020F0502020204030204" pitchFamily="34" charset="0"/>
              </a:rPr>
              <a:t>họa</a:t>
            </a:r>
            <a:r>
              <a:rPr lang="en-US" sz="5400" dirty="0">
                <a:solidFill>
                  <a:srgbClr val="000000"/>
                </a:solidFill>
                <a:latin typeface="Calibri" panose="020F0502020204030204" pitchFamily="34" charset="0"/>
                <a:cs typeface="Calibri" panose="020F0502020204030204" pitchFamily="34" charset="0"/>
              </a:rPr>
              <a:t> (</a:t>
            </a:r>
            <a:r>
              <a:rPr lang="en-US" sz="5400" dirty="0" err="1">
                <a:solidFill>
                  <a:srgbClr val="000000"/>
                </a:solidFill>
                <a:latin typeface="Calibri" panose="020F0502020204030204" pitchFamily="34" charset="0"/>
                <a:cs typeface="Calibri" panose="020F0502020204030204" pitchFamily="34" charset="0"/>
              </a:rPr>
              <a:t>nếu</a:t>
            </a:r>
            <a:r>
              <a:rPr lang="en-US" sz="5400" dirty="0">
                <a:solidFill>
                  <a:srgbClr val="000000"/>
                </a:solidFill>
                <a:latin typeface="Calibri" panose="020F0502020204030204" pitchFamily="34" charset="0"/>
                <a:cs typeface="Calibri" panose="020F0502020204030204" pitchFamily="34" charset="0"/>
              </a:rPr>
              <a:t> </a:t>
            </a:r>
            <a:r>
              <a:rPr lang="en-US" sz="5400" dirty="0" err="1">
                <a:solidFill>
                  <a:srgbClr val="000000"/>
                </a:solidFill>
                <a:latin typeface="Calibri" panose="020F0502020204030204" pitchFamily="34" charset="0"/>
                <a:cs typeface="Calibri" panose="020F0502020204030204" pitchFamily="34" charset="0"/>
              </a:rPr>
              <a:t>có</a:t>
            </a:r>
            <a:r>
              <a:rPr lang="en-US" sz="5400" dirty="0">
                <a:solidFill>
                  <a:srgbClr val="000000"/>
                </a:solidFill>
                <a:latin typeface="Calibri" panose="020F0502020204030204" pitchFamily="34" charset="0"/>
                <a:cs typeface="Calibri" panose="020F0502020204030204" pitchFamily="34" charset="0"/>
              </a:rPr>
              <a:t>)</a:t>
            </a:r>
          </a:p>
          <a:p>
            <a:pPr marL="742950" indent="-742950" algn="just">
              <a:buAutoNum type="alphaLcPeriod"/>
            </a:pPr>
            <a:r>
              <a:rPr lang="en-US" sz="5400" dirty="0" err="1">
                <a:solidFill>
                  <a:srgbClr val="000000"/>
                </a:solidFill>
                <a:latin typeface="Calibri" panose="020F0502020204030204" pitchFamily="34" charset="0"/>
                <a:cs typeface="Calibri" panose="020F0502020204030204" pitchFamily="34" charset="0"/>
              </a:rPr>
              <a:t>Nêu</a:t>
            </a:r>
            <a:r>
              <a:rPr lang="en-US" sz="5400" dirty="0">
                <a:solidFill>
                  <a:srgbClr val="000000"/>
                </a:solidFill>
                <a:latin typeface="Calibri" panose="020F0502020204030204" pitchFamily="34" charset="0"/>
                <a:cs typeface="Calibri" panose="020F0502020204030204" pitchFamily="34" charset="0"/>
              </a:rPr>
              <a:t> </a:t>
            </a:r>
            <a:r>
              <a:rPr lang="en-US" sz="5400" dirty="0" err="1">
                <a:solidFill>
                  <a:srgbClr val="000000"/>
                </a:solidFill>
                <a:latin typeface="Calibri" panose="020F0502020204030204" pitchFamily="34" charset="0"/>
                <a:cs typeface="Calibri" panose="020F0502020204030204" pitchFamily="34" charset="0"/>
              </a:rPr>
              <a:t>những</a:t>
            </a:r>
            <a:r>
              <a:rPr lang="en-US" sz="5400" dirty="0">
                <a:solidFill>
                  <a:srgbClr val="000000"/>
                </a:solidFill>
                <a:latin typeface="Calibri" panose="020F0502020204030204" pitchFamily="34" charset="0"/>
                <a:cs typeface="Calibri" panose="020F0502020204030204" pitchFamily="34" charset="0"/>
              </a:rPr>
              <a:t> </a:t>
            </a:r>
            <a:r>
              <a:rPr lang="en-US" sz="5400" dirty="0" err="1">
                <a:solidFill>
                  <a:srgbClr val="000000"/>
                </a:solidFill>
                <a:latin typeface="Calibri" panose="020F0502020204030204" pitchFamily="34" charset="0"/>
                <a:cs typeface="Calibri" panose="020F0502020204030204" pitchFamily="34" charset="0"/>
              </a:rPr>
              <a:t>điểm</a:t>
            </a:r>
            <a:r>
              <a:rPr lang="en-US" sz="5400" dirty="0">
                <a:solidFill>
                  <a:srgbClr val="000000"/>
                </a:solidFill>
                <a:latin typeface="Calibri" panose="020F0502020204030204" pitchFamily="34" charset="0"/>
                <a:cs typeface="Calibri" panose="020F0502020204030204" pitchFamily="34" charset="0"/>
              </a:rPr>
              <a:t> </a:t>
            </a:r>
            <a:r>
              <a:rPr lang="en-US" sz="5400" dirty="0" err="1">
                <a:solidFill>
                  <a:srgbClr val="000000"/>
                </a:solidFill>
                <a:latin typeface="Calibri" panose="020F0502020204030204" pitchFamily="34" charset="0"/>
                <a:cs typeface="Calibri" panose="020F0502020204030204" pitchFamily="34" charset="0"/>
              </a:rPr>
              <a:t>nổi</a:t>
            </a:r>
            <a:r>
              <a:rPr lang="en-US" sz="5400" dirty="0">
                <a:solidFill>
                  <a:srgbClr val="000000"/>
                </a:solidFill>
                <a:latin typeface="Calibri" panose="020F0502020204030204" pitchFamily="34" charset="0"/>
                <a:cs typeface="Calibri" panose="020F0502020204030204" pitchFamily="34" charset="0"/>
              </a:rPr>
              <a:t> </a:t>
            </a:r>
            <a:r>
              <a:rPr lang="en-US" sz="5400" dirty="0" err="1">
                <a:solidFill>
                  <a:srgbClr val="000000"/>
                </a:solidFill>
                <a:latin typeface="Calibri" panose="020F0502020204030204" pitchFamily="34" charset="0"/>
                <a:cs typeface="Calibri" panose="020F0502020204030204" pitchFamily="34" charset="0"/>
              </a:rPr>
              <a:t>bật</a:t>
            </a:r>
            <a:r>
              <a:rPr lang="en-US" sz="5400" dirty="0">
                <a:solidFill>
                  <a:srgbClr val="000000"/>
                </a:solidFill>
                <a:latin typeface="Calibri" panose="020F0502020204030204" pitchFamily="34" charset="0"/>
                <a:cs typeface="Calibri" panose="020F0502020204030204" pitchFamily="34" charset="0"/>
              </a:rPr>
              <a:t> </a:t>
            </a:r>
            <a:r>
              <a:rPr lang="en-US" sz="5400" dirty="0" err="1">
                <a:solidFill>
                  <a:srgbClr val="000000"/>
                </a:solidFill>
                <a:latin typeface="Calibri" panose="020F0502020204030204" pitchFamily="34" charset="0"/>
                <a:cs typeface="Calibri" panose="020F0502020204030204" pitchFamily="34" charset="0"/>
              </a:rPr>
              <a:t>của</a:t>
            </a:r>
            <a:r>
              <a:rPr lang="en-US" sz="5400" dirty="0">
                <a:solidFill>
                  <a:srgbClr val="000000"/>
                </a:solidFill>
                <a:latin typeface="Calibri" panose="020F0502020204030204" pitchFamily="34" charset="0"/>
                <a:cs typeface="Calibri" panose="020F0502020204030204" pitchFamily="34" charset="0"/>
              </a:rPr>
              <a:t> </a:t>
            </a:r>
            <a:r>
              <a:rPr lang="en-US" sz="5400" dirty="0" err="1">
                <a:solidFill>
                  <a:srgbClr val="000000"/>
                </a:solidFill>
                <a:latin typeface="Calibri" panose="020F0502020204030204" pitchFamily="34" charset="0"/>
                <a:cs typeface="Calibri" panose="020F0502020204030204" pitchFamily="34" charset="0"/>
              </a:rPr>
              <a:t>bản</a:t>
            </a:r>
            <a:r>
              <a:rPr lang="en-US" sz="5400" dirty="0">
                <a:solidFill>
                  <a:srgbClr val="000000"/>
                </a:solidFill>
                <a:latin typeface="Calibri" panose="020F0502020204030204" pitchFamily="34" charset="0"/>
                <a:cs typeface="Calibri" panose="020F0502020204030204" pitchFamily="34" charset="0"/>
              </a:rPr>
              <a:t> </a:t>
            </a:r>
            <a:r>
              <a:rPr lang="en-US" sz="5400" dirty="0" err="1">
                <a:solidFill>
                  <a:srgbClr val="000000"/>
                </a:solidFill>
                <a:latin typeface="Calibri" panose="020F0502020204030204" pitchFamily="34" charset="0"/>
                <a:cs typeface="Calibri" panose="020F0502020204030204" pitchFamily="34" charset="0"/>
              </a:rPr>
              <a:t>thân</a:t>
            </a:r>
            <a:r>
              <a:rPr lang="en-US" sz="5400" dirty="0">
                <a:solidFill>
                  <a:srgbClr val="000000"/>
                </a:solidFill>
                <a:latin typeface="Calibri" panose="020F0502020204030204" pitchFamily="34" charset="0"/>
                <a:cs typeface="Calibri" panose="020F0502020204030204" pitchFamily="34" charset="0"/>
              </a:rPr>
              <a:t> (</a:t>
            </a:r>
            <a:r>
              <a:rPr lang="en-US" sz="5400" dirty="0" err="1">
                <a:solidFill>
                  <a:srgbClr val="000000"/>
                </a:solidFill>
                <a:latin typeface="Calibri" panose="020F0502020204030204" pitchFamily="34" charset="0"/>
                <a:cs typeface="Calibri" panose="020F0502020204030204" pitchFamily="34" charset="0"/>
              </a:rPr>
              <a:t>giải</a:t>
            </a:r>
            <a:r>
              <a:rPr lang="en-US" sz="5400" dirty="0">
                <a:solidFill>
                  <a:srgbClr val="000000"/>
                </a:solidFill>
                <a:latin typeface="Calibri" panose="020F0502020204030204" pitchFamily="34" charset="0"/>
                <a:cs typeface="Calibri" panose="020F0502020204030204" pitchFamily="34" charset="0"/>
              </a:rPr>
              <a:t> </a:t>
            </a:r>
            <a:r>
              <a:rPr lang="en-US" sz="5400" dirty="0" err="1">
                <a:solidFill>
                  <a:srgbClr val="000000"/>
                </a:solidFill>
                <a:latin typeface="Calibri" panose="020F0502020204030204" pitchFamily="34" charset="0"/>
                <a:cs typeface="Calibri" panose="020F0502020204030204" pitchFamily="34" charset="0"/>
              </a:rPr>
              <a:t>thích</a:t>
            </a:r>
            <a:r>
              <a:rPr lang="en-US" sz="5400" dirty="0">
                <a:solidFill>
                  <a:srgbClr val="000000"/>
                </a:solidFill>
                <a:latin typeface="Calibri" panose="020F0502020204030204" pitchFamily="34" charset="0"/>
                <a:cs typeface="Calibri" panose="020F0502020204030204" pitchFamily="34" charset="0"/>
              </a:rPr>
              <a:t> </a:t>
            </a:r>
            <a:r>
              <a:rPr lang="en-US" sz="5400" dirty="0" err="1">
                <a:solidFill>
                  <a:srgbClr val="000000"/>
                </a:solidFill>
                <a:latin typeface="Calibri" panose="020F0502020204030204" pitchFamily="34" charset="0"/>
                <a:cs typeface="Calibri" panose="020F0502020204030204" pitchFamily="34" charset="0"/>
              </a:rPr>
              <a:t>rõ</a:t>
            </a:r>
            <a:r>
              <a:rPr lang="en-US" sz="5400" dirty="0">
                <a:solidFill>
                  <a:srgbClr val="000000"/>
                </a:solidFill>
                <a:latin typeface="Calibri" panose="020F0502020204030204" pitchFamily="34" charset="0"/>
                <a:cs typeface="Calibri" panose="020F0502020204030204" pitchFamily="34" charset="0"/>
              </a:rPr>
              <a:t> </a:t>
            </a:r>
            <a:r>
              <a:rPr lang="en-US" sz="5400" dirty="0" err="1">
                <a:solidFill>
                  <a:srgbClr val="000000"/>
                </a:solidFill>
                <a:latin typeface="Calibri" panose="020F0502020204030204" pitchFamily="34" charset="0"/>
                <a:cs typeface="Calibri" panose="020F0502020204030204" pitchFamily="34" charset="0"/>
              </a:rPr>
              <a:t>từng</a:t>
            </a:r>
            <a:r>
              <a:rPr lang="en-US" sz="5400" dirty="0">
                <a:solidFill>
                  <a:srgbClr val="000000"/>
                </a:solidFill>
                <a:latin typeface="Calibri" panose="020F0502020204030204" pitchFamily="34" charset="0"/>
                <a:cs typeface="Calibri" panose="020F0502020204030204" pitchFamily="34" charset="0"/>
              </a:rPr>
              <a:t> </a:t>
            </a:r>
            <a:r>
              <a:rPr lang="en-US" sz="5400" dirty="0" err="1">
                <a:solidFill>
                  <a:srgbClr val="000000"/>
                </a:solidFill>
                <a:latin typeface="Calibri" panose="020F0502020204030204" pitchFamily="34" charset="0"/>
                <a:cs typeface="Calibri" panose="020F0502020204030204" pitchFamily="34" charset="0"/>
              </a:rPr>
              <a:t>điểm</a:t>
            </a:r>
            <a:r>
              <a:rPr lang="en-US" sz="5400" dirty="0">
                <a:solidFill>
                  <a:srgbClr val="000000"/>
                </a:solidFill>
                <a:latin typeface="Calibri" panose="020F0502020204030204" pitchFamily="34" charset="0"/>
                <a:cs typeface="Calibri" panose="020F0502020204030204" pitchFamily="34" charset="0"/>
              </a:rPr>
              <a:t> </a:t>
            </a:r>
            <a:r>
              <a:rPr lang="en-US" sz="5400" dirty="0" err="1">
                <a:solidFill>
                  <a:srgbClr val="000000"/>
                </a:solidFill>
                <a:latin typeface="Calibri" panose="020F0502020204030204" pitchFamily="34" charset="0"/>
                <a:cs typeface="Calibri" panose="020F0502020204030204" pitchFamily="34" charset="0"/>
              </a:rPr>
              <a:t>nổi</a:t>
            </a:r>
            <a:r>
              <a:rPr lang="en-US" sz="5400" dirty="0">
                <a:solidFill>
                  <a:srgbClr val="000000"/>
                </a:solidFill>
                <a:latin typeface="Calibri" panose="020F0502020204030204" pitchFamily="34" charset="0"/>
                <a:cs typeface="Calibri" panose="020F0502020204030204" pitchFamily="34" charset="0"/>
              </a:rPr>
              <a:t> </a:t>
            </a:r>
            <a:r>
              <a:rPr lang="en-US" sz="5400" dirty="0" err="1">
                <a:solidFill>
                  <a:srgbClr val="000000"/>
                </a:solidFill>
                <a:latin typeface="Calibri" panose="020F0502020204030204" pitchFamily="34" charset="0"/>
                <a:cs typeface="Calibri" panose="020F0502020204030204" pitchFamily="34" charset="0"/>
              </a:rPr>
              <a:t>bật</a:t>
            </a:r>
            <a:r>
              <a:rPr lang="en-US" sz="5400" dirty="0">
                <a:solidFill>
                  <a:srgbClr val="000000"/>
                </a:solidFill>
                <a:latin typeface="Calibri" panose="020F0502020204030204" pitchFamily="34" charset="0"/>
                <a:cs typeface="Calibri" panose="020F0502020204030204" pitchFamily="34" charset="0"/>
              </a:rPr>
              <a:t> </a:t>
            </a:r>
            <a:r>
              <a:rPr lang="en-US" sz="5400" dirty="0" err="1">
                <a:solidFill>
                  <a:srgbClr val="000000"/>
                </a:solidFill>
                <a:latin typeface="Calibri" panose="020F0502020204030204" pitchFamily="34" charset="0"/>
                <a:cs typeface="Calibri" panose="020F0502020204030204" pitchFamily="34" charset="0"/>
              </a:rPr>
              <a:t>hoặc</a:t>
            </a:r>
            <a:r>
              <a:rPr lang="en-US" sz="5400" dirty="0">
                <a:solidFill>
                  <a:srgbClr val="000000"/>
                </a:solidFill>
                <a:latin typeface="Calibri" panose="020F0502020204030204" pitchFamily="34" charset="0"/>
                <a:cs typeface="Calibri" panose="020F0502020204030204" pitchFamily="34" charset="0"/>
              </a:rPr>
              <a:t> </a:t>
            </a:r>
            <a:r>
              <a:rPr lang="en-US" sz="5400" dirty="0" err="1">
                <a:solidFill>
                  <a:srgbClr val="000000"/>
                </a:solidFill>
                <a:latin typeface="Calibri" panose="020F0502020204030204" pitchFamily="34" charset="0"/>
                <a:cs typeface="Calibri" panose="020F0502020204030204" pitchFamily="34" charset="0"/>
              </a:rPr>
              <a:t>đưa</a:t>
            </a:r>
            <a:r>
              <a:rPr lang="en-US" sz="5400" dirty="0">
                <a:solidFill>
                  <a:srgbClr val="000000"/>
                </a:solidFill>
                <a:latin typeface="Calibri" panose="020F0502020204030204" pitchFamily="34" charset="0"/>
                <a:cs typeface="Calibri" panose="020F0502020204030204" pitchFamily="34" charset="0"/>
              </a:rPr>
              <a:t> </a:t>
            </a:r>
            <a:r>
              <a:rPr lang="en-US" sz="5400" dirty="0" err="1">
                <a:solidFill>
                  <a:srgbClr val="000000"/>
                </a:solidFill>
                <a:latin typeface="Calibri" panose="020F0502020204030204" pitchFamily="34" charset="0"/>
                <a:cs typeface="Calibri" panose="020F0502020204030204" pitchFamily="34" charset="0"/>
              </a:rPr>
              <a:t>ra</a:t>
            </a:r>
            <a:r>
              <a:rPr lang="en-US" sz="5400" dirty="0">
                <a:solidFill>
                  <a:srgbClr val="000000"/>
                </a:solidFill>
                <a:latin typeface="Calibri" panose="020F0502020204030204" pitchFamily="34" charset="0"/>
                <a:cs typeface="Calibri" panose="020F0502020204030204" pitchFamily="34" charset="0"/>
              </a:rPr>
              <a:t> </a:t>
            </a:r>
            <a:r>
              <a:rPr lang="en-US" sz="5400" dirty="0" err="1">
                <a:solidFill>
                  <a:srgbClr val="000000"/>
                </a:solidFill>
                <a:latin typeface="Calibri" panose="020F0502020204030204" pitchFamily="34" charset="0"/>
                <a:cs typeface="Calibri" panose="020F0502020204030204" pitchFamily="34" charset="0"/>
              </a:rPr>
              <a:t>ví</a:t>
            </a:r>
            <a:r>
              <a:rPr lang="en-US" sz="5400" dirty="0">
                <a:solidFill>
                  <a:srgbClr val="000000"/>
                </a:solidFill>
                <a:latin typeface="Calibri" panose="020F0502020204030204" pitchFamily="34" charset="0"/>
                <a:cs typeface="Calibri" panose="020F0502020204030204" pitchFamily="34" charset="0"/>
              </a:rPr>
              <a:t> </a:t>
            </a:r>
            <a:r>
              <a:rPr lang="en-US" sz="5400" dirty="0" err="1">
                <a:solidFill>
                  <a:srgbClr val="000000"/>
                </a:solidFill>
                <a:latin typeface="Calibri" panose="020F0502020204030204" pitchFamily="34" charset="0"/>
                <a:cs typeface="Calibri" panose="020F0502020204030204" pitchFamily="34" charset="0"/>
              </a:rPr>
              <a:t>dụ</a:t>
            </a:r>
            <a:r>
              <a:rPr lang="en-US" sz="5400" dirty="0">
                <a:solidFill>
                  <a:srgbClr val="000000"/>
                </a:solidFill>
                <a:latin typeface="Calibri" panose="020F0502020204030204" pitchFamily="34" charset="0"/>
                <a:cs typeface="Calibri" panose="020F0502020204030204" pitchFamily="34" charset="0"/>
              </a:rPr>
              <a:t> minh </a:t>
            </a:r>
            <a:r>
              <a:rPr lang="en-US" sz="5400" dirty="0" err="1">
                <a:solidFill>
                  <a:srgbClr val="000000"/>
                </a:solidFill>
                <a:latin typeface="Calibri" panose="020F0502020204030204" pitchFamily="34" charset="0"/>
                <a:cs typeface="Calibri" panose="020F0502020204030204" pitchFamily="34" charset="0"/>
              </a:rPr>
              <a:t>họa</a:t>
            </a:r>
            <a:r>
              <a:rPr lang="en-US" sz="5400" dirty="0">
                <a:solidFill>
                  <a:srgbClr val="000000"/>
                </a:solidFill>
                <a:latin typeface="Calibri" panose="020F0502020204030204" pitchFamily="34" charset="0"/>
                <a:cs typeface="Calibri" panose="020F0502020204030204" pitchFamily="34" charset="0"/>
              </a:rPr>
              <a:t>).</a:t>
            </a:r>
          </a:p>
        </p:txBody>
      </p:sp>
      <p:pic>
        <p:nvPicPr>
          <p:cNvPr id="12" name="Picture 11"/>
          <p:cNvPicPr>
            <a:picLocks noChangeAspect="1"/>
          </p:cNvPicPr>
          <p:nvPr/>
        </p:nvPicPr>
        <p:blipFill>
          <a:blip r:embed="rId18"/>
          <a:stretch>
            <a:fillRect/>
          </a:stretch>
        </p:blipFill>
        <p:spPr>
          <a:xfrm>
            <a:off x="2536703" y="1791547"/>
            <a:ext cx="11150550" cy="2030144"/>
          </a:xfrm>
          <a:prstGeom prst="rect">
            <a:avLst/>
          </a:prstGeo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FFF6E9"/>
        </a:solidFill>
        <a:effectLst/>
      </p:bgPr>
    </p:bg>
    <p:spTree>
      <p:nvGrpSpPr>
        <p:cNvPr id="1" name=""/>
        <p:cNvGrpSpPr/>
        <p:nvPr/>
      </p:nvGrpSpPr>
      <p:grpSpPr>
        <a:xfrm>
          <a:off x="0" y="0"/>
          <a:ext cx="0" cy="0"/>
          <a:chOff x="0" y="0"/>
          <a:chExt cx="0" cy="0"/>
        </a:xfrm>
      </p:grpSpPr>
      <p:sp>
        <p:nvSpPr>
          <p:cNvPr id="2" name="Freeform 2"/>
          <p:cNvSpPr/>
          <p:nvPr/>
        </p:nvSpPr>
        <p:spPr>
          <a:xfrm>
            <a:off x="1063748" y="1000982"/>
            <a:ext cx="16230600" cy="8257318"/>
          </a:xfrm>
          <a:custGeom>
            <a:avLst/>
            <a:gdLst/>
            <a:ahLst/>
            <a:cxnLst/>
            <a:rect l="l" t="t" r="r" b="b"/>
            <a:pathLst>
              <a:path w="16230600" h="8257318">
                <a:moveTo>
                  <a:pt x="0" y="0"/>
                </a:moveTo>
                <a:lnTo>
                  <a:pt x="16230600" y="0"/>
                </a:lnTo>
                <a:lnTo>
                  <a:pt x="16230600" y="8257318"/>
                </a:lnTo>
                <a:lnTo>
                  <a:pt x="0" y="8257318"/>
                </a:lnTo>
                <a:lnTo>
                  <a:pt x="0" y="0"/>
                </a:lnTo>
                <a:close/>
              </a:path>
            </a:pathLst>
          </a:custGeom>
          <a:blipFill>
            <a:blip r:embed="rId3">
              <a:extLst>
                <a:ext uri="{96DAC541-7B7A-43D3-8B79-37D633B846F1}">
                  <asvg:svgBlip xmlns:asvg="http://schemas.microsoft.com/office/drawing/2016/SVG/main" xmlns="" r:embed="rId4"/>
                </a:ext>
              </a:extLst>
            </a:blip>
            <a:stretch>
              <a:fillRect/>
            </a:stretch>
          </a:blipFill>
        </p:spPr>
      </p:sp>
      <p:sp>
        <p:nvSpPr>
          <p:cNvPr id="3" name="Freeform 3"/>
          <p:cNvSpPr/>
          <p:nvPr/>
        </p:nvSpPr>
        <p:spPr>
          <a:xfrm>
            <a:off x="910342" y="1982487"/>
            <a:ext cx="12006955" cy="6575383"/>
          </a:xfrm>
          <a:custGeom>
            <a:avLst/>
            <a:gdLst/>
            <a:ahLst/>
            <a:cxnLst/>
            <a:rect l="l" t="t" r="r" b="b"/>
            <a:pathLst>
              <a:path w="10794016" h="5997299">
                <a:moveTo>
                  <a:pt x="0" y="0"/>
                </a:moveTo>
                <a:lnTo>
                  <a:pt x="10794016" y="0"/>
                </a:lnTo>
                <a:lnTo>
                  <a:pt x="10794016" y="5997299"/>
                </a:lnTo>
                <a:lnTo>
                  <a:pt x="0" y="5997299"/>
                </a:lnTo>
                <a:lnTo>
                  <a:pt x="0" y="0"/>
                </a:lnTo>
                <a:close/>
              </a:path>
            </a:pathLst>
          </a:custGeom>
          <a:blipFill>
            <a:blip r:embed="rId5">
              <a:extLst>
                <a:ext uri="{96DAC541-7B7A-43D3-8B79-37D633B846F1}">
                  <asvg:svgBlip xmlns:asvg="http://schemas.microsoft.com/office/drawing/2016/SVG/main" xmlns="" r:embed="rId6"/>
                </a:ext>
              </a:extLst>
            </a:blip>
            <a:stretch>
              <a:fillRect/>
            </a:stretch>
          </a:blipFill>
        </p:spPr>
      </p:sp>
      <p:sp>
        <p:nvSpPr>
          <p:cNvPr id="4" name="Freeform 4"/>
          <p:cNvSpPr/>
          <p:nvPr/>
        </p:nvSpPr>
        <p:spPr>
          <a:xfrm>
            <a:off x="1183683" y="2251362"/>
            <a:ext cx="11425479" cy="5936407"/>
          </a:xfrm>
          <a:custGeom>
            <a:avLst/>
            <a:gdLst/>
            <a:ahLst/>
            <a:cxnLst/>
            <a:rect l="l" t="t" r="r" b="b"/>
            <a:pathLst>
              <a:path w="10014053" h="5563941">
                <a:moveTo>
                  <a:pt x="0" y="0"/>
                </a:moveTo>
                <a:lnTo>
                  <a:pt x="10014054" y="0"/>
                </a:lnTo>
                <a:lnTo>
                  <a:pt x="10014054" y="5563941"/>
                </a:lnTo>
                <a:lnTo>
                  <a:pt x="0" y="5563941"/>
                </a:lnTo>
                <a:lnTo>
                  <a:pt x="0" y="0"/>
                </a:lnTo>
                <a:close/>
              </a:path>
            </a:pathLst>
          </a:custGeom>
          <a:blipFill>
            <a:blip r:embed="rId7">
              <a:duotone>
                <a:schemeClr val="accent3">
                  <a:shade val="45000"/>
                  <a:satMod val="135000"/>
                </a:schemeClr>
                <a:prstClr val="white"/>
              </a:duotone>
              <a:extLst>
                <a:ext uri="{96DAC541-7B7A-43D3-8B79-37D633B846F1}">
                  <asvg:svgBlip xmlns:asvg="http://schemas.microsoft.com/office/drawing/2016/SVG/main" xmlns="" r:embed="rId8"/>
                </a:ext>
              </a:extLst>
            </a:blip>
            <a:stretch>
              <a:fillRect/>
            </a:stretch>
          </a:blipFill>
        </p:spPr>
      </p:sp>
      <p:sp>
        <p:nvSpPr>
          <p:cNvPr id="8" name="Freeform 8"/>
          <p:cNvSpPr/>
          <p:nvPr/>
        </p:nvSpPr>
        <p:spPr>
          <a:xfrm flipV="1">
            <a:off x="0" y="8614603"/>
            <a:ext cx="2719345" cy="1672397"/>
          </a:xfrm>
          <a:custGeom>
            <a:avLst/>
            <a:gdLst/>
            <a:ahLst/>
            <a:cxnLst/>
            <a:rect l="l" t="t" r="r" b="b"/>
            <a:pathLst>
              <a:path w="2719345" h="1672397">
                <a:moveTo>
                  <a:pt x="0" y="1672397"/>
                </a:moveTo>
                <a:lnTo>
                  <a:pt x="2719345" y="1672397"/>
                </a:lnTo>
                <a:lnTo>
                  <a:pt x="2719345" y="0"/>
                </a:lnTo>
                <a:lnTo>
                  <a:pt x="0" y="0"/>
                </a:lnTo>
                <a:lnTo>
                  <a:pt x="0" y="1672397"/>
                </a:lnTo>
                <a:close/>
              </a:path>
            </a:pathLst>
          </a:custGeom>
          <a:blipFill>
            <a:blip r:embed="rId9">
              <a:extLst>
                <a:ext uri="{96DAC541-7B7A-43D3-8B79-37D633B846F1}">
                  <asvg:svgBlip xmlns:asvg="http://schemas.microsoft.com/office/drawing/2016/SVG/main" xmlns="" r:embed="rId10"/>
                </a:ext>
              </a:extLst>
            </a:blip>
            <a:stretch>
              <a:fillRect/>
            </a:stretch>
          </a:blipFill>
        </p:spPr>
      </p:sp>
      <p:sp>
        <p:nvSpPr>
          <p:cNvPr id="10" name="Freeform 10"/>
          <p:cNvSpPr/>
          <p:nvPr/>
        </p:nvSpPr>
        <p:spPr>
          <a:xfrm flipH="1">
            <a:off x="15401126" y="0"/>
            <a:ext cx="2886874" cy="1775428"/>
          </a:xfrm>
          <a:custGeom>
            <a:avLst/>
            <a:gdLst/>
            <a:ahLst/>
            <a:cxnLst/>
            <a:rect l="l" t="t" r="r" b="b"/>
            <a:pathLst>
              <a:path w="2886874" h="1775428">
                <a:moveTo>
                  <a:pt x="2886874" y="0"/>
                </a:moveTo>
                <a:lnTo>
                  <a:pt x="0" y="0"/>
                </a:lnTo>
                <a:lnTo>
                  <a:pt x="0" y="1775428"/>
                </a:lnTo>
                <a:lnTo>
                  <a:pt x="2886874" y="1775428"/>
                </a:lnTo>
                <a:lnTo>
                  <a:pt x="2886874" y="0"/>
                </a:lnTo>
                <a:close/>
              </a:path>
            </a:pathLst>
          </a:custGeom>
          <a:blipFill>
            <a:blip r:embed="rId11">
              <a:extLst>
                <a:ext uri="{96DAC541-7B7A-43D3-8B79-37D633B846F1}">
                  <asvg:svgBlip xmlns:asvg="http://schemas.microsoft.com/office/drawing/2016/SVG/main" xmlns="" r:embed="rId12"/>
                </a:ext>
              </a:extLst>
            </a:blip>
            <a:stretch>
              <a:fillRect/>
            </a:stretch>
          </a:blipFill>
        </p:spPr>
      </p:sp>
      <p:pic>
        <p:nvPicPr>
          <p:cNvPr id="1026" name="Picture 2" descr="Past, Present, and Future Self Portrait Activity. | Clip art library, Art  therapy activities, Self portrait art"/>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13028674" y="2251362"/>
            <a:ext cx="4762500" cy="5419726"/>
          </a:xfrm>
          <a:prstGeom prst="rect">
            <a:avLst/>
          </a:prstGeom>
          <a:noFill/>
          <a:extLst>
            <a:ext uri="{909E8E84-426E-40DD-AFC4-6F175D3DCCD1}">
              <a14:hiddenFill xmlns:a14="http://schemas.microsoft.com/office/drawing/2010/main">
                <a:solidFill>
                  <a:srgbClr val="FFFFFF"/>
                </a:solidFill>
              </a14:hiddenFill>
            </a:ext>
          </a:extLst>
        </p:spPr>
      </p:pic>
      <p:sp>
        <p:nvSpPr>
          <p:cNvPr id="15" name="Rectangle 14"/>
          <p:cNvSpPr/>
          <p:nvPr/>
        </p:nvSpPr>
        <p:spPr>
          <a:xfrm>
            <a:off x="1977112" y="2898627"/>
            <a:ext cx="9982200" cy="1446550"/>
          </a:xfrm>
          <a:prstGeom prst="rect">
            <a:avLst/>
          </a:prstGeom>
        </p:spPr>
        <p:txBody>
          <a:bodyPr wrap="square">
            <a:spAutoFit/>
          </a:bodyPr>
          <a:lstStyle/>
          <a:p>
            <a:pPr algn="just"/>
            <a:r>
              <a:rPr lang="en-US" sz="4400" b="1" i="1" dirty="0" err="1">
                <a:solidFill>
                  <a:srgbClr val="C00000"/>
                </a:solidFill>
                <a:latin typeface="Calibri" panose="020F0502020204030204" pitchFamily="34" charset="0"/>
                <a:cs typeface="Calibri" panose="020F0502020204030204" pitchFamily="34" charset="0"/>
              </a:rPr>
              <a:t>Chân</a:t>
            </a:r>
            <a:r>
              <a:rPr lang="en-US" sz="4400" b="1" i="1" dirty="0">
                <a:solidFill>
                  <a:srgbClr val="C00000"/>
                </a:solidFill>
                <a:latin typeface="Calibri" panose="020F0502020204030204" pitchFamily="34" charset="0"/>
                <a:cs typeface="Calibri" panose="020F0502020204030204" pitchFamily="34" charset="0"/>
              </a:rPr>
              <a:t> dung </a:t>
            </a:r>
            <a:r>
              <a:rPr lang="en-US" sz="4400" b="1" i="1" dirty="0" err="1">
                <a:solidFill>
                  <a:srgbClr val="C00000"/>
                </a:solidFill>
                <a:latin typeface="Calibri" panose="020F0502020204030204" pitchFamily="34" charset="0"/>
                <a:cs typeface="Calibri" panose="020F0502020204030204" pitchFamily="34" charset="0"/>
              </a:rPr>
              <a:t>tự</a:t>
            </a:r>
            <a:r>
              <a:rPr lang="en-US" sz="4400" b="1" i="1" dirty="0">
                <a:solidFill>
                  <a:srgbClr val="C00000"/>
                </a:solidFill>
                <a:latin typeface="Calibri" panose="020F0502020204030204" pitchFamily="34" charset="0"/>
                <a:cs typeface="Calibri" panose="020F0502020204030204" pitchFamily="34" charset="0"/>
              </a:rPr>
              <a:t> </a:t>
            </a:r>
            <a:r>
              <a:rPr lang="en-US" sz="4400" b="1" i="1" dirty="0" err="1">
                <a:solidFill>
                  <a:srgbClr val="C00000"/>
                </a:solidFill>
                <a:latin typeface="Calibri" panose="020F0502020204030204" pitchFamily="34" charset="0"/>
                <a:cs typeface="Calibri" panose="020F0502020204030204" pitchFamily="34" charset="0"/>
              </a:rPr>
              <a:t>họa</a:t>
            </a:r>
            <a:r>
              <a:rPr lang="en-US" sz="4400" b="1" i="1" dirty="0">
                <a:solidFill>
                  <a:srgbClr val="C00000"/>
                </a:solidFill>
                <a:latin typeface="Calibri" panose="020F0502020204030204" pitchFamily="34" charset="0"/>
                <a:cs typeface="Calibri" panose="020F0502020204030204" pitchFamily="34" charset="0"/>
              </a:rPr>
              <a:t> </a:t>
            </a:r>
            <a:r>
              <a:rPr lang="en-US" sz="4400" dirty="0" err="1">
                <a:solidFill>
                  <a:srgbClr val="000000"/>
                </a:solidFill>
                <a:latin typeface="Calibri" panose="020F0502020204030204" pitchFamily="34" charset="0"/>
                <a:cs typeface="Calibri" panose="020F0502020204030204" pitchFamily="34" charset="0"/>
              </a:rPr>
              <a:t>là</a:t>
            </a:r>
            <a:r>
              <a:rPr lang="en-US" sz="4400" dirty="0">
                <a:solidFill>
                  <a:srgbClr val="000000"/>
                </a:solidFill>
                <a:latin typeface="Calibri" panose="020F0502020204030204" pitchFamily="34" charset="0"/>
                <a:cs typeface="Calibri" panose="020F0502020204030204" pitchFamily="34" charset="0"/>
              </a:rPr>
              <a:t> </a:t>
            </a:r>
            <a:r>
              <a:rPr lang="en-US" sz="4400" dirty="0" err="1">
                <a:solidFill>
                  <a:srgbClr val="000000"/>
                </a:solidFill>
                <a:latin typeface="Calibri" panose="020F0502020204030204" pitchFamily="34" charset="0"/>
                <a:cs typeface="Calibri" panose="020F0502020204030204" pitchFamily="34" charset="0"/>
              </a:rPr>
              <a:t>bức</a:t>
            </a:r>
            <a:r>
              <a:rPr lang="en-US" sz="4400" dirty="0">
                <a:solidFill>
                  <a:srgbClr val="000000"/>
                </a:solidFill>
                <a:latin typeface="Calibri" panose="020F0502020204030204" pitchFamily="34" charset="0"/>
                <a:cs typeface="Calibri" panose="020F0502020204030204" pitchFamily="34" charset="0"/>
              </a:rPr>
              <a:t> </a:t>
            </a:r>
            <a:r>
              <a:rPr lang="en-US" sz="4400" dirty="0" err="1">
                <a:solidFill>
                  <a:srgbClr val="000000"/>
                </a:solidFill>
                <a:latin typeface="Calibri" panose="020F0502020204030204" pitchFamily="34" charset="0"/>
                <a:cs typeface="Calibri" panose="020F0502020204030204" pitchFamily="34" charset="0"/>
              </a:rPr>
              <a:t>vẽ</a:t>
            </a:r>
            <a:r>
              <a:rPr lang="en-US" sz="4400" dirty="0">
                <a:solidFill>
                  <a:srgbClr val="000000"/>
                </a:solidFill>
                <a:latin typeface="Calibri" panose="020F0502020204030204" pitchFamily="34" charset="0"/>
                <a:cs typeface="Calibri" panose="020F0502020204030204" pitchFamily="34" charset="0"/>
              </a:rPr>
              <a:t> </a:t>
            </a:r>
            <a:r>
              <a:rPr lang="en-US" sz="4400" dirty="0" err="1">
                <a:solidFill>
                  <a:srgbClr val="000000"/>
                </a:solidFill>
                <a:latin typeface="Calibri" panose="020F0502020204030204" pitchFamily="34" charset="0"/>
                <a:cs typeface="Calibri" panose="020F0502020204030204" pitchFamily="34" charset="0"/>
              </a:rPr>
              <a:t>chân</a:t>
            </a:r>
            <a:r>
              <a:rPr lang="en-US" sz="4400" dirty="0">
                <a:solidFill>
                  <a:srgbClr val="000000"/>
                </a:solidFill>
                <a:latin typeface="Calibri" panose="020F0502020204030204" pitchFamily="34" charset="0"/>
                <a:cs typeface="Calibri" panose="020F0502020204030204" pitchFamily="34" charset="0"/>
              </a:rPr>
              <a:t> dung </a:t>
            </a:r>
            <a:r>
              <a:rPr lang="en-US" sz="4400" dirty="0" err="1">
                <a:solidFill>
                  <a:srgbClr val="000000"/>
                </a:solidFill>
                <a:latin typeface="Calibri" panose="020F0502020204030204" pitchFamily="34" charset="0"/>
                <a:cs typeface="Calibri" panose="020F0502020204030204" pitchFamily="34" charset="0"/>
              </a:rPr>
              <a:t>chính</a:t>
            </a:r>
            <a:r>
              <a:rPr lang="en-US" sz="4400" dirty="0">
                <a:solidFill>
                  <a:srgbClr val="000000"/>
                </a:solidFill>
                <a:latin typeface="Calibri" panose="020F0502020204030204" pitchFamily="34" charset="0"/>
                <a:cs typeface="Calibri" panose="020F0502020204030204" pitchFamily="34" charset="0"/>
              </a:rPr>
              <a:t> </a:t>
            </a:r>
            <a:r>
              <a:rPr lang="en-US" sz="4400" dirty="0" err="1">
                <a:solidFill>
                  <a:srgbClr val="000000"/>
                </a:solidFill>
                <a:latin typeface="Calibri" panose="020F0502020204030204" pitchFamily="34" charset="0"/>
                <a:cs typeface="Calibri" panose="020F0502020204030204" pitchFamily="34" charset="0"/>
              </a:rPr>
              <a:t>bản</a:t>
            </a:r>
            <a:r>
              <a:rPr lang="en-US" sz="4400" dirty="0">
                <a:solidFill>
                  <a:srgbClr val="000000"/>
                </a:solidFill>
                <a:latin typeface="Calibri" panose="020F0502020204030204" pitchFamily="34" charset="0"/>
                <a:cs typeface="Calibri" panose="020F0502020204030204" pitchFamily="34" charset="0"/>
              </a:rPr>
              <a:t> </a:t>
            </a:r>
            <a:r>
              <a:rPr lang="en-US" sz="4400" dirty="0" err="1">
                <a:solidFill>
                  <a:srgbClr val="000000"/>
                </a:solidFill>
                <a:latin typeface="Calibri" panose="020F0502020204030204" pitchFamily="34" charset="0"/>
                <a:cs typeface="Calibri" panose="020F0502020204030204" pitchFamily="34" charset="0"/>
              </a:rPr>
              <a:t>thân</a:t>
            </a:r>
            <a:r>
              <a:rPr lang="en-US" sz="4400" dirty="0">
                <a:solidFill>
                  <a:srgbClr val="000000"/>
                </a:solidFill>
                <a:latin typeface="Calibri" panose="020F0502020204030204" pitchFamily="34" charset="0"/>
                <a:cs typeface="Calibri" panose="020F0502020204030204" pitchFamily="34" charset="0"/>
              </a:rPr>
              <a:t> </a:t>
            </a:r>
            <a:r>
              <a:rPr lang="en-US" sz="4400" dirty="0" err="1">
                <a:solidFill>
                  <a:srgbClr val="000000"/>
                </a:solidFill>
                <a:latin typeface="Calibri" panose="020F0502020204030204" pitchFamily="34" charset="0"/>
                <a:cs typeface="Calibri" panose="020F0502020204030204" pitchFamily="34" charset="0"/>
              </a:rPr>
              <a:t>mình</a:t>
            </a:r>
            <a:r>
              <a:rPr lang="en-US" sz="4400" dirty="0">
                <a:solidFill>
                  <a:srgbClr val="000000"/>
                </a:solidFill>
                <a:latin typeface="Calibri" panose="020F0502020204030204" pitchFamily="34" charset="0"/>
                <a:cs typeface="Calibri" panose="020F0502020204030204" pitchFamily="34" charset="0"/>
              </a:rPr>
              <a:t> do </a:t>
            </a:r>
            <a:r>
              <a:rPr lang="en-US" sz="4400" dirty="0" err="1">
                <a:solidFill>
                  <a:srgbClr val="000000"/>
                </a:solidFill>
                <a:latin typeface="Calibri" panose="020F0502020204030204" pitchFamily="34" charset="0"/>
                <a:cs typeface="Calibri" panose="020F0502020204030204" pitchFamily="34" charset="0"/>
              </a:rPr>
              <a:t>mình</a:t>
            </a:r>
            <a:r>
              <a:rPr lang="en-US" sz="4400" dirty="0">
                <a:solidFill>
                  <a:srgbClr val="000000"/>
                </a:solidFill>
                <a:latin typeface="Calibri" panose="020F0502020204030204" pitchFamily="34" charset="0"/>
                <a:cs typeface="Calibri" panose="020F0502020204030204" pitchFamily="34" charset="0"/>
              </a:rPr>
              <a:t> </a:t>
            </a:r>
            <a:r>
              <a:rPr lang="en-US" sz="4400" dirty="0" err="1">
                <a:solidFill>
                  <a:srgbClr val="000000"/>
                </a:solidFill>
                <a:latin typeface="Calibri" panose="020F0502020204030204" pitchFamily="34" charset="0"/>
                <a:cs typeface="Calibri" panose="020F0502020204030204" pitchFamily="34" charset="0"/>
              </a:rPr>
              <a:t>tự</a:t>
            </a:r>
            <a:r>
              <a:rPr lang="en-US" sz="4400" dirty="0">
                <a:solidFill>
                  <a:srgbClr val="000000"/>
                </a:solidFill>
                <a:latin typeface="Calibri" panose="020F0502020204030204" pitchFamily="34" charset="0"/>
                <a:cs typeface="Calibri" panose="020F0502020204030204" pitchFamily="34" charset="0"/>
              </a:rPr>
              <a:t> </a:t>
            </a:r>
            <a:r>
              <a:rPr lang="en-US" sz="4400" dirty="0" err="1">
                <a:solidFill>
                  <a:srgbClr val="000000"/>
                </a:solidFill>
                <a:latin typeface="Calibri" panose="020F0502020204030204" pitchFamily="34" charset="0"/>
                <a:cs typeface="Calibri" panose="020F0502020204030204" pitchFamily="34" charset="0"/>
              </a:rPr>
              <a:t>vẽ</a:t>
            </a:r>
            <a:r>
              <a:rPr lang="en-US" sz="4400" dirty="0">
                <a:solidFill>
                  <a:srgbClr val="000000"/>
                </a:solidFill>
                <a:latin typeface="Calibri" panose="020F0502020204030204" pitchFamily="34" charset="0"/>
                <a:cs typeface="Calibri" panose="020F0502020204030204" pitchFamily="34" charset="0"/>
              </a:rPr>
              <a:t>.</a:t>
            </a:r>
            <a:endParaRPr lang="vi-VN" sz="4400" dirty="0">
              <a:solidFill>
                <a:srgbClr val="000000"/>
              </a:solidFill>
              <a:latin typeface="Calibri" panose="020F0502020204030204" pitchFamily="34" charset="0"/>
              <a:cs typeface="Calibri" panose="020F0502020204030204" pitchFamily="34" charset="0"/>
            </a:endParaRPr>
          </a:p>
        </p:txBody>
      </p:sp>
      <p:grpSp>
        <p:nvGrpSpPr>
          <p:cNvPr id="19" name="Group 18"/>
          <p:cNvGrpSpPr/>
          <p:nvPr/>
        </p:nvGrpSpPr>
        <p:grpSpPr>
          <a:xfrm>
            <a:off x="1977112" y="4648963"/>
            <a:ext cx="9605609" cy="2888426"/>
            <a:chOff x="2057401" y="4371356"/>
            <a:chExt cx="9605609" cy="2888426"/>
          </a:xfrm>
        </p:grpSpPr>
        <p:pic>
          <p:nvPicPr>
            <p:cNvPr id="17" name="Picture 16"/>
            <p:cNvPicPr>
              <a:picLocks noChangeAspect="1"/>
            </p:cNvPicPr>
            <p:nvPr/>
          </p:nvPicPr>
          <p:blipFill>
            <a:blip r:embed="rId14"/>
            <a:stretch>
              <a:fillRect/>
            </a:stretch>
          </p:blipFill>
          <p:spPr>
            <a:xfrm>
              <a:off x="2057401" y="4371356"/>
              <a:ext cx="2479650" cy="2854860"/>
            </a:xfrm>
            <a:prstGeom prst="rect">
              <a:avLst/>
            </a:prstGeom>
          </p:spPr>
        </p:pic>
        <p:pic>
          <p:nvPicPr>
            <p:cNvPr id="18" name="Picture 17"/>
            <p:cNvPicPr>
              <a:picLocks noChangeAspect="1"/>
            </p:cNvPicPr>
            <p:nvPr/>
          </p:nvPicPr>
          <p:blipFill>
            <a:blip r:embed="rId15"/>
            <a:stretch>
              <a:fillRect/>
            </a:stretch>
          </p:blipFill>
          <p:spPr>
            <a:xfrm>
              <a:off x="4537050" y="4409398"/>
              <a:ext cx="7125960" cy="2850384"/>
            </a:xfrm>
            <a:prstGeom prst="rect">
              <a:avLst/>
            </a:prstGeom>
          </p:spPr>
        </p:pic>
      </p:grpSp>
      <p:sp>
        <p:nvSpPr>
          <p:cNvPr id="20" name="Rounded Rectangle 19"/>
          <p:cNvSpPr/>
          <p:nvPr/>
        </p:nvSpPr>
        <p:spPr>
          <a:xfrm>
            <a:off x="2987442" y="7936916"/>
            <a:ext cx="7239000" cy="1663212"/>
          </a:xfrm>
          <a:prstGeom prst="roundRect">
            <a:avLst/>
          </a:prstGeom>
        </p:spPr>
        <p:style>
          <a:lnRef idx="3">
            <a:schemeClr val="lt1"/>
          </a:lnRef>
          <a:fillRef idx="1">
            <a:schemeClr val="accent2"/>
          </a:fillRef>
          <a:effectRef idx="1">
            <a:schemeClr val="accent2"/>
          </a:effectRef>
          <a:fontRef idx="minor">
            <a:schemeClr val="lt1"/>
          </a:fontRef>
        </p:style>
        <p:txBody>
          <a:bodyPr rtlCol="0" anchor="ctr"/>
          <a:lstStyle/>
          <a:p>
            <a:pPr algn="ctr"/>
            <a:r>
              <a:rPr lang="en-US" sz="4400" dirty="0" err="1">
                <a:latin typeface="Calibri" panose="020F0502020204030204" pitchFamily="34" charset="0"/>
                <a:cs typeface="Calibri" panose="020F0502020204030204" pitchFamily="34" charset="0"/>
              </a:rPr>
              <a:t>Hãy</a:t>
            </a:r>
            <a:r>
              <a:rPr lang="en-US" sz="4400" dirty="0">
                <a:latin typeface="Calibri" panose="020F0502020204030204" pitchFamily="34" charset="0"/>
                <a:cs typeface="Calibri" panose="020F0502020204030204" pitchFamily="34" charset="0"/>
              </a:rPr>
              <a:t> </a:t>
            </a:r>
            <a:r>
              <a:rPr lang="en-US" sz="4400" dirty="0" err="1">
                <a:latin typeface="Calibri" panose="020F0502020204030204" pitchFamily="34" charset="0"/>
                <a:cs typeface="Calibri" panose="020F0502020204030204" pitchFamily="34" charset="0"/>
              </a:rPr>
              <a:t>giới</a:t>
            </a:r>
            <a:r>
              <a:rPr lang="en-US" sz="4400" dirty="0">
                <a:latin typeface="Calibri" panose="020F0502020204030204" pitchFamily="34" charset="0"/>
                <a:cs typeface="Calibri" panose="020F0502020204030204" pitchFamily="34" charset="0"/>
              </a:rPr>
              <a:t> </a:t>
            </a:r>
            <a:r>
              <a:rPr lang="en-US" sz="4400" dirty="0" err="1">
                <a:latin typeface="Calibri" panose="020F0502020204030204" pitchFamily="34" charset="0"/>
                <a:cs typeface="Calibri" panose="020F0502020204030204" pitchFamily="34" charset="0"/>
              </a:rPr>
              <a:t>thiệu</a:t>
            </a:r>
            <a:r>
              <a:rPr lang="en-US" sz="4400" dirty="0">
                <a:latin typeface="Calibri" panose="020F0502020204030204" pitchFamily="34" charset="0"/>
                <a:cs typeface="Calibri" panose="020F0502020204030204" pitchFamily="34" charset="0"/>
              </a:rPr>
              <a:t> </a:t>
            </a:r>
            <a:r>
              <a:rPr lang="en-US" sz="4400" dirty="0" err="1">
                <a:latin typeface="Calibri" panose="020F0502020204030204" pitchFamily="34" charset="0"/>
                <a:cs typeface="Calibri" panose="020F0502020204030204" pitchFamily="34" charset="0"/>
              </a:rPr>
              <a:t>chân</a:t>
            </a:r>
            <a:r>
              <a:rPr lang="en-US" sz="4400" dirty="0">
                <a:latin typeface="Calibri" panose="020F0502020204030204" pitchFamily="34" charset="0"/>
                <a:cs typeface="Calibri" panose="020F0502020204030204" pitchFamily="34" charset="0"/>
              </a:rPr>
              <a:t> dung </a:t>
            </a:r>
          </a:p>
          <a:p>
            <a:pPr algn="ctr"/>
            <a:r>
              <a:rPr lang="en-US" sz="4400" dirty="0" err="1">
                <a:latin typeface="Calibri" panose="020F0502020204030204" pitchFamily="34" charset="0"/>
                <a:cs typeface="Calibri" panose="020F0502020204030204" pitchFamily="34" charset="0"/>
              </a:rPr>
              <a:t>tự</a:t>
            </a:r>
            <a:r>
              <a:rPr lang="en-US" sz="4400" dirty="0">
                <a:latin typeface="Calibri" panose="020F0502020204030204" pitchFamily="34" charset="0"/>
                <a:cs typeface="Calibri" panose="020F0502020204030204" pitchFamily="34" charset="0"/>
              </a:rPr>
              <a:t> </a:t>
            </a:r>
            <a:r>
              <a:rPr lang="en-US" sz="4400" dirty="0" err="1">
                <a:latin typeface="Calibri" panose="020F0502020204030204" pitchFamily="34" charset="0"/>
                <a:cs typeface="Calibri" panose="020F0502020204030204" pitchFamily="34" charset="0"/>
              </a:rPr>
              <a:t>họa</a:t>
            </a:r>
            <a:r>
              <a:rPr lang="en-US" sz="4400" dirty="0">
                <a:latin typeface="Calibri" panose="020F0502020204030204" pitchFamily="34" charset="0"/>
                <a:cs typeface="Calibri" panose="020F0502020204030204" pitchFamily="34" charset="0"/>
              </a:rPr>
              <a:t> </a:t>
            </a:r>
            <a:r>
              <a:rPr lang="en-US" sz="4400" dirty="0" err="1">
                <a:latin typeface="Calibri" panose="020F0502020204030204" pitchFamily="34" charset="0"/>
                <a:cs typeface="Calibri" panose="020F0502020204030204" pitchFamily="34" charset="0"/>
              </a:rPr>
              <a:t>của</a:t>
            </a:r>
            <a:r>
              <a:rPr lang="en-US" sz="4400" dirty="0">
                <a:latin typeface="Calibri" panose="020F0502020204030204" pitchFamily="34" charset="0"/>
                <a:cs typeface="Calibri" panose="020F0502020204030204" pitchFamily="34" charset="0"/>
              </a:rPr>
              <a:t> </a:t>
            </a:r>
            <a:r>
              <a:rPr lang="en-US" sz="4400" dirty="0" err="1">
                <a:latin typeface="Calibri" panose="020F0502020204030204" pitchFamily="34" charset="0"/>
                <a:cs typeface="Calibri" panose="020F0502020204030204" pitchFamily="34" charset="0"/>
              </a:rPr>
              <a:t>em</a:t>
            </a:r>
            <a:r>
              <a:rPr lang="en-US" sz="4400" dirty="0">
                <a:latin typeface="Calibri" panose="020F0502020204030204" pitchFamily="34" charset="0"/>
                <a:cs typeface="Calibri" panose="020F0502020204030204" pitchFamily="34" charset="0"/>
              </a:rPr>
              <a:t> </a:t>
            </a:r>
            <a:r>
              <a:rPr lang="en-US" sz="4400" dirty="0" err="1">
                <a:latin typeface="Calibri" panose="020F0502020204030204" pitchFamily="34" charset="0"/>
                <a:cs typeface="Calibri" panose="020F0502020204030204" pitchFamily="34" charset="0"/>
              </a:rPr>
              <a:t>với</a:t>
            </a:r>
            <a:r>
              <a:rPr lang="en-US" sz="4400" dirty="0">
                <a:latin typeface="Calibri" panose="020F0502020204030204" pitchFamily="34" charset="0"/>
                <a:cs typeface="Calibri" panose="020F0502020204030204" pitchFamily="34" charset="0"/>
              </a:rPr>
              <a:t> </a:t>
            </a:r>
            <a:r>
              <a:rPr lang="en-US" sz="4400" dirty="0" err="1">
                <a:latin typeface="Calibri" panose="020F0502020204030204" pitchFamily="34" charset="0"/>
                <a:cs typeface="Calibri" panose="020F0502020204030204" pitchFamily="34" charset="0"/>
              </a:rPr>
              <a:t>các</a:t>
            </a:r>
            <a:r>
              <a:rPr lang="en-US" sz="4400" dirty="0">
                <a:latin typeface="Calibri" panose="020F0502020204030204" pitchFamily="34" charset="0"/>
                <a:cs typeface="Calibri" panose="020F0502020204030204" pitchFamily="34" charset="0"/>
              </a:rPr>
              <a:t> </a:t>
            </a:r>
            <a:r>
              <a:rPr lang="en-US" sz="4400" dirty="0" err="1">
                <a:latin typeface="Calibri" panose="020F0502020204030204" pitchFamily="34" charset="0"/>
                <a:cs typeface="Calibri" panose="020F0502020204030204" pitchFamily="34" charset="0"/>
              </a:rPr>
              <a:t>bạn</a:t>
            </a:r>
            <a:endParaRPr lang="en-US" sz="4400" dirty="0">
              <a:latin typeface="Calibri" panose="020F0502020204030204" pitchFamily="34" charset="0"/>
              <a:cs typeface="Calibri" panose="020F0502020204030204" pitchFamily="34" charset="0"/>
            </a:endParaRPr>
          </a:p>
        </p:txBody>
      </p:sp>
      <p:sp>
        <p:nvSpPr>
          <p:cNvPr id="23" name="TextBox 10"/>
          <p:cNvSpPr txBox="1"/>
          <p:nvPr/>
        </p:nvSpPr>
        <p:spPr>
          <a:xfrm>
            <a:off x="70096" y="953976"/>
            <a:ext cx="13599247" cy="969496"/>
          </a:xfrm>
          <a:prstGeom prst="rect">
            <a:avLst/>
          </a:prstGeom>
        </p:spPr>
        <p:txBody>
          <a:bodyPr wrap="square" lIns="0" tIns="0" rIns="0" bIns="0" rtlCol="0" anchor="t">
            <a:spAutoFit/>
          </a:bodyPr>
          <a:lstStyle/>
          <a:p>
            <a:pPr algn="ctr">
              <a:lnSpc>
                <a:spcPts val="7200"/>
              </a:lnSpc>
            </a:pPr>
            <a:r>
              <a:rPr lang="en-US" sz="7200" b="1" dirty="0">
                <a:solidFill>
                  <a:schemeClr val="tx1">
                    <a:lumMod val="65000"/>
                    <a:lumOff val="35000"/>
                  </a:schemeClr>
                </a:solidFill>
                <a:latin typeface="Calibri" panose="020F0502020204030204" pitchFamily="34" charset="0"/>
                <a:cs typeface="Calibri" panose="020F0502020204030204" pitchFamily="34" charset="0"/>
              </a:rPr>
              <a:t>a. </a:t>
            </a:r>
            <a:r>
              <a:rPr lang="en-US" sz="7200" b="1" dirty="0" err="1">
                <a:solidFill>
                  <a:schemeClr val="tx1">
                    <a:lumMod val="65000"/>
                    <a:lumOff val="35000"/>
                  </a:schemeClr>
                </a:solidFill>
                <a:latin typeface="Calibri" panose="020F0502020204030204" pitchFamily="34" charset="0"/>
                <a:cs typeface="Calibri" panose="020F0502020204030204" pitchFamily="34" charset="0"/>
              </a:rPr>
              <a:t>Giới</a:t>
            </a:r>
            <a:r>
              <a:rPr lang="en-US" sz="7200" b="1" dirty="0">
                <a:solidFill>
                  <a:schemeClr val="tx1">
                    <a:lumMod val="65000"/>
                    <a:lumOff val="35000"/>
                  </a:schemeClr>
                </a:solidFill>
                <a:latin typeface="Calibri" panose="020F0502020204030204" pitchFamily="34" charset="0"/>
                <a:cs typeface="Calibri" panose="020F0502020204030204" pitchFamily="34" charset="0"/>
              </a:rPr>
              <a:t> </a:t>
            </a:r>
            <a:r>
              <a:rPr lang="en-US" sz="7200" b="1" dirty="0" err="1">
                <a:solidFill>
                  <a:schemeClr val="tx1">
                    <a:lumMod val="65000"/>
                    <a:lumOff val="35000"/>
                  </a:schemeClr>
                </a:solidFill>
                <a:latin typeface="Calibri" panose="020F0502020204030204" pitchFamily="34" charset="0"/>
                <a:cs typeface="Calibri" panose="020F0502020204030204" pitchFamily="34" charset="0"/>
              </a:rPr>
              <a:t>thiệu</a:t>
            </a:r>
            <a:r>
              <a:rPr lang="en-US" sz="7200" b="1" dirty="0">
                <a:solidFill>
                  <a:schemeClr val="tx1">
                    <a:lumMod val="65000"/>
                    <a:lumOff val="35000"/>
                  </a:schemeClr>
                </a:solidFill>
                <a:latin typeface="Calibri" panose="020F0502020204030204" pitchFamily="34" charset="0"/>
                <a:cs typeface="Calibri" panose="020F0502020204030204" pitchFamily="34" charset="0"/>
              </a:rPr>
              <a:t> </a:t>
            </a:r>
            <a:r>
              <a:rPr lang="en-US" sz="7200" b="1" dirty="0" err="1">
                <a:solidFill>
                  <a:schemeClr val="tx1">
                    <a:lumMod val="65000"/>
                    <a:lumOff val="35000"/>
                  </a:schemeClr>
                </a:solidFill>
                <a:latin typeface="Calibri" panose="020F0502020204030204" pitchFamily="34" charset="0"/>
                <a:cs typeface="Calibri" panose="020F0502020204030204" pitchFamily="34" charset="0"/>
              </a:rPr>
              <a:t>chân</a:t>
            </a:r>
            <a:r>
              <a:rPr lang="en-US" sz="7200" b="1" dirty="0">
                <a:solidFill>
                  <a:schemeClr val="tx1">
                    <a:lumMod val="65000"/>
                    <a:lumOff val="35000"/>
                  </a:schemeClr>
                </a:solidFill>
                <a:latin typeface="Calibri" panose="020F0502020204030204" pitchFamily="34" charset="0"/>
                <a:cs typeface="Calibri" panose="020F0502020204030204" pitchFamily="34" charset="0"/>
              </a:rPr>
              <a:t> dung </a:t>
            </a:r>
            <a:r>
              <a:rPr lang="en-US" sz="7200" b="1" dirty="0" err="1">
                <a:solidFill>
                  <a:schemeClr val="tx1">
                    <a:lumMod val="65000"/>
                    <a:lumOff val="35000"/>
                  </a:schemeClr>
                </a:solidFill>
                <a:latin typeface="Calibri" panose="020F0502020204030204" pitchFamily="34" charset="0"/>
                <a:cs typeface="Calibri" panose="020F0502020204030204" pitchFamily="34" charset="0"/>
              </a:rPr>
              <a:t>tự</a:t>
            </a:r>
            <a:r>
              <a:rPr lang="en-US" sz="7200" b="1" dirty="0">
                <a:solidFill>
                  <a:schemeClr val="tx1">
                    <a:lumMod val="65000"/>
                    <a:lumOff val="35000"/>
                  </a:schemeClr>
                </a:solidFill>
                <a:latin typeface="Calibri" panose="020F0502020204030204" pitchFamily="34" charset="0"/>
                <a:cs typeface="Calibri" panose="020F0502020204030204" pitchFamily="34" charset="0"/>
              </a:rPr>
              <a:t> </a:t>
            </a:r>
            <a:r>
              <a:rPr lang="en-US" sz="7200" b="1" dirty="0" err="1">
                <a:solidFill>
                  <a:schemeClr val="tx1">
                    <a:lumMod val="65000"/>
                    <a:lumOff val="35000"/>
                  </a:schemeClr>
                </a:solidFill>
                <a:latin typeface="Calibri" panose="020F0502020204030204" pitchFamily="34" charset="0"/>
                <a:cs typeface="Calibri" panose="020F0502020204030204" pitchFamily="34" charset="0"/>
              </a:rPr>
              <a:t>họa</a:t>
            </a:r>
            <a:endParaRPr lang="en-US" sz="7200" b="1" dirty="0">
              <a:solidFill>
                <a:schemeClr val="tx1">
                  <a:lumMod val="65000"/>
                  <a:lumOff val="35000"/>
                </a:schemeClr>
              </a:solidFill>
              <a:latin typeface="Calibri" panose="020F0502020204030204" pitchFamily="34" charset="0"/>
              <a:cs typeface="Calibri" panose="020F0502020204030204" pitchFamily="34" charset="0"/>
            </a:endParaRPr>
          </a:p>
        </p:txBody>
      </p:sp>
      <p:sp>
        <p:nvSpPr>
          <p:cNvPr id="26" name="Freeform 6"/>
          <p:cNvSpPr/>
          <p:nvPr/>
        </p:nvSpPr>
        <p:spPr>
          <a:xfrm rot="2835535" flipH="1">
            <a:off x="15846288" y="7408839"/>
            <a:ext cx="2318335" cy="3559823"/>
          </a:xfrm>
          <a:custGeom>
            <a:avLst/>
            <a:gdLst/>
            <a:ahLst/>
            <a:cxnLst/>
            <a:rect l="l" t="t" r="r" b="b"/>
            <a:pathLst>
              <a:path w="2318335" h="3559823">
                <a:moveTo>
                  <a:pt x="0" y="0"/>
                </a:moveTo>
                <a:lnTo>
                  <a:pt x="2318335" y="0"/>
                </a:lnTo>
                <a:lnTo>
                  <a:pt x="2318335" y="3559822"/>
                </a:lnTo>
                <a:lnTo>
                  <a:pt x="0" y="3559822"/>
                </a:lnTo>
                <a:lnTo>
                  <a:pt x="0" y="0"/>
                </a:lnTo>
                <a:close/>
              </a:path>
            </a:pathLst>
          </a:custGeom>
          <a:blipFill>
            <a:blip r:embed="rId16">
              <a:extLst>
                <a:ext uri="{96DAC541-7B7A-43D3-8B79-37D633B846F1}">
                  <asvg:svgBlip xmlns:asvg="http://schemas.microsoft.com/office/drawing/2016/SVG/main" xmlns="" r:embed="rId17"/>
                </a:ext>
              </a:extLst>
            </a:blip>
            <a:stretch>
              <a:fillRect/>
            </a:stretch>
          </a:blipFill>
        </p:spPr>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randombar(horizontal)">
                                      <p:cBhvr>
                                        <p:cTn id="7" dur="500"/>
                                        <p:tgtEl>
                                          <p:spTgt spid="23"/>
                                        </p:tgtEl>
                                      </p:cBhvr>
                                    </p:animEffect>
                                  </p:childTnLst>
                                </p:cTn>
                              </p:par>
                              <p:par>
                                <p:cTn id="8" presetID="14" presetClass="entr" presetSubtype="10" fill="hold" nodeType="withEffect">
                                  <p:stCondLst>
                                    <p:cond delay="0"/>
                                  </p:stCondLst>
                                  <p:childTnLst>
                                    <p:set>
                                      <p:cBhvr>
                                        <p:cTn id="9" dur="1" fill="hold">
                                          <p:stCondLst>
                                            <p:cond delay="0"/>
                                          </p:stCondLst>
                                        </p:cTn>
                                        <p:tgtEl>
                                          <p:spTgt spid="1026"/>
                                        </p:tgtEl>
                                        <p:attrNameLst>
                                          <p:attrName>style.visibility</p:attrName>
                                        </p:attrNameLst>
                                      </p:cBhvr>
                                      <p:to>
                                        <p:strVal val="visible"/>
                                      </p:to>
                                    </p:set>
                                    <p:animEffect transition="in" filter="randombar(horizontal)">
                                      <p:cBhvr>
                                        <p:cTn id="10" dur="500"/>
                                        <p:tgtEl>
                                          <p:spTgt spid="1026"/>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2" fill="hold" nodeType="click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wipe(right)">
                                      <p:cBhvr>
                                        <p:cTn id="15" dur="500"/>
                                        <p:tgtEl>
                                          <p:spTgt spid="4"/>
                                        </p:tgtEl>
                                      </p:cBhvr>
                                    </p:animEffect>
                                  </p:childTnLst>
                                </p:cTn>
                              </p:par>
                              <p:par>
                                <p:cTn id="16" presetID="22" presetClass="entr" presetSubtype="2" fill="hold" nodeType="withEffect">
                                  <p:stCondLst>
                                    <p:cond delay="0"/>
                                  </p:stCondLst>
                                  <p:childTnLst>
                                    <p:set>
                                      <p:cBhvr>
                                        <p:cTn id="17" dur="1" fill="hold">
                                          <p:stCondLst>
                                            <p:cond delay="0"/>
                                          </p:stCondLst>
                                        </p:cTn>
                                        <p:tgtEl>
                                          <p:spTgt spid="3"/>
                                        </p:tgtEl>
                                        <p:attrNameLst>
                                          <p:attrName>style.visibility</p:attrName>
                                        </p:attrNameLst>
                                      </p:cBhvr>
                                      <p:to>
                                        <p:strVal val="visible"/>
                                      </p:to>
                                    </p:set>
                                    <p:animEffect transition="in" filter="wipe(right)">
                                      <p:cBhvr>
                                        <p:cTn id="18" dur="500"/>
                                        <p:tgtEl>
                                          <p:spTgt spid="3"/>
                                        </p:tgtEl>
                                      </p:cBhvr>
                                    </p:animEffect>
                                  </p:childTnLst>
                                </p:cTn>
                              </p:par>
                              <p:par>
                                <p:cTn id="19" presetID="22" presetClass="entr" presetSubtype="2" fill="hold" grpId="0"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wipe(right)">
                                      <p:cBhvr>
                                        <p:cTn id="21" dur="500"/>
                                        <p:tgtEl>
                                          <p:spTgt spid="15"/>
                                        </p:tgtEl>
                                      </p:cBhvr>
                                    </p:animEffect>
                                  </p:childTnLst>
                                </p:cTn>
                              </p:par>
                              <p:par>
                                <p:cTn id="22" presetID="22" presetClass="entr" presetSubtype="2" fill="hold" nodeType="withEffect">
                                  <p:stCondLst>
                                    <p:cond delay="0"/>
                                  </p:stCondLst>
                                  <p:childTnLst>
                                    <p:set>
                                      <p:cBhvr>
                                        <p:cTn id="23" dur="1" fill="hold">
                                          <p:stCondLst>
                                            <p:cond delay="0"/>
                                          </p:stCondLst>
                                        </p:cTn>
                                        <p:tgtEl>
                                          <p:spTgt spid="19"/>
                                        </p:tgtEl>
                                        <p:attrNameLst>
                                          <p:attrName>style.visibility</p:attrName>
                                        </p:attrNameLst>
                                      </p:cBhvr>
                                      <p:to>
                                        <p:strVal val="visible"/>
                                      </p:to>
                                    </p:set>
                                    <p:animEffect transition="in" filter="wipe(right)">
                                      <p:cBhvr>
                                        <p:cTn id="24" dur="500"/>
                                        <p:tgtEl>
                                          <p:spTgt spid="19"/>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20"/>
                                        </p:tgtEl>
                                        <p:attrNameLst>
                                          <p:attrName>style.visibility</p:attrName>
                                        </p:attrNameLst>
                                      </p:cBhvr>
                                      <p:to>
                                        <p:strVal val="visible"/>
                                      </p:to>
                                    </p:set>
                                    <p:animEffect transition="in" filter="fade">
                                      <p:cBhvr>
                                        <p:cTn id="29"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20" grpId="0" animBg="1"/>
      <p:bldP spid="23"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FFF6E9"/>
        </a:solidFill>
        <a:effectLst/>
      </p:bgPr>
    </p:bg>
    <p:spTree>
      <p:nvGrpSpPr>
        <p:cNvPr id="1" name=""/>
        <p:cNvGrpSpPr/>
        <p:nvPr/>
      </p:nvGrpSpPr>
      <p:grpSpPr>
        <a:xfrm>
          <a:off x="0" y="0"/>
          <a:ext cx="0" cy="0"/>
          <a:chOff x="0" y="0"/>
          <a:chExt cx="0" cy="0"/>
        </a:xfrm>
      </p:grpSpPr>
      <p:sp>
        <p:nvSpPr>
          <p:cNvPr id="2" name="Freeform 2"/>
          <p:cNvSpPr/>
          <p:nvPr/>
        </p:nvSpPr>
        <p:spPr>
          <a:xfrm>
            <a:off x="1063748" y="1000982"/>
            <a:ext cx="16230600" cy="8257318"/>
          </a:xfrm>
          <a:custGeom>
            <a:avLst/>
            <a:gdLst/>
            <a:ahLst/>
            <a:cxnLst/>
            <a:rect l="l" t="t" r="r" b="b"/>
            <a:pathLst>
              <a:path w="16230600" h="8257318">
                <a:moveTo>
                  <a:pt x="0" y="0"/>
                </a:moveTo>
                <a:lnTo>
                  <a:pt x="16230600" y="0"/>
                </a:lnTo>
                <a:lnTo>
                  <a:pt x="16230600" y="8257318"/>
                </a:lnTo>
                <a:lnTo>
                  <a:pt x="0" y="8257318"/>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sp>
      <p:sp>
        <p:nvSpPr>
          <p:cNvPr id="8" name="Freeform 8"/>
          <p:cNvSpPr/>
          <p:nvPr/>
        </p:nvSpPr>
        <p:spPr>
          <a:xfrm flipV="1">
            <a:off x="0" y="8614603"/>
            <a:ext cx="2719345" cy="1672397"/>
          </a:xfrm>
          <a:custGeom>
            <a:avLst/>
            <a:gdLst/>
            <a:ahLst/>
            <a:cxnLst/>
            <a:rect l="l" t="t" r="r" b="b"/>
            <a:pathLst>
              <a:path w="2719345" h="1672397">
                <a:moveTo>
                  <a:pt x="0" y="1672397"/>
                </a:moveTo>
                <a:lnTo>
                  <a:pt x="2719345" y="1672397"/>
                </a:lnTo>
                <a:lnTo>
                  <a:pt x="2719345" y="0"/>
                </a:lnTo>
                <a:lnTo>
                  <a:pt x="0" y="0"/>
                </a:lnTo>
                <a:lnTo>
                  <a:pt x="0" y="1672397"/>
                </a:lnTo>
                <a:close/>
              </a:path>
            </a:pathLst>
          </a:custGeom>
          <a:blipFill>
            <a:blip r:embed="rId4">
              <a:extLst>
                <a:ext uri="{96DAC541-7B7A-43D3-8B79-37D633B846F1}">
                  <asvg:svgBlip xmlns:asvg="http://schemas.microsoft.com/office/drawing/2016/SVG/main" xmlns="" r:embed="rId5"/>
                </a:ext>
              </a:extLst>
            </a:blip>
            <a:stretch>
              <a:fillRect/>
            </a:stretch>
          </a:blipFill>
        </p:spPr>
      </p:sp>
      <p:sp>
        <p:nvSpPr>
          <p:cNvPr id="10" name="Freeform 10"/>
          <p:cNvSpPr/>
          <p:nvPr/>
        </p:nvSpPr>
        <p:spPr>
          <a:xfrm flipH="1">
            <a:off x="15401126" y="0"/>
            <a:ext cx="2886874" cy="1775428"/>
          </a:xfrm>
          <a:custGeom>
            <a:avLst/>
            <a:gdLst/>
            <a:ahLst/>
            <a:cxnLst/>
            <a:rect l="l" t="t" r="r" b="b"/>
            <a:pathLst>
              <a:path w="2886874" h="1775428">
                <a:moveTo>
                  <a:pt x="2886874" y="0"/>
                </a:moveTo>
                <a:lnTo>
                  <a:pt x="0" y="0"/>
                </a:lnTo>
                <a:lnTo>
                  <a:pt x="0" y="1775428"/>
                </a:lnTo>
                <a:lnTo>
                  <a:pt x="2886874" y="1775428"/>
                </a:lnTo>
                <a:lnTo>
                  <a:pt x="2886874" y="0"/>
                </a:lnTo>
                <a:close/>
              </a:path>
            </a:pathLst>
          </a:custGeom>
          <a:blipFill>
            <a:blip r:embed="rId6">
              <a:extLst>
                <a:ext uri="{96DAC541-7B7A-43D3-8B79-37D633B846F1}">
                  <asvg:svgBlip xmlns:asvg="http://schemas.microsoft.com/office/drawing/2016/SVG/main" xmlns="" r:embed="rId7"/>
                </a:ext>
              </a:extLst>
            </a:blip>
            <a:stretch>
              <a:fillRect/>
            </a:stretch>
          </a:blipFill>
        </p:spPr>
      </p:sp>
      <p:sp>
        <p:nvSpPr>
          <p:cNvPr id="16" name="TextBox 10"/>
          <p:cNvSpPr txBox="1"/>
          <p:nvPr/>
        </p:nvSpPr>
        <p:spPr>
          <a:xfrm>
            <a:off x="188898" y="722828"/>
            <a:ext cx="14791526" cy="2215991"/>
          </a:xfrm>
          <a:prstGeom prst="rect">
            <a:avLst/>
          </a:prstGeom>
        </p:spPr>
        <p:txBody>
          <a:bodyPr wrap="square" lIns="0" tIns="0" rIns="0" bIns="0" rtlCol="0" anchor="t">
            <a:spAutoFit/>
          </a:bodyPr>
          <a:lstStyle/>
          <a:p>
            <a:pPr algn="ctr"/>
            <a:r>
              <a:rPr lang="en-US" sz="7200" b="1" dirty="0">
                <a:solidFill>
                  <a:schemeClr val="tx1">
                    <a:lumMod val="65000"/>
                    <a:lumOff val="35000"/>
                  </a:schemeClr>
                </a:solidFill>
                <a:latin typeface="Calibri" panose="020F0502020204030204" pitchFamily="34" charset="0"/>
                <a:cs typeface="Calibri" panose="020F0502020204030204" pitchFamily="34" charset="0"/>
              </a:rPr>
              <a:t>b. </a:t>
            </a:r>
            <a:r>
              <a:rPr lang="en-US" sz="7200" b="1" dirty="0" err="1">
                <a:solidFill>
                  <a:schemeClr val="tx1">
                    <a:lumMod val="65000"/>
                    <a:lumOff val="35000"/>
                  </a:schemeClr>
                </a:solidFill>
                <a:latin typeface="Calibri" panose="020F0502020204030204" pitchFamily="34" charset="0"/>
                <a:cs typeface="Calibri" panose="020F0502020204030204" pitchFamily="34" charset="0"/>
              </a:rPr>
              <a:t>Nêu</a:t>
            </a:r>
            <a:r>
              <a:rPr lang="en-US" sz="7200" b="1" dirty="0">
                <a:solidFill>
                  <a:schemeClr val="tx1">
                    <a:lumMod val="65000"/>
                    <a:lumOff val="35000"/>
                  </a:schemeClr>
                </a:solidFill>
                <a:latin typeface="Calibri" panose="020F0502020204030204" pitchFamily="34" charset="0"/>
                <a:cs typeface="Calibri" panose="020F0502020204030204" pitchFamily="34" charset="0"/>
              </a:rPr>
              <a:t> </a:t>
            </a:r>
            <a:r>
              <a:rPr lang="en-US" sz="7200" b="1" dirty="0" err="1">
                <a:solidFill>
                  <a:schemeClr val="tx1">
                    <a:lumMod val="65000"/>
                    <a:lumOff val="35000"/>
                  </a:schemeClr>
                </a:solidFill>
                <a:latin typeface="Calibri" panose="020F0502020204030204" pitchFamily="34" charset="0"/>
                <a:cs typeface="Calibri" panose="020F0502020204030204" pitchFamily="34" charset="0"/>
              </a:rPr>
              <a:t>những</a:t>
            </a:r>
            <a:r>
              <a:rPr lang="en-US" sz="7200" b="1" dirty="0">
                <a:solidFill>
                  <a:schemeClr val="tx1">
                    <a:lumMod val="65000"/>
                    <a:lumOff val="35000"/>
                  </a:schemeClr>
                </a:solidFill>
                <a:latin typeface="Calibri" panose="020F0502020204030204" pitchFamily="34" charset="0"/>
                <a:cs typeface="Calibri" panose="020F0502020204030204" pitchFamily="34" charset="0"/>
              </a:rPr>
              <a:t> </a:t>
            </a:r>
            <a:r>
              <a:rPr lang="en-US" sz="7200" b="1" dirty="0" err="1">
                <a:solidFill>
                  <a:schemeClr val="tx1">
                    <a:lumMod val="65000"/>
                    <a:lumOff val="35000"/>
                  </a:schemeClr>
                </a:solidFill>
                <a:latin typeface="Calibri" panose="020F0502020204030204" pitchFamily="34" charset="0"/>
                <a:cs typeface="Calibri" panose="020F0502020204030204" pitchFamily="34" charset="0"/>
              </a:rPr>
              <a:t>đặc</a:t>
            </a:r>
            <a:r>
              <a:rPr lang="en-US" sz="7200" b="1" dirty="0">
                <a:solidFill>
                  <a:schemeClr val="tx1">
                    <a:lumMod val="65000"/>
                    <a:lumOff val="35000"/>
                  </a:schemeClr>
                </a:solidFill>
                <a:latin typeface="Calibri" panose="020F0502020204030204" pitchFamily="34" charset="0"/>
                <a:cs typeface="Calibri" panose="020F0502020204030204" pitchFamily="34" charset="0"/>
              </a:rPr>
              <a:t> </a:t>
            </a:r>
            <a:r>
              <a:rPr lang="en-US" sz="7200" b="1" dirty="0" err="1">
                <a:solidFill>
                  <a:schemeClr val="tx1">
                    <a:lumMod val="65000"/>
                    <a:lumOff val="35000"/>
                  </a:schemeClr>
                </a:solidFill>
                <a:latin typeface="Calibri" panose="020F0502020204030204" pitchFamily="34" charset="0"/>
                <a:cs typeface="Calibri" panose="020F0502020204030204" pitchFamily="34" charset="0"/>
              </a:rPr>
              <a:t>điểm</a:t>
            </a:r>
            <a:r>
              <a:rPr lang="en-US" sz="7200" b="1" dirty="0">
                <a:solidFill>
                  <a:schemeClr val="tx1">
                    <a:lumMod val="65000"/>
                    <a:lumOff val="35000"/>
                  </a:schemeClr>
                </a:solidFill>
                <a:latin typeface="Calibri" panose="020F0502020204030204" pitchFamily="34" charset="0"/>
                <a:cs typeface="Calibri" panose="020F0502020204030204" pitchFamily="34" charset="0"/>
              </a:rPr>
              <a:t> </a:t>
            </a:r>
            <a:r>
              <a:rPr lang="en-US" sz="7200" b="1" dirty="0" err="1">
                <a:solidFill>
                  <a:schemeClr val="tx1">
                    <a:lumMod val="65000"/>
                    <a:lumOff val="35000"/>
                  </a:schemeClr>
                </a:solidFill>
                <a:latin typeface="Calibri" panose="020F0502020204030204" pitchFamily="34" charset="0"/>
                <a:cs typeface="Calibri" panose="020F0502020204030204" pitchFamily="34" charset="0"/>
              </a:rPr>
              <a:t>nổi</a:t>
            </a:r>
            <a:r>
              <a:rPr lang="en-US" sz="7200" b="1" dirty="0">
                <a:solidFill>
                  <a:schemeClr val="tx1">
                    <a:lumMod val="65000"/>
                    <a:lumOff val="35000"/>
                  </a:schemeClr>
                </a:solidFill>
                <a:latin typeface="Calibri" panose="020F0502020204030204" pitchFamily="34" charset="0"/>
                <a:cs typeface="Calibri" panose="020F0502020204030204" pitchFamily="34" charset="0"/>
              </a:rPr>
              <a:t> </a:t>
            </a:r>
            <a:r>
              <a:rPr lang="en-US" sz="7200" b="1" dirty="0" err="1">
                <a:solidFill>
                  <a:schemeClr val="tx1">
                    <a:lumMod val="65000"/>
                    <a:lumOff val="35000"/>
                  </a:schemeClr>
                </a:solidFill>
                <a:latin typeface="Calibri" panose="020F0502020204030204" pitchFamily="34" charset="0"/>
                <a:cs typeface="Calibri" panose="020F0502020204030204" pitchFamily="34" charset="0"/>
              </a:rPr>
              <a:t>bật</a:t>
            </a:r>
            <a:r>
              <a:rPr lang="en-US" sz="7200" b="1" dirty="0">
                <a:solidFill>
                  <a:schemeClr val="tx1">
                    <a:lumMod val="65000"/>
                    <a:lumOff val="35000"/>
                  </a:schemeClr>
                </a:solidFill>
                <a:latin typeface="Calibri" panose="020F0502020204030204" pitchFamily="34" charset="0"/>
                <a:cs typeface="Calibri" panose="020F0502020204030204" pitchFamily="34" charset="0"/>
              </a:rPr>
              <a:t> </a:t>
            </a:r>
            <a:r>
              <a:rPr lang="en-US" sz="7200" b="1" dirty="0" err="1">
                <a:solidFill>
                  <a:schemeClr val="tx1">
                    <a:lumMod val="65000"/>
                    <a:lumOff val="35000"/>
                  </a:schemeClr>
                </a:solidFill>
                <a:latin typeface="Calibri" panose="020F0502020204030204" pitchFamily="34" charset="0"/>
                <a:cs typeface="Calibri" panose="020F0502020204030204" pitchFamily="34" charset="0"/>
              </a:rPr>
              <a:t>của</a:t>
            </a:r>
            <a:r>
              <a:rPr lang="en-US" sz="7200" b="1" dirty="0">
                <a:solidFill>
                  <a:schemeClr val="tx1">
                    <a:lumMod val="65000"/>
                    <a:lumOff val="35000"/>
                  </a:schemeClr>
                </a:solidFill>
                <a:latin typeface="Calibri" panose="020F0502020204030204" pitchFamily="34" charset="0"/>
                <a:cs typeface="Calibri" panose="020F0502020204030204" pitchFamily="34" charset="0"/>
              </a:rPr>
              <a:t> </a:t>
            </a:r>
            <a:r>
              <a:rPr lang="en-US" sz="7200" b="1" dirty="0" err="1">
                <a:solidFill>
                  <a:schemeClr val="tx1">
                    <a:lumMod val="65000"/>
                    <a:lumOff val="35000"/>
                  </a:schemeClr>
                </a:solidFill>
                <a:latin typeface="Calibri" panose="020F0502020204030204" pitchFamily="34" charset="0"/>
                <a:cs typeface="Calibri" panose="020F0502020204030204" pitchFamily="34" charset="0"/>
              </a:rPr>
              <a:t>bản</a:t>
            </a:r>
            <a:r>
              <a:rPr lang="en-US" sz="7200" b="1" dirty="0">
                <a:solidFill>
                  <a:schemeClr val="tx1">
                    <a:lumMod val="65000"/>
                    <a:lumOff val="35000"/>
                  </a:schemeClr>
                </a:solidFill>
                <a:latin typeface="Calibri" panose="020F0502020204030204" pitchFamily="34" charset="0"/>
                <a:cs typeface="Calibri" panose="020F0502020204030204" pitchFamily="34" charset="0"/>
              </a:rPr>
              <a:t> </a:t>
            </a:r>
            <a:r>
              <a:rPr lang="en-US" sz="7200" b="1" dirty="0" err="1">
                <a:solidFill>
                  <a:schemeClr val="tx1">
                    <a:lumMod val="65000"/>
                    <a:lumOff val="35000"/>
                  </a:schemeClr>
                </a:solidFill>
                <a:latin typeface="Calibri" panose="020F0502020204030204" pitchFamily="34" charset="0"/>
                <a:cs typeface="Calibri" panose="020F0502020204030204" pitchFamily="34" charset="0"/>
              </a:rPr>
              <a:t>thân</a:t>
            </a:r>
            <a:r>
              <a:rPr lang="en-US" sz="7200" b="1" dirty="0">
                <a:solidFill>
                  <a:schemeClr val="tx1">
                    <a:lumMod val="65000"/>
                    <a:lumOff val="35000"/>
                  </a:schemeClr>
                </a:solidFill>
                <a:latin typeface="Calibri" panose="020F0502020204030204" pitchFamily="34" charset="0"/>
                <a:cs typeface="Calibri" panose="020F0502020204030204" pitchFamily="34" charset="0"/>
              </a:rPr>
              <a:t>. Chia </a:t>
            </a:r>
            <a:r>
              <a:rPr lang="en-US" sz="7200" b="1" dirty="0" err="1">
                <a:solidFill>
                  <a:schemeClr val="tx1">
                    <a:lumMod val="65000"/>
                    <a:lumOff val="35000"/>
                  </a:schemeClr>
                </a:solidFill>
                <a:latin typeface="Calibri" panose="020F0502020204030204" pitchFamily="34" charset="0"/>
                <a:cs typeface="Calibri" panose="020F0502020204030204" pitchFamily="34" charset="0"/>
              </a:rPr>
              <a:t>sẻ</a:t>
            </a:r>
            <a:r>
              <a:rPr lang="en-US" sz="7200" b="1" dirty="0">
                <a:solidFill>
                  <a:schemeClr val="tx1">
                    <a:lumMod val="65000"/>
                    <a:lumOff val="35000"/>
                  </a:schemeClr>
                </a:solidFill>
                <a:latin typeface="Calibri" panose="020F0502020204030204" pitchFamily="34" charset="0"/>
                <a:cs typeface="Calibri" panose="020F0502020204030204" pitchFamily="34" charset="0"/>
              </a:rPr>
              <a:t> </a:t>
            </a:r>
            <a:r>
              <a:rPr lang="en-US" sz="7200" b="1" dirty="0" err="1">
                <a:solidFill>
                  <a:schemeClr val="tx1">
                    <a:lumMod val="65000"/>
                    <a:lumOff val="35000"/>
                  </a:schemeClr>
                </a:solidFill>
                <a:latin typeface="Calibri" panose="020F0502020204030204" pitchFamily="34" charset="0"/>
                <a:cs typeface="Calibri" panose="020F0502020204030204" pitchFamily="34" charset="0"/>
              </a:rPr>
              <a:t>với</a:t>
            </a:r>
            <a:r>
              <a:rPr lang="en-US" sz="7200" b="1" dirty="0">
                <a:solidFill>
                  <a:schemeClr val="tx1">
                    <a:lumMod val="65000"/>
                    <a:lumOff val="35000"/>
                  </a:schemeClr>
                </a:solidFill>
                <a:latin typeface="Calibri" panose="020F0502020204030204" pitchFamily="34" charset="0"/>
                <a:cs typeface="Calibri" panose="020F0502020204030204" pitchFamily="34" charset="0"/>
              </a:rPr>
              <a:t> </a:t>
            </a:r>
            <a:r>
              <a:rPr lang="en-US" sz="7200" b="1" dirty="0" err="1">
                <a:solidFill>
                  <a:schemeClr val="tx1">
                    <a:lumMod val="65000"/>
                    <a:lumOff val="35000"/>
                  </a:schemeClr>
                </a:solidFill>
                <a:latin typeface="Calibri" panose="020F0502020204030204" pitchFamily="34" charset="0"/>
                <a:cs typeface="Calibri" panose="020F0502020204030204" pitchFamily="34" charset="0"/>
              </a:rPr>
              <a:t>các</a:t>
            </a:r>
            <a:r>
              <a:rPr lang="en-US" sz="7200" b="1" dirty="0">
                <a:solidFill>
                  <a:schemeClr val="tx1">
                    <a:lumMod val="65000"/>
                    <a:lumOff val="35000"/>
                  </a:schemeClr>
                </a:solidFill>
                <a:latin typeface="Calibri" panose="020F0502020204030204" pitchFamily="34" charset="0"/>
                <a:cs typeface="Calibri" panose="020F0502020204030204" pitchFamily="34" charset="0"/>
              </a:rPr>
              <a:t> </a:t>
            </a:r>
            <a:r>
              <a:rPr lang="en-US" sz="7200" b="1" dirty="0" err="1">
                <a:solidFill>
                  <a:schemeClr val="tx1">
                    <a:lumMod val="65000"/>
                    <a:lumOff val="35000"/>
                  </a:schemeClr>
                </a:solidFill>
                <a:latin typeface="Calibri" panose="020F0502020204030204" pitchFamily="34" charset="0"/>
                <a:cs typeface="Calibri" panose="020F0502020204030204" pitchFamily="34" charset="0"/>
              </a:rPr>
              <a:t>bạn</a:t>
            </a:r>
            <a:endParaRPr lang="en-US" sz="7200" b="1" dirty="0">
              <a:solidFill>
                <a:schemeClr val="tx1">
                  <a:lumMod val="65000"/>
                  <a:lumOff val="35000"/>
                </a:schemeClr>
              </a:solidFill>
              <a:latin typeface="Calibri" panose="020F0502020204030204" pitchFamily="34" charset="0"/>
              <a:cs typeface="Calibri" panose="020F0502020204030204" pitchFamily="34" charset="0"/>
            </a:endParaRPr>
          </a:p>
        </p:txBody>
      </p:sp>
      <p:pic>
        <p:nvPicPr>
          <p:cNvPr id="11" name="Picture 10"/>
          <p:cNvPicPr>
            <a:picLocks noChangeAspect="1"/>
          </p:cNvPicPr>
          <p:nvPr/>
        </p:nvPicPr>
        <p:blipFill>
          <a:blip r:embed="rId8"/>
          <a:stretch>
            <a:fillRect/>
          </a:stretch>
        </p:blipFill>
        <p:spPr>
          <a:xfrm>
            <a:off x="592350" y="2833674"/>
            <a:ext cx="11577307" cy="6693988"/>
          </a:xfrm>
          <a:prstGeom prst="rect">
            <a:avLst/>
          </a:prstGeom>
        </p:spPr>
      </p:pic>
      <p:sp>
        <p:nvSpPr>
          <p:cNvPr id="15" name="Rectangle 14"/>
          <p:cNvSpPr/>
          <p:nvPr/>
        </p:nvSpPr>
        <p:spPr>
          <a:xfrm>
            <a:off x="1905152" y="3767042"/>
            <a:ext cx="8627358" cy="5078313"/>
          </a:xfrm>
          <a:prstGeom prst="rect">
            <a:avLst/>
          </a:prstGeom>
        </p:spPr>
        <p:txBody>
          <a:bodyPr wrap="square">
            <a:spAutoFit/>
          </a:bodyPr>
          <a:lstStyle/>
          <a:p>
            <a:pPr algn="just"/>
            <a:r>
              <a:rPr lang="en-US" sz="3600" i="1" u="sng" dirty="0" err="1">
                <a:solidFill>
                  <a:srgbClr val="000000"/>
                </a:solidFill>
                <a:latin typeface="Calibri" panose="020F0502020204030204" pitchFamily="34" charset="0"/>
                <a:cs typeface="Calibri" panose="020F0502020204030204" pitchFamily="34" charset="0"/>
              </a:rPr>
              <a:t>Mẫu</a:t>
            </a:r>
            <a:r>
              <a:rPr lang="en-US" sz="3600" i="1" u="sng" dirty="0">
                <a:solidFill>
                  <a:srgbClr val="000000"/>
                </a:solidFill>
                <a:latin typeface="Calibri" panose="020F0502020204030204" pitchFamily="34" charset="0"/>
                <a:cs typeface="Calibri" panose="020F0502020204030204" pitchFamily="34" charset="0"/>
              </a:rPr>
              <a:t>: </a:t>
            </a:r>
          </a:p>
          <a:p>
            <a:pPr algn="just"/>
            <a:r>
              <a:rPr lang="vi-VN" sz="3600" dirty="0">
                <a:solidFill>
                  <a:srgbClr val="000000"/>
                </a:solidFill>
                <a:latin typeface="Calibri" panose="020F0502020204030204" pitchFamily="34" charset="0"/>
                <a:cs typeface="Calibri" panose="020F0502020204030204" pitchFamily="34" charset="0"/>
              </a:rPr>
              <a:t>Đây là chân dung của em. Em có một mái tóc dài ngang hông, đen bóng. Mái tóc này em đã nuôi từ bé đến bây giờ. Em còn có một đôi mắt không quá to nhưng rất sáng. Em có thể nhìn thấy những vật dù ở rất xa. Ngoài ra em còn có một nụ cười rất tươi. Mẹ thường bảo khi mệt mỏi, nhìn thấy nụ cười của em là bao mệt nhọc của mẹ đều tan biến hết. </a:t>
            </a:r>
          </a:p>
        </p:txBody>
      </p:sp>
      <p:pic>
        <p:nvPicPr>
          <p:cNvPr id="2050" name="Picture 2" descr="Myself Clipart Images | Free Download | PNG Transparent Background - Pngtree"/>
          <p:cNvPicPr>
            <a:picLocks noChangeAspect="1" noChangeArrowheads="1"/>
          </p:cNvPicPr>
          <p:nvPr/>
        </p:nvPicPr>
        <p:blipFill>
          <a:blip r:embed="rId9">
            <a:extLst>
              <a:ext uri="{BEBA8EAE-BF5A-486C-A8C5-ECC9F3942E4B}">
                <a14:imgProps xmlns:a14="http://schemas.microsoft.com/office/drawing/2010/main">
                  <a14:imgLayer r:embed="rId10">
                    <a14:imgEffect>
                      <a14:backgroundRemoval t="3917" b="92250" l="6167" r="93917">
                        <a14:foregroundMark x1="8917" y1="17000" x2="12083" y2="25083"/>
                        <a14:foregroundMark x1="23583" y1="19667" x2="24250" y2="21833"/>
                        <a14:foregroundMark x1="21667" y1="13083" x2="21667" y2="13083"/>
                        <a14:foregroundMark x1="28833" y1="9917" x2="28583" y2="16500"/>
                        <a14:foregroundMark x1="30167" y1="19917" x2="30167" y2="19917"/>
                      </a14:backgroundRemoval>
                    </a14:imgEffect>
                  </a14:imgLayer>
                </a14:imgProps>
              </a:ext>
              <a:ext uri="{28A0092B-C50C-407E-A947-70E740481C1C}">
                <a14:useLocalDpi xmlns:a14="http://schemas.microsoft.com/office/drawing/2010/main" val="0"/>
              </a:ext>
            </a:extLst>
          </a:blip>
          <a:srcRect/>
          <a:stretch>
            <a:fillRect/>
          </a:stretch>
        </p:blipFill>
        <p:spPr bwMode="auto">
          <a:xfrm>
            <a:off x="11373914" y="2833674"/>
            <a:ext cx="7101133" cy="809332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318278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randombar(horizontal)">
                                      <p:cBhvr>
                                        <p:cTn id="7" dur="500"/>
                                        <p:tgtEl>
                                          <p:spTgt spid="16"/>
                                        </p:tgtEl>
                                      </p:cBhvr>
                                    </p:animEffect>
                                  </p:childTnLst>
                                </p:cTn>
                              </p:par>
                            </p:childTnLst>
                          </p:cTn>
                        </p:par>
                      </p:childTnLst>
                    </p:cTn>
                  </p:par>
                  <p:par>
                    <p:cTn id="8" fill="hold">
                      <p:stCondLst>
                        <p:cond delay="indefinite"/>
                      </p:stCondLst>
                      <p:childTnLst>
                        <p:par>
                          <p:cTn id="9" fill="hold">
                            <p:stCondLst>
                              <p:cond delay="0"/>
                            </p:stCondLst>
                            <p:childTnLst>
                              <p:par>
                                <p:cTn id="10" presetID="37" presetClass="entr" presetSubtype="0" fill="hold"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1000"/>
                                        <p:tgtEl>
                                          <p:spTgt spid="11"/>
                                        </p:tgtEl>
                                      </p:cBhvr>
                                    </p:animEffect>
                                    <p:anim calcmode="lin" valueType="num">
                                      <p:cBhvr>
                                        <p:cTn id="13" dur="1000" fill="hold"/>
                                        <p:tgtEl>
                                          <p:spTgt spid="11"/>
                                        </p:tgtEl>
                                        <p:attrNameLst>
                                          <p:attrName>ppt_x</p:attrName>
                                        </p:attrNameLst>
                                      </p:cBhvr>
                                      <p:tavLst>
                                        <p:tav tm="0">
                                          <p:val>
                                            <p:strVal val="#ppt_x"/>
                                          </p:val>
                                        </p:tav>
                                        <p:tav tm="100000">
                                          <p:val>
                                            <p:strVal val="#ppt_x"/>
                                          </p:val>
                                        </p:tav>
                                      </p:tavLst>
                                    </p:anim>
                                    <p:anim calcmode="lin" valueType="num">
                                      <p:cBhvr>
                                        <p:cTn id="14" dur="900" decel="100000" fill="hold"/>
                                        <p:tgtEl>
                                          <p:spTgt spid="11"/>
                                        </p:tgtEl>
                                        <p:attrNameLst>
                                          <p:attrName>ppt_y</p:attrName>
                                        </p:attrNameLst>
                                      </p:cBhvr>
                                      <p:tavLst>
                                        <p:tav tm="0">
                                          <p:val>
                                            <p:strVal val="#ppt_y+1"/>
                                          </p:val>
                                        </p:tav>
                                        <p:tav tm="100000">
                                          <p:val>
                                            <p:strVal val="#ppt_y-.03"/>
                                          </p:val>
                                        </p:tav>
                                      </p:tavLst>
                                    </p:anim>
                                    <p:anim calcmode="lin" valueType="num">
                                      <p:cBhvr>
                                        <p:cTn id="15"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par>
                                <p:cTn id="16" presetID="37" presetClass="entr" presetSubtype="0" fill="hold" grpId="0" nodeType="withEffect">
                                  <p:stCondLst>
                                    <p:cond delay="0"/>
                                  </p:stCondLst>
                                  <p:childTnLst>
                                    <p:set>
                                      <p:cBhvr>
                                        <p:cTn id="17" dur="1" fill="hold">
                                          <p:stCondLst>
                                            <p:cond delay="0"/>
                                          </p:stCondLst>
                                        </p:cTn>
                                        <p:tgtEl>
                                          <p:spTgt spid="15"/>
                                        </p:tgtEl>
                                        <p:attrNameLst>
                                          <p:attrName>style.visibility</p:attrName>
                                        </p:attrNameLst>
                                      </p:cBhvr>
                                      <p:to>
                                        <p:strVal val="visible"/>
                                      </p:to>
                                    </p:set>
                                    <p:animEffect transition="in" filter="fade">
                                      <p:cBhvr>
                                        <p:cTn id="18" dur="1000"/>
                                        <p:tgtEl>
                                          <p:spTgt spid="15"/>
                                        </p:tgtEl>
                                      </p:cBhvr>
                                    </p:animEffect>
                                    <p:anim calcmode="lin" valueType="num">
                                      <p:cBhvr>
                                        <p:cTn id="19" dur="1000" fill="hold"/>
                                        <p:tgtEl>
                                          <p:spTgt spid="15"/>
                                        </p:tgtEl>
                                        <p:attrNameLst>
                                          <p:attrName>ppt_x</p:attrName>
                                        </p:attrNameLst>
                                      </p:cBhvr>
                                      <p:tavLst>
                                        <p:tav tm="0">
                                          <p:val>
                                            <p:strVal val="#ppt_x"/>
                                          </p:val>
                                        </p:tav>
                                        <p:tav tm="100000">
                                          <p:val>
                                            <p:strVal val="#ppt_x"/>
                                          </p:val>
                                        </p:tav>
                                      </p:tavLst>
                                    </p:anim>
                                    <p:anim calcmode="lin" valueType="num">
                                      <p:cBhvr>
                                        <p:cTn id="20" dur="900" decel="100000" fill="hold"/>
                                        <p:tgtEl>
                                          <p:spTgt spid="15"/>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par>
                                <p:cTn id="22" presetID="37" presetClass="entr" presetSubtype="0" fill="hold" nodeType="withEffect">
                                  <p:stCondLst>
                                    <p:cond delay="0"/>
                                  </p:stCondLst>
                                  <p:childTnLst>
                                    <p:set>
                                      <p:cBhvr>
                                        <p:cTn id="23" dur="1" fill="hold">
                                          <p:stCondLst>
                                            <p:cond delay="0"/>
                                          </p:stCondLst>
                                        </p:cTn>
                                        <p:tgtEl>
                                          <p:spTgt spid="2050"/>
                                        </p:tgtEl>
                                        <p:attrNameLst>
                                          <p:attrName>style.visibility</p:attrName>
                                        </p:attrNameLst>
                                      </p:cBhvr>
                                      <p:to>
                                        <p:strVal val="visible"/>
                                      </p:to>
                                    </p:set>
                                    <p:animEffect transition="in" filter="fade">
                                      <p:cBhvr>
                                        <p:cTn id="24" dur="1000"/>
                                        <p:tgtEl>
                                          <p:spTgt spid="2050"/>
                                        </p:tgtEl>
                                      </p:cBhvr>
                                    </p:animEffect>
                                    <p:anim calcmode="lin" valueType="num">
                                      <p:cBhvr>
                                        <p:cTn id="25" dur="1000" fill="hold"/>
                                        <p:tgtEl>
                                          <p:spTgt spid="2050"/>
                                        </p:tgtEl>
                                        <p:attrNameLst>
                                          <p:attrName>ppt_x</p:attrName>
                                        </p:attrNameLst>
                                      </p:cBhvr>
                                      <p:tavLst>
                                        <p:tav tm="0">
                                          <p:val>
                                            <p:strVal val="#ppt_x"/>
                                          </p:val>
                                        </p:tav>
                                        <p:tav tm="100000">
                                          <p:val>
                                            <p:strVal val="#ppt_x"/>
                                          </p:val>
                                        </p:tav>
                                      </p:tavLst>
                                    </p:anim>
                                    <p:anim calcmode="lin" valueType="num">
                                      <p:cBhvr>
                                        <p:cTn id="26" dur="900" decel="100000" fill="hold"/>
                                        <p:tgtEl>
                                          <p:spTgt spid="2050"/>
                                        </p:tgtEl>
                                        <p:attrNameLst>
                                          <p:attrName>ppt_y</p:attrName>
                                        </p:attrNameLst>
                                      </p:cBhvr>
                                      <p:tavLst>
                                        <p:tav tm="0">
                                          <p:val>
                                            <p:strVal val="#ppt_y+1"/>
                                          </p:val>
                                        </p:tav>
                                        <p:tav tm="100000">
                                          <p:val>
                                            <p:strVal val="#ppt_y-.03"/>
                                          </p:val>
                                        </p:tav>
                                      </p:tavLst>
                                    </p:anim>
                                    <p:anim calcmode="lin" valueType="num">
                                      <p:cBhvr>
                                        <p:cTn id="27" dur="100" accel="100000" fill="hold">
                                          <p:stCondLst>
                                            <p:cond delay="900"/>
                                          </p:stCondLst>
                                        </p:cTn>
                                        <p:tgtEl>
                                          <p:spTgt spid="205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5"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FFF6E9"/>
        </a:solidFill>
        <a:effectLst/>
      </p:bgPr>
    </p:bg>
    <p:spTree>
      <p:nvGrpSpPr>
        <p:cNvPr id="1" name=""/>
        <p:cNvGrpSpPr/>
        <p:nvPr/>
      </p:nvGrpSpPr>
      <p:grpSpPr>
        <a:xfrm>
          <a:off x="0" y="0"/>
          <a:ext cx="0" cy="0"/>
          <a:chOff x="0" y="0"/>
          <a:chExt cx="0" cy="0"/>
        </a:xfrm>
      </p:grpSpPr>
      <p:sp>
        <p:nvSpPr>
          <p:cNvPr id="2" name="Freeform 2"/>
          <p:cNvSpPr/>
          <p:nvPr/>
        </p:nvSpPr>
        <p:spPr>
          <a:xfrm>
            <a:off x="1063748" y="1000982"/>
            <a:ext cx="16230600" cy="8257318"/>
          </a:xfrm>
          <a:custGeom>
            <a:avLst/>
            <a:gdLst/>
            <a:ahLst/>
            <a:cxnLst/>
            <a:rect l="l" t="t" r="r" b="b"/>
            <a:pathLst>
              <a:path w="16230600" h="8257318">
                <a:moveTo>
                  <a:pt x="0" y="0"/>
                </a:moveTo>
                <a:lnTo>
                  <a:pt x="16230600" y="0"/>
                </a:lnTo>
                <a:lnTo>
                  <a:pt x="16230600" y="8257318"/>
                </a:lnTo>
                <a:lnTo>
                  <a:pt x="0" y="8257318"/>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sp>
      <p:sp>
        <p:nvSpPr>
          <p:cNvPr id="3" name="Freeform 3"/>
          <p:cNvSpPr/>
          <p:nvPr/>
        </p:nvSpPr>
        <p:spPr>
          <a:xfrm>
            <a:off x="5678652" y="1353699"/>
            <a:ext cx="11615695" cy="7551884"/>
          </a:xfrm>
          <a:custGeom>
            <a:avLst/>
            <a:gdLst/>
            <a:ahLst/>
            <a:cxnLst/>
            <a:rect l="l" t="t" r="r" b="b"/>
            <a:pathLst>
              <a:path w="13591979" h="7551884">
                <a:moveTo>
                  <a:pt x="0" y="0"/>
                </a:moveTo>
                <a:lnTo>
                  <a:pt x="13591978" y="0"/>
                </a:lnTo>
                <a:lnTo>
                  <a:pt x="13591978" y="7551884"/>
                </a:lnTo>
                <a:lnTo>
                  <a:pt x="0" y="7551884"/>
                </a:lnTo>
                <a:lnTo>
                  <a:pt x="0" y="0"/>
                </a:lnTo>
                <a:close/>
              </a:path>
            </a:pathLst>
          </a:custGeom>
          <a:blipFill>
            <a:blip r:embed="rId4">
              <a:extLst>
                <a:ext uri="{96DAC541-7B7A-43D3-8B79-37D633B846F1}">
                  <asvg:svgBlip xmlns:asvg="http://schemas.microsoft.com/office/drawing/2016/SVG/main" xmlns="" r:embed="rId5"/>
                </a:ext>
              </a:extLst>
            </a:blip>
            <a:stretch>
              <a:fillRect/>
            </a:stretch>
          </a:blipFill>
        </p:spPr>
      </p:sp>
      <p:sp>
        <p:nvSpPr>
          <p:cNvPr id="4" name="Freeform 4"/>
          <p:cNvSpPr/>
          <p:nvPr/>
        </p:nvSpPr>
        <p:spPr>
          <a:xfrm>
            <a:off x="6248400" y="1525798"/>
            <a:ext cx="10668000" cy="7091572"/>
          </a:xfrm>
          <a:custGeom>
            <a:avLst/>
            <a:gdLst/>
            <a:ahLst/>
            <a:cxnLst/>
            <a:rect l="l" t="t" r="r" b="b"/>
            <a:pathLst>
              <a:path w="12763503" h="7091572">
                <a:moveTo>
                  <a:pt x="0" y="0"/>
                </a:moveTo>
                <a:lnTo>
                  <a:pt x="12763504" y="0"/>
                </a:lnTo>
                <a:lnTo>
                  <a:pt x="12763504" y="7091572"/>
                </a:lnTo>
                <a:lnTo>
                  <a:pt x="0" y="7091572"/>
                </a:lnTo>
                <a:lnTo>
                  <a:pt x="0" y="0"/>
                </a:lnTo>
                <a:close/>
              </a:path>
            </a:pathLst>
          </a:custGeom>
          <a:blipFill>
            <a:blip r:embed="rId6">
              <a:extLst>
                <a:ext uri="{96DAC541-7B7A-43D3-8B79-37D633B846F1}">
                  <asvg:svgBlip xmlns:asvg="http://schemas.microsoft.com/office/drawing/2016/SVG/main" xmlns="" r:embed="rId7"/>
                </a:ext>
              </a:extLst>
            </a:blip>
            <a:stretch>
              <a:fillRect/>
            </a:stretch>
          </a:blipFill>
        </p:spPr>
      </p:sp>
      <p:sp>
        <p:nvSpPr>
          <p:cNvPr id="5" name="Freeform 5"/>
          <p:cNvSpPr/>
          <p:nvPr/>
        </p:nvSpPr>
        <p:spPr>
          <a:xfrm flipH="1" flipV="1">
            <a:off x="14946659" y="8232076"/>
            <a:ext cx="3341341" cy="2054924"/>
          </a:xfrm>
          <a:custGeom>
            <a:avLst/>
            <a:gdLst/>
            <a:ahLst/>
            <a:cxnLst/>
            <a:rect l="l" t="t" r="r" b="b"/>
            <a:pathLst>
              <a:path w="3341341" h="2054924">
                <a:moveTo>
                  <a:pt x="3341341" y="2054924"/>
                </a:moveTo>
                <a:lnTo>
                  <a:pt x="0" y="2054924"/>
                </a:lnTo>
                <a:lnTo>
                  <a:pt x="0" y="0"/>
                </a:lnTo>
                <a:lnTo>
                  <a:pt x="3341341" y="0"/>
                </a:lnTo>
                <a:lnTo>
                  <a:pt x="3341341" y="2054924"/>
                </a:lnTo>
                <a:close/>
              </a:path>
            </a:pathLst>
          </a:custGeom>
          <a:blipFill>
            <a:blip r:embed="rId8">
              <a:extLst>
                <a:ext uri="{96DAC541-7B7A-43D3-8B79-37D633B846F1}">
                  <asvg:svgBlip xmlns:asvg="http://schemas.microsoft.com/office/drawing/2016/SVG/main" xmlns="" r:embed="rId9"/>
                </a:ext>
              </a:extLst>
            </a:blip>
            <a:stretch>
              <a:fillRect/>
            </a:stretch>
          </a:blipFill>
        </p:spPr>
      </p:sp>
      <p:sp>
        <p:nvSpPr>
          <p:cNvPr id="6" name="Freeform 6"/>
          <p:cNvSpPr/>
          <p:nvPr/>
        </p:nvSpPr>
        <p:spPr>
          <a:xfrm>
            <a:off x="-490228" y="-425443"/>
            <a:ext cx="4614904" cy="2852850"/>
          </a:xfrm>
          <a:custGeom>
            <a:avLst/>
            <a:gdLst/>
            <a:ahLst/>
            <a:cxnLst/>
            <a:rect l="l" t="t" r="r" b="b"/>
            <a:pathLst>
              <a:path w="4614904" h="2852850">
                <a:moveTo>
                  <a:pt x="0" y="0"/>
                </a:moveTo>
                <a:lnTo>
                  <a:pt x="4614904" y="0"/>
                </a:lnTo>
                <a:lnTo>
                  <a:pt x="4614904" y="2852850"/>
                </a:lnTo>
                <a:lnTo>
                  <a:pt x="0" y="2852850"/>
                </a:lnTo>
                <a:lnTo>
                  <a:pt x="0" y="0"/>
                </a:lnTo>
                <a:close/>
              </a:path>
            </a:pathLst>
          </a:custGeom>
          <a:blipFill>
            <a:blip r:embed="rId10">
              <a:extLst>
                <a:ext uri="{96DAC541-7B7A-43D3-8B79-37D633B846F1}">
                  <asvg:svgBlip xmlns:asvg="http://schemas.microsoft.com/office/drawing/2016/SVG/main" xmlns="" r:embed="rId11"/>
                </a:ext>
              </a:extLst>
            </a:blip>
            <a:stretch>
              <a:fillRect/>
            </a:stretch>
          </a:blipFill>
        </p:spPr>
      </p:sp>
      <p:sp>
        <p:nvSpPr>
          <p:cNvPr id="9" name="Freeform 9"/>
          <p:cNvSpPr/>
          <p:nvPr/>
        </p:nvSpPr>
        <p:spPr>
          <a:xfrm flipV="1">
            <a:off x="0" y="8366923"/>
            <a:ext cx="3122077" cy="1920077"/>
          </a:xfrm>
          <a:custGeom>
            <a:avLst/>
            <a:gdLst/>
            <a:ahLst/>
            <a:cxnLst/>
            <a:rect l="l" t="t" r="r" b="b"/>
            <a:pathLst>
              <a:path w="3122077" h="1920077">
                <a:moveTo>
                  <a:pt x="0" y="1920077"/>
                </a:moveTo>
                <a:lnTo>
                  <a:pt x="3122077" y="1920077"/>
                </a:lnTo>
                <a:lnTo>
                  <a:pt x="3122077" y="0"/>
                </a:lnTo>
                <a:lnTo>
                  <a:pt x="0" y="0"/>
                </a:lnTo>
                <a:lnTo>
                  <a:pt x="0" y="1920077"/>
                </a:lnTo>
                <a:close/>
              </a:path>
            </a:pathLst>
          </a:custGeom>
          <a:blipFill>
            <a:blip r:embed="rId12">
              <a:extLst>
                <a:ext uri="{96DAC541-7B7A-43D3-8B79-37D633B846F1}">
                  <asvg:svgBlip xmlns:asvg="http://schemas.microsoft.com/office/drawing/2016/SVG/main" xmlns="" r:embed="rId13"/>
                </a:ext>
              </a:extLst>
            </a:blip>
            <a:stretch>
              <a:fillRect/>
            </a:stretch>
          </a:blipFill>
        </p:spPr>
      </p:sp>
      <p:sp>
        <p:nvSpPr>
          <p:cNvPr id="11" name="Freeform 11"/>
          <p:cNvSpPr/>
          <p:nvPr/>
        </p:nvSpPr>
        <p:spPr>
          <a:xfrm flipH="1">
            <a:off x="13997688" y="-425443"/>
            <a:ext cx="4614904" cy="2852850"/>
          </a:xfrm>
          <a:custGeom>
            <a:avLst/>
            <a:gdLst/>
            <a:ahLst/>
            <a:cxnLst/>
            <a:rect l="l" t="t" r="r" b="b"/>
            <a:pathLst>
              <a:path w="4614904" h="2852850">
                <a:moveTo>
                  <a:pt x="4614904" y="0"/>
                </a:moveTo>
                <a:lnTo>
                  <a:pt x="0" y="0"/>
                </a:lnTo>
                <a:lnTo>
                  <a:pt x="0" y="2852850"/>
                </a:lnTo>
                <a:lnTo>
                  <a:pt x="4614904" y="2852850"/>
                </a:lnTo>
                <a:lnTo>
                  <a:pt x="4614904" y="0"/>
                </a:lnTo>
                <a:close/>
              </a:path>
            </a:pathLst>
          </a:custGeom>
          <a:blipFill>
            <a:blip r:embed="rId10">
              <a:extLst>
                <a:ext uri="{96DAC541-7B7A-43D3-8B79-37D633B846F1}">
                  <asvg:svgBlip xmlns:asvg="http://schemas.microsoft.com/office/drawing/2016/SVG/main" xmlns="" r:embed="rId11"/>
                </a:ext>
              </a:extLst>
            </a:blip>
            <a:stretch>
              <a:fillRect/>
            </a:stretch>
          </a:blipFill>
        </p:spPr>
      </p:sp>
      <p:sp>
        <p:nvSpPr>
          <p:cNvPr id="14" name="TextBox 14"/>
          <p:cNvSpPr txBox="1"/>
          <p:nvPr/>
        </p:nvSpPr>
        <p:spPr>
          <a:xfrm>
            <a:off x="7871021" y="3264655"/>
            <a:ext cx="8428257" cy="5078313"/>
          </a:xfrm>
          <a:prstGeom prst="rect">
            <a:avLst/>
          </a:prstGeom>
        </p:spPr>
        <p:txBody>
          <a:bodyPr wrap="square" lIns="0" tIns="0" rIns="0" bIns="0" rtlCol="0" anchor="t">
            <a:spAutoFit/>
          </a:bodyPr>
          <a:lstStyle/>
          <a:p>
            <a:pPr marL="914400" indent="-914400" algn="just">
              <a:buAutoNum type="alphaLcPeriod"/>
            </a:pPr>
            <a:r>
              <a:rPr lang="en-US" sz="6600" dirty="0" err="1">
                <a:solidFill>
                  <a:srgbClr val="000000"/>
                </a:solidFill>
                <a:latin typeface="Calibri" panose="020F0502020204030204" pitchFamily="34" charset="0"/>
                <a:cs typeface="Calibri" panose="020F0502020204030204" pitchFamily="34" charset="0"/>
              </a:rPr>
              <a:t>Nêu</a:t>
            </a:r>
            <a:r>
              <a:rPr lang="en-US" sz="6600" dirty="0">
                <a:solidFill>
                  <a:srgbClr val="000000"/>
                </a:solidFill>
                <a:latin typeface="Calibri" panose="020F0502020204030204" pitchFamily="34" charset="0"/>
                <a:cs typeface="Calibri" panose="020F0502020204030204" pitchFamily="34" charset="0"/>
              </a:rPr>
              <a:t> </a:t>
            </a:r>
            <a:r>
              <a:rPr lang="en-US" sz="6600" dirty="0" err="1">
                <a:solidFill>
                  <a:srgbClr val="000000"/>
                </a:solidFill>
                <a:latin typeface="Calibri" panose="020F0502020204030204" pitchFamily="34" charset="0"/>
                <a:cs typeface="Calibri" panose="020F0502020204030204" pitchFamily="34" charset="0"/>
              </a:rPr>
              <a:t>những</a:t>
            </a:r>
            <a:r>
              <a:rPr lang="en-US" sz="6600" dirty="0">
                <a:solidFill>
                  <a:srgbClr val="000000"/>
                </a:solidFill>
                <a:latin typeface="Calibri" panose="020F0502020204030204" pitchFamily="34" charset="0"/>
                <a:cs typeface="Calibri" panose="020F0502020204030204" pitchFamily="34" charset="0"/>
              </a:rPr>
              <a:t> </a:t>
            </a:r>
            <a:r>
              <a:rPr lang="en-US" sz="6600" dirty="0" err="1">
                <a:solidFill>
                  <a:srgbClr val="000000"/>
                </a:solidFill>
                <a:latin typeface="Calibri" panose="020F0502020204030204" pitchFamily="34" charset="0"/>
                <a:cs typeface="Calibri" panose="020F0502020204030204" pitchFamily="34" charset="0"/>
              </a:rPr>
              <a:t>điểm</a:t>
            </a:r>
            <a:r>
              <a:rPr lang="en-US" sz="6600" dirty="0">
                <a:solidFill>
                  <a:srgbClr val="000000"/>
                </a:solidFill>
                <a:latin typeface="Calibri" panose="020F0502020204030204" pitchFamily="34" charset="0"/>
                <a:cs typeface="Calibri" panose="020F0502020204030204" pitchFamily="34" charset="0"/>
              </a:rPr>
              <a:t> </a:t>
            </a:r>
            <a:r>
              <a:rPr lang="en-US" sz="6600" dirty="0" err="1">
                <a:solidFill>
                  <a:srgbClr val="000000"/>
                </a:solidFill>
                <a:latin typeface="Calibri" panose="020F0502020204030204" pitchFamily="34" charset="0"/>
                <a:cs typeface="Calibri" panose="020F0502020204030204" pitchFamily="34" charset="0"/>
              </a:rPr>
              <a:t>tốt</a:t>
            </a:r>
            <a:r>
              <a:rPr lang="en-US" sz="6600" dirty="0">
                <a:solidFill>
                  <a:srgbClr val="000000"/>
                </a:solidFill>
                <a:latin typeface="Calibri" panose="020F0502020204030204" pitchFamily="34" charset="0"/>
                <a:cs typeface="Calibri" panose="020F0502020204030204" pitchFamily="34" charset="0"/>
              </a:rPr>
              <a:t> </a:t>
            </a:r>
            <a:r>
              <a:rPr lang="en-US" sz="6600" dirty="0" err="1">
                <a:solidFill>
                  <a:srgbClr val="000000"/>
                </a:solidFill>
                <a:latin typeface="Calibri" panose="020F0502020204030204" pitchFamily="34" charset="0"/>
                <a:cs typeface="Calibri" panose="020F0502020204030204" pitchFamily="34" charset="0"/>
              </a:rPr>
              <a:t>của</a:t>
            </a:r>
            <a:r>
              <a:rPr lang="en-US" sz="6600" dirty="0">
                <a:solidFill>
                  <a:srgbClr val="000000"/>
                </a:solidFill>
                <a:latin typeface="Calibri" panose="020F0502020204030204" pitchFamily="34" charset="0"/>
                <a:cs typeface="Calibri" panose="020F0502020204030204" pitchFamily="34" charset="0"/>
              </a:rPr>
              <a:t> </a:t>
            </a:r>
            <a:r>
              <a:rPr lang="en-US" sz="6600" dirty="0" err="1">
                <a:solidFill>
                  <a:srgbClr val="000000"/>
                </a:solidFill>
                <a:latin typeface="Calibri" panose="020F0502020204030204" pitchFamily="34" charset="0"/>
                <a:cs typeface="Calibri" panose="020F0502020204030204" pitchFamily="34" charset="0"/>
              </a:rPr>
              <a:t>một</a:t>
            </a:r>
            <a:r>
              <a:rPr lang="en-US" sz="6600" dirty="0">
                <a:solidFill>
                  <a:srgbClr val="000000"/>
                </a:solidFill>
                <a:latin typeface="Calibri" panose="020F0502020204030204" pitchFamily="34" charset="0"/>
                <a:cs typeface="Calibri" panose="020F0502020204030204" pitchFamily="34" charset="0"/>
              </a:rPr>
              <a:t> </a:t>
            </a:r>
            <a:r>
              <a:rPr lang="en-US" sz="6600" dirty="0" err="1">
                <a:solidFill>
                  <a:srgbClr val="000000"/>
                </a:solidFill>
                <a:latin typeface="Calibri" panose="020F0502020204030204" pitchFamily="34" charset="0"/>
                <a:cs typeface="Calibri" panose="020F0502020204030204" pitchFamily="34" charset="0"/>
              </a:rPr>
              <a:t>người</a:t>
            </a:r>
            <a:r>
              <a:rPr lang="en-US" sz="6600" dirty="0">
                <a:solidFill>
                  <a:srgbClr val="000000"/>
                </a:solidFill>
                <a:latin typeface="Calibri" panose="020F0502020204030204" pitchFamily="34" charset="0"/>
                <a:cs typeface="Calibri" panose="020F0502020204030204" pitchFamily="34" charset="0"/>
              </a:rPr>
              <a:t> </a:t>
            </a:r>
            <a:r>
              <a:rPr lang="en-US" sz="6600" dirty="0" err="1">
                <a:solidFill>
                  <a:srgbClr val="000000"/>
                </a:solidFill>
                <a:latin typeface="Calibri" panose="020F0502020204030204" pitchFamily="34" charset="0"/>
                <a:cs typeface="Calibri" panose="020F0502020204030204" pitchFamily="34" charset="0"/>
              </a:rPr>
              <a:t>bạn</a:t>
            </a:r>
            <a:r>
              <a:rPr lang="en-US" sz="6600" dirty="0">
                <a:solidFill>
                  <a:srgbClr val="000000"/>
                </a:solidFill>
                <a:latin typeface="Calibri" panose="020F0502020204030204" pitchFamily="34" charset="0"/>
                <a:cs typeface="Calibri" panose="020F0502020204030204" pitchFamily="34" charset="0"/>
              </a:rPr>
              <a:t> </a:t>
            </a:r>
            <a:r>
              <a:rPr lang="en-US" sz="6600" dirty="0" err="1">
                <a:solidFill>
                  <a:srgbClr val="000000"/>
                </a:solidFill>
                <a:latin typeface="Calibri" panose="020F0502020204030204" pitchFamily="34" charset="0"/>
                <a:cs typeface="Calibri" panose="020F0502020204030204" pitchFamily="34" charset="0"/>
              </a:rPr>
              <a:t>mà</a:t>
            </a:r>
            <a:r>
              <a:rPr lang="en-US" sz="6600" dirty="0">
                <a:solidFill>
                  <a:srgbClr val="000000"/>
                </a:solidFill>
                <a:latin typeface="Calibri" panose="020F0502020204030204" pitchFamily="34" charset="0"/>
                <a:cs typeface="Calibri" panose="020F0502020204030204" pitchFamily="34" charset="0"/>
              </a:rPr>
              <a:t> </a:t>
            </a:r>
            <a:r>
              <a:rPr lang="en-US" sz="6600" dirty="0" err="1">
                <a:solidFill>
                  <a:srgbClr val="000000"/>
                </a:solidFill>
                <a:latin typeface="Calibri" panose="020F0502020204030204" pitchFamily="34" charset="0"/>
                <a:cs typeface="Calibri" panose="020F0502020204030204" pitchFamily="34" charset="0"/>
              </a:rPr>
              <a:t>em</a:t>
            </a:r>
            <a:r>
              <a:rPr lang="en-US" sz="6600" dirty="0">
                <a:solidFill>
                  <a:srgbClr val="000000"/>
                </a:solidFill>
                <a:latin typeface="Calibri" panose="020F0502020204030204" pitchFamily="34" charset="0"/>
                <a:cs typeface="Calibri" panose="020F0502020204030204" pitchFamily="34" charset="0"/>
              </a:rPr>
              <a:t> </a:t>
            </a:r>
            <a:r>
              <a:rPr lang="en-US" sz="6600" dirty="0" err="1">
                <a:solidFill>
                  <a:srgbClr val="000000"/>
                </a:solidFill>
                <a:latin typeface="Calibri" panose="020F0502020204030204" pitchFamily="34" charset="0"/>
                <a:cs typeface="Calibri" panose="020F0502020204030204" pitchFamily="34" charset="0"/>
              </a:rPr>
              <a:t>muốn</a:t>
            </a:r>
            <a:r>
              <a:rPr lang="en-US" sz="6600" dirty="0">
                <a:solidFill>
                  <a:srgbClr val="000000"/>
                </a:solidFill>
                <a:latin typeface="Calibri" panose="020F0502020204030204" pitchFamily="34" charset="0"/>
                <a:cs typeface="Calibri" panose="020F0502020204030204" pitchFamily="34" charset="0"/>
              </a:rPr>
              <a:t> </a:t>
            </a:r>
            <a:r>
              <a:rPr lang="en-US" sz="6600" dirty="0" err="1">
                <a:solidFill>
                  <a:srgbClr val="000000"/>
                </a:solidFill>
                <a:latin typeface="Calibri" panose="020F0502020204030204" pitchFamily="34" charset="0"/>
                <a:cs typeface="Calibri" panose="020F0502020204030204" pitchFamily="34" charset="0"/>
              </a:rPr>
              <a:t>học</a:t>
            </a:r>
            <a:r>
              <a:rPr lang="en-US" sz="6600" dirty="0">
                <a:solidFill>
                  <a:srgbClr val="000000"/>
                </a:solidFill>
                <a:latin typeface="Calibri" panose="020F0502020204030204" pitchFamily="34" charset="0"/>
                <a:cs typeface="Calibri" panose="020F0502020204030204" pitchFamily="34" charset="0"/>
              </a:rPr>
              <a:t> </a:t>
            </a:r>
            <a:r>
              <a:rPr lang="en-US" sz="6600" dirty="0" err="1">
                <a:solidFill>
                  <a:srgbClr val="000000"/>
                </a:solidFill>
                <a:latin typeface="Calibri" panose="020F0502020204030204" pitchFamily="34" charset="0"/>
                <a:cs typeface="Calibri" panose="020F0502020204030204" pitchFamily="34" charset="0"/>
              </a:rPr>
              <a:t>tập</a:t>
            </a:r>
            <a:r>
              <a:rPr lang="en-US" sz="6600" dirty="0">
                <a:solidFill>
                  <a:srgbClr val="000000"/>
                </a:solidFill>
                <a:latin typeface="Calibri" panose="020F0502020204030204" pitchFamily="34" charset="0"/>
                <a:cs typeface="Calibri" panose="020F0502020204030204" pitchFamily="34" charset="0"/>
              </a:rPr>
              <a:t>.</a:t>
            </a:r>
          </a:p>
          <a:p>
            <a:pPr marL="914400" indent="-914400" algn="just">
              <a:buAutoNum type="alphaLcPeriod"/>
            </a:pPr>
            <a:r>
              <a:rPr lang="en-US" sz="6600" dirty="0" err="1">
                <a:solidFill>
                  <a:srgbClr val="000000"/>
                </a:solidFill>
                <a:latin typeface="Calibri" panose="020F0502020204030204" pitchFamily="34" charset="0"/>
                <a:cs typeface="Calibri" panose="020F0502020204030204" pitchFamily="34" charset="0"/>
              </a:rPr>
              <a:t>Nói</a:t>
            </a:r>
            <a:r>
              <a:rPr lang="en-US" sz="6600" dirty="0">
                <a:solidFill>
                  <a:srgbClr val="000000"/>
                </a:solidFill>
                <a:latin typeface="Calibri" panose="020F0502020204030204" pitchFamily="34" charset="0"/>
                <a:cs typeface="Calibri" panose="020F0502020204030204" pitchFamily="34" charset="0"/>
              </a:rPr>
              <a:t> </a:t>
            </a:r>
            <a:r>
              <a:rPr lang="en-US" sz="6600" dirty="0" err="1">
                <a:solidFill>
                  <a:srgbClr val="000000"/>
                </a:solidFill>
                <a:latin typeface="Calibri" panose="020F0502020204030204" pitchFamily="34" charset="0"/>
                <a:cs typeface="Calibri" panose="020F0502020204030204" pitchFamily="34" charset="0"/>
              </a:rPr>
              <a:t>điều</a:t>
            </a:r>
            <a:r>
              <a:rPr lang="en-US" sz="6600" dirty="0">
                <a:solidFill>
                  <a:srgbClr val="000000"/>
                </a:solidFill>
                <a:latin typeface="Calibri" panose="020F0502020204030204" pitchFamily="34" charset="0"/>
                <a:cs typeface="Calibri" panose="020F0502020204030204" pitchFamily="34" charset="0"/>
              </a:rPr>
              <a:t> </a:t>
            </a:r>
            <a:r>
              <a:rPr lang="en-US" sz="6600" dirty="0" err="1">
                <a:solidFill>
                  <a:srgbClr val="000000"/>
                </a:solidFill>
                <a:latin typeface="Calibri" panose="020F0502020204030204" pitchFamily="34" charset="0"/>
                <a:cs typeface="Calibri" panose="020F0502020204030204" pitchFamily="34" charset="0"/>
              </a:rPr>
              <a:t>em</a:t>
            </a:r>
            <a:r>
              <a:rPr lang="en-US" sz="6600" dirty="0">
                <a:solidFill>
                  <a:srgbClr val="000000"/>
                </a:solidFill>
                <a:latin typeface="Calibri" panose="020F0502020204030204" pitchFamily="34" charset="0"/>
                <a:cs typeface="Calibri" panose="020F0502020204030204" pitchFamily="34" charset="0"/>
              </a:rPr>
              <a:t> </a:t>
            </a:r>
            <a:r>
              <a:rPr lang="en-US" sz="6600" dirty="0" err="1">
                <a:solidFill>
                  <a:srgbClr val="000000"/>
                </a:solidFill>
                <a:latin typeface="Calibri" panose="020F0502020204030204" pitchFamily="34" charset="0"/>
                <a:cs typeface="Calibri" panose="020F0502020204030204" pitchFamily="34" charset="0"/>
              </a:rPr>
              <a:t>mong</a:t>
            </a:r>
            <a:r>
              <a:rPr lang="en-US" sz="6600" dirty="0">
                <a:solidFill>
                  <a:srgbClr val="000000"/>
                </a:solidFill>
                <a:latin typeface="Calibri" panose="020F0502020204030204" pitchFamily="34" charset="0"/>
                <a:cs typeface="Calibri" panose="020F0502020204030204" pitchFamily="34" charset="0"/>
              </a:rPr>
              <a:t> </a:t>
            </a:r>
            <a:r>
              <a:rPr lang="en-US" sz="6600" dirty="0" err="1">
                <a:solidFill>
                  <a:srgbClr val="000000"/>
                </a:solidFill>
                <a:latin typeface="Calibri" panose="020F0502020204030204" pitchFamily="34" charset="0"/>
                <a:cs typeface="Calibri" panose="020F0502020204030204" pitchFamily="34" charset="0"/>
              </a:rPr>
              <a:t>muốn</a:t>
            </a:r>
            <a:r>
              <a:rPr lang="en-US" sz="6600" dirty="0">
                <a:solidFill>
                  <a:srgbClr val="000000"/>
                </a:solidFill>
                <a:latin typeface="Calibri" panose="020F0502020204030204" pitchFamily="34" charset="0"/>
                <a:cs typeface="Calibri" panose="020F0502020204030204" pitchFamily="34" charset="0"/>
              </a:rPr>
              <a:t> ở </a:t>
            </a:r>
            <a:r>
              <a:rPr lang="en-US" sz="6600" dirty="0" err="1">
                <a:solidFill>
                  <a:srgbClr val="000000"/>
                </a:solidFill>
                <a:latin typeface="Calibri" panose="020F0502020204030204" pitchFamily="34" charset="0"/>
                <a:cs typeface="Calibri" panose="020F0502020204030204" pitchFamily="34" charset="0"/>
              </a:rPr>
              <a:t>bạn</a:t>
            </a:r>
            <a:r>
              <a:rPr lang="en-US" sz="6600" dirty="0">
                <a:solidFill>
                  <a:srgbClr val="000000"/>
                </a:solidFill>
                <a:latin typeface="Calibri" panose="020F0502020204030204" pitchFamily="34" charset="0"/>
                <a:cs typeface="Calibri" panose="020F0502020204030204" pitchFamily="34" charset="0"/>
              </a:rPr>
              <a:t>.</a:t>
            </a:r>
          </a:p>
        </p:txBody>
      </p:sp>
      <p:pic>
        <p:nvPicPr>
          <p:cNvPr id="16" name="Picture 15"/>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307176" y="5984058"/>
            <a:ext cx="8863704" cy="4302942"/>
          </a:xfrm>
          <a:prstGeom prst="rect">
            <a:avLst/>
          </a:prstGeom>
        </p:spPr>
      </p:pic>
      <p:grpSp>
        <p:nvGrpSpPr>
          <p:cNvPr id="19" name="Group 18"/>
          <p:cNvGrpSpPr/>
          <p:nvPr/>
        </p:nvGrpSpPr>
        <p:grpSpPr>
          <a:xfrm>
            <a:off x="974624" y="1273332"/>
            <a:ext cx="7382355" cy="2556679"/>
            <a:chOff x="974624" y="1273332"/>
            <a:chExt cx="7382355" cy="2556679"/>
          </a:xfrm>
        </p:grpSpPr>
        <p:sp>
          <p:nvSpPr>
            <p:cNvPr id="7" name="Freeform 7"/>
            <p:cNvSpPr/>
            <p:nvPr/>
          </p:nvSpPr>
          <p:spPr>
            <a:xfrm>
              <a:off x="974624" y="1273332"/>
              <a:ext cx="7382355" cy="2343898"/>
            </a:xfrm>
            <a:custGeom>
              <a:avLst/>
              <a:gdLst/>
              <a:ahLst/>
              <a:cxnLst/>
              <a:rect l="l" t="t" r="r" b="b"/>
              <a:pathLst>
                <a:path w="7382355" h="2343898">
                  <a:moveTo>
                    <a:pt x="0" y="0"/>
                  </a:moveTo>
                  <a:lnTo>
                    <a:pt x="7382355" y="0"/>
                  </a:lnTo>
                  <a:lnTo>
                    <a:pt x="7382355" y="2343897"/>
                  </a:lnTo>
                  <a:lnTo>
                    <a:pt x="0" y="2343897"/>
                  </a:lnTo>
                  <a:lnTo>
                    <a:pt x="0" y="0"/>
                  </a:lnTo>
                  <a:close/>
                </a:path>
              </a:pathLst>
            </a:custGeom>
            <a:blipFill>
              <a:blip r:embed="rId15">
                <a:extLst>
                  <a:ext uri="{96DAC541-7B7A-43D3-8B79-37D633B846F1}">
                    <asvg:svgBlip xmlns:asvg="http://schemas.microsoft.com/office/drawing/2016/SVG/main" xmlns="" r:embed="rId16"/>
                  </a:ext>
                </a:extLst>
              </a:blip>
              <a:stretch>
                <a:fillRect/>
              </a:stretch>
            </a:blipFill>
          </p:spPr>
        </p:sp>
        <p:sp>
          <p:nvSpPr>
            <p:cNvPr id="8" name="Freeform 8"/>
            <p:cNvSpPr/>
            <p:nvPr/>
          </p:nvSpPr>
          <p:spPr>
            <a:xfrm>
              <a:off x="1283684" y="1371458"/>
              <a:ext cx="6764236" cy="2147645"/>
            </a:xfrm>
            <a:custGeom>
              <a:avLst/>
              <a:gdLst/>
              <a:ahLst/>
              <a:cxnLst/>
              <a:rect l="l" t="t" r="r" b="b"/>
              <a:pathLst>
                <a:path w="6764236" h="2147645">
                  <a:moveTo>
                    <a:pt x="0" y="0"/>
                  </a:moveTo>
                  <a:lnTo>
                    <a:pt x="6764236" y="0"/>
                  </a:lnTo>
                  <a:lnTo>
                    <a:pt x="6764236" y="2147645"/>
                  </a:lnTo>
                  <a:lnTo>
                    <a:pt x="0" y="2147645"/>
                  </a:lnTo>
                  <a:lnTo>
                    <a:pt x="0" y="0"/>
                  </a:lnTo>
                  <a:close/>
                </a:path>
              </a:pathLst>
            </a:custGeom>
            <a:blipFill>
              <a:blip r:embed="rId17">
                <a:extLst>
                  <a:ext uri="{96DAC541-7B7A-43D3-8B79-37D633B846F1}">
                    <asvg:svgBlip xmlns:asvg="http://schemas.microsoft.com/office/drawing/2016/SVG/main" xmlns="" r:embed="rId18"/>
                  </a:ext>
                </a:extLst>
              </a:blip>
              <a:stretch>
                <a:fillRect/>
              </a:stretch>
            </a:blipFill>
          </p:spPr>
        </p:sp>
        <p:pic>
          <p:nvPicPr>
            <p:cNvPr id="18" name="Picture 17"/>
            <p:cNvPicPr>
              <a:picLocks noChangeAspect="1"/>
            </p:cNvPicPr>
            <p:nvPr/>
          </p:nvPicPr>
          <p:blipFill>
            <a:blip r:embed="rId19"/>
            <a:stretch>
              <a:fillRect/>
            </a:stretch>
          </p:blipFill>
          <p:spPr>
            <a:xfrm>
              <a:off x="1379827" y="1574295"/>
              <a:ext cx="6761050" cy="2255716"/>
            </a:xfrm>
            <a:prstGeom prst="rect">
              <a:avLst/>
            </a:prstGeom>
          </p:spPr>
        </p:pic>
      </p:grpSp>
      <p:pic>
        <p:nvPicPr>
          <p:cNvPr id="20" name="Picture 19"/>
          <p:cNvPicPr>
            <a:picLocks noChangeAspect="1"/>
          </p:cNvPicPr>
          <p:nvPr/>
        </p:nvPicPr>
        <p:blipFill>
          <a:blip r:embed="rId20"/>
          <a:stretch>
            <a:fillRect/>
          </a:stretch>
        </p:blipFill>
        <p:spPr>
          <a:xfrm>
            <a:off x="1589711" y="4049323"/>
            <a:ext cx="4157832" cy="2414225"/>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wipe(down)">
                                      <p:cBhvr>
                                        <p:cTn id="7" dur="580">
                                          <p:stCondLst>
                                            <p:cond delay="0"/>
                                          </p:stCondLst>
                                        </p:cTn>
                                        <p:tgtEl>
                                          <p:spTgt spid="19"/>
                                        </p:tgtEl>
                                      </p:cBhvr>
                                    </p:animEffect>
                                    <p:anim calcmode="lin" valueType="num">
                                      <p:cBhvr>
                                        <p:cTn id="8" dur="1822" tmFilter="0,0; 0.14,0.36; 0.43,0.73; 0.71,0.91; 1.0,1.0">
                                          <p:stCondLst>
                                            <p:cond delay="0"/>
                                          </p:stCondLst>
                                        </p:cTn>
                                        <p:tgtEl>
                                          <p:spTgt spid="19"/>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19"/>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19"/>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19"/>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19"/>
                                        </p:tgtEl>
                                        <p:attrNameLst>
                                          <p:attrName>ppt_y</p:attrName>
                                        </p:attrNameLst>
                                      </p:cBhvr>
                                      <p:tavLst>
                                        <p:tav tm="0" fmla="#ppt_y-sin(pi*$)/81">
                                          <p:val>
                                            <p:fltVal val="0"/>
                                          </p:val>
                                        </p:tav>
                                        <p:tav tm="100000">
                                          <p:val>
                                            <p:fltVal val="1"/>
                                          </p:val>
                                        </p:tav>
                                      </p:tavLst>
                                    </p:anim>
                                    <p:animScale>
                                      <p:cBhvr>
                                        <p:cTn id="13" dur="26">
                                          <p:stCondLst>
                                            <p:cond delay="650"/>
                                          </p:stCondLst>
                                        </p:cTn>
                                        <p:tgtEl>
                                          <p:spTgt spid="19"/>
                                        </p:tgtEl>
                                      </p:cBhvr>
                                      <p:to x="100000" y="60000"/>
                                    </p:animScale>
                                    <p:animScale>
                                      <p:cBhvr>
                                        <p:cTn id="14" dur="166" decel="50000">
                                          <p:stCondLst>
                                            <p:cond delay="676"/>
                                          </p:stCondLst>
                                        </p:cTn>
                                        <p:tgtEl>
                                          <p:spTgt spid="19"/>
                                        </p:tgtEl>
                                      </p:cBhvr>
                                      <p:to x="100000" y="100000"/>
                                    </p:animScale>
                                    <p:animScale>
                                      <p:cBhvr>
                                        <p:cTn id="15" dur="26">
                                          <p:stCondLst>
                                            <p:cond delay="1312"/>
                                          </p:stCondLst>
                                        </p:cTn>
                                        <p:tgtEl>
                                          <p:spTgt spid="19"/>
                                        </p:tgtEl>
                                      </p:cBhvr>
                                      <p:to x="100000" y="80000"/>
                                    </p:animScale>
                                    <p:animScale>
                                      <p:cBhvr>
                                        <p:cTn id="16" dur="166" decel="50000">
                                          <p:stCondLst>
                                            <p:cond delay="1338"/>
                                          </p:stCondLst>
                                        </p:cTn>
                                        <p:tgtEl>
                                          <p:spTgt spid="19"/>
                                        </p:tgtEl>
                                      </p:cBhvr>
                                      <p:to x="100000" y="100000"/>
                                    </p:animScale>
                                    <p:animScale>
                                      <p:cBhvr>
                                        <p:cTn id="17" dur="26">
                                          <p:stCondLst>
                                            <p:cond delay="1642"/>
                                          </p:stCondLst>
                                        </p:cTn>
                                        <p:tgtEl>
                                          <p:spTgt spid="19"/>
                                        </p:tgtEl>
                                      </p:cBhvr>
                                      <p:to x="100000" y="90000"/>
                                    </p:animScale>
                                    <p:animScale>
                                      <p:cBhvr>
                                        <p:cTn id="18" dur="166" decel="50000">
                                          <p:stCondLst>
                                            <p:cond delay="1668"/>
                                          </p:stCondLst>
                                        </p:cTn>
                                        <p:tgtEl>
                                          <p:spTgt spid="19"/>
                                        </p:tgtEl>
                                      </p:cBhvr>
                                      <p:to x="100000" y="100000"/>
                                    </p:animScale>
                                    <p:animScale>
                                      <p:cBhvr>
                                        <p:cTn id="19" dur="26">
                                          <p:stCondLst>
                                            <p:cond delay="1808"/>
                                          </p:stCondLst>
                                        </p:cTn>
                                        <p:tgtEl>
                                          <p:spTgt spid="19"/>
                                        </p:tgtEl>
                                      </p:cBhvr>
                                      <p:to x="100000" y="95000"/>
                                    </p:animScale>
                                    <p:animScale>
                                      <p:cBhvr>
                                        <p:cTn id="20" dur="166" decel="50000">
                                          <p:stCondLst>
                                            <p:cond delay="1834"/>
                                          </p:stCondLst>
                                        </p:cTn>
                                        <p:tgtEl>
                                          <p:spTgt spid="19"/>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16" presetClass="entr" presetSubtype="26" fill="hold" grpId="0" nodeType="clickEffect">
                                  <p:stCondLst>
                                    <p:cond delay="0"/>
                                  </p:stCondLst>
                                  <p:childTnLst>
                                    <p:set>
                                      <p:cBhvr>
                                        <p:cTn id="24" dur="1" fill="hold">
                                          <p:stCondLst>
                                            <p:cond delay="0"/>
                                          </p:stCondLst>
                                        </p:cTn>
                                        <p:tgtEl>
                                          <p:spTgt spid="14"/>
                                        </p:tgtEl>
                                        <p:attrNameLst>
                                          <p:attrName>style.visibility</p:attrName>
                                        </p:attrNameLst>
                                      </p:cBhvr>
                                      <p:to>
                                        <p:strVal val="visible"/>
                                      </p:to>
                                    </p:set>
                                    <p:animEffect transition="in" filter="barn(inHorizontal)">
                                      <p:cBhvr>
                                        <p:cTn id="25" dur="500"/>
                                        <p:tgtEl>
                                          <p:spTgt spid="14"/>
                                        </p:tgtEl>
                                      </p:cBhvr>
                                    </p:animEffect>
                                  </p:childTnLst>
                                </p:cTn>
                              </p:par>
                              <p:par>
                                <p:cTn id="26" presetID="16" presetClass="entr" presetSubtype="26" fill="hold" nodeType="withEffect">
                                  <p:stCondLst>
                                    <p:cond delay="0"/>
                                  </p:stCondLst>
                                  <p:childTnLst>
                                    <p:set>
                                      <p:cBhvr>
                                        <p:cTn id="27" dur="1" fill="hold">
                                          <p:stCondLst>
                                            <p:cond delay="0"/>
                                          </p:stCondLst>
                                        </p:cTn>
                                        <p:tgtEl>
                                          <p:spTgt spid="4"/>
                                        </p:tgtEl>
                                        <p:attrNameLst>
                                          <p:attrName>style.visibility</p:attrName>
                                        </p:attrNameLst>
                                      </p:cBhvr>
                                      <p:to>
                                        <p:strVal val="visible"/>
                                      </p:to>
                                    </p:set>
                                    <p:animEffect transition="in" filter="barn(inHorizontal)">
                                      <p:cBhvr>
                                        <p:cTn id="28" dur="500"/>
                                        <p:tgtEl>
                                          <p:spTgt spid="4"/>
                                        </p:tgtEl>
                                      </p:cBhvr>
                                    </p:animEffect>
                                  </p:childTnLst>
                                </p:cTn>
                              </p:par>
                              <p:par>
                                <p:cTn id="29" presetID="16" presetClass="entr" presetSubtype="26" fill="hold" nodeType="withEffect">
                                  <p:stCondLst>
                                    <p:cond delay="0"/>
                                  </p:stCondLst>
                                  <p:childTnLst>
                                    <p:set>
                                      <p:cBhvr>
                                        <p:cTn id="30" dur="1" fill="hold">
                                          <p:stCondLst>
                                            <p:cond delay="0"/>
                                          </p:stCondLst>
                                        </p:cTn>
                                        <p:tgtEl>
                                          <p:spTgt spid="3"/>
                                        </p:tgtEl>
                                        <p:attrNameLst>
                                          <p:attrName>style.visibility</p:attrName>
                                        </p:attrNameLst>
                                      </p:cBhvr>
                                      <p:to>
                                        <p:strVal val="visible"/>
                                      </p:to>
                                    </p:set>
                                    <p:animEffect transition="in" filter="barn(inHorizontal)">
                                      <p:cBhvr>
                                        <p:cTn id="31" dur="500"/>
                                        <p:tgtEl>
                                          <p:spTgt spid="3"/>
                                        </p:tgtEl>
                                      </p:cBhvr>
                                    </p:animEffect>
                                  </p:childTnLst>
                                </p:cTn>
                              </p:par>
                            </p:childTnLst>
                          </p:cTn>
                        </p:par>
                      </p:childTnLst>
                    </p:cTn>
                  </p:par>
                  <p:par>
                    <p:cTn id="32" fill="hold">
                      <p:stCondLst>
                        <p:cond delay="indefinite"/>
                      </p:stCondLst>
                      <p:childTnLst>
                        <p:par>
                          <p:cTn id="33" fill="hold">
                            <p:stCondLst>
                              <p:cond delay="0"/>
                            </p:stCondLst>
                            <p:childTnLst>
                              <p:par>
                                <p:cTn id="34" presetID="53" presetClass="entr" presetSubtype="16" fill="hold" nodeType="clickEffect">
                                  <p:stCondLst>
                                    <p:cond delay="0"/>
                                  </p:stCondLst>
                                  <p:childTnLst>
                                    <p:set>
                                      <p:cBhvr>
                                        <p:cTn id="35" dur="1" fill="hold">
                                          <p:stCondLst>
                                            <p:cond delay="0"/>
                                          </p:stCondLst>
                                        </p:cTn>
                                        <p:tgtEl>
                                          <p:spTgt spid="20"/>
                                        </p:tgtEl>
                                        <p:attrNameLst>
                                          <p:attrName>style.visibility</p:attrName>
                                        </p:attrNameLst>
                                      </p:cBhvr>
                                      <p:to>
                                        <p:strVal val="visible"/>
                                      </p:to>
                                    </p:set>
                                    <p:anim calcmode="lin" valueType="num">
                                      <p:cBhvr>
                                        <p:cTn id="36" dur="500" fill="hold"/>
                                        <p:tgtEl>
                                          <p:spTgt spid="20"/>
                                        </p:tgtEl>
                                        <p:attrNameLst>
                                          <p:attrName>ppt_w</p:attrName>
                                        </p:attrNameLst>
                                      </p:cBhvr>
                                      <p:tavLst>
                                        <p:tav tm="0">
                                          <p:val>
                                            <p:fltVal val="0"/>
                                          </p:val>
                                        </p:tav>
                                        <p:tav tm="100000">
                                          <p:val>
                                            <p:strVal val="#ppt_w"/>
                                          </p:val>
                                        </p:tav>
                                      </p:tavLst>
                                    </p:anim>
                                    <p:anim calcmode="lin" valueType="num">
                                      <p:cBhvr>
                                        <p:cTn id="37" dur="500" fill="hold"/>
                                        <p:tgtEl>
                                          <p:spTgt spid="20"/>
                                        </p:tgtEl>
                                        <p:attrNameLst>
                                          <p:attrName>ppt_h</p:attrName>
                                        </p:attrNameLst>
                                      </p:cBhvr>
                                      <p:tavLst>
                                        <p:tav tm="0">
                                          <p:val>
                                            <p:fltVal val="0"/>
                                          </p:val>
                                        </p:tav>
                                        <p:tav tm="100000">
                                          <p:val>
                                            <p:strVal val="#ppt_h"/>
                                          </p:val>
                                        </p:tav>
                                      </p:tavLst>
                                    </p:anim>
                                    <p:animEffect transition="in" filter="fade">
                                      <p:cBhvr>
                                        <p:cTn id="38"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2_Office Theme">
  <a:themeElements>
    <a:clrScheme name="炫彩扁平2">
      <a:dk1>
        <a:srgbClr val="000000"/>
      </a:dk1>
      <a:lt1>
        <a:srgbClr val="FFFFFF"/>
      </a:lt1>
      <a:dk2>
        <a:srgbClr val="44546A"/>
      </a:dk2>
      <a:lt2>
        <a:srgbClr val="E7E6E6"/>
      </a:lt2>
      <a:accent1>
        <a:srgbClr val="FFBF53"/>
      </a:accent1>
      <a:accent2>
        <a:srgbClr val="F17475"/>
      </a:accent2>
      <a:accent3>
        <a:srgbClr val="01B3C5"/>
      </a:accent3>
      <a:accent4>
        <a:srgbClr val="77448C"/>
      </a:accent4>
      <a:accent5>
        <a:srgbClr val="00AF92"/>
      </a:accent5>
      <a:accent6>
        <a:srgbClr val="C65885"/>
      </a:accent6>
      <a:hlink>
        <a:srgbClr val="FCC79F"/>
      </a:hlink>
      <a:folHlink>
        <a:srgbClr val="869FB7"/>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129</TotalTime>
  <Words>833</Words>
  <Application>Microsoft Office PowerPoint</Application>
  <PresentationFormat>Custom</PresentationFormat>
  <Paragraphs>39</Paragraphs>
  <Slides>15</Slides>
  <Notes>3</Notes>
  <HiddenSlides>0</HiddenSlides>
  <MMClips>0</MMClips>
  <ScaleCrop>false</ScaleCrop>
  <HeadingPairs>
    <vt:vector size="6" baseType="variant">
      <vt:variant>
        <vt:lpstr>Fonts Used</vt:lpstr>
      </vt:variant>
      <vt:variant>
        <vt:i4>8</vt:i4>
      </vt:variant>
      <vt:variant>
        <vt:lpstr>Theme</vt:lpstr>
      </vt:variant>
      <vt:variant>
        <vt:i4>2</vt:i4>
      </vt:variant>
      <vt:variant>
        <vt:lpstr>Slide Titles</vt:lpstr>
      </vt:variant>
      <vt:variant>
        <vt:i4>15</vt:i4>
      </vt:variant>
    </vt:vector>
  </HeadingPairs>
  <TitlesOfParts>
    <vt:vector size="25" baseType="lpstr">
      <vt:lpstr>Calibri</vt:lpstr>
      <vt:lpstr>SimSun</vt:lpstr>
      <vt:lpstr>Microsoft YaHei</vt:lpstr>
      <vt:lpstr>SimSun</vt:lpstr>
      <vt:lpstr>Arial</vt:lpstr>
      <vt:lpstr>ITC Avant Garde Std Bk</vt:lpstr>
      <vt:lpstr>OpenSans</vt:lpstr>
      <vt:lpstr>等线</vt:lpstr>
      <vt:lpstr>Office Theme</vt:lpstr>
      <vt:lpstr>2_Office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MT50</dc:title>
  <dc:subject>MT50</dc:subject>
  <dc:creator>ADMIN</dc:creator>
  <cp:keywords>MT50</cp:keywords>
  <dc:description>MT50</dc:description>
  <cp:lastModifiedBy>HuyenPC</cp:lastModifiedBy>
  <cp:revision>9</cp:revision>
  <dcterms:created xsi:type="dcterms:W3CDTF">2006-08-16T00:00:00Z</dcterms:created>
  <dcterms:modified xsi:type="dcterms:W3CDTF">2023-09-06T15:30:02Z</dcterms:modified>
  <cp:category>MT50</cp:category>
  <dc:identifier>DAFmO2yyXwI</dc:identifier>
  <cp:version>MT50</cp:version>
</cp:coreProperties>
</file>