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#9Slide07 HoneyCream" panose="020B0604020202020204" charset="0"/>
      <p:regular r:id="rId31"/>
    </p:embeddedFont>
    <p:embeddedFont>
      <p:font typeface="Segoe Print" panose="02000600000000000000" pitchFamily="2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xmlns="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xmlns="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xmlns="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xmlns="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Cambria" panose="02040503050406030204" pitchFamily="18" charset="0"/>
                </a:rPr>
                <a:t>Tìm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trong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lớp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người</a:t>
              </a:r>
              <a:r>
                <a:rPr lang="en-US" sz="4000" b="1" dirty="0" smtClean="0">
                  <a:latin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đồ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612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</vt:lpstr>
      <vt:lpstr>Vogue-ExtraBold</vt:lpstr>
      <vt:lpstr>Times New Roman</vt:lpstr>
      <vt:lpstr>Microsoft YaHei</vt:lpstr>
      <vt:lpstr>Microsoft YaHei</vt:lpstr>
      <vt:lpstr>#9Slide07 HoneyCream</vt:lpstr>
      <vt:lpstr>SVN-Newton</vt:lpstr>
      <vt:lpstr>Segoe Print</vt:lpstr>
      <vt:lpstr>Arial</vt:lpstr>
      <vt:lpstr>Calibri Light</vt:lpstr>
      <vt:lpstr>SVN-Ready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HuyenPC</cp:lastModifiedBy>
  <cp:revision>11</cp:revision>
  <dcterms:created xsi:type="dcterms:W3CDTF">2023-06-16T08:43:46Z</dcterms:created>
  <dcterms:modified xsi:type="dcterms:W3CDTF">2023-09-06T15:09:56Z</dcterms:modified>
  <cp:category>MT50</cp:category>
  <cp:version>MT50</cp:version>
</cp:coreProperties>
</file>