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424" r:id="rId4"/>
    <p:sldId id="477" r:id="rId5"/>
    <p:sldId id="425" r:id="rId6"/>
    <p:sldId id="478" r:id="rId7"/>
    <p:sldId id="480" r:id="rId8"/>
    <p:sldId id="479" r:id="rId9"/>
    <p:sldId id="481" r:id="rId10"/>
    <p:sldId id="482" r:id="rId11"/>
    <p:sldId id="483" r:id="rId12"/>
    <p:sldId id="484" r:id="rId13"/>
    <p:sldId id="262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42272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38185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246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10899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67777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55199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04838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86542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8030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3911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096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B527DBA-DF9D-4717-A5D2-531CB0EF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E3321B4-7E5C-45EB-AB37-4E7CEB51B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53DE458-05C9-46FF-A366-9EB64576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0E397AA-48FE-4B2A-B2B6-C0063BFD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B1F9B16-5096-47ED-9315-C8C5E0D5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2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xmlns="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156" y="-297"/>
            <a:ext cx="1227231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80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" y="225678"/>
            <a:ext cx="11616396" cy="6375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872" y="1406487"/>
            <a:ext cx="62856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IcielCadena" panose="02000503000000020004" pitchFamily="2" charset="0"/>
              </a:rPr>
              <a:t>GÓC CHIA SẺ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500" y1="23153" x2="17375" y2="85222"/>
                        <a14:foregroundMark x1="38125" y1="26108" x2="34250" y2="74631"/>
                        <a14:foregroundMark x1="41625" y1="61823" x2="51750" y2="89901"/>
                        <a14:foregroundMark x1="62125" y1="33005" x2="63500" y2="35961"/>
                        <a14:foregroundMark x1="74250" y1="23153" x2="79250" y2="23892"/>
                        <a14:foregroundMark x1="96125" y1="64532" x2="92375" y2="88177"/>
                        <a14:foregroundMark x1="85500" y1="85961" x2="74250" y2="99754"/>
                        <a14:foregroundMark x1="60500" y1="86946" x2="73250" y2="92365"/>
                        <a14:foregroundMark x1="41125" y1="92611" x2="60000" y2="92611"/>
                        <a14:foregroundMark x1="32625" y1="93103" x2="48500" y2="93596"/>
                        <a14:foregroundMark x1="36375" y1="73399" x2="22000" y2="91626"/>
                        <a14:foregroundMark x1="28375" y1="49261" x2="31625" y2="57389"/>
                        <a14:foregroundMark x1="45375" y1="43350" x2="45375" y2="43350"/>
                        <a14:foregroundMark x1="58125" y1="44828" x2="65000" y2="50739"/>
                        <a14:foregroundMark x1="75500" y1="44828" x2="69000" y2="49015"/>
                        <a14:foregroundMark x1="78250" y1="77340" x2="79125" y2="73399"/>
                        <a14:foregroundMark x1="94750" y1="91133" x2="83625" y2="98768"/>
                        <a14:foregroundMark x1="64875" y1="79557" x2="55500" y2="72660"/>
                        <a14:foregroundMark x1="19750" y1="95813" x2="29000" y2="95813"/>
                        <a14:foregroundMark x1="7500" y1="72414" x2="9000" y2="88177"/>
                        <a14:foregroundMark x1="7625" y1="28079" x2="4875" y2="37192"/>
                        <a14:foregroundMark x1="15625" y1="22414" x2="6875" y2="23399"/>
                        <a14:foregroundMark x1="17750" y1="23645" x2="21375" y2="32020"/>
                        <a14:foregroundMark x1="5000" y1="26847" x2="2875" y2="43596"/>
                        <a14:foregroundMark x1="13625" y1="67488" x2="14125" y2="8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" y="3484640"/>
            <a:ext cx="6644640" cy="3372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3567" y="737444"/>
            <a:ext cx="47932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03" y="4549295"/>
            <a:ext cx="5564797" cy="20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48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05912" y="979767"/>
            <a:ext cx="49696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IcielCadena" panose="02000503000000020004" pitchFamily="2" charset="0"/>
              </a:rPr>
              <a:t>KẾT LUẬN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36500" y="2246204"/>
            <a:ext cx="93600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580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xmlns="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Vận</a:t>
            </a:r>
            <a:r>
              <a:rPr lang="en-US" altLang="zh-CN" sz="115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dụng</a:t>
            </a:r>
            <a:endParaRPr lang="zh-CN" altLang="en-US" sz="115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03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0469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74" y="853699"/>
            <a:ext cx="12333277" cy="685859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0774" y="84125"/>
            <a:ext cx="99325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7 IcielCadena" panose="02000503000000020004" pitchFamily="2" charset="0"/>
              </a:rPr>
              <a:t>CAM KẾT HÀNH ĐỘNG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xmlns="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KHỞI ĐỘNG</a:t>
            </a:r>
            <a:endParaRPr lang="zh-CN" altLang="en-US" sz="138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01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939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ca di hoc">
            <a:hlinkClick r:id="" action="ppaction://media"/>
            <a:extLst>
              <a:ext uri="{FF2B5EF4-FFF2-40B4-BE49-F238E27FC236}">
                <a16:creationId xmlns:a16="http://schemas.microsoft.com/office/drawing/2014/main" xmlns="" id="{899AE283-E3AC-4142-98A7-E0D4065E7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xmlns="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Khám</a:t>
            </a:r>
            <a:r>
              <a:rPr lang="en-US" altLang="zh-CN" sz="80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phá</a:t>
            </a:r>
            <a:r>
              <a:rPr lang="en-US" altLang="zh-CN" sz="80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chủ</a:t>
            </a:r>
            <a:r>
              <a:rPr lang="en-US" altLang="zh-CN" sz="80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đề</a:t>
            </a:r>
            <a:endParaRPr lang="zh-CN" altLang="en-US" sz="80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02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4006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04282"/>
            <a:ext cx="11186808" cy="6429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81456" y="815230"/>
            <a:ext cx="92663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1-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Chơi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trò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chơi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 “Xin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chào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055" y="1830893"/>
            <a:ext cx="7191108" cy="40408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476"/>
            <a:ext cx="2632077" cy="19725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64" y="4509798"/>
            <a:ext cx="2934100" cy="29341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43068"/>
            <a:ext cx="11186808" cy="639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1035" y="620847"/>
            <a:ext cx="3491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Luật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chơi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1949" y="1515671"/>
            <a:ext cx="869451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kèm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+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xoăn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/ 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hay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nhắc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vẫy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to: 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“Xin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58" r="63034" b="1"/>
          <a:stretch/>
        </p:blipFill>
        <p:spPr>
          <a:xfrm>
            <a:off x="81023" y="-51938"/>
            <a:ext cx="2002420" cy="23612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3" t="-5538" b="1"/>
          <a:stretch/>
        </p:blipFill>
        <p:spPr>
          <a:xfrm>
            <a:off x="10546466" y="4352493"/>
            <a:ext cx="1645534" cy="237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7032"/>
            <a:ext cx="2216344" cy="16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14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507">
            <a:off x="379634" y="71367"/>
            <a:ext cx="11706935" cy="6822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77" y="3055643"/>
            <a:ext cx="3129023" cy="3802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5" y="4629244"/>
            <a:ext cx="12180485" cy="22120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8F7C5A-3063-420A-82F1-82388139607F}"/>
              </a:ext>
            </a:extLst>
          </p:cNvPr>
          <p:cNvSpPr/>
          <p:nvPr/>
        </p:nvSpPr>
        <p:spPr>
          <a:xfrm>
            <a:off x="1673352" y="1289305"/>
            <a:ext cx="7863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Mỗi người đều có những đặc điểm riêng khiến chúng ta nhớ người đó lâu hơn.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19621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507">
            <a:off x="379634" y="71367"/>
            <a:ext cx="11706935" cy="6822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86614" y="854052"/>
            <a:ext cx="89274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2-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Làm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bông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hoa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“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tự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hào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1706" y="2087745"/>
            <a:ext cx="83916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" y="2484537"/>
            <a:ext cx="2500191" cy="4343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" y="4942390"/>
            <a:ext cx="12180485" cy="19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06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" y="225678"/>
            <a:ext cx="11616396" cy="637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246" y="1356023"/>
            <a:ext cx="71763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kéo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bút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chì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màu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cắt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nhụy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566" y="432693"/>
            <a:ext cx="77022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THỰC HÀNH THEO NHÓM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455" l="0" r="996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718" y="1421363"/>
            <a:ext cx="4799282" cy="43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48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225</Words>
  <Application>Microsoft Office PowerPoint</Application>
  <PresentationFormat>Widescreen</PresentationFormat>
  <Paragraphs>27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#9Slide07 IcielCadena</vt:lpstr>
      <vt:lpstr>#9Slide07 SVNZero</vt:lpstr>
      <vt:lpstr>Arial</vt:lpstr>
      <vt:lpstr>Calibri</vt:lpstr>
      <vt:lpstr>Cambria</vt:lpstr>
      <vt:lpstr>Times New Roman</vt:lpstr>
      <vt:lpstr>Wingdings</vt:lpstr>
      <vt:lpstr>思源黑体 CN Bold</vt:lpstr>
      <vt:lpstr>思源黑体 CN Regular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MT50</Manager>
  <Company>MT50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MT50</dc:title>
  <dc:subject>MT50</dc:subject>
  <dc:creator>Administrator</dc:creator>
  <cp:keywords>MT50</cp:keywords>
  <dc:description>MT50</dc:description>
  <cp:lastModifiedBy>HuyenPC</cp:lastModifiedBy>
  <cp:revision>8</cp:revision>
  <dcterms:created xsi:type="dcterms:W3CDTF">2022-04-16T02:57:57Z</dcterms:created>
  <dcterms:modified xsi:type="dcterms:W3CDTF">2025-05-25T13:05:39Z</dcterms:modified>
  <cp:category>MT50</cp:category>
  <cp:version>MT50</cp:version>
</cp:coreProperties>
</file>