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59" r:id="rId6"/>
    <p:sldId id="269" r:id="rId7"/>
    <p:sldId id="261" r:id="rId8"/>
    <p:sldId id="272" r:id="rId9"/>
    <p:sldId id="270" r:id="rId10"/>
    <p:sldId id="266" r:id="rId11"/>
    <p:sldId id="271" r:id="rId12"/>
  </p:sldIdLst>
  <p:sldSz cx="18288000" cy="10287000"/>
  <p:notesSz cx="6858000" cy="9144000"/>
  <p:embeddedFontLst>
    <p:embeddedFont>
      <p:font typeface="Wedges" panose="020B0604020202020204" charset="0"/>
      <p:regular r:id="rId13"/>
    </p:embeddedFont>
    <p:embeddedFont>
      <p:font typeface="#9Slide03 Ralewayv4020 Black" panose="00000A00000000000000" charset="0"/>
      <p:bold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8">
            <a:extLst>
              <a:ext uri="{FF2B5EF4-FFF2-40B4-BE49-F238E27FC236}">
                <a16:creationId xmlns:a16="http://schemas.microsoft.com/office/drawing/2014/main" xmlns="" id="{DF290C4F-D3E4-B374-4420-9D22BA15C0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8" name="Hình ảnh 9">
            <a:extLst>
              <a:ext uri="{FF2B5EF4-FFF2-40B4-BE49-F238E27FC236}">
                <a16:creationId xmlns:a16="http://schemas.microsoft.com/office/drawing/2014/main" xmlns="" id="{703AFD7E-D1D9-BA84-F61B-61537C2734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9" name="Hình ảnh 10">
            <a:extLst>
              <a:ext uri="{FF2B5EF4-FFF2-40B4-BE49-F238E27FC236}">
                <a16:creationId xmlns:a16="http://schemas.microsoft.com/office/drawing/2014/main" xmlns="" id="{E26DD905-3C19-97E0-1DBD-CB1A8C4DD3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0" name="Hình ảnh 11">
            <a:extLst>
              <a:ext uri="{FF2B5EF4-FFF2-40B4-BE49-F238E27FC236}">
                <a16:creationId xmlns:a16="http://schemas.microsoft.com/office/drawing/2014/main" xmlns="" id="{E449C5FE-920D-1177-65DE-B7F1BCC2A0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1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8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0.png"/><Relationship Id="rId27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8" Type="http://schemas.openxmlformats.org/officeDocument/2006/relationships/image" Target="../media/image53.svg"/><Relationship Id="rId3" Type="http://schemas.openxmlformats.org/officeDocument/2006/relationships/image" Target="../media/image2.svg"/><Relationship Id="rId21" Type="http://schemas.openxmlformats.org/officeDocument/2006/relationships/image" Target="../media/image46.png"/><Relationship Id="rId7" Type="http://schemas.openxmlformats.org/officeDocument/2006/relationships/image" Target="../media/image41.svg"/><Relationship Id="rId12" Type="http://schemas.openxmlformats.org/officeDocument/2006/relationships/image" Target="../media/image22.png"/><Relationship Id="rId17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45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2.svg"/><Relationship Id="rId5" Type="http://schemas.openxmlformats.org/officeDocument/2006/relationships/image" Target="../media/image36.svg"/><Relationship Id="rId15" Type="http://schemas.openxmlformats.org/officeDocument/2006/relationships/image" Target="../media/image24.png"/><Relationship Id="rId23" Type="http://schemas.openxmlformats.org/officeDocument/2006/relationships/image" Target="../media/image47.png"/><Relationship Id="rId10" Type="http://schemas.openxmlformats.org/officeDocument/2006/relationships/image" Target="../media/image26.png"/><Relationship Id="rId19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76.svg"/><Relationship Id="rId14" Type="http://schemas.openxmlformats.org/officeDocument/2006/relationships/image" Target="../media/image39.svg"/><Relationship Id="rId22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49.png"/><Relationship Id="rId26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24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6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8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4.png"/><Relationship Id="rId18" Type="http://schemas.openxmlformats.org/officeDocument/2006/relationships/image" Target="../media/image47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41.svg"/><Relationship Id="rId17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45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3.png"/><Relationship Id="rId5" Type="http://schemas.openxmlformats.org/officeDocument/2006/relationships/image" Target="../media/image36.svg"/><Relationship Id="rId10" Type="http://schemas.openxmlformats.org/officeDocument/2006/relationships/image" Target="../media/image39.svg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9.png"/><Relationship Id="rId26" Type="http://schemas.openxmlformats.org/officeDocument/2006/relationships/image" Target="../media/image48.sv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31.png"/><Relationship Id="rId12" Type="http://schemas.openxmlformats.org/officeDocument/2006/relationships/image" Target="../media/image27.png"/><Relationship Id="rId17" Type="http://schemas.openxmlformats.org/officeDocument/2006/relationships/image" Target="../media/image38.svg"/><Relationship Id="rId25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24" Type="http://schemas.openxmlformats.org/officeDocument/2006/relationships/image" Target="../media/image46.svg"/><Relationship Id="rId5" Type="http://schemas.openxmlformats.org/officeDocument/2006/relationships/image" Target="../media/image4.svg"/><Relationship Id="rId15" Type="http://schemas.openxmlformats.org/officeDocument/2006/relationships/image" Target="../media/image57.svg"/><Relationship Id="rId23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40.svg"/><Relationship Id="rId22" Type="http://schemas.openxmlformats.org/officeDocument/2006/relationships/image" Target="../media/image44.svg"/><Relationship Id="rId27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12" Type="http://schemas.openxmlformats.org/officeDocument/2006/relationships/image" Target="../media/image35.png"/><Relationship Id="rId17" Type="http://schemas.openxmlformats.org/officeDocument/2006/relationships/image" Target="../media/image55.sv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49.svg"/><Relationship Id="rId15" Type="http://schemas.openxmlformats.org/officeDocument/2006/relationships/image" Target="../media/image53.svg"/><Relationship Id="rId19" Type="http://schemas.openxmlformats.org/officeDocument/2006/relationships/image" Target="../media/image47.svg"/><Relationship Id="rId4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1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7" Type="http://schemas.openxmlformats.org/officeDocument/2006/relationships/image" Target="../media/image26.svg"/><Relationship Id="rId12" Type="http://schemas.openxmlformats.org/officeDocument/2006/relationships/image" Target="../media/image35.png"/><Relationship Id="rId17" Type="http://schemas.openxmlformats.org/officeDocument/2006/relationships/image" Target="../media/image55.sv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53.svg"/><Relationship Id="rId19" Type="http://schemas.openxmlformats.org/officeDocument/2006/relationships/image" Target="../media/image47.svg"/><Relationship Id="rId4" Type="http://schemas.openxmlformats.org/officeDocument/2006/relationships/image" Target="../media/image14.png"/><Relationship Id="rId14" Type="http://schemas.openxmlformats.org/officeDocument/2006/relationships/image" Target="../media/image36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1.png"/><Relationship Id="rId3" Type="http://schemas.openxmlformats.org/officeDocument/2006/relationships/image" Target="../media/image49.svg"/><Relationship Id="rId7" Type="http://schemas.openxmlformats.org/officeDocument/2006/relationships/image" Target="../media/image59.svg"/><Relationship Id="rId12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5" Type="http://schemas.openxmlformats.org/officeDocument/2006/relationships/image" Target="../media/image42.png"/><Relationship Id="rId10" Type="http://schemas.openxmlformats.org/officeDocument/2006/relationships/image" Target="../media/image2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6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41.svg"/><Relationship Id="rId12" Type="http://schemas.openxmlformats.org/officeDocument/2006/relationships/image" Target="../media/image35.png"/><Relationship Id="rId17" Type="http://schemas.openxmlformats.org/officeDocument/2006/relationships/image" Target="../media/image55.sv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53.svg"/><Relationship Id="rId23" Type="http://schemas.openxmlformats.org/officeDocument/2006/relationships/image" Target="../media/image71.svg"/><Relationship Id="rId10" Type="http://schemas.openxmlformats.org/officeDocument/2006/relationships/image" Target="../media/image15.png"/><Relationship Id="rId19" Type="http://schemas.openxmlformats.org/officeDocument/2006/relationships/image" Target="../media/image47.sv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xmlns="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4752" y="28575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43200" y="-4390427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7" y="0"/>
                </a:lnTo>
                <a:lnTo>
                  <a:pt x="25978107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455067">
            <a:off x="-950969" y="8367865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>
            <a:off x="14501873" y="6415520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0" y="0"/>
                </a:moveTo>
                <a:lnTo>
                  <a:pt x="4156930" y="0"/>
                </a:lnTo>
                <a:lnTo>
                  <a:pt x="4156930" y="3921371"/>
                </a:lnTo>
                <a:lnTo>
                  <a:pt x="0" y="3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872362">
            <a:off x="12010625" y="3067241"/>
            <a:ext cx="3389904" cy="2880006"/>
          </a:xfrm>
          <a:custGeom>
            <a:avLst/>
            <a:gdLst/>
            <a:ahLst/>
            <a:cxnLst/>
            <a:rect l="l" t="t" r="r" b="b"/>
            <a:pathLst>
              <a:path w="3389904" h="2880006">
                <a:moveTo>
                  <a:pt x="0" y="0"/>
                </a:moveTo>
                <a:lnTo>
                  <a:pt x="3389904" y="0"/>
                </a:lnTo>
                <a:lnTo>
                  <a:pt x="3389904" y="2880006"/>
                </a:lnTo>
                <a:lnTo>
                  <a:pt x="0" y="2880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5067">
            <a:off x="15696515" y="2393118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3008138" y="8376206"/>
            <a:ext cx="1013228" cy="1252187"/>
          </a:xfrm>
          <a:custGeom>
            <a:avLst/>
            <a:gdLst/>
            <a:ahLst/>
            <a:cxnLst/>
            <a:rect l="l" t="t" r="r" b="b"/>
            <a:pathLst>
              <a:path w="1013228" h="1252187">
                <a:moveTo>
                  <a:pt x="1013228" y="0"/>
                </a:moveTo>
                <a:lnTo>
                  <a:pt x="0" y="0"/>
                </a:lnTo>
                <a:lnTo>
                  <a:pt x="0" y="1252186"/>
                </a:lnTo>
                <a:lnTo>
                  <a:pt x="1013228" y="1252186"/>
                </a:lnTo>
                <a:lnTo>
                  <a:pt x="101322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942041">
            <a:off x="11377152" y="-33328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6"/>
                </a:lnTo>
                <a:lnTo>
                  <a:pt x="0" y="3221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501" y="4644730"/>
            <a:ext cx="10172149" cy="5855152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>
          <a:xfrm rot="1455067">
            <a:off x="180531" y="1446048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 rot="1455067">
            <a:off x="3577920" y="689101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/>
          <p:cNvSpPr/>
          <p:nvPr/>
        </p:nvSpPr>
        <p:spPr>
          <a:xfrm rot="1455067">
            <a:off x="7001489" y="-392590"/>
            <a:ext cx="2835234" cy="2601327"/>
          </a:xfrm>
          <a:custGeom>
            <a:avLst/>
            <a:gdLst/>
            <a:ahLst/>
            <a:cxnLst/>
            <a:rect l="l" t="t" r="r" b="b"/>
            <a:pathLst>
              <a:path w="2835234" h="2601327">
                <a:moveTo>
                  <a:pt x="0" y="0"/>
                </a:moveTo>
                <a:lnTo>
                  <a:pt x="2835234" y="0"/>
                </a:lnTo>
                <a:lnTo>
                  <a:pt x="2835234" y="2601327"/>
                </a:lnTo>
                <a:lnTo>
                  <a:pt x="0" y="260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7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xmlns="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xmlns="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xmlns="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  <a:endParaRPr lang="en-US" sz="72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xmlns="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xmlns="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xmlns="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xmlns="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xmlns="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 smtClean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xmlns="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xmlns="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xmlns="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xmlns="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185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Wedges</vt:lpstr>
      <vt:lpstr>UTM Avo</vt:lpstr>
      <vt:lpstr>#9Slide03 Ralewayv4020 Black</vt:lpstr>
      <vt:lpstr>Arial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HuyenPC</cp:lastModifiedBy>
  <cp:revision>12</cp:revision>
  <dcterms:created xsi:type="dcterms:W3CDTF">2006-08-16T00:00:00Z</dcterms:created>
  <dcterms:modified xsi:type="dcterms:W3CDTF">2025-04-24T05:51:11Z</dcterms:modified>
  <dc:identifier>DAGCrQz_qeo</dc:identifier>
</cp:coreProperties>
</file>