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70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6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1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04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8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4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3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0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0D646425-EE54-73A7-14F2-0CE75C1A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099F2162-77F8-59C8-6C3C-92D598E4F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E6947C4A-7942-C27D-4F9E-B1B8E5A8B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49033BA5-A557-712E-F4D3-6D9EBD73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9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5"/>
            <a:stretch>
              <a:fillRect t="-439" b="-439"/>
            </a:stretch>
          </a:blipFill>
        </p:spPr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471ABBED-85F8-D1A8-5508-F68E77D251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 smtClean="0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Freeform 57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4696055"/>
            <a:chOff x="0" y="0"/>
            <a:chExt cx="350819" cy="9392109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350819" cy="350819"/>
              <a:chOff x="0" y="0"/>
              <a:chExt cx="812800" cy="8128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1130161"/>
              <a:ext cx="350819" cy="350819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260322"/>
              <a:ext cx="350819" cy="35081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3390484"/>
              <a:ext cx="350819" cy="35081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4520645"/>
              <a:ext cx="350819" cy="350819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5650806"/>
              <a:ext cx="350819" cy="35081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6780967"/>
              <a:ext cx="350819" cy="350819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7911128"/>
              <a:ext cx="350819" cy="350819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0" y="9041289"/>
              <a:ext cx="350819" cy="35081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6096000" y="1722662"/>
            <a:ext cx="4218531" cy="3974243"/>
            <a:chOff x="0" y="0"/>
            <a:chExt cx="1666580" cy="157007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671873" y="1741341"/>
            <a:ext cx="4218531" cy="3974243"/>
            <a:chOff x="0" y="0"/>
            <a:chExt cx="1666580" cy="1570071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169947" y="2397303"/>
            <a:ext cx="162712" cy="162712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0" name="TextBox 1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69947" y="2921479"/>
            <a:ext cx="162712" cy="16271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169947" y="3445655"/>
            <a:ext cx="162712" cy="16271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169947" y="3969831"/>
            <a:ext cx="162712" cy="16271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169947" y="4494007"/>
            <a:ext cx="162712" cy="16271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169947" y="5018183"/>
            <a:ext cx="162712" cy="16271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5" name="TextBox 1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652794" y="2397303"/>
            <a:ext cx="162712" cy="16271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652794" y="2921479"/>
            <a:ext cx="162712" cy="16271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652794" y="3445655"/>
            <a:ext cx="162712" cy="16271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5652794" y="3969831"/>
            <a:ext cx="162712" cy="16271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5652794" y="4494007"/>
            <a:ext cx="162712" cy="16271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0" name="TextBox 1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652794" y="5018183"/>
            <a:ext cx="162712" cy="16271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4" name="TextBox 134"/>
          <p:cNvSpPr txBox="1"/>
          <p:nvPr/>
        </p:nvSpPr>
        <p:spPr>
          <a:xfrm rot="5400000">
            <a:off x="5909776" y="1607222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503D36"/>
                </a:solidFill>
                <a:latin typeface="Cambria"/>
              </a:rPr>
              <a:t>)</a:t>
            </a:r>
          </a:p>
        </p:txBody>
      </p:sp>
      <p:sp>
        <p:nvSpPr>
          <p:cNvPr id="135" name="TextBox 135"/>
          <p:cNvSpPr txBox="1"/>
          <p:nvPr/>
        </p:nvSpPr>
        <p:spPr>
          <a:xfrm rot="5400000">
            <a:off x="5910309" y="2130853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C46848"/>
                </a:solidFill>
                <a:latin typeface="Cambria"/>
              </a:rPr>
              <a:t>)</a:t>
            </a:r>
          </a:p>
        </p:txBody>
      </p:sp>
      <p:sp>
        <p:nvSpPr>
          <p:cNvPr id="136" name="TextBox 136"/>
          <p:cNvSpPr txBox="1"/>
          <p:nvPr/>
        </p:nvSpPr>
        <p:spPr>
          <a:xfrm rot="5400000">
            <a:off x="5910309" y="2654797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7" name="TextBox 137"/>
          <p:cNvSpPr txBox="1"/>
          <p:nvPr/>
        </p:nvSpPr>
        <p:spPr>
          <a:xfrm rot="5400000">
            <a:off x="5910309" y="317874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8" name="TextBox 138"/>
          <p:cNvSpPr txBox="1"/>
          <p:nvPr/>
        </p:nvSpPr>
        <p:spPr>
          <a:xfrm rot="5400000">
            <a:off x="5910309" y="3702684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9" name="TextBox 139"/>
          <p:cNvSpPr txBox="1"/>
          <p:nvPr/>
        </p:nvSpPr>
        <p:spPr>
          <a:xfrm rot="5400000">
            <a:off x="5910309" y="4226628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0" name="TextBox 140"/>
          <p:cNvSpPr txBox="1"/>
          <p:nvPr/>
        </p:nvSpPr>
        <p:spPr>
          <a:xfrm rot="5400000">
            <a:off x="5910309" y="475057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 dirty="0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1" name="Freeform 141"/>
          <p:cNvSpPr/>
          <p:nvPr/>
        </p:nvSpPr>
        <p:spPr>
          <a:xfrm>
            <a:off x="9095747" y="1284976"/>
            <a:ext cx="1265048" cy="1116405"/>
          </a:xfrm>
          <a:custGeom>
            <a:avLst/>
            <a:gdLst/>
            <a:ahLst/>
            <a:cxnLst/>
            <a:rect l="l" t="t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2" name="Freeform 142"/>
          <p:cNvSpPr/>
          <p:nvPr/>
        </p:nvSpPr>
        <p:spPr>
          <a:xfrm>
            <a:off x="1492081" y="5055795"/>
            <a:ext cx="901851" cy="914424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3" name="Freeform 143"/>
          <p:cNvSpPr/>
          <p:nvPr/>
        </p:nvSpPr>
        <p:spPr>
          <a:xfrm>
            <a:off x="2012378" y="1163549"/>
            <a:ext cx="930031" cy="203142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6" y="0"/>
                </a:lnTo>
                <a:lnTo>
                  <a:pt x="1395046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44" name="Freeform 144"/>
          <p:cNvSpPr/>
          <p:nvPr/>
        </p:nvSpPr>
        <p:spPr>
          <a:xfrm rot="-3955797" flipH="1" flipV="1">
            <a:off x="9834034" y="534722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696741"/>
                </a:moveTo>
                <a:lnTo>
                  <a:pt x="0" y="696741"/>
                </a:lnTo>
                <a:lnTo>
                  <a:pt x="0" y="0"/>
                </a:lnTo>
                <a:lnTo>
                  <a:pt x="1011795" y="0"/>
                </a:lnTo>
                <a:lnTo>
                  <a:pt x="1011795" y="696741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grpSp>
        <p:nvGrpSpPr>
          <p:cNvPr id="145" name="Group 145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46" name="TextBox 146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59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thân</a:t>
            </a:r>
            <a:endParaRPr lang="en-US" sz="3870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/>
              </a:rPr>
              <a:t>Chuẩn bị bài học mới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0729DFB-B007-F841-1E92-7720C9BEE34A}"/>
              </a:ext>
            </a:extLst>
          </p:cNvPr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55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xmlns="" id="{52E55592-F439-79C4-3E09-C0D372CE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8" name="Freeform 108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Freeform 109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0" name="Freeform 110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CA3730B1-B1A2-65A0-3667-C671CCA8F8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81" y="1576720"/>
            <a:ext cx="9961727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023126" y="582453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6700927" y="1414150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641348" y="1688261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7F0D2414-0735-2928-E584-71B2EFCF4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21" y="478818"/>
            <a:ext cx="7260965" cy="59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D52F75DC-5A8A-8B73-C74C-0B805F7EC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945457D3-775F-F8D4-322D-E660D79EFA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00" t="5505" r="13470" b="212"/>
          <a:stretch/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EA6CFBD8-F342-0BF2-035E-6A7835136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06" name="Group 96">
            <a:extLst>
              <a:ext uri="{FF2B5EF4-FFF2-40B4-BE49-F238E27FC236}">
                <a16:creationId xmlns:a16="http://schemas.microsoft.com/office/drawing/2014/main" xmlns="" id="{0BED58CF-D726-E6A2-82CD-07A513E5B174}"/>
              </a:ext>
            </a:extLst>
          </p:cNvPr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07" name="Group 97">
              <a:extLst>
                <a:ext uri="{FF2B5EF4-FFF2-40B4-BE49-F238E27FC236}">
                  <a16:creationId xmlns:a16="http://schemas.microsoft.com/office/drawing/2014/main" xmlns="" id="{EC17BA33-C9EC-1203-473D-122D260BBFE1}"/>
                </a:ext>
              </a:extLst>
            </p:cNvPr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09" name="Freeform 98">
                <a:extLst>
                  <a:ext uri="{FF2B5EF4-FFF2-40B4-BE49-F238E27FC236}">
                    <a16:creationId xmlns:a16="http://schemas.microsoft.com/office/drawing/2014/main" xmlns="" id="{8A10D005-D923-CD78-3A80-678A70EBD68C}"/>
                  </a:ext>
                </a:extLst>
              </p:cNvPr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99">
                <a:extLst>
                  <a:ext uri="{FF2B5EF4-FFF2-40B4-BE49-F238E27FC236}">
                    <a16:creationId xmlns:a16="http://schemas.microsoft.com/office/drawing/2014/main" xmlns="" id="{69507F62-3142-606D-A6B0-249ECE05FA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TextBox 100">
              <a:extLst>
                <a:ext uri="{FF2B5EF4-FFF2-40B4-BE49-F238E27FC236}">
                  <a16:creationId xmlns:a16="http://schemas.microsoft.com/office/drawing/2014/main" xmlns="" id="{6E49C9EA-7D1B-FF3D-508E-5C6348AA0935}"/>
                </a:ext>
              </a:extLst>
            </p:cNvPr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11" name="TextBox 100">
            <a:extLst>
              <a:ext uri="{FF2B5EF4-FFF2-40B4-BE49-F238E27FC236}">
                <a16:creationId xmlns:a16="http://schemas.microsoft.com/office/drawing/2014/main" xmlns="" id="{430A57F5-1A57-E7BB-A14B-703E35245CD0}"/>
              </a:ext>
            </a:extLst>
          </p:cNvPr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6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</a:p>
        </p:txBody>
      </p:sp>
    </p:spTree>
    <p:extLst>
      <p:ext uri="{BB962C8B-B14F-4D97-AF65-F5344CB8AC3E}">
        <p14:creationId xmlns:p14="http://schemas.microsoft.com/office/powerpoint/2010/main" val="10330991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608</Words>
  <Application>Microsoft Office PowerPoint</Application>
  <PresentationFormat>Widescreen</PresentationFormat>
  <Paragraphs>289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Cambria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HuyenPC</cp:lastModifiedBy>
  <cp:revision>12</cp:revision>
  <dcterms:created xsi:type="dcterms:W3CDTF">2024-04-09T02:37:33Z</dcterms:created>
  <dcterms:modified xsi:type="dcterms:W3CDTF">2025-04-24T05:49:42Z</dcterms:modified>
</cp:coreProperties>
</file>