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4" r:id="rId3"/>
    <p:sldId id="257" r:id="rId4"/>
    <p:sldId id="265" r:id="rId5"/>
    <p:sldId id="267" r:id="rId6"/>
    <p:sldId id="269" r:id="rId7"/>
    <p:sldId id="268" r:id="rId8"/>
    <p:sldId id="270" r:id="rId9"/>
    <p:sldId id="259" r:id="rId10"/>
    <p:sldId id="271" r:id="rId11"/>
    <p:sldId id="272" r:id="rId12"/>
    <p:sldId id="273" r:id="rId13"/>
    <p:sldId id="274" r:id="rId14"/>
    <p:sldId id="275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7D"/>
    <a:srgbClr val="60B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29872821"/>
            <a:ext cx="2559870" cy="27134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29F32-BF8F-4B7A-9FE3-96C7DEA9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18"/>
            <a:ext cx="18327732" cy="10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xmlns="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3. </a:t>
              </a:r>
              <a:r>
                <a:rPr lang="en-US" sz="4800" b="1" dirty="0" err="1">
                  <a:solidFill>
                    <a:srgbClr val="FF0000"/>
                  </a:solidFill>
                </a:rPr>
                <a:t>Đoán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xem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gửi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nhắn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chúc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bồ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trắng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45EAF7-56E1-4E19-83B6-A53D8519CCF0}"/>
              </a:ext>
            </a:extLst>
          </p:cNvPr>
          <p:cNvSpPr txBox="1"/>
          <p:nvPr/>
        </p:nvSpPr>
        <p:spPr>
          <a:xfrm>
            <a:off x="5399601" y="3437053"/>
            <a:ext cx="8337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gửi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, </a:t>
            </a:r>
            <a:r>
              <a:rPr lang="en-US" sz="4800" dirty="0" err="1"/>
              <a:t>chỉ</a:t>
            </a:r>
            <a:r>
              <a:rPr lang="en-US" sz="4800" dirty="0"/>
              <a:t> </a:t>
            </a:r>
            <a:r>
              <a:rPr lang="en-US" sz="4800" dirty="0" err="1"/>
              <a:t>toàn</a:t>
            </a:r>
            <a:r>
              <a:rPr lang="en-US" sz="4800" dirty="0"/>
              <a:t> </a:t>
            </a:r>
            <a:r>
              <a:rPr lang="en-US" sz="4800" dirty="0" err="1"/>
              <a:t>niềm</a:t>
            </a:r>
            <a:r>
              <a:rPr lang="en-US" sz="4800" dirty="0"/>
              <a:t> </a:t>
            </a:r>
            <a:r>
              <a:rPr lang="en-US" sz="4800" dirty="0" err="1"/>
              <a:t>vui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hạnh</a:t>
            </a:r>
            <a:r>
              <a:rPr lang="en-US" sz="4800" dirty="0"/>
              <a:t> </a:t>
            </a:r>
            <a:r>
              <a:rPr lang="en-US" sz="4800" dirty="0" err="1"/>
              <a:t>phúc</a:t>
            </a:r>
            <a:r>
              <a:rPr lang="en-US" sz="48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4D667A-6905-4897-8291-6C53FA6D5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67" y="3502137"/>
            <a:ext cx="7748688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9" y="-8453956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5012" y="-880133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46027" y="20099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51473" y="-64227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61104" y="293714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3C895-77AC-4223-A90A-053FD1150ABD}"/>
              </a:ext>
            </a:extLst>
          </p:cNvPr>
          <p:cNvGrpSpPr/>
          <p:nvPr/>
        </p:nvGrpSpPr>
        <p:grpSpPr>
          <a:xfrm>
            <a:off x="1250581" y="3072021"/>
            <a:ext cx="16774296" cy="1366769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xmlns="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C28CBD7-1207-4A24-BA56-82628A190BF6}"/>
                </a:ext>
              </a:extLst>
            </p:cNvPr>
            <p:cNvSpPr txBox="1"/>
            <p:nvPr/>
          </p:nvSpPr>
          <p:spPr>
            <a:xfrm>
              <a:off x="816278" y="400503"/>
              <a:ext cx="910609" cy="37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4.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Bầu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trời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  <a:latin typeface="Calibri (Body)"/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miêu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tả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như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cuối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45EAF7-56E1-4E19-83B6-A53D8519CCF0}"/>
              </a:ext>
            </a:extLst>
          </p:cNvPr>
          <p:cNvSpPr txBox="1"/>
          <p:nvPr/>
        </p:nvSpPr>
        <p:spPr>
          <a:xfrm>
            <a:off x="6212433" y="4638727"/>
            <a:ext cx="8337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Bầu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miêu</a:t>
            </a:r>
            <a:r>
              <a:rPr lang="en-US" sz="4800" dirty="0"/>
              <a:t> </a:t>
            </a:r>
            <a:r>
              <a:rPr lang="en-US" sz="4800" dirty="0" err="1"/>
              <a:t>tả</a:t>
            </a:r>
            <a:r>
              <a:rPr lang="en-US" sz="4800" dirty="0"/>
              <a:t> </a:t>
            </a:r>
            <a:r>
              <a:rPr lang="en-US" sz="4800" dirty="0" err="1"/>
              <a:t>rộng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,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xanh</a:t>
            </a:r>
            <a:r>
              <a:rPr lang="en-US" sz="4800" dirty="0"/>
              <a:t>, </a:t>
            </a:r>
            <a:r>
              <a:rPr lang="en-US" sz="4800" dirty="0" err="1"/>
              <a:t>đầy</a:t>
            </a:r>
            <a:r>
              <a:rPr lang="en-US" sz="4800" dirty="0"/>
              <a:t>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bồ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tung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yên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6DD75D-1112-43EA-8E36-402A1ABB8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1667">
            <a:off x="14603731" y="6641094"/>
            <a:ext cx="3744792" cy="4602719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2B4E8C01-34C1-42A0-A475-BD9A0273A1AB}"/>
              </a:ext>
            </a:extLst>
          </p:cNvPr>
          <p:cNvSpPr/>
          <p:nvPr/>
        </p:nvSpPr>
        <p:spPr>
          <a:xfrm flipH="1">
            <a:off x="14927376" y="6005652"/>
            <a:ext cx="3097501" cy="316379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1560013" y="0"/>
                </a:moveTo>
                <a:lnTo>
                  <a:pt x="0" y="0"/>
                </a:lnTo>
                <a:lnTo>
                  <a:pt x="0" y="1760240"/>
                </a:lnTo>
                <a:lnTo>
                  <a:pt x="1560013" y="1760240"/>
                </a:lnTo>
                <a:lnTo>
                  <a:pt x="15600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581D409A-8AD2-403F-8DF5-521FD7FDBF61}"/>
              </a:ext>
            </a:extLst>
          </p:cNvPr>
          <p:cNvSpPr/>
          <p:nvPr/>
        </p:nvSpPr>
        <p:spPr>
          <a:xfrm>
            <a:off x="3136626" y="15323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C2498125-04AA-45C1-B935-A7788C73D72B}"/>
              </a:ext>
            </a:extLst>
          </p:cNvPr>
          <p:cNvSpPr/>
          <p:nvPr/>
        </p:nvSpPr>
        <p:spPr>
          <a:xfrm>
            <a:off x="15319201" y="-175157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91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828800" y="-7441357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3C895-77AC-4223-A90A-053FD1150ABD}"/>
              </a:ext>
            </a:extLst>
          </p:cNvPr>
          <p:cNvGrpSpPr/>
          <p:nvPr/>
        </p:nvGrpSpPr>
        <p:grpSpPr>
          <a:xfrm>
            <a:off x="1054669" y="2237271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xmlns="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5. </a:t>
              </a:r>
              <a:r>
                <a:rPr lang="en-US" sz="4800" b="1" dirty="0" err="1">
                  <a:solidFill>
                    <a:srgbClr val="FF0000"/>
                  </a:solidFill>
                </a:rPr>
                <a:t>Nếu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được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tham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sẽ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nói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nước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Việt</a:t>
              </a:r>
              <a:r>
                <a:rPr lang="en-US" sz="4800" b="1" dirty="0">
                  <a:solidFill>
                    <a:srgbClr val="FF0000"/>
                  </a:solidFill>
                </a:rPr>
                <a:t> Nam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0C1E1FD3-981A-49FF-9346-CB14CC1CBA26}"/>
              </a:ext>
            </a:extLst>
          </p:cNvPr>
          <p:cNvSpPr/>
          <p:nvPr/>
        </p:nvSpPr>
        <p:spPr>
          <a:xfrm>
            <a:off x="12013238" y="4915715"/>
            <a:ext cx="6274762" cy="6015928"/>
          </a:xfrm>
          <a:custGeom>
            <a:avLst/>
            <a:gdLst/>
            <a:ahLst/>
            <a:cxnLst/>
            <a:rect l="l" t="t" r="r" b="b"/>
            <a:pathLst>
              <a:path w="6274762" h="6015928">
                <a:moveTo>
                  <a:pt x="0" y="0"/>
                </a:moveTo>
                <a:lnTo>
                  <a:pt x="6274762" y="0"/>
                </a:lnTo>
                <a:lnTo>
                  <a:pt x="6274762" y="6015928"/>
                </a:lnTo>
                <a:lnTo>
                  <a:pt x="0" y="601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238FA703-41B8-4EA7-8F9A-3C1F32499D2E}"/>
              </a:ext>
            </a:extLst>
          </p:cNvPr>
          <p:cNvSpPr/>
          <p:nvPr/>
        </p:nvSpPr>
        <p:spPr>
          <a:xfrm>
            <a:off x="0" y="4631093"/>
            <a:ext cx="6658384" cy="6100744"/>
          </a:xfrm>
          <a:custGeom>
            <a:avLst/>
            <a:gdLst/>
            <a:ahLst/>
            <a:cxnLst/>
            <a:rect l="l" t="t" r="r" b="b"/>
            <a:pathLst>
              <a:path w="6658384" h="6100744">
                <a:moveTo>
                  <a:pt x="0" y="0"/>
                </a:moveTo>
                <a:lnTo>
                  <a:pt x="6658384" y="0"/>
                </a:lnTo>
                <a:lnTo>
                  <a:pt x="6658384" y="6100744"/>
                </a:lnTo>
                <a:lnTo>
                  <a:pt x="0" y="610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DFFCD7A4-179D-4C5A-8AD2-469393AB66FA}"/>
              </a:ext>
            </a:extLst>
          </p:cNvPr>
          <p:cNvSpPr/>
          <p:nvPr/>
        </p:nvSpPr>
        <p:spPr>
          <a:xfrm>
            <a:off x="5820918" y="4040238"/>
            <a:ext cx="6916381" cy="6691599"/>
          </a:xfrm>
          <a:custGeom>
            <a:avLst/>
            <a:gdLst/>
            <a:ahLst/>
            <a:cxnLst/>
            <a:rect l="l" t="t" r="r" b="b"/>
            <a:pathLst>
              <a:path w="6916381" h="6691599">
                <a:moveTo>
                  <a:pt x="0" y="0"/>
                </a:moveTo>
                <a:lnTo>
                  <a:pt x="6916381" y="0"/>
                </a:lnTo>
                <a:lnTo>
                  <a:pt x="6916381" y="6691599"/>
                </a:lnTo>
                <a:lnTo>
                  <a:pt x="0" y="66915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1732" y="2459427"/>
            <a:ext cx="12333277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722F63-D68B-4766-89B2-AB5666D5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3" name="文本框 20">
            <a:extLst>
              <a:ext uri="{FF2B5EF4-FFF2-40B4-BE49-F238E27FC236}">
                <a16:creationId xmlns:a16="http://schemas.microsoft.com/office/drawing/2014/main" xmlns="" id="{5CECF5EA-66DC-4CEC-BBC7-16B05FBAA9ED}"/>
              </a:ext>
            </a:extLst>
          </p:cNvPr>
          <p:cNvSpPr txBox="1"/>
          <p:nvPr/>
        </p:nvSpPr>
        <p:spPr>
          <a:xfrm>
            <a:off x="825749" y="1087289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Như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xmlns="" id="{852FA502-8D80-49A4-A7F9-FAD4A767AE33}"/>
              </a:ext>
            </a:extLst>
          </p:cNvPr>
          <p:cNvSpPr txBox="1"/>
          <p:nvPr/>
        </p:nvSpPr>
        <p:spPr>
          <a:xfrm>
            <a:off x="1522495" y="3938458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xmlns="" id="{0F39E517-4506-4CDF-9863-A724A98A8E4F}"/>
              </a:ext>
            </a:extLst>
          </p:cNvPr>
          <p:cNvSpPr txBox="1"/>
          <p:nvPr/>
        </p:nvSpPr>
        <p:spPr>
          <a:xfrm>
            <a:off x="5075321" y="6869186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</a:t>
            </a:r>
            <a:r>
              <a:rPr lang="en-US" sz="4000" dirty="0" err="1" smtClean="0">
                <a:solidFill>
                  <a:srgbClr val="000000"/>
                </a:solidFill>
              </a:rPr>
              <a:t>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xmlns="" id="{54E9F2C8-EC77-48DF-ABD5-E686908062BD}"/>
              </a:ext>
            </a:extLst>
          </p:cNvPr>
          <p:cNvSpPr txBox="1"/>
          <p:nvPr/>
        </p:nvSpPr>
        <p:spPr>
          <a:xfrm>
            <a:off x="8153400" y="1229906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xmlns="" id="{D36936DB-537D-4191-839C-226A9DE14DDB}"/>
              </a:ext>
            </a:extLst>
          </p:cNvPr>
          <p:cNvSpPr txBox="1"/>
          <p:nvPr/>
        </p:nvSpPr>
        <p:spPr>
          <a:xfrm>
            <a:off x="9106400" y="4007346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036"/>
            <a:ext cx="4389500" cy="11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E6184D-5195-4819-9365-17164242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444"/>
            <a:ext cx="18306611" cy="1029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216" y="-190500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2538" y="2305540"/>
            <a:ext cx="8555662" cy="7205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7C0268-8FCB-4C15-AD26-0A773200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7836F8F8-5F3A-4676-9683-9E875A77617B}"/>
              </a:ext>
            </a:extLst>
          </p:cNvPr>
          <p:cNvSpPr txBox="1"/>
          <p:nvPr/>
        </p:nvSpPr>
        <p:spPr>
          <a:xfrm>
            <a:off x="825749" y="952500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Như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xmlns="" id="{6AD52647-3E57-494C-9929-9341B926F41E}"/>
              </a:ext>
            </a:extLst>
          </p:cNvPr>
          <p:cNvSpPr txBox="1"/>
          <p:nvPr/>
        </p:nvSpPr>
        <p:spPr>
          <a:xfrm>
            <a:off x="1522495" y="3803669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xmlns="" id="{BF12F890-566F-468A-997C-BEC410433B69}"/>
              </a:ext>
            </a:extLst>
          </p:cNvPr>
          <p:cNvSpPr txBox="1"/>
          <p:nvPr/>
        </p:nvSpPr>
        <p:spPr>
          <a:xfrm>
            <a:off x="5075321" y="6734397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</a:t>
            </a:r>
            <a:r>
              <a:rPr lang="en-US" sz="4000" dirty="0" err="1" smtClean="0">
                <a:solidFill>
                  <a:srgbClr val="000000"/>
                </a:solidFill>
              </a:rPr>
              <a:t>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xmlns="" id="{6F93F9ED-20ED-418C-AA0D-5418C53CEFEF}"/>
              </a:ext>
            </a:extLst>
          </p:cNvPr>
          <p:cNvSpPr txBox="1"/>
          <p:nvPr/>
        </p:nvSpPr>
        <p:spPr>
          <a:xfrm>
            <a:off x="8153400" y="1095117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xmlns="" id="{63ED005E-2175-40DC-BE43-710BB5282035}"/>
              </a:ext>
            </a:extLst>
          </p:cNvPr>
          <p:cNvSpPr txBox="1"/>
          <p:nvPr/>
        </p:nvSpPr>
        <p:spPr>
          <a:xfrm>
            <a:off x="9106400" y="3872557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3C38BD-1F36-48C9-982D-E5507BEB884F}"/>
              </a:ext>
            </a:extLst>
          </p:cNvPr>
          <p:cNvSpPr/>
          <p:nvPr/>
        </p:nvSpPr>
        <p:spPr>
          <a:xfrm>
            <a:off x="-76200" y="774519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81FD899-4349-4750-916C-8EB299B5692A}"/>
              </a:ext>
            </a:extLst>
          </p:cNvPr>
          <p:cNvSpPr/>
          <p:nvPr/>
        </p:nvSpPr>
        <p:spPr>
          <a:xfrm>
            <a:off x="684295" y="3765718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A2EE988-9374-415C-A5BF-CDAF69469A37}"/>
              </a:ext>
            </a:extLst>
          </p:cNvPr>
          <p:cNvSpPr/>
          <p:nvPr/>
        </p:nvSpPr>
        <p:spPr>
          <a:xfrm>
            <a:off x="4237121" y="6552406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D8950F-0139-4548-97FE-4BE2CA4E763A}"/>
              </a:ext>
            </a:extLst>
          </p:cNvPr>
          <p:cNvSpPr/>
          <p:nvPr/>
        </p:nvSpPr>
        <p:spPr>
          <a:xfrm>
            <a:off x="7315200" y="1109347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BC7562B-935E-48D9-A59A-1AB4D14A696E}"/>
              </a:ext>
            </a:extLst>
          </p:cNvPr>
          <p:cNvSpPr/>
          <p:nvPr/>
        </p:nvSpPr>
        <p:spPr>
          <a:xfrm>
            <a:off x="8153400" y="3865183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96" y="42507"/>
            <a:ext cx="349940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15CE2F-877D-4A6E-A417-A4C8243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" y="30078"/>
            <a:ext cx="18243430" cy="10256921"/>
          </a:xfrm>
          <a:prstGeom prst="rect">
            <a:avLst/>
          </a:prstGeom>
        </p:spPr>
      </p:pic>
      <p:sp>
        <p:nvSpPr>
          <p:cNvPr id="10" name="文本框 20">
            <a:extLst>
              <a:ext uri="{FF2B5EF4-FFF2-40B4-BE49-F238E27FC236}">
                <a16:creationId xmlns:a16="http://schemas.microsoft.com/office/drawing/2014/main" xmlns="" id="{20DE3A95-007F-4A7D-84E6-97FD058C53A5}"/>
              </a:ext>
            </a:extLst>
          </p:cNvPr>
          <p:cNvSpPr txBox="1"/>
          <p:nvPr/>
        </p:nvSpPr>
        <p:spPr>
          <a:xfrm>
            <a:off x="4256204" y="3223052"/>
            <a:ext cx="97755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ơi,tung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ánh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nắng</a:t>
            </a:r>
            <a:endParaRPr lang="en-US" sz="5400" dirty="0">
              <a:latin typeface="UTM Avo" panose="0204060305050602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A6760A-617E-4A99-AD5F-8500B44AD596}"/>
              </a:ext>
            </a:extLst>
          </p:cNvPr>
          <p:cNvSpPr txBox="1"/>
          <p:nvPr/>
        </p:nvSpPr>
        <p:spPr>
          <a:xfrm>
            <a:off x="85975" y="2166482"/>
            <a:ext cx="1604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Nhấn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xúc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9100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373AC9-0A36-4166-B2F5-ECF8FBE0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36"/>
            <a:ext cx="18271963" cy="10272963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5BAC5E24-8711-4425-B0CB-4FF4C453C299}"/>
              </a:ext>
            </a:extLst>
          </p:cNvPr>
          <p:cNvSpPr/>
          <p:nvPr/>
        </p:nvSpPr>
        <p:spPr>
          <a:xfrm>
            <a:off x="990600" y="2544030"/>
            <a:ext cx="11125200" cy="5261308"/>
          </a:xfrm>
          <a:custGeom>
            <a:avLst/>
            <a:gdLst/>
            <a:ahLst/>
            <a:cxnLst/>
            <a:rect l="l" t="t" r="r" b="b"/>
            <a:pathLst>
              <a:path w="7316500" h="3533260">
                <a:moveTo>
                  <a:pt x="0" y="0"/>
                </a:moveTo>
                <a:lnTo>
                  <a:pt x="7316500" y="0"/>
                </a:lnTo>
                <a:lnTo>
                  <a:pt x="7316500" y="3533260"/>
                </a:lnTo>
                <a:lnTo>
                  <a:pt x="0" y="3533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6D8038-9521-46EB-BDFC-6FC58F11BBF1}"/>
              </a:ext>
            </a:extLst>
          </p:cNvPr>
          <p:cNvSpPr txBox="1"/>
          <p:nvPr/>
        </p:nvSpPr>
        <p:spPr>
          <a:xfrm>
            <a:off x="330869" y="7805338"/>
            <a:ext cx="277800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0BC0F9-6454-49B8-91C1-C3276CC23DD1}"/>
              </a:ext>
            </a:extLst>
          </p:cNvPr>
          <p:cNvSpPr txBox="1"/>
          <p:nvPr/>
        </p:nvSpPr>
        <p:spPr>
          <a:xfrm>
            <a:off x="3383595" y="7987794"/>
            <a:ext cx="899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itchFamily="18" charset="0"/>
              </a:rPr>
              <a:t>nơi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sinh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hoạt</a:t>
            </a:r>
            <a:r>
              <a:rPr lang="en-US" sz="4400" dirty="0">
                <a:latin typeface="UTM Avo" pitchFamily="18" charset="0"/>
              </a:rPr>
              <a:t>, </a:t>
            </a:r>
            <a:r>
              <a:rPr lang="en-US" sz="4400" dirty="0" err="1">
                <a:latin typeface="UTM Avo" pitchFamily="18" charset="0"/>
              </a:rPr>
              <a:t>vui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chơi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trong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dịp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hè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của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thanh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thiếu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niên</a:t>
            </a:r>
            <a:r>
              <a:rPr lang="en-US" sz="4400" dirty="0">
                <a:latin typeface="UTM Avo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0451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9445" y="2737362"/>
            <a:ext cx="9126503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7435" y="5998262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556297-CD64-41D6-BCEC-517568DBE8DF}"/>
              </a:ext>
            </a:extLst>
          </p:cNvPr>
          <p:cNvSpPr txBox="1"/>
          <p:nvPr/>
        </p:nvSpPr>
        <p:spPr>
          <a:xfrm>
            <a:off x="2607066" y="3131433"/>
            <a:ext cx="1481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Ở </a:t>
            </a:r>
            <a:r>
              <a:rPr lang="en-US" sz="4800" dirty="0" err="1"/>
              <a:t>khổ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,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thiệu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“</a:t>
            </a:r>
            <a:r>
              <a:rPr lang="en-US" sz="4800" dirty="0" err="1"/>
              <a:t>trăm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dồn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r>
              <a:rPr lang="en-US" sz="4800" dirty="0"/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xmlns="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1.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đầu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bằng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đó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</a:rPr>
                <a:t> ý </a:t>
              </a:r>
              <a:r>
                <a:rPr lang="en-US" sz="4800" b="1" dirty="0" err="1">
                  <a:solidFill>
                    <a:srgbClr val="FF0000"/>
                  </a:solidFill>
                </a:rPr>
                <a:t>nghĩa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xmlns="" id="{83524BD8-6155-4804-9E41-E850E431F484}"/>
              </a:ext>
            </a:extLst>
          </p:cNvPr>
          <p:cNvSpPr/>
          <p:nvPr/>
        </p:nvSpPr>
        <p:spPr>
          <a:xfrm rot="148408" flipH="1">
            <a:off x="13444794" y="626937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8C96F673-062C-4452-9094-3D634D46AF01}"/>
              </a:ext>
            </a:extLst>
          </p:cNvPr>
          <p:cNvSpPr/>
          <p:nvPr/>
        </p:nvSpPr>
        <p:spPr>
          <a:xfrm rot="148408" flipH="1">
            <a:off x="10590312" y="7186168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xmlns="" id="{BED013B9-FAE0-4C58-95A0-3844C6791FFE}"/>
              </a:ext>
            </a:extLst>
          </p:cNvPr>
          <p:cNvSpPr/>
          <p:nvPr/>
        </p:nvSpPr>
        <p:spPr>
          <a:xfrm rot="148408" flipH="1">
            <a:off x="13167013" y="790451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132984F-6EFE-4C30-ACC2-EBDB01D34667}"/>
              </a:ext>
            </a:extLst>
          </p:cNvPr>
          <p:cNvSpPr txBox="1"/>
          <p:nvPr/>
        </p:nvSpPr>
        <p:spPr>
          <a:xfrm>
            <a:off x="4733866" y="4934284"/>
            <a:ext cx="1001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</a:rPr>
              <a:t>Ý </a:t>
            </a:r>
            <a:r>
              <a:rPr lang="en-US" sz="4800" dirty="0" err="1">
                <a:solidFill>
                  <a:srgbClr val="00B050"/>
                </a:solidFill>
              </a:rPr>
              <a:t>nghĩa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của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hình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ảnh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đó</a:t>
            </a:r>
            <a:r>
              <a:rPr lang="en-US" sz="4800" dirty="0">
                <a:solidFill>
                  <a:srgbClr val="00B050"/>
                </a:solidFill>
              </a:rPr>
              <a:t>: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khắp</a:t>
            </a:r>
            <a:r>
              <a:rPr lang="en-US" sz="4800" dirty="0"/>
              <a:t> </a:t>
            </a:r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dự</a:t>
            </a:r>
            <a:r>
              <a:rPr lang="en-US" sz="4800" dirty="0"/>
              <a:t>, </a:t>
            </a:r>
            <a:r>
              <a:rPr lang="en-US" sz="4800" dirty="0" err="1"/>
              <a:t>khiến</a:t>
            </a:r>
            <a:r>
              <a:rPr lang="en-US" sz="4800" dirty="0"/>
              <a:t>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8977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556297-CD64-41D6-BCEC-517568DBE8DF}"/>
              </a:ext>
            </a:extLst>
          </p:cNvPr>
          <p:cNvSpPr txBox="1"/>
          <p:nvPr/>
        </p:nvSpPr>
        <p:spPr>
          <a:xfrm>
            <a:off x="4761086" y="3206223"/>
            <a:ext cx="13213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vè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trí</a:t>
            </a:r>
            <a:r>
              <a:rPr lang="en-US" sz="4800" dirty="0"/>
              <a:t>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lí</a:t>
            </a:r>
            <a:r>
              <a:rPr lang="en-US" sz="4800" dirty="0"/>
              <a:t>: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Quốc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Mỹ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Âu</a:t>
            </a:r>
            <a:r>
              <a:rPr lang="en-US" sz="4800" dirty="0"/>
              <a:t> (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Đa-nuýp</a:t>
            </a:r>
            <a:r>
              <a:rPr lang="en-US" sz="4800" dirty="0"/>
              <a:t>), </a:t>
            </a:r>
            <a:r>
              <a:rPr lang="en-US" sz="4800" dirty="0" err="1"/>
              <a:t>Việt</a:t>
            </a:r>
            <a:r>
              <a:rPr lang="en-US" sz="4800" dirty="0"/>
              <a:t> Nam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da: da </a:t>
            </a:r>
            <a:r>
              <a:rPr lang="en-US" sz="4800" dirty="0" err="1"/>
              <a:t>đen</a:t>
            </a:r>
            <a:r>
              <a:rPr lang="en-US" sz="4800" dirty="0"/>
              <a:t>, da </a:t>
            </a:r>
            <a:r>
              <a:rPr lang="en-US" sz="4800" dirty="0" err="1"/>
              <a:t>vàng</a:t>
            </a:r>
            <a:r>
              <a:rPr lang="en-US" sz="4800" dirty="0"/>
              <a:t>, da </a:t>
            </a:r>
            <a:r>
              <a:rPr lang="en-US" sz="4800" dirty="0" err="1"/>
              <a:t>đỏ</a:t>
            </a:r>
            <a:endParaRPr lang="en-US" sz="4800" dirty="0"/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xmlns="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2. </a:t>
              </a:r>
              <a:r>
                <a:rPr lang="en-US" sz="4800" b="1" dirty="0" err="1">
                  <a:solidFill>
                    <a:srgbClr val="FF0000"/>
                  </a:solidFill>
                </a:rPr>
                <a:t>Nêu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đặc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điểm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nhau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. </a:t>
              </a:r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2ABDD9B3-C6BA-4B80-988F-A040C52D308C}"/>
              </a:ext>
            </a:extLst>
          </p:cNvPr>
          <p:cNvSpPr/>
          <p:nvPr/>
        </p:nvSpPr>
        <p:spPr>
          <a:xfrm flipH="1">
            <a:off x="13968140" y="7512212"/>
            <a:ext cx="4319860" cy="2789800"/>
          </a:xfrm>
          <a:custGeom>
            <a:avLst/>
            <a:gdLst/>
            <a:ahLst/>
            <a:cxnLst/>
            <a:rect l="l" t="t" r="r" b="b"/>
            <a:pathLst>
              <a:path w="6568973" h="4253410">
                <a:moveTo>
                  <a:pt x="0" y="0"/>
                </a:moveTo>
                <a:lnTo>
                  <a:pt x="6568972" y="0"/>
                </a:lnTo>
                <a:lnTo>
                  <a:pt x="6568972" y="4253410"/>
                </a:lnTo>
                <a:lnTo>
                  <a:pt x="0" y="4253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570</Words>
  <Application>Microsoft Office PowerPoint</Application>
  <PresentationFormat>Custom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Calibri (Body)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HuyenPC</cp:lastModifiedBy>
  <cp:revision>26</cp:revision>
  <dcterms:created xsi:type="dcterms:W3CDTF">2006-08-16T00:00:00Z</dcterms:created>
  <dcterms:modified xsi:type="dcterms:W3CDTF">2025-04-24T05:43:01Z</dcterms:modified>
  <dc:identifier>DAGC7-0Mksc</dc:identifier>
</cp:coreProperties>
</file>