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73" r:id="rId3"/>
    <p:sldId id="258" r:id="rId4"/>
    <p:sldId id="276" r:id="rId5"/>
    <p:sldId id="259" r:id="rId6"/>
    <p:sldId id="283" r:id="rId7"/>
    <p:sldId id="284" r:id="rId8"/>
    <p:sldId id="260" r:id="rId9"/>
    <p:sldId id="261" r:id="rId10"/>
    <p:sldId id="264" r:id="rId11"/>
    <p:sldId id="287" r:id="rId12"/>
    <p:sldId id="286" r:id="rId13"/>
    <p:sldId id="265" r:id="rId14"/>
    <p:sldId id="288" r:id="rId15"/>
    <p:sldId id="289" r:id="rId16"/>
    <p:sldId id="290" r:id="rId17"/>
    <p:sldId id="291" r:id="rId18"/>
    <p:sldId id="292" r:id="rId19"/>
    <p:sldId id="267" r:id="rId20"/>
    <p:sldId id="262" r:id="rId21"/>
    <p:sldId id="294" r:id="rId22"/>
    <p:sldId id="293"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7F9A"/>
    <a:srgbClr val="EB436B"/>
    <a:srgbClr val="6D3A0E"/>
    <a:srgbClr val="FCE4EA"/>
    <a:srgbClr val="F49DB1"/>
    <a:srgbClr val="FBD9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9" autoAdjust="0"/>
    <p:restoredTop sz="94660"/>
  </p:normalViewPr>
  <p:slideViewPr>
    <p:cSldViewPr snapToGrid="0">
      <p:cViewPr varScale="1">
        <p:scale>
          <a:sx n="74" d="100"/>
          <a:sy n="74" d="100"/>
        </p:scale>
        <p:origin x="49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363BE1-118B-46D7-B2FE-6BAC68F9873C}" type="datetimeFigureOut">
              <a:rPr lang="zh-CN" altLang="en-US" smtClean="0"/>
              <a:t>2025/4/24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D034D-71DD-4137-A47D-A36A6A317057}" type="slidenum">
              <a:rPr lang="zh-CN" altLang="en-US" smtClean="0"/>
              <a:t>‹#›</a:t>
            </a:fld>
            <a:endParaRPr lang="zh-CN" altLang="en-US"/>
          </a:p>
        </p:txBody>
      </p:sp>
    </p:spTree>
    <p:extLst>
      <p:ext uri="{BB962C8B-B14F-4D97-AF65-F5344CB8AC3E}">
        <p14:creationId xmlns:p14="http://schemas.microsoft.com/office/powerpoint/2010/main" val="96386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a:t>
            </a:fld>
            <a:endParaRPr lang="zh-CN" altLang="en-US"/>
          </a:p>
        </p:txBody>
      </p:sp>
    </p:spTree>
    <p:extLst>
      <p:ext uri="{BB962C8B-B14F-4D97-AF65-F5344CB8AC3E}">
        <p14:creationId xmlns:p14="http://schemas.microsoft.com/office/powerpoint/2010/main" val="2396338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10</a:t>
            </a:fld>
            <a:endParaRPr lang="zh-CN" altLang="en-US"/>
          </a:p>
        </p:txBody>
      </p:sp>
    </p:spTree>
    <p:extLst>
      <p:ext uri="{BB962C8B-B14F-4D97-AF65-F5344CB8AC3E}">
        <p14:creationId xmlns:p14="http://schemas.microsoft.com/office/powerpoint/2010/main" val="2931785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11</a:t>
            </a:fld>
            <a:endParaRPr lang="zh-CN" altLang="en-US"/>
          </a:p>
        </p:txBody>
      </p:sp>
    </p:spTree>
    <p:extLst>
      <p:ext uri="{BB962C8B-B14F-4D97-AF65-F5344CB8AC3E}">
        <p14:creationId xmlns:p14="http://schemas.microsoft.com/office/powerpoint/2010/main" val="1318651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12</a:t>
            </a:fld>
            <a:endParaRPr lang="zh-CN" altLang="en-US"/>
          </a:p>
        </p:txBody>
      </p:sp>
    </p:spTree>
    <p:extLst>
      <p:ext uri="{BB962C8B-B14F-4D97-AF65-F5344CB8AC3E}">
        <p14:creationId xmlns:p14="http://schemas.microsoft.com/office/powerpoint/2010/main" val="1837719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13</a:t>
            </a:fld>
            <a:endParaRPr lang="zh-CN" altLang="en-US"/>
          </a:p>
        </p:txBody>
      </p:sp>
    </p:spTree>
    <p:extLst>
      <p:ext uri="{BB962C8B-B14F-4D97-AF65-F5344CB8AC3E}">
        <p14:creationId xmlns:p14="http://schemas.microsoft.com/office/powerpoint/2010/main" val="1838888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14</a:t>
            </a:fld>
            <a:endParaRPr lang="zh-CN" altLang="en-US"/>
          </a:p>
        </p:txBody>
      </p:sp>
    </p:spTree>
    <p:extLst>
      <p:ext uri="{BB962C8B-B14F-4D97-AF65-F5344CB8AC3E}">
        <p14:creationId xmlns:p14="http://schemas.microsoft.com/office/powerpoint/2010/main" val="3591052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15</a:t>
            </a:fld>
            <a:endParaRPr lang="zh-CN" altLang="en-US"/>
          </a:p>
        </p:txBody>
      </p:sp>
    </p:spTree>
    <p:extLst>
      <p:ext uri="{BB962C8B-B14F-4D97-AF65-F5344CB8AC3E}">
        <p14:creationId xmlns:p14="http://schemas.microsoft.com/office/powerpoint/2010/main" val="110844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16</a:t>
            </a:fld>
            <a:endParaRPr lang="zh-CN" altLang="en-US"/>
          </a:p>
        </p:txBody>
      </p:sp>
    </p:spTree>
    <p:extLst>
      <p:ext uri="{BB962C8B-B14F-4D97-AF65-F5344CB8AC3E}">
        <p14:creationId xmlns:p14="http://schemas.microsoft.com/office/powerpoint/2010/main" val="1145616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17</a:t>
            </a:fld>
            <a:endParaRPr lang="zh-CN" altLang="en-US"/>
          </a:p>
        </p:txBody>
      </p:sp>
    </p:spTree>
    <p:extLst>
      <p:ext uri="{BB962C8B-B14F-4D97-AF65-F5344CB8AC3E}">
        <p14:creationId xmlns:p14="http://schemas.microsoft.com/office/powerpoint/2010/main" val="2620023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18</a:t>
            </a:fld>
            <a:endParaRPr lang="zh-CN" altLang="en-US"/>
          </a:p>
        </p:txBody>
      </p:sp>
    </p:spTree>
    <p:extLst>
      <p:ext uri="{BB962C8B-B14F-4D97-AF65-F5344CB8AC3E}">
        <p14:creationId xmlns:p14="http://schemas.microsoft.com/office/powerpoint/2010/main" val="2613594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19</a:t>
            </a:fld>
            <a:endParaRPr lang="zh-CN" altLang="en-US"/>
          </a:p>
        </p:txBody>
      </p:sp>
    </p:spTree>
    <p:extLst>
      <p:ext uri="{BB962C8B-B14F-4D97-AF65-F5344CB8AC3E}">
        <p14:creationId xmlns:p14="http://schemas.microsoft.com/office/powerpoint/2010/main" val="3899747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2</a:t>
            </a:fld>
            <a:endParaRPr lang="zh-CN" altLang="en-US"/>
          </a:p>
        </p:txBody>
      </p:sp>
    </p:spTree>
    <p:extLst>
      <p:ext uri="{BB962C8B-B14F-4D97-AF65-F5344CB8AC3E}">
        <p14:creationId xmlns:p14="http://schemas.microsoft.com/office/powerpoint/2010/main" val="2856108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20</a:t>
            </a:fld>
            <a:endParaRPr lang="zh-CN" altLang="en-US"/>
          </a:p>
        </p:txBody>
      </p:sp>
    </p:spTree>
    <p:extLst>
      <p:ext uri="{BB962C8B-B14F-4D97-AF65-F5344CB8AC3E}">
        <p14:creationId xmlns:p14="http://schemas.microsoft.com/office/powerpoint/2010/main" val="843517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D034D-71DD-4137-A47D-A36A6A3170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6779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22</a:t>
            </a:fld>
            <a:endParaRPr lang="zh-CN" altLang="en-US"/>
          </a:p>
        </p:txBody>
      </p:sp>
    </p:spTree>
    <p:extLst>
      <p:ext uri="{BB962C8B-B14F-4D97-AF65-F5344CB8AC3E}">
        <p14:creationId xmlns:p14="http://schemas.microsoft.com/office/powerpoint/2010/main" val="2660496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3</a:t>
            </a:fld>
            <a:endParaRPr lang="zh-CN" altLang="en-US"/>
          </a:p>
        </p:txBody>
      </p:sp>
    </p:spTree>
    <p:extLst>
      <p:ext uri="{BB962C8B-B14F-4D97-AF65-F5344CB8AC3E}">
        <p14:creationId xmlns:p14="http://schemas.microsoft.com/office/powerpoint/2010/main" val="3755208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4</a:t>
            </a:fld>
            <a:endParaRPr lang="zh-CN" altLang="en-US"/>
          </a:p>
        </p:txBody>
      </p:sp>
    </p:spTree>
    <p:extLst>
      <p:ext uri="{BB962C8B-B14F-4D97-AF65-F5344CB8AC3E}">
        <p14:creationId xmlns:p14="http://schemas.microsoft.com/office/powerpoint/2010/main" val="868475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5</a:t>
            </a:fld>
            <a:endParaRPr lang="zh-CN" altLang="en-US"/>
          </a:p>
        </p:txBody>
      </p:sp>
    </p:spTree>
    <p:extLst>
      <p:ext uri="{BB962C8B-B14F-4D97-AF65-F5344CB8AC3E}">
        <p14:creationId xmlns:p14="http://schemas.microsoft.com/office/powerpoint/2010/main" val="1025814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6</a:t>
            </a:fld>
            <a:endParaRPr lang="zh-CN" altLang="en-US"/>
          </a:p>
        </p:txBody>
      </p:sp>
    </p:spTree>
    <p:extLst>
      <p:ext uri="{BB962C8B-B14F-4D97-AF65-F5344CB8AC3E}">
        <p14:creationId xmlns:p14="http://schemas.microsoft.com/office/powerpoint/2010/main" val="1405766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7</a:t>
            </a:fld>
            <a:endParaRPr lang="zh-CN" altLang="en-US"/>
          </a:p>
        </p:txBody>
      </p:sp>
    </p:spTree>
    <p:extLst>
      <p:ext uri="{BB962C8B-B14F-4D97-AF65-F5344CB8AC3E}">
        <p14:creationId xmlns:p14="http://schemas.microsoft.com/office/powerpoint/2010/main" val="3446427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8</a:t>
            </a:fld>
            <a:endParaRPr lang="zh-CN" altLang="en-US"/>
          </a:p>
        </p:txBody>
      </p:sp>
    </p:spTree>
    <p:extLst>
      <p:ext uri="{BB962C8B-B14F-4D97-AF65-F5344CB8AC3E}">
        <p14:creationId xmlns:p14="http://schemas.microsoft.com/office/powerpoint/2010/main" val="1867574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9</a:t>
            </a:fld>
            <a:endParaRPr lang="zh-CN" altLang="en-US"/>
          </a:p>
        </p:txBody>
      </p:sp>
    </p:spTree>
    <p:extLst>
      <p:ext uri="{BB962C8B-B14F-4D97-AF65-F5344CB8AC3E}">
        <p14:creationId xmlns:p14="http://schemas.microsoft.com/office/powerpoint/2010/main" val="130787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67BCC98-0B2F-404B-8369-2745FF962570}"/>
              </a:ext>
            </a:extLst>
          </p:cNvPr>
          <p:cNvSpPr>
            <a:spLocks noGrp="1"/>
          </p:cNvSpPr>
          <p:nvPr>
            <p:ph type="dt" sz="half" idx="10"/>
          </p:nvPr>
        </p:nvSpPr>
        <p:spPr>
          <a:xfrm>
            <a:off x="838200" y="6356350"/>
            <a:ext cx="2743200" cy="365125"/>
          </a:xfrm>
          <a:prstGeom prst="rect">
            <a:avLst/>
          </a:prstGeom>
        </p:spPr>
        <p:txBody>
          <a:bodyPr/>
          <a:lstStyle/>
          <a:p>
            <a:fld id="{C9E84E8E-BD9E-4970-892D-BED4DFF740F1}" type="datetimeFigureOut">
              <a:rPr lang="zh-CN" altLang="en-US" smtClean="0"/>
              <a:t>2025/4/24</a:t>
            </a:fld>
            <a:endParaRPr lang="zh-CN" altLang="en-US"/>
          </a:p>
        </p:txBody>
      </p:sp>
      <p:sp>
        <p:nvSpPr>
          <p:cNvPr id="3" name="页脚占位符 2">
            <a:extLst>
              <a:ext uri="{FF2B5EF4-FFF2-40B4-BE49-F238E27FC236}">
                <a16:creationId xmlns:a16="http://schemas.microsoft.com/office/drawing/2014/main" xmlns="" id="{B2864F0B-0A7B-4FA6-B3B6-A820BC4F0AC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DFCC7EF9-917F-49D8-9716-BD38AD8C47CC}"/>
              </a:ext>
            </a:extLst>
          </p:cNvPr>
          <p:cNvSpPr>
            <a:spLocks noGrp="1"/>
          </p:cNvSpPr>
          <p:nvPr>
            <p:ph type="sldNum" sz="quarter" idx="12"/>
          </p:nvPr>
        </p:nvSpPr>
        <p:spPr>
          <a:xfrm>
            <a:off x="8610600" y="6356350"/>
            <a:ext cx="2743200" cy="365125"/>
          </a:xfrm>
          <a:prstGeom prst="rect">
            <a:avLst/>
          </a:prstGeom>
        </p:spPr>
        <p:txBody>
          <a:bodyPr/>
          <a:lstStyle/>
          <a:p>
            <a:fld id="{53B1E1D2-1549-4866-BE7C-AA6591690CBF}" type="slidenum">
              <a:rPr lang="zh-CN" altLang="en-US" smtClean="0"/>
              <a:t>‹#›</a:t>
            </a:fld>
            <a:endParaRPr lang="zh-CN" altLang="en-US"/>
          </a:p>
        </p:txBody>
      </p:sp>
    </p:spTree>
    <p:extLst>
      <p:ext uri="{BB962C8B-B14F-4D97-AF65-F5344CB8AC3E}">
        <p14:creationId xmlns:p14="http://schemas.microsoft.com/office/powerpoint/2010/main" val="194932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0CABC24E-79A4-44B4-A4F3-07DECDA61AC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3EF64649-013C-4C95-A681-D72EC577A0F2}"/>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492398F-A9A6-451B-A0F9-E2F9826144DE}"/>
              </a:ext>
            </a:extLst>
          </p:cNvPr>
          <p:cNvSpPr>
            <a:spLocks noGrp="1"/>
          </p:cNvSpPr>
          <p:nvPr>
            <p:ph type="dt" sz="half" idx="10"/>
          </p:nvPr>
        </p:nvSpPr>
        <p:spPr>
          <a:xfrm>
            <a:off x="838200" y="6356350"/>
            <a:ext cx="2743200" cy="365125"/>
          </a:xfrm>
          <a:prstGeom prst="rect">
            <a:avLst/>
          </a:prstGeom>
        </p:spPr>
        <p:txBody>
          <a:bodyPr/>
          <a:lstStyle/>
          <a:p>
            <a:fld id="{C9E84E8E-BD9E-4970-892D-BED4DFF740F1}"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xmlns="" id="{4FABE167-6B10-49A8-AA6F-200123897F5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EABD3D7-9E17-4B05-AC78-E0EBDD30F218}"/>
              </a:ext>
            </a:extLst>
          </p:cNvPr>
          <p:cNvSpPr>
            <a:spLocks noGrp="1"/>
          </p:cNvSpPr>
          <p:nvPr>
            <p:ph type="sldNum" sz="quarter" idx="12"/>
          </p:nvPr>
        </p:nvSpPr>
        <p:spPr>
          <a:xfrm>
            <a:off x="8610600" y="6356350"/>
            <a:ext cx="2743200" cy="365125"/>
          </a:xfrm>
          <a:prstGeom prst="rect">
            <a:avLst/>
          </a:prstGeom>
        </p:spPr>
        <p:txBody>
          <a:bodyPr/>
          <a:lstStyle/>
          <a:p>
            <a:fld id="{53B1E1D2-1549-4866-BE7C-AA6591690CBF}" type="slidenum">
              <a:rPr lang="zh-CN" altLang="en-US" smtClean="0"/>
              <a:t>‹#›</a:t>
            </a:fld>
            <a:endParaRPr lang="zh-CN" altLang="en-US"/>
          </a:p>
        </p:txBody>
      </p:sp>
    </p:spTree>
    <p:extLst>
      <p:ext uri="{BB962C8B-B14F-4D97-AF65-F5344CB8AC3E}">
        <p14:creationId xmlns:p14="http://schemas.microsoft.com/office/powerpoint/2010/main" val="6710979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465408"/>
      </p:ext>
    </p:extLst>
  </p:cSld>
  <p:clrMap bg1="lt1" tx1="dk1" bg2="lt2" tx2="dk2" accent1="accent1" accent2="accent2" accent3="accent3" accent4="accent4" accent5="accent5" accent6="accent6" hlink="hlink" folHlink="folHlink"/>
  <p:sldLayoutIdLst>
    <p:sldLayoutId id="2147483655" r:id="rId1"/>
    <p:sldLayoutId id="214748365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3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jp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16.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jp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jpg"/><Relationship Id="rId7"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jpg"/><Relationship Id="rId7" Type="http://schemas.microsoft.com/office/2007/relationships/hdphoto" Target="../media/hdphoto8.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13" name="任意多边形: 形状 12">
            <a:extLst>
              <a:ext uri="{FF2B5EF4-FFF2-40B4-BE49-F238E27FC236}">
                <a16:creationId xmlns:a16="http://schemas.microsoft.com/office/drawing/2014/main" xmlns="" id="{B780B6ED-3F75-4C61-9796-CD6602BCF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任意多边形: 形状 11">
            <a:extLst>
              <a:ext uri="{FF2B5EF4-FFF2-40B4-BE49-F238E27FC236}">
                <a16:creationId xmlns:a16="http://schemas.microsoft.com/office/drawing/2014/main" xmlns="" id="{AFA53057-4A7B-49FB-BBE8-375682EFDC2B}"/>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A doll with a cat&#10;&#10;Description automatically generated">
            <a:extLst>
              <a:ext uri="{FF2B5EF4-FFF2-40B4-BE49-F238E27FC236}">
                <a16:creationId xmlns:a16="http://schemas.microsoft.com/office/drawing/2014/main" xmlns="" id="{A753DB39-14BE-BF28-F844-9D5C5F04E9C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97" b="90380" l="9984" r="89976">
                        <a14:foregroundMark x1="50768" y1="9297" x2="53880" y2="9458"/>
                        <a14:foregroundMark x1="40380" y1="89450" x2="50930" y2="90380"/>
                      </a14:backgroundRemoval>
                    </a14:imgEffect>
                  </a14:imgLayer>
                </a14:imgProps>
              </a:ext>
              <a:ext uri="{28A0092B-C50C-407E-A947-70E740481C1C}">
                <a14:useLocalDpi xmlns:a14="http://schemas.microsoft.com/office/drawing/2010/main" val="0"/>
              </a:ext>
            </a:extLst>
          </a:blip>
          <a:stretch>
            <a:fillRect/>
          </a:stretch>
        </p:blipFill>
        <p:spPr>
          <a:xfrm>
            <a:off x="7966777" y="1977656"/>
            <a:ext cx="5319052" cy="5319052"/>
          </a:xfrm>
          <a:prstGeom prst="rect">
            <a:avLst/>
          </a:prstGeom>
        </p:spPr>
      </p:pic>
      <p:pic>
        <p:nvPicPr>
          <p:cNvPr id="6" name="Picture 5" descr="A pink flowers on a branch&#10;&#10;Description automatically generated">
            <a:extLst>
              <a:ext uri="{FF2B5EF4-FFF2-40B4-BE49-F238E27FC236}">
                <a16:creationId xmlns:a16="http://schemas.microsoft.com/office/drawing/2014/main" xmlns="" id="{D8A71F24-ADC1-93C2-3EB1-33A8FC5F91B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35325" y="3687022"/>
            <a:ext cx="3863726" cy="3863726"/>
          </a:xfrm>
          <a:prstGeom prst="rect">
            <a:avLst/>
          </a:prstGeom>
        </p:spPr>
      </p:pic>
      <p:pic>
        <p:nvPicPr>
          <p:cNvPr id="7" name="Picture 6">
            <a:extLst>
              <a:ext uri="{FF2B5EF4-FFF2-40B4-BE49-F238E27FC236}">
                <a16:creationId xmlns:a16="http://schemas.microsoft.com/office/drawing/2014/main" xmlns="" id="{7FAC722F-2D6E-0051-3DC6-74DD83680AAC}"/>
              </a:ext>
            </a:extLst>
          </p:cNvPr>
          <p:cNvPicPr>
            <a:picLocks noChangeAspect="1"/>
          </p:cNvPicPr>
          <p:nvPr/>
        </p:nvPicPr>
        <p:blipFill>
          <a:blip r:embed="rId8"/>
          <a:stretch>
            <a:fillRect/>
          </a:stretch>
        </p:blipFill>
        <p:spPr>
          <a:xfrm>
            <a:off x="895911" y="2236877"/>
            <a:ext cx="8626736" cy="3199872"/>
          </a:xfrm>
          <a:prstGeom prst="rect">
            <a:avLst/>
          </a:prstGeom>
        </p:spPr>
      </p:pic>
    </p:spTree>
    <p:extLst>
      <p:ext uri="{BB962C8B-B14F-4D97-AF65-F5344CB8AC3E}">
        <p14:creationId xmlns:p14="http://schemas.microsoft.com/office/powerpoint/2010/main" val="607376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xmlns="" id="{2AACA59E-5DA5-453F-8890-40F27BC92B3C}"/>
              </a:ext>
            </a:extLst>
          </p:cNvPr>
          <p:cNvGrpSpPr/>
          <p:nvPr/>
        </p:nvGrpSpPr>
        <p:grpSpPr>
          <a:xfrm rot="10800000">
            <a:off x="626072" y="-886906"/>
            <a:ext cx="10939856" cy="6998947"/>
            <a:chOff x="821483" y="1014084"/>
            <a:chExt cx="10939856" cy="6146566"/>
          </a:xfrm>
        </p:grpSpPr>
        <p:sp>
          <p:nvSpPr>
            <p:cNvPr id="4" name="任意多边形: 形状 3">
              <a:extLst>
                <a:ext uri="{FF2B5EF4-FFF2-40B4-BE49-F238E27FC236}">
                  <a16:creationId xmlns:a16="http://schemas.microsoft.com/office/drawing/2014/main" xmlns=""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xmlns=""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Picture 1">
            <a:extLst>
              <a:ext uri="{FF2B5EF4-FFF2-40B4-BE49-F238E27FC236}">
                <a16:creationId xmlns:a16="http://schemas.microsoft.com/office/drawing/2014/main" xmlns="" id="{5D2F8BF4-E180-2CA9-088C-CFB9E0B9B720}"/>
              </a:ext>
            </a:extLst>
          </p:cNvPr>
          <p:cNvPicPr>
            <a:picLocks noChangeAspect="1"/>
          </p:cNvPicPr>
          <p:nvPr/>
        </p:nvPicPr>
        <p:blipFill>
          <a:blip r:embed="rId4"/>
          <a:stretch>
            <a:fillRect/>
          </a:stretch>
        </p:blipFill>
        <p:spPr>
          <a:xfrm>
            <a:off x="6718904" y="127636"/>
            <a:ext cx="4137718" cy="1332748"/>
          </a:xfrm>
          <a:prstGeom prst="rect">
            <a:avLst/>
          </a:prstGeom>
        </p:spPr>
      </p:pic>
      <p:sp>
        <p:nvSpPr>
          <p:cNvPr id="20" name="TextBox 19">
            <a:extLst>
              <a:ext uri="{FF2B5EF4-FFF2-40B4-BE49-F238E27FC236}">
                <a16:creationId xmlns:a16="http://schemas.microsoft.com/office/drawing/2014/main" xmlns="" id="{41C74174-6A63-F794-9E89-08643C26A1FB}"/>
              </a:ext>
            </a:extLst>
          </p:cNvPr>
          <p:cNvSpPr txBox="1"/>
          <p:nvPr/>
        </p:nvSpPr>
        <p:spPr>
          <a:xfrm>
            <a:off x="1330001" y="794010"/>
            <a:ext cx="5792684" cy="2862322"/>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 Búp bê Hi-na: </a:t>
            </a:r>
            <a:r>
              <a:rPr lang="vi-VN" sz="3600" dirty="0">
                <a:latin typeface="Cambria" panose="02040503050406030204" pitchFamily="18" charset="0"/>
                <a:ea typeface="Cambria" panose="02040503050406030204" pitchFamily="18" charset="0"/>
              </a:rPr>
              <a:t>búp bê dùng trong lễ hội, được làm bằng gỗ hoặc vải độn rơm có trang phục gồm nhiều lớp cầu kì.</a:t>
            </a:r>
            <a:endParaRPr lang="en-US" sz="3600" dirty="0">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xmlns="" id="{4E4021A2-37FA-AB71-74C4-84332BDB2231}"/>
              </a:ext>
            </a:extLst>
          </p:cNvPr>
          <p:cNvPicPr>
            <a:picLocks noChangeAspect="1"/>
          </p:cNvPicPr>
          <p:nvPr/>
        </p:nvPicPr>
        <p:blipFill>
          <a:blip r:embed="rId5"/>
          <a:stretch>
            <a:fillRect/>
          </a:stretch>
        </p:blipFill>
        <p:spPr>
          <a:xfrm>
            <a:off x="7630993" y="1583968"/>
            <a:ext cx="4440096" cy="3155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xmlns="" id="{89ECA958-E7AE-8B8E-3800-F2CDB21E6D43}"/>
              </a:ext>
            </a:extLst>
          </p:cNvPr>
          <p:cNvPicPr>
            <a:picLocks noChangeAspect="1"/>
          </p:cNvPicPr>
          <p:nvPr/>
        </p:nvPicPr>
        <p:blipFill>
          <a:blip r:embed="rId6"/>
          <a:stretch>
            <a:fillRect/>
          </a:stretch>
        </p:blipFill>
        <p:spPr>
          <a:xfrm>
            <a:off x="4812697" y="3647691"/>
            <a:ext cx="3299818" cy="32998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Picture 23">
            <a:extLst>
              <a:ext uri="{FF2B5EF4-FFF2-40B4-BE49-F238E27FC236}">
                <a16:creationId xmlns:a16="http://schemas.microsoft.com/office/drawing/2014/main" xmlns="" id="{B9199D31-8F42-4B17-F38F-6BAC91D1EFC0}"/>
              </a:ext>
            </a:extLst>
          </p:cNvPr>
          <p:cNvPicPr>
            <a:picLocks noChangeAspect="1"/>
          </p:cNvPicPr>
          <p:nvPr/>
        </p:nvPicPr>
        <p:blipFill>
          <a:blip r:embed="rId7"/>
          <a:stretch>
            <a:fillRect/>
          </a:stretch>
        </p:blipFill>
        <p:spPr>
          <a:xfrm>
            <a:off x="305275" y="4096565"/>
            <a:ext cx="4138919" cy="2761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1440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xmlns="" id="{2AACA59E-5DA5-453F-8890-40F27BC92B3C}"/>
              </a:ext>
            </a:extLst>
          </p:cNvPr>
          <p:cNvGrpSpPr/>
          <p:nvPr/>
        </p:nvGrpSpPr>
        <p:grpSpPr>
          <a:xfrm rot="10800000">
            <a:off x="626072" y="-664163"/>
            <a:ext cx="10939856" cy="6998947"/>
            <a:chOff x="821483" y="1014084"/>
            <a:chExt cx="10939856" cy="6146566"/>
          </a:xfrm>
        </p:grpSpPr>
        <p:sp>
          <p:nvSpPr>
            <p:cNvPr id="4" name="任意多边形: 形状 3">
              <a:extLst>
                <a:ext uri="{FF2B5EF4-FFF2-40B4-BE49-F238E27FC236}">
                  <a16:creationId xmlns:a16="http://schemas.microsoft.com/office/drawing/2014/main" xmlns=""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xmlns=""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Picture 1">
            <a:extLst>
              <a:ext uri="{FF2B5EF4-FFF2-40B4-BE49-F238E27FC236}">
                <a16:creationId xmlns:a16="http://schemas.microsoft.com/office/drawing/2014/main" xmlns="" id="{5D2F8BF4-E180-2CA9-088C-CFB9E0B9B720}"/>
              </a:ext>
            </a:extLst>
          </p:cNvPr>
          <p:cNvPicPr>
            <a:picLocks noChangeAspect="1"/>
          </p:cNvPicPr>
          <p:nvPr/>
        </p:nvPicPr>
        <p:blipFill>
          <a:blip r:embed="rId4"/>
          <a:stretch>
            <a:fillRect/>
          </a:stretch>
        </p:blipFill>
        <p:spPr>
          <a:xfrm>
            <a:off x="6668104" y="127636"/>
            <a:ext cx="4137718" cy="1332748"/>
          </a:xfrm>
          <a:prstGeom prst="rect">
            <a:avLst/>
          </a:prstGeom>
        </p:spPr>
      </p:pic>
      <p:sp>
        <p:nvSpPr>
          <p:cNvPr id="20" name="TextBox 19">
            <a:extLst>
              <a:ext uri="{FF2B5EF4-FFF2-40B4-BE49-F238E27FC236}">
                <a16:creationId xmlns:a16="http://schemas.microsoft.com/office/drawing/2014/main" xmlns="" id="{41C74174-6A63-F794-9E89-08643C26A1FB}"/>
              </a:ext>
            </a:extLst>
          </p:cNvPr>
          <p:cNvSpPr txBox="1"/>
          <p:nvPr/>
        </p:nvSpPr>
        <p:spPr>
          <a:xfrm>
            <a:off x="1431576" y="1259775"/>
            <a:ext cx="7239662" cy="1323439"/>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Bánh hi-si-mô-chi: </a:t>
            </a:r>
            <a:r>
              <a:rPr lang="vi-VN" sz="4000" dirty="0">
                <a:latin typeface="Cambria" panose="02040503050406030204" pitchFamily="18" charset="0"/>
                <a:ea typeface="Cambria" panose="02040503050406030204" pitchFamily="18" charset="0"/>
              </a:rPr>
              <a:t>bánh làm từ gạo nếp, dẻo thơm và rất mềm.</a:t>
            </a:r>
            <a:endParaRPr lang="en-US" sz="40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D0162A7F-585D-A61B-C8F6-8A62B4D78866}"/>
              </a:ext>
            </a:extLst>
          </p:cNvPr>
          <p:cNvPicPr>
            <a:picLocks noChangeAspect="1"/>
          </p:cNvPicPr>
          <p:nvPr/>
        </p:nvPicPr>
        <p:blipFill>
          <a:blip r:embed="rId5"/>
          <a:stretch>
            <a:fillRect/>
          </a:stretch>
        </p:blipFill>
        <p:spPr>
          <a:xfrm>
            <a:off x="5932482" y="3211033"/>
            <a:ext cx="5608962" cy="3505602"/>
          </a:xfrm>
          <a:prstGeom prst="rect">
            <a:avLst/>
          </a:prstGeom>
        </p:spPr>
      </p:pic>
      <p:pic>
        <p:nvPicPr>
          <p:cNvPr id="8" name="Picture 7">
            <a:extLst>
              <a:ext uri="{FF2B5EF4-FFF2-40B4-BE49-F238E27FC236}">
                <a16:creationId xmlns:a16="http://schemas.microsoft.com/office/drawing/2014/main" xmlns="" id="{2678E671-3662-154F-7D8E-3727EB91713D}"/>
              </a:ext>
            </a:extLst>
          </p:cNvPr>
          <p:cNvPicPr>
            <a:picLocks noChangeAspect="1"/>
          </p:cNvPicPr>
          <p:nvPr/>
        </p:nvPicPr>
        <p:blipFill>
          <a:blip r:embed="rId6"/>
          <a:stretch>
            <a:fillRect/>
          </a:stretch>
        </p:blipFill>
        <p:spPr>
          <a:xfrm>
            <a:off x="404344" y="2660396"/>
            <a:ext cx="5215102" cy="3546269"/>
          </a:xfrm>
          <a:prstGeom prst="rect">
            <a:avLst/>
          </a:prstGeom>
        </p:spPr>
      </p:pic>
    </p:spTree>
    <p:extLst>
      <p:ext uri="{BB962C8B-B14F-4D97-AF65-F5344CB8AC3E}">
        <p14:creationId xmlns:p14="http://schemas.microsoft.com/office/powerpoint/2010/main" val="279422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xmlns="" id="{2AACA59E-5DA5-453F-8890-40F27BC92B3C}"/>
              </a:ext>
            </a:extLst>
          </p:cNvPr>
          <p:cNvGrpSpPr/>
          <p:nvPr/>
        </p:nvGrpSpPr>
        <p:grpSpPr>
          <a:xfrm rot="10800000">
            <a:off x="626072" y="-886906"/>
            <a:ext cx="10939856" cy="6998947"/>
            <a:chOff x="821483" y="1014084"/>
            <a:chExt cx="10939856" cy="6146566"/>
          </a:xfrm>
        </p:grpSpPr>
        <p:sp>
          <p:nvSpPr>
            <p:cNvPr id="4" name="任意多边形: 形状 3">
              <a:extLst>
                <a:ext uri="{FF2B5EF4-FFF2-40B4-BE49-F238E27FC236}">
                  <a16:creationId xmlns:a16="http://schemas.microsoft.com/office/drawing/2014/main" xmlns=""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xmlns=""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xmlns="" id="{D7BEB685-B97C-4688-9D04-C0DD426BE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903837"/>
            <a:ext cx="10153825" cy="5724186"/>
          </a:xfrm>
          <a:prstGeom prst="rect">
            <a:avLst/>
          </a:prstGeom>
        </p:spPr>
      </p:pic>
      <p:pic>
        <p:nvPicPr>
          <p:cNvPr id="2" name="Picture 1">
            <a:extLst>
              <a:ext uri="{FF2B5EF4-FFF2-40B4-BE49-F238E27FC236}">
                <a16:creationId xmlns:a16="http://schemas.microsoft.com/office/drawing/2014/main" xmlns="" id="{C4B973A8-B315-84DC-3FC0-6544CCC49FEC}"/>
              </a:ext>
            </a:extLst>
          </p:cNvPr>
          <p:cNvPicPr>
            <a:picLocks noChangeAspect="1"/>
          </p:cNvPicPr>
          <p:nvPr/>
        </p:nvPicPr>
        <p:blipFill>
          <a:blip r:embed="rId5"/>
          <a:stretch>
            <a:fillRect/>
          </a:stretch>
        </p:blipFill>
        <p:spPr>
          <a:xfrm>
            <a:off x="1535572" y="1260608"/>
            <a:ext cx="9931288" cy="3208804"/>
          </a:xfrm>
          <a:prstGeom prst="rect">
            <a:avLst/>
          </a:prstGeom>
        </p:spPr>
      </p:pic>
      <p:pic>
        <p:nvPicPr>
          <p:cNvPr id="7" name="Picture 6">
            <a:extLst>
              <a:ext uri="{FF2B5EF4-FFF2-40B4-BE49-F238E27FC236}">
                <a16:creationId xmlns:a16="http://schemas.microsoft.com/office/drawing/2014/main" xmlns="" id="{B6B9B143-F07F-CB6B-21A9-6D4A63E7BFEC}"/>
              </a:ext>
            </a:extLst>
          </p:cNvPr>
          <p:cNvPicPr>
            <a:picLocks noChangeAspect="1"/>
          </p:cNvPicPr>
          <p:nvPr/>
        </p:nvPicPr>
        <p:blipFill>
          <a:blip r:embed="rId6"/>
          <a:stretch>
            <a:fillRect/>
          </a:stretch>
        </p:blipFill>
        <p:spPr>
          <a:xfrm>
            <a:off x="-368533" y="5998782"/>
            <a:ext cx="2188654" cy="951058"/>
          </a:xfrm>
          <a:prstGeom prst="rect">
            <a:avLst/>
          </a:prstGeom>
        </p:spPr>
      </p:pic>
      <p:pic>
        <p:nvPicPr>
          <p:cNvPr id="9" name="Picture 8">
            <a:extLst>
              <a:ext uri="{FF2B5EF4-FFF2-40B4-BE49-F238E27FC236}">
                <a16:creationId xmlns:a16="http://schemas.microsoft.com/office/drawing/2014/main" xmlns="" id="{CECC1BD1-E235-1D4E-F4F6-042759EE6EFE}"/>
              </a:ext>
            </a:extLst>
          </p:cNvPr>
          <p:cNvPicPr>
            <a:picLocks noChangeAspect="1"/>
          </p:cNvPicPr>
          <p:nvPr/>
        </p:nvPicPr>
        <p:blipFill>
          <a:blip r:embed="rId6"/>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1312346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xmlns=""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xmlns=""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xmlns=""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xmlns="" id="{E5B1FA30-5B6E-4FF4-D6FB-C0121B2D98E7}"/>
              </a:ext>
            </a:extLst>
          </p:cNvPr>
          <p:cNvGrpSpPr/>
          <p:nvPr/>
        </p:nvGrpSpPr>
        <p:grpSpPr>
          <a:xfrm>
            <a:off x="13481" y="0"/>
            <a:ext cx="11905617" cy="2116884"/>
            <a:chOff x="13481" y="0"/>
            <a:chExt cx="11905617" cy="2116884"/>
          </a:xfrm>
        </p:grpSpPr>
        <p:grpSp>
          <p:nvGrpSpPr>
            <p:cNvPr id="10" name="Group 9">
              <a:extLst>
                <a:ext uri="{FF2B5EF4-FFF2-40B4-BE49-F238E27FC236}">
                  <a16:creationId xmlns:a16="http://schemas.microsoft.com/office/drawing/2014/main" xmlns="" id="{6A28CD24-3F11-24A2-8360-675A86BEEE99}"/>
                </a:ext>
              </a:extLst>
            </p:cNvPr>
            <p:cNvGrpSpPr/>
            <p:nvPr/>
          </p:nvGrpSpPr>
          <p:grpSpPr>
            <a:xfrm>
              <a:off x="13481" y="0"/>
              <a:ext cx="11905617" cy="2116884"/>
              <a:chOff x="13481" y="0"/>
              <a:chExt cx="11905617" cy="2116884"/>
            </a:xfrm>
          </p:grpSpPr>
          <p:sp>
            <p:nvSpPr>
              <p:cNvPr id="4" name="Rectangle: Rounded Corners 3">
                <a:extLst>
                  <a:ext uri="{FF2B5EF4-FFF2-40B4-BE49-F238E27FC236}">
                    <a16:creationId xmlns:a16="http://schemas.microsoft.com/office/drawing/2014/main" xmlns="" id="{B6C83A7A-0DE5-A0C3-6874-7302C7E45469}"/>
                  </a:ext>
                </a:extLst>
              </p:cNvPr>
              <p:cNvSpPr/>
              <p:nvPr/>
            </p:nvSpPr>
            <p:spPr>
              <a:xfrm>
                <a:off x="430661" y="265295"/>
                <a:ext cx="11488437" cy="1497577"/>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xmlns="" id="{186BAC6B-E3FF-DF42-7214-DE9D12E3E03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xmlns="" id="{86C22E8B-7677-4A42-BCFC-8162ADFBA26D}"/>
                </a:ext>
              </a:extLst>
            </p:cNvPr>
            <p:cNvSpPr txBox="1"/>
            <p:nvPr/>
          </p:nvSpPr>
          <p:spPr>
            <a:xfrm>
              <a:off x="2063301" y="379644"/>
              <a:ext cx="9630974"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1. Ở Nhật Bản, lễ </a:t>
              </a:r>
              <a:r>
                <a:rPr lang="vi-VN" sz="3600" b="1" dirty="0" smtClean="0">
                  <a:latin typeface="Cambria" panose="02040503050406030204" pitchFamily="18" charset="0"/>
                  <a:ea typeface="Cambria" panose="02040503050406030204" pitchFamily="18" charset="0"/>
                </a:rPr>
                <a:t>hội</a:t>
              </a:r>
              <a:r>
                <a:rPr lang="en-US" sz="3600" b="1" dirty="0" smtClean="0">
                  <a:latin typeface="Cambria" panose="02040503050406030204" pitchFamily="18" charset="0"/>
                  <a:ea typeface="Cambria" panose="02040503050406030204" pitchFamily="18" charset="0"/>
                </a:rPr>
                <a:t> </a:t>
              </a:r>
              <a:r>
                <a:rPr lang="vi-VN" sz="3600" b="1" dirty="0" smtClean="0">
                  <a:latin typeface="Cambria" panose="02040503050406030204" pitchFamily="18" charset="0"/>
                  <a:ea typeface="Cambria" panose="02040503050406030204" pitchFamily="18" charset="0"/>
                </a:rPr>
                <a:t>nào </a:t>
              </a:r>
              <a:r>
                <a:rPr lang="vi-VN" sz="3600" b="1" dirty="0">
                  <a:latin typeface="Cambria" panose="02040503050406030204" pitchFamily="18" charset="0"/>
                  <a:ea typeface="Cambria" panose="02040503050406030204" pitchFamily="18" charset="0"/>
                </a:rPr>
                <a:t>được xem là lớn nhất, lâu đời nhất? </a:t>
              </a:r>
              <a:endParaRPr lang="en-US" sz="3600" b="1" dirty="0">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xmlns="" id="{85886488-B1AF-4DAB-0A8C-D49051CDD9ED}"/>
              </a:ext>
            </a:extLst>
          </p:cNvPr>
          <p:cNvSpPr txBox="1"/>
          <p:nvPr/>
        </p:nvSpPr>
        <p:spPr>
          <a:xfrm>
            <a:off x="5033858" y="4418377"/>
            <a:ext cx="5965218" cy="2123658"/>
          </a:xfrm>
          <a:prstGeom prst="rect">
            <a:avLst/>
          </a:prstGeom>
          <a:noFill/>
        </p:spPr>
        <p:txBody>
          <a:bodyPr wrap="square" rtlCol="0">
            <a:spAutoFit/>
          </a:bodyPr>
          <a:lstStyle/>
          <a:p>
            <a:r>
              <a:rPr lang="vi-VN" sz="4400" b="1" dirty="0">
                <a:solidFill>
                  <a:srgbClr val="6D3A0E"/>
                </a:solidFill>
                <a:latin typeface="Cambria" panose="02040503050406030204" pitchFamily="18" charset="0"/>
                <a:ea typeface="Cambria" panose="02040503050406030204" pitchFamily="18" charset="0"/>
              </a:rPr>
              <a:t>Ở Nhật Bản, </a:t>
            </a:r>
            <a:r>
              <a:rPr lang="vi-VN" sz="4400" b="1" dirty="0">
                <a:solidFill>
                  <a:srgbClr val="EB436B"/>
                </a:solidFill>
                <a:latin typeface="Cambria" panose="02040503050406030204" pitchFamily="18" charset="0"/>
                <a:ea typeface="Cambria" panose="02040503050406030204" pitchFamily="18" charset="0"/>
              </a:rPr>
              <a:t>lễ hội Hoa anh đào</a:t>
            </a:r>
            <a:r>
              <a:rPr lang="vi-VN" sz="4400" b="1" dirty="0">
                <a:solidFill>
                  <a:srgbClr val="6D3A0E"/>
                </a:solidFill>
                <a:latin typeface="Cambria" panose="02040503050406030204" pitchFamily="18" charset="0"/>
                <a:ea typeface="Cambria" panose="02040503050406030204" pitchFamily="18" charset="0"/>
              </a:rPr>
              <a:t> được xem là lớn nhất, lâu đời nhất.</a:t>
            </a:r>
            <a:endParaRPr lang="en-US" sz="4400" b="1" dirty="0">
              <a:solidFill>
                <a:srgbClr val="6D3A0E"/>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xmlns="" id="{2BA5C993-9A0B-B546-66A8-60605F001EAA}"/>
              </a:ext>
            </a:extLst>
          </p:cNvPr>
          <p:cNvPicPr>
            <a:picLocks noChangeAspect="1"/>
          </p:cNvPicPr>
          <p:nvPr/>
        </p:nvPicPr>
        <p:blipFill>
          <a:blip r:embed="rId7"/>
          <a:stretch>
            <a:fillRect/>
          </a:stretch>
        </p:blipFill>
        <p:spPr>
          <a:xfrm>
            <a:off x="361925" y="1887327"/>
            <a:ext cx="4671933" cy="31146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4424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xmlns=""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xmlns=""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xmlns=""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xmlns="" id="{E5B1FA30-5B6E-4FF4-D6FB-C0121B2D98E7}"/>
              </a:ext>
            </a:extLst>
          </p:cNvPr>
          <p:cNvGrpSpPr/>
          <p:nvPr/>
        </p:nvGrpSpPr>
        <p:grpSpPr>
          <a:xfrm>
            <a:off x="13481" y="0"/>
            <a:ext cx="11905617" cy="2116884"/>
            <a:chOff x="13481" y="0"/>
            <a:chExt cx="11905617" cy="2116884"/>
          </a:xfrm>
        </p:grpSpPr>
        <p:grpSp>
          <p:nvGrpSpPr>
            <p:cNvPr id="10" name="Group 9">
              <a:extLst>
                <a:ext uri="{FF2B5EF4-FFF2-40B4-BE49-F238E27FC236}">
                  <a16:creationId xmlns:a16="http://schemas.microsoft.com/office/drawing/2014/main" xmlns="" id="{6A28CD24-3F11-24A2-8360-675A86BEEE99}"/>
                </a:ext>
              </a:extLst>
            </p:cNvPr>
            <p:cNvGrpSpPr/>
            <p:nvPr/>
          </p:nvGrpSpPr>
          <p:grpSpPr>
            <a:xfrm>
              <a:off x="13481" y="0"/>
              <a:ext cx="11905617" cy="2116884"/>
              <a:chOff x="13481" y="0"/>
              <a:chExt cx="11905617" cy="2116884"/>
            </a:xfrm>
          </p:grpSpPr>
          <p:sp>
            <p:nvSpPr>
              <p:cNvPr id="4" name="Rectangle: Rounded Corners 3">
                <a:extLst>
                  <a:ext uri="{FF2B5EF4-FFF2-40B4-BE49-F238E27FC236}">
                    <a16:creationId xmlns:a16="http://schemas.microsoft.com/office/drawing/2014/main" xmlns="" id="{B6C83A7A-0DE5-A0C3-6874-7302C7E45469}"/>
                  </a:ext>
                </a:extLst>
              </p:cNvPr>
              <p:cNvSpPr/>
              <p:nvPr/>
            </p:nvSpPr>
            <p:spPr>
              <a:xfrm>
                <a:off x="430661" y="265295"/>
                <a:ext cx="11488437" cy="1497577"/>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xmlns="" id="{186BAC6B-E3FF-DF42-7214-DE9D12E3E03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xmlns="" id="{86C22E8B-7677-4A42-BCFC-8162ADFBA26D}"/>
                </a:ext>
              </a:extLst>
            </p:cNvPr>
            <p:cNvSpPr txBox="1"/>
            <p:nvPr/>
          </p:nvSpPr>
          <p:spPr>
            <a:xfrm>
              <a:off x="2063301" y="379644"/>
              <a:ext cx="9630974"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2. Có những hoạt động gì trong lễ hội lớn nhất, lâu đời nhất đó? </a:t>
              </a:r>
              <a:endParaRPr lang="en-US" sz="3600" b="1" dirty="0">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xmlns="" id="{85886488-B1AF-4DAB-0A8C-D49051CDD9ED}"/>
              </a:ext>
            </a:extLst>
          </p:cNvPr>
          <p:cNvSpPr txBox="1"/>
          <p:nvPr/>
        </p:nvSpPr>
        <p:spPr>
          <a:xfrm>
            <a:off x="479659" y="1953628"/>
            <a:ext cx="11390440" cy="1200329"/>
          </a:xfrm>
          <a:prstGeom prst="rect">
            <a:avLst/>
          </a:prstGeom>
          <a:solidFill>
            <a:schemeClr val="bg1"/>
          </a:solidFill>
        </p:spPr>
        <p:txBody>
          <a:bodyPr wrap="square" rtlCol="0">
            <a:spAutoFit/>
          </a:bodyPr>
          <a:lstStyle/>
          <a:p>
            <a:pPr algn="just">
              <a:lnSpc>
                <a:spcPct val="90000"/>
              </a:lnSpc>
            </a:pPr>
            <a:r>
              <a:rPr lang="vi-VN" sz="4000" b="1" dirty="0">
                <a:solidFill>
                  <a:srgbClr val="002060"/>
                </a:solidFill>
                <a:latin typeface="Cambria" panose="02040503050406030204" pitchFamily="18" charset="0"/>
                <a:ea typeface="Cambria" panose="02040503050406030204" pitchFamily="18" charset="0"/>
              </a:rPr>
              <a:t>Mọi người ngồi dưới gốc anh đào ngắm hoa, cùng liên hoan, cùng hát hò, nhảy múa,... </a:t>
            </a:r>
            <a:endParaRPr lang="en-US" sz="40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xmlns="" id="{2BA5C993-9A0B-B546-66A8-60605F001EAA}"/>
              </a:ext>
            </a:extLst>
          </p:cNvPr>
          <p:cNvPicPr>
            <a:picLocks noChangeAspect="1"/>
          </p:cNvPicPr>
          <p:nvPr/>
        </p:nvPicPr>
        <p:blipFill>
          <a:blip r:embed="rId7"/>
          <a:stretch>
            <a:fillRect/>
          </a:stretch>
        </p:blipFill>
        <p:spPr>
          <a:xfrm>
            <a:off x="6959422" y="3473497"/>
            <a:ext cx="4671933" cy="311462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xmlns="" id="{C97DE271-8B8A-5C76-313F-A0AC234BAC04}"/>
              </a:ext>
            </a:extLst>
          </p:cNvPr>
          <p:cNvPicPr>
            <a:picLocks noChangeAspect="1"/>
          </p:cNvPicPr>
          <p:nvPr/>
        </p:nvPicPr>
        <p:blipFill>
          <a:blip r:embed="rId8"/>
          <a:stretch>
            <a:fillRect/>
          </a:stretch>
        </p:blipFill>
        <p:spPr>
          <a:xfrm>
            <a:off x="663724" y="3453778"/>
            <a:ext cx="5749483" cy="31591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81305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xmlns=""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xmlns=""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xmlns=""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xmlns="" id="{E5B1FA30-5B6E-4FF4-D6FB-C0121B2D98E7}"/>
              </a:ext>
            </a:extLst>
          </p:cNvPr>
          <p:cNvGrpSpPr/>
          <p:nvPr/>
        </p:nvGrpSpPr>
        <p:grpSpPr>
          <a:xfrm>
            <a:off x="13481" y="0"/>
            <a:ext cx="11905617" cy="2116884"/>
            <a:chOff x="13481" y="0"/>
            <a:chExt cx="11905617" cy="2116884"/>
          </a:xfrm>
        </p:grpSpPr>
        <p:grpSp>
          <p:nvGrpSpPr>
            <p:cNvPr id="10" name="Group 9">
              <a:extLst>
                <a:ext uri="{FF2B5EF4-FFF2-40B4-BE49-F238E27FC236}">
                  <a16:creationId xmlns:a16="http://schemas.microsoft.com/office/drawing/2014/main" xmlns="" id="{6A28CD24-3F11-24A2-8360-675A86BEEE99}"/>
                </a:ext>
              </a:extLst>
            </p:cNvPr>
            <p:cNvGrpSpPr/>
            <p:nvPr/>
          </p:nvGrpSpPr>
          <p:grpSpPr>
            <a:xfrm>
              <a:off x="13481" y="0"/>
              <a:ext cx="11905617" cy="2116884"/>
              <a:chOff x="13481" y="0"/>
              <a:chExt cx="11905617" cy="2116884"/>
            </a:xfrm>
          </p:grpSpPr>
          <p:sp>
            <p:nvSpPr>
              <p:cNvPr id="4" name="Rectangle: Rounded Corners 3">
                <a:extLst>
                  <a:ext uri="{FF2B5EF4-FFF2-40B4-BE49-F238E27FC236}">
                    <a16:creationId xmlns:a16="http://schemas.microsoft.com/office/drawing/2014/main" xmlns="" id="{B6C83A7A-0DE5-A0C3-6874-7302C7E45469}"/>
                  </a:ext>
                </a:extLst>
              </p:cNvPr>
              <p:cNvSpPr/>
              <p:nvPr/>
            </p:nvSpPr>
            <p:spPr>
              <a:xfrm>
                <a:off x="430661" y="265295"/>
                <a:ext cx="11488437" cy="1497577"/>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xmlns="" id="{186BAC6B-E3FF-DF42-7214-DE9D12E3E03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xmlns="" id="{86C22E8B-7677-4A42-BCFC-8162ADFBA26D}"/>
                </a:ext>
              </a:extLst>
            </p:cNvPr>
            <p:cNvSpPr txBox="1"/>
            <p:nvPr/>
          </p:nvSpPr>
          <p:spPr>
            <a:xfrm>
              <a:off x="2063301" y="379644"/>
              <a:ext cx="9630974"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3. Lễ hội Búp bê và tết Thiếu nhi ở Nhật Bản có những điểm gì khác nhau? </a:t>
              </a:r>
              <a:endParaRPr lang="en-US" sz="3600" b="1" dirty="0">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xmlns="" id="{73ABA838-1F92-848F-A702-825689C0C7B3}"/>
              </a:ext>
            </a:extLst>
          </p:cNvPr>
          <p:cNvGrpSpPr/>
          <p:nvPr/>
        </p:nvGrpSpPr>
        <p:grpSpPr>
          <a:xfrm>
            <a:off x="1181099" y="2140287"/>
            <a:ext cx="3766391" cy="2173530"/>
            <a:chOff x="1209646" y="2382181"/>
            <a:chExt cx="3766391" cy="2173530"/>
          </a:xfrm>
        </p:grpSpPr>
        <p:pic>
          <p:nvPicPr>
            <p:cNvPr id="7" name="图片 6">
              <a:extLst>
                <a:ext uri="{FF2B5EF4-FFF2-40B4-BE49-F238E27FC236}">
                  <a16:creationId xmlns:a16="http://schemas.microsoft.com/office/drawing/2014/main" xmlns="" id="{701F4F36-B889-7247-21C8-05BA9F4619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09646" y="2382181"/>
              <a:ext cx="3766391" cy="2173530"/>
            </a:xfrm>
            <a:prstGeom prst="rect">
              <a:avLst/>
            </a:prstGeom>
          </p:spPr>
        </p:pic>
        <p:sp>
          <p:nvSpPr>
            <p:cNvPr id="8" name="TextBox 7">
              <a:extLst>
                <a:ext uri="{FF2B5EF4-FFF2-40B4-BE49-F238E27FC236}">
                  <a16:creationId xmlns:a16="http://schemas.microsoft.com/office/drawing/2014/main" xmlns="" id="{EC99C70C-4D6C-2C1A-5D30-A4241800940B}"/>
                </a:ext>
              </a:extLst>
            </p:cNvPr>
            <p:cNvSpPr txBox="1"/>
            <p:nvPr/>
          </p:nvSpPr>
          <p:spPr>
            <a:xfrm>
              <a:off x="1541721" y="2908452"/>
              <a:ext cx="3147237" cy="1323439"/>
            </a:xfrm>
            <a:prstGeom prst="rect">
              <a:avLst/>
            </a:prstGeom>
            <a:noFill/>
          </p:spPr>
          <p:txBody>
            <a:bodyPr wrap="square" rtlCol="0">
              <a:spAutoFit/>
            </a:bodyPr>
            <a:lstStyle/>
            <a:p>
              <a:pPr algn="ctr"/>
              <a:r>
                <a:rPr lang="vi-VN" sz="4000" b="1" dirty="0">
                  <a:solidFill>
                    <a:srgbClr val="EB436B"/>
                  </a:solidFill>
                  <a:latin typeface="Cambria" panose="02040503050406030204" pitchFamily="18" charset="0"/>
                  <a:ea typeface="Cambria" panose="02040503050406030204" pitchFamily="18" charset="0"/>
                </a:rPr>
                <a:t>Lễ hội dành cho ai?</a:t>
              </a:r>
              <a:endParaRPr lang="en-US" sz="4000" b="1" dirty="0">
                <a:solidFill>
                  <a:srgbClr val="EB436B"/>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xmlns="" id="{A0943DE7-AABB-C131-09EB-0618879DA637}"/>
              </a:ext>
            </a:extLst>
          </p:cNvPr>
          <p:cNvGrpSpPr/>
          <p:nvPr/>
        </p:nvGrpSpPr>
        <p:grpSpPr>
          <a:xfrm>
            <a:off x="5176172" y="1970028"/>
            <a:ext cx="5153318" cy="2343789"/>
            <a:chOff x="1209646" y="2382181"/>
            <a:chExt cx="3766391" cy="2173530"/>
          </a:xfrm>
        </p:grpSpPr>
        <p:pic>
          <p:nvPicPr>
            <p:cNvPr id="17" name="图片 6">
              <a:extLst>
                <a:ext uri="{FF2B5EF4-FFF2-40B4-BE49-F238E27FC236}">
                  <a16:creationId xmlns:a16="http://schemas.microsoft.com/office/drawing/2014/main" xmlns="" id="{F30A2B1E-1C1A-E24C-C6DE-59E337B7B1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09646" y="2382181"/>
              <a:ext cx="3766391" cy="2173530"/>
            </a:xfrm>
            <a:prstGeom prst="rect">
              <a:avLst/>
            </a:prstGeom>
          </p:spPr>
        </p:pic>
        <p:sp>
          <p:nvSpPr>
            <p:cNvPr id="18" name="TextBox 17">
              <a:extLst>
                <a:ext uri="{FF2B5EF4-FFF2-40B4-BE49-F238E27FC236}">
                  <a16:creationId xmlns:a16="http://schemas.microsoft.com/office/drawing/2014/main" xmlns="" id="{903A918C-3819-8FE6-976B-D49E45A3F45E}"/>
                </a:ext>
              </a:extLst>
            </p:cNvPr>
            <p:cNvSpPr txBox="1"/>
            <p:nvPr/>
          </p:nvSpPr>
          <p:spPr>
            <a:xfrm>
              <a:off x="1419463" y="2710234"/>
              <a:ext cx="3293007" cy="1798139"/>
            </a:xfrm>
            <a:prstGeom prst="rect">
              <a:avLst/>
            </a:prstGeom>
            <a:noFill/>
          </p:spPr>
          <p:txBody>
            <a:bodyPr wrap="square" rtlCol="0">
              <a:spAutoFit/>
            </a:bodyPr>
            <a:lstStyle/>
            <a:p>
              <a:pPr algn="ctr"/>
              <a:r>
                <a:rPr lang="vi-VN" sz="4000" b="1" dirty="0">
                  <a:solidFill>
                    <a:srgbClr val="00B0F0"/>
                  </a:solidFill>
                  <a:latin typeface="Cambria" panose="02040503050406030204" pitchFamily="18" charset="0"/>
                  <a:ea typeface="Cambria" panose="02040503050406030204" pitchFamily="18" charset="0"/>
                </a:rPr>
                <a:t>Lễ hội được tổ chức vào thời gian nào?</a:t>
              </a:r>
            </a:p>
          </p:txBody>
        </p:sp>
      </p:grpSp>
      <p:grpSp>
        <p:nvGrpSpPr>
          <p:cNvPr id="19" name="Group 18">
            <a:extLst>
              <a:ext uri="{FF2B5EF4-FFF2-40B4-BE49-F238E27FC236}">
                <a16:creationId xmlns:a16="http://schemas.microsoft.com/office/drawing/2014/main" xmlns="" id="{DD41CFAC-6CDF-3F90-82D5-6AE29C19260B}"/>
              </a:ext>
            </a:extLst>
          </p:cNvPr>
          <p:cNvGrpSpPr/>
          <p:nvPr/>
        </p:nvGrpSpPr>
        <p:grpSpPr>
          <a:xfrm>
            <a:off x="2146175" y="4419175"/>
            <a:ext cx="3766391" cy="2173530"/>
            <a:chOff x="1209646" y="2382181"/>
            <a:chExt cx="3766391" cy="2173530"/>
          </a:xfrm>
        </p:grpSpPr>
        <p:pic>
          <p:nvPicPr>
            <p:cNvPr id="20" name="图片 6">
              <a:extLst>
                <a:ext uri="{FF2B5EF4-FFF2-40B4-BE49-F238E27FC236}">
                  <a16:creationId xmlns:a16="http://schemas.microsoft.com/office/drawing/2014/main" xmlns="" id="{F8757A6C-2EBF-3A12-2731-8C11275B53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09646" y="2382181"/>
              <a:ext cx="3766391" cy="2173530"/>
            </a:xfrm>
            <a:prstGeom prst="rect">
              <a:avLst/>
            </a:prstGeom>
          </p:spPr>
        </p:pic>
        <p:sp>
          <p:nvSpPr>
            <p:cNvPr id="21" name="TextBox 20">
              <a:extLst>
                <a:ext uri="{FF2B5EF4-FFF2-40B4-BE49-F238E27FC236}">
                  <a16:creationId xmlns:a16="http://schemas.microsoft.com/office/drawing/2014/main" xmlns="" id="{8EE5CD59-5ABE-BD99-B54D-91623B25293B}"/>
                </a:ext>
              </a:extLst>
            </p:cNvPr>
            <p:cNvSpPr txBox="1"/>
            <p:nvPr/>
          </p:nvSpPr>
          <p:spPr>
            <a:xfrm>
              <a:off x="1541721" y="2908452"/>
              <a:ext cx="3147237" cy="1323439"/>
            </a:xfrm>
            <a:prstGeom prst="rect">
              <a:avLst/>
            </a:prstGeom>
            <a:noFill/>
          </p:spPr>
          <p:txBody>
            <a:bodyPr wrap="square" rtlCol="0">
              <a:spAutoFit/>
            </a:bodyPr>
            <a:lstStyle/>
            <a:p>
              <a:pPr algn="ctr"/>
              <a:r>
                <a:rPr lang="vi-VN" sz="4000" b="1" dirty="0">
                  <a:solidFill>
                    <a:srgbClr val="6D3A0E"/>
                  </a:solidFill>
                  <a:latin typeface="Cambria" panose="02040503050406030204" pitchFamily="18" charset="0"/>
                  <a:ea typeface="Cambria" panose="02040503050406030204" pitchFamily="18" charset="0"/>
                </a:rPr>
                <a:t>Lễ hội có ý nghĩa gì?</a:t>
              </a:r>
              <a:endParaRPr lang="en-US" sz="4000" b="1" dirty="0">
                <a:solidFill>
                  <a:srgbClr val="6D3A0E"/>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xmlns="" id="{CD769751-BF6B-A141-AC34-B464811C39F4}"/>
              </a:ext>
            </a:extLst>
          </p:cNvPr>
          <p:cNvGrpSpPr/>
          <p:nvPr/>
        </p:nvGrpSpPr>
        <p:grpSpPr>
          <a:xfrm>
            <a:off x="6395497" y="4326068"/>
            <a:ext cx="5153318" cy="2343789"/>
            <a:chOff x="1209646" y="2382181"/>
            <a:chExt cx="3766391" cy="2173530"/>
          </a:xfrm>
        </p:grpSpPr>
        <p:pic>
          <p:nvPicPr>
            <p:cNvPr id="23" name="图片 6">
              <a:extLst>
                <a:ext uri="{FF2B5EF4-FFF2-40B4-BE49-F238E27FC236}">
                  <a16:creationId xmlns:a16="http://schemas.microsoft.com/office/drawing/2014/main" xmlns="" id="{EE54050A-E6F6-44D5-C9F6-4A857DCF3E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09646" y="2382181"/>
              <a:ext cx="3766391" cy="2173530"/>
            </a:xfrm>
            <a:prstGeom prst="rect">
              <a:avLst/>
            </a:prstGeom>
          </p:spPr>
        </p:pic>
        <p:sp>
          <p:nvSpPr>
            <p:cNvPr id="24" name="TextBox 23">
              <a:extLst>
                <a:ext uri="{FF2B5EF4-FFF2-40B4-BE49-F238E27FC236}">
                  <a16:creationId xmlns:a16="http://schemas.microsoft.com/office/drawing/2014/main" xmlns="" id="{11D3757D-B7F4-FC38-A117-B4D7AE24699C}"/>
                </a:ext>
              </a:extLst>
            </p:cNvPr>
            <p:cNvSpPr txBox="1"/>
            <p:nvPr/>
          </p:nvSpPr>
          <p:spPr>
            <a:xfrm>
              <a:off x="1512372" y="2799566"/>
              <a:ext cx="3062524" cy="1227301"/>
            </a:xfrm>
            <a:prstGeom prst="rect">
              <a:avLst/>
            </a:prstGeom>
            <a:noFill/>
          </p:spPr>
          <p:txBody>
            <a:bodyPr wrap="square" rtlCol="0">
              <a:spAutoFit/>
            </a:bodyPr>
            <a:lstStyle/>
            <a:p>
              <a:pPr algn="ctr"/>
              <a:r>
                <a:rPr lang="vi-VN" sz="4000" b="1" dirty="0">
                  <a:solidFill>
                    <a:schemeClr val="accent6">
                      <a:lumMod val="75000"/>
                    </a:schemeClr>
                  </a:solidFill>
                  <a:latin typeface="Cambria" panose="02040503050406030204" pitchFamily="18" charset="0"/>
                  <a:ea typeface="Cambria" panose="02040503050406030204" pitchFamily="18" charset="0"/>
                </a:rPr>
                <a:t>Các hoạt động nào trong lễ hội?</a:t>
              </a:r>
            </a:p>
          </p:txBody>
        </p:sp>
      </p:grpSp>
    </p:spTree>
    <p:extLst>
      <p:ext uri="{BB962C8B-B14F-4D97-AF65-F5344CB8AC3E}">
        <p14:creationId xmlns:p14="http://schemas.microsoft.com/office/powerpoint/2010/main" val="2860088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xmlns=""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xmlns=""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xmlns=""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xmlns="" id="{E5B1FA30-5B6E-4FF4-D6FB-C0121B2D98E7}"/>
              </a:ext>
            </a:extLst>
          </p:cNvPr>
          <p:cNvGrpSpPr/>
          <p:nvPr/>
        </p:nvGrpSpPr>
        <p:grpSpPr>
          <a:xfrm>
            <a:off x="13481" y="0"/>
            <a:ext cx="11905617" cy="2116884"/>
            <a:chOff x="13481" y="0"/>
            <a:chExt cx="11905617" cy="2116884"/>
          </a:xfrm>
        </p:grpSpPr>
        <p:grpSp>
          <p:nvGrpSpPr>
            <p:cNvPr id="10" name="Group 9">
              <a:extLst>
                <a:ext uri="{FF2B5EF4-FFF2-40B4-BE49-F238E27FC236}">
                  <a16:creationId xmlns:a16="http://schemas.microsoft.com/office/drawing/2014/main" xmlns="" id="{6A28CD24-3F11-24A2-8360-675A86BEEE99}"/>
                </a:ext>
              </a:extLst>
            </p:cNvPr>
            <p:cNvGrpSpPr/>
            <p:nvPr/>
          </p:nvGrpSpPr>
          <p:grpSpPr>
            <a:xfrm>
              <a:off x="13481" y="0"/>
              <a:ext cx="11905617" cy="2116884"/>
              <a:chOff x="13481" y="0"/>
              <a:chExt cx="11905617" cy="2116884"/>
            </a:xfrm>
          </p:grpSpPr>
          <p:sp>
            <p:nvSpPr>
              <p:cNvPr id="4" name="Rectangle: Rounded Corners 3">
                <a:extLst>
                  <a:ext uri="{FF2B5EF4-FFF2-40B4-BE49-F238E27FC236}">
                    <a16:creationId xmlns:a16="http://schemas.microsoft.com/office/drawing/2014/main" xmlns="" id="{B6C83A7A-0DE5-A0C3-6874-7302C7E45469}"/>
                  </a:ext>
                </a:extLst>
              </p:cNvPr>
              <p:cNvSpPr/>
              <p:nvPr/>
            </p:nvSpPr>
            <p:spPr>
              <a:xfrm>
                <a:off x="430661" y="265295"/>
                <a:ext cx="11488437" cy="1497577"/>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xmlns="" id="{186BAC6B-E3FF-DF42-7214-DE9D12E3E03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xmlns="" id="{86C22E8B-7677-4A42-BCFC-8162ADFBA26D}"/>
                </a:ext>
              </a:extLst>
            </p:cNvPr>
            <p:cNvSpPr txBox="1"/>
            <p:nvPr/>
          </p:nvSpPr>
          <p:spPr>
            <a:xfrm>
              <a:off x="2063301" y="379644"/>
              <a:ext cx="9630974"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3. Lễ hội Búp bê và tết Thiếu nhi ở Nhật Bản có những điểm gì khác nhau? </a:t>
              </a:r>
              <a:endParaRPr lang="en-US" sz="3600" b="1" dirty="0">
                <a:latin typeface="Cambria" panose="02040503050406030204" pitchFamily="18" charset="0"/>
                <a:ea typeface="Cambria" panose="02040503050406030204" pitchFamily="18" charset="0"/>
              </a:endParaRPr>
            </a:p>
          </p:txBody>
        </p:sp>
      </p:grpSp>
      <p:graphicFrame>
        <p:nvGraphicFramePr>
          <p:cNvPr id="6" name="Table 5">
            <a:extLst>
              <a:ext uri="{FF2B5EF4-FFF2-40B4-BE49-F238E27FC236}">
                <a16:creationId xmlns:a16="http://schemas.microsoft.com/office/drawing/2014/main" xmlns="" id="{57997B55-19BD-C832-26B6-4D72FC4AEAD0}"/>
              </a:ext>
            </a:extLst>
          </p:cNvPr>
          <p:cNvGraphicFramePr>
            <a:graphicFrameLocks noGrp="1"/>
          </p:cNvGraphicFramePr>
          <p:nvPr>
            <p:extLst>
              <p:ext uri="{D42A27DB-BD31-4B8C-83A1-F6EECF244321}">
                <p14:modId xmlns:p14="http://schemas.microsoft.com/office/powerpoint/2010/main" val="2869432316"/>
              </p:ext>
            </p:extLst>
          </p:nvPr>
        </p:nvGraphicFramePr>
        <p:xfrm>
          <a:off x="63795" y="1881571"/>
          <a:ext cx="12072192" cy="4933894"/>
        </p:xfrm>
        <a:graphic>
          <a:graphicData uri="http://schemas.openxmlformats.org/drawingml/2006/table">
            <a:tbl>
              <a:tblPr firstRow="1" bandRow="1">
                <a:tableStyleId>{D7AC3CCA-C797-4891-BE02-D94E43425B78}</a:tableStyleId>
              </a:tblPr>
              <a:tblGrid>
                <a:gridCol w="1884919">
                  <a:extLst>
                    <a:ext uri="{9D8B030D-6E8A-4147-A177-3AD203B41FA5}">
                      <a16:colId xmlns:a16="http://schemas.microsoft.com/office/drawing/2014/main" xmlns="" val="2927640366"/>
                    </a:ext>
                  </a:extLst>
                </a:gridCol>
                <a:gridCol w="4898653">
                  <a:extLst>
                    <a:ext uri="{9D8B030D-6E8A-4147-A177-3AD203B41FA5}">
                      <a16:colId xmlns:a16="http://schemas.microsoft.com/office/drawing/2014/main" xmlns="" val="1340512696"/>
                    </a:ext>
                  </a:extLst>
                </a:gridCol>
                <a:gridCol w="5288620">
                  <a:extLst>
                    <a:ext uri="{9D8B030D-6E8A-4147-A177-3AD203B41FA5}">
                      <a16:colId xmlns:a16="http://schemas.microsoft.com/office/drawing/2014/main" xmlns="" val="2617595937"/>
                    </a:ext>
                  </a:extLst>
                </a:gridCol>
              </a:tblGrid>
              <a:tr h="702136">
                <a:tc>
                  <a:txBody>
                    <a:bodyPr/>
                    <a:lstStyle/>
                    <a:p>
                      <a:pPr algn="ctr"/>
                      <a:endParaRPr lang="en-US"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dirty="0">
                          <a:latin typeface="Cambria" panose="02040503050406030204" pitchFamily="18" charset="0"/>
                          <a:ea typeface="Cambria" panose="02040503050406030204" pitchFamily="18" charset="0"/>
                        </a:rPr>
                        <a:t>Lễ hội Búp bê</a:t>
                      </a:r>
                      <a:endParaRPr lang="en-US" sz="320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dirty="0">
                          <a:latin typeface="Cambria" panose="02040503050406030204" pitchFamily="18" charset="0"/>
                          <a:ea typeface="Cambria" panose="02040503050406030204" pitchFamily="18" charset="0"/>
                        </a:rPr>
                        <a:t>Tết Thiếu nhi</a:t>
                      </a:r>
                      <a:endParaRPr lang="en-US" sz="32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xmlns="" val="692056209"/>
                  </a:ext>
                </a:extLst>
              </a:tr>
              <a:tr h="606056">
                <a:tc>
                  <a:txBody>
                    <a:bodyPr/>
                    <a:lstStyle/>
                    <a:p>
                      <a:pPr algn="ctr"/>
                      <a:r>
                        <a:rPr lang="vi-VN" sz="2500" b="1" dirty="0">
                          <a:latin typeface="Cambria" panose="02040503050406030204" pitchFamily="18" charset="0"/>
                          <a:ea typeface="Cambria" panose="02040503050406030204" pitchFamily="18" charset="0"/>
                        </a:rPr>
                        <a:t>Đối tượng</a:t>
                      </a:r>
                      <a:endParaRPr lang="en-US" sz="25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xmlns="" val="834908156"/>
                  </a:ext>
                </a:extLst>
              </a:tr>
              <a:tr h="712381">
                <a:tc>
                  <a:txBody>
                    <a:bodyPr/>
                    <a:lstStyle/>
                    <a:p>
                      <a:pPr algn="ctr"/>
                      <a:r>
                        <a:rPr lang="vi-VN" sz="2500" b="1" dirty="0">
                          <a:latin typeface="Cambria" panose="02040503050406030204" pitchFamily="18" charset="0"/>
                          <a:ea typeface="Cambria" panose="02040503050406030204" pitchFamily="18" charset="0"/>
                        </a:rPr>
                        <a:t>Thời gian</a:t>
                      </a:r>
                      <a:endParaRPr lang="en-US" sz="25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xmlns="" val="12953125"/>
                  </a:ext>
                </a:extLst>
              </a:tr>
              <a:tr h="627321">
                <a:tc>
                  <a:txBody>
                    <a:bodyPr/>
                    <a:lstStyle/>
                    <a:p>
                      <a:pPr algn="ctr"/>
                      <a:r>
                        <a:rPr lang="vi-VN" sz="2500" b="1" dirty="0">
                          <a:latin typeface="Cambria" panose="02040503050406030204" pitchFamily="18" charset="0"/>
                          <a:ea typeface="Cambria" panose="02040503050406030204" pitchFamily="18" charset="0"/>
                        </a:rPr>
                        <a:t>Ý nghĩa</a:t>
                      </a:r>
                      <a:endParaRPr lang="en-US" sz="25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xmlns="" val="2373366481"/>
                  </a:ext>
                </a:extLst>
              </a:tr>
              <a:tr h="1964813">
                <a:tc>
                  <a:txBody>
                    <a:bodyPr/>
                    <a:lstStyle/>
                    <a:p>
                      <a:pPr algn="ctr"/>
                      <a:r>
                        <a:rPr lang="vi-VN" sz="2500" b="1" dirty="0">
                          <a:latin typeface="Cambria" panose="02040503050406030204" pitchFamily="18" charset="0"/>
                          <a:ea typeface="Cambria" panose="02040503050406030204" pitchFamily="18" charset="0"/>
                        </a:rPr>
                        <a:t>Các hoạt động</a:t>
                      </a:r>
                      <a:endParaRPr lang="en-US" sz="25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en-US"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xmlns="" val="388529651"/>
                  </a:ext>
                </a:extLst>
              </a:tr>
            </a:tbl>
          </a:graphicData>
        </a:graphic>
      </p:graphicFrame>
      <p:sp>
        <p:nvSpPr>
          <p:cNvPr id="13" name="TextBox 12">
            <a:extLst>
              <a:ext uri="{FF2B5EF4-FFF2-40B4-BE49-F238E27FC236}">
                <a16:creationId xmlns:a16="http://schemas.microsoft.com/office/drawing/2014/main" xmlns="" id="{494B62A1-6653-CD3E-D0C2-5A7357C79913}"/>
              </a:ext>
            </a:extLst>
          </p:cNvPr>
          <p:cNvSpPr txBox="1"/>
          <p:nvPr/>
        </p:nvSpPr>
        <p:spPr>
          <a:xfrm>
            <a:off x="1997981" y="2622343"/>
            <a:ext cx="4912242" cy="523220"/>
          </a:xfrm>
          <a:prstGeom prst="rect">
            <a:avLst/>
          </a:prstGeom>
          <a:noFill/>
        </p:spPr>
        <p:txBody>
          <a:bodyPr wrap="square" rtlCol="0">
            <a:spAutoFit/>
          </a:bodyPr>
          <a:lstStyle/>
          <a:p>
            <a:r>
              <a:rPr lang="vi-VN" sz="2800" dirty="0">
                <a:solidFill>
                  <a:srgbClr val="EB436B"/>
                </a:solidFill>
                <a:latin typeface="Cambria" panose="02040503050406030204" pitchFamily="18" charset="0"/>
                <a:ea typeface="Cambria" panose="02040503050406030204" pitchFamily="18" charset="0"/>
              </a:rPr>
              <a:t>Dành cho các bé gái.</a:t>
            </a:r>
            <a:endParaRPr lang="en-US" sz="2800" dirty="0">
              <a:solidFill>
                <a:srgbClr val="EB436B"/>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556FC979-E598-74BA-BE34-2BA2DD24606F}"/>
              </a:ext>
            </a:extLst>
          </p:cNvPr>
          <p:cNvSpPr txBox="1"/>
          <p:nvPr/>
        </p:nvSpPr>
        <p:spPr>
          <a:xfrm>
            <a:off x="6904761" y="2622343"/>
            <a:ext cx="4912242" cy="523220"/>
          </a:xfrm>
          <a:prstGeom prst="rect">
            <a:avLst/>
          </a:prstGeom>
          <a:noFill/>
        </p:spPr>
        <p:txBody>
          <a:bodyPr wrap="square" rtlCol="0">
            <a:spAutoFit/>
          </a:bodyPr>
          <a:lstStyle/>
          <a:p>
            <a:r>
              <a:rPr lang="vi-VN" sz="2800" dirty="0">
                <a:solidFill>
                  <a:srgbClr val="0070C0"/>
                </a:solidFill>
                <a:latin typeface="Cambria" panose="02040503050406030204" pitchFamily="18" charset="0"/>
                <a:ea typeface="Cambria" panose="02040503050406030204" pitchFamily="18" charset="0"/>
              </a:rPr>
              <a:t>Dành cho các bé trai.</a:t>
            </a:r>
            <a:endParaRPr lang="en-US" sz="2800" dirty="0">
              <a:solidFill>
                <a:srgbClr val="0070C0"/>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xmlns="" id="{97947B84-906A-F998-2CB2-B079321A1384}"/>
              </a:ext>
            </a:extLst>
          </p:cNvPr>
          <p:cNvSpPr txBox="1"/>
          <p:nvPr/>
        </p:nvSpPr>
        <p:spPr>
          <a:xfrm>
            <a:off x="1966546" y="3256783"/>
            <a:ext cx="4912242" cy="523220"/>
          </a:xfrm>
          <a:prstGeom prst="rect">
            <a:avLst/>
          </a:prstGeom>
          <a:noFill/>
        </p:spPr>
        <p:txBody>
          <a:bodyPr wrap="square" rtlCol="0">
            <a:spAutoFit/>
          </a:bodyPr>
          <a:lstStyle/>
          <a:p>
            <a:r>
              <a:rPr lang="vi-VN" sz="2800" dirty="0">
                <a:solidFill>
                  <a:srgbClr val="EB436B"/>
                </a:solidFill>
                <a:latin typeface="Cambria" panose="02040503050406030204" pitchFamily="18" charset="0"/>
                <a:ea typeface="Cambria" panose="02040503050406030204" pitchFamily="18" charset="0"/>
              </a:rPr>
              <a:t>Được tổ chức vào ngày 3/3.</a:t>
            </a:r>
            <a:endParaRPr lang="en-US" sz="2800" dirty="0">
              <a:solidFill>
                <a:srgbClr val="EB436B"/>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xmlns="" id="{F5434315-759D-93E0-2394-00D1994CD7F8}"/>
              </a:ext>
            </a:extLst>
          </p:cNvPr>
          <p:cNvSpPr txBox="1"/>
          <p:nvPr/>
        </p:nvSpPr>
        <p:spPr>
          <a:xfrm>
            <a:off x="6899658" y="3336213"/>
            <a:ext cx="4912242" cy="523220"/>
          </a:xfrm>
          <a:prstGeom prst="rect">
            <a:avLst/>
          </a:prstGeom>
          <a:noFill/>
        </p:spPr>
        <p:txBody>
          <a:bodyPr wrap="square" rtlCol="0">
            <a:spAutoFit/>
          </a:bodyPr>
          <a:lstStyle/>
          <a:p>
            <a:r>
              <a:rPr lang="vi-VN" sz="2800" dirty="0">
                <a:solidFill>
                  <a:srgbClr val="0070C0"/>
                </a:solidFill>
                <a:latin typeface="Cambria" panose="02040503050406030204" pitchFamily="18" charset="0"/>
                <a:ea typeface="Cambria" panose="02040503050406030204" pitchFamily="18" charset="0"/>
              </a:rPr>
              <a:t>Được tổ chức vào ngày 5/5.</a:t>
            </a:r>
            <a:endParaRPr lang="en-US" sz="2800" dirty="0">
              <a:solidFill>
                <a:srgbClr val="0070C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xmlns="" id="{0DDC55CE-0003-CA1D-CAC0-936C7EB5E903}"/>
              </a:ext>
            </a:extLst>
          </p:cNvPr>
          <p:cNvSpPr txBox="1"/>
          <p:nvPr/>
        </p:nvSpPr>
        <p:spPr>
          <a:xfrm>
            <a:off x="1997981" y="3938272"/>
            <a:ext cx="4912242" cy="523220"/>
          </a:xfrm>
          <a:prstGeom prst="rect">
            <a:avLst/>
          </a:prstGeom>
          <a:noFill/>
        </p:spPr>
        <p:txBody>
          <a:bodyPr wrap="square" rtlCol="0">
            <a:spAutoFit/>
          </a:bodyPr>
          <a:lstStyle/>
          <a:p>
            <a:r>
              <a:rPr lang="vi-VN" sz="2800" dirty="0">
                <a:solidFill>
                  <a:srgbClr val="EB436B"/>
                </a:solidFill>
                <a:latin typeface="Cambria" panose="02040503050406030204" pitchFamily="18" charset="0"/>
                <a:ea typeface="Cambria" panose="02040503050406030204" pitchFamily="18" charset="0"/>
              </a:rPr>
              <a:t>Cầu may và sức khỏe.</a:t>
            </a:r>
            <a:endParaRPr lang="en-US" sz="2800" dirty="0">
              <a:solidFill>
                <a:srgbClr val="EB436B"/>
              </a:solidFill>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xmlns="" id="{19002BE6-2830-54F3-D617-9C1BB1376253}"/>
              </a:ext>
            </a:extLst>
          </p:cNvPr>
          <p:cNvSpPr txBox="1"/>
          <p:nvPr/>
        </p:nvSpPr>
        <p:spPr>
          <a:xfrm>
            <a:off x="6840730" y="3978132"/>
            <a:ext cx="5295258" cy="523220"/>
          </a:xfrm>
          <a:prstGeom prst="rect">
            <a:avLst/>
          </a:prstGeom>
          <a:noFill/>
        </p:spPr>
        <p:txBody>
          <a:bodyPr wrap="square" rtlCol="0">
            <a:spAutoFit/>
          </a:bodyPr>
          <a:lstStyle/>
          <a:p>
            <a:r>
              <a:rPr lang="vi-VN" sz="2800" dirty="0">
                <a:solidFill>
                  <a:srgbClr val="0070C0"/>
                </a:solidFill>
                <a:latin typeface="Cambria" panose="02040503050406030204" pitchFamily="18" charset="0"/>
                <a:ea typeface="Cambria" panose="02040503050406030204" pitchFamily="18" charset="0"/>
              </a:rPr>
              <a:t>Cầu sức mạnh và ý chí kiên cường</a:t>
            </a:r>
            <a:endParaRPr lang="en-US" sz="2800" dirty="0">
              <a:solidFill>
                <a:srgbClr val="0070C0"/>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xmlns="" id="{6E392C6A-8A65-E3EC-EB45-A62D110CAA9F}"/>
              </a:ext>
            </a:extLst>
          </p:cNvPr>
          <p:cNvSpPr txBox="1"/>
          <p:nvPr/>
        </p:nvSpPr>
        <p:spPr>
          <a:xfrm>
            <a:off x="1966546" y="4572712"/>
            <a:ext cx="4874184" cy="2246769"/>
          </a:xfrm>
          <a:prstGeom prst="rect">
            <a:avLst/>
          </a:prstGeom>
          <a:noFill/>
        </p:spPr>
        <p:txBody>
          <a:bodyPr wrap="square" rtlCol="0">
            <a:spAutoFit/>
          </a:bodyPr>
          <a:lstStyle/>
          <a:p>
            <a:pPr algn="just"/>
            <a:r>
              <a:rPr lang="vi-VN" sz="2800" dirty="0">
                <a:solidFill>
                  <a:srgbClr val="EB436B"/>
                </a:solidFill>
                <a:latin typeface="Cambria" panose="02040503050406030204" pitchFamily="18" charset="0"/>
                <a:ea typeface="Cambria" panose="02040503050406030204" pitchFamily="18" charset="0"/>
              </a:rPr>
              <a:t>- Trưng bày nhiều búp bê Hi-na trong căn phòng đẹp nhất của gia đình.</a:t>
            </a:r>
          </a:p>
          <a:p>
            <a:pPr algn="just"/>
            <a:r>
              <a:rPr lang="vi-VN" sz="2800" dirty="0">
                <a:solidFill>
                  <a:srgbClr val="EB436B"/>
                </a:solidFill>
                <a:latin typeface="Cambria" panose="02040503050406030204" pitchFamily="18" charset="0"/>
                <a:ea typeface="Cambria" panose="02040503050406030204" pitchFamily="18" charset="0"/>
              </a:rPr>
              <a:t>- Quây quần bên nhau, ăn cơm đậu đỏ, bánh hi-si-mô-chi.</a:t>
            </a:r>
            <a:endParaRPr lang="en-US" sz="2800" dirty="0">
              <a:solidFill>
                <a:srgbClr val="EB436B"/>
              </a:solidFill>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xmlns="" id="{A1B2F4AA-DFD9-1B66-BFC2-D954273EC01C}"/>
              </a:ext>
            </a:extLst>
          </p:cNvPr>
          <p:cNvSpPr txBox="1"/>
          <p:nvPr/>
        </p:nvSpPr>
        <p:spPr>
          <a:xfrm>
            <a:off x="6878788" y="4601563"/>
            <a:ext cx="5134850" cy="1384995"/>
          </a:xfrm>
          <a:prstGeom prst="rect">
            <a:avLst/>
          </a:prstGeom>
          <a:noFill/>
        </p:spPr>
        <p:txBody>
          <a:bodyPr wrap="square" rtlCol="0">
            <a:spAutoFit/>
          </a:bodyPr>
          <a:lstStyle/>
          <a:p>
            <a:pPr algn="just"/>
            <a:r>
              <a:rPr lang="vi-VN" sz="2800" dirty="0">
                <a:solidFill>
                  <a:srgbClr val="0070C0"/>
                </a:solidFill>
                <a:latin typeface="Cambria" panose="02040503050406030204" pitchFamily="18" charset="0"/>
                <a:ea typeface="Cambria" panose="02040503050406030204" pitchFamily="18" charset="0"/>
              </a:rPr>
              <a:t>Treo đèn lồng cá chép hoặc những dải cờ hình cá chép sặc sỡ nhiều màu.</a:t>
            </a:r>
            <a:endParaRPr lang="en-US" sz="28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78565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horizontal)">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randombar(horizontal)">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5" grpId="0"/>
      <p:bldP spid="26" grpId="0"/>
      <p:bldP spid="27" grpId="0"/>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xmlns=""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xmlns=""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xmlns=""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xmlns="" id="{E5B1FA30-5B6E-4FF4-D6FB-C0121B2D98E7}"/>
              </a:ext>
            </a:extLst>
          </p:cNvPr>
          <p:cNvGrpSpPr/>
          <p:nvPr/>
        </p:nvGrpSpPr>
        <p:grpSpPr>
          <a:xfrm>
            <a:off x="13481" y="0"/>
            <a:ext cx="11905617" cy="2116884"/>
            <a:chOff x="13481" y="0"/>
            <a:chExt cx="11905617" cy="2116884"/>
          </a:xfrm>
        </p:grpSpPr>
        <p:grpSp>
          <p:nvGrpSpPr>
            <p:cNvPr id="10" name="Group 9">
              <a:extLst>
                <a:ext uri="{FF2B5EF4-FFF2-40B4-BE49-F238E27FC236}">
                  <a16:creationId xmlns:a16="http://schemas.microsoft.com/office/drawing/2014/main" xmlns="" id="{6A28CD24-3F11-24A2-8360-675A86BEEE99}"/>
                </a:ext>
              </a:extLst>
            </p:cNvPr>
            <p:cNvGrpSpPr/>
            <p:nvPr/>
          </p:nvGrpSpPr>
          <p:grpSpPr>
            <a:xfrm>
              <a:off x="13481" y="0"/>
              <a:ext cx="11905617" cy="2116884"/>
              <a:chOff x="13481" y="0"/>
              <a:chExt cx="11905617" cy="2116884"/>
            </a:xfrm>
          </p:grpSpPr>
          <p:sp>
            <p:nvSpPr>
              <p:cNvPr id="4" name="Rectangle: Rounded Corners 3">
                <a:extLst>
                  <a:ext uri="{FF2B5EF4-FFF2-40B4-BE49-F238E27FC236}">
                    <a16:creationId xmlns:a16="http://schemas.microsoft.com/office/drawing/2014/main" xmlns="" id="{B6C83A7A-0DE5-A0C3-6874-7302C7E45469}"/>
                  </a:ext>
                </a:extLst>
              </p:cNvPr>
              <p:cNvSpPr/>
              <p:nvPr/>
            </p:nvSpPr>
            <p:spPr>
              <a:xfrm>
                <a:off x="430661" y="265295"/>
                <a:ext cx="11488437" cy="1497577"/>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xmlns="" id="{186BAC6B-E3FF-DF42-7214-DE9D12E3E03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xmlns="" id="{86C22E8B-7677-4A42-BCFC-8162ADFBA26D}"/>
                </a:ext>
              </a:extLst>
            </p:cNvPr>
            <p:cNvSpPr txBox="1"/>
            <p:nvPr/>
          </p:nvSpPr>
          <p:spPr>
            <a:xfrm>
              <a:off x="2063301" y="379644"/>
              <a:ext cx="9630974"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4. Trong những lễ hội được nói đến ở bài đọc, em thích lễ hội nào nhất? Vì sao? </a:t>
              </a:r>
              <a:endParaRPr lang="en-US" sz="3600" b="1" dirty="0">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xmlns="" id="{85886488-B1AF-4DAB-0A8C-D49051CDD9ED}"/>
              </a:ext>
            </a:extLst>
          </p:cNvPr>
          <p:cNvSpPr txBox="1"/>
          <p:nvPr/>
        </p:nvSpPr>
        <p:spPr>
          <a:xfrm>
            <a:off x="167894" y="1877221"/>
            <a:ext cx="11856212" cy="2585323"/>
          </a:xfrm>
          <a:prstGeom prst="rect">
            <a:avLst/>
          </a:prstGeom>
          <a:solidFill>
            <a:schemeClr val="bg1"/>
          </a:solidFill>
        </p:spPr>
        <p:txBody>
          <a:bodyPr wrap="square" rtlCol="0">
            <a:spAutoFit/>
          </a:bodyPr>
          <a:lstStyle/>
          <a:p>
            <a:pPr algn="just">
              <a:lnSpc>
                <a:spcPct val="90000"/>
              </a:lnSpc>
            </a:pPr>
            <a:r>
              <a:rPr lang="vi-VN" sz="3600" dirty="0">
                <a:solidFill>
                  <a:srgbClr val="002060"/>
                </a:solidFill>
                <a:latin typeface="Cambria" panose="02040503050406030204" pitchFamily="18" charset="0"/>
                <a:ea typeface="Cambria" panose="02040503050406030204" pitchFamily="18" charset="0"/>
              </a:rPr>
              <a:t>   Trong những lễ hội được nói đến ở bài đọc, em thích nhất là lễ hội Hoa anh đào. Vì vào ngày lễ này sẽ được ngắm hoa anh đào nở rộ - đây là một trong những loài hoa biểu tượng của Nhật Bản. Ngoài ra còn được quây quần, liên hoan, hát hò, nhảy múa,.. cùng tất cả mọi người.</a:t>
            </a:r>
            <a:endParaRPr lang="en-US" sz="3600"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xmlns="" id="{2BA5C993-9A0B-B546-66A8-60605F001EAA}"/>
              </a:ext>
            </a:extLst>
          </p:cNvPr>
          <p:cNvPicPr>
            <a:picLocks noChangeAspect="1"/>
          </p:cNvPicPr>
          <p:nvPr/>
        </p:nvPicPr>
        <p:blipFill>
          <a:blip r:embed="rId7"/>
          <a:stretch>
            <a:fillRect/>
          </a:stretch>
        </p:blipFill>
        <p:spPr>
          <a:xfrm>
            <a:off x="8183261" y="4328060"/>
            <a:ext cx="3656957" cy="24379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8016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xmlns=""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xmlns=""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xmlns=""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xmlns="" id="{E5B1FA30-5B6E-4FF4-D6FB-C0121B2D98E7}"/>
              </a:ext>
            </a:extLst>
          </p:cNvPr>
          <p:cNvGrpSpPr/>
          <p:nvPr/>
        </p:nvGrpSpPr>
        <p:grpSpPr>
          <a:xfrm>
            <a:off x="0" y="-104869"/>
            <a:ext cx="11905617" cy="2687968"/>
            <a:chOff x="13481" y="0"/>
            <a:chExt cx="11905617" cy="2687968"/>
          </a:xfrm>
        </p:grpSpPr>
        <p:grpSp>
          <p:nvGrpSpPr>
            <p:cNvPr id="10" name="Group 9">
              <a:extLst>
                <a:ext uri="{FF2B5EF4-FFF2-40B4-BE49-F238E27FC236}">
                  <a16:creationId xmlns:a16="http://schemas.microsoft.com/office/drawing/2014/main" xmlns="" id="{6A28CD24-3F11-24A2-8360-675A86BEEE99}"/>
                </a:ext>
              </a:extLst>
            </p:cNvPr>
            <p:cNvGrpSpPr/>
            <p:nvPr/>
          </p:nvGrpSpPr>
          <p:grpSpPr>
            <a:xfrm>
              <a:off x="13481" y="0"/>
              <a:ext cx="11905617" cy="2687968"/>
              <a:chOff x="13481" y="0"/>
              <a:chExt cx="11905617" cy="2687968"/>
            </a:xfrm>
          </p:grpSpPr>
          <p:sp>
            <p:nvSpPr>
              <p:cNvPr id="4" name="Rectangle: Rounded Corners 3">
                <a:extLst>
                  <a:ext uri="{FF2B5EF4-FFF2-40B4-BE49-F238E27FC236}">
                    <a16:creationId xmlns:a16="http://schemas.microsoft.com/office/drawing/2014/main" xmlns="" id="{B6C83A7A-0DE5-A0C3-6874-7302C7E45469}"/>
                  </a:ext>
                </a:extLst>
              </p:cNvPr>
              <p:cNvSpPr/>
              <p:nvPr/>
            </p:nvSpPr>
            <p:spPr>
              <a:xfrm>
                <a:off x="430661" y="265295"/>
                <a:ext cx="11488437" cy="2422673"/>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xmlns="" id="{186BAC6B-E3FF-DF42-7214-DE9D12E3E03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xmlns="" id="{86C22E8B-7677-4A42-BCFC-8162ADFBA26D}"/>
                </a:ext>
              </a:extLst>
            </p:cNvPr>
            <p:cNvSpPr txBox="1"/>
            <p:nvPr/>
          </p:nvSpPr>
          <p:spPr>
            <a:xfrm>
              <a:off x="1977656" y="326479"/>
              <a:ext cx="9797456" cy="2308324"/>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5. Ở Việt Nam có những ngày lễ, ngày tết nào dành cho trẻ em? Hãy kể lại một số hoạt động được trẻ em yêu thích trong những ngày lễ, ngày tết đó. </a:t>
              </a:r>
              <a:endParaRPr lang="en-US" sz="3600" b="1" dirty="0">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xmlns="" id="{85886488-B1AF-4DAB-0A8C-D49051CDD9ED}"/>
              </a:ext>
            </a:extLst>
          </p:cNvPr>
          <p:cNvSpPr txBox="1"/>
          <p:nvPr/>
        </p:nvSpPr>
        <p:spPr>
          <a:xfrm>
            <a:off x="213968" y="2749152"/>
            <a:ext cx="11856212" cy="2240613"/>
          </a:xfrm>
          <a:prstGeom prst="rect">
            <a:avLst/>
          </a:prstGeom>
          <a:solidFill>
            <a:schemeClr val="bg1"/>
          </a:solidFill>
        </p:spPr>
        <p:txBody>
          <a:bodyPr wrap="square" rtlCol="0">
            <a:spAutoFit/>
          </a:bodyPr>
          <a:lstStyle/>
          <a:p>
            <a:pPr algn="just">
              <a:lnSpc>
                <a:spcPct val="90000"/>
              </a:lnSpc>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 Ở Việt Nam có những ngày lễ, ngày tết dành cho trẻ em như: Tết Thiếu nhi 1/6, tết Trung thu 15/8 âm lịch. </a:t>
            </a:r>
          </a:p>
          <a:p>
            <a:pPr algn="just">
              <a:lnSpc>
                <a:spcPct val="90000"/>
              </a:lnSpc>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 Một số hoạt động được trẻ em yêu thích trong những ngày lễ, ngày tết đó là rước đèn và phá cỗ,...</a:t>
            </a:r>
            <a:endParaRPr lang="en-US"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F7049FE4-5413-44BC-0842-B2787BFB6461}"/>
              </a:ext>
            </a:extLst>
          </p:cNvPr>
          <p:cNvPicPr>
            <a:picLocks noChangeAspect="1"/>
          </p:cNvPicPr>
          <p:nvPr/>
        </p:nvPicPr>
        <p:blipFill>
          <a:blip r:embed="rId7"/>
          <a:stretch>
            <a:fillRect/>
          </a:stretch>
        </p:blipFill>
        <p:spPr>
          <a:xfrm>
            <a:off x="8248646" y="4575868"/>
            <a:ext cx="3852639" cy="2240614"/>
          </a:xfrm>
          <a:prstGeom prst="rect">
            <a:avLst/>
          </a:prstGeom>
        </p:spPr>
      </p:pic>
    </p:spTree>
    <p:extLst>
      <p:ext uri="{BB962C8B-B14F-4D97-AF65-F5344CB8AC3E}">
        <p14:creationId xmlns:p14="http://schemas.microsoft.com/office/powerpoint/2010/main" val="186161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xmlns=""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xmlns=""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Picture 14">
            <a:extLst>
              <a:ext uri="{FF2B5EF4-FFF2-40B4-BE49-F238E27FC236}">
                <a16:creationId xmlns:a16="http://schemas.microsoft.com/office/drawing/2014/main" xmlns="" id="{A4F0962E-1D7C-C8D3-68AD-12BFE367F7DA}"/>
              </a:ext>
            </a:extLst>
          </p:cNvPr>
          <p:cNvPicPr>
            <a:picLocks noChangeAspect="1"/>
          </p:cNvPicPr>
          <p:nvPr/>
        </p:nvPicPr>
        <p:blipFill>
          <a:blip r:embed="rId4"/>
          <a:stretch>
            <a:fillRect/>
          </a:stretch>
        </p:blipFill>
        <p:spPr>
          <a:xfrm>
            <a:off x="1883476" y="1654572"/>
            <a:ext cx="4795943" cy="1774428"/>
          </a:xfrm>
          <a:prstGeom prst="rect">
            <a:avLst/>
          </a:prstGeom>
        </p:spPr>
      </p:pic>
      <p:sp>
        <p:nvSpPr>
          <p:cNvPr id="16" name="TextBox 15">
            <a:extLst>
              <a:ext uri="{FF2B5EF4-FFF2-40B4-BE49-F238E27FC236}">
                <a16:creationId xmlns:a16="http://schemas.microsoft.com/office/drawing/2014/main" xmlns="" id="{701F28BE-208D-A5CD-D3CC-20E90E202D0F}"/>
              </a:ext>
            </a:extLst>
          </p:cNvPr>
          <p:cNvSpPr txBox="1"/>
          <p:nvPr/>
        </p:nvSpPr>
        <p:spPr>
          <a:xfrm>
            <a:off x="1648046" y="3285460"/>
            <a:ext cx="8718698" cy="3046988"/>
          </a:xfrm>
          <a:prstGeom prst="rect">
            <a:avLst/>
          </a:prstGeom>
          <a:noFill/>
        </p:spPr>
        <p:txBody>
          <a:bodyPr wrap="square" rtlCol="0">
            <a:spAutoFit/>
          </a:bodyPr>
          <a:lstStyle/>
          <a:p>
            <a:pPr algn="just"/>
            <a:r>
              <a:rPr lang="en-US" sz="4800" b="1" dirty="0">
                <a:effectLst/>
                <a:latin typeface="Cambria" panose="02040503050406030204" pitchFamily="18" charset="0"/>
                <a:ea typeface="Cambria" panose="02040503050406030204" pitchFamily="18" charset="0"/>
              </a:rPr>
              <a:t>Ca </a:t>
            </a:r>
            <a:r>
              <a:rPr lang="en-US" sz="4800" b="1" dirty="0" err="1">
                <a:effectLst/>
                <a:latin typeface="Cambria" panose="02040503050406030204" pitchFamily="18" charset="0"/>
                <a:ea typeface="Cambria" panose="02040503050406030204" pitchFamily="18" charset="0"/>
              </a:rPr>
              <a:t>ngợi</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nét</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độc</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đáo</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thú</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vị</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và</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đầy</a:t>
            </a:r>
            <a:r>
              <a:rPr lang="en-US" sz="4800" b="1" dirty="0">
                <a:effectLst/>
                <a:latin typeface="Cambria" panose="02040503050406030204" pitchFamily="18" charset="0"/>
                <a:ea typeface="Cambria" panose="02040503050406030204" pitchFamily="18" charset="0"/>
              </a:rPr>
              <a:t> ý </a:t>
            </a:r>
            <a:r>
              <a:rPr lang="en-US" sz="4800" b="1" dirty="0" err="1">
                <a:effectLst/>
                <a:latin typeface="Cambria" panose="02040503050406030204" pitchFamily="18" charset="0"/>
                <a:ea typeface="Cambria" panose="02040503050406030204" pitchFamily="18" charset="0"/>
              </a:rPr>
              <a:t>nghĩa</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của</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các</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lễ</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hội</a:t>
            </a:r>
            <a:r>
              <a:rPr lang="en-US" sz="4800" b="1" dirty="0">
                <a:effectLst/>
                <a:latin typeface="Cambria" panose="02040503050406030204" pitchFamily="18" charset="0"/>
                <a:ea typeface="Cambria" panose="02040503050406030204" pitchFamily="18" charset="0"/>
              </a:rPr>
              <a:t> ở </a:t>
            </a:r>
            <a:r>
              <a:rPr lang="en-US" sz="4800" b="1" dirty="0" err="1">
                <a:effectLst/>
                <a:latin typeface="Cambria" panose="02040503050406030204" pitchFamily="18" charset="0"/>
                <a:ea typeface="Cambria" panose="02040503050406030204" pitchFamily="18" charset="0"/>
              </a:rPr>
              <a:t>Nhật</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Bản</a:t>
            </a:r>
            <a:r>
              <a:rPr lang="en-US" sz="4800" b="1" dirty="0">
                <a:effectLst/>
                <a:latin typeface="Cambria" panose="02040503050406030204" pitchFamily="18" charset="0"/>
                <a:ea typeface="Cambria" panose="02040503050406030204" pitchFamily="18" charset="0"/>
              </a:rPr>
              <a:t>.</a:t>
            </a:r>
          </a:p>
          <a:p>
            <a:pPr algn="just"/>
            <a:endParaRPr lang="en-US" sz="4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6051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xmlns=""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xmlns=""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xmlns=""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3" name="Group 12">
            <a:extLst>
              <a:ext uri="{FF2B5EF4-FFF2-40B4-BE49-F238E27FC236}">
                <a16:creationId xmlns:a16="http://schemas.microsoft.com/office/drawing/2014/main" xmlns="" id="{736D8FFC-EF88-D96F-998F-C5E35E6D9F8A}"/>
              </a:ext>
            </a:extLst>
          </p:cNvPr>
          <p:cNvGrpSpPr/>
          <p:nvPr/>
        </p:nvGrpSpPr>
        <p:grpSpPr>
          <a:xfrm>
            <a:off x="615025" y="922"/>
            <a:ext cx="10878213" cy="2617414"/>
            <a:chOff x="656893" y="147051"/>
            <a:chExt cx="10878213" cy="2617414"/>
          </a:xfrm>
        </p:grpSpPr>
        <p:pic>
          <p:nvPicPr>
            <p:cNvPr id="11" name="图片 38">
              <a:extLst>
                <a:ext uri="{FF2B5EF4-FFF2-40B4-BE49-F238E27FC236}">
                  <a16:creationId xmlns:a16="http://schemas.microsoft.com/office/drawing/2014/main" xmlns="" id="{5C6B0083-8B62-5311-8A1A-C36F5A499BB5}"/>
                </a:ext>
              </a:extLst>
            </p:cNvPr>
            <p:cNvPicPr>
              <a:picLocks noChangeAspect="1"/>
            </p:cNvPicPr>
            <p:nvPr/>
          </p:nvPicPr>
          <p:blipFill>
            <a:blip r:embed="rId5" cstate="hqprint">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656893" y="147051"/>
              <a:ext cx="10878213" cy="2617414"/>
            </a:xfrm>
            <a:prstGeom prst="rect">
              <a:avLst/>
            </a:prstGeom>
          </p:spPr>
        </p:pic>
        <p:sp>
          <p:nvSpPr>
            <p:cNvPr id="12" name="TextBox 11">
              <a:extLst>
                <a:ext uri="{FF2B5EF4-FFF2-40B4-BE49-F238E27FC236}">
                  <a16:creationId xmlns:a16="http://schemas.microsoft.com/office/drawing/2014/main" xmlns="" id="{B0525B7C-F820-6B72-AE27-DDCF6ED5AB34}"/>
                </a:ext>
              </a:extLst>
            </p:cNvPr>
            <p:cNvSpPr txBox="1"/>
            <p:nvPr/>
          </p:nvSpPr>
          <p:spPr>
            <a:xfrm>
              <a:off x="1268818" y="428619"/>
              <a:ext cx="9654362" cy="1846659"/>
            </a:xfrm>
            <a:prstGeom prst="rect">
              <a:avLst/>
            </a:prstGeom>
            <a:noFill/>
          </p:spPr>
          <p:txBody>
            <a:bodyPr wrap="square" rtlCol="0">
              <a:spAutoFit/>
            </a:bodyPr>
            <a:lstStyle/>
            <a:p>
              <a:pPr algn="ctr"/>
              <a:r>
                <a:rPr lang="vi-VN" sz="6600" dirty="0">
                  <a:solidFill>
                    <a:srgbClr val="EB436B"/>
                  </a:solidFill>
                  <a:latin typeface="#9Slide05 SVNLobster" panose="02040603050506020204" pitchFamily="18" charset="0"/>
                </a:rPr>
                <a:t>Chia sẻ cùng bạn</a:t>
              </a:r>
            </a:p>
            <a:p>
              <a:pPr algn="ctr"/>
              <a:r>
                <a:rPr lang="vi-VN" sz="4400" b="1" dirty="0">
                  <a:latin typeface="Cambria" panose="02040503050406030204" pitchFamily="18" charset="0"/>
                  <a:ea typeface="Cambria" panose="02040503050406030204" pitchFamily="18" charset="0"/>
                </a:rPr>
                <a:t>Em biết gì về đất nước Nhật Bản?</a:t>
              </a:r>
              <a:endParaRPr lang="en-US" sz="4000" b="1" dirty="0">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xmlns="" id="{18E249A3-4AD6-B98A-336C-680CB7FF13B8}"/>
              </a:ext>
            </a:extLst>
          </p:cNvPr>
          <p:cNvPicPr>
            <a:picLocks noChangeAspect="1"/>
          </p:cNvPicPr>
          <p:nvPr/>
        </p:nvPicPr>
        <p:blipFill>
          <a:blip r:embed="rId7"/>
          <a:stretch>
            <a:fillRect/>
          </a:stretch>
        </p:blipFill>
        <p:spPr>
          <a:xfrm>
            <a:off x="1453597" y="3343648"/>
            <a:ext cx="2453853" cy="1668925"/>
          </a:xfrm>
          <a:prstGeom prst="rect">
            <a:avLst/>
          </a:prstGeom>
        </p:spPr>
      </p:pic>
      <p:pic>
        <p:nvPicPr>
          <p:cNvPr id="17" name="Picture 16">
            <a:extLst>
              <a:ext uri="{FF2B5EF4-FFF2-40B4-BE49-F238E27FC236}">
                <a16:creationId xmlns:a16="http://schemas.microsoft.com/office/drawing/2014/main" xmlns="" id="{137609D0-D27E-E3B2-66B6-1772B9BCF548}"/>
              </a:ext>
            </a:extLst>
          </p:cNvPr>
          <p:cNvPicPr>
            <a:picLocks noChangeAspect="1"/>
          </p:cNvPicPr>
          <p:nvPr/>
        </p:nvPicPr>
        <p:blipFill>
          <a:blip r:embed="rId8"/>
          <a:stretch>
            <a:fillRect/>
          </a:stretch>
        </p:blipFill>
        <p:spPr>
          <a:xfrm>
            <a:off x="3578459" y="5052016"/>
            <a:ext cx="2438611" cy="1653683"/>
          </a:xfrm>
          <a:prstGeom prst="rect">
            <a:avLst/>
          </a:prstGeom>
        </p:spPr>
      </p:pic>
      <p:pic>
        <p:nvPicPr>
          <p:cNvPr id="19" name="Picture 18">
            <a:extLst>
              <a:ext uri="{FF2B5EF4-FFF2-40B4-BE49-F238E27FC236}">
                <a16:creationId xmlns:a16="http://schemas.microsoft.com/office/drawing/2014/main" xmlns="" id="{BB86B1AA-78E3-905C-453A-A4C1195FD794}"/>
              </a:ext>
            </a:extLst>
          </p:cNvPr>
          <p:cNvPicPr>
            <a:picLocks noChangeAspect="1"/>
          </p:cNvPicPr>
          <p:nvPr/>
        </p:nvPicPr>
        <p:blipFill>
          <a:blip r:embed="rId9"/>
          <a:stretch>
            <a:fillRect/>
          </a:stretch>
        </p:blipFill>
        <p:spPr>
          <a:xfrm>
            <a:off x="3907450" y="2463462"/>
            <a:ext cx="2400508" cy="1714649"/>
          </a:xfrm>
          <a:prstGeom prst="rect">
            <a:avLst/>
          </a:prstGeom>
        </p:spPr>
      </p:pic>
      <p:sp>
        <p:nvSpPr>
          <p:cNvPr id="20" name="TextBox 19">
            <a:extLst>
              <a:ext uri="{FF2B5EF4-FFF2-40B4-BE49-F238E27FC236}">
                <a16:creationId xmlns:a16="http://schemas.microsoft.com/office/drawing/2014/main" xmlns="" id="{E70BEA89-CAC9-5C8A-5649-0A84AA6D9DF4}"/>
              </a:ext>
            </a:extLst>
          </p:cNvPr>
          <p:cNvSpPr txBox="1"/>
          <p:nvPr/>
        </p:nvSpPr>
        <p:spPr>
          <a:xfrm>
            <a:off x="6307958" y="3845695"/>
            <a:ext cx="5825600" cy="2758704"/>
          </a:xfrm>
          <a:prstGeom prst="rect">
            <a:avLst/>
          </a:prstGeom>
          <a:solidFill>
            <a:schemeClr val="bg1">
              <a:alpha val="90000"/>
            </a:schemeClr>
          </a:solidFill>
        </p:spPr>
        <p:txBody>
          <a:bodyPr wrap="square" rtlCol="0">
            <a:spAutoFit/>
          </a:bodyPr>
          <a:lstStyle/>
          <a:p>
            <a:pPr algn="just">
              <a:lnSpc>
                <a:spcPct val="110000"/>
              </a:lnSpc>
            </a:pPr>
            <a:r>
              <a:rPr lang="vi-VN"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Địa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điểm</a:t>
            </a:r>
            <a:r>
              <a:rPr lang="en-US" sz="3200" b="1" dirty="0">
                <a:latin typeface="Cambria" panose="02040503050406030204" pitchFamily="18" charset="0"/>
                <a:ea typeface="Cambria" panose="02040503050406030204" pitchFamily="18" charset="0"/>
              </a:rPr>
              <a:t> du </a:t>
            </a:r>
            <a:r>
              <a:rPr lang="en-US" sz="3200" b="1" dirty="0" err="1">
                <a:latin typeface="Cambria" panose="02040503050406030204" pitchFamily="18" charset="0"/>
                <a:ea typeface="Cambria" panose="02040503050406030204" pitchFamily="18" charset="0"/>
              </a:rPr>
              <a:t>lịch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nổi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tiếng</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a:p>
            <a:pPr algn="just">
              <a:lnSpc>
                <a:spcPct val="110000"/>
              </a:lnSpc>
            </a:pPr>
            <a:r>
              <a:rPr lang="vi-VN"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Loài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nổi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tiếng</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a:p>
            <a:pPr algn="just">
              <a:lnSpc>
                <a:spcPct val="110000"/>
              </a:lnSpc>
            </a:pPr>
            <a:r>
              <a:rPr lang="vi-VN"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Ẩm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phú</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sao</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a:p>
            <a:pPr algn="just">
              <a:lnSpc>
                <a:spcPct val="110000"/>
              </a:lnSpc>
            </a:pP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lễ</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hội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nổi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tiếng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14946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Effect transition="in" filter="fade">
                                      <p:cBhvr>
                                        <p:cTn id="25" dur="1000"/>
                                        <p:tgtEl>
                                          <p:spTgt spid="20">
                                            <p:txEl>
                                              <p:pRg st="0" end="0"/>
                                            </p:txEl>
                                          </p:spTgt>
                                        </p:tgtEl>
                                      </p:cBhvr>
                                    </p:animEffect>
                                    <p:anim calcmode="lin" valueType="num">
                                      <p:cBhvr>
                                        <p:cTn id="26"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20">
                                            <p:txEl>
                                              <p:pRg st="1" end="1"/>
                                            </p:txEl>
                                          </p:spTgt>
                                        </p:tgtEl>
                                        <p:attrNameLst>
                                          <p:attrName>style.visibility</p:attrName>
                                        </p:attrNameLst>
                                      </p:cBhvr>
                                      <p:to>
                                        <p:strVal val="visible"/>
                                      </p:to>
                                    </p:set>
                                    <p:animEffect transition="in" filter="fade">
                                      <p:cBhvr>
                                        <p:cTn id="32" dur="1000"/>
                                        <p:tgtEl>
                                          <p:spTgt spid="20">
                                            <p:txEl>
                                              <p:pRg st="1" end="1"/>
                                            </p:txEl>
                                          </p:spTgt>
                                        </p:tgtEl>
                                      </p:cBhvr>
                                    </p:animEffect>
                                    <p:anim calcmode="lin" valueType="num">
                                      <p:cBhvr>
                                        <p:cTn id="33"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20">
                                            <p:txEl>
                                              <p:pRg st="2" end="2"/>
                                            </p:txEl>
                                          </p:spTgt>
                                        </p:tgtEl>
                                        <p:attrNameLst>
                                          <p:attrName>style.visibility</p:attrName>
                                        </p:attrNameLst>
                                      </p:cBhvr>
                                      <p:to>
                                        <p:strVal val="visible"/>
                                      </p:to>
                                    </p:set>
                                    <p:animEffect transition="in" filter="fade">
                                      <p:cBhvr>
                                        <p:cTn id="39" dur="1000"/>
                                        <p:tgtEl>
                                          <p:spTgt spid="20">
                                            <p:txEl>
                                              <p:pRg st="2" end="2"/>
                                            </p:txEl>
                                          </p:spTgt>
                                        </p:tgtEl>
                                      </p:cBhvr>
                                    </p:animEffect>
                                    <p:anim calcmode="lin" valueType="num">
                                      <p:cBhvr>
                                        <p:cTn id="40"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0">
                                            <p:txEl>
                                              <p:pRg st="3" end="3"/>
                                            </p:txEl>
                                          </p:spTgt>
                                        </p:tgtEl>
                                        <p:attrNameLst>
                                          <p:attrName>style.visibility</p:attrName>
                                        </p:attrNameLst>
                                      </p:cBhvr>
                                      <p:to>
                                        <p:strVal val="visible"/>
                                      </p:to>
                                    </p:set>
                                    <p:animEffect transition="in" filter="fade">
                                      <p:cBhvr>
                                        <p:cTn id="46" dur="1000"/>
                                        <p:tgtEl>
                                          <p:spTgt spid="20">
                                            <p:txEl>
                                              <p:pRg st="3" end="3"/>
                                            </p:txEl>
                                          </p:spTgt>
                                        </p:tgtEl>
                                      </p:cBhvr>
                                    </p:animEffect>
                                    <p:anim calcmode="lin" valueType="num">
                                      <p:cBhvr>
                                        <p:cTn id="47"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xmlns="" id="{2AACA59E-5DA5-453F-8890-40F27BC92B3C}"/>
              </a:ext>
            </a:extLst>
          </p:cNvPr>
          <p:cNvGrpSpPr/>
          <p:nvPr/>
        </p:nvGrpSpPr>
        <p:grpSpPr>
          <a:xfrm rot="10800000">
            <a:off x="626072" y="-886906"/>
            <a:ext cx="10939856" cy="6998947"/>
            <a:chOff x="821483" y="1014084"/>
            <a:chExt cx="10939856" cy="6146566"/>
          </a:xfrm>
        </p:grpSpPr>
        <p:sp>
          <p:nvSpPr>
            <p:cNvPr id="4" name="任意多边形: 形状 3">
              <a:extLst>
                <a:ext uri="{FF2B5EF4-FFF2-40B4-BE49-F238E27FC236}">
                  <a16:creationId xmlns:a16="http://schemas.microsoft.com/office/drawing/2014/main" xmlns=""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xmlns=""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xmlns="" id="{D7BEB685-B97C-4688-9D04-C0DD426BE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69232"/>
            <a:ext cx="12698594" cy="7158791"/>
          </a:xfrm>
          <a:prstGeom prst="rect">
            <a:avLst/>
          </a:prstGeom>
        </p:spPr>
      </p:pic>
      <p:pic>
        <p:nvPicPr>
          <p:cNvPr id="9" name="Picture 8">
            <a:extLst>
              <a:ext uri="{FF2B5EF4-FFF2-40B4-BE49-F238E27FC236}">
                <a16:creationId xmlns:a16="http://schemas.microsoft.com/office/drawing/2014/main" xmlns="" id="{D45758B6-41E6-A8A1-572B-3B2ED690B2BD}"/>
              </a:ext>
            </a:extLst>
          </p:cNvPr>
          <p:cNvPicPr>
            <a:picLocks noChangeAspect="1"/>
          </p:cNvPicPr>
          <p:nvPr/>
        </p:nvPicPr>
        <p:blipFill>
          <a:blip r:embed="rId5"/>
          <a:stretch>
            <a:fillRect/>
          </a:stretch>
        </p:blipFill>
        <p:spPr>
          <a:xfrm>
            <a:off x="2017240" y="1246745"/>
            <a:ext cx="9976623" cy="1881139"/>
          </a:xfrm>
          <a:prstGeom prst="rect">
            <a:avLst/>
          </a:prstGeom>
        </p:spPr>
      </p:pic>
    </p:spTree>
    <p:extLst>
      <p:ext uri="{BB962C8B-B14F-4D97-AF65-F5344CB8AC3E}">
        <p14:creationId xmlns:p14="http://schemas.microsoft.com/office/powerpoint/2010/main" val="2804623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C6A42E5-8D88-DB00-DE7A-AEDBD177E5CD}"/>
              </a:ext>
            </a:extLst>
          </p:cNvPr>
          <p:cNvSpPr/>
          <p:nvPr/>
        </p:nvSpPr>
        <p:spPr>
          <a:xfrm>
            <a:off x="115186" y="90376"/>
            <a:ext cx="11961628" cy="6677247"/>
          </a:xfrm>
          <a:prstGeom prst="rect">
            <a:avLst/>
          </a:prstGeom>
          <a:solidFill>
            <a:schemeClr val="bg1">
              <a:alpha val="96000"/>
            </a:schemeClr>
          </a:solidFill>
          <a:ln>
            <a:solidFill>
              <a:srgbClr val="F49D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xmlns="" id="{850AE618-9000-8A74-B3A8-4D11616EA3E8}"/>
              </a:ext>
            </a:extLst>
          </p:cNvPr>
          <p:cNvSpPr txBox="1"/>
          <p:nvPr/>
        </p:nvSpPr>
        <p:spPr>
          <a:xfrm>
            <a:off x="125818" y="3071601"/>
            <a:ext cx="11931079" cy="1938992"/>
          </a:xfrm>
          <a:prstGeom prst="rect">
            <a:avLst/>
          </a:prstGeom>
          <a:solidFill>
            <a:schemeClr val="accent2">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5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Lễ hội Búp bê </a:t>
            </a:r>
            <a:r>
              <a:rPr kumimoji="0" lang="vi-VN" sz="29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03 tháng 3) là ngày để các gia đình Nhật Bản cầu may mắn và sức khoẻ cho các bé gái. Vào ngày này, người ta trưng bày nhiều búp bê Hi-na trong căn phòng đẹp nhất của gia đình. Họ quây quần bên nhau, ăn cơm đậu đỏ, bánh hi-si-mô-chi.</a:t>
            </a:r>
            <a:endParaRPr kumimoji="0" lang="en-US" sz="29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3" name="Picture 22">
            <a:extLst>
              <a:ext uri="{FF2B5EF4-FFF2-40B4-BE49-F238E27FC236}">
                <a16:creationId xmlns:a16="http://schemas.microsoft.com/office/drawing/2014/main" xmlns="" id="{590825D9-9726-CAB3-9F1D-DA91BFC69CA4}"/>
              </a:ext>
            </a:extLst>
          </p:cNvPr>
          <p:cNvPicPr>
            <a:picLocks noChangeAspect="1"/>
          </p:cNvPicPr>
          <p:nvPr/>
        </p:nvPicPr>
        <p:blipFill>
          <a:blip r:embed="rId4"/>
          <a:stretch>
            <a:fillRect/>
          </a:stretch>
        </p:blipFill>
        <p:spPr>
          <a:xfrm>
            <a:off x="3896788" y="95128"/>
            <a:ext cx="3662961" cy="678745"/>
          </a:xfrm>
          <a:prstGeom prst="rect">
            <a:avLst/>
          </a:prstGeom>
        </p:spPr>
      </p:pic>
      <p:sp>
        <p:nvSpPr>
          <p:cNvPr id="24" name="TextBox 23">
            <a:extLst>
              <a:ext uri="{FF2B5EF4-FFF2-40B4-BE49-F238E27FC236}">
                <a16:creationId xmlns:a16="http://schemas.microsoft.com/office/drawing/2014/main" xmlns="" id="{479DACE2-CA30-0D0E-A007-DBCC6C2BBF2D}"/>
              </a:ext>
            </a:extLst>
          </p:cNvPr>
          <p:cNvSpPr txBox="1"/>
          <p:nvPr/>
        </p:nvSpPr>
        <p:spPr>
          <a:xfrm>
            <a:off x="136452" y="735944"/>
            <a:ext cx="11909813" cy="2400657"/>
          </a:xfrm>
          <a:prstGeom prst="rect">
            <a:avLst/>
          </a:prstGeom>
          <a:solidFill>
            <a:srgbClr val="F49DB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5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Lễ hội Hoa anh đào </a:t>
            </a:r>
            <a:r>
              <a:rPr kumimoji="0" lang="vi-VN" sz="29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được xem là lễ hội lớn, lâu đời nhất tại Nhật Bản. Hằng năm, vào mùa xuân, hoa anh đào trên cả nước bắt đầu nở rộ. Mọi người ngồi dưới gốc anh đào ngắm hoa, cùng liên hoan, cùng hát hò, nhảy múa,... Đất nước Nhật Bản rất tự hào khi được mệnh danh “xứ sở hoa anh đào”.</a:t>
            </a:r>
            <a:endParaRPr kumimoji="0" lang="en-US" sz="29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xmlns="" id="{7E58018B-09B6-DA8A-6C3B-B13BC0BE6FBE}"/>
              </a:ext>
            </a:extLst>
          </p:cNvPr>
          <p:cNvSpPr txBox="1"/>
          <p:nvPr/>
        </p:nvSpPr>
        <p:spPr>
          <a:xfrm>
            <a:off x="95270" y="4875915"/>
            <a:ext cx="11961628" cy="1938992"/>
          </a:xfrm>
          <a:prstGeom prst="rect">
            <a:avLst/>
          </a:prstGeom>
          <a:solidFill>
            <a:schemeClr val="accent5">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5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Tết Thiếu nhi </a:t>
            </a:r>
            <a:r>
              <a:rPr kumimoji="0" lang="vi-VN" sz="29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05 tháng 5) đã trở thành ngày nghỉ lễ toàn quốc của người dân Nhật Bản. Thực ra, tết Thiếu nhi chỉ dành cho các bé trai. Trên nóc nhà, mỗi gia đình thường treo đèn lồng cá chép, những dải cờ hình cá chép sặc sỡ, nhiều màu, thể hiện sức mạnh và ý chí kiên cường.</a:t>
            </a:r>
            <a:endParaRPr kumimoji="0" lang="en-US" sz="29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23446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xmlns=""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xmlns=""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xmlns=""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sp>
        <p:nvSpPr>
          <p:cNvPr id="6" name="Freeform 673">
            <a:extLst>
              <a:ext uri="{FF2B5EF4-FFF2-40B4-BE49-F238E27FC236}">
                <a16:creationId xmlns:a16="http://schemas.microsoft.com/office/drawing/2014/main" xmlns="" id="{8247D77F-4751-4D3D-BFC2-29D293C87B48}"/>
              </a:ext>
            </a:extLst>
          </p:cNvPr>
          <p:cNvSpPr>
            <a:spLocks/>
          </p:cNvSpPr>
          <p:nvPr/>
        </p:nvSpPr>
        <p:spPr bwMode="auto">
          <a:xfrm>
            <a:off x="1313674" y="2888901"/>
            <a:ext cx="4681989" cy="324431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rgbClr val="F17F9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Freeform 673">
            <a:extLst>
              <a:ext uri="{FF2B5EF4-FFF2-40B4-BE49-F238E27FC236}">
                <a16:creationId xmlns:a16="http://schemas.microsoft.com/office/drawing/2014/main" xmlns="" id="{1C85950A-9849-4472-8893-36046C42BE68}"/>
              </a:ext>
            </a:extLst>
          </p:cNvPr>
          <p:cNvSpPr>
            <a:spLocks/>
          </p:cNvSpPr>
          <p:nvPr/>
        </p:nvSpPr>
        <p:spPr bwMode="auto">
          <a:xfrm>
            <a:off x="6096000" y="3229143"/>
            <a:ext cx="4681989" cy="324431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rgbClr val="F17F9A"/>
          </a:solidFill>
          <a:ln>
            <a:noFill/>
          </a:ln>
        </p:spPr>
        <p:txBody>
          <a:bodyPr vert="horz" wrap="square" lIns="91440" tIns="45720" rIns="91440" bIns="45720" numCol="1" anchor="t" anchorCtr="0" compatLnSpc="1">
            <a:prstTxWarp prst="textNoShape">
              <a:avLst/>
            </a:prstTxWarp>
          </a:bodyPr>
          <a:lstStyle/>
          <a:p>
            <a:endParaRPr lang="zh-CN" altLang="en-US"/>
          </a:p>
        </p:txBody>
      </p:sp>
      <p:pic>
        <p:nvPicPr>
          <p:cNvPr id="4" name="Picture 3">
            <a:extLst>
              <a:ext uri="{FF2B5EF4-FFF2-40B4-BE49-F238E27FC236}">
                <a16:creationId xmlns:a16="http://schemas.microsoft.com/office/drawing/2014/main" xmlns="" id="{3F01EDD9-229A-638E-353F-3985CD6AD779}"/>
              </a:ext>
            </a:extLst>
          </p:cNvPr>
          <p:cNvPicPr>
            <a:picLocks noChangeAspect="1"/>
          </p:cNvPicPr>
          <p:nvPr/>
        </p:nvPicPr>
        <p:blipFill>
          <a:blip r:embed="rId5"/>
          <a:stretch>
            <a:fillRect/>
          </a:stretch>
        </p:blipFill>
        <p:spPr>
          <a:xfrm>
            <a:off x="3347152" y="1466848"/>
            <a:ext cx="3869610" cy="1255253"/>
          </a:xfrm>
          <a:prstGeom prst="rect">
            <a:avLst/>
          </a:prstGeom>
        </p:spPr>
      </p:pic>
      <p:sp>
        <p:nvSpPr>
          <p:cNvPr id="12" name="TextBox 11">
            <a:extLst>
              <a:ext uri="{FF2B5EF4-FFF2-40B4-BE49-F238E27FC236}">
                <a16:creationId xmlns:a16="http://schemas.microsoft.com/office/drawing/2014/main" xmlns="" id="{95B721A3-5042-6104-6E41-BEB4AE70F0F2}"/>
              </a:ext>
            </a:extLst>
          </p:cNvPr>
          <p:cNvSpPr txBox="1"/>
          <p:nvPr/>
        </p:nvSpPr>
        <p:spPr>
          <a:xfrm>
            <a:off x="1951844" y="3862212"/>
            <a:ext cx="3486885" cy="1446550"/>
          </a:xfrm>
          <a:prstGeom prst="rect">
            <a:avLst/>
          </a:prstGeom>
          <a:noFill/>
        </p:spPr>
        <p:txBody>
          <a:bodyPr wrap="square" rtlCol="0">
            <a:spAutoFit/>
          </a:bodyPr>
          <a:lstStyle/>
          <a:p>
            <a:pPr algn="ctr"/>
            <a:r>
              <a:rPr lang="en-US" sz="4400" b="1" dirty="0" err="1">
                <a:solidFill>
                  <a:sysClr val="windowText" lastClr="000000"/>
                </a:solidFill>
                <a:latin typeface="Cambria" panose="02040503050406030204" pitchFamily="18" charset="0"/>
                <a:ea typeface="Cambria" panose="02040503050406030204" pitchFamily="18" charset="0"/>
              </a:rPr>
              <a:t>Luyện</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đọc</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lại</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bài</a:t>
            </a:r>
            <a:r>
              <a:rPr lang="en-US" sz="4400" b="1" dirty="0">
                <a:solidFill>
                  <a:sysClr val="windowText" lastClr="000000"/>
                </a:solidFill>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xmlns="" id="{249D20EF-70FA-E07D-15A3-3D0C19BEDD71}"/>
              </a:ext>
            </a:extLst>
          </p:cNvPr>
          <p:cNvSpPr txBox="1"/>
          <p:nvPr/>
        </p:nvSpPr>
        <p:spPr>
          <a:xfrm>
            <a:off x="6730924" y="4172335"/>
            <a:ext cx="3665176" cy="1446550"/>
          </a:xfrm>
          <a:prstGeom prst="rect">
            <a:avLst/>
          </a:prstGeom>
          <a:noFill/>
        </p:spPr>
        <p:txBody>
          <a:bodyPr wrap="square" rtlCol="0">
            <a:spAutoFit/>
          </a:bodyPr>
          <a:lstStyle/>
          <a:p>
            <a:pPr algn="ctr"/>
            <a:r>
              <a:rPr lang="en-US" sz="4400" b="1" dirty="0">
                <a:solidFill>
                  <a:sysClr val="windowText" lastClr="000000"/>
                </a:solidFill>
                <a:latin typeface="Cambria" panose="02040503050406030204" pitchFamily="18" charset="0"/>
                <a:ea typeface="Cambria" panose="02040503050406030204" pitchFamily="18" charset="0"/>
              </a:rPr>
              <a:t>Chia </a:t>
            </a:r>
            <a:r>
              <a:rPr lang="en-US" sz="4400" b="1" dirty="0" err="1">
                <a:solidFill>
                  <a:sysClr val="windowText" lastClr="000000"/>
                </a:solidFill>
                <a:latin typeface="Cambria" panose="02040503050406030204" pitchFamily="18" charset="0"/>
                <a:ea typeface="Cambria" panose="02040503050406030204" pitchFamily="18" charset="0"/>
              </a:rPr>
              <a:t>sẻ</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với</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người</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thân</a:t>
            </a:r>
            <a:r>
              <a:rPr lang="en-US" sz="4400" b="1" dirty="0">
                <a:solidFill>
                  <a:sysClr val="windowText" lastClr="000000"/>
                </a:solidFill>
                <a:latin typeface="Cambria" panose="02040503050406030204" pitchFamily="18" charset="0"/>
                <a:ea typeface="Cambria" panose="02040503050406030204" pitchFamily="18" charset="0"/>
              </a:rPr>
              <a:t>.</a:t>
            </a:r>
            <a:endParaRPr lang="en-US" sz="7200" b="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9884614"/>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Picture 6">
            <a:extLst>
              <a:ext uri="{FF2B5EF4-FFF2-40B4-BE49-F238E27FC236}">
                <a16:creationId xmlns:a16="http://schemas.microsoft.com/office/drawing/2014/main" xmlns="" id="{A6B62A33-7E61-C2AF-3DA3-CB81661DBE12}"/>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0" y="0"/>
            <a:ext cx="12254254" cy="6858000"/>
          </a:xfrm>
          <a:prstGeom prst="rect">
            <a:avLst/>
          </a:prstGeom>
        </p:spPr>
      </p:pic>
      <p:pic>
        <p:nvPicPr>
          <p:cNvPr id="31" name="Picture 30">
            <a:extLst>
              <a:ext uri="{FF2B5EF4-FFF2-40B4-BE49-F238E27FC236}">
                <a16:creationId xmlns:a16="http://schemas.microsoft.com/office/drawing/2014/main" xmlns="" id="{307B7C1B-FF90-05DE-CB21-20952511883A}"/>
              </a:ext>
            </a:extLst>
          </p:cNvPr>
          <p:cNvPicPr>
            <a:picLocks noChangeAspect="1"/>
          </p:cNvPicPr>
          <p:nvPr/>
        </p:nvPicPr>
        <p:blipFill>
          <a:blip r:embed="rId6"/>
          <a:stretch>
            <a:fillRect/>
          </a:stretch>
        </p:blipFill>
        <p:spPr>
          <a:xfrm>
            <a:off x="0" y="-14861"/>
            <a:ext cx="1523956" cy="1508868"/>
          </a:xfrm>
          <a:prstGeom prst="rect">
            <a:avLst/>
          </a:prstGeom>
        </p:spPr>
      </p:pic>
      <p:pic>
        <p:nvPicPr>
          <p:cNvPr id="48" name="Picture 47">
            <a:extLst>
              <a:ext uri="{FF2B5EF4-FFF2-40B4-BE49-F238E27FC236}">
                <a16:creationId xmlns:a16="http://schemas.microsoft.com/office/drawing/2014/main" xmlns="" id="{10BAA1A0-9656-97AC-2D21-7B1AE8EC6F07}"/>
              </a:ext>
            </a:extLst>
          </p:cNvPr>
          <p:cNvPicPr>
            <a:picLocks noChangeAspect="1"/>
          </p:cNvPicPr>
          <p:nvPr/>
        </p:nvPicPr>
        <p:blipFill>
          <a:blip r:embed="rId7"/>
          <a:stretch>
            <a:fillRect/>
          </a:stretch>
        </p:blipFill>
        <p:spPr>
          <a:xfrm>
            <a:off x="770869" y="2050562"/>
            <a:ext cx="10796952" cy="4566300"/>
          </a:xfrm>
          <a:prstGeom prst="rect">
            <a:avLst/>
          </a:prstGeom>
        </p:spPr>
      </p:pic>
      <p:pic>
        <p:nvPicPr>
          <p:cNvPr id="49" name="Picture 48">
            <a:extLst>
              <a:ext uri="{FF2B5EF4-FFF2-40B4-BE49-F238E27FC236}">
                <a16:creationId xmlns:a16="http://schemas.microsoft.com/office/drawing/2014/main" xmlns="" id="{C1C0A1A6-8009-BF31-381D-F4A5734C9F18}"/>
              </a:ext>
            </a:extLst>
          </p:cNvPr>
          <p:cNvPicPr>
            <a:picLocks noChangeAspect="1"/>
          </p:cNvPicPr>
          <p:nvPr/>
        </p:nvPicPr>
        <p:blipFill>
          <a:blip r:embed="rId8"/>
          <a:stretch>
            <a:fillRect/>
          </a:stretch>
        </p:blipFill>
        <p:spPr>
          <a:xfrm>
            <a:off x="-368533" y="5998782"/>
            <a:ext cx="2188654" cy="951058"/>
          </a:xfrm>
          <a:prstGeom prst="rect">
            <a:avLst/>
          </a:prstGeom>
        </p:spPr>
      </p:pic>
      <p:pic>
        <p:nvPicPr>
          <p:cNvPr id="50" name="Picture 49">
            <a:extLst>
              <a:ext uri="{FF2B5EF4-FFF2-40B4-BE49-F238E27FC236}">
                <a16:creationId xmlns:a16="http://schemas.microsoft.com/office/drawing/2014/main" xmlns="" id="{E98D3073-7249-F7A0-8FC8-51B58971B3A0}"/>
              </a:ext>
            </a:extLst>
          </p:cNvPr>
          <p:cNvPicPr>
            <a:picLocks noChangeAspect="1"/>
          </p:cNvPicPr>
          <p:nvPr/>
        </p:nvPicPr>
        <p:blipFill>
          <a:blip r:embed="rId8"/>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32506455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xmlns="" id="{2AACA59E-5DA5-453F-8890-40F27BC92B3C}"/>
              </a:ext>
            </a:extLst>
          </p:cNvPr>
          <p:cNvGrpSpPr/>
          <p:nvPr/>
        </p:nvGrpSpPr>
        <p:grpSpPr>
          <a:xfrm rot="10800000">
            <a:off x="626072" y="-886906"/>
            <a:ext cx="10939856" cy="6998947"/>
            <a:chOff x="821483" y="1014084"/>
            <a:chExt cx="10939856" cy="6146566"/>
          </a:xfrm>
        </p:grpSpPr>
        <p:sp>
          <p:nvSpPr>
            <p:cNvPr id="4" name="任意多边形: 形状 3">
              <a:extLst>
                <a:ext uri="{FF2B5EF4-FFF2-40B4-BE49-F238E27FC236}">
                  <a16:creationId xmlns:a16="http://schemas.microsoft.com/office/drawing/2014/main" xmlns=""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xmlns=""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xmlns="" id="{D7BEB685-B97C-4688-9D04-C0DD426BE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69232"/>
            <a:ext cx="12698594" cy="7158791"/>
          </a:xfrm>
          <a:prstGeom prst="rect">
            <a:avLst/>
          </a:prstGeom>
        </p:spPr>
      </p:pic>
      <p:pic>
        <p:nvPicPr>
          <p:cNvPr id="2" name="Picture 1">
            <a:extLst>
              <a:ext uri="{FF2B5EF4-FFF2-40B4-BE49-F238E27FC236}">
                <a16:creationId xmlns:a16="http://schemas.microsoft.com/office/drawing/2014/main" xmlns="" id="{82A3EB08-FCE2-23EA-9D16-B83836507862}"/>
              </a:ext>
            </a:extLst>
          </p:cNvPr>
          <p:cNvPicPr>
            <a:picLocks noChangeAspect="1"/>
          </p:cNvPicPr>
          <p:nvPr/>
        </p:nvPicPr>
        <p:blipFill>
          <a:blip r:embed="rId5"/>
          <a:stretch>
            <a:fillRect/>
          </a:stretch>
        </p:blipFill>
        <p:spPr>
          <a:xfrm>
            <a:off x="2012313" y="548267"/>
            <a:ext cx="9539842" cy="3500360"/>
          </a:xfrm>
          <a:prstGeom prst="rect">
            <a:avLst/>
          </a:prstGeom>
        </p:spPr>
      </p:pic>
      <p:pic>
        <p:nvPicPr>
          <p:cNvPr id="10" name="Picture 9" descr="Cartoon of a child holding a fan&#10;&#10;Description automatically generated">
            <a:extLst>
              <a:ext uri="{FF2B5EF4-FFF2-40B4-BE49-F238E27FC236}">
                <a16:creationId xmlns:a16="http://schemas.microsoft.com/office/drawing/2014/main" xmlns="" id="{1DEB06B1-003C-82CD-B744-BA0FFDE64AF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500" b="94350" l="10000" r="90000">
                        <a14:foregroundMark x1="37550" y1="9900" x2="53000" y2="7900"/>
                        <a14:foregroundMark x1="53000" y1="7900" x2="54800" y2="7900"/>
                        <a14:foregroundMark x1="60500" y1="7600" x2="60350" y2="8200"/>
                        <a14:foregroundMark x1="43750" y1="6500" x2="49500" y2="6500"/>
                        <a14:foregroundMark x1="43600" y1="92250" x2="46250" y2="92400"/>
                        <a14:foregroundMark x1="50000" y1="93500" x2="52000" y2="92850"/>
                        <a14:foregroundMark x1="48900" y1="81700" x2="50000" y2="79200"/>
                        <a14:foregroundMark x1="43550" y1="91750" x2="44950" y2="94350"/>
                        <a14:foregroundMark x1="42450" y1="91600" x2="45250" y2="91600"/>
                        <a14:foregroundMark x1="46950" y1="92650" x2="46950" y2="91450"/>
                        <a14:foregroundMark x1="51750" y1="92200" x2="52700" y2="90950"/>
                      </a14:backgroundRemoval>
                    </a14:imgEffect>
                  </a14:imgLayer>
                </a14:imgProps>
              </a:ext>
              <a:ext uri="{28A0092B-C50C-407E-A947-70E740481C1C}">
                <a14:useLocalDpi xmlns:a14="http://schemas.microsoft.com/office/drawing/2010/main" val="0"/>
              </a:ext>
            </a:extLst>
          </a:blip>
          <a:stretch>
            <a:fillRect/>
          </a:stretch>
        </p:blipFill>
        <p:spPr>
          <a:xfrm>
            <a:off x="8683221" y="2771371"/>
            <a:ext cx="4319215" cy="4319215"/>
          </a:xfrm>
          <a:prstGeom prst="rect">
            <a:avLst/>
          </a:prstGeom>
        </p:spPr>
      </p:pic>
      <p:pic>
        <p:nvPicPr>
          <p:cNvPr id="12" name="Picture 11" descr="A pink flowers on a branch&#10;&#10;Description automatically generated">
            <a:extLst>
              <a:ext uri="{FF2B5EF4-FFF2-40B4-BE49-F238E27FC236}">
                <a16:creationId xmlns:a16="http://schemas.microsoft.com/office/drawing/2014/main" xmlns="" id="{B87A0129-BEB4-F28F-0375-9D5E7356502B}"/>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24768" y="3598868"/>
            <a:ext cx="3863726" cy="3863726"/>
          </a:xfrm>
          <a:prstGeom prst="rect">
            <a:avLst/>
          </a:prstGeom>
        </p:spPr>
      </p:pic>
      <p:pic>
        <p:nvPicPr>
          <p:cNvPr id="16" name="Picture 15">
            <a:extLst>
              <a:ext uri="{FF2B5EF4-FFF2-40B4-BE49-F238E27FC236}">
                <a16:creationId xmlns:a16="http://schemas.microsoft.com/office/drawing/2014/main" xmlns="" id="{6D25F0B8-5D69-0D24-2D2C-BBABF644563A}"/>
              </a:ext>
            </a:extLst>
          </p:cNvPr>
          <p:cNvPicPr>
            <a:picLocks noChangeAspect="1"/>
          </p:cNvPicPr>
          <p:nvPr/>
        </p:nvPicPr>
        <p:blipFill>
          <a:blip r:embed="rId10"/>
          <a:stretch>
            <a:fillRect/>
          </a:stretch>
        </p:blipFill>
        <p:spPr>
          <a:xfrm>
            <a:off x="-368533" y="5998782"/>
            <a:ext cx="2188654" cy="951058"/>
          </a:xfrm>
          <a:prstGeom prst="rect">
            <a:avLst/>
          </a:prstGeom>
        </p:spPr>
      </p:pic>
      <p:pic>
        <p:nvPicPr>
          <p:cNvPr id="17" name="Picture 16">
            <a:extLst>
              <a:ext uri="{FF2B5EF4-FFF2-40B4-BE49-F238E27FC236}">
                <a16:creationId xmlns:a16="http://schemas.microsoft.com/office/drawing/2014/main" xmlns="" id="{004A7ACE-9437-5C4D-9617-1BF1BA37DFA6}"/>
              </a:ext>
            </a:extLst>
          </p:cNvPr>
          <p:cNvPicPr>
            <a:picLocks noChangeAspect="1"/>
          </p:cNvPicPr>
          <p:nvPr/>
        </p:nvPicPr>
        <p:blipFill>
          <a:blip r:embed="rId10"/>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19312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C6A42E5-8D88-DB00-DE7A-AEDBD177E5CD}"/>
              </a:ext>
            </a:extLst>
          </p:cNvPr>
          <p:cNvSpPr/>
          <p:nvPr/>
        </p:nvSpPr>
        <p:spPr>
          <a:xfrm>
            <a:off x="115186" y="90376"/>
            <a:ext cx="11961628" cy="6677247"/>
          </a:xfrm>
          <a:prstGeom prst="rect">
            <a:avLst/>
          </a:prstGeom>
          <a:solidFill>
            <a:schemeClr val="bg1">
              <a:alpha val="96000"/>
            </a:schemeClr>
          </a:solidFill>
          <a:ln>
            <a:solidFill>
              <a:srgbClr val="F49D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xmlns="" id="{EA46BC01-B15E-9FC1-35CA-9C97222919C2}"/>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955574" y="875240"/>
            <a:ext cx="5961322" cy="3336209"/>
          </a:xfrm>
          <a:prstGeom prst="rect">
            <a:avLst/>
          </a:prstGeom>
          <a:ln>
            <a:noFill/>
          </a:ln>
          <a:effectLst>
            <a:softEdge rad="112500"/>
          </a:effectLst>
        </p:spPr>
      </p:pic>
      <p:pic>
        <p:nvPicPr>
          <p:cNvPr id="23" name="Picture 22">
            <a:extLst>
              <a:ext uri="{FF2B5EF4-FFF2-40B4-BE49-F238E27FC236}">
                <a16:creationId xmlns:a16="http://schemas.microsoft.com/office/drawing/2014/main" xmlns="" id="{590825D9-9726-CAB3-9F1D-DA91BFC69CA4}"/>
              </a:ext>
            </a:extLst>
          </p:cNvPr>
          <p:cNvPicPr>
            <a:picLocks noChangeAspect="1"/>
          </p:cNvPicPr>
          <p:nvPr/>
        </p:nvPicPr>
        <p:blipFill>
          <a:blip r:embed="rId6"/>
          <a:stretch>
            <a:fillRect/>
          </a:stretch>
        </p:blipFill>
        <p:spPr>
          <a:xfrm>
            <a:off x="1621196" y="1274601"/>
            <a:ext cx="4404591" cy="816169"/>
          </a:xfrm>
          <a:prstGeom prst="rect">
            <a:avLst/>
          </a:prstGeom>
        </p:spPr>
      </p:pic>
      <p:sp>
        <p:nvSpPr>
          <p:cNvPr id="24" name="TextBox 23">
            <a:extLst>
              <a:ext uri="{FF2B5EF4-FFF2-40B4-BE49-F238E27FC236}">
                <a16:creationId xmlns:a16="http://schemas.microsoft.com/office/drawing/2014/main" xmlns="" id="{479DACE2-CA30-0D0E-A007-DBCC6C2BBF2D}"/>
              </a:ext>
            </a:extLst>
          </p:cNvPr>
          <p:cNvSpPr txBox="1"/>
          <p:nvPr/>
        </p:nvSpPr>
        <p:spPr>
          <a:xfrm>
            <a:off x="204891" y="2504005"/>
            <a:ext cx="11782218" cy="3754874"/>
          </a:xfrm>
          <a:prstGeom prst="rect">
            <a:avLst/>
          </a:prstGeom>
          <a:noFill/>
        </p:spPr>
        <p:txBody>
          <a:bodyPr wrap="square" rtlCol="0">
            <a:spAutoFit/>
          </a:bodyPr>
          <a:lstStyle/>
          <a:p>
            <a:pPr algn="just"/>
            <a:r>
              <a:rPr lang="vi-VN" sz="3400" b="1" dirty="0">
                <a:latin typeface="Cambria" panose="02040503050406030204" pitchFamily="18" charset="0"/>
                <a:ea typeface="Cambria" panose="02040503050406030204" pitchFamily="18" charset="0"/>
              </a:rPr>
              <a:t>Lễ hội Hoa anh đào </a:t>
            </a:r>
            <a:r>
              <a:rPr lang="vi-VN" sz="3400" dirty="0">
                <a:latin typeface="Cambria" panose="02040503050406030204" pitchFamily="18" charset="0"/>
                <a:ea typeface="Cambria" panose="02040503050406030204" pitchFamily="18" charset="0"/>
              </a:rPr>
              <a:t>được </a:t>
            </a:r>
            <a:r>
              <a:rPr lang="vi-VN" sz="3400" dirty="0" smtClean="0">
                <a:latin typeface="Cambria" panose="02040503050406030204" pitchFamily="18" charset="0"/>
                <a:ea typeface="Cambria" panose="02040503050406030204" pitchFamily="18" charset="0"/>
              </a:rPr>
              <a:t>xem</a:t>
            </a:r>
            <a:endParaRPr lang="en-US" sz="3400" dirty="0" smtClean="0">
              <a:latin typeface="Cambria" panose="02040503050406030204" pitchFamily="18" charset="0"/>
              <a:ea typeface="Cambria" panose="02040503050406030204" pitchFamily="18" charset="0"/>
            </a:endParaRPr>
          </a:p>
          <a:p>
            <a:pPr algn="just"/>
            <a:r>
              <a:rPr lang="vi-VN" sz="3400" dirty="0" smtClean="0">
                <a:latin typeface="Cambria" panose="02040503050406030204" pitchFamily="18" charset="0"/>
                <a:ea typeface="Cambria" panose="02040503050406030204" pitchFamily="18" charset="0"/>
              </a:rPr>
              <a:t>là </a:t>
            </a:r>
            <a:r>
              <a:rPr lang="vi-VN" sz="3400" dirty="0">
                <a:latin typeface="Cambria" panose="02040503050406030204" pitchFamily="18" charset="0"/>
                <a:ea typeface="Cambria" panose="02040503050406030204" pitchFamily="18" charset="0"/>
              </a:rPr>
              <a:t>lễ hội lớn, lâu đời nhất tại </a:t>
            </a:r>
            <a:endParaRPr lang="en-US" sz="3400" dirty="0" smtClean="0">
              <a:latin typeface="Cambria" panose="02040503050406030204" pitchFamily="18" charset="0"/>
              <a:ea typeface="Cambria" panose="02040503050406030204" pitchFamily="18" charset="0"/>
            </a:endParaRPr>
          </a:p>
          <a:p>
            <a:pPr algn="just"/>
            <a:r>
              <a:rPr lang="vi-VN" sz="3400" dirty="0" smtClean="0">
                <a:latin typeface="Cambria" panose="02040503050406030204" pitchFamily="18" charset="0"/>
                <a:ea typeface="Cambria" panose="02040503050406030204" pitchFamily="18" charset="0"/>
              </a:rPr>
              <a:t>Nhật </a:t>
            </a:r>
            <a:r>
              <a:rPr lang="vi-VN" sz="3400" dirty="0">
                <a:latin typeface="Cambria" panose="02040503050406030204" pitchFamily="18" charset="0"/>
                <a:ea typeface="Cambria" panose="02040503050406030204" pitchFamily="18" charset="0"/>
              </a:rPr>
              <a:t>Bản. Hằng năm, vào mùa </a:t>
            </a:r>
            <a:endParaRPr lang="en-US" sz="3400" dirty="0" smtClean="0">
              <a:latin typeface="Cambria" panose="02040503050406030204" pitchFamily="18" charset="0"/>
              <a:ea typeface="Cambria" panose="02040503050406030204" pitchFamily="18" charset="0"/>
            </a:endParaRPr>
          </a:p>
          <a:p>
            <a:pPr algn="just"/>
            <a:r>
              <a:rPr lang="vi-VN" sz="3400" dirty="0" smtClean="0">
                <a:latin typeface="Cambria" panose="02040503050406030204" pitchFamily="18" charset="0"/>
                <a:ea typeface="Cambria" panose="02040503050406030204" pitchFamily="18" charset="0"/>
              </a:rPr>
              <a:t>xuân</a:t>
            </a:r>
            <a:r>
              <a:rPr lang="vi-VN" sz="3400" dirty="0">
                <a:latin typeface="Cambria" panose="02040503050406030204" pitchFamily="18" charset="0"/>
                <a:ea typeface="Cambria" panose="02040503050406030204" pitchFamily="18" charset="0"/>
              </a:rPr>
              <a:t>, hoa anh đào trên cả nước </a:t>
            </a:r>
            <a:endParaRPr lang="en-US" sz="3400" dirty="0" smtClean="0">
              <a:latin typeface="Cambria" panose="02040503050406030204" pitchFamily="18" charset="0"/>
              <a:ea typeface="Cambria" panose="02040503050406030204" pitchFamily="18" charset="0"/>
            </a:endParaRPr>
          </a:p>
          <a:p>
            <a:pPr algn="just"/>
            <a:r>
              <a:rPr lang="vi-VN" sz="3400" dirty="0" smtClean="0">
                <a:latin typeface="Cambria" panose="02040503050406030204" pitchFamily="18" charset="0"/>
                <a:ea typeface="Cambria" panose="02040503050406030204" pitchFamily="18" charset="0"/>
              </a:rPr>
              <a:t>bắt </a:t>
            </a:r>
            <a:r>
              <a:rPr lang="vi-VN" sz="3400" dirty="0">
                <a:latin typeface="Cambria" panose="02040503050406030204" pitchFamily="18" charset="0"/>
                <a:ea typeface="Cambria" panose="02040503050406030204" pitchFamily="18" charset="0"/>
              </a:rPr>
              <a:t>đầu nở rộ. Mọi người ngồi dưới gốc anh đào ngắm hoa, cùng liên hoan, cùng hát hò, nhảy múa,... Đất nước Nhật Bản rất tự hào khi được mệnh danh “xứ sở hoa anh đào”.</a:t>
            </a:r>
            <a:endParaRPr lang="en-US" sz="3400" dirty="0">
              <a:latin typeface="Cambria" panose="02040503050406030204" pitchFamily="18" charset="0"/>
              <a:ea typeface="Cambria" panose="02040503050406030204" pitchFamily="18" charset="0"/>
            </a:endParaRPr>
          </a:p>
        </p:txBody>
      </p:sp>
      <p:pic>
        <p:nvPicPr>
          <p:cNvPr id="25" name="Picture 24" descr="A pink flowers on a branch&#10;&#10;Description automatically generated">
            <a:extLst>
              <a:ext uri="{FF2B5EF4-FFF2-40B4-BE49-F238E27FC236}">
                <a16:creationId xmlns:a16="http://schemas.microsoft.com/office/drawing/2014/main" xmlns="" id="{067D23FD-4484-61FB-14DE-DEDB96D3433F}"/>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81226" y="-322859"/>
            <a:ext cx="2708434" cy="2708434"/>
          </a:xfrm>
          <a:prstGeom prst="rect">
            <a:avLst/>
          </a:prstGeom>
        </p:spPr>
      </p:pic>
    </p:spTree>
    <p:extLst>
      <p:ext uri="{BB962C8B-B14F-4D97-AF65-F5344CB8AC3E}">
        <p14:creationId xmlns:p14="http://schemas.microsoft.com/office/powerpoint/2010/main" val="2842775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C6A42E5-8D88-DB00-DE7A-AEDBD177E5CD}"/>
              </a:ext>
            </a:extLst>
          </p:cNvPr>
          <p:cNvSpPr/>
          <p:nvPr/>
        </p:nvSpPr>
        <p:spPr>
          <a:xfrm>
            <a:off x="115186" y="90376"/>
            <a:ext cx="11961628" cy="6677247"/>
          </a:xfrm>
          <a:prstGeom prst="rect">
            <a:avLst/>
          </a:prstGeom>
          <a:solidFill>
            <a:schemeClr val="bg1">
              <a:alpha val="96000"/>
            </a:schemeClr>
          </a:solidFill>
          <a:ln>
            <a:solidFill>
              <a:srgbClr val="F49D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xmlns="" id="{590825D9-9726-CAB3-9F1D-DA91BFC69CA4}"/>
              </a:ext>
            </a:extLst>
          </p:cNvPr>
          <p:cNvPicPr>
            <a:picLocks noChangeAspect="1"/>
          </p:cNvPicPr>
          <p:nvPr/>
        </p:nvPicPr>
        <p:blipFill>
          <a:blip r:embed="rId4"/>
          <a:stretch>
            <a:fillRect/>
          </a:stretch>
        </p:blipFill>
        <p:spPr>
          <a:xfrm>
            <a:off x="2079055" y="543334"/>
            <a:ext cx="4404591" cy="816169"/>
          </a:xfrm>
          <a:prstGeom prst="rect">
            <a:avLst/>
          </a:prstGeom>
        </p:spPr>
      </p:pic>
      <p:sp>
        <p:nvSpPr>
          <p:cNvPr id="24" name="TextBox 23">
            <a:extLst>
              <a:ext uri="{FF2B5EF4-FFF2-40B4-BE49-F238E27FC236}">
                <a16:creationId xmlns:a16="http://schemas.microsoft.com/office/drawing/2014/main" xmlns="" id="{479DACE2-CA30-0D0E-A007-DBCC6C2BBF2D}"/>
              </a:ext>
            </a:extLst>
          </p:cNvPr>
          <p:cNvSpPr txBox="1"/>
          <p:nvPr/>
        </p:nvSpPr>
        <p:spPr>
          <a:xfrm>
            <a:off x="5348177" y="1541720"/>
            <a:ext cx="6622860" cy="4278094"/>
          </a:xfrm>
          <a:prstGeom prst="rect">
            <a:avLst/>
          </a:prstGeom>
          <a:noFill/>
        </p:spPr>
        <p:txBody>
          <a:bodyPr wrap="square" rtlCol="0">
            <a:spAutoFit/>
          </a:bodyPr>
          <a:lstStyle/>
          <a:p>
            <a:pPr algn="just"/>
            <a:r>
              <a:rPr lang="vi-VN" sz="3400" b="1" dirty="0">
                <a:latin typeface="Cambria" panose="02040503050406030204" pitchFamily="18" charset="0"/>
                <a:ea typeface="Cambria" panose="02040503050406030204" pitchFamily="18" charset="0"/>
              </a:rPr>
              <a:t>Lễ hội Búp bê </a:t>
            </a:r>
            <a:r>
              <a:rPr lang="vi-VN" sz="3400" dirty="0">
                <a:latin typeface="Cambria" panose="02040503050406030204" pitchFamily="18" charset="0"/>
                <a:ea typeface="Cambria" panose="02040503050406030204" pitchFamily="18" charset="0"/>
              </a:rPr>
              <a:t>(ngày 03 tháng 3) là ngày để các gia đình Nhật Bản cầu may mắn và sức khoẻ cho các bé gái. Vào ngày này, người ta trưng bày nhiều búp bê Hi-na trong căn phòng đẹp nhất của gia đình. Họ quây quần bên nhau, ăn cơm đậu đỏ, bánh hi-si-mô-chi.</a:t>
            </a:r>
            <a:endParaRPr lang="en-US" sz="3400"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F76639B0-8514-151B-8933-F4C45CFF74D3}"/>
              </a:ext>
            </a:extLst>
          </p:cNvPr>
          <p:cNvPicPr>
            <a:picLocks noChangeAspect="1"/>
          </p:cNvPicPr>
          <p:nvPr/>
        </p:nvPicPr>
        <p:blipFill>
          <a:blip r:embed="rId5"/>
          <a:stretch>
            <a:fillRect/>
          </a:stretch>
        </p:blipFill>
        <p:spPr>
          <a:xfrm>
            <a:off x="111210" y="2053985"/>
            <a:ext cx="5236967" cy="3253564"/>
          </a:xfrm>
          <a:prstGeom prst="rect">
            <a:avLst/>
          </a:prstGeom>
        </p:spPr>
      </p:pic>
      <p:pic>
        <p:nvPicPr>
          <p:cNvPr id="5" name="Picture 4" descr="A pink flowers on a branch&#10;&#10;Description automatically generated">
            <a:extLst>
              <a:ext uri="{FF2B5EF4-FFF2-40B4-BE49-F238E27FC236}">
                <a16:creationId xmlns:a16="http://schemas.microsoft.com/office/drawing/2014/main" xmlns="" id="{D62A9C52-2109-54C3-4A2A-67C4655CC1D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246630" y="-271393"/>
            <a:ext cx="2325685" cy="2325685"/>
          </a:xfrm>
          <a:prstGeom prst="rect">
            <a:avLst/>
          </a:prstGeom>
        </p:spPr>
      </p:pic>
      <p:pic>
        <p:nvPicPr>
          <p:cNvPr id="6" name="Picture 5">
            <a:extLst>
              <a:ext uri="{FF2B5EF4-FFF2-40B4-BE49-F238E27FC236}">
                <a16:creationId xmlns:a16="http://schemas.microsoft.com/office/drawing/2014/main" xmlns="" id="{A35D24C3-7357-521B-C791-1B4215E6DE6B}"/>
              </a:ext>
            </a:extLst>
          </p:cNvPr>
          <p:cNvPicPr>
            <a:picLocks noChangeAspect="1"/>
          </p:cNvPicPr>
          <p:nvPr/>
        </p:nvPicPr>
        <p:blipFill>
          <a:blip r:embed="rId8"/>
          <a:stretch>
            <a:fillRect/>
          </a:stretch>
        </p:blipFill>
        <p:spPr>
          <a:xfrm>
            <a:off x="-368533" y="5998782"/>
            <a:ext cx="2188654" cy="951058"/>
          </a:xfrm>
          <a:prstGeom prst="rect">
            <a:avLst/>
          </a:prstGeom>
        </p:spPr>
      </p:pic>
      <p:pic>
        <p:nvPicPr>
          <p:cNvPr id="7" name="Picture 6">
            <a:extLst>
              <a:ext uri="{FF2B5EF4-FFF2-40B4-BE49-F238E27FC236}">
                <a16:creationId xmlns:a16="http://schemas.microsoft.com/office/drawing/2014/main" xmlns="" id="{135FD1FB-96D3-FFC0-9275-8B66AD1A8254}"/>
              </a:ext>
            </a:extLst>
          </p:cNvPr>
          <p:cNvPicPr>
            <a:picLocks noChangeAspect="1"/>
          </p:cNvPicPr>
          <p:nvPr/>
        </p:nvPicPr>
        <p:blipFill>
          <a:blip r:embed="rId8"/>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3718286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C6A42E5-8D88-DB00-DE7A-AEDBD177E5CD}"/>
              </a:ext>
            </a:extLst>
          </p:cNvPr>
          <p:cNvSpPr/>
          <p:nvPr/>
        </p:nvSpPr>
        <p:spPr>
          <a:xfrm>
            <a:off x="115186" y="90376"/>
            <a:ext cx="11961628" cy="6677247"/>
          </a:xfrm>
          <a:prstGeom prst="rect">
            <a:avLst/>
          </a:prstGeom>
          <a:solidFill>
            <a:schemeClr val="bg1">
              <a:alpha val="96000"/>
            </a:schemeClr>
          </a:solidFill>
          <a:ln>
            <a:solidFill>
              <a:srgbClr val="F49D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xmlns="" id="{590825D9-9726-CAB3-9F1D-DA91BFC69CA4}"/>
              </a:ext>
            </a:extLst>
          </p:cNvPr>
          <p:cNvPicPr>
            <a:picLocks noChangeAspect="1"/>
          </p:cNvPicPr>
          <p:nvPr/>
        </p:nvPicPr>
        <p:blipFill>
          <a:blip r:embed="rId4"/>
          <a:stretch>
            <a:fillRect/>
          </a:stretch>
        </p:blipFill>
        <p:spPr>
          <a:xfrm>
            <a:off x="3559061" y="499185"/>
            <a:ext cx="4404591" cy="816169"/>
          </a:xfrm>
          <a:prstGeom prst="rect">
            <a:avLst/>
          </a:prstGeom>
        </p:spPr>
      </p:pic>
      <p:sp>
        <p:nvSpPr>
          <p:cNvPr id="24" name="TextBox 23">
            <a:extLst>
              <a:ext uri="{FF2B5EF4-FFF2-40B4-BE49-F238E27FC236}">
                <a16:creationId xmlns:a16="http://schemas.microsoft.com/office/drawing/2014/main" xmlns="" id="{479DACE2-CA30-0D0E-A007-DBCC6C2BBF2D}"/>
              </a:ext>
            </a:extLst>
          </p:cNvPr>
          <p:cNvSpPr txBox="1"/>
          <p:nvPr/>
        </p:nvSpPr>
        <p:spPr>
          <a:xfrm>
            <a:off x="153420" y="1640831"/>
            <a:ext cx="6704203" cy="4801314"/>
          </a:xfrm>
          <a:prstGeom prst="rect">
            <a:avLst/>
          </a:prstGeom>
          <a:noFill/>
        </p:spPr>
        <p:txBody>
          <a:bodyPr wrap="square" rtlCol="0">
            <a:spAutoFit/>
          </a:bodyPr>
          <a:lstStyle/>
          <a:p>
            <a:pPr algn="just"/>
            <a:r>
              <a:rPr lang="vi-VN" sz="3400" b="1" dirty="0">
                <a:latin typeface="Cambria" panose="02040503050406030204" pitchFamily="18" charset="0"/>
                <a:ea typeface="Cambria" panose="02040503050406030204" pitchFamily="18" charset="0"/>
              </a:rPr>
              <a:t>Tết Thiếu nhi </a:t>
            </a:r>
            <a:r>
              <a:rPr lang="vi-VN" sz="3400" dirty="0">
                <a:latin typeface="Cambria" panose="02040503050406030204" pitchFamily="18" charset="0"/>
                <a:ea typeface="Cambria" panose="02040503050406030204" pitchFamily="18" charset="0"/>
              </a:rPr>
              <a:t>(ngày 05 tháng 5) đã trở thành ngày nghỉ lễ toàn quốc của người dân Nhật Bản. Thực ra, tết Thiếu nhi chỉ dành cho các bé trai. Trên nóc nhà, mỗi gia đình thường treo đèn lồng cá chép, những dải cờ hình cá chép sặc sỡ, nhiều màu, thể hiện sức mạnh và ý chí kiên cường.</a:t>
            </a:r>
            <a:endParaRPr lang="en-US" sz="34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9BED34B9-79B2-D8B2-0CB4-C8F0C17443CB}"/>
              </a:ext>
            </a:extLst>
          </p:cNvPr>
          <p:cNvPicPr>
            <a:picLocks noChangeAspect="1"/>
          </p:cNvPicPr>
          <p:nvPr/>
        </p:nvPicPr>
        <p:blipFill>
          <a:blip r:embed="rId5"/>
          <a:stretch>
            <a:fillRect/>
          </a:stretch>
        </p:blipFill>
        <p:spPr>
          <a:xfrm>
            <a:off x="7090663" y="2084195"/>
            <a:ext cx="4806651" cy="3914587"/>
          </a:xfrm>
          <a:prstGeom prst="rect">
            <a:avLst/>
          </a:prstGeom>
        </p:spPr>
      </p:pic>
      <p:pic>
        <p:nvPicPr>
          <p:cNvPr id="6" name="Picture 5" descr="A pink flowers on a branch&#10;&#10;Description automatically generated">
            <a:extLst>
              <a:ext uri="{FF2B5EF4-FFF2-40B4-BE49-F238E27FC236}">
                <a16:creationId xmlns:a16="http://schemas.microsoft.com/office/drawing/2014/main" xmlns="" id="{AC9B94DB-4215-3D52-F894-7F93E4FCE0F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9960626" y="-315967"/>
            <a:ext cx="2465810" cy="2465810"/>
          </a:xfrm>
          <a:prstGeom prst="rect">
            <a:avLst/>
          </a:prstGeom>
        </p:spPr>
      </p:pic>
      <p:pic>
        <p:nvPicPr>
          <p:cNvPr id="7" name="Picture 6">
            <a:extLst>
              <a:ext uri="{FF2B5EF4-FFF2-40B4-BE49-F238E27FC236}">
                <a16:creationId xmlns:a16="http://schemas.microsoft.com/office/drawing/2014/main" xmlns="" id="{98207522-4FBB-1ECF-627F-2C348B5E042C}"/>
              </a:ext>
            </a:extLst>
          </p:cNvPr>
          <p:cNvPicPr>
            <a:picLocks noChangeAspect="1"/>
          </p:cNvPicPr>
          <p:nvPr/>
        </p:nvPicPr>
        <p:blipFill>
          <a:blip r:embed="rId8"/>
          <a:stretch>
            <a:fillRect/>
          </a:stretch>
        </p:blipFill>
        <p:spPr>
          <a:xfrm>
            <a:off x="-368533" y="5998782"/>
            <a:ext cx="2188654" cy="951058"/>
          </a:xfrm>
          <a:prstGeom prst="rect">
            <a:avLst/>
          </a:prstGeom>
        </p:spPr>
      </p:pic>
    </p:spTree>
    <p:extLst>
      <p:ext uri="{BB962C8B-B14F-4D97-AF65-F5344CB8AC3E}">
        <p14:creationId xmlns:p14="http://schemas.microsoft.com/office/powerpoint/2010/main" val="2576656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xmlns="" id="{2AACA59E-5DA5-453F-8890-40F27BC92B3C}"/>
              </a:ext>
            </a:extLst>
          </p:cNvPr>
          <p:cNvGrpSpPr/>
          <p:nvPr/>
        </p:nvGrpSpPr>
        <p:grpSpPr>
          <a:xfrm rot="10800000">
            <a:off x="626072" y="-886906"/>
            <a:ext cx="10939856" cy="6998947"/>
            <a:chOff x="821483" y="1014084"/>
            <a:chExt cx="10939856" cy="6146566"/>
          </a:xfrm>
        </p:grpSpPr>
        <p:sp>
          <p:nvSpPr>
            <p:cNvPr id="4" name="任意多边形: 形状 3">
              <a:extLst>
                <a:ext uri="{FF2B5EF4-FFF2-40B4-BE49-F238E27FC236}">
                  <a16:creationId xmlns:a16="http://schemas.microsoft.com/office/drawing/2014/main" xmlns=""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xmlns=""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xmlns="" id="{D7BEB685-B97C-4688-9D04-C0DD426BE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69232"/>
            <a:ext cx="12698594" cy="7158791"/>
          </a:xfrm>
          <a:prstGeom prst="rect">
            <a:avLst/>
          </a:prstGeom>
        </p:spPr>
      </p:pic>
      <p:pic>
        <p:nvPicPr>
          <p:cNvPr id="2" name="Picture 1">
            <a:extLst>
              <a:ext uri="{FF2B5EF4-FFF2-40B4-BE49-F238E27FC236}">
                <a16:creationId xmlns:a16="http://schemas.microsoft.com/office/drawing/2014/main" xmlns="" id="{AE7D85E4-522C-2D1B-B83F-4A625421FFB6}"/>
              </a:ext>
            </a:extLst>
          </p:cNvPr>
          <p:cNvPicPr>
            <a:picLocks noChangeAspect="1"/>
          </p:cNvPicPr>
          <p:nvPr/>
        </p:nvPicPr>
        <p:blipFill>
          <a:blip r:embed="rId5"/>
          <a:stretch>
            <a:fillRect/>
          </a:stretch>
        </p:blipFill>
        <p:spPr>
          <a:xfrm>
            <a:off x="0" y="-770023"/>
            <a:ext cx="4974767" cy="4974767"/>
          </a:xfrm>
          <a:prstGeom prst="rect">
            <a:avLst/>
          </a:prstGeom>
        </p:spPr>
      </p:pic>
      <p:pic>
        <p:nvPicPr>
          <p:cNvPr id="24" name="Picture 23" descr="Cartoon of a child holding a fan&#10;&#10;Description automatically generated">
            <a:extLst>
              <a:ext uri="{FF2B5EF4-FFF2-40B4-BE49-F238E27FC236}">
                <a16:creationId xmlns:a16="http://schemas.microsoft.com/office/drawing/2014/main" xmlns="" id="{96C4D33B-D57C-1AFD-178A-78F260672E8C}"/>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500" b="94350" l="10000" r="90000">
                        <a14:foregroundMark x1="37550" y1="9900" x2="53000" y2="7900"/>
                        <a14:foregroundMark x1="53000" y1="7900" x2="54800" y2="7900"/>
                        <a14:foregroundMark x1="60500" y1="7600" x2="60350" y2="8200"/>
                        <a14:foregroundMark x1="43750" y1="6500" x2="49500" y2="6500"/>
                        <a14:foregroundMark x1="43600" y1="92250" x2="46250" y2="92400"/>
                        <a14:foregroundMark x1="50000" y1="93500" x2="52000" y2="92850"/>
                        <a14:foregroundMark x1="48900" y1="81700" x2="50000" y2="79200"/>
                        <a14:foregroundMark x1="43550" y1="91750" x2="44950" y2="94350"/>
                        <a14:foregroundMark x1="42450" y1="91600" x2="45250" y2="91600"/>
                        <a14:foregroundMark x1="46950" y1="92650" x2="46950" y2="91450"/>
                        <a14:foregroundMark x1="51750" y1="92200" x2="52700" y2="90950"/>
                      </a14:backgroundRemoval>
                    </a14:imgEffect>
                  </a14:imgLayer>
                </a14:imgProps>
              </a:ext>
              <a:ext uri="{28A0092B-C50C-407E-A947-70E740481C1C}">
                <a14:useLocalDpi xmlns:a14="http://schemas.microsoft.com/office/drawing/2010/main" val="0"/>
              </a:ext>
            </a:extLst>
          </a:blip>
          <a:stretch>
            <a:fillRect/>
          </a:stretch>
        </p:blipFill>
        <p:spPr>
          <a:xfrm flipH="1">
            <a:off x="8692415" y="2835166"/>
            <a:ext cx="4319215" cy="4319215"/>
          </a:xfrm>
          <a:prstGeom prst="rect">
            <a:avLst/>
          </a:prstGeom>
        </p:spPr>
      </p:pic>
      <p:sp>
        <p:nvSpPr>
          <p:cNvPr id="25" name="Speech Bubble: Oval 9">
            <a:extLst>
              <a:ext uri="{FF2B5EF4-FFF2-40B4-BE49-F238E27FC236}">
                <a16:creationId xmlns:a16="http://schemas.microsoft.com/office/drawing/2014/main" xmlns="" id="{CB7558E0-98BA-8F2E-AA25-588A7B7447EB}"/>
              </a:ext>
            </a:extLst>
          </p:cNvPr>
          <p:cNvSpPr/>
          <p:nvPr/>
        </p:nvSpPr>
        <p:spPr>
          <a:xfrm flipH="1">
            <a:off x="4445969" y="2921126"/>
            <a:ext cx="4775244" cy="3131861"/>
          </a:xfrm>
          <a:custGeom>
            <a:avLst/>
            <a:gdLst>
              <a:gd name="connsiteX0" fmla="*/ -308290 w 4775244"/>
              <a:gd name="connsiteY0" fmla="*/ 1855189 h 3131861"/>
              <a:gd name="connsiteX1" fmla="*/ 1062 w 4775244"/>
              <a:gd name="connsiteY1" fmla="*/ 1519232 h 3131861"/>
              <a:gd name="connsiteX2" fmla="*/ 2317450 w 4775244"/>
              <a:gd name="connsiteY2" fmla="*/ 676 h 3131861"/>
              <a:gd name="connsiteX3" fmla="*/ 4742587 w 4775244"/>
              <a:gd name="connsiteY3" fmla="*/ 1307819 h 3131861"/>
              <a:gd name="connsiteX4" fmla="*/ 2660329 w 4775244"/>
              <a:gd name="connsiteY4" fmla="*/ 3121614 h 3131861"/>
              <a:gd name="connsiteX5" fmla="*/ 148170 w 4775244"/>
              <a:gd name="connsiteY5" fmla="*/ 2108980 h 3131861"/>
              <a:gd name="connsiteX6" fmla="*/ -308290 w 4775244"/>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5244" h="3131861" fill="none" extrusionOk="0">
                <a:moveTo>
                  <a:pt x="-308290" y="1855189"/>
                </a:moveTo>
                <a:cubicBezTo>
                  <a:pt x="-257679" y="1806513"/>
                  <a:pt x="-158952" y="1644652"/>
                  <a:pt x="1062" y="1519232"/>
                </a:cubicBezTo>
                <a:cubicBezTo>
                  <a:pt x="-60290" y="593437"/>
                  <a:pt x="1147407" y="132667"/>
                  <a:pt x="2317450" y="676"/>
                </a:cubicBezTo>
                <a:cubicBezTo>
                  <a:pt x="3555237" y="-78218"/>
                  <a:pt x="4436480" y="527639"/>
                  <a:pt x="4742587" y="1307819"/>
                </a:cubicBezTo>
                <a:cubicBezTo>
                  <a:pt x="4964248" y="1985209"/>
                  <a:pt x="3917385" y="2987700"/>
                  <a:pt x="2660329" y="3121614"/>
                </a:cubicBezTo>
                <a:cubicBezTo>
                  <a:pt x="1482679" y="3158839"/>
                  <a:pt x="636081" y="2725997"/>
                  <a:pt x="148170" y="2108980"/>
                </a:cubicBezTo>
                <a:cubicBezTo>
                  <a:pt x="22318" y="2067453"/>
                  <a:pt x="-191743" y="1945238"/>
                  <a:pt x="-308290" y="1855189"/>
                </a:cubicBezTo>
                <a:close/>
              </a:path>
              <a:path w="4775244" h="3131861" stroke="0" extrusionOk="0">
                <a:moveTo>
                  <a:pt x="-308290" y="1855189"/>
                </a:moveTo>
                <a:cubicBezTo>
                  <a:pt x="-253169" y="1821195"/>
                  <a:pt x="-1915" y="1580683"/>
                  <a:pt x="1062" y="1519232"/>
                </a:cubicBezTo>
                <a:cubicBezTo>
                  <a:pt x="5631" y="694242"/>
                  <a:pt x="1001240" y="223415"/>
                  <a:pt x="2317450" y="676"/>
                </a:cubicBezTo>
                <a:cubicBezTo>
                  <a:pt x="3495330" y="21098"/>
                  <a:pt x="4574194" y="555073"/>
                  <a:pt x="4742587" y="1307819"/>
                </a:cubicBezTo>
                <a:cubicBezTo>
                  <a:pt x="4922218" y="2395927"/>
                  <a:pt x="3800714" y="3055460"/>
                  <a:pt x="2660329" y="3121614"/>
                </a:cubicBezTo>
                <a:cubicBezTo>
                  <a:pt x="1450099" y="3156902"/>
                  <a:pt x="675213" y="2819081"/>
                  <a:pt x="148170" y="2108980"/>
                </a:cubicBezTo>
                <a:cubicBezTo>
                  <a:pt x="-65201" y="1973430"/>
                  <a:pt x="-213426" y="1878223"/>
                  <a:pt x="-30829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2">
                    <a:lumMod val="75000"/>
                  </a:schemeClr>
                </a:solidFill>
                <a:latin typeface="UTM Avo" panose="02040603050506020204" pitchFamily="18" charset="0"/>
                <a:ea typeface="Cambria" panose="02040503050406030204" pitchFamily="18" charset="0"/>
              </a:rPr>
              <a:t>Bài</a:t>
            </a:r>
            <a:r>
              <a:rPr lang="en-US" sz="4400" b="1" dirty="0">
                <a:solidFill>
                  <a:schemeClr val="accent2">
                    <a:lumMod val="75000"/>
                  </a:schemeClr>
                </a:solidFill>
                <a:latin typeface="UTM Avo" panose="02040603050506020204" pitchFamily="18" charset="0"/>
                <a:ea typeface="Cambria" panose="02040503050406030204" pitchFamily="18" charset="0"/>
              </a:rPr>
              <a:t> </a:t>
            </a:r>
            <a:r>
              <a:rPr lang="en-US" sz="4400" b="1" dirty="0" err="1">
                <a:solidFill>
                  <a:schemeClr val="accent2">
                    <a:lumMod val="75000"/>
                  </a:schemeClr>
                </a:solidFill>
                <a:latin typeface="UTM Avo" panose="02040603050506020204" pitchFamily="18" charset="0"/>
                <a:ea typeface="Cambria" panose="02040503050406030204" pitchFamily="18" charset="0"/>
              </a:rPr>
              <a:t>được</a:t>
            </a:r>
            <a:r>
              <a:rPr lang="en-US" sz="4400" b="1" dirty="0">
                <a:solidFill>
                  <a:schemeClr val="accent2">
                    <a:lumMod val="75000"/>
                  </a:schemeClr>
                </a:solidFill>
                <a:latin typeface="UTM Avo" panose="02040603050506020204" pitchFamily="18" charset="0"/>
                <a:ea typeface="Cambria" panose="02040503050406030204" pitchFamily="18" charset="0"/>
              </a:rPr>
              <a:t> chia </a:t>
            </a:r>
            <a:r>
              <a:rPr lang="en-US" sz="4400" b="1" dirty="0" err="1">
                <a:solidFill>
                  <a:schemeClr val="accent2">
                    <a:lumMod val="75000"/>
                  </a:schemeClr>
                </a:solidFill>
                <a:latin typeface="UTM Avo" panose="02040603050506020204" pitchFamily="18" charset="0"/>
                <a:ea typeface="Cambria" panose="02040503050406030204" pitchFamily="18" charset="0"/>
              </a:rPr>
              <a:t>làm</a:t>
            </a:r>
            <a:r>
              <a:rPr lang="en-US" sz="4400" b="1" dirty="0">
                <a:solidFill>
                  <a:schemeClr val="accent2">
                    <a:lumMod val="75000"/>
                  </a:schemeClr>
                </a:solidFill>
                <a:latin typeface="UTM Avo" panose="02040603050506020204" pitchFamily="18" charset="0"/>
                <a:ea typeface="Cambria" panose="02040503050406030204" pitchFamily="18" charset="0"/>
              </a:rPr>
              <a:t> </a:t>
            </a:r>
            <a:r>
              <a:rPr lang="en-US" sz="4400" b="1" dirty="0" err="1">
                <a:solidFill>
                  <a:schemeClr val="accent2">
                    <a:lumMod val="75000"/>
                  </a:schemeClr>
                </a:solidFill>
                <a:latin typeface="UTM Avo" panose="02040603050506020204" pitchFamily="18" charset="0"/>
                <a:ea typeface="Cambria" panose="02040503050406030204" pitchFamily="18" charset="0"/>
              </a:rPr>
              <a:t>mấy</a:t>
            </a:r>
            <a:r>
              <a:rPr lang="en-US" sz="4400" b="1" dirty="0">
                <a:solidFill>
                  <a:schemeClr val="accent2">
                    <a:lumMod val="75000"/>
                  </a:schemeClr>
                </a:solidFill>
                <a:latin typeface="UTM Avo" panose="02040603050506020204" pitchFamily="18" charset="0"/>
                <a:ea typeface="Cambria" panose="02040503050406030204" pitchFamily="18" charset="0"/>
              </a:rPr>
              <a:t> </a:t>
            </a:r>
            <a:r>
              <a:rPr lang="vi-VN" sz="4400" b="1" dirty="0">
                <a:solidFill>
                  <a:schemeClr val="accent2">
                    <a:lumMod val="75000"/>
                  </a:schemeClr>
                </a:solidFill>
                <a:latin typeface="UTM Avo" panose="02040603050506020204" pitchFamily="18" charset="0"/>
                <a:ea typeface="Cambria" panose="02040503050406030204" pitchFamily="18" charset="0"/>
              </a:rPr>
              <a:t>đoạn</a:t>
            </a:r>
            <a:r>
              <a:rPr lang="en-US" sz="4400" b="1" dirty="0">
                <a:solidFill>
                  <a:schemeClr val="accent2">
                    <a:lumMod val="75000"/>
                  </a:schemeClr>
                </a:solidFill>
                <a:latin typeface="UTM Avo" panose="02040603050506020204" pitchFamily="18" charset="0"/>
                <a:ea typeface="Cambria" panose="02040503050406030204" pitchFamily="18" charset="0"/>
              </a:rPr>
              <a:t>?</a:t>
            </a:r>
          </a:p>
        </p:txBody>
      </p:sp>
      <p:sp>
        <p:nvSpPr>
          <p:cNvPr id="26" name="Speech Bubble: Oval 9">
            <a:extLst>
              <a:ext uri="{FF2B5EF4-FFF2-40B4-BE49-F238E27FC236}">
                <a16:creationId xmlns:a16="http://schemas.microsoft.com/office/drawing/2014/main" xmlns="" id="{76964D6E-A9F1-5DF1-D70D-A7B88161260C}"/>
              </a:ext>
            </a:extLst>
          </p:cNvPr>
          <p:cNvSpPr/>
          <p:nvPr/>
        </p:nvSpPr>
        <p:spPr>
          <a:xfrm flipH="1">
            <a:off x="4369376" y="2862072"/>
            <a:ext cx="4955376" cy="3131861"/>
          </a:xfrm>
          <a:custGeom>
            <a:avLst/>
            <a:gdLst>
              <a:gd name="connsiteX0" fmla="*/ -319919 w 4955376"/>
              <a:gd name="connsiteY0" fmla="*/ 1855189 h 3131861"/>
              <a:gd name="connsiteX1" fmla="*/ 1102 w 4955376"/>
              <a:gd name="connsiteY1" fmla="*/ 1519232 h 3131861"/>
              <a:gd name="connsiteX2" fmla="*/ 2409946 w 4955376"/>
              <a:gd name="connsiteY2" fmla="*/ 585 h 3131861"/>
              <a:gd name="connsiteX3" fmla="*/ 4921408 w 4955376"/>
              <a:gd name="connsiteY3" fmla="*/ 1307523 h 3131861"/>
              <a:gd name="connsiteX4" fmla="*/ 2740891 w 4955376"/>
              <a:gd name="connsiteY4" fmla="*/ 3123001 h 3131861"/>
              <a:gd name="connsiteX5" fmla="*/ 153757 w 4955376"/>
              <a:gd name="connsiteY5" fmla="*/ 2108979 h 3131861"/>
              <a:gd name="connsiteX6" fmla="*/ -319919 w 4955376"/>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5376" h="3131861" fill="none" extrusionOk="0">
                <a:moveTo>
                  <a:pt x="-319919" y="1855189"/>
                </a:moveTo>
                <a:cubicBezTo>
                  <a:pt x="-243181" y="1783786"/>
                  <a:pt x="-59962" y="1606323"/>
                  <a:pt x="1102" y="1519232"/>
                </a:cubicBezTo>
                <a:cubicBezTo>
                  <a:pt x="-24452" y="625921"/>
                  <a:pt x="1188099" y="128464"/>
                  <a:pt x="2409946" y="585"/>
                </a:cubicBezTo>
                <a:cubicBezTo>
                  <a:pt x="3663306" y="-42598"/>
                  <a:pt x="4585794" y="527020"/>
                  <a:pt x="4921408" y="1307523"/>
                </a:cubicBezTo>
                <a:cubicBezTo>
                  <a:pt x="5152517" y="1952786"/>
                  <a:pt x="4011069" y="2980851"/>
                  <a:pt x="2740891" y="3123001"/>
                </a:cubicBezTo>
                <a:cubicBezTo>
                  <a:pt x="1520165" y="3149572"/>
                  <a:pt x="647651" y="2724880"/>
                  <a:pt x="153757" y="2108979"/>
                </a:cubicBezTo>
                <a:cubicBezTo>
                  <a:pt x="-68258" y="1997480"/>
                  <a:pt x="-199963" y="1866807"/>
                  <a:pt x="-319919" y="1855189"/>
                </a:cubicBezTo>
                <a:close/>
              </a:path>
              <a:path w="4955376" h="3131861" stroke="0" extrusionOk="0">
                <a:moveTo>
                  <a:pt x="-319919" y="1855189"/>
                </a:moveTo>
                <a:cubicBezTo>
                  <a:pt x="-298844" y="1796060"/>
                  <a:pt x="-77374" y="1599097"/>
                  <a:pt x="1102" y="1519232"/>
                </a:cubicBezTo>
                <a:cubicBezTo>
                  <a:pt x="-23773" y="696257"/>
                  <a:pt x="1048504" y="204987"/>
                  <a:pt x="2409946" y="585"/>
                </a:cubicBezTo>
                <a:cubicBezTo>
                  <a:pt x="3637821" y="2252"/>
                  <a:pt x="4784492" y="582461"/>
                  <a:pt x="4921408" y="1307523"/>
                </a:cubicBezTo>
                <a:cubicBezTo>
                  <a:pt x="5152326" y="2216328"/>
                  <a:pt x="3952317" y="3061704"/>
                  <a:pt x="2740891" y="3123001"/>
                </a:cubicBezTo>
                <a:cubicBezTo>
                  <a:pt x="1569174" y="3181560"/>
                  <a:pt x="653569" y="2805757"/>
                  <a:pt x="153757" y="2108979"/>
                </a:cubicBezTo>
                <a:cubicBezTo>
                  <a:pt x="-33789" y="1958295"/>
                  <a:pt x="-277781" y="1898593"/>
                  <a:pt x="-319919"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1">
                    <a:lumMod val="50000"/>
                  </a:schemeClr>
                </a:solidFill>
                <a:latin typeface="UTM Avo" panose="02040603050506020204" pitchFamily="18" charset="0"/>
                <a:ea typeface="Cambria" panose="02040503050406030204" pitchFamily="18" charset="0"/>
              </a:rPr>
              <a:t>Bài</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được</a:t>
            </a:r>
            <a:r>
              <a:rPr lang="en-US" sz="4400" b="1" dirty="0">
                <a:solidFill>
                  <a:schemeClr val="accent1">
                    <a:lumMod val="50000"/>
                  </a:schemeClr>
                </a:solidFill>
                <a:latin typeface="UTM Avo" panose="02040603050506020204" pitchFamily="18" charset="0"/>
                <a:ea typeface="Cambria" panose="02040503050406030204" pitchFamily="18" charset="0"/>
              </a:rPr>
              <a:t> chia </a:t>
            </a:r>
            <a:r>
              <a:rPr lang="en-US" sz="4400" b="1" dirty="0" err="1">
                <a:solidFill>
                  <a:schemeClr val="accent1">
                    <a:lumMod val="50000"/>
                  </a:schemeClr>
                </a:solidFill>
                <a:latin typeface="UTM Avo" panose="02040603050506020204" pitchFamily="18" charset="0"/>
                <a:ea typeface="Cambria" panose="02040503050406030204" pitchFamily="18" charset="0"/>
              </a:rPr>
              <a:t>làm</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vi-VN" sz="4400" b="1" dirty="0">
                <a:solidFill>
                  <a:srgbClr val="FF0000"/>
                </a:solidFill>
                <a:latin typeface="UTM Avo" panose="02040603050506020204" pitchFamily="18" charset="0"/>
                <a:ea typeface="Cambria" panose="02040503050406030204" pitchFamily="18" charset="0"/>
              </a:rPr>
              <a:t>3</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vi-VN" sz="4400" b="1" dirty="0">
                <a:solidFill>
                  <a:schemeClr val="accent1">
                    <a:lumMod val="50000"/>
                  </a:schemeClr>
                </a:solidFill>
                <a:latin typeface="UTM Avo" panose="02040603050506020204" pitchFamily="18" charset="0"/>
                <a:ea typeface="Cambria" panose="02040503050406030204" pitchFamily="18" charset="0"/>
              </a:rPr>
              <a:t>đoạn</a:t>
            </a:r>
            <a:r>
              <a:rPr lang="en-US" sz="4400" b="1" dirty="0">
                <a:solidFill>
                  <a:schemeClr val="accent1">
                    <a:lumMod val="50000"/>
                  </a:schemeClr>
                </a:solidFill>
                <a:latin typeface="UTM Avo" panose="02040603050506020204" pitchFamily="18" charset="0"/>
                <a:ea typeface="Cambria" panose="02040503050406030204" pitchFamily="18" charset="0"/>
              </a:rPr>
              <a:t>.</a:t>
            </a:r>
          </a:p>
        </p:txBody>
      </p:sp>
      <p:pic>
        <p:nvPicPr>
          <p:cNvPr id="27" name="Picture 26">
            <a:extLst>
              <a:ext uri="{FF2B5EF4-FFF2-40B4-BE49-F238E27FC236}">
                <a16:creationId xmlns:a16="http://schemas.microsoft.com/office/drawing/2014/main" xmlns="" id="{E513EB46-F042-46FC-ACC5-7B9C31543435}"/>
              </a:ext>
            </a:extLst>
          </p:cNvPr>
          <p:cNvPicPr>
            <a:picLocks noChangeAspect="1"/>
          </p:cNvPicPr>
          <p:nvPr/>
        </p:nvPicPr>
        <p:blipFill>
          <a:blip r:embed="rId8"/>
          <a:stretch>
            <a:fillRect/>
          </a:stretch>
        </p:blipFill>
        <p:spPr>
          <a:xfrm>
            <a:off x="-368533" y="5998782"/>
            <a:ext cx="2188654" cy="951058"/>
          </a:xfrm>
          <a:prstGeom prst="rect">
            <a:avLst/>
          </a:prstGeom>
        </p:spPr>
      </p:pic>
      <p:pic>
        <p:nvPicPr>
          <p:cNvPr id="28" name="Picture 27">
            <a:extLst>
              <a:ext uri="{FF2B5EF4-FFF2-40B4-BE49-F238E27FC236}">
                <a16:creationId xmlns:a16="http://schemas.microsoft.com/office/drawing/2014/main" xmlns="" id="{54470E55-6FAE-A1E0-E68E-D8246F3FEC7D}"/>
              </a:ext>
            </a:extLst>
          </p:cNvPr>
          <p:cNvPicPr>
            <a:picLocks noChangeAspect="1"/>
          </p:cNvPicPr>
          <p:nvPr/>
        </p:nvPicPr>
        <p:blipFill>
          <a:blip r:embed="rId8"/>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3907818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xmlns=""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xmlns=""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xmlns=""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pic>
        <p:nvPicPr>
          <p:cNvPr id="7" name="Picture 6">
            <a:extLst>
              <a:ext uri="{FF2B5EF4-FFF2-40B4-BE49-F238E27FC236}">
                <a16:creationId xmlns:a16="http://schemas.microsoft.com/office/drawing/2014/main" xmlns="" id="{22772807-2C89-9E0F-EAF1-634753E81087}"/>
              </a:ext>
            </a:extLst>
          </p:cNvPr>
          <p:cNvPicPr>
            <a:picLocks noChangeAspect="1"/>
          </p:cNvPicPr>
          <p:nvPr/>
        </p:nvPicPr>
        <p:blipFill>
          <a:blip r:embed="rId5"/>
          <a:stretch>
            <a:fillRect/>
          </a:stretch>
        </p:blipFill>
        <p:spPr>
          <a:xfrm>
            <a:off x="10473494" y="-221073"/>
            <a:ext cx="2188654" cy="951058"/>
          </a:xfrm>
          <a:prstGeom prst="rect">
            <a:avLst/>
          </a:prstGeom>
        </p:spPr>
      </p:pic>
      <p:pic>
        <p:nvPicPr>
          <p:cNvPr id="6" name="Picture 5"/>
          <p:cNvPicPr>
            <a:picLocks noChangeAspect="1"/>
          </p:cNvPicPr>
          <p:nvPr/>
        </p:nvPicPr>
        <p:blipFill>
          <a:blip r:embed="rId6"/>
          <a:stretch>
            <a:fillRect/>
          </a:stretch>
        </p:blipFill>
        <p:spPr>
          <a:xfrm>
            <a:off x="1874479" y="3022468"/>
            <a:ext cx="8285182" cy="3048264"/>
          </a:xfrm>
          <a:prstGeom prst="rect">
            <a:avLst/>
          </a:prstGeom>
        </p:spPr>
      </p:pic>
    </p:spTree>
    <p:extLst>
      <p:ext uri="{BB962C8B-B14F-4D97-AF65-F5344CB8AC3E}">
        <p14:creationId xmlns:p14="http://schemas.microsoft.com/office/powerpoint/2010/main" val="2828899844"/>
      </p:ext>
    </p:extLst>
  </p:cSld>
  <p:clrMapOvr>
    <a:masterClrMapping/>
  </p:clrMapOvr>
  <p:transition spd="slow">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视频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352</TotalTime>
  <Words>1005</Words>
  <Application>Microsoft Office PowerPoint</Application>
  <PresentationFormat>Widescreen</PresentationFormat>
  <Paragraphs>81</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#9Slide05 SVNLobster</vt:lpstr>
      <vt:lpstr>Arial</vt:lpstr>
      <vt:lpstr>Cambria</vt:lpstr>
      <vt:lpstr>等线</vt:lpstr>
      <vt:lpstr>等线 Light</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HuyenPC</cp:lastModifiedBy>
  <cp:revision>77</cp:revision>
  <dcterms:created xsi:type="dcterms:W3CDTF">2018-07-14T06:23:38Z</dcterms:created>
  <dcterms:modified xsi:type="dcterms:W3CDTF">2025-04-24T05:40:42Z</dcterms:modified>
</cp:coreProperties>
</file>