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91" r:id="rId4"/>
    <p:sldId id="292" r:id="rId5"/>
    <p:sldId id="294" r:id="rId6"/>
    <p:sldId id="301" r:id="rId7"/>
    <p:sldId id="302" r:id="rId8"/>
    <p:sldId id="266" r:id="rId9"/>
    <p:sldId id="303" r:id="rId10"/>
    <p:sldId id="304" r:id="rId11"/>
    <p:sldId id="29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F60"/>
    <a:srgbClr val="6CD4FB"/>
    <a:srgbClr val="0FAEF2"/>
    <a:srgbClr val="71C2FF"/>
    <a:srgbClr val="2F5597"/>
    <a:srgbClr val="B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Đoàn Xuân Bình" userId="e7663075-c39f-4d9d-a2ba-f0fc054c4526" providerId="ADAL" clId="{081C90B0-CEC7-4FC4-BA29-929B7E40AAB5}"/>
    <pc:docChg chg="modSld">
      <pc:chgData name="Nguyễn Đoàn Xuân Bình" userId="e7663075-c39f-4d9d-a2ba-f0fc054c4526" providerId="ADAL" clId="{081C90B0-CEC7-4FC4-BA29-929B7E40AAB5}" dt="2023-05-17T08:34:58.324" v="0" actId="1076"/>
      <pc:docMkLst>
        <pc:docMk/>
      </pc:docMkLst>
      <pc:sldChg chg="modSp mod">
        <pc:chgData name="Nguyễn Đoàn Xuân Bình" userId="e7663075-c39f-4d9d-a2ba-f0fc054c4526" providerId="ADAL" clId="{081C90B0-CEC7-4FC4-BA29-929B7E40AAB5}" dt="2023-05-17T08:34:58.324" v="0" actId="1076"/>
        <pc:sldMkLst>
          <pc:docMk/>
          <pc:sldMk cId="582157041" sldId="287"/>
        </pc:sldMkLst>
        <pc:spChg chg="mod">
          <ac:chgData name="Nguyễn Đoàn Xuân Bình" userId="e7663075-c39f-4d9d-a2ba-f0fc054c4526" providerId="ADAL" clId="{081C90B0-CEC7-4FC4-BA29-929B7E40AAB5}" dt="2023-05-17T08:34:58.324" v="0" actId="1076"/>
          <ac:spMkLst>
            <pc:docMk/>
            <pc:sldMk cId="582157041" sldId="287"/>
            <ac:spMk id="16" creationId="{A632E7CA-DBD4-9B4C-A2F6-64FC69C107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9DEE8C-24A3-462D-8354-482C625BD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CA05834-5B9C-47C2-A9DC-7EA250779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BD26B1-5C28-468B-AE1D-81F86294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A9483CA-0F79-4DE0-A85D-80C28CCB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AA87CF2-004E-4EFF-9AA8-3F6F34C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7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95BC79-3C3E-4687-91C3-4FD60BB0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C630A4E-0FA7-4ECF-82E0-6742C253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89CF211-19BC-46BD-A35E-2E90071A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864182E-C21A-48B4-8DB2-823F7C52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159C894-E10D-440E-9D5C-188CC61E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10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0DC4EBD-FD60-462B-91B6-EA3D12B48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7CC4EC-464D-4E80-A616-7AFA5F660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D6131A2-F4A6-47B8-B37D-A464369E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E31AC6-6807-43AA-A246-D912BDD01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DC77FF8-3FC7-46D9-B535-280AE216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0A11A5-EE1E-4984-982D-DF9C545E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FAE38DD-8CA9-45C4-B925-88E3A4FC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A5E799-22C1-4D9B-9B5A-D6B63ADA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79D8E73-5A8A-43D3-895E-0A766FE3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6CF022-3622-4B54-8895-790648C7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>
            <a:extLst>
              <a:ext uri="{FF2B5EF4-FFF2-40B4-BE49-F238E27FC236}">
                <a16:creationId xmlns:a16="http://schemas.microsoft.com/office/drawing/2014/main" xmlns="" id="{2E794F59-A3E5-2648-B054-B3099FEA191D}"/>
              </a:ext>
            </a:extLst>
          </p:cNvPr>
          <p:cNvSpPr/>
          <p:nvPr userDrawn="1"/>
        </p:nvSpPr>
        <p:spPr>
          <a:xfrm>
            <a:off x="185530" y="251790"/>
            <a:ext cx="11794435" cy="6414053"/>
          </a:xfrm>
          <a:prstGeom prst="roundRect">
            <a:avLst>
              <a:gd name="adj" fmla="val 63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EB16882-DB27-2545-98F4-BD71C319C2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62" y="26505"/>
            <a:ext cx="1109870" cy="11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2493D4E-8BA1-4341-B6FB-0A814DE5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2EC3F6-3794-479E-85B1-04AE75612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577E42F-C9EE-4A3B-877F-02661C72A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1D1621C-B418-45AE-A7AE-3E64569A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0198A0A-EF00-4311-9333-1B399CDD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5245-991C-4D5D-B07C-DABC457C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7B63A0-D36C-4CDC-BC14-15D6066E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27AC9FA-B44F-44CA-9934-CA56A349A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D89E745-0A19-48D9-A6BC-EEBAD21C9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9A20BA6-0A56-4458-9F05-07AD5B52EA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79DC6A5F-CDB5-4382-8495-F309B3E23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9619AE1-5095-47A3-8BD8-BEB30ECF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F862D7B0-3AD9-4E43-AC90-05E5475E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B73DF4F-B7E2-432C-B9A1-BE9EF4C1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9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4CCBC59-9838-4800-8D2E-D5D15A24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BF191D0-B141-4F50-AABB-D3366BC2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F4BC67A-67DC-4390-AAD2-49A45974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934E7F-71EE-4261-81C0-CE2CDD77C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1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5AEB882-FAE8-44B2-9682-356A3C93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FF9713B2-969C-4E02-A562-DCED6052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9154371B-7518-4BC2-8631-A3AFBDD5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0B65E0-40B0-473C-AF93-51531A58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115C1C-DBB3-47D4-8DED-0B5666E2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6E9D764-7237-4164-9985-8F39FA51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46B9975-71F6-4CFF-B094-B4667D1E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175408E-FCF0-46EB-B0D4-920D65FE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F5BFFC9-0615-4EC4-8544-30A417FA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4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D27347E-A50E-411F-B6D3-F50B7959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ACD36F4-7C84-4A63-B4B2-C55B403D5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F525710-B307-4F6C-A56E-0BA8C6CC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3CCE444-BA8B-4EC4-BAB2-136E7F4A3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7DDBBF-3561-40D5-9277-F360DB6B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D3F774F-E0DF-40AB-8CE5-1C1A8AC3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E1F1A31-12F2-4E13-BDB0-C2AF8F0C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88C3C5B-38F4-4CEF-B34D-6571F5A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C35E76-0A09-441F-9BC1-515CA28F7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4656-0449-4C9D-9619-1082577939D5}" type="datetimeFigureOut">
              <a:rPr lang="zh-CN" altLang="en-US" smtClean="0"/>
              <a:t>2025/4/24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94179B-71A0-4129-ACA2-BAE6852F3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901859-E863-4F90-B128-3DF4CD17C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2028-BAAD-4528-9150-DE0CDCD136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6ECF6B-1FFC-5AC2-1BD7-8A42BADDB90E}"/>
              </a:ext>
            </a:extLst>
          </p:cNvPr>
          <p:cNvSpPr/>
          <p:nvPr/>
        </p:nvSpPr>
        <p:spPr>
          <a:xfrm rot="625418">
            <a:off x="9837934" y="4894675"/>
            <a:ext cx="462455" cy="180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9E3026-19CD-D62E-4AFB-382F171C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277" y="676452"/>
            <a:ext cx="4334632" cy="890093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xmlns="" id="{9246BACD-6659-48A1-BF01-F29257A14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39"/>
            <a:ext cx="1582584" cy="1582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D7199B-E131-AFC1-C62A-E95460266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93" y="1419471"/>
            <a:ext cx="9183999" cy="2828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1494" y="3891376"/>
            <a:ext cx="2078916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57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280330-3627-C7FA-7FBB-975CB26221CD}"/>
              </a:ext>
            </a:extLst>
          </p:cNvPr>
          <p:cNvSpPr txBox="1"/>
          <p:nvPr/>
        </p:nvSpPr>
        <p:spPr>
          <a:xfrm>
            <a:off x="567251" y="4998066"/>
            <a:ext cx="11088546" cy="1464231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xmlns="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51" y="752760"/>
            <a:ext cx="6936195" cy="3469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88" r="33269"/>
          <a:stretch/>
        </p:blipFill>
        <p:spPr>
          <a:xfrm>
            <a:off x="8127955" y="393540"/>
            <a:ext cx="3345083" cy="14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280330-3627-C7FA-7FBB-975CB26221CD}"/>
              </a:ext>
            </a:extLst>
          </p:cNvPr>
          <p:cNvSpPr txBox="1"/>
          <p:nvPr/>
        </p:nvSpPr>
        <p:spPr>
          <a:xfrm>
            <a:off x="7587803" y="1623588"/>
            <a:ext cx="416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srgbClr val="418F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600" dirty="0">
              <a:solidFill>
                <a:srgbClr val="418F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BEB80C-6118-3BFC-C4AE-FA9A1B394B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9" b="89881" l="0" r="99835">
                        <a14:foregroundMark x1="8794" y1="35516" x2="12923" y2="80655"/>
                        <a14:foregroundMark x1="10322" y1="72123" x2="4789" y2="74008"/>
                        <a14:foregroundMark x1="4624" y1="32540" x2="4913" y2="54762"/>
                        <a14:foregroundMark x1="5078" y1="57044" x2="4624" y2="53671"/>
                        <a14:foregroundMark x1="15731" y1="55159" x2="19736" y2="47718"/>
                        <a14:foregroundMark x1="32494" y1="19940" x2="28654" y2="70734"/>
                        <a14:foregroundMark x1="24484" y1="27381" x2="24484" y2="43651"/>
                        <a14:foregroundMark x1="32040" y1="44742" x2="38357" y2="44048"/>
                        <a14:foregroundMark x1="43311" y1="16270" x2="43765" y2="17063"/>
                        <a14:foregroundMark x1="46697" y1="39583" x2="46697" y2="47024"/>
                        <a14:foregroundMark x1="58877" y1="29960" x2="58258" y2="33333"/>
                        <a14:foregroundMark x1="42692" y1="41468" x2="42692" y2="36310"/>
                        <a14:foregroundMark x1="46078" y1="58829" x2="41618" y2="61409"/>
                        <a14:foregroundMark x1="54872" y1="52579" x2="57638" y2="52579"/>
                        <a14:foregroundMark x1="71965" y1="23313" x2="69653" y2="59921"/>
                        <a14:foregroundMark x1="67341" y1="15873" x2="63171" y2="35913"/>
                        <a14:foregroundMark x1="73204" y1="71032" x2="71346" y2="76587"/>
                        <a14:foregroundMark x1="65937" y1="62897" x2="65194" y2="67361"/>
                        <a14:foregroundMark x1="87655" y1="28175" x2="85219" y2="72917"/>
                        <a14:foregroundMark x1="92444" y1="41468" x2="94467" y2="57341"/>
                        <a14:foregroundMark x1="79810" y1="47024" x2="82576" y2="51091"/>
                        <a14:foregroundMark x1="92155" y1="69246" x2="93229" y2="72520"/>
                        <a14:foregroundMark x1="85673" y1="77381" x2="83031" y2="79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36" y="3268717"/>
            <a:ext cx="8863328" cy="3689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FE1506-831A-46A8-662A-E9A62723CB56}"/>
              </a:ext>
            </a:extLst>
          </p:cNvPr>
          <p:cNvSpPr txBox="1"/>
          <p:nvPr/>
        </p:nvSpPr>
        <p:spPr>
          <a:xfrm>
            <a:off x="868572" y="1880499"/>
            <a:ext cx="10993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ED6C48-8677-8BC6-0254-D862DF2A8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125" t="-5703" r="30068" b="5703"/>
          <a:stretch/>
        </p:blipFill>
        <p:spPr>
          <a:xfrm>
            <a:off x="3352800" y="0"/>
            <a:ext cx="5486400" cy="1911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308E6C-2787-4717-A830-EC865B5FAAB6}"/>
              </a:ext>
            </a:extLst>
          </p:cNvPr>
          <p:cNvSpPr txBox="1"/>
          <p:nvPr/>
        </p:nvSpPr>
        <p:spPr>
          <a:xfrm>
            <a:off x="868572" y="2991718"/>
            <a:ext cx="1099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tuyên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truyền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34EC6D-5202-5F2B-6F01-3E54D8EC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49" y="1086568"/>
            <a:ext cx="10762786" cy="30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9C0331-578C-1C38-D613-90D88A22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86" r="31522"/>
          <a:stretch/>
        </p:blipFill>
        <p:spPr>
          <a:xfrm>
            <a:off x="1188719" y="1211619"/>
            <a:ext cx="9707881" cy="375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312" y="4288057"/>
            <a:ext cx="2851289" cy="285128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17CB9D7-BB11-9F51-B27C-5B4F9F7C666F}"/>
              </a:ext>
            </a:extLst>
          </p:cNvPr>
          <p:cNvSpPr/>
          <p:nvPr/>
        </p:nvSpPr>
        <p:spPr>
          <a:xfrm>
            <a:off x="955039" y="343293"/>
            <a:ext cx="10874288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15C290-C806-46C5-DD9D-BDE1106E0E2C}"/>
              </a:ext>
            </a:extLst>
          </p:cNvPr>
          <p:cNvSpPr txBox="1"/>
          <p:nvPr/>
        </p:nvSpPr>
        <p:spPr>
          <a:xfrm>
            <a:off x="1021077" y="278893"/>
            <a:ext cx="1080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xmlns="" id="{E785432F-5832-D61F-76B5-4CEDCDF10A90}"/>
              </a:ext>
            </a:extLst>
          </p:cNvPr>
          <p:cNvSpPr/>
          <p:nvPr/>
        </p:nvSpPr>
        <p:spPr>
          <a:xfrm>
            <a:off x="6264165" y="4817694"/>
            <a:ext cx="3069021" cy="1792014"/>
          </a:xfrm>
          <a:prstGeom prst="clou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FF5A4B-3231-4F2A-7BCB-E54B0C601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8" y="1847450"/>
            <a:ext cx="5516075" cy="2542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8ACA61-F9E9-45D6-28D6-B4789254F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4968" y="2148849"/>
            <a:ext cx="5639318" cy="2542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7E6791-13FE-5D8E-81F0-6AF9775C0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696" y="4569405"/>
            <a:ext cx="5394337" cy="22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9915" y="2463278"/>
            <a:ext cx="1487553" cy="1268078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1. Em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30DAA0-CAA6-3758-3262-FC2E192E8A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804" y="1951542"/>
            <a:ext cx="8402906" cy="32720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613" y="2090547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9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2901" y="2090547"/>
            <a:ext cx="1082921" cy="923146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609" y="4729736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8CCAB-747C-D756-1BF0-412CD8A794C5}"/>
              </a:ext>
            </a:extLst>
          </p:cNvPr>
          <p:cNvSpPr txBox="1"/>
          <p:nvPr/>
        </p:nvSpPr>
        <p:spPr>
          <a:xfrm>
            <a:off x="255911" y="5223641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FBB1FF-C9F7-B127-5648-411F8CD59572}"/>
              </a:ext>
            </a:extLst>
          </p:cNvPr>
          <p:cNvSpPr txBox="1"/>
          <p:nvPr/>
        </p:nvSpPr>
        <p:spPr>
          <a:xfrm>
            <a:off x="4806890" y="5266775"/>
            <a:ext cx="4392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02B511-8641-E23F-815A-FB4A752D8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01" y="2025781"/>
            <a:ext cx="8004991" cy="31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C895FF2-3B7B-F249-BF7A-F07BCA757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273" y="4556288"/>
            <a:ext cx="2868389" cy="2505950"/>
          </a:xfrm>
          <a:prstGeom prst="rect">
            <a:avLst/>
          </a:prstGeom>
        </p:spPr>
      </p:pic>
      <p:pic>
        <p:nvPicPr>
          <p:cNvPr id="15" name="Am-thanh-chien-tha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A1F853D4-EBD4-D8B1-CBC3-739AD9A33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-365817"/>
            <a:ext cx="1082920" cy="1082920"/>
          </a:xfrm>
          <a:prstGeom prst="rect">
            <a:avLst/>
          </a:prstGeom>
        </p:spPr>
      </p:pic>
      <p:pic>
        <p:nvPicPr>
          <p:cNvPr id="16" name="Am-thanh-khi-chon-nham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E172C19E-D0D7-7183-4DBF-3B8281ED4B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46793" y="3189896"/>
            <a:ext cx="1082920" cy="108292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36ECA320-992A-9D3D-7EA1-0035A68F74AF}"/>
              </a:ext>
            </a:extLst>
          </p:cNvPr>
          <p:cNvSpPr/>
          <p:nvPr/>
        </p:nvSpPr>
        <p:spPr>
          <a:xfrm>
            <a:off x="980232" y="441434"/>
            <a:ext cx="10089931" cy="138499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D67FFE-4095-2B1D-03A1-694E46FCDA1C}"/>
              </a:ext>
            </a:extLst>
          </p:cNvPr>
          <p:cNvSpPr txBox="1"/>
          <p:nvPr/>
        </p:nvSpPr>
        <p:spPr>
          <a:xfrm>
            <a:off x="1121836" y="420413"/>
            <a:ext cx="9948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1B10961-C354-5A42-F411-1B9E8369E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017" y="4162942"/>
            <a:ext cx="537039" cy="5370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E8CCAB-747C-D756-1BF0-412CD8A794C5}"/>
              </a:ext>
            </a:extLst>
          </p:cNvPr>
          <p:cNvSpPr txBox="1"/>
          <p:nvPr/>
        </p:nvSpPr>
        <p:spPr>
          <a:xfrm>
            <a:off x="184645" y="5181599"/>
            <a:ext cx="464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FBB1FF-C9F7-B127-5648-411F8CD59572}"/>
              </a:ext>
            </a:extLst>
          </p:cNvPr>
          <p:cNvSpPr txBox="1"/>
          <p:nvPr/>
        </p:nvSpPr>
        <p:spPr>
          <a:xfrm>
            <a:off x="4985566" y="5223641"/>
            <a:ext cx="439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BD3FD8-3ACF-433F-2C1F-FE0D2DA239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77" y="2023157"/>
            <a:ext cx="8475051" cy="3179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AD6E722-F899-77AD-91DD-8EFE3A383A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8251" y="4249371"/>
            <a:ext cx="1082921" cy="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B130E-7C2C-2FA0-855C-09C57FF0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1" y="0"/>
            <a:ext cx="10123438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AD2D3F-C413-33A5-5E8B-8461EF1A4C8D}"/>
              </a:ext>
            </a:extLst>
          </p:cNvPr>
          <p:cNvSpPr txBox="1"/>
          <p:nvPr/>
        </p:nvSpPr>
        <p:spPr>
          <a:xfrm>
            <a:off x="394778" y="3447950"/>
            <a:ext cx="5549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ức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Linh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8280330-3627-C7FA-7FBB-975CB26221CD}"/>
              </a:ext>
            </a:extLst>
          </p:cNvPr>
          <p:cNvSpPr txBox="1"/>
          <p:nvPr/>
        </p:nvSpPr>
        <p:spPr>
          <a:xfrm>
            <a:off x="6337738" y="4083667"/>
            <a:ext cx="5549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xóm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" y="1185130"/>
            <a:ext cx="4992763" cy="2224919"/>
          </a:xfrm>
          <a:prstGeom prst="rect">
            <a:avLst/>
          </a:prstGeom>
        </p:spPr>
      </p:pic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xmlns="" id="{52C1B48C-60A1-2CDC-C7E4-935DEE1D3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722" y="1123150"/>
            <a:ext cx="5213478" cy="260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B130E-7C2C-2FA0-855C-09C57FF0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88" r="33269"/>
          <a:stretch/>
        </p:blipFill>
        <p:spPr>
          <a:xfrm>
            <a:off x="501571" y="1342664"/>
            <a:ext cx="3345083" cy="14383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AD2D3F-C413-33A5-5E8B-8461EF1A4C8D}"/>
              </a:ext>
            </a:extLst>
          </p:cNvPr>
          <p:cNvSpPr txBox="1"/>
          <p:nvPr/>
        </p:nvSpPr>
        <p:spPr>
          <a:xfrm>
            <a:off x="303469" y="4015070"/>
            <a:ext cx="11537431" cy="25538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Em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bổn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lứa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4E8E0D-DD9C-8158-D4E1-D94AC3BCB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648" y="651349"/>
            <a:ext cx="7548258" cy="336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463</Words>
  <Application>Microsoft Office PowerPoint</Application>
  <PresentationFormat>Widescreen</PresentationFormat>
  <Paragraphs>18</Paragraphs>
  <Slides>11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MANG NON</cp:keywords>
  <cp:lastModifiedBy>HuyenPC</cp:lastModifiedBy>
  <cp:revision>139</cp:revision>
  <dcterms:created xsi:type="dcterms:W3CDTF">2021-05-06T02:14:07Z</dcterms:created>
  <dcterms:modified xsi:type="dcterms:W3CDTF">2025-04-24T05:33:36Z</dcterms:modified>
</cp:coreProperties>
</file>