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2" r:id="rId2"/>
    <p:sldId id="318" r:id="rId3"/>
    <p:sldId id="295" r:id="rId4"/>
    <p:sldId id="260" r:id="rId5"/>
    <p:sldId id="296" r:id="rId6"/>
    <p:sldId id="293" r:id="rId7"/>
    <p:sldId id="323" r:id="rId8"/>
    <p:sldId id="322" r:id="rId9"/>
    <p:sldId id="299" r:id="rId10"/>
    <p:sldId id="313" r:id="rId11"/>
    <p:sldId id="301" r:id="rId12"/>
    <p:sldId id="314" r:id="rId13"/>
    <p:sldId id="304" r:id="rId14"/>
    <p:sldId id="315" r:id="rId15"/>
    <p:sldId id="324" r:id="rId16"/>
    <p:sldId id="306" r:id="rId17"/>
    <p:sldId id="316" r:id="rId18"/>
    <p:sldId id="308" r:id="rId19"/>
    <p:sldId id="309" r:id="rId20"/>
    <p:sldId id="32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5B87"/>
    <a:srgbClr val="F5A80A"/>
    <a:srgbClr val="A0001A"/>
    <a:srgbClr val="F5A08B"/>
    <a:srgbClr val="F5F1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4">
            <a:extLst>
              <a:ext uri="{FF2B5EF4-FFF2-40B4-BE49-F238E27FC236}">
                <a16:creationId xmlns:a16="http://schemas.microsoft.com/office/drawing/2014/main" xmlns="" id="{65F97B1F-41CD-3138-587E-C0B687B9A3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782" b="57714"/>
          <a:stretch/>
        </p:blipFill>
        <p:spPr>
          <a:xfrm>
            <a:off x="1" y="0"/>
            <a:ext cx="1981200" cy="4352924"/>
          </a:xfrm>
          <a:prstGeom prst="rect">
            <a:avLst/>
          </a:prstGeom>
        </p:spPr>
      </p:pic>
      <p:pic>
        <p:nvPicPr>
          <p:cNvPr id="3" name="图片 35">
            <a:extLst>
              <a:ext uri="{FF2B5EF4-FFF2-40B4-BE49-F238E27FC236}">
                <a16:creationId xmlns:a16="http://schemas.microsoft.com/office/drawing/2014/main" xmlns="" id="{14AF3F37-1B20-740F-DC6B-D2DEB91C8E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11" r="3081" b="71536"/>
          <a:stretch/>
        </p:blipFill>
        <p:spPr>
          <a:xfrm>
            <a:off x="10344150" y="4763"/>
            <a:ext cx="1638300" cy="293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792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FC09F3E6-9262-560D-0FEA-5F779FB79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xmlns="" id="{D532BC3E-31E2-38AA-C0D6-C03D695C3B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xmlns="" id="{AE78AE7D-100E-242E-0F11-01AABD212A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3D38F215-313B-4A30-E6A1-5CC39F33C1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DA21EE-9AB8-4CA0-892A-C5B82E989AED}" type="datetimeFigureOut">
              <a:rPr lang="vi-VN" smtClean="0"/>
              <a:t>24/04/2025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A02BF8EA-1C96-9021-78B8-9711C5251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9D79B927-FD18-2783-ACAD-6DB550F83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BAEA85-D961-4924-BBDB-993973AB0FA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35647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99051303-3FCE-2B57-4817-7E9DE0955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xmlns="" id="{2E31C580-E821-CB87-44DC-12F939C323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CCF09683-8DF1-D6F4-3943-0D3F57BE2C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DA21EE-9AB8-4CA0-892A-C5B82E989AED}" type="datetimeFigureOut">
              <a:rPr lang="vi-VN" smtClean="0"/>
              <a:t>24/04/2025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19F08214-9A64-24DD-01DC-A4E7595D2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116D755F-0844-51AF-622F-7DC7AC19E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BAEA85-D961-4924-BBDB-993973AB0FA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874711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xmlns="" id="{4EAF0EA0-8EC9-BDC0-407C-F0C81E89FE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xmlns="" id="{AA5DA7B1-A1D0-94D6-C745-8ECC0CFB06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8B944D00-E50F-A340-FDBE-615173A422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DA21EE-9AB8-4CA0-892A-C5B82E989AED}" type="datetimeFigureOut">
              <a:rPr lang="vi-VN" smtClean="0"/>
              <a:t>24/04/2025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4779B5C2-A9EC-AEAD-CA52-B84482F08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B1247121-27FE-4443-F8DA-78D0CF744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BAEA85-D961-4924-BBDB-993973AB0FA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95341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4">
            <a:extLst>
              <a:ext uri="{FF2B5EF4-FFF2-40B4-BE49-F238E27FC236}">
                <a16:creationId xmlns:a16="http://schemas.microsoft.com/office/drawing/2014/main" xmlns="" id="{10020A98-5024-FFA6-C2DA-D194504884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8" t="15264" r="86395" b="60214"/>
          <a:stretch/>
        </p:blipFill>
        <p:spPr>
          <a:xfrm rot="5400000">
            <a:off x="1456607" y="-1456606"/>
            <a:ext cx="1276798" cy="4190016"/>
          </a:xfrm>
          <a:prstGeom prst="rect">
            <a:avLst/>
          </a:prstGeom>
        </p:spPr>
      </p:pic>
      <p:pic>
        <p:nvPicPr>
          <p:cNvPr id="4" name="图片 15">
            <a:extLst>
              <a:ext uri="{FF2B5EF4-FFF2-40B4-BE49-F238E27FC236}">
                <a16:creationId xmlns:a16="http://schemas.microsoft.com/office/drawing/2014/main" xmlns="" id="{C343F6E4-0D87-0005-6FB6-D6FB9C55C6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75" r="6352" b="75100"/>
          <a:stretch/>
        </p:blipFill>
        <p:spPr>
          <a:xfrm rot="16200000">
            <a:off x="9081378" y="-1343343"/>
            <a:ext cx="1767280" cy="4453964"/>
          </a:xfrm>
          <a:prstGeom prst="rect">
            <a:avLst/>
          </a:prstGeom>
        </p:spPr>
      </p:pic>
      <p:sp>
        <p:nvSpPr>
          <p:cNvPr id="2" name="矩形: 圆角 6">
            <a:extLst>
              <a:ext uri="{FF2B5EF4-FFF2-40B4-BE49-F238E27FC236}">
                <a16:creationId xmlns:a16="http://schemas.microsoft.com/office/drawing/2014/main" xmlns="" id="{0B1E60C3-9521-0908-E20F-17099CBDA311}"/>
              </a:ext>
            </a:extLst>
          </p:cNvPr>
          <p:cNvSpPr/>
          <p:nvPr userDrawn="1"/>
        </p:nvSpPr>
        <p:spPr>
          <a:xfrm>
            <a:off x="390525" y="542611"/>
            <a:ext cx="11410950" cy="5915339"/>
          </a:xfrm>
          <a:prstGeom prst="roundRect">
            <a:avLst>
              <a:gd name="adj" fmla="val 408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30">
            <a:extLst>
              <a:ext uri="{FF2B5EF4-FFF2-40B4-BE49-F238E27FC236}">
                <a16:creationId xmlns:a16="http://schemas.microsoft.com/office/drawing/2014/main" xmlns="" id="{3D308B17-293F-7E13-20AF-859CB600BD31}"/>
              </a:ext>
            </a:extLst>
          </p:cNvPr>
          <p:cNvGrpSpPr/>
          <p:nvPr userDrawn="1"/>
        </p:nvGrpSpPr>
        <p:grpSpPr>
          <a:xfrm>
            <a:off x="0" y="6101307"/>
            <a:ext cx="12192000" cy="756693"/>
            <a:chOff x="0" y="6101307"/>
            <a:chExt cx="12192000" cy="756693"/>
          </a:xfrm>
        </p:grpSpPr>
        <p:pic>
          <p:nvPicPr>
            <p:cNvPr id="6" name="图片 19">
              <a:extLst>
                <a:ext uri="{FF2B5EF4-FFF2-40B4-BE49-F238E27FC236}">
                  <a16:creationId xmlns:a16="http://schemas.microsoft.com/office/drawing/2014/main" xmlns="" id="{8E1908ED-961D-7D46-EEDE-F32606CCC5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139752"/>
              <a:ext cx="12192000" cy="318198"/>
            </a:xfrm>
            <a:prstGeom prst="rect">
              <a:avLst/>
            </a:prstGeom>
          </p:spPr>
        </p:pic>
        <p:pic>
          <p:nvPicPr>
            <p:cNvPr id="8" name="图片 25">
              <a:extLst>
                <a:ext uri="{FF2B5EF4-FFF2-40B4-BE49-F238E27FC236}">
                  <a16:creationId xmlns:a16="http://schemas.microsoft.com/office/drawing/2014/main" xmlns="" id="{EE3E86DF-340A-5D58-27D7-0CDA249C5D3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1736" b="7230"/>
            <a:stretch/>
          </p:blipFill>
          <p:spPr>
            <a:xfrm>
              <a:off x="0" y="6101307"/>
              <a:ext cx="12192000" cy="756693"/>
            </a:xfrm>
            <a:prstGeom prst="rect">
              <a:avLst/>
            </a:prstGeom>
          </p:spPr>
        </p:pic>
        <p:pic>
          <p:nvPicPr>
            <p:cNvPr id="9" name="图片 27">
              <a:extLst>
                <a:ext uri="{FF2B5EF4-FFF2-40B4-BE49-F238E27FC236}">
                  <a16:creationId xmlns:a16="http://schemas.microsoft.com/office/drawing/2014/main" xmlns="" id="{04085452-ED7E-577C-6DE6-6AED9BA1EF5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540" b="8780"/>
            <a:stretch/>
          </p:blipFill>
          <p:spPr>
            <a:xfrm>
              <a:off x="0" y="6247599"/>
              <a:ext cx="7540188" cy="605638"/>
            </a:xfrm>
            <a:prstGeom prst="rect">
              <a:avLst/>
            </a:prstGeom>
          </p:spPr>
        </p:pic>
        <p:pic>
          <p:nvPicPr>
            <p:cNvPr id="10" name="图片 28">
              <a:extLst>
                <a:ext uri="{FF2B5EF4-FFF2-40B4-BE49-F238E27FC236}">
                  <a16:creationId xmlns:a16="http://schemas.microsoft.com/office/drawing/2014/main" xmlns="" id="{F2CDB38B-8ABE-21F0-1B2E-34DF85B937E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540" r="4500" b="8781"/>
            <a:stretch/>
          </p:blipFill>
          <p:spPr>
            <a:xfrm>
              <a:off x="4991100" y="6247599"/>
              <a:ext cx="7200900" cy="6056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24444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4367E4AE-461B-26BB-3FBD-50F58B69D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8BA388A1-ADB8-9EA0-DE80-A4253676A6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A5D14873-70D4-2975-3D54-AFE6B13668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DA21EE-9AB8-4CA0-892A-C5B82E989AED}" type="datetimeFigureOut">
              <a:rPr lang="vi-VN" smtClean="0"/>
              <a:t>24/04/2025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66F2B637-33C8-6A2B-208D-6CB0B632A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DA3B2697-FB37-0054-8D94-62D91423D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BAEA85-D961-4924-BBDB-993973AB0FA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87460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FDC0D53D-75A0-9303-ACCB-E7F026E4E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F7EA32F2-8424-AFD8-44F0-C1A5D69BBC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xmlns="" id="{D54A240F-B8A3-288C-7790-973089E7EF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44079454-D491-1E2E-64D9-4CBF636EC3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DA21EE-9AB8-4CA0-892A-C5B82E989AED}" type="datetimeFigureOut">
              <a:rPr lang="vi-VN" smtClean="0"/>
              <a:t>24/04/2025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A8C51057-9821-82A6-4B79-89CF73768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7D4A641A-7B57-D8C5-FEB6-9A55421E4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BAEA85-D961-4924-BBDB-993973AB0FA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95989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4721BA53-A3E9-667B-F0B5-BFC2CA69E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4AEDA2D8-B8E6-5F2E-E8AF-E6796221D1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xmlns="" id="{875DA8F8-3993-98B9-AE10-838160343A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xmlns="" id="{CF03AEBD-8893-9115-7B89-8ADC192B84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xmlns="" id="{8D726ADD-3C1D-F2AC-C921-1D88DD4BC1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xmlns="" id="{5F5104A5-AE94-09DB-BEFF-898DA4FE3E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DA21EE-9AB8-4CA0-892A-C5B82E989AED}" type="datetimeFigureOut">
              <a:rPr lang="vi-VN" smtClean="0"/>
              <a:t>24/04/2025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xmlns="" id="{5752C3EC-C477-C993-204D-5538B4B9E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xmlns="" id="{74990B9B-ED4E-2284-66F1-E3A5C1673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BAEA85-D961-4924-BBDB-993973AB0FA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46313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59428724-7F16-7D6D-E625-5B1F5AE81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xmlns="" id="{94152DE2-84F4-086E-DC46-D1B85509DC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DA21EE-9AB8-4CA0-892A-C5B82E989AED}" type="datetimeFigureOut">
              <a:rPr lang="vi-VN" smtClean="0"/>
              <a:t>24/04/2025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xmlns="" id="{AFF9BC6E-B836-FE2A-6C26-71572C904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xmlns="" id="{8E6D6E49-CBAA-5C1B-073B-EA496F81E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BAEA85-D961-4924-BBDB-993973AB0FA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81126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Đồ họa 4">
            <a:extLst>
              <a:ext uri="{FF2B5EF4-FFF2-40B4-BE49-F238E27FC236}">
                <a16:creationId xmlns:a16="http://schemas.microsoft.com/office/drawing/2014/main" xmlns="" id="{9BDDF274-9993-7EE4-540B-CEEFB7A48E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t="14064" r="-184" b="8820"/>
          <a:stretch/>
        </p:blipFill>
        <p:spPr>
          <a:xfrm>
            <a:off x="-45431" y="-1"/>
            <a:ext cx="12378417" cy="691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59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Đồ họa 4">
            <a:extLst>
              <a:ext uri="{FF2B5EF4-FFF2-40B4-BE49-F238E27FC236}">
                <a16:creationId xmlns:a16="http://schemas.microsoft.com/office/drawing/2014/main" xmlns="" id="{9BDDF274-9993-7EE4-540B-CEEFB7A48E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9833" r="6842" b="35999"/>
          <a:stretch/>
        </p:blipFill>
        <p:spPr>
          <a:xfrm>
            <a:off x="-204502" y="0"/>
            <a:ext cx="12485818" cy="6956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20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D8D352C4-BF35-9993-9F5C-751A916D1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49CBC5E2-CD1D-C460-63EA-4092A29DDE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xmlns="" id="{2E3E1D10-F4F8-7E0C-98C0-B5D3CC1B52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1F97F471-0DD6-0AA0-5EF4-3FE0D8BD33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DA21EE-9AB8-4CA0-892A-C5B82E989AED}" type="datetimeFigureOut">
              <a:rPr lang="vi-VN" smtClean="0"/>
              <a:t>24/04/2025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08BFB544-2661-3250-8C2A-F928B6D77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19ABBDCA-A097-A999-0C37-0E55FF3FA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BAEA85-D961-4924-BBDB-993973AB0FA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70825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25B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3">
            <a:extLst>
              <a:ext uri="{FF2B5EF4-FFF2-40B4-BE49-F238E27FC236}">
                <a16:creationId xmlns:a16="http://schemas.microsoft.com/office/drawing/2014/main" xmlns="" id="{8498CEB1-5712-0322-9BA8-DA605D76DE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723" b="8888"/>
          <a:stretch/>
        </p:blipFill>
        <p:spPr>
          <a:xfrm>
            <a:off x="0" y="4357687"/>
            <a:ext cx="12192000" cy="2495550"/>
          </a:xfrm>
          <a:prstGeom prst="rect">
            <a:avLst/>
          </a:prstGeom>
        </p:spPr>
      </p:pic>
      <p:grpSp>
        <p:nvGrpSpPr>
          <p:cNvPr id="3" name="组合 29">
            <a:extLst>
              <a:ext uri="{FF2B5EF4-FFF2-40B4-BE49-F238E27FC236}">
                <a16:creationId xmlns:a16="http://schemas.microsoft.com/office/drawing/2014/main" xmlns="" id="{D2D6E236-C3BB-997D-1D5D-0618884D81CB}"/>
              </a:ext>
            </a:extLst>
          </p:cNvPr>
          <p:cNvGrpSpPr/>
          <p:nvPr userDrawn="1"/>
        </p:nvGrpSpPr>
        <p:grpSpPr>
          <a:xfrm>
            <a:off x="0" y="4593061"/>
            <a:ext cx="12192000" cy="1560978"/>
            <a:chOff x="0" y="4593061"/>
            <a:chExt cx="12192000" cy="1560978"/>
          </a:xfrm>
        </p:grpSpPr>
        <p:pic>
          <p:nvPicPr>
            <p:cNvPr id="4" name="图片 23">
              <a:extLst>
                <a:ext uri="{FF2B5EF4-FFF2-40B4-BE49-F238E27FC236}">
                  <a16:creationId xmlns:a16="http://schemas.microsoft.com/office/drawing/2014/main" xmlns="" id="{B53F2A17-EC77-0723-055A-82B81C23905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540"/>
            <a:stretch/>
          </p:blipFill>
          <p:spPr>
            <a:xfrm>
              <a:off x="0" y="4612111"/>
              <a:ext cx="7540188" cy="1541928"/>
            </a:xfrm>
            <a:prstGeom prst="rect">
              <a:avLst/>
            </a:prstGeom>
          </p:spPr>
        </p:pic>
        <p:pic>
          <p:nvPicPr>
            <p:cNvPr id="5" name="图片 26">
              <a:extLst>
                <a:ext uri="{FF2B5EF4-FFF2-40B4-BE49-F238E27FC236}">
                  <a16:creationId xmlns:a16="http://schemas.microsoft.com/office/drawing/2014/main" xmlns="" id="{E0E02252-FEA5-49E9-F7BA-6A8306D4A70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540" r="4500"/>
            <a:stretch/>
          </p:blipFill>
          <p:spPr>
            <a:xfrm>
              <a:off x="4991100" y="4593061"/>
              <a:ext cx="7200900" cy="1541928"/>
            </a:xfrm>
            <a:prstGeom prst="rect">
              <a:avLst/>
            </a:prstGeom>
          </p:spPr>
        </p:pic>
      </p:grpSp>
      <p:pic>
        <p:nvPicPr>
          <p:cNvPr id="15" name="Picture 8">
            <a:extLst>
              <a:ext uri="{FF2B5EF4-FFF2-40B4-BE49-F238E27FC236}">
                <a16:creationId xmlns:a16="http://schemas.microsoft.com/office/drawing/2014/main" xmlns="" id="{FCD22D00-6735-7EA8-E944-410A0751D499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16" name="Picture 9">
            <a:extLst>
              <a:ext uri="{FF2B5EF4-FFF2-40B4-BE49-F238E27FC236}">
                <a16:creationId xmlns:a16="http://schemas.microsoft.com/office/drawing/2014/main" xmlns="" id="{27210D46-5223-F9DB-A643-49840B7FE5A3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18" name="Picture 10">
            <a:extLst>
              <a:ext uri="{FF2B5EF4-FFF2-40B4-BE49-F238E27FC236}">
                <a16:creationId xmlns:a16="http://schemas.microsoft.com/office/drawing/2014/main" xmlns="" id="{12EAED52-9010-D99B-9157-576D6F04F7C1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19" name="Picture 11">
            <a:extLst>
              <a:ext uri="{FF2B5EF4-FFF2-40B4-BE49-F238E27FC236}">
                <a16:creationId xmlns:a16="http://schemas.microsoft.com/office/drawing/2014/main" xmlns="" id="{D7748584-48D5-1961-70A1-644B7B8A8EB3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pic>
        <p:nvPicPr>
          <p:cNvPr id="22" name="Picture 15">
            <a:extLst>
              <a:ext uri="{FF2B5EF4-FFF2-40B4-BE49-F238E27FC236}">
                <a16:creationId xmlns:a16="http://schemas.microsoft.com/office/drawing/2014/main" xmlns="" id="{61BE8D56-121A-D8ED-59E7-5961161BA61B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43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9.svg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21.svg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1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55.svg"/><Relationship Id="rId3" Type="http://schemas.openxmlformats.org/officeDocument/2006/relationships/image" Target="../media/image12.png"/><Relationship Id="rId7" Type="http://schemas.openxmlformats.org/officeDocument/2006/relationships/image" Target="../media/image49.svg"/><Relationship Id="rId12" Type="http://schemas.openxmlformats.org/officeDocument/2006/relationships/image" Target="../media/image3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53.svg"/><Relationship Id="rId5" Type="http://schemas.openxmlformats.org/officeDocument/2006/relationships/image" Target="../media/image33.png"/><Relationship Id="rId10" Type="http://schemas.openxmlformats.org/officeDocument/2006/relationships/image" Target="../media/image36.png"/><Relationship Id="rId4" Type="http://schemas.openxmlformats.org/officeDocument/2006/relationships/image" Target="../media/image21.svg"/><Relationship Id="rId9" Type="http://schemas.openxmlformats.org/officeDocument/2006/relationships/image" Target="../media/image51.svg"/><Relationship Id="rId1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21.svg"/><Relationship Id="rId7" Type="http://schemas.openxmlformats.org/officeDocument/2006/relationships/image" Target="../media/image19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5" Type="http://schemas.openxmlformats.org/officeDocument/2006/relationships/image" Target="../media/image34.svg"/><Relationship Id="rId10" Type="http://schemas.openxmlformats.org/officeDocument/2006/relationships/image" Target="../media/image40.png"/><Relationship Id="rId4" Type="http://schemas.openxmlformats.org/officeDocument/2006/relationships/image" Target="../media/image22.png"/><Relationship Id="rId9" Type="http://schemas.openxmlformats.org/officeDocument/2006/relationships/image" Target="../media/image5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9.svg"/><Relationship Id="rId7" Type="http://schemas.openxmlformats.org/officeDocument/2006/relationships/slide" Target="slide4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21.sv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1.sv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1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Đồ họa 7">
            <a:extLst>
              <a:ext uri="{FF2B5EF4-FFF2-40B4-BE49-F238E27FC236}">
                <a16:creationId xmlns:a16="http://schemas.microsoft.com/office/drawing/2014/main" xmlns="" id="{47DFE7BA-A068-4765-F4C0-F37E56BB17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3729790"/>
            <a:ext cx="2768918" cy="3216072"/>
          </a:xfrm>
          <a:prstGeom prst="rect">
            <a:avLst/>
          </a:prstGeom>
        </p:spPr>
      </p:pic>
      <p:pic>
        <p:nvPicPr>
          <p:cNvPr id="5" name="Đồ họa 1808">
            <a:extLst>
              <a:ext uri="{FF2B5EF4-FFF2-40B4-BE49-F238E27FC236}">
                <a16:creationId xmlns:a16="http://schemas.microsoft.com/office/drawing/2014/main" xmlns="" id="{A7451B7F-0EC3-2A9A-9E44-6A800234DD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79435" y="3908518"/>
            <a:ext cx="2115685" cy="17017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523625E-65FA-4282-6138-172AA0D9A65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459" y="27520"/>
            <a:ext cx="1337803" cy="13378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FA16105-80D1-36DC-DDE2-6F83AABCBC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95575" y="247021"/>
            <a:ext cx="2200847" cy="107298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C82C861-10F7-CEF9-AFAE-139A9E7A78E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89351" y="1365323"/>
            <a:ext cx="9998307" cy="295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450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Đồ họa 7">
            <a:extLst>
              <a:ext uri="{FF2B5EF4-FFF2-40B4-BE49-F238E27FC236}">
                <a16:creationId xmlns:a16="http://schemas.microsoft.com/office/drawing/2014/main" xmlns="" id="{8463808B-2301-4FDD-D487-9C90239ABE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 flipH="1" flipV="1">
            <a:off x="10545773" y="666336"/>
            <a:ext cx="1729156" cy="1390842"/>
          </a:xfrm>
          <a:prstGeom prst="rect">
            <a:avLst/>
          </a:prstGeom>
        </p:spPr>
      </p:pic>
      <p:sp>
        <p:nvSpPr>
          <p:cNvPr id="6" name="TextBox 4">
            <a:extLst>
              <a:ext uri="{FF2B5EF4-FFF2-40B4-BE49-F238E27FC236}">
                <a16:creationId xmlns:a16="http://schemas.microsoft.com/office/drawing/2014/main" xmlns="" id="{7773EB03-E66E-8CAF-7C44-44316659D0DB}"/>
              </a:ext>
            </a:extLst>
          </p:cNvPr>
          <p:cNvSpPr txBox="1"/>
          <p:nvPr/>
        </p:nvSpPr>
        <p:spPr>
          <a:xfrm>
            <a:off x="360950" y="1920146"/>
            <a:ext cx="11347782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/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a) 3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yến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= ..?.. kg         5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tạ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=   ..?.. kg         6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tấn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=   ..?..   kg</a:t>
            </a:r>
          </a:p>
          <a:p>
            <a:pPr defTabSz="609630"/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defTabSz="609630"/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    4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tạ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= ..?..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yến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        2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tấn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= ..?..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tạ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        3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tấn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= ..?..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yến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xmlns="" id="{EE9883F8-1272-78B8-586D-DCB7C1C291B5}"/>
              </a:ext>
            </a:extLst>
          </p:cNvPr>
          <p:cNvSpPr txBox="1"/>
          <p:nvPr/>
        </p:nvSpPr>
        <p:spPr>
          <a:xfrm>
            <a:off x="360949" y="4102090"/>
            <a:ext cx="11995484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/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b) 40 kg = ..?..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yến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    200 kg = ..?..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tạ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   7 000 kg =  .?.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tấn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xmlns="" id="{C3E3675D-EE13-68B2-B1FE-78C50F49E7B2}"/>
              </a:ext>
            </a:extLst>
          </p:cNvPr>
          <p:cNvSpPr txBox="1"/>
          <p:nvPr/>
        </p:nvSpPr>
        <p:spPr>
          <a:xfrm>
            <a:off x="360948" y="5005106"/>
            <a:ext cx="11634535" cy="11695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/>
            <a:r>
              <a:rPr lang="en-US" sz="4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c)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2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tấn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4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tạ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= ..?..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tạ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     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4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tạ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5kg = ..?..  kg   </a:t>
            </a:r>
          </a:p>
          <a:p>
            <a:pPr algn="ctr" defTabSz="609630"/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											5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tấn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300kg =    ..?..   kg</a:t>
            </a:r>
            <a:endParaRPr lang="en-US" sz="4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E1100154-ACD6-2B68-7072-75AE35B0AF91}"/>
              </a:ext>
            </a:extLst>
          </p:cNvPr>
          <p:cNvSpPr/>
          <p:nvPr/>
        </p:nvSpPr>
        <p:spPr>
          <a:xfrm>
            <a:off x="2430384" y="1920146"/>
            <a:ext cx="764228" cy="534296"/>
          </a:xfrm>
          <a:prstGeom prst="rect">
            <a:avLst/>
          </a:prstGeom>
          <a:solidFill>
            <a:srgbClr val="F5A80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30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4E338F25-93B8-6B91-4ED9-FD56525405C2}"/>
              </a:ext>
            </a:extLst>
          </p:cNvPr>
          <p:cNvGrpSpPr/>
          <p:nvPr/>
        </p:nvGrpSpPr>
        <p:grpSpPr>
          <a:xfrm>
            <a:off x="5773487" y="1896349"/>
            <a:ext cx="1098550" cy="538609"/>
            <a:chOff x="5773487" y="1896349"/>
            <a:chExt cx="1098550" cy="538609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CC898CF4-A282-2615-4193-A74A396878A9}"/>
                </a:ext>
              </a:extLst>
            </p:cNvPr>
            <p:cNvSpPr/>
            <p:nvPr/>
          </p:nvSpPr>
          <p:spPr>
            <a:xfrm>
              <a:off x="5773487" y="1900662"/>
              <a:ext cx="904039" cy="534296"/>
            </a:xfrm>
            <a:prstGeom prst="rect">
              <a:avLst/>
            </a:prstGeom>
            <a:solidFill>
              <a:srgbClr val="F5A80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" name="TextBox 4">
              <a:extLst>
                <a:ext uri="{FF2B5EF4-FFF2-40B4-BE49-F238E27FC236}">
                  <a16:creationId xmlns:a16="http://schemas.microsoft.com/office/drawing/2014/main" xmlns="" id="{40700EF6-B3F3-4B42-F814-79919D15B634}"/>
                </a:ext>
              </a:extLst>
            </p:cNvPr>
            <p:cNvSpPr txBox="1"/>
            <p:nvPr/>
          </p:nvSpPr>
          <p:spPr>
            <a:xfrm>
              <a:off x="5845345" y="1896349"/>
              <a:ext cx="1026692" cy="53860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defTabSz="609630"/>
              <a:r>
                <a:rPr lang="en-US" sz="3500" b="1" dirty="0">
                  <a:latin typeface="Cambria" panose="02040503050406030204" pitchFamily="18" charset="0"/>
                  <a:ea typeface="Cambria" panose="02040503050406030204" pitchFamily="18" charset="0"/>
                </a:rPr>
                <a:t>500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9B7439AD-72A2-E21B-D908-0D98F7537D10}"/>
              </a:ext>
            </a:extLst>
          </p:cNvPr>
          <p:cNvGrpSpPr/>
          <p:nvPr/>
        </p:nvGrpSpPr>
        <p:grpSpPr>
          <a:xfrm>
            <a:off x="9714528" y="1915833"/>
            <a:ext cx="1300838" cy="538609"/>
            <a:chOff x="5773487" y="1896349"/>
            <a:chExt cx="1027461" cy="538609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B43A63D1-52D1-6DB4-7429-D1C2A7BE72E4}"/>
                </a:ext>
              </a:extLst>
            </p:cNvPr>
            <p:cNvSpPr/>
            <p:nvPr/>
          </p:nvSpPr>
          <p:spPr>
            <a:xfrm>
              <a:off x="5773487" y="1900662"/>
              <a:ext cx="904039" cy="534296"/>
            </a:xfrm>
            <a:prstGeom prst="rect">
              <a:avLst/>
            </a:prstGeom>
            <a:solidFill>
              <a:srgbClr val="F5A80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7" name="TextBox 4">
              <a:extLst>
                <a:ext uri="{FF2B5EF4-FFF2-40B4-BE49-F238E27FC236}">
                  <a16:creationId xmlns:a16="http://schemas.microsoft.com/office/drawing/2014/main" xmlns="" id="{002FBBDC-BD70-EE8E-99E6-481C5362F664}"/>
                </a:ext>
              </a:extLst>
            </p:cNvPr>
            <p:cNvSpPr txBox="1"/>
            <p:nvPr/>
          </p:nvSpPr>
          <p:spPr>
            <a:xfrm>
              <a:off x="5774256" y="1896349"/>
              <a:ext cx="1026692" cy="53860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defTabSz="609630"/>
              <a:r>
                <a:rPr lang="en-US" sz="3500" b="1" dirty="0">
                  <a:latin typeface="Cambria" panose="02040503050406030204" pitchFamily="18" charset="0"/>
                  <a:ea typeface="Cambria" panose="02040503050406030204" pitchFamily="18" charset="0"/>
                </a:rPr>
                <a:t>6 000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585FF01A-BE95-D255-B74D-B334518D9DF4}"/>
              </a:ext>
            </a:extLst>
          </p:cNvPr>
          <p:cNvGrpSpPr/>
          <p:nvPr/>
        </p:nvGrpSpPr>
        <p:grpSpPr>
          <a:xfrm>
            <a:off x="2120757" y="2974393"/>
            <a:ext cx="691741" cy="538609"/>
            <a:chOff x="5773487" y="1896349"/>
            <a:chExt cx="1027461" cy="538609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75191DCA-C196-0E39-5210-324AB7165A95}"/>
                </a:ext>
              </a:extLst>
            </p:cNvPr>
            <p:cNvSpPr/>
            <p:nvPr/>
          </p:nvSpPr>
          <p:spPr>
            <a:xfrm>
              <a:off x="5773487" y="1900662"/>
              <a:ext cx="904039" cy="534296"/>
            </a:xfrm>
            <a:prstGeom prst="rect">
              <a:avLst/>
            </a:prstGeom>
            <a:solidFill>
              <a:srgbClr val="F5A80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" name="TextBox 4">
              <a:extLst>
                <a:ext uri="{FF2B5EF4-FFF2-40B4-BE49-F238E27FC236}">
                  <a16:creationId xmlns:a16="http://schemas.microsoft.com/office/drawing/2014/main" xmlns="" id="{C61FE824-4449-B129-73D2-904D00BCB93E}"/>
                </a:ext>
              </a:extLst>
            </p:cNvPr>
            <p:cNvSpPr txBox="1"/>
            <p:nvPr/>
          </p:nvSpPr>
          <p:spPr>
            <a:xfrm>
              <a:off x="5774256" y="1896349"/>
              <a:ext cx="1026692" cy="53860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defTabSz="609630"/>
              <a:r>
                <a:rPr lang="en-US" sz="3500" b="1" dirty="0">
                  <a:latin typeface="Cambria" panose="02040503050406030204" pitchFamily="18" charset="0"/>
                  <a:ea typeface="Cambria" panose="02040503050406030204" pitchFamily="18" charset="0"/>
                </a:rPr>
                <a:t>40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732B5367-82A9-8801-6EC0-63B1FD92D198}"/>
              </a:ext>
            </a:extLst>
          </p:cNvPr>
          <p:cNvGrpSpPr/>
          <p:nvPr/>
        </p:nvGrpSpPr>
        <p:grpSpPr>
          <a:xfrm>
            <a:off x="6034841" y="3014170"/>
            <a:ext cx="691741" cy="538609"/>
            <a:chOff x="5773487" y="1896349"/>
            <a:chExt cx="1027461" cy="538609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E8606E3E-AC1B-42C6-2FA6-97E3DA694492}"/>
                </a:ext>
              </a:extLst>
            </p:cNvPr>
            <p:cNvSpPr/>
            <p:nvPr/>
          </p:nvSpPr>
          <p:spPr>
            <a:xfrm>
              <a:off x="5773487" y="1900662"/>
              <a:ext cx="904039" cy="534296"/>
            </a:xfrm>
            <a:prstGeom prst="rect">
              <a:avLst/>
            </a:prstGeom>
            <a:solidFill>
              <a:srgbClr val="F5A80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0" name="TextBox 4">
              <a:extLst>
                <a:ext uri="{FF2B5EF4-FFF2-40B4-BE49-F238E27FC236}">
                  <a16:creationId xmlns:a16="http://schemas.microsoft.com/office/drawing/2014/main" xmlns="" id="{F09EBA00-9AAA-C8F7-B00C-8FA7FDE903D6}"/>
                </a:ext>
              </a:extLst>
            </p:cNvPr>
            <p:cNvSpPr txBox="1"/>
            <p:nvPr/>
          </p:nvSpPr>
          <p:spPr>
            <a:xfrm>
              <a:off x="5774256" y="1896349"/>
              <a:ext cx="1026692" cy="53860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defTabSz="609630"/>
              <a:r>
                <a:rPr lang="en-US" sz="3500" b="1" dirty="0">
                  <a:latin typeface="Cambria" panose="02040503050406030204" pitchFamily="18" charset="0"/>
                  <a:ea typeface="Cambria" panose="02040503050406030204" pitchFamily="18" charset="0"/>
                </a:rPr>
                <a:t>20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1FB45BAF-D703-8363-D17A-D2E752BDB9E1}"/>
              </a:ext>
            </a:extLst>
          </p:cNvPr>
          <p:cNvGrpSpPr/>
          <p:nvPr/>
        </p:nvGrpSpPr>
        <p:grpSpPr>
          <a:xfrm>
            <a:off x="9506582" y="3014169"/>
            <a:ext cx="887327" cy="538609"/>
            <a:chOff x="5773487" y="1896349"/>
            <a:chExt cx="1027461" cy="538609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D4883DA7-4D1F-E702-0CCF-51425279098F}"/>
                </a:ext>
              </a:extLst>
            </p:cNvPr>
            <p:cNvSpPr/>
            <p:nvPr/>
          </p:nvSpPr>
          <p:spPr>
            <a:xfrm>
              <a:off x="5773487" y="1900662"/>
              <a:ext cx="904039" cy="534296"/>
            </a:xfrm>
            <a:prstGeom prst="rect">
              <a:avLst/>
            </a:prstGeom>
            <a:solidFill>
              <a:srgbClr val="F5A80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3" name="TextBox 4">
              <a:extLst>
                <a:ext uri="{FF2B5EF4-FFF2-40B4-BE49-F238E27FC236}">
                  <a16:creationId xmlns:a16="http://schemas.microsoft.com/office/drawing/2014/main" xmlns="" id="{2E77FBA1-5D3E-558D-2A72-85087CC9FAEC}"/>
                </a:ext>
              </a:extLst>
            </p:cNvPr>
            <p:cNvSpPr txBox="1"/>
            <p:nvPr/>
          </p:nvSpPr>
          <p:spPr>
            <a:xfrm>
              <a:off x="5774256" y="1896349"/>
              <a:ext cx="1026692" cy="53860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defTabSz="609630"/>
              <a:r>
                <a:rPr lang="en-US" sz="3500" b="1" dirty="0">
                  <a:latin typeface="Cambria" panose="02040503050406030204" pitchFamily="18" charset="0"/>
                  <a:ea typeface="Cambria" panose="02040503050406030204" pitchFamily="18" charset="0"/>
                </a:rPr>
                <a:t>300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DA9C6E1C-D48C-EB12-E9F5-318D71138EFE}"/>
              </a:ext>
            </a:extLst>
          </p:cNvPr>
          <p:cNvGrpSpPr/>
          <p:nvPr/>
        </p:nvGrpSpPr>
        <p:grpSpPr>
          <a:xfrm>
            <a:off x="2550946" y="4056819"/>
            <a:ext cx="629881" cy="548152"/>
            <a:chOff x="5773487" y="1900662"/>
            <a:chExt cx="904039" cy="548152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xmlns="" id="{6D5FF97D-39DD-6194-FE6B-FE16958E53C1}"/>
                </a:ext>
              </a:extLst>
            </p:cNvPr>
            <p:cNvSpPr/>
            <p:nvPr/>
          </p:nvSpPr>
          <p:spPr>
            <a:xfrm>
              <a:off x="5773487" y="1900662"/>
              <a:ext cx="904039" cy="534296"/>
            </a:xfrm>
            <a:prstGeom prst="rect">
              <a:avLst/>
            </a:prstGeom>
            <a:solidFill>
              <a:srgbClr val="F5A80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6" name="TextBox 4">
              <a:extLst>
                <a:ext uri="{FF2B5EF4-FFF2-40B4-BE49-F238E27FC236}">
                  <a16:creationId xmlns:a16="http://schemas.microsoft.com/office/drawing/2014/main" xmlns="" id="{1730B507-1600-8823-15CD-DB7B0F4936DD}"/>
                </a:ext>
              </a:extLst>
            </p:cNvPr>
            <p:cNvSpPr txBox="1"/>
            <p:nvPr/>
          </p:nvSpPr>
          <p:spPr>
            <a:xfrm>
              <a:off x="6008392" y="1910205"/>
              <a:ext cx="483096" cy="53860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defTabSz="609630"/>
              <a:r>
                <a:rPr lang="en-US" sz="3500" b="1" dirty="0">
                  <a:latin typeface="Cambria" panose="02040503050406030204" pitchFamily="18" charset="0"/>
                  <a:ea typeface="Cambria" panose="02040503050406030204" pitchFamily="18" charset="0"/>
                </a:rPr>
                <a:t>4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D906FBEE-2C25-87FB-5FF5-FA8AFDB98A65}"/>
              </a:ext>
            </a:extLst>
          </p:cNvPr>
          <p:cNvGrpSpPr/>
          <p:nvPr/>
        </p:nvGrpSpPr>
        <p:grpSpPr>
          <a:xfrm>
            <a:off x="6411641" y="4042963"/>
            <a:ext cx="629881" cy="548152"/>
            <a:chOff x="5773487" y="1900662"/>
            <a:chExt cx="904039" cy="548152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FACF66BF-E2BB-FF63-C76F-8D5B1DE41CB7}"/>
                </a:ext>
              </a:extLst>
            </p:cNvPr>
            <p:cNvSpPr/>
            <p:nvPr/>
          </p:nvSpPr>
          <p:spPr>
            <a:xfrm>
              <a:off x="5773487" y="1900662"/>
              <a:ext cx="904039" cy="534296"/>
            </a:xfrm>
            <a:prstGeom prst="rect">
              <a:avLst/>
            </a:prstGeom>
            <a:solidFill>
              <a:srgbClr val="F5A80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" name="TextBox 4">
              <a:extLst>
                <a:ext uri="{FF2B5EF4-FFF2-40B4-BE49-F238E27FC236}">
                  <a16:creationId xmlns:a16="http://schemas.microsoft.com/office/drawing/2014/main" xmlns="" id="{B0E25BB5-BFBE-6930-648E-1E951B7CFA55}"/>
                </a:ext>
              </a:extLst>
            </p:cNvPr>
            <p:cNvSpPr txBox="1"/>
            <p:nvPr/>
          </p:nvSpPr>
          <p:spPr>
            <a:xfrm>
              <a:off x="6008392" y="1910205"/>
              <a:ext cx="483096" cy="53860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defTabSz="609630"/>
              <a:r>
                <a:rPr lang="en-US" sz="3500" b="1" dirty="0"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27641C7B-7AC9-43BB-94C2-EB69BFC39278}"/>
              </a:ext>
            </a:extLst>
          </p:cNvPr>
          <p:cNvGrpSpPr/>
          <p:nvPr/>
        </p:nvGrpSpPr>
        <p:grpSpPr>
          <a:xfrm>
            <a:off x="10139070" y="4052506"/>
            <a:ext cx="593867" cy="548152"/>
            <a:chOff x="5773487" y="1900662"/>
            <a:chExt cx="904039" cy="548152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D3AF864C-441D-E7FF-3A86-2C01F1D4FB7C}"/>
                </a:ext>
              </a:extLst>
            </p:cNvPr>
            <p:cNvSpPr/>
            <p:nvPr/>
          </p:nvSpPr>
          <p:spPr>
            <a:xfrm>
              <a:off x="5773487" y="1900662"/>
              <a:ext cx="904039" cy="534296"/>
            </a:xfrm>
            <a:prstGeom prst="rect">
              <a:avLst/>
            </a:prstGeom>
            <a:solidFill>
              <a:srgbClr val="F5A80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2" name="TextBox 4">
              <a:extLst>
                <a:ext uri="{FF2B5EF4-FFF2-40B4-BE49-F238E27FC236}">
                  <a16:creationId xmlns:a16="http://schemas.microsoft.com/office/drawing/2014/main" xmlns="" id="{DEF2365C-A83A-1D82-EFD6-7DAD67DF6A42}"/>
                </a:ext>
              </a:extLst>
            </p:cNvPr>
            <p:cNvSpPr txBox="1"/>
            <p:nvPr/>
          </p:nvSpPr>
          <p:spPr>
            <a:xfrm>
              <a:off x="6008392" y="1910205"/>
              <a:ext cx="483096" cy="53860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defTabSz="609630"/>
              <a:r>
                <a:rPr lang="en-US" sz="3500" b="1" dirty="0">
                  <a:latin typeface="Cambria" panose="02040503050406030204" pitchFamily="18" charset="0"/>
                  <a:ea typeface="Cambria" panose="02040503050406030204" pitchFamily="18" charset="0"/>
                </a:rPr>
                <a:t>7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3617CE20-128F-0C8A-927F-274DE0A615D0}"/>
              </a:ext>
            </a:extLst>
          </p:cNvPr>
          <p:cNvGrpSpPr/>
          <p:nvPr/>
        </p:nvGrpSpPr>
        <p:grpSpPr>
          <a:xfrm>
            <a:off x="3194612" y="5027873"/>
            <a:ext cx="609034" cy="548152"/>
            <a:chOff x="6008392" y="1900662"/>
            <a:chExt cx="690974" cy="548152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FAF2EBCD-DAEA-3625-D620-729FE168FDB1}"/>
                </a:ext>
              </a:extLst>
            </p:cNvPr>
            <p:cNvSpPr/>
            <p:nvPr/>
          </p:nvSpPr>
          <p:spPr>
            <a:xfrm>
              <a:off x="6008392" y="1900662"/>
              <a:ext cx="669134" cy="534296"/>
            </a:xfrm>
            <a:prstGeom prst="rect">
              <a:avLst/>
            </a:prstGeom>
            <a:solidFill>
              <a:srgbClr val="F5A80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5" name="TextBox 4">
              <a:extLst>
                <a:ext uri="{FF2B5EF4-FFF2-40B4-BE49-F238E27FC236}">
                  <a16:creationId xmlns:a16="http://schemas.microsoft.com/office/drawing/2014/main" xmlns="" id="{4360829C-1114-8CD5-13AA-A1FC7E27E4EE}"/>
                </a:ext>
              </a:extLst>
            </p:cNvPr>
            <p:cNvSpPr txBox="1"/>
            <p:nvPr/>
          </p:nvSpPr>
          <p:spPr>
            <a:xfrm>
              <a:off x="6030232" y="1910205"/>
              <a:ext cx="669134" cy="53860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defTabSz="609630"/>
              <a:r>
                <a:rPr lang="en-US" sz="3500" b="1" dirty="0">
                  <a:latin typeface="Cambria" panose="02040503050406030204" pitchFamily="18" charset="0"/>
                  <a:ea typeface="Cambria" panose="02040503050406030204" pitchFamily="18" charset="0"/>
                </a:rPr>
                <a:t>24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1C203A68-B1C4-E2CD-BE27-C0430375D7D7}"/>
              </a:ext>
            </a:extLst>
          </p:cNvPr>
          <p:cNvGrpSpPr/>
          <p:nvPr/>
        </p:nvGrpSpPr>
        <p:grpSpPr>
          <a:xfrm>
            <a:off x="6973258" y="5012925"/>
            <a:ext cx="851272" cy="548152"/>
            <a:chOff x="6008392" y="1900662"/>
            <a:chExt cx="690974" cy="548152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xmlns="" id="{62CD816B-62DC-D002-3335-867C95F9415E}"/>
                </a:ext>
              </a:extLst>
            </p:cNvPr>
            <p:cNvSpPr/>
            <p:nvPr/>
          </p:nvSpPr>
          <p:spPr>
            <a:xfrm>
              <a:off x="6008392" y="1900662"/>
              <a:ext cx="669134" cy="534296"/>
            </a:xfrm>
            <a:prstGeom prst="rect">
              <a:avLst/>
            </a:prstGeom>
            <a:solidFill>
              <a:srgbClr val="F5A80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8" name="TextBox 4">
              <a:extLst>
                <a:ext uri="{FF2B5EF4-FFF2-40B4-BE49-F238E27FC236}">
                  <a16:creationId xmlns:a16="http://schemas.microsoft.com/office/drawing/2014/main" xmlns="" id="{5B62B221-DE5B-853C-B937-17954965F64A}"/>
                </a:ext>
              </a:extLst>
            </p:cNvPr>
            <p:cNvSpPr txBox="1"/>
            <p:nvPr/>
          </p:nvSpPr>
          <p:spPr>
            <a:xfrm>
              <a:off x="6030232" y="1910205"/>
              <a:ext cx="669134" cy="53860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defTabSz="609630"/>
              <a:r>
                <a:rPr lang="en-US" sz="3500" b="1" dirty="0">
                  <a:latin typeface="Cambria" panose="02040503050406030204" pitchFamily="18" charset="0"/>
                  <a:ea typeface="Cambria" panose="02040503050406030204" pitchFamily="18" charset="0"/>
                </a:rPr>
                <a:t>405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8B3A840F-E644-8737-F113-50A297188992}"/>
              </a:ext>
            </a:extLst>
          </p:cNvPr>
          <p:cNvGrpSpPr/>
          <p:nvPr/>
        </p:nvGrpSpPr>
        <p:grpSpPr>
          <a:xfrm>
            <a:off x="10090319" y="5589881"/>
            <a:ext cx="1249221" cy="548152"/>
            <a:chOff x="6008392" y="1900662"/>
            <a:chExt cx="690974" cy="548152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xmlns="" id="{87072694-844C-9713-533A-74945CC17CBD}"/>
                </a:ext>
              </a:extLst>
            </p:cNvPr>
            <p:cNvSpPr/>
            <p:nvPr/>
          </p:nvSpPr>
          <p:spPr>
            <a:xfrm>
              <a:off x="6008392" y="1900662"/>
              <a:ext cx="669134" cy="534296"/>
            </a:xfrm>
            <a:prstGeom prst="rect">
              <a:avLst/>
            </a:prstGeom>
            <a:solidFill>
              <a:srgbClr val="F5A80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" name="TextBox 4">
              <a:extLst>
                <a:ext uri="{FF2B5EF4-FFF2-40B4-BE49-F238E27FC236}">
                  <a16:creationId xmlns:a16="http://schemas.microsoft.com/office/drawing/2014/main" xmlns="" id="{E125A373-426E-1AD0-A0AA-E20ECFBBFFEC}"/>
                </a:ext>
              </a:extLst>
            </p:cNvPr>
            <p:cNvSpPr txBox="1"/>
            <p:nvPr/>
          </p:nvSpPr>
          <p:spPr>
            <a:xfrm>
              <a:off x="6030232" y="1910205"/>
              <a:ext cx="669134" cy="53860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defTabSz="609630"/>
              <a:r>
                <a:rPr lang="en-US" sz="3500" b="1" dirty="0">
                  <a:latin typeface="Cambria" panose="02040503050406030204" pitchFamily="18" charset="0"/>
                  <a:ea typeface="Cambria" panose="02040503050406030204" pitchFamily="18" charset="0"/>
                </a:rPr>
                <a:t>5 300</a:t>
              </a:r>
            </a:p>
          </p:txBody>
        </p:sp>
      </p:grpSp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C06E5128-1B4B-9C55-E9FB-144A9D13D8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9273" y="497179"/>
            <a:ext cx="4072481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254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8" name="Nhóm 447" hidden="1">
            <a:extLst>
              <a:ext uri="{FF2B5EF4-FFF2-40B4-BE49-F238E27FC236}">
                <a16:creationId xmlns:a16="http://schemas.microsoft.com/office/drawing/2014/main" xmlns="" id="{94750F86-595E-7C86-4D8D-BD6F95EC2951}"/>
              </a:ext>
            </a:extLst>
          </p:cNvPr>
          <p:cNvGrpSpPr/>
          <p:nvPr/>
        </p:nvGrpSpPr>
        <p:grpSpPr>
          <a:xfrm>
            <a:off x="2456859" y="758541"/>
            <a:ext cx="6610939" cy="4878294"/>
            <a:chOff x="2767658" y="3464174"/>
            <a:chExt cx="4770119" cy="3519930"/>
          </a:xfrm>
        </p:grpSpPr>
        <p:grpSp>
          <p:nvGrpSpPr>
            <p:cNvPr id="245" name="Đồ họa 240">
              <a:extLst>
                <a:ext uri="{FF2B5EF4-FFF2-40B4-BE49-F238E27FC236}">
                  <a16:creationId xmlns:a16="http://schemas.microsoft.com/office/drawing/2014/main" xmlns="" id="{3E3D321A-3878-68B7-A96F-2F3BF79E383D}"/>
                </a:ext>
              </a:extLst>
            </p:cNvPr>
            <p:cNvGrpSpPr/>
            <p:nvPr/>
          </p:nvGrpSpPr>
          <p:grpSpPr>
            <a:xfrm>
              <a:off x="2767658" y="3464174"/>
              <a:ext cx="4770119" cy="3519930"/>
              <a:chOff x="4546600" y="2201146"/>
              <a:chExt cx="3513454" cy="2592622"/>
            </a:xfrm>
          </p:grpSpPr>
          <p:grpSp>
            <p:nvGrpSpPr>
              <p:cNvPr id="246" name="Đồ họa 240">
                <a:extLst>
                  <a:ext uri="{FF2B5EF4-FFF2-40B4-BE49-F238E27FC236}">
                    <a16:creationId xmlns:a16="http://schemas.microsoft.com/office/drawing/2014/main" xmlns="" id="{A24F62C4-E912-07ED-5996-4D46AFC5CCBB}"/>
                  </a:ext>
                </a:extLst>
              </p:cNvPr>
              <p:cNvGrpSpPr/>
              <p:nvPr/>
            </p:nvGrpSpPr>
            <p:grpSpPr>
              <a:xfrm>
                <a:off x="4913389" y="2201146"/>
                <a:ext cx="3042420" cy="2592622"/>
                <a:chOff x="4913389" y="2201146"/>
                <a:chExt cx="3042420" cy="2592622"/>
              </a:xfrm>
            </p:grpSpPr>
            <p:sp>
              <p:nvSpPr>
                <p:cNvPr id="247" name="Hình tự do: Hình 246">
                  <a:extLst>
                    <a:ext uri="{FF2B5EF4-FFF2-40B4-BE49-F238E27FC236}">
                      <a16:creationId xmlns:a16="http://schemas.microsoft.com/office/drawing/2014/main" xmlns="" id="{FA36BDDC-995A-17B7-2236-601DD63249E1}"/>
                    </a:ext>
                  </a:extLst>
                </p:cNvPr>
                <p:cNvSpPr/>
                <p:nvPr/>
              </p:nvSpPr>
              <p:spPr>
                <a:xfrm>
                  <a:off x="6940382" y="3612320"/>
                  <a:ext cx="330110" cy="405398"/>
                </a:xfrm>
                <a:custGeom>
                  <a:avLst/>
                  <a:gdLst>
                    <a:gd name="connsiteX0" fmla="*/ 330110 w 330110"/>
                    <a:gd name="connsiteY0" fmla="*/ 376442 h 405398"/>
                    <a:gd name="connsiteX1" fmla="*/ 0 w 330110"/>
                    <a:gd name="connsiteY1" fmla="*/ 405399 h 405398"/>
                    <a:gd name="connsiteX2" fmla="*/ 0 w 330110"/>
                    <a:gd name="connsiteY2" fmla="*/ 0 h 405398"/>
                    <a:gd name="connsiteX3" fmla="*/ 330110 w 330110"/>
                    <a:gd name="connsiteY3" fmla="*/ 28957 h 4053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05398">
                      <a:moveTo>
                        <a:pt x="330110" y="376442"/>
                      </a:moveTo>
                      <a:lnTo>
                        <a:pt x="0" y="405399"/>
                      </a:lnTo>
                      <a:lnTo>
                        <a:pt x="0" y="0"/>
                      </a:lnTo>
                      <a:lnTo>
                        <a:pt x="330110" y="28957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8" name="Hình tự do: Hình 247">
                  <a:extLst>
                    <a:ext uri="{FF2B5EF4-FFF2-40B4-BE49-F238E27FC236}">
                      <a16:creationId xmlns:a16="http://schemas.microsoft.com/office/drawing/2014/main" xmlns="" id="{B0556D47-1215-1A1B-3A34-DD756B74CAB4}"/>
                    </a:ext>
                  </a:extLst>
                </p:cNvPr>
                <p:cNvSpPr/>
                <p:nvPr/>
              </p:nvSpPr>
              <p:spPr>
                <a:xfrm>
                  <a:off x="6191360" y="2201147"/>
                  <a:ext cx="519296" cy="530879"/>
                </a:xfrm>
                <a:custGeom>
                  <a:avLst/>
                  <a:gdLst>
                    <a:gd name="connsiteX0" fmla="*/ 250961 w 519296"/>
                    <a:gd name="connsiteY0" fmla="*/ 71427 h 530879"/>
                    <a:gd name="connsiteX1" fmla="*/ 517366 w 519296"/>
                    <a:gd name="connsiteY1" fmla="*/ 0 h 530879"/>
                    <a:gd name="connsiteX2" fmla="*/ 519296 w 519296"/>
                    <a:gd name="connsiteY2" fmla="*/ 0 h 530879"/>
                    <a:gd name="connsiteX3" fmla="*/ 505783 w 519296"/>
                    <a:gd name="connsiteY3" fmla="*/ 332041 h 530879"/>
                    <a:gd name="connsiteX4" fmla="*/ 397677 w 519296"/>
                    <a:gd name="connsiteY4" fmla="*/ 366789 h 530879"/>
                    <a:gd name="connsiteX5" fmla="*/ 305014 w 519296"/>
                    <a:gd name="connsiteY5" fmla="*/ 530879 h 530879"/>
                    <a:gd name="connsiteX6" fmla="*/ 0 w 519296"/>
                    <a:gd name="connsiteY6" fmla="*/ 380303 h 530879"/>
                    <a:gd name="connsiteX7" fmla="*/ 250961 w 519296"/>
                    <a:gd name="connsiteY7" fmla="*/ 71427 h 5308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19296" h="530879">
                      <a:moveTo>
                        <a:pt x="250961" y="71427"/>
                      </a:moveTo>
                      <a:cubicBezTo>
                        <a:pt x="378372" y="1930"/>
                        <a:pt x="503853" y="0"/>
                        <a:pt x="517366" y="0"/>
                      </a:cubicBezTo>
                      <a:cubicBezTo>
                        <a:pt x="517366" y="0"/>
                        <a:pt x="519296" y="0"/>
                        <a:pt x="519296" y="0"/>
                      </a:cubicBezTo>
                      <a:lnTo>
                        <a:pt x="505783" y="332041"/>
                      </a:lnTo>
                      <a:cubicBezTo>
                        <a:pt x="484548" y="333971"/>
                        <a:pt x="440147" y="341693"/>
                        <a:pt x="397677" y="366789"/>
                      </a:cubicBezTo>
                      <a:cubicBezTo>
                        <a:pt x="360998" y="388025"/>
                        <a:pt x="314667" y="428564"/>
                        <a:pt x="305014" y="530879"/>
                      </a:cubicBezTo>
                      <a:lnTo>
                        <a:pt x="0" y="380303"/>
                      </a:lnTo>
                      <a:cubicBezTo>
                        <a:pt x="40540" y="243239"/>
                        <a:pt x="125481" y="137063"/>
                        <a:pt x="250961" y="71427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9" name="Hình tự do: Hình 248">
                  <a:extLst>
                    <a:ext uri="{FF2B5EF4-FFF2-40B4-BE49-F238E27FC236}">
                      <a16:creationId xmlns:a16="http://schemas.microsoft.com/office/drawing/2014/main" xmlns="" id="{5BAA4EEB-438B-71FF-FD1E-9138DA0ABA22}"/>
                    </a:ext>
                  </a:extLst>
                </p:cNvPr>
                <p:cNvSpPr/>
                <p:nvPr/>
              </p:nvSpPr>
              <p:spPr>
                <a:xfrm>
                  <a:off x="6695347" y="2201146"/>
                  <a:ext cx="496130" cy="480687"/>
                </a:xfrm>
                <a:custGeom>
                  <a:avLst/>
                  <a:gdLst>
                    <a:gd name="connsiteX0" fmla="*/ 17374 w 496130"/>
                    <a:gd name="connsiteY0" fmla="*/ 0 h 480687"/>
                    <a:gd name="connsiteX1" fmla="*/ 457521 w 496130"/>
                    <a:gd name="connsiteY1" fmla="*/ 185325 h 480687"/>
                    <a:gd name="connsiteX2" fmla="*/ 496131 w 496130"/>
                    <a:gd name="connsiteY2" fmla="*/ 237448 h 480687"/>
                    <a:gd name="connsiteX3" fmla="*/ 241309 w 496130"/>
                    <a:gd name="connsiteY3" fmla="*/ 480687 h 480687"/>
                    <a:gd name="connsiteX4" fmla="*/ 208491 w 496130"/>
                    <a:gd name="connsiteY4" fmla="*/ 401538 h 480687"/>
                    <a:gd name="connsiteX5" fmla="*/ 11583 w 496130"/>
                    <a:gd name="connsiteY5" fmla="*/ 332041 h 480687"/>
                    <a:gd name="connsiteX6" fmla="*/ 0 w 496130"/>
                    <a:gd name="connsiteY6" fmla="*/ 333971 h 480687"/>
                    <a:gd name="connsiteX7" fmla="*/ 11583 w 496130"/>
                    <a:gd name="connsiteY7" fmla="*/ 0 h 480687"/>
                    <a:gd name="connsiteX8" fmla="*/ 17374 w 496130"/>
                    <a:gd name="connsiteY8" fmla="*/ 0 h 4806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96130" h="480687">
                      <a:moveTo>
                        <a:pt x="17374" y="0"/>
                      </a:moveTo>
                      <a:cubicBezTo>
                        <a:pt x="210421" y="7722"/>
                        <a:pt x="359068" y="71427"/>
                        <a:pt x="457521" y="185325"/>
                      </a:cubicBezTo>
                      <a:cubicBezTo>
                        <a:pt x="472965" y="202699"/>
                        <a:pt x="484548" y="220074"/>
                        <a:pt x="496131" y="237448"/>
                      </a:cubicBezTo>
                      <a:lnTo>
                        <a:pt x="241309" y="480687"/>
                      </a:lnTo>
                      <a:cubicBezTo>
                        <a:pt x="239378" y="459452"/>
                        <a:pt x="231656" y="428564"/>
                        <a:pt x="208491" y="401538"/>
                      </a:cubicBezTo>
                      <a:cubicBezTo>
                        <a:pt x="164090" y="349415"/>
                        <a:pt x="77219" y="333971"/>
                        <a:pt x="11583" y="332041"/>
                      </a:cubicBezTo>
                      <a:cubicBezTo>
                        <a:pt x="9652" y="332041"/>
                        <a:pt x="5791" y="332041"/>
                        <a:pt x="0" y="333971"/>
                      </a:cubicBezTo>
                      <a:lnTo>
                        <a:pt x="11583" y="0"/>
                      </a:lnTo>
                      <a:cubicBezTo>
                        <a:pt x="13513" y="0"/>
                        <a:pt x="15444" y="0"/>
                        <a:pt x="17374" y="0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0" name="Hình tự do: Hình 249">
                  <a:extLst>
                    <a:ext uri="{FF2B5EF4-FFF2-40B4-BE49-F238E27FC236}">
                      <a16:creationId xmlns:a16="http://schemas.microsoft.com/office/drawing/2014/main" xmlns="" id="{538F0758-6ADD-002F-96C5-F3E8C645D045}"/>
                    </a:ext>
                  </a:extLst>
                </p:cNvPr>
                <p:cNvSpPr/>
                <p:nvPr/>
              </p:nvSpPr>
              <p:spPr>
                <a:xfrm>
                  <a:off x="6938452" y="2438594"/>
                  <a:ext cx="332527" cy="1202682"/>
                </a:xfrm>
                <a:custGeom>
                  <a:avLst/>
                  <a:gdLst>
                    <a:gd name="connsiteX0" fmla="*/ 332041 w 332527"/>
                    <a:gd name="connsiteY0" fmla="*/ 285710 h 1202682"/>
                    <a:gd name="connsiteX1" fmla="*/ 332041 w 332527"/>
                    <a:gd name="connsiteY1" fmla="*/ 1202683 h 1202682"/>
                    <a:gd name="connsiteX2" fmla="*/ 1930 w 332527"/>
                    <a:gd name="connsiteY2" fmla="*/ 1173726 h 1202682"/>
                    <a:gd name="connsiteX3" fmla="*/ 1930 w 332527"/>
                    <a:gd name="connsiteY3" fmla="*/ 279918 h 1202682"/>
                    <a:gd name="connsiteX4" fmla="*/ 1930 w 332527"/>
                    <a:gd name="connsiteY4" fmla="*/ 262544 h 1202682"/>
                    <a:gd name="connsiteX5" fmla="*/ 0 w 332527"/>
                    <a:gd name="connsiteY5" fmla="*/ 243239 h 1202682"/>
                    <a:gd name="connsiteX6" fmla="*/ 254822 w 332527"/>
                    <a:gd name="connsiteY6" fmla="*/ 0 h 1202682"/>
                    <a:gd name="connsiteX7" fmla="*/ 332041 w 332527"/>
                    <a:gd name="connsiteY7" fmla="*/ 285710 h 12026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32527" h="1202682">
                      <a:moveTo>
                        <a:pt x="332041" y="285710"/>
                      </a:moveTo>
                      <a:lnTo>
                        <a:pt x="332041" y="1202683"/>
                      </a:lnTo>
                      <a:lnTo>
                        <a:pt x="1930" y="1173726"/>
                      </a:lnTo>
                      <a:lnTo>
                        <a:pt x="1930" y="279918"/>
                      </a:lnTo>
                      <a:cubicBezTo>
                        <a:pt x="1930" y="274127"/>
                        <a:pt x="1930" y="268335"/>
                        <a:pt x="1930" y="262544"/>
                      </a:cubicBezTo>
                      <a:cubicBezTo>
                        <a:pt x="1930" y="262544"/>
                        <a:pt x="1930" y="254822"/>
                        <a:pt x="0" y="243239"/>
                      </a:cubicBezTo>
                      <a:lnTo>
                        <a:pt x="254822" y="0"/>
                      </a:lnTo>
                      <a:cubicBezTo>
                        <a:pt x="333971" y="121620"/>
                        <a:pt x="333971" y="245170"/>
                        <a:pt x="332041" y="285710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1" name="Hình tự do: Hình 250">
                  <a:extLst>
                    <a:ext uri="{FF2B5EF4-FFF2-40B4-BE49-F238E27FC236}">
                      <a16:creationId xmlns:a16="http://schemas.microsoft.com/office/drawing/2014/main" xmlns="" id="{091AA9A9-009C-725B-1E68-E6911D0C072E}"/>
                    </a:ext>
                  </a:extLst>
                </p:cNvPr>
                <p:cNvSpPr/>
                <p:nvPr/>
              </p:nvSpPr>
              <p:spPr>
                <a:xfrm>
                  <a:off x="7027253" y="4390300"/>
                  <a:ext cx="745161" cy="403468"/>
                </a:xfrm>
                <a:custGeom>
                  <a:avLst/>
                  <a:gdLst>
                    <a:gd name="connsiteX0" fmla="*/ 295362 w 745161"/>
                    <a:gd name="connsiteY0" fmla="*/ 36679 h 403468"/>
                    <a:gd name="connsiteX1" fmla="*/ 384163 w 745161"/>
                    <a:gd name="connsiteY1" fmla="*/ 73358 h 403468"/>
                    <a:gd name="connsiteX2" fmla="*/ 393816 w 745161"/>
                    <a:gd name="connsiteY2" fmla="*/ 73358 h 403468"/>
                    <a:gd name="connsiteX3" fmla="*/ 527018 w 745161"/>
                    <a:gd name="connsiteY3" fmla="*/ 46331 h 403468"/>
                    <a:gd name="connsiteX4" fmla="*/ 745161 w 745161"/>
                    <a:gd name="connsiteY4" fmla="*/ 297292 h 403468"/>
                    <a:gd name="connsiteX5" fmla="*/ 403468 w 745161"/>
                    <a:gd name="connsiteY5" fmla="*/ 403468 h 403468"/>
                    <a:gd name="connsiteX6" fmla="*/ 389955 w 745161"/>
                    <a:gd name="connsiteY6" fmla="*/ 403468 h 403468"/>
                    <a:gd name="connsiteX7" fmla="*/ 67566 w 745161"/>
                    <a:gd name="connsiteY7" fmla="*/ 277988 h 403468"/>
                    <a:gd name="connsiteX8" fmla="*/ 0 w 745161"/>
                    <a:gd name="connsiteY8" fmla="*/ 196908 h 403468"/>
                    <a:gd name="connsiteX9" fmla="*/ 268335 w 745161"/>
                    <a:gd name="connsiteY9" fmla="*/ 0 h 403468"/>
                    <a:gd name="connsiteX10" fmla="*/ 295362 w 745161"/>
                    <a:gd name="connsiteY10" fmla="*/ 36679 h 4034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45161" h="403468">
                      <a:moveTo>
                        <a:pt x="295362" y="36679"/>
                      </a:moveTo>
                      <a:cubicBezTo>
                        <a:pt x="328180" y="69497"/>
                        <a:pt x="374511" y="73358"/>
                        <a:pt x="384163" y="73358"/>
                      </a:cubicBezTo>
                      <a:cubicBezTo>
                        <a:pt x="388025" y="73358"/>
                        <a:pt x="388025" y="73358"/>
                        <a:pt x="393816" y="73358"/>
                      </a:cubicBezTo>
                      <a:cubicBezTo>
                        <a:pt x="451730" y="75288"/>
                        <a:pt x="496131" y="65636"/>
                        <a:pt x="527018" y="46331"/>
                      </a:cubicBezTo>
                      <a:lnTo>
                        <a:pt x="745161" y="297292"/>
                      </a:lnTo>
                      <a:cubicBezTo>
                        <a:pt x="675664" y="353276"/>
                        <a:pt x="565628" y="403468"/>
                        <a:pt x="403468" y="403468"/>
                      </a:cubicBezTo>
                      <a:cubicBezTo>
                        <a:pt x="399607" y="403468"/>
                        <a:pt x="395746" y="403468"/>
                        <a:pt x="389955" y="403468"/>
                      </a:cubicBezTo>
                      <a:cubicBezTo>
                        <a:pt x="349415" y="403468"/>
                        <a:pt x="194978" y="397677"/>
                        <a:pt x="67566" y="277988"/>
                      </a:cubicBezTo>
                      <a:cubicBezTo>
                        <a:pt x="42470" y="252892"/>
                        <a:pt x="19305" y="225865"/>
                        <a:pt x="0" y="196908"/>
                      </a:cubicBezTo>
                      <a:lnTo>
                        <a:pt x="268335" y="0"/>
                      </a:lnTo>
                      <a:cubicBezTo>
                        <a:pt x="277988" y="13513"/>
                        <a:pt x="285710" y="27027"/>
                        <a:pt x="295362" y="36679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2" name="Hình tự do: Hình 251">
                  <a:extLst>
                    <a:ext uri="{FF2B5EF4-FFF2-40B4-BE49-F238E27FC236}">
                      <a16:creationId xmlns:a16="http://schemas.microsoft.com/office/drawing/2014/main" xmlns="" id="{DF63688E-E89E-2E2D-EF5D-5EE5C3365E9C}"/>
                    </a:ext>
                  </a:extLst>
                </p:cNvPr>
                <p:cNvSpPr/>
                <p:nvPr/>
              </p:nvSpPr>
              <p:spPr>
                <a:xfrm>
                  <a:off x="6940382" y="3988762"/>
                  <a:ext cx="357136" cy="598445"/>
                </a:xfrm>
                <a:custGeom>
                  <a:avLst/>
                  <a:gdLst>
                    <a:gd name="connsiteX0" fmla="*/ 330110 w 357136"/>
                    <a:gd name="connsiteY0" fmla="*/ 254822 h 598445"/>
                    <a:gd name="connsiteX1" fmla="*/ 357137 w 357136"/>
                    <a:gd name="connsiteY1" fmla="*/ 401538 h 598445"/>
                    <a:gd name="connsiteX2" fmla="*/ 88802 w 357136"/>
                    <a:gd name="connsiteY2" fmla="*/ 598446 h 598445"/>
                    <a:gd name="connsiteX3" fmla="*/ 0 w 357136"/>
                    <a:gd name="connsiteY3" fmla="*/ 254822 h 598445"/>
                    <a:gd name="connsiteX4" fmla="*/ 0 w 357136"/>
                    <a:gd name="connsiteY4" fmla="*/ 28957 h 598445"/>
                    <a:gd name="connsiteX5" fmla="*/ 330110 w 357136"/>
                    <a:gd name="connsiteY5" fmla="*/ 0 h 598445"/>
                    <a:gd name="connsiteX6" fmla="*/ 330110 w 357136"/>
                    <a:gd name="connsiteY6" fmla="*/ 254822 h 598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57136" h="598445">
                      <a:moveTo>
                        <a:pt x="330110" y="254822"/>
                      </a:moveTo>
                      <a:cubicBezTo>
                        <a:pt x="330110" y="301153"/>
                        <a:pt x="335902" y="357137"/>
                        <a:pt x="357137" y="401538"/>
                      </a:cubicBezTo>
                      <a:lnTo>
                        <a:pt x="88802" y="598446"/>
                      </a:lnTo>
                      <a:cubicBezTo>
                        <a:pt x="28957" y="507714"/>
                        <a:pt x="0" y="391886"/>
                        <a:pt x="0" y="254822"/>
                      </a:cubicBezTo>
                      <a:lnTo>
                        <a:pt x="0" y="28957"/>
                      </a:lnTo>
                      <a:lnTo>
                        <a:pt x="330110" y="0"/>
                      </a:lnTo>
                      <a:lnTo>
                        <a:pt x="330110" y="254822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3" name="Hình tự do: Hình 252">
                  <a:extLst>
                    <a:ext uri="{FF2B5EF4-FFF2-40B4-BE49-F238E27FC236}">
                      <a16:creationId xmlns:a16="http://schemas.microsoft.com/office/drawing/2014/main" xmlns="" id="{00A1DFC1-EB8F-6880-0893-0743687FF1A2}"/>
                    </a:ext>
                  </a:extLst>
                </p:cNvPr>
                <p:cNvSpPr/>
                <p:nvPr/>
              </p:nvSpPr>
              <p:spPr>
                <a:xfrm>
                  <a:off x="7620088" y="3247461"/>
                  <a:ext cx="330110" cy="436286"/>
                </a:xfrm>
                <a:custGeom>
                  <a:avLst/>
                  <a:gdLst>
                    <a:gd name="connsiteX0" fmla="*/ 0 w 330110"/>
                    <a:gd name="connsiteY0" fmla="*/ 0 h 436286"/>
                    <a:gd name="connsiteX1" fmla="*/ 330110 w 330110"/>
                    <a:gd name="connsiteY1" fmla="*/ 30887 h 436286"/>
                    <a:gd name="connsiteX2" fmla="*/ 330110 w 330110"/>
                    <a:gd name="connsiteY2" fmla="*/ 415051 h 436286"/>
                    <a:gd name="connsiteX3" fmla="*/ 0 w 330110"/>
                    <a:gd name="connsiteY3" fmla="*/ 436286 h 4362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36286">
                      <a:moveTo>
                        <a:pt x="0" y="0"/>
                      </a:moveTo>
                      <a:lnTo>
                        <a:pt x="330110" y="30887"/>
                      </a:lnTo>
                      <a:lnTo>
                        <a:pt x="330110" y="415051"/>
                      </a:lnTo>
                      <a:lnTo>
                        <a:pt x="0" y="436286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4" name="Hình tự do: Hình 253">
                  <a:extLst>
                    <a:ext uri="{FF2B5EF4-FFF2-40B4-BE49-F238E27FC236}">
                      <a16:creationId xmlns:a16="http://schemas.microsoft.com/office/drawing/2014/main" xmlns="" id="{764C4DD9-F4AE-5305-3EC7-699DB2D1BD79}"/>
                    </a:ext>
                  </a:extLst>
                </p:cNvPr>
                <p:cNvSpPr/>
                <p:nvPr/>
              </p:nvSpPr>
              <p:spPr>
                <a:xfrm>
                  <a:off x="7623768" y="2824688"/>
                  <a:ext cx="330110" cy="455590"/>
                </a:xfrm>
                <a:custGeom>
                  <a:avLst/>
                  <a:gdLst>
                    <a:gd name="connsiteX0" fmla="*/ 1931 w 330110"/>
                    <a:gd name="connsiteY0" fmla="*/ 164090 h 455590"/>
                    <a:gd name="connsiteX1" fmla="*/ 166021 w 330110"/>
                    <a:gd name="connsiteY1" fmla="*/ 0 h 455590"/>
                    <a:gd name="connsiteX2" fmla="*/ 330110 w 330110"/>
                    <a:gd name="connsiteY2" fmla="*/ 164090 h 455590"/>
                    <a:gd name="connsiteX3" fmla="*/ 330110 w 330110"/>
                    <a:gd name="connsiteY3" fmla="*/ 455591 h 455590"/>
                    <a:gd name="connsiteX4" fmla="*/ 0 w 330110"/>
                    <a:gd name="connsiteY4" fmla="*/ 424703 h 455590"/>
                    <a:gd name="connsiteX5" fmla="*/ 0 w 330110"/>
                    <a:gd name="connsiteY5" fmla="*/ 164090 h 455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30110" h="455590">
                      <a:moveTo>
                        <a:pt x="1931" y="164090"/>
                      </a:moveTo>
                      <a:cubicBezTo>
                        <a:pt x="1931" y="73358"/>
                        <a:pt x="75289" y="0"/>
                        <a:pt x="166021" y="0"/>
                      </a:cubicBezTo>
                      <a:cubicBezTo>
                        <a:pt x="256753" y="0"/>
                        <a:pt x="330110" y="73358"/>
                        <a:pt x="330110" y="164090"/>
                      </a:cubicBezTo>
                      <a:lnTo>
                        <a:pt x="330110" y="455591"/>
                      </a:lnTo>
                      <a:lnTo>
                        <a:pt x="0" y="424703"/>
                      </a:lnTo>
                      <a:lnTo>
                        <a:pt x="0" y="164090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5" name="Hình tự do: Hình 254">
                  <a:extLst>
                    <a:ext uri="{FF2B5EF4-FFF2-40B4-BE49-F238E27FC236}">
                      <a16:creationId xmlns:a16="http://schemas.microsoft.com/office/drawing/2014/main" xmlns="" id="{779B1DFE-7756-FEA9-DD6C-2F2F4DB97479}"/>
                    </a:ext>
                  </a:extLst>
                </p:cNvPr>
                <p:cNvSpPr/>
                <p:nvPr/>
              </p:nvSpPr>
              <p:spPr>
                <a:xfrm>
                  <a:off x="7556202" y="4048606"/>
                  <a:ext cx="399607" cy="640916"/>
                </a:xfrm>
                <a:custGeom>
                  <a:avLst/>
                  <a:gdLst>
                    <a:gd name="connsiteX0" fmla="*/ 25096 w 399607"/>
                    <a:gd name="connsiteY0" fmla="*/ 370650 h 640916"/>
                    <a:gd name="connsiteX1" fmla="*/ 69497 w 399607"/>
                    <a:gd name="connsiteY1" fmla="*/ 249031 h 640916"/>
                    <a:gd name="connsiteX2" fmla="*/ 69497 w 399607"/>
                    <a:gd name="connsiteY2" fmla="*/ 243239 h 640916"/>
                    <a:gd name="connsiteX3" fmla="*/ 69497 w 399607"/>
                    <a:gd name="connsiteY3" fmla="*/ 0 h 640916"/>
                    <a:gd name="connsiteX4" fmla="*/ 399607 w 399607"/>
                    <a:gd name="connsiteY4" fmla="*/ 65636 h 640916"/>
                    <a:gd name="connsiteX5" fmla="*/ 399607 w 399607"/>
                    <a:gd name="connsiteY5" fmla="*/ 241309 h 640916"/>
                    <a:gd name="connsiteX6" fmla="*/ 262544 w 399607"/>
                    <a:gd name="connsiteY6" fmla="*/ 602307 h 640916"/>
                    <a:gd name="connsiteX7" fmla="*/ 218143 w 399607"/>
                    <a:gd name="connsiteY7" fmla="*/ 640916 h 640916"/>
                    <a:gd name="connsiteX8" fmla="*/ 0 w 399607"/>
                    <a:gd name="connsiteY8" fmla="*/ 389955 h 640916"/>
                    <a:gd name="connsiteX9" fmla="*/ 25096 w 399607"/>
                    <a:gd name="connsiteY9" fmla="*/ 370650 h 6409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99607" h="640916">
                      <a:moveTo>
                        <a:pt x="25096" y="370650"/>
                      </a:moveTo>
                      <a:cubicBezTo>
                        <a:pt x="67566" y="328180"/>
                        <a:pt x="69497" y="258683"/>
                        <a:pt x="69497" y="249031"/>
                      </a:cubicBezTo>
                      <a:cubicBezTo>
                        <a:pt x="69497" y="247100"/>
                        <a:pt x="69497" y="247100"/>
                        <a:pt x="69497" y="243239"/>
                      </a:cubicBezTo>
                      <a:lnTo>
                        <a:pt x="69497" y="0"/>
                      </a:lnTo>
                      <a:lnTo>
                        <a:pt x="399607" y="65636"/>
                      </a:lnTo>
                      <a:lnTo>
                        <a:pt x="399607" y="241309"/>
                      </a:lnTo>
                      <a:cubicBezTo>
                        <a:pt x="399607" y="279918"/>
                        <a:pt x="397677" y="463313"/>
                        <a:pt x="262544" y="602307"/>
                      </a:cubicBezTo>
                      <a:cubicBezTo>
                        <a:pt x="250961" y="615820"/>
                        <a:pt x="235518" y="627403"/>
                        <a:pt x="218143" y="640916"/>
                      </a:cubicBezTo>
                      <a:lnTo>
                        <a:pt x="0" y="389955"/>
                      </a:lnTo>
                      <a:cubicBezTo>
                        <a:pt x="9652" y="384164"/>
                        <a:pt x="17374" y="378372"/>
                        <a:pt x="25096" y="370650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6" name="Hình tự do: Hình 255">
                  <a:extLst>
                    <a:ext uri="{FF2B5EF4-FFF2-40B4-BE49-F238E27FC236}">
                      <a16:creationId xmlns:a16="http://schemas.microsoft.com/office/drawing/2014/main" xmlns="" id="{61CC11B2-0D33-C8E1-5CEE-69569A4B3E0A}"/>
                    </a:ext>
                  </a:extLst>
                </p:cNvPr>
                <p:cNvSpPr/>
                <p:nvPr/>
              </p:nvSpPr>
              <p:spPr>
                <a:xfrm>
                  <a:off x="7625699" y="3662512"/>
                  <a:ext cx="330110" cy="451730"/>
                </a:xfrm>
                <a:custGeom>
                  <a:avLst/>
                  <a:gdLst>
                    <a:gd name="connsiteX0" fmla="*/ 0 w 330110"/>
                    <a:gd name="connsiteY0" fmla="*/ 21235 h 451730"/>
                    <a:gd name="connsiteX1" fmla="*/ 330110 w 330110"/>
                    <a:gd name="connsiteY1" fmla="*/ 0 h 451730"/>
                    <a:gd name="connsiteX2" fmla="*/ 330110 w 330110"/>
                    <a:gd name="connsiteY2" fmla="*/ 451730 h 451730"/>
                    <a:gd name="connsiteX3" fmla="*/ 0 w 330110"/>
                    <a:gd name="connsiteY3" fmla="*/ 386094 h 4517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51730">
                      <a:moveTo>
                        <a:pt x="0" y="21235"/>
                      </a:moveTo>
                      <a:lnTo>
                        <a:pt x="330110" y="0"/>
                      </a:lnTo>
                      <a:lnTo>
                        <a:pt x="330110" y="451730"/>
                      </a:lnTo>
                      <a:lnTo>
                        <a:pt x="0" y="386094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7" name="Hình tự do: Hình 256">
                  <a:extLst>
                    <a:ext uri="{FF2B5EF4-FFF2-40B4-BE49-F238E27FC236}">
                      <a16:creationId xmlns:a16="http://schemas.microsoft.com/office/drawing/2014/main" xmlns="" id="{99660D3F-D593-A71C-FFD3-9E981B5B4EB4}"/>
                    </a:ext>
                  </a:extLst>
                </p:cNvPr>
                <p:cNvSpPr/>
                <p:nvPr/>
              </p:nvSpPr>
              <p:spPr>
                <a:xfrm>
                  <a:off x="4913389" y="2458526"/>
                  <a:ext cx="729717" cy="462685"/>
                </a:xfrm>
                <a:custGeom>
                  <a:avLst/>
                  <a:gdLst>
                    <a:gd name="connsiteX0" fmla="*/ 355206 w 729717"/>
                    <a:gd name="connsiteY0" fmla="*/ 5164 h 462685"/>
                    <a:gd name="connsiteX1" fmla="*/ 729718 w 729717"/>
                    <a:gd name="connsiteY1" fmla="*/ 252264 h 462685"/>
                    <a:gd name="connsiteX2" fmla="*/ 461382 w 729717"/>
                    <a:gd name="connsiteY2" fmla="*/ 462686 h 462685"/>
                    <a:gd name="connsiteX3" fmla="*/ 306945 w 729717"/>
                    <a:gd name="connsiteY3" fmla="*/ 331414 h 462685"/>
                    <a:gd name="connsiteX4" fmla="*/ 305014 w 729717"/>
                    <a:gd name="connsiteY4" fmla="*/ 331414 h 462685"/>
                    <a:gd name="connsiteX5" fmla="*/ 146716 w 729717"/>
                    <a:gd name="connsiteY5" fmla="*/ 362301 h 462685"/>
                    <a:gd name="connsiteX6" fmla="*/ 0 w 729717"/>
                    <a:gd name="connsiteY6" fmla="*/ 65009 h 462685"/>
                    <a:gd name="connsiteX7" fmla="*/ 355206 w 729717"/>
                    <a:gd name="connsiteY7" fmla="*/ 5164 h 4626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29717" h="462685">
                      <a:moveTo>
                        <a:pt x="355206" y="5164"/>
                      </a:moveTo>
                      <a:cubicBezTo>
                        <a:pt x="523157" y="28330"/>
                        <a:pt x="652499" y="115201"/>
                        <a:pt x="729718" y="252264"/>
                      </a:cubicBezTo>
                      <a:lnTo>
                        <a:pt x="461382" y="462686"/>
                      </a:lnTo>
                      <a:cubicBezTo>
                        <a:pt x="436286" y="381606"/>
                        <a:pt x="389955" y="342996"/>
                        <a:pt x="306945" y="331414"/>
                      </a:cubicBezTo>
                      <a:cubicBezTo>
                        <a:pt x="306945" y="331414"/>
                        <a:pt x="305014" y="331414"/>
                        <a:pt x="305014" y="331414"/>
                      </a:cubicBezTo>
                      <a:cubicBezTo>
                        <a:pt x="285710" y="327553"/>
                        <a:pt x="202699" y="325622"/>
                        <a:pt x="146716" y="362301"/>
                      </a:cubicBezTo>
                      <a:lnTo>
                        <a:pt x="0" y="65009"/>
                      </a:lnTo>
                      <a:cubicBezTo>
                        <a:pt x="158299" y="-19932"/>
                        <a:pt x="326249" y="1303"/>
                        <a:pt x="355206" y="5164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8" name="Hình tự do: Hình 257">
                  <a:extLst>
                    <a:ext uri="{FF2B5EF4-FFF2-40B4-BE49-F238E27FC236}">
                      <a16:creationId xmlns:a16="http://schemas.microsoft.com/office/drawing/2014/main" xmlns="" id="{8880E0F3-4331-8FC4-8C7E-445AFDE711B4}"/>
                    </a:ext>
                  </a:extLst>
                </p:cNvPr>
                <p:cNvSpPr/>
                <p:nvPr/>
              </p:nvSpPr>
              <p:spPr>
                <a:xfrm>
                  <a:off x="5374771" y="2708860"/>
                  <a:ext cx="349086" cy="637055"/>
                </a:xfrm>
                <a:custGeom>
                  <a:avLst/>
                  <a:gdLst>
                    <a:gd name="connsiteX0" fmla="*/ 322388 w 349086"/>
                    <a:gd name="connsiteY0" fmla="*/ 135133 h 637055"/>
                    <a:gd name="connsiteX1" fmla="*/ 345554 w 349086"/>
                    <a:gd name="connsiteY1" fmla="*/ 411190 h 637055"/>
                    <a:gd name="connsiteX2" fmla="*/ 345554 w 349086"/>
                    <a:gd name="connsiteY2" fmla="*/ 637055 h 637055"/>
                    <a:gd name="connsiteX3" fmla="*/ 15444 w 349086"/>
                    <a:gd name="connsiteY3" fmla="*/ 594585 h 637055"/>
                    <a:gd name="connsiteX4" fmla="*/ 15444 w 349086"/>
                    <a:gd name="connsiteY4" fmla="*/ 401538 h 637055"/>
                    <a:gd name="connsiteX5" fmla="*/ 17374 w 349086"/>
                    <a:gd name="connsiteY5" fmla="*/ 380303 h 637055"/>
                    <a:gd name="connsiteX6" fmla="*/ 3861 w 349086"/>
                    <a:gd name="connsiteY6" fmla="*/ 222004 h 637055"/>
                    <a:gd name="connsiteX7" fmla="*/ 0 w 349086"/>
                    <a:gd name="connsiteY7" fmla="*/ 210421 h 637055"/>
                    <a:gd name="connsiteX8" fmla="*/ 266405 w 349086"/>
                    <a:gd name="connsiteY8" fmla="*/ 0 h 637055"/>
                    <a:gd name="connsiteX9" fmla="*/ 322388 w 349086"/>
                    <a:gd name="connsiteY9" fmla="*/ 135133 h 6370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49086" h="637055">
                      <a:moveTo>
                        <a:pt x="322388" y="135133"/>
                      </a:moveTo>
                      <a:cubicBezTo>
                        <a:pt x="357137" y="258683"/>
                        <a:pt x="349415" y="372581"/>
                        <a:pt x="345554" y="411190"/>
                      </a:cubicBezTo>
                      <a:lnTo>
                        <a:pt x="345554" y="637055"/>
                      </a:lnTo>
                      <a:lnTo>
                        <a:pt x="15444" y="594585"/>
                      </a:lnTo>
                      <a:lnTo>
                        <a:pt x="15444" y="401538"/>
                      </a:lnTo>
                      <a:cubicBezTo>
                        <a:pt x="15444" y="393816"/>
                        <a:pt x="15444" y="386094"/>
                        <a:pt x="17374" y="380303"/>
                      </a:cubicBezTo>
                      <a:cubicBezTo>
                        <a:pt x="17374" y="380303"/>
                        <a:pt x="27027" y="301153"/>
                        <a:pt x="3861" y="222004"/>
                      </a:cubicBezTo>
                      <a:cubicBezTo>
                        <a:pt x="1930" y="218143"/>
                        <a:pt x="1930" y="214282"/>
                        <a:pt x="0" y="210421"/>
                      </a:cubicBezTo>
                      <a:lnTo>
                        <a:pt x="266405" y="0"/>
                      </a:lnTo>
                      <a:cubicBezTo>
                        <a:pt x="289570" y="42470"/>
                        <a:pt x="308875" y="86871"/>
                        <a:pt x="322388" y="135133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9" name="Hình tự do: Hình 258">
                  <a:extLst>
                    <a:ext uri="{FF2B5EF4-FFF2-40B4-BE49-F238E27FC236}">
                      <a16:creationId xmlns:a16="http://schemas.microsoft.com/office/drawing/2014/main" xmlns="" id="{63633686-620E-2894-912D-B6244D6DDAF7}"/>
                    </a:ext>
                  </a:extLst>
                </p:cNvPr>
                <p:cNvSpPr/>
                <p:nvPr/>
              </p:nvSpPr>
              <p:spPr>
                <a:xfrm>
                  <a:off x="5390179" y="3755175"/>
                  <a:ext cx="420877" cy="621611"/>
                </a:xfrm>
                <a:custGeom>
                  <a:avLst/>
                  <a:gdLst>
                    <a:gd name="connsiteX0" fmla="*/ 330146 w 420877"/>
                    <a:gd name="connsiteY0" fmla="*/ 142855 h 621611"/>
                    <a:gd name="connsiteX1" fmla="*/ 330146 w 420877"/>
                    <a:gd name="connsiteY1" fmla="*/ 142855 h 621611"/>
                    <a:gd name="connsiteX2" fmla="*/ 370686 w 420877"/>
                    <a:gd name="connsiteY2" fmla="*/ 272196 h 621611"/>
                    <a:gd name="connsiteX3" fmla="*/ 420878 w 420877"/>
                    <a:gd name="connsiteY3" fmla="*/ 303084 h 621611"/>
                    <a:gd name="connsiteX4" fmla="*/ 332076 w 420877"/>
                    <a:gd name="connsiteY4" fmla="*/ 621611 h 621611"/>
                    <a:gd name="connsiteX5" fmla="*/ 139029 w 420877"/>
                    <a:gd name="connsiteY5" fmla="*/ 507714 h 621611"/>
                    <a:gd name="connsiteX6" fmla="*/ 35 w 420877"/>
                    <a:gd name="connsiteY6" fmla="*/ 142855 h 621611"/>
                    <a:gd name="connsiteX7" fmla="*/ 35 w 420877"/>
                    <a:gd name="connsiteY7" fmla="*/ 102315 h 621611"/>
                    <a:gd name="connsiteX8" fmla="*/ 330146 w 420877"/>
                    <a:gd name="connsiteY8" fmla="*/ 0 h 621611"/>
                    <a:gd name="connsiteX9" fmla="*/ 330146 w 420877"/>
                    <a:gd name="connsiteY9" fmla="*/ 142855 h 6216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20877" h="621611">
                      <a:moveTo>
                        <a:pt x="330146" y="142855"/>
                      </a:moveTo>
                      <a:cubicBezTo>
                        <a:pt x="330146" y="142855"/>
                        <a:pt x="330146" y="142855"/>
                        <a:pt x="330146" y="142855"/>
                      </a:cubicBezTo>
                      <a:cubicBezTo>
                        <a:pt x="330146" y="231656"/>
                        <a:pt x="359103" y="260613"/>
                        <a:pt x="370686" y="272196"/>
                      </a:cubicBezTo>
                      <a:cubicBezTo>
                        <a:pt x="384199" y="283779"/>
                        <a:pt x="399643" y="295362"/>
                        <a:pt x="420878" y="303084"/>
                      </a:cubicBezTo>
                      <a:lnTo>
                        <a:pt x="332076" y="621611"/>
                      </a:lnTo>
                      <a:cubicBezTo>
                        <a:pt x="256788" y="596515"/>
                        <a:pt x="191152" y="557906"/>
                        <a:pt x="139029" y="507714"/>
                      </a:cubicBezTo>
                      <a:cubicBezTo>
                        <a:pt x="75324" y="444008"/>
                        <a:pt x="-1895" y="330110"/>
                        <a:pt x="35" y="142855"/>
                      </a:cubicBezTo>
                      <a:lnTo>
                        <a:pt x="35" y="102315"/>
                      </a:lnTo>
                      <a:lnTo>
                        <a:pt x="330146" y="0"/>
                      </a:lnTo>
                      <a:lnTo>
                        <a:pt x="330146" y="142855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60" name="Hình tự do: Hình 259">
                  <a:extLst>
                    <a:ext uri="{FF2B5EF4-FFF2-40B4-BE49-F238E27FC236}">
                      <a16:creationId xmlns:a16="http://schemas.microsoft.com/office/drawing/2014/main" xmlns="" id="{FC52042E-D303-08CF-830C-BA06969351DF}"/>
                    </a:ext>
                  </a:extLst>
                </p:cNvPr>
                <p:cNvSpPr/>
                <p:nvPr/>
              </p:nvSpPr>
              <p:spPr>
                <a:xfrm>
                  <a:off x="5722256" y="4017719"/>
                  <a:ext cx="685316" cy="396474"/>
                </a:xfrm>
                <a:custGeom>
                  <a:avLst/>
                  <a:gdLst>
                    <a:gd name="connsiteX0" fmla="*/ 247100 w 685316"/>
                    <a:gd name="connsiteY0" fmla="*/ 63706 h 396474"/>
                    <a:gd name="connsiteX1" fmla="*/ 397677 w 685316"/>
                    <a:gd name="connsiteY1" fmla="*/ 0 h 396474"/>
                    <a:gd name="connsiteX2" fmla="*/ 685317 w 685316"/>
                    <a:gd name="connsiteY2" fmla="*/ 164090 h 396474"/>
                    <a:gd name="connsiteX3" fmla="*/ 258683 w 685316"/>
                    <a:gd name="connsiteY3" fmla="*/ 395746 h 396474"/>
                    <a:gd name="connsiteX4" fmla="*/ 0 w 685316"/>
                    <a:gd name="connsiteY4" fmla="*/ 362928 h 396474"/>
                    <a:gd name="connsiteX5" fmla="*/ 88802 w 685316"/>
                    <a:gd name="connsiteY5" fmla="*/ 44401 h 396474"/>
                    <a:gd name="connsiteX6" fmla="*/ 247100 w 685316"/>
                    <a:gd name="connsiteY6" fmla="*/ 63706 h 3964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85316" h="396474">
                      <a:moveTo>
                        <a:pt x="247100" y="63706"/>
                      </a:moveTo>
                      <a:cubicBezTo>
                        <a:pt x="332041" y="61775"/>
                        <a:pt x="374511" y="28957"/>
                        <a:pt x="397677" y="0"/>
                      </a:cubicBezTo>
                      <a:lnTo>
                        <a:pt x="685317" y="164090"/>
                      </a:lnTo>
                      <a:cubicBezTo>
                        <a:pt x="594585" y="306945"/>
                        <a:pt x="444008" y="389955"/>
                        <a:pt x="258683" y="395746"/>
                      </a:cubicBezTo>
                      <a:cubicBezTo>
                        <a:pt x="164090" y="399607"/>
                        <a:pt x="77219" y="388024"/>
                        <a:pt x="0" y="362928"/>
                      </a:cubicBezTo>
                      <a:lnTo>
                        <a:pt x="88802" y="44401"/>
                      </a:lnTo>
                      <a:cubicBezTo>
                        <a:pt x="129341" y="55984"/>
                        <a:pt x="185325" y="65636"/>
                        <a:pt x="247100" y="63706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61" name="Hình tự do: Hình 260">
                  <a:extLst>
                    <a:ext uri="{FF2B5EF4-FFF2-40B4-BE49-F238E27FC236}">
                      <a16:creationId xmlns:a16="http://schemas.microsoft.com/office/drawing/2014/main" xmlns="" id="{512C8C55-9599-F667-5E33-664212189601}"/>
                    </a:ext>
                  </a:extLst>
                </p:cNvPr>
                <p:cNvSpPr/>
                <p:nvPr/>
              </p:nvSpPr>
              <p:spPr>
                <a:xfrm>
                  <a:off x="6119932" y="3714635"/>
                  <a:ext cx="374511" cy="465243"/>
                </a:xfrm>
                <a:custGeom>
                  <a:avLst/>
                  <a:gdLst>
                    <a:gd name="connsiteX0" fmla="*/ 11583 w 374511"/>
                    <a:gd name="connsiteY0" fmla="*/ 283779 h 465243"/>
                    <a:gd name="connsiteX1" fmla="*/ 44401 w 374511"/>
                    <a:gd name="connsiteY1" fmla="*/ 183395 h 465243"/>
                    <a:gd name="connsiteX2" fmla="*/ 44401 w 374511"/>
                    <a:gd name="connsiteY2" fmla="*/ 0 h 465243"/>
                    <a:gd name="connsiteX3" fmla="*/ 374511 w 374511"/>
                    <a:gd name="connsiteY3" fmla="*/ 17374 h 465243"/>
                    <a:gd name="connsiteX4" fmla="*/ 374511 w 374511"/>
                    <a:gd name="connsiteY4" fmla="*/ 189186 h 465243"/>
                    <a:gd name="connsiteX5" fmla="*/ 374511 w 374511"/>
                    <a:gd name="connsiteY5" fmla="*/ 196908 h 465243"/>
                    <a:gd name="connsiteX6" fmla="*/ 305014 w 374511"/>
                    <a:gd name="connsiteY6" fmla="*/ 436286 h 465243"/>
                    <a:gd name="connsiteX7" fmla="*/ 287640 w 374511"/>
                    <a:gd name="connsiteY7" fmla="*/ 465243 h 465243"/>
                    <a:gd name="connsiteX8" fmla="*/ 0 w 374511"/>
                    <a:gd name="connsiteY8" fmla="*/ 301153 h 465243"/>
                    <a:gd name="connsiteX9" fmla="*/ 11583 w 374511"/>
                    <a:gd name="connsiteY9" fmla="*/ 283779 h 4652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74511" h="465243">
                      <a:moveTo>
                        <a:pt x="11583" y="283779"/>
                      </a:moveTo>
                      <a:cubicBezTo>
                        <a:pt x="36679" y="241309"/>
                        <a:pt x="44401" y="194977"/>
                        <a:pt x="44401" y="183395"/>
                      </a:cubicBezTo>
                      <a:lnTo>
                        <a:pt x="44401" y="0"/>
                      </a:lnTo>
                      <a:lnTo>
                        <a:pt x="374511" y="17374"/>
                      </a:lnTo>
                      <a:lnTo>
                        <a:pt x="374511" y="189186"/>
                      </a:lnTo>
                      <a:cubicBezTo>
                        <a:pt x="374511" y="191117"/>
                        <a:pt x="374511" y="193047"/>
                        <a:pt x="374511" y="196908"/>
                      </a:cubicBezTo>
                      <a:cubicBezTo>
                        <a:pt x="374511" y="216213"/>
                        <a:pt x="366789" y="324319"/>
                        <a:pt x="305014" y="436286"/>
                      </a:cubicBezTo>
                      <a:cubicBezTo>
                        <a:pt x="299223" y="445939"/>
                        <a:pt x="293431" y="455591"/>
                        <a:pt x="287640" y="465243"/>
                      </a:cubicBezTo>
                      <a:lnTo>
                        <a:pt x="0" y="301153"/>
                      </a:lnTo>
                      <a:cubicBezTo>
                        <a:pt x="3861" y="295362"/>
                        <a:pt x="9652" y="289571"/>
                        <a:pt x="11583" y="283779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Hình tự do: Hình 261">
                  <a:extLst>
                    <a:ext uri="{FF2B5EF4-FFF2-40B4-BE49-F238E27FC236}">
                      <a16:creationId xmlns:a16="http://schemas.microsoft.com/office/drawing/2014/main" xmlns="" id="{726978D4-B515-59AD-245B-E7D0122774D4}"/>
                    </a:ext>
                  </a:extLst>
                </p:cNvPr>
                <p:cNvSpPr/>
                <p:nvPr/>
              </p:nvSpPr>
              <p:spPr>
                <a:xfrm>
                  <a:off x="5390215" y="3305375"/>
                  <a:ext cx="330110" cy="550183"/>
                </a:xfrm>
                <a:custGeom>
                  <a:avLst/>
                  <a:gdLst>
                    <a:gd name="connsiteX0" fmla="*/ 330110 w 330110"/>
                    <a:gd name="connsiteY0" fmla="*/ 447869 h 550183"/>
                    <a:gd name="connsiteX1" fmla="*/ 0 w 330110"/>
                    <a:gd name="connsiteY1" fmla="*/ 550184 h 550183"/>
                    <a:gd name="connsiteX2" fmla="*/ 0 w 330110"/>
                    <a:gd name="connsiteY2" fmla="*/ 0 h 550183"/>
                    <a:gd name="connsiteX3" fmla="*/ 330110 w 330110"/>
                    <a:gd name="connsiteY3" fmla="*/ 40540 h 5501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550183">
                      <a:moveTo>
                        <a:pt x="330110" y="447869"/>
                      </a:moveTo>
                      <a:lnTo>
                        <a:pt x="0" y="550184"/>
                      </a:lnTo>
                      <a:lnTo>
                        <a:pt x="0" y="0"/>
                      </a:lnTo>
                      <a:lnTo>
                        <a:pt x="330110" y="40540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Hình tự do: Hình 262">
                  <a:extLst>
                    <a:ext uri="{FF2B5EF4-FFF2-40B4-BE49-F238E27FC236}">
                      <a16:creationId xmlns:a16="http://schemas.microsoft.com/office/drawing/2014/main" xmlns="" id="{A2A8C96A-783B-E3A2-7B09-C3E59C27224D}"/>
                    </a:ext>
                  </a:extLst>
                </p:cNvPr>
                <p:cNvSpPr/>
                <p:nvPr/>
              </p:nvSpPr>
              <p:spPr>
                <a:xfrm>
                  <a:off x="6166264" y="2581449"/>
                  <a:ext cx="332040" cy="1150560"/>
                </a:xfrm>
                <a:custGeom>
                  <a:avLst/>
                  <a:gdLst>
                    <a:gd name="connsiteX0" fmla="*/ 0 w 332040"/>
                    <a:gd name="connsiteY0" fmla="*/ 189186 h 1150560"/>
                    <a:gd name="connsiteX1" fmla="*/ 27027 w 332040"/>
                    <a:gd name="connsiteY1" fmla="*/ 0 h 1150560"/>
                    <a:gd name="connsiteX2" fmla="*/ 332041 w 332040"/>
                    <a:gd name="connsiteY2" fmla="*/ 150577 h 1150560"/>
                    <a:gd name="connsiteX3" fmla="*/ 330110 w 332040"/>
                    <a:gd name="connsiteY3" fmla="*/ 189186 h 1150560"/>
                    <a:gd name="connsiteX4" fmla="*/ 330110 w 332040"/>
                    <a:gd name="connsiteY4" fmla="*/ 1150560 h 1150560"/>
                    <a:gd name="connsiteX5" fmla="*/ 0 w 332040"/>
                    <a:gd name="connsiteY5" fmla="*/ 1133186 h 1150560"/>
                    <a:gd name="connsiteX6" fmla="*/ 0 w 332040"/>
                    <a:gd name="connsiteY6" fmla="*/ 189186 h 11505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2040" h="1150560">
                      <a:moveTo>
                        <a:pt x="0" y="189186"/>
                      </a:moveTo>
                      <a:cubicBezTo>
                        <a:pt x="0" y="121620"/>
                        <a:pt x="9652" y="57914"/>
                        <a:pt x="27027" y="0"/>
                      </a:cubicBezTo>
                      <a:lnTo>
                        <a:pt x="332041" y="150577"/>
                      </a:lnTo>
                      <a:cubicBezTo>
                        <a:pt x="330110" y="162159"/>
                        <a:pt x="330110" y="175673"/>
                        <a:pt x="330110" y="189186"/>
                      </a:cubicBezTo>
                      <a:lnTo>
                        <a:pt x="330110" y="1150560"/>
                      </a:lnTo>
                      <a:lnTo>
                        <a:pt x="0" y="1133186"/>
                      </a:lnTo>
                      <a:lnTo>
                        <a:pt x="0" y="189186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64" name="Hình tự do: Hình 263">
                <a:extLst>
                  <a:ext uri="{FF2B5EF4-FFF2-40B4-BE49-F238E27FC236}">
                    <a16:creationId xmlns:a16="http://schemas.microsoft.com/office/drawing/2014/main" xmlns="" id="{CE847114-9FC6-CF9D-91C2-D852D34A9183}"/>
                  </a:ext>
                </a:extLst>
              </p:cNvPr>
              <p:cNvSpPr/>
              <p:nvPr/>
            </p:nvSpPr>
            <p:spPr>
              <a:xfrm>
                <a:off x="7523384" y="2442455"/>
                <a:ext cx="536670" cy="534740"/>
              </a:xfrm>
              <a:custGeom>
                <a:avLst/>
                <a:gdLst>
                  <a:gd name="connsiteX0" fmla="*/ 0 w 536670"/>
                  <a:gd name="connsiteY0" fmla="*/ 432425 h 534740"/>
                  <a:gd name="connsiteX1" fmla="*/ 102315 w 536670"/>
                  <a:gd name="connsiteY1" fmla="*/ 534740 h 534740"/>
                  <a:gd name="connsiteX2" fmla="*/ 434356 w 536670"/>
                  <a:gd name="connsiteY2" fmla="*/ 534740 h 534740"/>
                  <a:gd name="connsiteX3" fmla="*/ 536671 w 536670"/>
                  <a:gd name="connsiteY3" fmla="*/ 432425 h 534740"/>
                  <a:gd name="connsiteX4" fmla="*/ 536671 w 536670"/>
                  <a:gd name="connsiteY4" fmla="*/ 102315 h 534740"/>
                  <a:gd name="connsiteX5" fmla="*/ 434356 w 536670"/>
                  <a:gd name="connsiteY5" fmla="*/ 0 h 534740"/>
                  <a:gd name="connsiteX6" fmla="*/ 102315 w 536670"/>
                  <a:gd name="connsiteY6" fmla="*/ 0 h 534740"/>
                  <a:gd name="connsiteX7" fmla="*/ 0 w 536670"/>
                  <a:gd name="connsiteY7" fmla="*/ 102315 h 534740"/>
                  <a:gd name="connsiteX8" fmla="*/ 0 w 536670"/>
                  <a:gd name="connsiteY8" fmla="*/ 432425 h 534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6670" h="534740">
                    <a:moveTo>
                      <a:pt x="0" y="432425"/>
                    </a:moveTo>
                    <a:cubicBezTo>
                      <a:pt x="0" y="488409"/>
                      <a:pt x="46331" y="534740"/>
                      <a:pt x="102315" y="534740"/>
                    </a:cubicBezTo>
                    <a:lnTo>
                      <a:pt x="434356" y="534740"/>
                    </a:lnTo>
                    <a:cubicBezTo>
                      <a:pt x="490340" y="534740"/>
                      <a:pt x="536671" y="488409"/>
                      <a:pt x="536671" y="432425"/>
                    </a:cubicBezTo>
                    <a:lnTo>
                      <a:pt x="536671" y="102315"/>
                    </a:lnTo>
                    <a:cubicBezTo>
                      <a:pt x="536671" y="46331"/>
                      <a:pt x="490340" y="0"/>
                      <a:pt x="434356" y="0"/>
                    </a:cubicBezTo>
                    <a:lnTo>
                      <a:pt x="102315" y="0"/>
                    </a:lnTo>
                    <a:cubicBezTo>
                      <a:pt x="46331" y="0"/>
                      <a:pt x="0" y="46331"/>
                      <a:pt x="0" y="102315"/>
                    </a:cubicBezTo>
                    <a:lnTo>
                      <a:pt x="0" y="432425"/>
                    </a:lnTo>
                    <a:close/>
                  </a:path>
                </a:pathLst>
              </a:custGeom>
              <a:solidFill>
                <a:srgbClr val="FDECDA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5" name="Hình tự do: Hình 264">
                <a:extLst>
                  <a:ext uri="{FF2B5EF4-FFF2-40B4-BE49-F238E27FC236}">
                    <a16:creationId xmlns:a16="http://schemas.microsoft.com/office/drawing/2014/main" xmlns="" id="{F266426B-96AA-B4E4-3948-A54E39AAEDF8}"/>
                  </a:ext>
                </a:extLst>
              </p:cNvPr>
              <p:cNvSpPr/>
              <p:nvPr/>
            </p:nvSpPr>
            <p:spPr>
              <a:xfrm>
                <a:off x="7552341" y="2469482"/>
                <a:ext cx="474895" cy="476826"/>
              </a:xfrm>
              <a:custGeom>
                <a:avLst/>
                <a:gdLst>
                  <a:gd name="connsiteX0" fmla="*/ 0 w 474895"/>
                  <a:gd name="connsiteY0" fmla="*/ 386094 h 476826"/>
                  <a:gd name="connsiteX1" fmla="*/ 90732 w 474895"/>
                  <a:gd name="connsiteY1" fmla="*/ 476826 h 476826"/>
                  <a:gd name="connsiteX2" fmla="*/ 384164 w 474895"/>
                  <a:gd name="connsiteY2" fmla="*/ 476826 h 476826"/>
                  <a:gd name="connsiteX3" fmla="*/ 474896 w 474895"/>
                  <a:gd name="connsiteY3" fmla="*/ 386094 h 476826"/>
                  <a:gd name="connsiteX4" fmla="*/ 474896 w 474895"/>
                  <a:gd name="connsiteY4" fmla="*/ 90732 h 476826"/>
                  <a:gd name="connsiteX5" fmla="*/ 384164 w 474895"/>
                  <a:gd name="connsiteY5" fmla="*/ 0 h 476826"/>
                  <a:gd name="connsiteX6" fmla="*/ 90732 w 474895"/>
                  <a:gd name="connsiteY6" fmla="*/ 0 h 476826"/>
                  <a:gd name="connsiteX7" fmla="*/ 0 w 474895"/>
                  <a:gd name="connsiteY7" fmla="*/ 90732 h 476826"/>
                  <a:gd name="connsiteX8" fmla="*/ 0 w 474895"/>
                  <a:gd name="connsiteY8" fmla="*/ 386094 h 476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4895" h="476826">
                    <a:moveTo>
                      <a:pt x="0" y="386094"/>
                    </a:moveTo>
                    <a:cubicBezTo>
                      <a:pt x="0" y="436286"/>
                      <a:pt x="40540" y="476826"/>
                      <a:pt x="90732" y="476826"/>
                    </a:cubicBezTo>
                    <a:lnTo>
                      <a:pt x="384164" y="476826"/>
                    </a:lnTo>
                    <a:cubicBezTo>
                      <a:pt x="434356" y="476826"/>
                      <a:pt x="474896" y="436286"/>
                      <a:pt x="474896" y="386094"/>
                    </a:cubicBezTo>
                    <a:lnTo>
                      <a:pt x="474896" y="90732"/>
                    </a:lnTo>
                    <a:cubicBezTo>
                      <a:pt x="474896" y="40540"/>
                      <a:pt x="434356" y="0"/>
                      <a:pt x="384164" y="0"/>
                    </a:cubicBezTo>
                    <a:lnTo>
                      <a:pt x="90732" y="0"/>
                    </a:lnTo>
                    <a:cubicBezTo>
                      <a:pt x="40540" y="0"/>
                      <a:pt x="0" y="40540"/>
                      <a:pt x="0" y="90732"/>
                    </a:cubicBezTo>
                    <a:lnTo>
                      <a:pt x="0" y="386094"/>
                    </a:lnTo>
                    <a:close/>
                  </a:path>
                </a:pathLst>
              </a:custGeom>
              <a:solidFill>
                <a:srgbClr val="FFFAE9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6" name="Hình tự do: Hình 265">
                <a:extLst>
                  <a:ext uri="{FF2B5EF4-FFF2-40B4-BE49-F238E27FC236}">
                    <a16:creationId xmlns:a16="http://schemas.microsoft.com/office/drawing/2014/main" xmlns="" id="{7BC83820-86AB-8B97-DDBB-BC45AA1FA4FC}"/>
                  </a:ext>
                </a:extLst>
              </p:cNvPr>
              <p:cNvSpPr/>
              <p:nvPr/>
            </p:nvSpPr>
            <p:spPr>
              <a:xfrm>
                <a:off x="4546600" y="2413498"/>
                <a:ext cx="536670" cy="536670"/>
              </a:xfrm>
              <a:custGeom>
                <a:avLst/>
                <a:gdLst>
                  <a:gd name="connsiteX0" fmla="*/ 0 w 536670"/>
                  <a:gd name="connsiteY0" fmla="*/ 434356 h 536670"/>
                  <a:gd name="connsiteX1" fmla="*/ 102315 w 536670"/>
                  <a:gd name="connsiteY1" fmla="*/ 536671 h 536670"/>
                  <a:gd name="connsiteX2" fmla="*/ 434356 w 536670"/>
                  <a:gd name="connsiteY2" fmla="*/ 536671 h 536670"/>
                  <a:gd name="connsiteX3" fmla="*/ 536671 w 536670"/>
                  <a:gd name="connsiteY3" fmla="*/ 434356 h 536670"/>
                  <a:gd name="connsiteX4" fmla="*/ 536671 w 536670"/>
                  <a:gd name="connsiteY4" fmla="*/ 102315 h 536670"/>
                  <a:gd name="connsiteX5" fmla="*/ 434356 w 536670"/>
                  <a:gd name="connsiteY5" fmla="*/ 0 h 536670"/>
                  <a:gd name="connsiteX6" fmla="*/ 102315 w 536670"/>
                  <a:gd name="connsiteY6" fmla="*/ 0 h 536670"/>
                  <a:gd name="connsiteX7" fmla="*/ 0 w 536670"/>
                  <a:gd name="connsiteY7" fmla="*/ 102315 h 536670"/>
                  <a:gd name="connsiteX8" fmla="*/ 0 w 536670"/>
                  <a:gd name="connsiteY8" fmla="*/ 434356 h 536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6670" h="536670">
                    <a:moveTo>
                      <a:pt x="0" y="434356"/>
                    </a:moveTo>
                    <a:cubicBezTo>
                      <a:pt x="0" y="490339"/>
                      <a:pt x="46331" y="536671"/>
                      <a:pt x="102315" y="536671"/>
                    </a:cubicBezTo>
                    <a:lnTo>
                      <a:pt x="434356" y="536671"/>
                    </a:lnTo>
                    <a:cubicBezTo>
                      <a:pt x="490339" y="536671"/>
                      <a:pt x="536671" y="490339"/>
                      <a:pt x="536671" y="434356"/>
                    </a:cubicBezTo>
                    <a:lnTo>
                      <a:pt x="536671" y="102315"/>
                    </a:lnTo>
                    <a:cubicBezTo>
                      <a:pt x="536671" y="46331"/>
                      <a:pt x="490339" y="0"/>
                      <a:pt x="434356" y="0"/>
                    </a:cubicBezTo>
                    <a:lnTo>
                      <a:pt x="102315" y="0"/>
                    </a:lnTo>
                    <a:cubicBezTo>
                      <a:pt x="46331" y="0"/>
                      <a:pt x="0" y="46331"/>
                      <a:pt x="0" y="102315"/>
                    </a:cubicBezTo>
                    <a:lnTo>
                      <a:pt x="0" y="434356"/>
                    </a:lnTo>
                    <a:close/>
                  </a:path>
                </a:pathLst>
              </a:custGeom>
              <a:solidFill>
                <a:srgbClr val="7E87AF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7" name="Hình tự do: Hình 266">
                <a:extLst>
                  <a:ext uri="{FF2B5EF4-FFF2-40B4-BE49-F238E27FC236}">
                    <a16:creationId xmlns:a16="http://schemas.microsoft.com/office/drawing/2014/main" xmlns="" id="{FB634553-ECA7-8F44-0C4F-75BE340D9CC4}"/>
                  </a:ext>
                </a:extLst>
              </p:cNvPr>
              <p:cNvSpPr/>
              <p:nvPr/>
            </p:nvSpPr>
            <p:spPr>
              <a:xfrm>
                <a:off x="6175916" y="2979126"/>
                <a:ext cx="308875" cy="418912"/>
              </a:xfrm>
              <a:custGeom>
                <a:avLst/>
                <a:gdLst>
                  <a:gd name="connsiteX0" fmla="*/ 0 w 308875"/>
                  <a:gd name="connsiteY0" fmla="*/ 11583 h 418912"/>
                  <a:gd name="connsiteX1" fmla="*/ 0 w 308875"/>
                  <a:gd name="connsiteY1" fmla="*/ 418912 h 418912"/>
                  <a:gd name="connsiteX2" fmla="*/ 308875 w 308875"/>
                  <a:gd name="connsiteY2" fmla="*/ 391885 h 418912"/>
                  <a:gd name="connsiteX3" fmla="*/ 308875 w 308875"/>
                  <a:gd name="connsiteY3" fmla="*/ 0 h 418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8875" h="418912">
                    <a:moveTo>
                      <a:pt x="0" y="11583"/>
                    </a:moveTo>
                    <a:lnTo>
                      <a:pt x="0" y="418912"/>
                    </a:lnTo>
                    <a:lnTo>
                      <a:pt x="308875" y="391885"/>
                    </a:lnTo>
                    <a:lnTo>
                      <a:pt x="308875" y="0"/>
                    </a:lnTo>
                    <a:close/>
                  </a:path>
                </a:pathLst>
              </a:custGeom>
              <a:solidFill>
                <a:srgbClr val="FDECDA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8" name="Hình tự do: Hình 267">
                <a:extLst>
                  <a:ext uri="{FF2B5EF4-FFF2-40B4-BE49-F238E27FC236}">
                    <a16:creationId xmlns:a16="http://schemas.microsoft.com/office/drawing/2014/main" xmlns="" id="{FE55AF6F-A5B6-9427-5D03-C9CCBA19E1C8}"/>
                  </a:ext>
                </a:extLst>
              </p:cNvPr>
              <p:cNvSpPr/>
              <p:nvPr/>
            </p:nvSpPr>
            <p:spPr>
              <a:xfrm>
                <a:off x="6948104" y="2884533"/>
                <a:ext cx="310805" cy="415051"/>
              </a:xfrm>
              <a:custGeom>
                <a:avLst/>
                <a:gdLst>
                  <a:gd name="connsiteX0" fmla="*/ 3861 w 310805"/>
                  <a:gd name="connsiteY0" fmla="*/ 0 h 415051"/>
                  <a:gd name="connsiteX1" fmla="*/ 310806 w 310805"/>
                  <a:gd name="connsiteY1" fmla="*/ 50192 h 415051"/>
                  <a:gd name="connsiteX2" fmla="*/ 310806 w 310805"/>
                  <a:gd name="connsiteY2" fmla="*/ 382233 h 415051"/>
                  <a:gd name="connsiteX3" fmla="*/ 0 w 310805"/>
                  <a:gd name="connsiteY3" fmla="*/ 415051 h 415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0805" h="415051">
                    <a:moveTo>
                      <a:pt x="3861" y="0"/>
                    </a:moveTo>
                    <a:lnTo>
                      <a:pt x="310806" y="50192"/>
                    </a:lnTo>
                    <a:lnTo>
                      <a:pt x="310806" y="382233"/>
                    </a:lnTo>
                    <a:lnTo>
                      <a:pt x="0" y="415051"/>
                    </a:lnTo>
                    <a:close/>
                  </a:path>
                </a:pathLst>
              </a:custGeom>
              <a:solidFill>
                <a:srgbClr val="7E87AF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365" name="Hình tự do: Hình 364">
              <a:extLst>
                <a:ext uri="{FF2B5EF4-FFF2-40B4-BE49-F238E27FC236}">
                  <a16:creationId xmlns:a16="http://schemas.microsoft.com/office/drawing/2014/main" xmlns="" id="{27FF1DDC-183E-7F9C-BD54-C9096FFFCB82}"/>
                </a:ext>
              </a:extLst>
            </p:cNvPr>
            <p:cNvSpPr/>
            <p:nvPr/>
          </p:nvSpPr>
          <p:spPr>
            <a:xfrm>
              <a:off x="2788625" y="3777379"/>
              <a:ext cx="670962" cy="670962"/>
            </a:xfrm>
            <a:custGeom>
              <a:avLst/>
              <a:gdLst>
                <a:gd name="connsiteX0" fmla="*/ 0 w 494200"/>
                <a:gd name="connsiteY0" fmla="*/ 399607 h 494200"/>
                <a:gd name="connsiteX1" fmla="*/ 94593 w 494200"/>
                <a:gd name="connsiteY1" fmla="*/ 494200 h 494200"/>
                <a:gd name="connsiteX2" fmla="*/ 399607 w 494200"/>
                <a:gd name="connsiteY2" fmla="*/ 494200 h 494200"/>
                <a:gd name="connsiteX3" fmla="*/ 494200 w 494200"/>
                <a:gd name="connsiteY3" fmla="*/ 399607 h 494200"/>
                <a:gd name="connsiteX4" fmla="*/ 494200 w 494200"/>
                <a:gd name="connsiteY4" fmla="*/ 94593 h 494200"/>
                <a:gd name="connsiteX5" fmla="*/ 399607 w 494200"/>
                <a:gd name="connsiteY5" fmla="*/ 0 h 494200"/>
                <a:gd name="connsiteX6" fmla="*/ 94593 w 494200"/>
                <a:gd name="connsiteY6" fmla="*/ 0 h 494200"/>
                <a:gd name="connsiteX7" fmla="*/ 0 w 494200"/>
                <a:gd name="connsiteY7" fmla="*/ 94593 h 494200"/>
                <a:gd name="connsiteX8" fmla="*/ 0 w 494200"/>
                <a:gd name="connsiteY8" fmla="*/ 399607 h 49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4200" h="494200">
                  <a:moveTo>
                    <a:pt x="0" y="399607"/>
                  </a:moveTo>
                  <a:cubicBezTo>
                    <a:pt x="0" y="451730"/>
                    <a:pt x="42470" y="494200"/>
                    <a:pt x="94593" y="494200"/>
                  </a:cubicBezTo>
                  <a:lnTo>
                    <a:pt x="399607" y="494200"/>
                  </a:lnTo>
                  <a:cubicBezTo>
                    <a:pt x="451730" y="494200"/>
                    <a:pt x="494200" y="451730"/>
                    <a:pt x="494200" y="399607"/>
                  </a:cubicBezTo>
                  <a:lnTo>
                    <a:pt x="494200" y="94593"/>
                  </a:lnTo>
                  <a:cubicBezTo>
                    <a:pt x="494200" y="42470"/>
                    <a:pt x="451730" y="0"/>
                    <a:pt x="399607" y="0"/>
                  </a:cubicBezTo>
                  <a:lnTo>
                    <a:pt x="94593" y="0"/>
                  </a:lnTo>
                  <a:cubicBezTo>
                    <a:pt x="42470" y="0"/>
                    <a:pt x="0" y="42470"/>
                    <a:pt x="0" y="94593"/>
                  </a:cubicBezTo>
                  <a:lnTo>
                    <a:pt x="0" y="399607"/>
                  </a:lnTo>
                  <a:close/>
                </a:path>
              </a:pathLst>
            </a:custGeom>
            <a:solidFill>
              <a:srgbClr val="FFFAE9"/>
            </a:solidFill>
            <a:ln w="192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9" name="Nhóm 18">
            <a:extLst>
              <a:ext uri="{FF2B5EF4-FFF2-40B4-BE49-F238E27FC236}">
                <a16:creationId xmlns:a16="http://schemas.microsoft.com/office/drawing/2014/main" xmlns="" id="{3E04801D-747B-D5A4-B9C0-288D1DA7A076}"/>
              </a:ext>
            </a:extLst>
          </p:cNvPr>
          <p:cNvGrpSpPr/>
          <p:nvPr/>
        </p:nvGrpSpPr>
        <p:grpSpPr>
          <a:xfrm>
            <a:off x="2765956" y="758543"/>
            <a:ext cx="6610939" cy="4878292"/>
            <a:chOff x="2456860" y="758544"/>
            <a:chExt cx="6610939" cy="4878292"/>
          </a:xfrm>
        </p:grpSpPr>
        <p:grpSp>
          <p:nvGrpSpPr>
            <p:cNvPr id="424" name="Đồ họa 240">
              <a:extLst>
                <a:ext uri="{FF2B5EF4-FFF2-40B4-BE49-F238E27FC236}">
                  <a16:creationId xmlns:a16="http://schemas.microsoft.com/office/drawing/2014/main" xmlns="" id="{A99F0FA3-3B73-6530-5968-761645121C64}"/>
                </a:ext>
              </a:extLst>
            </p:cNvPr>
            <p:cNvGrpSpPr/>
            <p:nvPr/>
          </p:nvGrpSpPr>
          <p:grpSpPr>
            <a:xfrm>
              <a:off x="2456860" y="758544"/>
              <a:ext cx="6610939" cy="4878292"/>
              <a:chOff x="4546600" y="2201147"/>
              <a:chExt cx="3513454" cy="2592621"/>
            </a:xfrm>
          </p:grpSpPr>
          <p:grpSp>
            <p:nvGrpSpPr>
              <p:cNvPr id="425" name="Đồ họa 240">
                <a:extLst>
                  <a:ext uri="{FF2B5EF4-FFF2-40B4-BE49-F238E27FC236}">
                    <a16:creationId xmlns:a16="http://schemas.microsoft.com/office/drawing/2014/main" xmlns="" id="{7A5EBC7D-9732-0D93-1746-251506F4DFF1}"/>
                  </a:ext>
                </a:extLst>
              </p:cNvPr>
              <p:cNvGrpSpPr/>
              <p:nvPr/>
            </p:nvGrpSpPr>
            <p:grpSpPr>
              <a:xfrm>
                <a:off x="4913389" y="2201147"/>
                <a:ext cx="3042420" cy="2592621"/>
                <a:chOff x="4913389" y="2201147"/>
                <a:chExt cx="3042420" cy="2592621"/>
              </a:xfrm>
            </p:grpSpPr>
            <p:sp>
              <p:nvSpPr>
                <p:cNvPr id="431" name="Hình tự do: Hình 430">
                  <a:extLst>
                    <a:ext uri="{FF2B5EF4-FFF2-40B4-BE49-F238E27FC236}">
                      <a16:creationId xmlns:a16="http://schemas.microsoft.com/office/drawing/2014/main" xmlns="" id="{69920489-19BA-739F-EEFF-DD16D2E9B0DB}"/>
                    </a:ext>
                  </a:extLst>
                </p:cNvPr>
                <p:cNvSpPr/>
                <p:nvPr/>
              </p:nvSpPr>
              <p:spPr>
                <a:xfrm>
                  <a:off x="6940382" y="3612320"/>
                  <a:ext cx="330110" cy="405398"/>
                </a:xfrm>
                <a:custGeom>
                  <a:avLst/>
                  <a:gdLst>
                    <a:gd name="connsiteX0" fmla="*/ 330110 w 330110"/>
                    <a:gd name="connsiteY0" fmla="*/ 376442 h 405398"/>
                    <a:gd name="connsiteX1" fmla="*/ 0 w 330110"/>
                    <a:gd name="connsiteY1" fmla="*/ 405399 h 405398"/>
                    <a:gd name="connsiteX2" fmla="*/ 0 w 330110"/>
                    <a:gd name="connsiteY2" fmla="*/ 0 h 405398"/>
                    <a:gd name="connsiteX3" fmla="*/ 330110 w 330110"/>
                    <a:gd name="connsiteY3" fmla="*/ 28957 h 4053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05398">
                      <a:moveTo>
                        <a:pt x="330110" y="376442"/>
                      </a:moveTo>
                      <a:lnTo>
                        <a:pt x="0" y="405399"/>
                      </a:lnTo>
                      <a:lnTo>
                        <a:pt x="0" y="0"/>
                      </a:lnTo>
                      <a:lnTo>
                        <a:pt x="330110" y="28957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32" name="Hình tự do: Hình 431">
                  <a:extLst>
                    <a:ext uri="{FF2B5EF4-FFF2-40B4-BE49-F238E27FC236}">
                      <a16:creationId xmlns:a16="http://schemas.microsoft.com/office/drawing/2014/main" xmlns="" id="{4C84E21E-7F9E-D69E-8D31-5AA5CEB16892}"/>
                    </a:ext>
                  </a:extLst>
                </p:cNvPr>
                <p:cNvSpPr/>
                <p:nvPr/>
              </p:nvSpPr>
              <p:spPr>
                <a:xfrm>
                  <a:off x="6191360" y="2201148"/>
                  <a:ext cx="519296" cy="530879"/>
                </a:xfrm>
                <a:custGeom>
                  <a:avLst/>
                  <a:gdLst>
                    <a:gd name="connsiteX0" fmla="*/ 250961 w 519296"/>
                    <a:gd name="connsiteY0" fmla="*/ 71427 h 530879"/>
                    <a:gd name="connsiteX1" fmla="*/ 517366 w 519296"/>
                    <a:gd name="connsiteY1" fmla="*/ 0 h 530879"/>
                    <a:gd name="connsiteX2" fmla="*/ 519296 w 519296"/>
                    <a:gd name="connsiteY2" fmla="*/ 0 h 530879"/>
                    <a:gd name="connsiteX3" fmla="*/ 505783 w 519296"/>
                    <a:gd name="connsiteY3" fmla="*/ 332041 h 530879"/>
                    <a:gd name="connsiteX4" fmla="*/ 397677 w 519296"/>
                    <a:gd name="connsiteY4" fmla="*/ 366789 h 530879"/>
                    <a:gd name="connsiteX5" fmla="*/ 305014 w 519296"/>
                    <a:gd name="connsiteY5" fmla="*/ 530879 h 530879"/>
                    <a:gd name="connsiteX6" fmla="*/ 0 w 519296"/>
                    <a:gd name="connsiteY6" fmla="*/ 380303 h 530879"/>
                    <a:gd name="connsiteX7" fmla="*/ 250961 w 519296"/>
                    <a:gd name="connsiteY7" fmla="*/ 71427 h 5308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19296" h="530879">
                      <a:moveTo>
                        <a:pt x="250961" y="71427"/>
                      </a:moveTo>
                      <a:cubicBezTo>
                        <a:pt x="378372" y="1930"/>
                        <a:pt x="503853" y="0"/>
                        <a:pt x="517366" y="0"/>
                      </a:cubicBezTo>
                      <a:cubicBezTo>
                        <a:pt x="517366" y="0"/>
                        <a:pt x="519296" y="0"/>
                        <a:pt x="519296" y="0"/>
                      </a:cubicBezTo>
                      <a:lnTo>
                        <a:pt x="505783" y="332041"/>
                      </a:lnTo>
                      <a:cubicBezTo>
                        <a:pt x="484548" y="333971"/>
                        <a:pt x="440147" y="341693"/>
                        <a:pt x="397677" y="366789"/>
                      </a:cubicBezTo>
                      <a:cubicBezTo>
                        <a:pt x="360998" y="388025"/>
                        <a:pt x="314667" y="428564"/>
                        <a:pt x="305014" y="530879"/>
                      </a:cubicBezTo>
                      <a:lnTo>
                        <a:pt x="0" y="380303"/>
                      </a:lnTo>
                      <a:cubicBezTo>
                        <a:pt x="40540" y="243239"/>
                        <a:pt x="125481" y="137063"/>
                        <a:pt x="250961" y="71427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33" name="Hình tự do: Hình 432">
                  <a:extLst>
                    <a:ext uri="{FF2B5EF4-FFF2-40B4-BE49-F238E27FC236}">
                      <a16:creationId xmlns:a16="http://schemas.microsoft.com/office/drawing/2014/main" xmlns="" id="{83644CFD-7BCB-B16D-8CEB-CE860AB8AF59}"/>
                    </a:ext>
                  </a:extLst>
                </p:cNvPr>
                <p:cNvSpPr/>
                <p:nvPr/>
              </p:nvSpPr>
              <p:spPr>
                <a:xfrm>
                  <a:off x="6699073" y="2201147"/>
                  <a:ext cx="496130" cy="480687"/>
                </a:xfrm>
                <a:custGeom>
                  <a:avLst/>
                  <a:gdLst>
                    <a:gd name="connsiteX0" fmla="*/ 17374 w 496130"/>
                    <a:gd name="connsiteY0" fmla="*/ 0 h 480687"/>
                    <a:gd name="connsiteX1" fmla="*/ 457521 w 496130"/>
                    <a:gd name="connsiteY1" fmla="*/ 185325 h 480687"/>
                    <a:gd name="connsiteX2" fmla="*/ 496131 w 496130"/>
                    <a:gd name="connsiteY2" fmla="*/ 237448 h 480687"/>
                    <a:gd name="connsiteX3" fmla="*/ 241309 w 496130"/>
                    <a:gd name="connsiteY3" fmla="*/ 480687 h 480687"/>
                    <a:gd name="connsiteX4" fmla="*/ 208491 w 496130"/>
                    <a:gd name="connsiteY4" fmla="*/ 401538 h 480687"/>
                    <a:gd name="connsiteX5" fmla="*/ 11583 w 496130"/>
                    <a:gd name="connsiteY5" fmla="*/ 332041 h 480687"/>
                    <a:gd name="connsiteX6" fmla="*/ 0 w 496130"/>
                    <a:gd name="connsiteY6" fmla="*/ 333971 h 480687"/>
                    <a:gd name="connsiteX7" fmla="*/ 11583 w 496130"/>
                    <a:gd name="connsiteY7" fmla="*/ 0 h 480687"/>
                    <a:gd name="connsiteX8" fmla="*/ 17374 w 496130"/>
                    <a:gd name="connsiteY8" fmla="*/ 0 h 4806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96130" h="480687">
                      <a:moveTo>
                        <a:pt x="17374" y="0"/>
                      </a:moveTo>
                      <a:cubicBezTo>
                        <a:pt x="210421" y="7722"/>
                        <a:pt x="359068" y="71427"/>
                        <a:pt x="457521" y="185325"/>
                      </a:cubicBezTo>
                      <a:cubicBezTo>
                        <a:pt x="472965" y="202699"/>
                        <a:pt x="484548" y="220074"/>
                        <a:pt x="496131" y="237448"/>
                      </a:cubicBezTo>
                      <a:lnTo>
                        <a:pt x="241309" y="480687"/>
                      </a:lnTo>
                      <a:cubicBezTo>
                        <a:pt x="239378" y="459452"/>
                        <a:pt x="231656" y="428564"/>
                        <a:pt x="208491" y="401538"/>
                      </a:cubicBezTo>
                      <a:cubicBezTo>
                        <a:pt x="164090" y="349415"/>
                        <a:pt x="77219" y="333971"/>
                        <a:pt x="11583" y="332041"/>
                      </a:cubicBezTo>
                      <a:cubicBezTo>
                        <a:pt x="9652" y="332041"/>
                        <a:pt x="5791" y="332041"/>
                        <a:pt x="0" y="333971"/>
                      </a:cubicBezTo>
                      <a:lnTo>
                        <a:pt x="11583" y="0"/>
                      </a:lnTo>
                      <a:cubicBezTo>
                        <a:pt x="13513" y="0"/>
                        <a:pt x="15444" y="0"/>
                        <a:pt x="17374" y="0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34" name="Hình tự do: Hình 433">
                  <a:extLst>
                    <a:ext uri="{FF2B5EF4-FFF2-40B4-BE49-F238E27FC236}">
                      <a16:creationId xmlns:a16="http://schemas.microsoft.com/office/drawing/2014/main" xmlns="" id="{C431279A-040B-87A2-9E28-3D74F3CB1E25}"/>
                    </a:ext>
                  </a:extLst>
                </p:cNvPr>
                <p:cNvSpPr/>
                <p:nvPr/>
              </p:nvSpPr>
              <p:spPr>
                <a:xfrm>
                  <a:off x="6938452" y="2438594"/>
                  <a:ext cx="332527" cy="1202682"/>
                </a:xfrm>
                <a:custGeom>
                  <a:avLst/>
                  <a:gdLst>
                    <a:gd name="connsiteX0" fmla="*/ 332041 w 332527"/>
                    <a:gd name="connsiteY0" fmla="*/ 285710 h 1202682"/>
                    <a:gd name="connsiteX1" fmla="*/ 332041 w 332527"/>
                    <a:gd name="connsiteY1" fmla="*/ 1202683 h 1202682"/>
                    <a:gd name="connsiteX2" fmla="*/ 1930 w 332527"/>
                    <a:gd name="connsiteY2" fmla="*/ 1173726 h 1202682"/>
                    <a:gd name="connsiteX3" fmla="*/ 1930 w 332527"/>
                    <a:gd name="connsiteY3" fmla="*/ 279918 h 1202682"/>
                    <a:gd name="connsiteX4" fmla="*/ 1930 w 332527"/>
                    <a:gd name="connsiteY4" fmla="*/ 262544 h 1202682"/>
                    <a:gd name="connsiteX5" fmla="*/ 0 w 332527"/>
                    <a:gd name="connsiteY5" fmla="*/ 243239 h 1202682"/>
                    <a:gd name="connsiteX6" fmla="*/ 254822 w 332527"/>
                    <a:gd name="connsiteY6" fmla="*/ 0 h 1202682"/>
                    <a:gd name="connsiteX7" fmla="*/ 332041 w 332527"/>
                    <a:gd name="connsiteY7" fmla="*/ 285710 h 12026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32527" h="1202682">
                      <a:moveTo>
                        <a:pt x="332041" y="285710"/>
                      </a:moveTo>
                      <a:lnTo>
                        <a:pt x="332041" y="1202683"/>
                      </a:lnTo>
                      <a:lnTo>
                        <a:pt x="1930" y="1173726"/>
                      </a:lnTo>
                      <a:lnTo>
                        <a:pt x="1930" y="279918"/>
                      </a:lnTo>
                      <a:cubicBezTo>
                        <a:pt x="1930" y="274127"/>
                        <a:pt x="1930" y="268335"/>
                        <a:pt x="1930" y="262544"/>
                      </a:cubicBezTo>
                      <a:cubicBezTo>
                        <a:pt x="1930" y="262544"/>
                        <a:pt x="1930" y="254822"/>
                        <a:pt x="0" y="243239"/>
                      </a:cubicBezTo>
                      <a:lnTo>
                        <a:pt x="254822" y="0"/>
                      </a:lnTo>
                      <a:cubicBezTo>
                        <a:pt x="333971" y="121620"/>
                        <a:pt x="333971" y="245170"/>
                        <a:pt x="332041" y="285710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35" name="Hình tự do: Hình 434">
                  <a:extLst>
                    <a:ext uri="{FF2B5EF4-FFF2-40B4-BE49-F238E27FC236}">
                      <a16:creationId xmlns:a16="http://schemas.microsoft.com/office/drawing/2014/main" xmlns="" id="{C9069065-3732-6162-17AA-EBB0F73797DD}"/>
                    </a:ext>
                  </a:extLst>
                </p:cNvPr>
                <p:cNvSpPr/>
                <p:nvPr/>
              </p:nvSpPr>
              <p:spPr>
                <a:xfrm>
                  <a:off x="7027253" y="4390300"/>
                  <a:ext cx="745161" cy="403468"/>
                </a:xfrm>
                <a:custGeom>
                  <a:avLst/>
                  <a:gdLst>
                    <a:gd name="connsiteX0" fmla="*/ 295362 w 745161"/>
                    <a:gd name="connsiteY0" fmla="*/ 36679 h 403468"/>
                    <a:gd name="connsiteX1" fmla="*/ 384163 w 745161"/>
                    <a:gd name="connsiteY1" fmla="*/ 73358 h 403468"/>
                    <a:gd name="connsiteX2" fmla="*/ 393816 w 745161"/>
                    <a:gd name="connsiteY2" fmla="*/ 73358 h 403468"/>
                    <a:gd name="connsiteX3" fmla="*/ 527018 w 745161"/>
                    <a:gd name="connsiteY3" fmla="*/ 46331 h 403468"/>
                    <a:gd name="connsiteX4" fmla="*/ 745161 w 745161"/>
                    <a:gd name="connsiteY4" fmla="*/ 297292 h 403468"/>
                    <a:gd name="connsiteX5" fmla="*/ 403468 w 745161"/>
                    <a:gd name="connsiteY5" fmla="*/ 403468 h 403468"/>
                    <a:gd name="connsiteX6" fmla="*/ 389955 w 745161"/>
                    <a:gd name="connsiteY6" fmla="*/ 403468 h 403468"/>
                    <a:gd name="connsiteX7" fmla="*/ 67566 w 745161"/>
                    <a:gd name="connsiteY7" fmla="*/ 277988 h 403468"/>
                    <a:gd name="connsiteX8" fmla="*/ 0 w 745161"/>
                    <a:gd name="connsiteY8" fmla="*/ 196908 h 403468"/>
                    <a:gd name="connsiteX9" fmla="*/ 268335 w 745161"/>
                    <a:gd name="connsiteY9" fmla="*/ 0 h 403468"/>
                    <a:gd name="connsiteX10" fmla="*/ 295362 w 745161"/>
                    <a:gd name="connsiteY10" fmla="*/ 36679 h 4034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45161" h="403468">
                      <a:moveTo>
                        <a:pt x="295362" y="36679"/>
                      </a:moveTo>
                      <a:cubicBezTo>
                        <a:pt x="328180" y="69497"/>
                        <a:pt x="374511" y="73358"/>
                        <a:pt x="384163" y="73358"/>
                      </a:cubicBezTo>
                      <a:cubicBezTo>
                        <a:pt x="388025" y="73358"/>
                        <a:pt x="388025" y="73358"/>
                        <a:pt x="393816" y="73358"/>
                      </a:cubicBezTo>
                      <a:cubicBezTo>
                        <a:pt x="451730" y="75288"/>
                        <a:pt x="496131" y="65636"/>
                        <a:pt x="527018" y="46331"/>
                      </a:cubicBezTo>
                      <a:lnTo>
                        <a:pt x="745161" y="297292"/>
                      </a:lnTo>
                      <a:cubicBezTo>
                        <a:pt x="675664" y="353276"/>
                        <a:pt x="565628" y="403468"/>
                        <a:pt x="403468" y="403468"/>
                      </a:cubicBezTo>
                      <a:cubicBezTo>
                        <a:pt x="399607" y="403468"/>
                        <a:pt x="395746" y="403468"/>
                        <a:pt x="389955" y="403468"/>
                      </a:cubicBezTo>
                      <a:cubicBezTo>
                        <a:pt x="349415" y="403468"/>
                        <a:pt x="194978" y="397677"/>
                        <a:pt x="67566" y="277988"/>
                      </a:cubicBezTo>
                      <a:cubicBezTo>
                        <a:pt x="42470" y="252892"/>
                        <a:pt x="19305" y="225865"/>
                        <a:pt x="0" y="196908"/>
                      </a:cubicBezTo>
                      <a:lnTo>
                        <a:pt x="268335" y="0"/>
                      </a:lnTo>
                      <a:cubicBezTo>
                        <a:pt x="277988" y="13513"/>
                        <a:pt x="285710" y="27027"/>
                        <a:pt x="295362" y="36679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36" name="Hình tự do: Hình 435">
                  <a:extLst>
                    <a:ext uri="{FF2B5EF4-FFF2-40B4-BE49-F238E27FC236}">
                      <a16:creationId xmlns:a16="http://schemas.microsoft.com/office/drawing/2014/main" xmlns="" id="{0B7FCFC6-399E-5527-6E4A-9499A5B53F5A}"/>
                    </a:ext>
                  </a:extLst>
                </p:cNvPr>
                <p:cNvSpPr/>
                <p:nvPr/>
              </p:nvSpPr>
              <p:spPr>
                <a:xfrm>
                  <a:off x="6940382" y="3988762"/>
                  <a:ext cx="357136" cy="598445"/>
                </a:xfrm>
                <a:custGeom>
                  <a:avLst/>
                  <a:gdLst>
                    <a:gd name="connsiteX0" fmla="*/ 330110 w 357136"/>
                    <a:gd name="connsiteY0" fmla="*/ 254822 h 598445"/>
                    <a:gd name="connsiteX1" fmla="*/ 357137 w 357136"/>
                    <a:gd name="connsiteY1" fmla="*/ 401538 h 598445"/>
                    <a:gd name="connsiteX2" fmla="*/ 88802 w 357136"/>
                    <a:gd name="connsiteY2" fmla="*/ 598446 h 598445"/>
                    <a:gd name="connsiteX3" fmla="*/ 0 w 357136"/>
                    <a:gd name="connsiteY3" fmla="*/ 254822 h 598445"/>
                    <a:gd name="connsiteX4" fmla="*/ 0 w 357136"/>
                    <a:gd name="connsiteY4" fmla="*/ 28957 h 598445"/>
                    <a:gd name="connsiteX5" fmla="*/ 330110 w 357136"/>
                    <a:gd name="connsiteY5" fmla="*/ 0 h 598445"/>
                    <a:gd name="connsiteX6" fmla="*/ 330110 w 357136"/>
                    <a:gd name="connsiteY6" fmla="*/ 254822 h 598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57136" h="598445">
                      <a:moveTo>
                        <a:pt x="330110" y="254822"/>
                      </a:moveTo>
                      <a:cubicBezTo>
                        <a:pt x="330110" y="301153"/>
                        <a:pt x="335902" y="357137"/>
                        <a:pt x="357137" y="401538"/>
                      </a:cubicBezTo>
                      <a:lnTo>
                        <a:pt x="88802" y="598446"/>
                      </a:lnTo>
                      <a:cubicBezTo>
                        <a:pt x="28957" y="507714"/>
                        <a:pt x="0" y="391886"/>
                        <a:pt x="0" y="254822"/>
                      </a:cubicBezTo>
                      <a:lnTo>
                        <a:pt x="0" y="28957"/>
                      </a:lnTo>
                      <a:lnTo>
                        <a:pt x="330110" y="0"/>
                      </a:lnTo>
                      <a:lnTo>
                        <a:pt x="330110" y="254822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37" name="Hình tự do: Hình 436">
                  <a:extLst>
                    <a:ext uri="{FF2B5EF4-FFF2-40B4-BE49-F238E27FC236}">
                      <a16:creationId xmlns:a16="http://schemas.microsoft.com/office/drawing/2014/main" xmlns="" id="{93741BB9-509E-0E48-3C10-92A2FBF398A0}"/>
                    </a:ext>
                  </a:extLst>
                </p:cNvPr>
                <p:cNvSpPr/>
                <p:nvPr/>
              </p:nvSpPr>
              <p:spPr>
                <a:xfrm>
                  <a:off x="7625699" y="3247461"/>
                  <a:ext cx="330110" cy="436286"/>
                </a:xfrm>
                <a:custGeom>
                  <a:avLst/>
                  <a:gdLst>
                    <a:gd name="connsiteX0" fmla="*/ 0 w 330110"/>
                    <a:gd name="connsiteY0" fmla="*/ 0 h 436286"/>
                    <a:gd name="connsiteX1" fmla="*/ 330110 w 330110"/>
                    <a:gd name="connsiteY1" fmla="*/ 30887 h 436286"/>
                    <a:gd name="connsiteX2" fmla="*/ 330110 w 330110"/>
                    <a:gd name="connsiteY2" fmla="*/ 415051 h 436286"/>
                    <a:gd name="connsiteX3" fmla="*/ 0 w 330110"/>
                    <a:gd name="connsiteY3" fmla="*/ 436286 h 4362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36286">
                      <a:moveTo>
                        <a:pt x="0" y="0"/>
                      </a:moveTo>
                      <a:lnTo>
                        <a:pt x="330110" y="30887"/>
                      </a:lnTo>
                      <a:lnTo>
                        <a:pt x="330110" y="415051"/>
                      </a:lnTo>
                      <a:lnTo>
                        <a:pt x="0" y="436286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38" name="Hình tự do: Hình 437">
                  <a:extLst>
                    <a:ext uri="{FF2B5EF4-FFF2-40B4-BE49-F238E27FC236}">
                      <a16:creationId xmlns:a16="http://schemas.microsoft.com/office/drawing/2014/main" xmlns="" id="{7F33C1C0-4531-2816-C40A-A7398C0DE474}"/>
                    </a:ext>
                  </a:extLst>
                </p:cNvPr>
                <p:cNvSpPr/>
                <p:nvPr/>
              </p:nvSpPr>
              <p:spPr>
                <a:xfrm>
                  <a:off x="7623768" y="2824688"/>
                  <a:ext cx="330110" cy="455590"/>
                </a:xfrm>
                <a:custGeom>
                  <a:avLst/>
                  <a:gdLst>
                    <a:gd name="connsiteX0" fmla="*/ 1931 w 330110"/>
                    <a:gd name="connsiteY0" fmla="*/ 164090 h 455590"/>
                    <a:gd name="connsiteX1" fmla="*/ 166021 w 330110"/>
                    <a:gd name="connsiteY1" fmla="*/ 0 h 455590"/>
                    <a:gd name="connsiteX2" fmla="*/ 330110 w 330110"/>
                    <a:gd name="connsiteY2" fmla="*/ 164090 h 455590"/>
                    <a:gd name="connsiteX3" fmla="*/ 330110 w 330110"/>
                    <a:gd name="connsiteY3" fmla="*/ 455591 h 455590"/>
                    <a:gd name="connsiteX4" fmla="*/ 0 w 330110"/>
                    <a:gd name="connsiteY4" fmla="*/ 424703 h 455590"/>
                    <a:gd name="connsiteX5" fmla="*/ 0 w 330110"/>
                    <a:gd name="connsiteY5" fmla="*/ 164090 h 455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30110" h="455590">
                      <a:moveTo>
                        <a:pt x="1931" y="164090"/>
                      </a:moveTo>
                      <a:cubicBezTo>
                        <a:pt x="1931" y="73358"/>
                        <a:pt x="75289" y="0"/>
                        <a:pt x="166021" y="0"/>
                      </a:cubicBezTo>
                      <a:cubicBezTo>
                        <a:pt x="256753" y="0"/>
                        <a:pt x="330110" y="73358"/>
                        <a:pt x="330110" y="164090"/>
                      </a:cubicBezTo>
                      <a:lnTo>
                        <a:pt x="330110" y="455591"/>
                      </a:lnTo>
                      <a:lnTo>
                        <a:pt x="0" y="424703"/>
                      </a:lnTo>
                      <a:lnTo>
                        <a:pt x="0" y="164090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39" name="Hình tự do: Hình 438">
                  <a:extLst>
                    <a:ext uri="{FF2B5EF4-FFF2-40B4-BE49-F238E27FC236}">
                      <a16:creationId xmlns:a16="http://schemas.microsoft.com/office/drawing/2014/main" xmlns="" id="{2FFD66A6-D709-8BAE-F267-9EDD3CCC9F9F}"/>
                    </a:ext>
                  </a:extLst>
                </p:cNvPr>
                <p:cNvSpPr/>
                <p:nvPr/>
              </p:nvSpPr>
              <p:spPr>
                <a:xfrm>
                  <a:off x="7556202" y="4048606"/>
                  <a:ext cx="399607" cy="640916"/>
                </a:xfrm>
                <a:custGeom>
                  <a:avLst/>
                  <a:gdLst>
                    <a:gd name="connsiteX0" fmla="*/ 25096 w 399607"/>
                    <a:gd name="connsiteY0" fmla="*/ 370650 h 640916"/>
                    <a:gd name="connsiteX1" fmla="*/ 69497 w 399607"/>
                    <a:gd name="connsiteY1" fmla="*/ 249031 h 640916"/>
                    <a:gd name="connsiteX2" fmla="*/ 69497 w 399607"/>
                    <a:gd name="connsiteY2" fmla="*/ 243239 h 640916"/>
                    <a:gd name="connsiteX3" fmla="*/ 69497 w 399607"/>
                    <a:gd name="connsiteY3" fmla="*/ 0 h 640916"/>
                    <a:gd name="connsiteX4" fmla="*/ 399607 w 399607"/>
                    <a:gd name="connsiteY4" fmla="*/ 65636 h 640916"/>
                    <a:gd name="connsiteX5" fmla="*/ 399607 w 399607"/>
                    <a:gd name="connsiteY5" fmla="*/ 241309 h 640916"/>
                    <a:gd name="connsiteX6" fmla="*/ 262544 w 399607"/>
                    <a:gd name="connsiteY6" fmla="*/ 602307 h 640916"/>
                    <a:gd name="connsiteX7" fmla="*/ 218143 w 399607"/>
                    <a:gd name="connsiteY7" fmla="*/ 640916 h 640916"/>
                    <a:gd name="connsiteX8" fmla="*/ 0 w 399607"/>
                    <a:gd name="connsiteY8" fmla="*/ 389955 h 640916"/>
                    <a:gd name="connsiteX9" fmla="*/ 25096 w 399607"/>
                    <a:gd name="connsiteY9" fmla="*/ 370650 h 6409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99607" h="640916">
                      <a:moveTo>
                        <a:pt x="25096" y="370650"/>
                      </a:moveTo>
                      <a:cubicBezTo>
                        <a:pt x="67566" y="328180"/>
                        <a:pt x="69497" y="258683"/>
                        <a:pt x="69497" y="249031"/>
                      </a:cubicBezTo>
                      <a:cubicBezTo>
                        <a:pt x="69497" y="247100"/>
                        <a:pt x="69497" y="247100"/>
                        <a:pt x="69497" y="243239"/>
                      </a:cubicBezTo>
                      <a:lnTo>
                        <a:pt x="69497" y="0"/>
                      </a:lnTo>
                      <a:lnTo>
                        <a:pt x="399607" y="65636"/>
                      </a:lnTo>
                      <a:lnTo>
                        <a:pt x="399607" y="241309"/>
                      </a:lnTo>
                      <a:cubicBezTo>
                        <a:pt x="399607" y="279918"/>
                        <a:pt x="397677" y="463313"/>
                        <a:pt x="262544" y="602307"/>
                      </a:cubicBezTo>
                      <a:cubicBezTo>
                        <a:pt x="250961" y="615820"/>
                        <a:pt x="235518" y="627403"/>
                        <a:pt x="218143" y="640916"/>
                      </a:cubicBezTo>
                      <a:lnTo>
                        <a:pt x="0" y="389955"/>
                      </a:lnTo>
                      <a:cubicBezTo>
                        <a:pt x="9652" y="384164"/>
                        <a:pt x="17374" y="378372"/>
                        <a:pt x="25096" y="370650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40" name="Hình tự do: Hình 439">
                  <a:extLst>
                    <a:ext uri="{FF2B5EF4-FFF2-40B4-BE49-F238E27FC236}">
                      <a16:creationId xmlns:a16="http://schemas.microsoft.com/office/drawing/2014/main" xmlns="" id="{FADC4193-A57B-4EAC-E18D-979DA0B45223}"/>
                    </a:ext>
                  </a:extLst>
                </p:cNvPr>
                <p:cNvSpPr/>
                <p:nvPr/>
              </p:nvSpPr>
              <p:spPr>
                <a:xfrm>
                  <a:off x="7625699" y="3662512"/>
                  <a:ext cx="330110" cy="451730"/>
                </a:xfrm>
                <a:custGeom>
                  <a:avLst/>
                  <a:gdLst>
                    <a:gd name="connsiteX0" fmla="*/ 0 w 330110"/>
                    <a:gd name="connsiteY0" fmla="*/ 21235 h 451730"/>
                    <a:gd name="connsiteX1" fmla="*/ 330110 w 330110"/>
                    <a:gd name="connsiteY1" fmla="*/ 0 h 451730"/>
                    <a:gd name="connsiteX2" fmla="*/ 330110 w 330110"/>
                    <a:gd name="connsiteY2" fmla="*/ 451730 h 451730"/>
                    <a:gd name="connsiteX3" fmla="*/ 0 w 330110"/>
                    <a:gd name="connsiteY3" fmla="*/ 386094 h 4517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51730">
                      <a:moveTo>
                        <a:pt x="0" y="21235"/>
                      </a:moveTo>
                      <a:lnTo>
                        <a:pt x="330110" y="0"/>
                      </a:lnTo>
                      <a:lnTo>
                        <a:pt x="330110" y="451730"/>
                      </a:lnTo>
                      <a:lnTo>
                        <a:pt x="0" y="386094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41" name="Hình tự do: Hình 440">
                  <a:extLst>
                    <a:ext uri="{FF2B5EF4-FFF2-40B4-BE49-F238E27FC236}">
                      <a16:creationId xmlns:a16="http://schemas.microsoft.com/office/drawing/2014/main" xmlns="" id="{F2207C69-CB63-AB2B-5ACD-A230D5140A20}"/>
                    </a:ext>
                  </a:extLst>
                </p:cNvPr>
                <p:cNvSpPr/>
                <p:nvPr/>
              </p:nvSpPr>
              <p:spPr>
                <a:xfrm>
                  <a:off x="4913389" y="2458526"/>
                  <a:ext cx="729717" cy="462685"/>
                </a:xfrm>
                <a:custGeom>
                  <a:avLst/>
                  <a:gdLst>
                    <a:gd name="connsiteX0" fmla="*/ 355206 w 729717"/>
                    <a:gd name="connsiteY0" fmla="*/ 5164 h 462685"/>
                    <a:gd name="connsiteX1" fmla="*/ 729718 w 729717"/>
                    <a:gd name="connsiteY1" fmla="*/ 252264 h 462685"/>
                    <a:gd name="connsiteX2" fmla="*/ 461382 w 729717"/>
                    <a:gd name="connsiteY2" fmla="*/ 462686 h 462685"/>
                    <a:gd name="connsiteX3" fmla="*/ 306945 w 729717"/>
                    <a:gd name="connsiteY3" fmla="*/ 331414 h 462685"/>
                    <a:gd name="connsiteX4" fmla="*/ 305014 w 729717"/>
                    <a:gd name="connsiteY4" fmla="*/ 331414 h 462685"/>
                    <a:gd name="connsiteX5" fmla="*/ 146716 w 729717"/>
                    <a:gd name="connsiteY5" fmla="*/ 362301 h 462685"/>
                    <a:gd name="connsiteX6" fmla="*/ 0 w 729717"/>
                    <a:gd name="connsiteY6" fmla="*/ 65009 h 462685"/>
                    <a:gd name="connsiteX7" fmla="*/ 355206 w 729717"/>
                    <a:gd name="connsiteY7" fmla="*/ 5164 h 4626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29717" h="462685">
                      <a:moveTo>
                        <a:pt x="355206" y="5164"/>
                      </a:moveTo>
                      <a:cubicBezTo>
                        <a:pt x="523157" y="28330"/>
                        <a:pt x="652499" y="115201"/>
                        <a:pt x="729718" y="252264"/>
                      </a:cubicBezTo>
                      <a:lnTo>
                        <a:pt x="461382" y="462686"/>
                      </a:lnTo>
                      <a:cubicBezTo>
                        <a:pt x="436286" y="381606"/>
                        <a:pt x="389955" y="342996"/>
                        <a:pt x="306945" y="331414"/>
                      </a:cubicBezTo>
                      <a:cubicBezTo>
                        <a:pt x="306945" y="331414"/>
                        <a:pt x="305014" y="331414"/>
                        <a:pt x="305014" y="331414"/>
                      </a:cubicBezTo>
                      <a:cubicBezTo>
                        <a:pt x="285710" y="327553"/>
                        <a:pt x="202699" y="325622"/>
                        <a:pt x="146716" y="362301"/>
                      </a:cubicBezTo>
                      <a:lnTo>
                        <a:pt x="0" y="65009"/>
                      </a:lnTo>
                      <a:cubicBezTo>
                        <a:pt x="158299" y="-19932"/>
                        <a:pt x="326249" y="1303"/>
                        <a:pt x="355206" y="5164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42" name="Hình tự do: Hình 441">
                  <a:extLst>
                    <a:ext uri="{FF2B5EF4-FFF2-40B4-BE49-F238E27FC236}">
                      <a16:creationId xmlns:a16="http://schemas.microsoft.com/office/drawing/2014/main" xmlns="" id="{830A0BF3-191A-0A1C-7392-6A6A389301DC}"/>
                    </a:ext>
                  </a:extLst>
                </p:cNvPr>
                <p:cNvSpPr/>
                <p:nvPr/>
              </p:nvSpPr>
              <p:spPr>
                <a:xfrm>
                  <a:off x="5374770" y="2708868"/>
                  <a:ext cx="349086" cy="637055"/>
                </a:xfrm>
                <a:custGeom>
                  <a:avLst/>
                  <a:gdLst>
                    <a:gd name="connsiteX0" fmla="*/ 322388 w 349086"/>
                    <a:gd name="connsiteY0" fmla="*/ 135133 h 637055"/>
                    <a:gd name="connsiteX1" fmla="*/ 345554 w 349086"/>
                    <a:gd name="connsiteY1" fmla="*/ 411190 h 637055"/>
                    <a:gd name="connsiteX2" fmla="*/ 345554 w 349086"/>
                    <a:gd name="connsiteY2" fmla="*/ 637055 h 637055"/>
                    <a:gd name="connsiteX3" fmla="*/ 15444 w 349086"/>
                    <a:gd name="connsiteY3" fmla="*/ 594585 h 637055"/>
                    <a:gd name="connsiteX4" fmla="*/ 15444 w 349086"/>
                    <a:gd name="connsiteY4" fmla="*/ 401538 h 637055"/>
                    <a:gd name="connsiteX5" fmla="*/ 17374 w 349086"/>
                    <a:gd name="connsiteY5" fmla="*/ 380303 h 637055"/>
                    <a:gd name="connsiteX6" fmla="*/ 3861 w 349086"/>
                    <a:gd name="connsiteY6" fmla="*/ 222004 h 637055"/>
                    <a:gd name="connsiteX7" fmla="*/ 0 w 349086"/>
                    <a:gd name="connsiteY7" fmla="*/ 210421 h 637055"/>
                    <a:gd name="connsiteX8" fmla="*/ 266405 w 349086"/>
                    <a:gd name="connsiteY8" fmla="*/ 0 h 637055"/>
                    <a:gd name="connsiteX9" fmla="*/ 322388 w 349086"/>
                    <a:gd name="connsiteY9" fmla="*/ 135133 h 6370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49086" h="637055">
                      <a:moveTo>
                        <a:pt x="322388" y="135133"/>
                      </a:moveTo>
                      <a:cubicBezTo>
                        <a:pt x="357137" y="258683"/>
                        <a:pt x="349415" y="372581"/>
                        <a:pt x="345554" y="411190"/>
                      </a:cubicBezTo>
                      <a:lnTo>
                        <a:pt x="345554" y="637055"/>
                      </a:lnTo>
                      <a:lnTo>
                        <a:pt x="15444" y="594585"/>
                      </a:lnTo>
                      <a:lnTo>
                        <a:pt x="15444" y="401538"/>
                      </a:lnTo>
                      <a:cubicBezTo>
                        <a:pt x="15444" y="393816"/>
                        <a:pt x="15444" y="386094"/>
                        <a:pt x="17374" y="380303"/>
                      </a:cubicBezTo>
                      <a:cubicBezTo>
                        <a:pt x="17374" y="380303"/>
                        <a:pt x="27027" y="301153"/>
                        <a:pt x="3861" y="222004"/>
                      </a:cubicBezTo>
                      <a:cubicBezTo>
                        <a:pt x="1930" y="218143"/>
                        <a:pt x="1930" y="214282"/>
                        <a:pt x="0" y="210421"/>
                      </a:cubicBezTo>
                      <a:lnTo>
                        <a:pt x="266405" y="0"/>
                      </a:lnTo>
                      <a:cubicBezTo>
                        <a:pt x="289570" y="42470"/>
                        <a:pt x="308875" y="86871"/>
                        <a:pt x="322388" y="135133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43" name="Hình tự do: Hình 442">
                  <a:extLst>
                    <a:ext uri="{FF2B5EF4-FFF2-40B4-BE49-F238E27FC236}">
                      <a16:creationId xmlns:a16="http://schemas.microsoft.com/office/drawing/2014/main" xmlns="" id="{951023D7-EFAD-1BF9-278D-0263956448CA}"/>
                    </a:ext>
                  </a:extLst>
                </p:cNvPr>
                <p:cNvSpPr/>
                <p:nvPr/>
              </p:nvSpPr>
              <p:spPr>
                <a:xfrm>
                  <a:off x="5390179" y="3755175"/>
                  <a:ext cx="420877" cy="621611"/>
                </a:xfrm>
                <a:custGeom>
                  <a:avLst/>
                  <a:gdLst>
                    <a:gd name="connsiteX0" fmla="*/ 330146 w 420877"/>
                    <a:gd name="connsiteY0" fmla="*/ 142855 h 621611"/>
                    <a:gd name="connsiteX1" fmla="*/ 330146 w 420877"/>
                    <a:gd name="connsiteY1" fmla="*/ 142855 h 621611"/>
                    <a:gd name="connsiteX2" fmla="*/ 370686 w 420877"/>
                    <a:gd name="connsiteY2" fmla="*/ 272196 h 621611"/>
                    <a:gd name="connsiteX3" fmla="*/ 420878 w 420877"/>
                    <a:gd name="connsiteY3" fmla="*/ 303084 h 621611"/>
                    <a:gd name="connsiteX4" fmla="*/ 332076 w 420877"/>
                    <a:gd name="connsiteY4" fmla="*/ 621611 h 621611"/>
                    <a:gd name="connsiteX5" fmla="*/ 139029 w 420877"/>
                    <a:gd name="connsiteY5" fmla="*/ 507714 h 621611"/>
                    <a:gd name="connsiteX6" fmla="*/ 35 w 420877"/>
                    <a:gd name="connsiteY6" fmla="*/ 142855 h 621611"/>
                    <a:gd name="connsiteX7" fmla="*/ 35 w 420877"/>
                    <a:gd name="connsiteY7" fmla="*/ 102315 h 621611"/>
                    <a:gd name="connsiteX8" fmla="*/ 330146 w 420877"/>
                    <a:gd name="connsiteY8" fmla="*/ 0 h 621611"/>
                    <a:gd name="connsiteX9" fmla="*/ 330146 w 420877"/>
                    <a:gd name="connsiteY9" fmla="*/ 142855 h 6216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20877" h="621611">
                      <a:moveTo>
                        <a:pt x="330146" y="142855"/>
                      </a:moveTo>
                      <a:cubicBezTo>
                        <a:pt x="330146" y="142855"/>
                        <a:pt x="330146" y="142855"/>
                        <a:pt x="330146" y="142855"/>
                      </a:cubicBezTo>
                      <a:cubicBezTo>
                        <a:pt x="330146" y="231656"/>
                        <a:pt x="359103" y="260613"/>
                        <a:pt x="370686" y="272196"/>
                      </a:cubicBezTo>
                      <a:cubicBezTo>
                        <a:pt x="384199" y="283779"/>
                        <a:pt x="399643" y="295362"/>
                        <a:pt x="420878" y="303084"/>
                      </a:cubicBezTo>
                      <a:lnTo>
                        <a:pt x="332076" y="621611"/>
                      </a:lnTo>
                      <a:cubicBezTo>
                        <a:pt x="256788" y="596515"/>
                        <a:pt x="191152" y="557906"/>
                        <a:pt x="139029" y="507714"/>
                      </a:cubicBezTo>
                      <a:cubicBezTo>
                        <a:pt x="75324" y="444008"/>
                        <a:pt x="-1895" y="330110"/>
                        <a:pt x="35" y="142855"/>
                      </a:cubicBezTo>
                      <a:lnTo>
                        <a:pt x="35" y="102315"/>
                      </a:lnTo>
                      <a:lnTo>
                        <a:pt x="330146" y="0"/>
                      </a:lnTo>
                      <a:lnTo>
                        <a:pt x="330146" y="142855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44" name="Hình tự do: Hình 443">
                  <a:extLst>
                    <a:ext uri="{FF2B5EF4-FFF2-40B4-BE49-F238E27FC236}">
                      <a16:creationId xmlns:a16="http://schemas.microsoft.com/office/drawing/2014/main" xmlns="" id="{7AD37498-5A58-92D6-1CE0-3582374B9770}"/>
                    </a:ext>
                  </a:extLst>
                </p:cNvPr>
                <p:cNvSpPr/>
                <p:nvPr/>
              </p:nvSpPr>
              <p:spPr>
                <a:xfrm>
                  <a:off x="5722256" y="4017719"/>
                  <a:ext cx="685316" cy="396474"/>
                </a:xfrm>
                <a:custGeom>
                  <a:avLst/>
                  <a:gdLst>
                    <a:gd name="connsiteX0" fmla="*/ 247100 w 685316"/>
                    <a:gd name="connsiteY0" fmla="*/ 63706 h 396474"/>
                    <a:gd name="connsiteX1" fmla="*/ 397677 w 685316"/>
                    <a:gd name="connsiteY1" fmla="*/ 0 h 396474"/>
                    <a:gd name="connsiteX2" fmla="*/ 685317 w 685316"/>
                    <a:gd name="connsiteY2" fmla="*/ 164090 h 396474"/>
                    <a:gd name="connsiteX3" fmla="*/ 258683 w 685316"/>
                    <a:gd name="connsiteY3" fmla="*/ 395746 h 396474"/>
                    <a:gd name="connsiteX4" fmla="*/ 0 w 685316"/>
                    <a:gd name="connsiteY4" fmla="*/ 362928 h 396474"/>
                    <a:gd name="connsiteX5" fmla="*/ 88802 w 685316"/>
                    <a:gd name="connsiteY5" fmla="*/ 44401 h 396474"/>
                    <a:gd name="connsiteX6" fmla="*/ 247100 w 685316"/>
                    <a:gd name="connsiteY6" fmla="*/ 63706 h 3964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85316" h="396474">
                      <a:moveTo>
                        <a:pt x="247100" y="63706"/>
                      </a:moveTo>
                      <a:cubicBezTo>
                        <a:pt x="332041" y="61775"/>
                        <a:pt x="374511" y="28957"/>
                        <a:pt x="397677" y="0"/>
                      </a:cubicBezTo>
                      <a:lnTo>
                        <a:pt x="685317" y="164090"/>
                      </a:lnTo>
                      <a:cubicBezTo>
                        <a:pt x="594585" y="306945"/>
                        <a:pt x="444008" y="389955"/>
                        <a:pt x="258683" y="395746"/>
                      </a:cubicBezTo>
                      <a:cubicBezTo>
                        <a:pt x="164090" y="399607"/>
                        <a:pt x="77219" y="388024"/>
                        <a:pt x="0" y="362928"/>
                      </a:cubicBezTo>
                      <a:lnTo>
                        <a:pt x="88802" y="44401"/>
                      </a:lnTo>
                      <a:cubicBezTo>
                        <a:pt x="129341" y="55984"/>
                        <a:pt x="185325" y="65636"/>
                        <a:pt x="247100" y="63706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45" name="Hình tự do: Hình 444">
                  <a:extLst>
                    <a:ext uri="{FF2B5EF4-FFF2-40B4-BE49-F238E27FC236}">
                      <a16:creationId xmlns:a16="http://schemas.microsoft.com/office/drawing/2014/main" xmlns="" id="{3702B3ED-A190-CCD5-F0CD-AA36E2BDEAEE}"/>
                    </a:ext>
                  </a:extLst>
                </p:cNvPr>
                <p:cNvSpPr/>
                <p:nvPr/>
              </p:nvSpPr>
              <p:spPr>
                <a:xfrm>
                  <a:off x="6119932" y="3714635"/>
                  <a:ext cx="374511" cy="465243"/>
                </a:xfrm>
                <a:custGeom>
                  <a:avLst/>
                  <a:gdLst>
                    <a:gd name="connsiteX0" fmla="*/ 11583 w 374511"/>
                    <a:gd name="connsiteY0" fmla="*/ 283779 h 465243"/>
                    <a:gd name="connsiteX1" fmla="*/ 44401 w 374511"/>
                    <a:gd name="connsiteY1" fmla="*/ 183395 h 465243"/>
                    <a:gd name="connsiteX2" fmla="*/ 44401 w 374511"/>
                    <a:gd name="connsiteY2" fmla="*/ 0 h 465243"/>
                    <a:gd name="connsiteX3" fmla="*/ 374511 w 374511"/>
                    <a:gd name="connsiteY3" fmla="*/ 17374 h 465243"/>
                    <a:gd name="connsiteX4" fmla="*/ 374511 w 374511"/>
                    <a:gd name="connsiteY4" fmla="*/ 189186 h 465243"/>
                    <a:gd name="connsiteX5" fmla="*/ 374511 w 374511"/>
                    <a:gd name="connsiteY5" fmla="*/ 196908 h 465243"/>
                    <a:gd name="connsiteX6" fmla="*/ 305014 w 374511"/>
                    <a:gd name="connsiteY6" fmla="*/ 436286 h 465243"/>
                    <a:gd name="connsiteX7" fmla="*/ 287640 w 374511"/>
                    <a:gd name="connsiteY7" fmla="*/ 465243 h 465243"/>
                    <a:gd name="connsiteX8" fmla="*/ 0 w 374511"/>
                    <a:gd name="connsiteY8" fmla="*/ 301153 h 465243"/>
                    <a:gd name="connsiteX9" fmla="*/ 11583 w 374511"/>
                    <a:gd name="connsiteY9" fmla="*/ 283779 h 4652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74511" h="465243">
                      <a:moveTo>
                        <a:pt x="11583" y="283779"/>
                      </a:moveTo>
                      <a:cubicBezTo>
                        <a:pt x="36679" y="241309"/>
                        <a:pt x="44401" y="194977"/>
                        <a:pt x="44401" y="183395"/>
                      </a:cubicBezTo>
                      <a:lnTo>
                        <a:pt x="44401" y="0"/>
                      </a:lnTo>
                      <a:lnTo>
                        <a:pt x="374511" y="17374"/>
                      </a:lnTo>
                      <a:lnTo>
                        <a:pt x="374511" y="189186"/>
                      </a:lnTo>
                      <a:cubicBezTo>
                        <a:pt x="374511" y="191117"/>
                        <a:pt x="374511" y="193047"/>
                        <a:pt x="374511" y="196908"/>
                      </a:cubicBezTo>
                      <a:cubicBezTo>
                        <a:pt x="374511" y="216213"/>
                        <a:pt x="366789" y="324319"/>
                        <a:pt x="305014" y="436286"/>
                      </a:cubicBezTo>
                      <a:cubicBezTo>
                        <a:pt x="299223" y="445939"/>
                        <a:pt x="293431" y="455591"/>
                        <a:pt x="287640" y="465243"/>
                      </a:cubicBezTo>
                      <a:lnTo>
                        <a:pt x="0" y="301153"/>
                      </a:lnTo>
                      <a:cubicBezTo>
                        <a:pt x="3861" y="295362"/>
                        <a:pt x="9652" y="289571"/>
                        <a:pt x="11583" y="283779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46" name="Hình tự do: Hình 445">
                  <a:extLst>
                    <a:ext uri="{FF2B5EF4-FFF2-40B4-BE49-F238E27FC236}">
                      <a16:creationId xmlns:a16="http://schemas.microsoft.com/office/drawing/2014/main" xmlns="" id="{3D3F2887-3998-068A-6141-C6D706EEFB4F}"/>
                    </a:ext>
                  </a:extLst>
                </p:cNvPr>
                <p:cNvSpPr/>
                <p:nvPr/>
              </p:nvSpPr>
              <p:spPr>
                <a:xfrm>
                  <a:off x="5390215" y="3305375"/>
                  <a:ext cx="330110" cy="550183"/>
                </a:xfrm>
                <a:custGeom>
                  <a:avLst/>
                  <a:gdLst>
                    <a:gd name="connsiteX0" fmla="*/ 330110 w 330110"/>
                    <a:gd name="connsiteY0" fmla="*/ 447869 h 550183"/>
                    <a:gd name="connsiteX1" fmla="*/ 0 w 330110"/>
                    <a:gd name="connsiteY1" fmla="*/ 550184 h 550183"/>
                    <a:gd name="connsiteX2" fmla="*/ 0 w 330110"/>
                    <a:gd name="connsiteY2" fmla="*/ 0 h 550183"/>
                    <a:gd name="connsiteX3" fmla="*/ 330110 w 330110"/>
                    <a:gd name="connsiteY3" fmla="*/ 40540 h 5501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550183">
                      <a:moveTo>
                        <a:pt x="330110" y="447869"/>
                      </a:moveTo>
                      <a:lnTo>
                        <a:pt x="0" y="550184"/>
                      </a:lnTo>
                      <a:lnTo>
                        <a:pt x="0" y="0"/>
                      </a:lnTo>
                      <a:lnTo>
                        <a:pt x="330110" y="40540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47" name="Hình tự do: Hình 446">
                  <a:extLst>
                    <a:ext uri="{FF2B5EF4-FFF2-40B4-BE49-F238E27FC236}">
                      <a16:creationId xmlns:a16="http://schemas.microsoft.com/office/drawing/2014/main" xmlns="" id="{95AA531D-B0FF-84CC-D56E-35AC8F084DB2}"/>
                    </a:ext>
                  </a:extLst>
                </p:cNvPr>
                <p:cNvSpPr/>
                <p:nvPr/>
              </p:nvSpPr>
              <p:spPr>
                <a:xfrm>
                  <a:off x="6166264" y="2581449"/>
                  <a:ext cx="332040" cy="1150560"/>
                </a:xfrm>
                <a:custGeom>
                  <a:avLst/>
                  <a:gdLst>
                    <a:gd name="connsiteX0" fmla="*/ 0 w 332040"/>
                    <a:gd name="connsiteY0" fmla="*/ 189186 h 1150560"/>
                    <a:gd name="connsiteX1" fmla="*/ 27027 w 332040"/>
                    <a:gd name="connsiteY1" fmla="*/ 0 h 1150560"/>
                    <a:gd name="connsiteX2" fmla="*/ 332041 w 332040"/>
                    <a:gd name="connsiteY2" fmla="*/ 150577 h 1150560"/>
                    <a:gd name="connsiteX3" fmla="*/ 330110 w 332040"/>
                    <a:gd name="connsiteY3" fmla="*/ 189186 h 1150560"/>
                    <a:gd name="connsiteX4" fmla="*/ 330110 w 332040"/>
                    <a:gd name="connsiteY4" fmla="*/ 1150560 h 1150560"/>
                    <a:gd name="connsiteX5" fmla="*/ 0 w 332040"/>
                    <a:gd name="connsiteY5" fmla="*/ 1133186 h 1150560"/>
                    <a:gd name="connsiteX6" fmla="*/ 0 w 332040"/>
                    <a:gd name="connsiteY6" fmla="*/ 189186 h 11505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2040" h="1150560">
                      <a:moveTo>
                        <a:pt x="0" y="189186"/>
                      </a:moveTo>
                      <a:cubicBezTo>
                        <a:pt x="0" y="121620"/>
                        <a:pt x="9652" y="57914"/>
                        <a:pt x="27027" y="0"/>
                      </a:cubicBezTo>
                      <a:lnTo>
                        <a:pt x="332041" y="150577"/>
                      </a:lnTo>
                      <a:cubicBezTo>
                        <a:pt x="330110" y="162159"/>
                        <a:pt x="330110" y="175673"/>
                        <a:pt x="330110" y="189186"/>
                      </a:cubicBezTo>
                      <a:lnTo>
                        <a:pt x="330110" y="1150560"/>
                      </a:lnTo>
                      <a:lnTo>
                        <a:pt x="0" y="1133186"/>
                      </a:lnTo>
                      <a:lnTo>
                        <a:pt x="0" y="189186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26" name="Hình tự do: Hình 425">
                <a:extLst>
                  <a:ext uri="{FF2B5EF4-FFF2-40B4-BE49-F238E27FC236}">
                    <a16:creationId xmlns:a16="http://schemas.microsoft.com/office/drawing/2014/main" xmlns="" id="{68EE8AC0-8E7A-4AD2-7225-165E354414D4}"/>
                  </a:ext>
                </a:extLst>
              </p:cNvPr>
              <p:cNvSpPr/>
              <p:nvPr/>
            </p:nvSpPr>
            <p:spPr>
              <a:xfrm>
                <a:off x="7523384" y="2442455"/>
                <a:ext cx="536670" cy="534740"/>
              </a:xfrm>
              <a:custGeom>
                <a:avLst/>
                <a:gdLst>
                  <a:gd name="connsiteX0" fmla="*/ 0 w 536670"/>
                  <a:gd name="connsiteY0" fmla="*/ 432425 h 534740"/>
                  <a:gd name="connsiteX1" fmla="*/ 102315 w 536670"/>
                  <a:gd name="connsiteY1" fmla="*/ 534740 h 534740"/>
                  <a:gd name="connsiteX2" fmla="*/ 434356 w 536670"/>
                  <a:gd name="connsiteY2" fmla="*/ 534740 h 534740"/>
                  <a:gd name="connsiteX3" fmla="*/ 536671 w 536670"/>
                  <a:gd name="connsiteY3" fmla="*/ 432425 h 534740"/>
                  <a:gd name="connsiteX4" fmla="*/ 536671 w 536670"/>
                  <a:gd name="connsiteY4" fmla="*/ 102315 h 534740"/>
                  <a:gd name="connsiteX5" fmla="*/ 434356 w 536670"/>
                  <a:gd name="connsiteY5" fmla="*/ 0 h 534740"/>
                  <a:gd name="connsiteX6" fmla="*/ 102315 w 536670"/>
                  <a:gd name="connsiteY6" fmla="*/ 0 h 534740"/>
                  <a:gd name="connsiteX7" fmla="*/ 0 w 536670"/>
                  <a:gd name="connsiteY7" fmla="*/ 102315 h 534740"/>
                  <a:gd name="connsiteX8" fmla="*/ 0 w 536670"/>
                  <a:gd name="connsiteY8" fmla="*/ 432425 h 534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6670" h="534740">
                    <a:moveTo>
                      <a:pt x="0" y="432425"/>
                    </a:moveTo>
                    <a:cubicBezTo>
                      <a:pt x="0" y="488409"/>
                      <a:pt x="46331" y="534740"/>
                      <a:pt x="102315" y="534740"/>
                    </a:cubicBezTo>
                    <a:lnTo>
                      <a:pt x="434356" y="534740"/>
                    </a:lnTo>
                    <a:cubicBezTo>
                      <a:pt x="490340" y="534740"/>
                      <a:pt x="536671" y="488409"/>
                      <a:pt x="536671" y="432425"/>
                    </a:cubicBezTo>
                    <a:lnTo>
                      <a:pt x="536671" y="102315"/>
                    </a:lnTo>
                    <a:cubicBezTo>
                      <a:pt x="536671" y="46331"/>
                      <a:pt x="490340" y="0"/>
                      <a:pt x="434356" y="0"/>
                    </a:cubicBezTo>
                    <a:lnTo>
                      <a:pt x="102315" y="0"/>
                    </a:lnTo>
                    <a:cubicBezTo>
                      <a:pt x="46331" y="0"/>
                      <a:pt x="0" y="46331"/>
                      <a:pt x="0" y="102315"/>
                    </a:cubicBezTo>
                    <a:lnTo>
                      <a:pt x="0" y="432425"/>
                    </a:lnTo>
                    <a:close/>
                  </a:path>
                </a:pathLst>
              </a:custGeom>
              <a:solidFill>
                <a:srgbClr val="FDECDA"/>
              </a:solidFill>
              <a:ln w="57150" cap="flat">
                <a:solidFill>
                  <a:srgbClr val="515F8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27" name="Hình tự do: Hình 426">
                <a:extLst>
                  <a:ext uri="{FF2B5EF4-FFF2-40B4-BE49-F238E27FC236}">
                    <a16:creationId xmlns:a16="http://schemas.microsoft.com/office/drawing/2014/main" xmlns="" id="{D1BAB8E1-3FF9-7B2A-7900-72814F602E77}"/>
                  </a:ext>
                </a:extLst>
              </p:cNvPr>
              <p:cNvSpPr/>
              <p:nvPr/>
            </p:nvSpPr>
            <p:spPr>
              <a:xfrm>
                <a:off x="7552341" y="2469482"/>
                <a:ext cx="474895" cy="476826"/>
              </a:xfrm>
              <a:custGeom>
                <a:avLst/>
                <a:gdLst>
                  <a:gd name="connsiteX0" fmla="*/ 0 w 474895"/>
                  <a:gd name="connsiteY0" fmla="*/ 386094 h 476826"/>
                  <a:gd name="connsiteX1" fmla="*/ 90732 w 474895"/>
                  <a:gd name="connsiteY1" fmla="*/ 476826 h 476826"/>
                  <a:gd name="connsiteX2" fmla="*/ 384164 w 474895"/>
                  <a:gd name="connsiteY2" fmla="*/ 476826 h 476826"/>
                  <a:gd name="connsiteX3" fmla="*/ 474896 w 474895"/>
                  <a:gd name="connsiteY3" fmla="*/ 386094 h 476826"/>
                  <a:gd name="connsiteX4" fmla="*/ 474896 w 474895"/>
                  <a:gd name="connsiteY4" fmla="*/ 90732 h 476826"/>
                  <a:gd name="connsiteX5" fmla="*/ 384164 w 474895"/>
                  <a:gd name="connsiteY5" fmla="*/ 0 h 476826"/>
                  <a:gd name="connsiteX6" fmla="*/ 90732 w 474895"/>
                  <a:gd name="connsiteY6" fmla="*/ 0 h 476826"/>
                  <a:gd name="connsiteX7" fmla="*/ 0 w 474895"/>
                  <a:gd name="connsiteY7" fmla="*/ 90732 h 476826"/>
                  <a:gd name="connsiteX8" fmla="*/ 0 w 474895"/>
                  <a:gd name="connsiteY8" fmla="*/ 386094 h 476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4895" h="476826">
                    <a:moveTo>
                      <a:pt x="0" y="386094"/>
                    </a:moveTo>
                    <a:cubicBezTo>
                      <a:pt x="0" y="436286"/>
                      <a:pt x="40540" y="476826"/>
                      <a:pt x="90732" y="476826"/>
                    </a:cubicBezTo>
                    <a:lnTo>
                      <a:pt x="384164" y="476826"/>
                    </a:lnTo>
                    <a:cubicBezTo>
                      <a:pt x="434356" y="476826"/>
                      <a:pt x="474896" y="436286"/>
                      <a:pt x="474896" y="386094"/>
                    </a:cubicBezTo>
                    <a:lnTo>
                      <a:pt x="474896" y="90732"/>
                    </a:lnTo>
                    <a:cubicBezTo>
                      <a:pt x="474896" y="40540"/>
                      <a:pt x="434356" y="0"/>
                      <a:pt x="384164" y="0"/>
                    </a:cubicBezTo>
                    <a:lnTo>
                      <a:pt x="90732" y="0"/>
                    </a:lnTo>
                    <a:cubicBezTo>
                      <a:pt x="40540" y="0"/>
                      <a:pt x="0" y="40540"/>
                      <a:pt x="0" y="90732"/>
                    </a:cubicBezTo>
                    <a:lnTo>
                      <a:pt x="0" y="386094"/>
                    </a:lnTo>
                    <a:close/>
                  </a:path>
                </a:pathLst>
              </a:custGeom>
              <a:solidFill>
                <a:srgbClr val="FFFAE9"/>
              </a:solidFill>
              <a:ln w="571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28" name="Hình tự do: Hình 427">
                <a:extLst>
                  <a:ext uri="{FF2B5EF4-FFF2-40B4-BE49-F238E27FC236}">
                    <a16:creationId xmlns:a16="http://schemas.microsoft.com/office/drawing/2014/main" xmlns="" id="{9B78519B-BDB7-FBF8-FED2-6A81DAC37C06}"/>
                  </a:ext>
                </a:extLst>
              </p:cNvPr>
              <p:cNvSpPr/>
              <p:nvPr/>
            </p:nvSpPr>
            <p:spPr>
              <a:xfrm>
                <a:off x="4546600" y="2413498"/>
                <a:ext cx="536670" cy="536670"/>
              </a:xfrm>
              <a:custGeom>
                <a:avLst/>
                <a:gdLst>
                  <a:gd name="connsiteX0" fmla="*/ 0 w 536670"/>
                  <a:gd name="connsiteY0" fmla="*/ 434356 h 536670"/>
                  <a:gd name="connsiteX1" fmla="*/ 102315 w 536670"/>
                  <a:gd name="connsiteY1" fmla="*/ 536671 h 536670"/>
                  <a:gd name="connsiteX2" fmla="*/ 434356 w 536670"/>
                  <a:gd name="connsiteY2" fmla="*/ 536671 h 536670"/>
                  <a:gd name="connsiteX3" fmla="*/ 536671 w 536670"/>
                  <a:gd name="connsiteY3" fmla="*/ 434356 h 536670"/>
                  <a:gd name="connsiteX4" fmla="*/ 536671 w 536670"/>
                  <a:gd name="connsiteY4" fmla="*/ 102315 h 536670"/>
                  <a:gd name="connsiteX5" fmla="*/ 434356 w 536670"/>
                  <a:gd name="connsiteY5" fmla="*/ 0 h 536670"/>
                  <a:gd name="connsiteX6" fmla="*/ 102315 w 536670"/>
                  <a:gd name="connsiteY6" fmla="*/ 0 h 536670"/>
                  <a:gd name="connsiteX7" fmla="*/ 0 w 536670"/>
                  <a:gd name="connsiteY7" fmla="*/ 102315 h 536670"/>
                  <a:gd name="connsiteX8" fmla="*/ 0 w 536670"/>
                  <a:gd name="connsiteY8" fmla="*/ 434356 h 536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6670" h="536670">
                    <a:moveTo>
                      <a:pt x="0" y="434356"/>
                    </a:moveTo>
                    <a:cubicBezTo>
                      <a:pt x="0" y="490339"/>
                      <a:pt x="46331" y="536671"/>
                      <a:pt x="102315" y="536671"/>
                    </a:cubicBezTo>
                    <a:lnTo>
                      <a:pt x="434356" y="536671"/>
                    </a:lnTo>
                    <a:cubicBezTo>
                      <a:pt x="490339" y="536671"/>
                      <a:pt x="536671" y="490339"/>
                      <a:pt x="536671" y="434356"/>
                    </a:cubicBezTo>
                    <a:lnTo>
                      <a:pt x="536671" y="102315"/>
                    </a:lnTo>
                    <a:cubicBezTo>
                      <a:pt x="536671" y="46331"/>
                      <a:pt x="490339" y="0"/>
                      <a:pt x="434356" y="0"/>
                    </a:cubicBezTo>
                    <a:lnTo>
                      <a:pt x="102315" y="0"/>
                    </a:lnTo>
                    <a:cubicBezTo>
                      <a:pt x="46331" y="0"/>
                      <a:pt x="0" y="46331"/>
                      <a:pt x="0" y="102315"/>
                    </a:cubicBezTo>
                    <a:lnTo>
                      <a:pt x="0" y="434356"/>
                    </a:lnTo>
                    <a:close/>
                  </a:path>
                </a:pathLst>
              </a:custGeom>
              <a:solidFill>
                <a:srgbClr val="7E87AF"/>
              </a:solidFill>
              <a:ln w="57150" cap="flat">
                <a:solidFill>
                  <a:srgbClr val="515F8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29" name="Hình tự do: Hình 428">
                <a:extLst>
                  <a:ext uri="{FF2B5EF4-FFF2-40B4-BE49-F238E27FC236}">
                    <a16:creationId xmlns:a16="http://schemas.microsoft.com/office/drawing/2014/main" xmlns="" id="{E7B0212B-2D25-BA12-E03D-52E7BA92EA65}"/>
                  </a:ext>
                </a:extLst>
              </p:cNvPr>
              <p:cNvSpPr/>
              <p:nvPr/>
            </p:nvSpPr>
            <p:spPr>
              <a:xfrm>
                <a:off x="6175916" y="2979126"/>
                <a:ext cx="308875" cy="418912"/>
              </a:xfrm>
              <a:custGeom>
                <a:avLst/>
                <a:gdLst>
                  <a:gd name="connsiteX0" fmla="*/ 0 w 308875"/>
                  <a:gd name="connsiteY0" fmla="*/ 11583 h 418912"/>
                  <a:gd name="connsiteX1" fmla="*/ 0 w 308875"/>
                  <a:gd name="connsiteY1" fmla="*/ 418912 h 418912"/>
                  <a:gd name="connsiteX2" fmla="*/ 308875 w 308875"/>
                  <a:gd name="connsiteY2" fmla="*/ 391885 h 418912"/>
                  <a:gd name="connsiteX3" fmla="*/ 308875 w 308875"/>
                  <a:gd name="connsiteY3" fmla="*/ 0 h 418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8875" h="418912">
                    <a:moveTo>
                      <a:pt x="0" y="11583"/>
                    </a:moveTo>
                    <a:lnTo>
                      <a:pt x="0" y="418912"/>
                    </a:lnTo>
                    <a:lnTo>
                      <a:pt x="308875" y="391885"/>
                    </a:lnTo>
                    <a:lnTo>
                      <a:pt x="308875" y="0"/>
                    </a:lnTo>
                    <a:close/>
                  </a:path>
                </a:pathLst>
              </a:custGeom>
              <a:solidFill>
                <a:srgbClr val="7E87AF"/>
              </a:solidFill>
              <a:ln w="57150" cap="flat">
                <a:solidFill>
                  <a:srgbClr val="515F8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30" name="Hình tự do: Hình 429">
                <a:extLst>
                  <a:ext uri="{FF2B5EF4-FFF2-40B4-BE49-F238E27FC236}">
                    <a16:creationId xmlns:a16="http://schemas.microsoft.com/office/drawing/2014/main" xmlns="" id="{67D4E75D-1FFF-8C06-66FF-7F832E3BA9B4}"/>
                  </a:ext>
                </a:extLst>
              </p:cNvPr>
              <p:cNvSpPr/>
              <p:nvPr/>
            </p:nvSpPr>
            <p:spPr>
              <a:xfrm>
                <a:off x="6948104" y="2884533"/>
                <a:ext cx="310805" cy="415051"/>
              </a:xfrm>
              <a:custGeom>
                <a:avLst/>
                <a:gdLst>
                  <a:gd name="connsiteX0" fmla="*/ 3861 w 310805"/>
                  <a:gd name="connsiteY0" fmla="*/ 0 h 415051"/>
                  <a:gd name="connsiteX1" fmla="*/ 310806 w 310805"/>
                  <a:gd name="connsiteY1" fmla="*/ 50192 h 415051"/>
                  <a:gd name="connsiteX2" fmla="*/ 310806 w 310805"/>
                  <a:gd name="connsiteY2" fmla="*/ 382233 h 415051"/>
                  <a:gd name="connsiteX3" fmla="*/ 0 w 310805"/>
                  <a:gd name="connsiteY3" fmla="*/ 415051 h 415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0805" h="415051">
                    <a:moveTo>
                      <a:pt x="3861" y="0"/>
                    </a:moveTo>
                    <a:lnTo>
                      <a:pt x="310806" y="50192"/>
                    </a:lnTo>
                    <a:lnTo>
                      <a:pt x="310806" y="382233"/>
                    </a:lnTo>
                    <a:lnTo>
                      <a:pt x="0" y="415051"/>
                    </a:lnTo>
                    <a:close/>
                  </a:path>
                </a:pathLst>
              </a:custGeom>
              <a:solidFill>
                <a:srgbClr val="FDECDA"/>
              </a:solidFill>
              <a:ln w="57150" cap="flat">
                <a:solidFill>
                  <a:srgbClr val="515F8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8" name="Hình tự do: Hình 7">
              <a:extLst>
                <a:ext uri="{FF2B5EF4-FFF2-40B4-BE49-F238E27FC236}">
                  <a16:creationId xmlns:a16="http://schemas.microsoft.com/office/drawing/2014/main" xmlns="" id="{FC38E11F-547D-D58F-BCE1-B1A11FC8E9D2}"/>
                </a:ext>
              </a:extLst>
            </p:cNvPr>
            <p:cNvSpPr/>
            <p:nvPr/>
          </p:nvSpPr>
          <p:spPr>
            <a:xfrm>
              <a:off x="3901440" y="1616358"/>
              <a:ext cx="894080" cy="3180080"/>
            </a:xfrm>
            <a:custGeom>
              <a:avLst/>
              <a:gdLst>
                <a:gd name="connsiteX0" fmla="*/ 426720 w 894080"/>
                <a:gd name="connsiteY0" fmla="*/ 0 h 3169920"/>
                <a:gd name="connsiteX1" fmla="*/ 741680 w 894080"/>
                <a:gd name="connsiteY1" fmla="*/ 1280160 h 3169920"/>
                <a:gd name="connsiteX2" fmla="*/ 741680 w 894080"/>
                <a:gd name="connsiteY2" fmla="*/ 2458720 h 3169920"/>
                <a:gd name="connsiteX3" fmla="*/ 894080 w 894080"/>
                <a:gd name="connsiteY3" fmla="*/ 2661920 h 3169920"/>
                <a:gd name="connsiteX4" fmla="*/ 772160 w 894080"/>
                <a:gd name="connsiteY4" fmla="*/ 3169920 h 3169920"/>
                <a:gd name="connsiteX5" fmla="*/ 142240 w 894080"/>
                <a:gd name="connsiteY5" fmla="*/ 2214880 h 3169920"/>
                <a:gd name="connsiteX6" fmla="*/ 142240 w 894080"/>
                <a:gd name="connsiteY6" fmla="*/ 345440 h 3169920"/>
                <a:gd name="connsiteX7" fmla="*/ 0 w 894080"/>
                <a:gd name="connsiteY7" fmla="*/ 193040 h 3169920"/>
                <a:gd name="connsiteX8" fmla="*/ 426720 w 894080"/>
                <a:gd name="connsiteY8" fmla="*/ 0 h 3169920"/>
                <a:gd name="connsiteX0" fmla="*/ 426720 w 894080"/>
                <a:gd name="connsiteY0" fmla="*/ 0 h 3169920"/>
                <a:gd name="connsiteX1" fmla="*/ 741680 w 894080"/>
                <a:gd name="connsiteY1" fmla="*/ 1280160 h 3169920"/>
                <a:gd name="connsiteX2" fmla="*/ 741680 w 894080"/>
                <a:gd name="connsiteY2" fmla="*/ 2458720 h 3169920"/>
                <a:gd name="connsiteX3" fmla="*/ 894080 w 894080"/>
                <a:gd name="connsiteY3" fmla="*/ 2661920 h 3169920"/>
                <a:gd name="connsiteX4" fmla="*/ 772160 w 894080"/>
                <a:gd name="connsiteY4" fmla="*/ 3169920 h 3169920"/>
                <a:gd name="connsiteX5" fmla="*/ 172720 w 894080"/>
                <a:gd name="connsiteY5" fmla="*/ 2214880 h 3169920"/>
                <a:gd name="connsiteX6" fmla="*/ 142240 w 894080"/>
                <a:gd name="connsiteY6" fmla="*/ 345440 h 3169920"/>
                <a:gd name="connsiteX7" fmla="*/ 0 w 894080"/>
                <a:gd name="connsiteY7" fmla="*/ 193040 h 3169920"/>
                <a:gd name="connsiteX8" fmla="*/ 426720 w 894080"/>
                <a:gd name="connsiteY8" fmla="*/ 0 h 3169920"/>
                <a:gd name="connsiteX0" fmla="*/ 426720 w 894080"/>
                <a:gd name="connsiteY0" fmla="*/ 0 h 3169920"/>
                <a:gd name="connsiteX1" fmla="*/ 741680 w 894080"/>
                <a:gd name="connsiteY1" fmla="*/ 1280160 h 3169920"/>
                <a:gd name="connsiteX2" fmla="*/ 741680 w 894080"/>
                <a:gd name="connsiteY2" fmla="*/ 2458720 h 3169920"/>
                <a:gd name="connsiteX3" fmla="*/ 894080 w 894080"/>
                <a:gd name="connsiteY3" fmla="*/ 2661920 h 3169920"/>
                <a:gd name="connsiteX4" fmla="*/ 772160 w 894080"/>
                <a:gd name="connsiteY4" fmla="*/ 3169920 h 3169920"/>
                <a:gd name="connsiteX5" fmla="*/ 172720 w 894080"/>
                <a:gd name="connsiteY5" fmla="*/ 2214880 h 3169920"/>
                <a:gd name="connsiteX6" fmla="*/ 203200 w 894080"/>
                <a:gd name="connsiteY6" fmla="*/ 375920 h 3169920"/>
                <a:gd name="connsiteX7" fmla="*/ 0 w 894080"/>
                <a:gd name="connsiteY7" fmla="*/ 193040 h 3169920"/>
                <a:gd name="connsiteX8" fmla="*/ 426720 w 894080"/>
                <a:gd name="connsiteY8" fmla="*/ 0 h 3169920"/>
                <a:gd name="connsiteX0" fmla="*/ 426720 w 894080"/>
                <a:gd name="connsiteY0" fmla="*/ 0 h 3169920"/>
                <a:gd name="connsiteX1" fmla="*/ 609600 w 894080"/>
                <a:gd name="connsiteY1" fmla="*/ 254000 h 3169920"/>
                <a:gd name="connsiteX2" fmla="*/ 741680 w 894080"/>
                <a:gd name="connsiteY2" fmla="*/ 1280160 h 3169920"/>
                <a:gd name="connsiteX3" fmla="*/ 741680 w 894080"/>
                <a:gd name="connsiteY3" fmla="*/ 2458720 h 3169920"/>
                <a:gd name="connsiteX4" fmla="*/ 894080 w 894080"/>
                <a:gd name="connsiteY4" fmla="*/ 2661920 h 3169920"/>
                <a:gd name="connsiteX5" fmla="*/ 772160 w 894080"/>
                <a:gd name="connsiteY5" fmla="*/ 3169920 h 3169920"/>
                <a:gd name="connsiteX6" fmla="*/ 172720 w 894080"/>
                <a:gd name="connsiteY6" fmla="*/ 2214880 h 3169920"/>
                <a:gd name="connsiteX7" fmla="*/ 203200 w 894080"/>
                <a:gd name="connsiteY7" fmla="*/ 375920 h 3169920"/>
                <a:gd name="connsiteX8" fmla="*/ 0 w 894080"/>
                <a:gd name="connsiteY8" fmla="*/ 193040 h 3169920"/>
                <a:gd name="connsiteX9" fmla="*/ 426720 w 894080"/>
                <a:gd name="connsiteY9" fmla="*/ 0 h 3169920"/>
                <a:gd name="connsiteX0" fmla="*/ 426720 w 894080"/>
                <a:gd name="connsiteY0" fmla="*/ 0 h 3169920"/>
                <a:gd name="connsiteX1" fmla="*/ 609600 w 894080"/>
                <a:gd name="connsiteY1" fmla="*/ 254000 h 3169920"/>
                <a:gd name="connsiteX2" fmla="*/ 741680 w 894080"/>
                <a:gd name="connsiteY2" fmla="*/ 1280160 h 3169920"/>
                <a:gd name="connsiteX3" fmla="*/ 741680 w 894080"/>
                <a:gd name="connsiteY3" fmla="*/ 2458720 h 3169920"/>
                <a:gd name="connsiteX4" fmla="*/ 894080 w 894080"/>
                <a:gd name="connsiteY4" fmla="*/ 2661920 h 3169920"/>
                <a:gd name="connsiteX5" fmla="*/ 772160 w 894080"/>
                <a:gd name="connsiteY5" fmla="*/ 3169920 h 3169920"/>
                <a:gd name="connsiteX6" fmla="*/ 172720 w 894080"/>
                <a:gd name="connsiteY6" fmla="*/ 2214880 h 3169920"/>
                <a:gd name="connsiteX7" fmla="*/ 203200 w 894080"/>
                <a:gd name="connsiteY7" fmla="*/ 375920 h 3169920"/>
                <a:gd name="connsiteX8" fmla="*/ 0 w 894080"/>
                <a:gd name="connsiteY8" fmla="*/ 193040 h 3169920"/>
                <a:gd name="connsiteX9" fmla="*/ 426720 w 894080"/>
                <a:gd name="connsiteY9" fmla="*/ 0 h 3169920"/>
                <a:gd name="connsiteX0" fmla="*/ 508000 w 894080"/>
                <a:gd name="connsiteY0" fmla="*/ 0 h 3180080"/>
                <a:gd name="connsiteX1" fmla="*/ 609600 w 894080"/>
                <a:gd name="connsiteY1" fmla="*/ 264160 h 3180080"/>
                <a:gd name="connsiteX2" fmla="*/ 741680 w 894080"/>
                <a:gd name="connsiteY2" fmla="*/ 1290320 h 3180080"/>
                <a:gd name="connsiteX3" fmla="*/ 741680 w 894080"/>
                <a:gd name="connsiteY3" fmla="*/ 2468880 h 3180080"/>
                <a:gd name="connsiteX4" fmla="*/ 894080 w 894080"/>
                <a:gd name="connsiteY4" fmla="*/ 2672080 h 3180080"/>
                <a:gd name="connsiteX5" fmla="*/ 772160 w 894080"/>
                <a:gd name="connsiteY5" fmla="*/ 3180080 h 3180080"/>
                <a:gd name="connsiteX6" fmla="*/ 172720 w 894080"/>
                <a:gd name="connsiteY6" fmla="*/ 2225040 h 3180080"/>
                <a:gd name="connsiteX7" fmla="*/ 203200 w 894080"/>
                <a:gd name="connsiteY7" fmla="*/ 386080 h 3180080"/>
                <a:gd name="connsiteX8" fmla="*/ 0 w 894080"/>
                <a:gd name="connsiteY8" fmla="*/ 203200 h 3180080"/>
                <a:gd name="connsiteX9" fmla="*/ 508000 w 894080"/>
                <a:gd name="connsiteY9" fmla="*/ 0 h 3180080"/>
                <a:gd name="connsiteX0" fmla="*/ 508000 w 894080"/>
                <a:gd name="connsiteY0" fmla="*/ 0 h 3180080"/>
                <a:gd name="connsiteX1" fmla="*/ 609600 w 894080"/>
                <a:gd name="connsiteY1" fmla="*/ 264160 h 3180080"/>
                <a:gd name="connsiteX2" fmla="*/ 741680 w 894080"/>
                <a:gd name="connsiteY2" fmla="*/ 1290320 h 3180080"/>
                <a:gd name="connsiteX3" fmla="*/ 741680 w 894080"/>
                <a:gd name="connsiteY3" fmla="*/ 2468880 h 3180080"/>
                <a:gd name="connsiteX4" fmla="*/ 894080 w 894080"/>
                <a:gd name="connsiteY4" fmla="*/ 2672080 h 3180080"/>
                <a:gd name="connsiteX5" fmla="*/ 772160 w 894080"/>
                <a:gd name="connsiteY5" fmla="*/ 3180080 h 3180080"/>
                <a:gd name="connsiteX6" fmla="*/ 172720 w 894080"/>
                <a:gd name="connsiteY6" fmla="*/ 2225040 h 3180080"/>
                <a:gd name="connsiteX7" fmla="*/ 162560 w 894080"/>
                <a:gd name="connsiteY7" fmla="*/ 386080 h 3180080"/>
                <a:gd name="connsiteX8" fmla="*/ 0 w 894080"/>
                <a:gd name="connsiteY8" fmla="*/ 203200 h 3180080"/>
                <a:gd name="connsiteX9" fmla="*/ 508000 w 894080"/>
                <a:gd name="connsiteY9" fmla="*/ 0 h 3180080"/>
                <a:gd name="connsiteX0" fmla="*/ 508000 w 894080"/>
                <a:gd name="connsiteY0" fmla="*/ 0 h 3180080"/>
                <a:gd name="connsiteX1" fmla="*/ 609600 w 894080"/>
                <a:gd name="connsiteY1" fmla="*/ 264160 h 3180080"/>
                <a:gd name="connsiteX2" fmla="*/ 741680 w 894080"/>
                <a:gd name="connsiteY2" fmla="*/ 1290320 h 3180080"/>
                <a:gd name="connsiteX3" fmla="*/ 741680 w 894080"/>
                <a:gd name="connsiteY3" fmla="*/ 2468880 h 3180080"/>
                <a:gd name="connsiteX4" fmla="*/ 894080 w 894080"/>
                <a:gd name="connsiteY4" fmla="*/ 2672080 h 3180080"/>
                <a:gd name="connsiteX5" fmla="*/ 772160 w 894080"/>
                <a:gd name="connsiteY5" fmla="*/ 3180080 h 3180080"/>
                <a:gd name="connsiteX6" fmla="*/ 172720 w 894080"/>
                <a:gd name="connsiteY6" fmla="*/ 2225040 h 3180080"/>
                <a:gd name="connsiteX7" fmla="*/ 142240 w 894080"/>
                <a:gd name="connsiteY7" fmla="*/ 386080 h 3180080"/>
                <a:gd name="connsiteX8" fmla="*/ 0 w 894080"/>
                <a:gd name="connsiteY8" fmla="*/ 203200 h 3180080"/>
                <a:gd name="connsiteX9" fmla="*/ 508000 w 894080"/>
                <a:gd name="connsiteY9" fmla="*/ 0 h 3180080"/>
                <a:gd name="connsiteX0" fmla="*/ 508000 w 894080"/>
                <a:gd name="connsiteY0" fmla="*/ 0 h 3180080"/>
                <a:gd name="connsiteX1" fmla="*/ 609600 w 894080"/>
                <a:gd name="connsiteY1" fmla="*/ 264160 h 3180080"/>
                <a:gd name="connsiteX2" fmla="*/ 741680 w 894080"/>
                <a:gd name="connsiteY2" fmla="*/ 1290320 h 3180080"/>
                <a:gd name="connsiteX3" fmla="*/ 741680 w 894080"/>
                <a:gd name="connsiteY3" fmla="*/ 2468880 h 3180080"/>
                <a:gd name="connsiteX4" fmla="*/ 894080 w 894080"/>
                <a:gd name="connsiteY4" fmla="*/ 2672080 h 3180080"/>
                <a:gd name="connsiteX5" fmla="*/ 772160 w 894080"/>
                <a:gd name="connsiteY5" fmla="*/ 3180080 h 3180080"/>
                <a:gd name="connsiteX6" fmla="*/ 172720 w 894080"/>
                <a:gd name="connsiteY6" fmla="*/ 2225040 h 3180080"/>
                <a:gd name="connsiteX7" fmla="*/ 142240 w 894080"/>
                <a:gd name="connsiteY7" fmla="*/ 386080 h 3180080"/>
                <a:gd name="connsiteX8" fmla="*/ 0 w 894080"/>
                <a:gd name="connsiteY8" fmla="*/ 203200 h 3180080"/>
                <a:gd name="connsiteX9" fmla="*/ 508000 w 894080"/>
                <a:gd name="connsiteY9" fmla="*/ 0 h 3180080"/>
                <a:gd name="connsiteX0" fmla="*/ 508000 w 894080"/>
                <a:gd name="connsiteY0" fmla="*/ 0 h 3180080"/>
                <a:gd name="connsiteX1" fmla="*/ 650240 w 894080"/>
                <a:gd name="connsiteY1" fmla="*/ 264160 h 3180080"/>
                <a:gd name="connsiteX2" fmla="*/ 741680 w 894080"/>
                <a:gd name="connsiteY2" fmla="*/ 1290320 h 3180080"/>
                <a:gd name="connsiteX3" fmla="*/ 741680 w 894080"/>
                <a:gd name="connsiteY3" fmla="*/ 2468880 h 3180080"/>
                <a:gd name="connsiteX4" fmla="*/ 894080 w 894080"/>
                <a:gd name="connsiteY4" fmla="*/ 2672080 h 3180080"/>
                <a:gd name="connsiteX5" fmla="*/ 772160 w 894080"/>
                <a:gd name="connsiteY5" fmla="*/ 3180080 h 3180080"/>
                <a:gd name="connsiteX6" fmla="*/ 172720 w 894080"/>
                <a:gd name="connsiteY6" fmla="*/ 2225040 h 3180080"/>
                <a:gd name="connsiteX7" fmla="*/ 142240 w 894080"/>
                <a:gd name="connsiteY7" fmla="*/ 386080 h 3180080"/>
                <a:gd name="connsiteX8" fmla="*/ 0 w 894080"/>
                <a:gd name="connsiteY8" fmla="*/ 203200 h 3180080"/>
                <a:gd name="connsiteX9" fmla="*/ 508000 w 894080"/>
                <a:gd name="connsiteY9" fmla="*/ 0 h 318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94080" h="3180080">
                  <a:moveTo>
                    <a:pt x="508000" y="0"/>
                  </a:moveTo>
                  <a:cubicBezTo>
                    <a:pt x="531707" y="84667"/>
                    <a:pt x="626533" y="179493"/>
                    <a:pt x="650240" y="264160"/>
                  </a:cubicBezTo>
                  <a:cubicBezTo>
                    <a:pt x="765387" y="646853"/>
                    <a:pt x="697653" y="948267"/>
                    <a:pt x="741680" y="1290320"/>
                  </a:cubicBezTo>
                  <a:lnTo>
                    <a:pt x="741680" y="2468880"/>
                  </a:lnTo>
                  <a:lnTo>
                    <a:pt x="894080" y="2672080"/>
                  </a:lnTo>
                  <a:lnTo>
                    <a:pt x="772160" y="3180080"/>
                  </a:lnTo>
                  <a:lnTo>
                    <a:pt x="172720" y="2225040"/>
                  </a:lnTo>
                  <a:cubicBezTo>
                    <a:pt x="169333" y="1612053"/>
                    <a:pt x="206587" y="1029547"/>
                    <a:pt x="142240" y="386080"/>
                  </a:cubicBezTo>
                  <a:lnTo>
                    <a:pt x="0" y="203200"/>
                  </a:lnTo>
                  <a:lnTo>
                    <a:pt x="508000" y="0"/>
                  </a:lnTo>
                  <a:close/>
                </a:path>
              </a:pathLst>
            </a:custGeom>
            <a:solidFill>
              <a:srgbClr val="FDEC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1</a:t>
              </a:r>
              <a:endPara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  <p:sp>
          <p:nvSpPr>
            <p:cNvPr id="9" name="Hình tự do: Hình 8">
              <a:hlinkClick r:id="rId2" action="ppaction://hlinksldjump"/>
              <a:extLst>
                <a:ext uri="{FF2B5EF4-FFF2-40B4-BE49-F238E27FC236}">
                  <a16:creationId xmlns:a16="http://schemas.microsoft.com/office/drawing/2014/main" xmlns="" id="{E798B9F1-5076-58CD-43BB-18AA14CDC669}"/>
                </a:ext>
              </a:extLst>
            </p:cNvPr>
            <p:cNvSpPr/>
            <p:nvPr/>
          </p:nvSpPr>
          <p:spPr>
            <a:xfrm>
              <a:off x="5252720" y="1494438"/>
              <a:ext cx="843280" cy="3190240"/>
            </a:xfrm>
            <a:custGeom>
              <a:avLst/>
              <a:gdLst>
                <a:gd name="connsiteX0" fmla="*/ 355600 w 843280"/>
                <a:gd name="connsiteY0" fmla="*/ 213360 h 3190240"/>
                <a:gd name="connsiteX1" fmla="*/ 843280 w 843280"/>
                <a:gd name="connsiteY1" fmla="*/ 457200 h 3190240"/>
                <a:gd name="connsiteX2" fmla="*/ 833120 w 843280"/>
                <a:gd name="connsiteY2" fmla="*/ 2479040 h 3190240"/>
                <a:gd name="connsiteX3" fmla="*/ 467360 w 843280"/>
                <a:gd name="connsiteY3" fmla="*/ 3190240 h 3190240"/>
                <a:gd name="connsiteX4" fmla="*/ 0 w 843280"/>
                <a:gd name="connsiteY4" fmla="*/ 2854960 h 3190240"/>
                <a:gd name="connsiteX5" fmla="*/ 284480 w 843280"/>
                <a:gd name="connsiteY5" fmla="*/ 2600960 h 3190240"/>
                <a:gd name="connsiteX6" fmla="*/ 325120 w 843280"/>
                <a:gd name="connsiteY6" fmla="*/ 0 h 3190240"/>
                <a:gd name="connsiteX7" fmla="*/ 508000 w 843280"/>
                <a:gd name="connsiteY7" fmla="*/ 254000 h 3190240"/>
                <a:gd name="connsiteX0" fmla="*/ 355600 w 843280"/>
                <a:gd name="connsiteY0" fmla="*/ 213360 h 3190240"/>
                <a:gd name="connsiteX1" fmla="*/ 843280 w 843280"/>
                <a:gd name="connsiteY1" fmla="*/ 457200 h 3190240"/>
                <a:gd name="connsiteX2" fmla="*/ 833120 w 843280"/>
                <a:gd name="connsiteY2" fmla="*/ 2479040 h 3190240"/>
                <a:gd name="connsiteX3" fmla="*/ 467360 w 843280"/>
                <a:gd name="connsiteY3" fmla="*/ 3190240 h 3190240"/>
                <a:gd name="connsiteX4" fmla="*/ 0 w 843280"/>
                <a:gd name="connsiteY4" fmla="*/ 2854960 h 3190240"/>
                <a:gd name="connsiteX5" fmla="*/ 284480 w 843280"/>
                <a:gd name="connsiteY5" fmla="*/ 2600960 h 3190240"/>
                <a:gd name="connsiteX6" fmla="*/ 284480 w 843280"/>
                <a:gd name="connsiteY6" fmla="*/ 609600 h 3190240"/>
                <a:gd name="connsiteX7" fmla="*/ 325120 w 843280"/>
                <a:gd name="connsiteY7" fmla="*/ 0 h 3190240"/>
                <a:gd name="connsiteX8" fmla="*/ 508000 w 843280"/>
                <a:gd name="connsiteY8" fmla="*/ 254000 h 3190240"/>
                <a:gd name="connsiteX0" fmla="*/ 355600 w 843280"/>
                <a:gd name="connsiteY0" fmla="*/ 213360 h 3190240"/>
                <a:gd name="connsiteX1" fmla="*/ 843280 w 843280"/>
                <a:gd name="connsiteY1" fmla="*/ 457200 h 3190240"/>
                <a:gd name="connsiteX2" fmla="*/ 833120 w 843280"/>
                <a:gd name="connsiteY2" fmla="*/ 2479040 h 3190240"/>
                <a:gd name="connsiteX3" fmla="*/ 660400 w 843280"/>
                <a:gd name="connsiteY3" fmla="*/ 2997200 h 3190240"/>
                <a:gd name="connsiteX4" fmla="*/ 467360 w 843280"/>
                <a:gd name="connsiteY4" fmla="*/ 3190240 h 3190240"/>
                <a:gd name="connsiteX5" fmla="*/ 0 w 843280"/>
                <a:gd name="connsiteY5" fmla="*/ 2854960 h 3190240"/>
                <a:gd name="connsiteX6" fmla="*/ 284480 w 843280"/>
                <a:gd name="connsiteY6" fmla="*/ 2600960 h 3190240"/>
                <a:gd name="connsiteX7" fmla="*/ 284480 w 843280"/>
                <a:gd name="connsiteY7" fmla="*/ 609600 h 3190240"/>
                <a:gd name="connsiteX8" fmla="*/ 325120 w 843280"/>
                <a:gd name="connsiteY8" fmla="*/ 0 h 3190240"/>
                <a:gd name="connsiteX9" fmla="*/ 508000 w 843280"/>
                <a:gd name="connsiteY9" fmla="*/ 254000 h 3190240"/>
                <a:gd name="connsiteX0" fmla="*/ 355600 w 843280"/>
                <a:gd name="connsiteY0" fmla="*/ 213360 h 3190240"/>
                <a:gd name="connsiteX1" fmla="*/ 843280 w 843280"/>
                <a:gd name="connsiteY1" fmla="*/ 457200 h 3190240"/>
                <a:gd name="connsiteX2" fmla="*/ 833120 w 843280"/>
                <a:gd name="connsiteY2" fmla="*/ 2479040 h 3190240"/>
                <a:gd name="connsiteX3" fmla="*/ 660400 w 843280"/>
                <a:gd name="connsiteY3" fmla="*/ 2997200 h 3190240"/>
                <a:gd name="connsiteX4" fmla="*/ 467360 w 843280"/>
                <a:gd name="connsiteY4" fmla="*/ 3190240 h 3190240"/>
                <a:gd name="connsiteX5" fmla="*/ 0 w 843280"/>
                <a:gd name="connsiteY5" fmla="*/ 2854960 h 3190240"/>
                <a:gd name="connsiteX6" fmla="*/ 284480 w 843280"/>
                <a:gd name="connsiteY6" fmla="*/ 2600960 h 3190240"/>
                <a:gd name="connsiteX7" fmla="*/ 284480 w 843280"/>
                <a:gd name="connsiteY7" fmla="*/ 609600 h 3190240"/>
                <a:gd name="connsiteX8" fmla="*/ 325120 w 843280"/>
                <a:gd name="connsiteY8" fmla="*/ 0 h 3190240"/>
                <a:gd name="connsiteX9" fmla="*/ 650240 w 843280"/>
                <a:gd name="connsiteY9" fmla="*/ 254000 h 3190240"/>
                <a:gd name="connsiteX0" fmla="*/ 355600 w 843280"/>
                <a:gd name="connsiteY0" fmla="*/ 213360 h 3190240"/>
                <a:gd name="connsiteX1" fmla="*/ 680720 w 843280"/>
                <a:gd name="connsiteY1" fmla="*/ 294640 h 3190240"/>
                <a:gd name="connsiteX2" fmla="*/ 843280 w 843280"/>
                <a:gd name="connsiteY2" fmla="*/ 457200 h 3190240"/>
                <a:gd name="connsiteX3" fmla="*/ 833120 w 843280"/>
                <a:gd name="connsiteY3" fmla="*/ 2479040 h 3190240"/>
                <a:gd name="connsiteX4" fmla="*/ 660400 w 843280"/>
                <a:gd name="connsiteY4" fmla="*/ 2997200 h 3190240"/>
                <a:gd name="connsiteX5" fmla="*/ 467360 w 843280"/>
                <a:gd name="connsiteY5" fmla="*/ 3190240 h 3190240"/>
                <a:gd name="connsiteX6" fmla="*/ 0 w 843280"/>
                <a:gd name="connsiteY6" fmla="*/ 2854960 h 3190240"/>
                <a:gd name="connsiteX7" fmla="*/ 284480 w 843280"/>
                <a:gd name="connsiteY7" fmla="*/ 2600960 h 3190240"/>
                <a:gd name="connsiteX8" fmla="*/ 284480 w 843280"/>
                <a:gd name="connsiteY8" fmla="*/ 609600 h 3190240"/>
                <a:gd name="connsiteX9" fmla="*/ 325120 w 843280"/>
                <a:gd name="connsiteY9" fmla="*/ 0 h 3190240"/>
                <a:gd name="connsiteX10" fmla="*/ 650240 w 843280"/>
                <a:gd name="connsiteY10" fmla="*/ 254000 h 319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3280" h="3190240">
                  <a:moveTo>
                    <a:pt x="355600" y="213360"/>
                  </a:moveTo>
                  <a:cubicBezTo>
                    <a:pt x="419947" y="240453"/>
                    <a:pt x="616373" y="267547"/>
                    <a:pt x="680720" y="294640"/>
                  </a:cubicBezTo>
                  <a:lnTo>
                    <a:pt x="843280" y="457200"/>
                  </a:lnTo>
                  <a:cubicBezTo>
                    <a:pt x="839893" y="1131147"/>
                    <a:pt x="836507" y="1805093"/>
                    <a:pt x="833120" y="2479040"/>
                  </a:cubicBezTo>
                  <a:cubicBezTo>
                    <a:pt x="775547" y="2580640"/>
                    <a:pt x="717973" y="2895600"/>
                    <a:pt x="660400" y="2997200"/>
                  </a:cubicBezTo>
                  <a:lnTo>
                    <a:pt x="467360" y="3190240"/>
                  </a:lnTo>
                  <a:lnTo>
                    <a:pt x="0" y="2854960"/>
                  </a:lnTo>
                  <a:lnTo>
                    <a:pt x="284480" y="2600960"/>
                  </a:lnTo>
                  <a:cubicBezTo>
                    <a:pt x="294640" y="1933787"/>
                    <a:pt x="274320" y="1276773"/>
                    <a:pt x="284480" y="609600"/>
                  </a:cubicBezTo>
                  <a:lnTo>
                    <a:pt x="325120" y="0"/>
                  </a:lnTo>
                  <a:lnTo>
                    <a:pt x="650240" y="254000"/>
                  </a:lnTo>
                </a:path>
              </a:pathLst>
            </a:custGeom>
            <a:solidFill>
              <a:srgbClr val="7E87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  <p:sp>
          <p:nvSpPr>
            <p:cNvPr id="11" name="Hình tự do: Hình 10">
              <a:extLst>
                <a:ext uri="{FF2B5EF4-FFF2-40B4-BE49-F238E27FC236}">
                  <a16:creationId xmlns:a16="http://schemas.microsoft.com/office/drawing/2014/main" xmlns="" id="{DC2207C4-E613-48FA-2D3B-7543563A5875}"/>
                </a:ext>
              </a:extLst>
            </p:cNvPr>
            <p:cNvSpPr/>
            <p:nvPr/>
          </p:nvSpPr>
          <p:spPr>
            <a:xfrm>
              <a:off x="5669280" y="802078"/>
              <a:ext cx="1879600" cy="2622759"/>
            </a:xfrm>
            <a:custGeom>
              <a:avLst/>
              <a:gdLst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589280 w 1788160"/>
                <a:gd name="connsiteY7" fmla="*/ 436880 h 2661920"/>
                <a:gd name="connsiteX8" fmla="*/ 345440 w 1788160"/>
                <a:gd name="connsiteY8" fmla="*/ 894080 h 2661920"/>
                <a:gd name="connsiteX9" fmla="*/ 0 w 1788160"/>
                <a:gd name="connsiteY9" fmla="*/ 579120 h 2661920"/>
                <a:gd name="connsiteX10" fmla="*/ 121920 w 1788160"/>
                <a:gd name="connsiteY10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579120 w 1788160"/>
                <a:gd name="connsiteY7" fmla="*/ 497840 h 2661920"/>
                <a:gd name="connsiteX8" fmla="*/ 345440 w 1788160"/>
                <a:gd name="connsiteY8" fmla="*/ 894080 h 2661920"/>
                <a:gd name="connsiteX9" fmla="*/ 0 w 1788160"/>
                <a:gd name="connsiteY9" fmla="*/ 579120 h 2661920"/>
                <a:gd name="connsiteX10" fmla="*/ 121920 w 1788160"/>
                <a:gd name="connsiteY10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579120 w 1788160"/>
                <a:gd name="connsiteY7" fmla="*/ 497840 h 2661920"/>
                <a:gd name="connsiteX8" fmla="*/ 345440 w 1788160"/>
                <a:gd name="connsiteY8" fmla="*/ 894080 h 2661920"/>
                <a:gd name="connsiteX9" fmla="*/ 0 w 1788160"/>
                <a:gd name="connsiteY9" fmla="*/ 579120 h 2661920"/>
                <a:gd name="connsiteX10" fmla="*/ 121920 w 1788160"/>
                <a:gd name="connsiteY10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640080 w 1788160"/>
                <a:gd name="connsiteY7" fmla="*/ 528320 h 2661920"/>
                <a:gd name="connsiteX8" fmla="*/ 345440 w 1788160"/>
                <a:gd name="connsiteY8" fmla="*/ 894080 h 2661920"/>
                <a:gd name="connsiteX9" fmla="*/ 0 w 1788160"/>
                <a:gd name="connsiteY9" fmla="*/ 579120 h 2661920"/>
                <a:gd name="connsiteX10" fmla="*/ 121920 w 1788160"/>
                <a:gd name="connsiteY10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640080 w 1788160"/>
                <a:gd name="connsiteY7" fmla="*/ 528320 h 2661920"/>
                <a:gd name="connsiteX8" fmla="*/ 345440 w 1788160"/>
                <a:gd name="connsiteY8" fmla="*/ 894080 h 2661920"/>
                <a:gd name="connsiteX9" fmla="*/ 0 w 1788160"/>
                <a:gd name="connsiteY9" fmla="*/ 579120 h 2661920"/>
                <a:gd name="connsiteX10" fmla="*/ 121920 w 1788160"/>
                <a:gd name="connsiteY10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660400 w 1788160"/>
                <a:gd name="connsiteY7" fmla="*/ 497840 h 2661920"/>
                <a:gd name="connsiteX8" fmla="*/ 345440 w 1788160"/>
                <a:gd name="connsiteY8" fmla="*/ 894080 h 2661920"/>
                <a:gd name="connsiteX9" fmla="*/ 0 w 1788160"/>
                <a:gd name="connsiteY9" fmla="*/ 579120 h 2661920"/>
                <a:gd name="connsiteX10" fmla="*/ 121920 w 1788160"/>
                <a:gd name="connsiteY10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731520 w 1788160"/>
                <a:gd name="connsiteY7" fmla="*/ 558800 h 2661920"/>
                <a:gd name="connsiteX8" fmla="*/ 660400 w 1788160"/>
                <a:gd name="connsiteY8" fmla="*/ 497840 h 2661920"/>
                <a:gd name="connsiteX9" fmla="*/ 345440 w 1788160"/>
                <a:gd name="connsiteY9" fmla="*/ 894080 h 2661920"/>
                <a:gd name="connsiteX10" fmla="*/ 0 w 1788160"/>
                <a:gd name="connsiteY10" fmla="*/ 579120 h 2661920"/>
                <a:gd name="connsiteX11" fmla="*/ 121920 w 1788160"/>
                <a:gd name="connsiteY11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57680 w 1788160"/>
                <a:gd name="connsiteY3" fmla="*/ 894080 h 2661920"/>
                <a:gd name="connsiteX4" fmla="*/ 1778000 w 1788160"/>
                <a:gd name="connsiteY4" fmla="*/ 1422400 h 2661920"/>
                <a:gd name="connsiteX5" fmla="*/ 1788160 w 1788160"/>
                <a:gd name="connsiteY5" fmla="*/ 2661920 h 2661920"/>
                <a:gd name="connsiteX6" fmla="*/ 1249680 w 1788160"/>
                <a:gd name="connsiteY6" fmla="*/ 2590800 h 2661920"/>
                <a:gd name="connsiteX7" fmla="*/ 1229360 w 1788160"/>
                <a:gd name="connsiteY7" fmla="*/ 731520 h 2661920"/>
                <a:gd name="connsiteX8" fmla="*/ 731520 w 1788160"/>
                <a:gd name="connsiteY8" fmla="*/ 558800 h 2661920"/>
                <a:gd name="connsiteX9" fmla="*/ 660400 w 1788160"/>
                <a:gd name="connsiteY9" fmla="*/ 497840 h 2661920"/>
                <a:gd name="connsiteX10" fmla="*/ 345440 w 1788160"/>
                <a:gd name="connsiteY10" fmla="*/ 894080 h 2661920"/>
                <a:gd name="connsiteX11" fmla="*/ 0 w 1788160"/>
                <a:gd name="connsiteY11" fmla="*/ 579120 h 2661920"/>
                <a:gd name="connsiteX12" fmla="*/ 121920 w 1788160"/>
                <a:gd name="connsiteY12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290320 w 1788160"/>
                <a:gd name="connsiteY2" fmla="*/ 162560 h 2661920"/>
                <a:gd name="connsiteX3" fmla="*/ 1656080 w 1788160"/>
                <a:gd name="connsiteY3" fmla="*/ 457200 h 2661920"/>
                <a:gd name="connsiteX4" fmla="*/ 1757680 w 1788160"/>
                <a:gd name="connsiteY4" fmla="*/ 894080 h 2661920"/>
                <a:gd name="connsiteX5" fmla="*/ 1778000 w 1788160"/>
                <a:gd name="connsiteY5" fmla="*/ 1422400 h 2661920"/>
                <a:gd name="connsiteX6" fmla="*/ 1788160 w 1788160"/>
                <a:gd name="connsiteY6" fmla="*/ 2661920 h 2661920"/>
                <a:gd name="connsiteX7" fmla="*/ 1249680 w 1788160"/>
                <a:gd name="connsiteY7" fmla="*/ 2590800 h 2661920"/>
                <a:gd name="connsiteX8" fmla="*/ 1229360 w 1788160"/>
                <a:gd name="connsiteY8" fmla="*/ 731520 h 2661920"/>
                <a:gd name="connsiteX9" fmla="*/ 731520 w 1788160"/>
                <a:gd name="connsiteY9" fmla="*/ 558800 h 2661920"/>
                <a:gd name="connsiteX10" fmla="*/ 660400 w 1788160"/>
                <a:gd name="connsiteY10" fmla="*/ 497840 h 2661920"/>
                <a:gd name="connsiteX11" fmla="*/ 345440 w 1788160"/>
                <a:gd name="connsiteY11" fmla="*/ 894080 h 2661920"/>
                <a:gd name="connsiteX12" fmla="*/ 0 w 1788160"/>
                <a:gd name="connsiteY12" fmla="*/ 579120 h 2661920"/>
                <a:gd name="connsiteX13" fmla="*/ 121920 w 1788160"/>
                <a:gd name="connsiteY13" fmla="*/ 284480 h 2661920"/>
                <a:gd name="connsiteX0" fmla="*/ 121920 w 1788160"/>
                <a:gd name="connsiteY0" fmla="*/ 284480 h 2661920"/>
                <a:gd name="connsiteX1" fmla="*/ 365760 w 1788160"/>
                <a:gd name="connsiteY1" fmla="*/ 162560 h 2661920"/>
                <a:gd name="connsiteX2" fmla="*/ 792480 w 1788160"/>
                <a:gd name="connsiteY2" fmla="*/ 0 h 2661920"/>
                <a:gd name="connsiteX3" fmla="*/ 1290320 w 1788160"/>
                <a:gd name="connsiteY3" fmla="*/ 162560 h 2661920"/>
                <a:gd name="connsiteX4" fmla="*/ 1656080 w 1788160"/>
                <a:gd name="connsiteY4" fmla="*/ 457200 h 2661920"/>
                <a:gd name="connsiteX5" fmla="*/ 1757680 w 1788160"/>
                <a:gd name="connsiteY5" fmla="*/ 894080 h 2661920"/>
                <a:gd name="connsiteX6" fmla="*/ 1778000 w 1788160"/>
                <a:gd name="connsiteY6" fmla="*/ 1422400 h 2661920"/>
                <a:gd name="connsiteX7" fmla="*/ 1788160 w 1788160"/>
                <a:gd name="connsiteY7" fmla="*/ 2661920 h 2661920"/>
                <a:gd name="connsiteX8" fmla="*/ 1249680 w 1788160"/>
                <a:gd name="connsiteY8" fmla="*/ 2590800 h 2661920"/>
                <a:gd name="connsiteX9" fmla="*/ 1229360 w 1788160"/>
                <a:gd name="connsiteY9" fmla="*/ 731520 h 2661920"/>
                <a:gd name="connsiteX10" fmla="*/ 731520 w 1788160"/>
                <a:gd name="connsiteY10" fmla="*/ 558800 h 2661920"/>
                <a:gd name="connsiteX11" fmla="*/ 660400 w 1788160"/>
                <a:gd name="connsiteY11" fmla="*/ 497840 h 2661920"/>
                <a:gd name="connsiteX12" fmla="*/ 345440 w 1788160"/>
                <a:gd name="connsiteY12" fmla="*/ 894080 h 2661920"/>
                <a:gd name="connsiteX13" fmla="*/ 0 w 1788160"/>
                <a:gd name="connsiteY13" fmla="*/ 579120 h 2661920"/>
                <a:gd name="connsiteX14" fmla="*/ 121920 w 1788160"/>
                <a:gd name="connsiteY14" fmla="*/ 284480 h 2661920"/>
                <a:gd name="connsiteX0" fmla="*/ 213360 w 1879600"/>
                <a:gd name="connsiteY0" fmla="*/ 284480 h 2661920"/>
                <a:gd name="connsiteX1" fmla="*/ 457200 w 1879600"/>
                <a:gd name="connsiteY1" fmla="*/ 162560 h 2661920"/>
                <a:gd name="connsiteX2" fmla="*/ 883920 w 1879600"/>
                <a:gd name="connsiteY2" fmla="*/ 0 h 2661920"/>
                <a:gd name="connsiteX3" fmla="*/ 1381760 w 1879600"/>
                <a:gd name="connsiteY3" fmla="*/ 162560 h 2661920"/>
                <a:gd name="connsiteX4" fmla="*/ 1747520 w 1879600"/>
                <a:gd name="connsiteY4" fmla="*/ 457200 h 2661920"/>
                <a:gd name="connsiteX5" fmla="*/ 1849120 w 1879600"/>
                <a:gd name="connsiteY5" fmla="*/ 894080 h 2661920"/>
                <a:gd name="connsiteX6" fmla="*/ 1869440 w 1879600"/>
                <a:gd name="connsiteY6" fmla="*/ 1422400 h 2661920"/>
                <a:gd name="connsiteX7" fmla="*/ 1879600 w 1879600"/>
                <a:gd name="connsiteY7" fmla="*/ 2661920 h 2661920"/>
                <a:gd name="connsiteX8" fmla="*/ 1341120 w 1879600"/>
                <a:gd name="connsiteY8" fmla="*/ 2590800 h 2661920"/>
                <a:gd name="connsiteX9" fmla="*/ 1320800 w 1879600"/>
                <a:gd name="connsiteY9" fmla="*/ 731520 h 2661920"/>
                <a:gd name="connsiteX10" fmla="*/ 822960 w 1879600"/>
                <a:gd name="connsiteY10" fmla="*/ 558800 h 2661920"/>
                <a:gd name="connsiteX11" fmla="*/ 751840 w 1879600"/>
                <a:gd name="connsiteY11" fmla="*/ 497840 h 2661920"/>
                <a:gd name="connsiteX12" fmla="*/ 436880 w 1879600"/>
                <a:gd name="connsiteY12" fmla="*/ 894080 h 2661920"/>
                <a:gd name="connsiteX13" fmla="*/ 0 w 1879600"/>
                <a:gd name="connsiteY13" fmla="*/ 619760 h 2661920"/>
                <a:gd name="connsiteX14" fmla="*/ 213360 w 1879600"/>
                <a:gd name="connsiteY14" fmla="*/ 284480 h 2661920"/>
                <a:gd name="connsiteX0" fmla="*/ 213360 w 1879600"/>
                <a:gd name="connsiteY0" fmla="*/ 243840 h 2621280"/>
                <a:gd name="connsiteX1" fmla="*/ 457200 w 1879600"/>
                <a:gd name="connsiteY1" fmla="*/ 121920 h 2621280"/>
                <a:gd name="connsiteX2" fmla="*/ 883920 w 1879600"/>
                <a:gd name="connsiteY2" fmla="*/ 0 h 2621280"/>
                <a:gd name="connsiteX3" fmla="*/ 1381760 w 1879600"/>
                <a:gd name="connsiteY3" fmla="*/ 121920 h 2621280"/>
                <a:gd name="connsiteX4" fmla="*/ 1747520 w 1879600"/>
                <a:gd name="connsiteY4" fmla="*/ 416560 h 2621280"/>
                <a:gd name="connsiteX5" fmla="*/ 1849120 w 1879600"/>
                <a:gd name="connsiteY5" fmla="*/ 853440 h 2621280"/>
                <a:gd name="connsiteX6" fmla="*/ 1869440 w 1879600"/>
                <a:gd name="connsiteY6" fmla="*/ 1381760 h 2621280"/>
                <a:gd name="connsiteX7" fmla="*/ 1879600 w 1879600"/>
                <a:gd name="connsiteY7" fmla="*/ 2621280 h 2621280"/>
                <a:gd name="connsiteX8" fmla="*/ 1341120 w 1879600"/>
                <a:gd name="connsiteY8" fmla="*/ 2550160 h 2621280"/>
                <a:gd name="connsiteX9" fmla="*/ 1320800 w 1879600"/>
                <a:gd name="connsiteY9" fmla="*/ 690880 h 2621280"/>
                <a:gd name="connsiteX10" fmla="*/ 822960 w 1879600"/>
                <a:gd name="connsiteY10" fmla="*/ 518160 h 2621280"/>
                <a:gd name="connsiteX11" fmla="*/ 751840 w 1879600"/>
                <a:gd name="connsiteY11" fmla="*/ 457200 h 2621280"/>
                <a:gd name="connsiteX12" fmla="*/ 436880 w 1879600"/>
                <a:gd name="connsiteY12" fmla="*/ 853440 h 2621280"/>
                <a:gd name="connsiteX13" fmla="*/ 0 w 1879600"/>
                <a:gd name="connsiteY13" fmla="*/ 579120 h 2621280"/>
                <a:gd name="connsiteX14" fmla="*/ 213360 w 1879600"/>
                <a:gd name="connsiteY14" fmla="*/ 243840 h 2621280"/>
                <a:gd name="connsiteX0" fmla="*/ 213360 w 1879600"/>
                <a:gd name="connsiteY0" fmla="*/ 243840 h 2621280"/>
                <a:gd name="connsiteX1" fmla="*/ 457200 w 1879600"/>
                <a:gd name="connsiteY1" fmla="*/ 121920 h 2621280"/>
                <a:gd name="connsiteX2" fmla="*/ 833120 w 1879600"/>
                <a:gd name="connsiteY2" fmla="*/ 0 h 2621280"/>
                <a:gd name="connsiteX3" fmla="*/ 1381760 w 1879600"/>
                <a:gd name="connsiteY3" fmla="*/ 121920 h 2621280"/>
                <a:gd name="connsiteX4" fmla="*/ 1747520 w 1879600"/>
                <a:gd name="connsiteY4" fmla="*/ 416560 h 2621280"/>
                <a:gd name="connsiteX5" fmla="*/ 1849120 w 1879600"/>
                <a:gd name="connsiteY5" fmla="*/ 853440 h 2621280"/>
                <a:gd name="connsiteX6" fmla="*/ 1869440 w 1879600"/>
                <a:gd name="connsiteY6" fmla="*/ 1381760 h 2621280"/>
                <a:gd name="connsiteX7" fmla="*/ 1879600 w 1879600"/>
                <a:gd name="connsiteY7" fmla="*/ 2621280 h 2621280"/>
                <a:gd name="connsiteX8" fmla="*/ 1341120 w 1879600"/>
                <a:gd name="connsiteY8" fmla="*/ 2550160 h 2621280"/>
                <a:gd name="connsiteX9" fmla="*/ 1320800 w 1879600"/>
                <a:gd name="connsiteY9" fmla="*/ 690880 h 2621280"/>
                <a:gd name="connsiteX10" fmla="*/ 822960 w 1879600"/>
                <a:gd name="connsiteY10" fmla="*/ 518160 h 2621280"/>
                <a:gd name="connsiteX11" fmla="*/ 751840 w 1879600"/>
                <a:gd name="connsiteY11" fmla="*/ 457200 h 2621280"/>
                <a:gd name="connsiteX12" fmla="*/ 436880 w 1879600"/>
                <a:gd name="connsiteY12" fmla="*/ 853440 h 2621280"/>
                <a:gd name="connsiteX13" fmla="*/ 0 w 1879600"/>
                <a:gd name="connsiteY13" fmla="*/ 579120 h 2621280"/>
                <a:gd name="connsiteX14" fmla="*/ 213360 w 1879600"/>
                <a:gd name="connsiteY14" fmla="*/ 243840 h 2621280"/>
                <a:gd name="connsiteX0" fmla="*/ 213360 w 1879600"/>
                <a:gd name="connsiteY0" fmla="*/ 245319 h 2622759"/>
                <a:gd name="connsiteX1" fmla="*/ 457200 w 1879600"/>
                <a:gd name="connsiteY1" fmla="*/ 123399 h 2622759"/>
                <a:gd name="connsiteX2" fmla="*/ 833120 w 1879600"/>
                <a:gd name="connsiteY2" fmla="*/ 1479 h 2622759"/>
                <a:gd name="connsiteX3" fmla="*/ 1117600 w 1879600"/>
                <a:gd name="connsiteY3" fmla="*/ 72599 h 2622759"/>
                <a:gd name="connsiteX4" fmla="*/ 1381760 w 1879600"/>
                <a:gd name="connsiteY4" fmla="*/ 123399 h 2622759"/>
                <a:gd name="connsiteX5" fmla="*/ 1747520 w 1879600"/>
                <a:gd name="connsiteY5" fmla="*/ 418039 h 2622759"/>
                <a:gd name="connsiteX6" fmla="*/ 1849120 w 1879600"/>
                <a:gd name="connsiteY6" fmla="*/ 854919 h 2622759"/>
                <a:gd name="connsiteX7" fmla="*/ 1869440 w 1879600"/>
                <a:gd name="connsiteY7" fmla="*/ 1383239 h 2622759"/>
                <a:gd name="connsiteX8" fmla="*/ 1879600 w 1879600"/>
                <a:gd name="connsiteY8" fmla="*/ 2622759 h 2622759"/>
                <a:gd name="connsiteX9" fmla="*/ 1341120 w 1879600"/>
                <a:gd name="connsiteY9" fmla="*/ 2551639 h 2622759"/>
                <a:gd name="connsiteX10" fmla="*/ 1320800 w 1879600"/>
                <a:gd name="connsiteY10" fmla="*/ 692359 h 2622759"/>
                <a:gd name="connsiteX11" fmla="*/ 822960 w 1879600"/>
                <a:gd name="connsiteY11" fmla="*/ 519639 h 2622759"/>
                <a:gd name="connsiteX12" fmla="*/ 751840 w 1879600"/>
                <a:gd name="connsiteY12" fmla="*/ 458679 h 2622759"/>
                <a:gd name="connsiteX13" fmla="*/ 436880 w 1879600"/>
                <a:gd name="connsiteY13" fmla="*/ 854919 h 2622759"/>
                <a:gd name="connsiteX14" fmla="*/ 0 w 1879600"/>
                <a:gd name="connsiteY14" fmla="*/ 580599 h 2622759"/>
                <a:gd name="connsiteX15" fmla="*/ 213360 w 1879600"/>
                <a:gd name="connsiteY15" fmla="*/ 245319 h 2622759"/>
                <a:gd name="connsiteX0" fmla="*/ 213360 w 1879600"/>
                <a:gd name="connsiteY0" fmla="*/ 245319 h 2622759"/>
                <a:gd name="connsiteX1" fmla="*/ 457200 w 1879600"/>
                <a:gd name="connsiteY1" fmla="*/ 123399 h 2622759"/>
                <a:gd name="connsiteX2" fmla="*/ 599440 w 1879600"/>
                <a:gd name="connsiteY2" fmla="*/ 52280 h 2622759"/>
                <a:gd name="connsiteX3" fmla="*/ 833120 w 1879600"/>
                <a:gd name="connsiteY3" fmla="*/ 1479 h 2622759"/>
                <a:gd name="connsiteX4" fmla="*/ 1117600 w 1879600"/>
                <a:gd name="connsiteY4" fmla="*/ 72599 h 2622759"/>
                <a:gd name="connsiteX5" fmla="*/ 1381760 w 1879600"/>
                <a:gd name="connsiteY5" fmla="*/ 123399 h 2622759"/>
                <a:gd name="connsiteX6" fmla="*/ 1747520 w 1879600"/>
                <a:gd name="connsiteY6" fmla="*/ 418039 h 2622759"/>
                <a:gd name="connsiteX7" fmla="*/ 1849120 w 1879600"/>
                <a:gd name="connsiteY7" fmla="*/ 854919 h 2622759"/>
                <a:gd name="connsiteX8" fmla="*/ 1869440 w 1879600"/>
                <a:gd name="connsiteY8" fmla="*/ 1383239 h 2622759"/>
                <a:gd name="connsiteX9" fmla="*/ 1879600 w 1879600"/>
                <a:gd name="connsiteY9" fmla="*/ 2622759 h 2622759"/>
                <a:gd name="connsiteX10" fmla="*/ 1341120 w 1879600"/>
                <a:gd name="connsiteY10" fmla="*/ 2551639 h 2622759"/>
                <a:gd name="connsiteX11" fmla="*/ 1320800 w 1879600"/>
                <a:gd name="connsiteY11" fmla="*/ 692359 h 2622759"/>
                <a:gd name="connsiteX12" fmla="*/ 822960 w 1879600"/>
                <a:gd name="connsiteY12" fmla="*/ 519639 h 2622759"/>
                <a:gd name="connsiteX13" fmla="*/ 751840 w 1879600"/>
                <a:gd name="connsiteY13" fmla="*/ 458679 h 2622759"/>
                <a:gd name="connsiteX14" fmla="*/ 436880 w 1879600"/>
                <a:gd name="connsiteY14" fmla="*/ 854919 h 2622759"/>
                <a:gd name="connsiteX15" fmla="*/ 0 w 1879600"/>
                <a:gd name="connsiteY15" fmla="*/ 580599 h 2622759"/>
                <a:gd name="connsiteX16" fmla="*/ 213360 w 1879600"/>
                <a:gd name="connsiteY16" fmla="*/ 245319 h 2622759"/>
                <a:gd name="connsiteX0" fmla="*/ 213360 w 1879600"/>
                <a:gd name="connsiteY0" fmla="*/ 245319 h 2622759"/>
                <a:gd name="connsiteX1" fmla="*/ 457200 w 1879600"/>
                <a:gd name="connsiteY1" fmla="*/ 123399 h 2622759"/>
                <a:gd name="connsiteX2" fmla="*/ 599440 w 1879600"/>
                <a:gd name="connsiteY2" fmla="*/ 52280 h 2622759"/>
                <a:gd name="connsiteX3" fmla="*/ 833120 w 1879600"/>
                <a:gd name="connsiteY3" fmla="*/ 1479 h 2622759"/>
                <a:gd name="connsiteX4" fmla="*/ 1117600 w 1879600"/>
                <a:gd name="connsiteY4" fmla="*/ 72599 h 2622759"/>
                <a:gd name="connsiteX5" fmla="*/ 1381760 w 1879600"/>
                <a:gd name="connsiteY5" fmla="*/ 123399 h 2622759"/>
                <a:gd name="connsiteX6" fmla="*/ 1747520 w 1879600"/>
                <a:gd name="connsiteY6" fmla="*/ 418039 h 2622759"/>
                <a:gd name="connsiteX7" fmla="*/ 1849120 w 1879600"/>
                <a:gd name="connsiteY7" fmla="*/ 854919 h 2622759"/>
                <a:gd name="connsiteX8" fmla="*/ 1869440 w 1879600"/>
                <a:gd name="connsiteY8" fmla="*/ 1383239 h 2622759"/>
                <a:gd name="connsiteX9" fmla="*/ 1879600 w 1879600"/>
                <a:gd name="connsiteY9" fmla="*/ 2622759 h 2622759"/>
                <a:gd name="connsiteX10" fmla="*/ 1341120 w 1879600"/>
                <a:gd name="connsiteY10" fmla="*/ 2551639 h 2622759"/>
                <a:gd name="connsiteX11" fmla="*/ 1320800 w 1879600"/>
                <a:gd name="connsiteY11" fmla="*/ 692359 h 2622759"/>
                <a:gd name="connsiteX12" fmla="*/ 1036320 w 1879600"/>
                <a:gd name="connsiteY12" fmla="*/ 499320 h 2622759"/>
                <a:gd name="connsiteX13" fmla="*/ 822960 w 1879600"/>
                <a:gd name="connsiteY13" fmla="*/ 519639 h 2622759"/>
                <a:gd name="connsiteX14" fmla="*/ 751840 w 1879600"/>
                <a:gd name="connsiteY14" fmla="*/ 458679 h 2622759"/>
                <a:gd name="connsiteX15" fmla="*/ 436880 w 1879600"/>
                <a:gd name="connsiteY15" fmla="*/ 854919 h 2622759"/>
                <a:gd name="connsiteX16" fmla="*/ 0 w 1879600"/>
                <a:gd name="connsiteY16" fmla="*/ 580599 h 2622759"/>
                <a:gd name="connsiteX17" fmla="*/ 213360 w 1879600"/>
                <a:gd name="connsiteY17" fmla="*/ 245319 h 2622759"/>
                <a:gd name="connsiteX0" fmla="*/ 213360 w 1879600"/>
                <a:gd name="connsiteY0" fmla="*/ 245319 h 2622759"/>
                <a:gd name="connsiteX1" fmla="*/ 457200 w 1879600"/>
                <a:gd name="connsiteY1" fmla="*/ 123399 h 2622759"/>
                <a:gd name="connsiteX2" fmla="*/ 599440 w 1879600"/>
                <a:gd name="connsiteY2" fmla="*/ 52280 h 2622759"/>
                <a:gd name="connsiteX3" fmla="*/ 833120 w 1879600"/>
                <a:gd name="connsiteY3" fmla="*/ 1479 h 2622759"/>
                <a:gd name="connsiteX4" fmla="*/ 1117600 w 1879600"/>
                <a:gd name="connsiteY4" fmla="*/ 72599 h 2622759"/>
                <a:gd name="connsiteX5" fmla="*/ 1381760 w 1879600"/>
                <a:gd name="connsiteY5" fmla="*/ 123399 h 2622759"/>
                <a:gd name="connsiteX6" fmla="*/ 1747520 w 1879600"/>
                <a:gd name="connsiteY6" fmla="*/ 418039 h 2622759"/>
                <a:gd name="connsiteX7" fmla="*/ 1849120 w 1879600"/>
                <a:gd name="connsiteY7" fmla="*/ 854919 h 2622759"/>
                <a:gd name="connsiteX8" fmla="*/ 1869440 w 1879600"/>
                <a:gd name="connsiteY8" fmla="*/ 1383239 h 2622759"/>
                <a:gd name="connsiteX9" fmla="*/ 1879600 w 1879600"/>
                <a:gd name="connsiteY9" fmla="*/ 2622759 h 2622759"/>
                <a:gd name="connsiteX10" fmla="*/ 1341120 w 1879600"/>
                <a:gd name="connsiteY10" fmla="*/ 2551639 h 2622759"/>
                <a:gd name="connsiteX11" fmla="*/ 1320800 w 1879600"/>
                <a:gd name="connsiteY11" fmla="*/ 692359 h 2622759"/>
                <a:gd name="connsiteX12" fmla="*/ 1209040 w 1879600"/>
                <a:gd name="connsiteY12" fmla="*/ 570440 h 2622759"/>
                <a:gd name="connsiteX13" fmla="*/ 1036320 w 1879600"/>
                <a:gd name="connsiteY13" fmla="*/ 499320 h 2622759"/>
                <a:gd name="connsiteX14" fmla="*/ 822960 w 1879600"/>
                <a:gd name="connsiteY14" fmla="*/ 519639 h 2622759"/>
                <a:gd name="connsiteX15" fmla="*/ 751840 w 1879600"/>
                <a:gd name="connsiteY15" fmla="*/ 458679 h 2622759"/>
                <a:gd name="connsiteX16" fmla="*/ 436880 w 1879600"/>
                <a:gd name="connsiteY16" fmla="*/ 854919 h 2622759"/>
                <a:gd name="connsiteX17" fmla="*/ 0 w 1879600"/>
                <a:gd name="connsiteY17" fmla="*/ 580599 h 2622759"/>
                <a:gd name="connsiteX18" fmla="*/ 213360 w 1879600"/>
                <a:gd name="connsiteY18" fmla="*/ 245319 h 2622759"/>
                <a:gd name="connsiteX0" fmla="*/ 213360 w 1879600"/>
                <a:gd name="connsiteY0" fmla="*/ 245319 h 2622759"/>
                <a:gd name="connsiteX1" fmla="*/ 457200 w 1879600"/>
                <a:gd name="connsiteY1" fmla="*/ 123399 h 2622759"/>
                <a:gd name="connsiteX2" fmla="*/ 599440 w 1879600"/>
                <a:gd name="connsiteY2" fmla="*/ 52280 h 2622759"/>
                <a:gd name="connsiteX3" fmla="*/ 833120 w 1879600"/>
                <a:gd name="connsiteY3" fmla="*/ 1479 h 2622759"/>
                <a:gd name="connsiteX4" fmla="*/ 1117600 w 1879600"/>
                <a:gd name="connsiteY4" fmla="*/ 72599 h 2622759"/>
                <a:gd name="connsiteX5" fmla="*/ 1381760 w 1879600"/>
                <a:gd name="connsiteY5" fmla="*/ 123399 h 2622759"/>
                <a:gd name="connsiteX6" fmla="*/ 1747520 w 1879600"/>
                <a:gd name="connsiteY6" fmla="*/ 418039 h 2622759"/>
                <a:gd name="connsiteX7" fmla="*/ 1849120 w 1879600"/>
                <a:gd name="connsiteY7" fmla="*/ 854919 h 2622759"/>
                <a:gd name="connsiteX8" fmla="*/ 1869440 w 1879600"/>
                <a:gd name="connsiteY8" fmla="*/ 1383239 h 2622759"/>
                <a:gd name="connsiteX9" fmla="*/ 1879600 w 1879600"/>
                <a:gd name="connsiteY9" fmla="*/ 2622759 h 2622759"/>
                <a:gd name="connsiteX10" fmla="*/ 1341120 w 1879600"/>
                <a:gd name="connsiteY10" fmla="*/ 2551639 h 2622759"/>
                <a:gd name="connsiteX11" fmla="*/ 1320800 w 1879600"/>
                <a:gd name="connsiteY11" fmla="*/ 692359 h 2622759"/>
                <a:gd name="connsiteX12" fmla="*/ 1209040 w 1879600"/>
                <a:gd name="connsiteY12" fmla="*/ 570440 h 2622759"/>
                <a:gd name="connsiteX13" fmla="*/ 1036320 w 1879600"/>
                <a:gd name="connsiteY13" fmla="*/ 499320 h 2622759"/>
                <a:gd name="connsiteX14" fmla="*/ 822960 w 1879600"/>
                <a:gd name="connsiteY14" fmla="*/ 519639 h 2622759"/>
                <a:gd name="connsiteX15" fmla="*/ 751840 w 1879600"/>
                <a:gd name="connsiteY15" fmla="*/ 458679 h 2622759"/>
                <a:gd name="connsiteX16" fmla="*/ 426720 w 1879600"/>
                <a:gd name="connsiteY16" fmla="*/ 773639 h 2622759"/>
                <a:gd name="connsiteX17" fmla="*/ 0 w 1879600"/>
                <a:gd name="connsiteY17" fmla="*/ 580599 h 2622759"/>
                <a:gd name="connsiteX18" fmla="*/ 213360 w 1879600"/>
                <a:gd name="connsiteY18" fmla="*/ 245319 h 2622759"/>
                <a:gd name="connsiteX0" fmla="*/ 213360 w 1879600"/>
                <a:gd name="connsiteY0" fmla="*/ 245319 h 2622759"/>
                <a:gd name="connsiteX1" fmla="*/ 457200 w 1879600"/>
                <a:gd name="connsiteY1" fmla="*/ 123399 h 2622759"/>
                <a:gd name="connsiteX2" fmla="*/ 599440 w 1879600"/>
                <a:gd name="connsiteY2" fmla="*/ 52280 h 2622759"/>
                <a:gd name="connsiteX3" fmla="*/ 833120 w 1879600"/>
                <a:gd name="connsiteY3" fmla="*/ 1479 h 2622759"/>
                <a:gd name="connsiteX4" fmla="*/ 1117600 w 1879600"/>
                <a:gd name="connsiteY4" fmla="*/ 72599 h 2622759"/>
                <a:gd name="connsiteX5" fmla="*/ 1381760 w 1879600"/>
                <a:gd name="connsiteY5" fmla="*/ 123399 h 2622759"/>
                <a:gd name="connsiteX6" fmla="*/ 1747520 w 1879600"/>
                <a:gd name="connsiteY6" fmla="*/ 418039 h 2622759"/>
                <a:gd name="connsiteX7" fmla="*/ 1849120 w 1879600"/>
                <a:gd name="connsiteY7" fmla="*/ 854919 h 2622759"/>
                <a:gd name="connsiteX8" fmla="*/ 1869440 w 1879600"/>
                <a:gd name="connsiteY8" fmla="*/ 1383239 h 2622759"/>
                <a:gd name="connsiteX9" fmla="*/ 1879600 w 1879600"/>
                <a:gd name="connsiteY9" fmla="*/ 2622759 h 2622759"/>
                <a:gd name="connsiteX10" fmla="*/ 1341120 w 1879600"/>
                <a:gd name="connsiteY10" fmla="*/ 2551639 h 2622759"/>
                <a:gd name="connsiteX11" fmla="*/ 1320800 w 1879600"/>
                <a:gd name="connsiteY11" fmla="*/ 692359 h 2622759"/>
                <a:gd name="connsiteX12" fmla="*/ 1209040 w 1879600"/>
                <a:gd name="connsiteY12" fmla="*/ 570440 h 2622759"/>
                <a:gd name="connsiteX13" fmla="*/ 1036320 w 1879600"/>
                <a:gd name="connsiteY13" fmla="*/ 499320 h 2622759"/>
                <a:gd name="connsiteX14" fmla="*/ 822960 w 1879600"/>
                <a:gd name="connsiteY14" fmla="*/ 519639 h 2622759"/>
                <a:gd name="connsiteX15" fmla="*/ 619760 w 1879600"/>
                <a:gd name="connsiteY15" fmla="*/ 550119 h 2622759"/>
                <a:gd name="connsiteX16" fmla="*/ 426720 w 1879600"/>
                <a:gd name="connsiteY16" fmla="*/ 773639 h 2622759"/>
                <a:gd name="connsiteX17" fmla="*/ 0 w 1879600"/>
                <a:gd name="connsiteY17" fmla="*/ 580599 h 2622759"/>
                <a:gd name="connsiteX18" fmla="*/ 213360 w 1879600"/>
                <a:gd name="connsiteY18" fmla="*/ 245319 h 2622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79600" h="2622759">
                  <a:moveTo>
                    <a:pt x="213360" y="245319"/>
                  </a:moveTo>
                  <a:cubicBezTo>
                    <a:pt x="304800" y="208066"/>
                    <a:pt x="365760" y="160652"/>
                    <a:pt x="457200" y="123399"/>
                  </a:cubicBezTo>
                  <a:cubicBezTo>
                    <a:pt x="514773" y="106466"/>
                    <a:pt x="541867" y="69213"/>
                    <a:pt x="599440" y="52280"/>
                  </a:cubicBezTo>
                  <a:lnTo>
                    <a:pt x="833120" y="1479"/>
                  </a:lnTo>
                  <a:cubicBezTo>
                    <a:pt x="933027" y="-10374"/>
                    <a:pt x="1026160" y="52279"/>
                    <a:pt x="1117600" y="72599"/>
                  </a:cubicBezTo>
                  <a:cubicBezTo>
                    <a:pt x="1209040" y="92919"/>
                    <a:pt x="1266614" y="62439"/>
                    <a:pt x="1381760" y="123399"/>
                  </a:cubicBezTo>
                  <a:lnTo>
                    <a:pt x="1747520" y="418039"/>
                  </a:lnTo>
                  <a:cubicBezTo>
                    <a:pt x="1764453" y="550119"/>
                    <a:pt x="1832187" y="722839"/>
                    <a:pt x="1849120" y="854919"/>
                  </a:cubicBezTo>
                  <a:lnTo>
                    <a:pt x="1869440" y="1383239"/>
                  </a:lnTo>
                  <a:cubicBezTo>
                    <a:pt x="1872827" y="1796412"/>
                    <a:pt x="1876213" y="2209586"/>
                    <a:pt x="1879600" y="2622759"/>
                  </a:cubicBezTo>
                  <a:lnTo>
                    <a:pt x="1341120" y="2551639"/>
                  </a:lnTo>
                  <a:lnTo>
                    <a:pt x="1320800" y="692359"/>
                  </a:lnTo>
                  <a:cubicBezTo>
                    <a:pt x="1308947" y="348613"/>
                    <a:pt x="1256453" y="602613"/>
                    <a:pt x="1209040" y="570440"/>
                  </a:cubicBezTo>
                  <a:cubicBezTo>
                    <a:pt x="1161627" y="538267"/>
                    <a:pt x="1110826" y="494240"/>
                    <a:pt x="1036320" y="499320"/>
                  </a:cubicBezTo>
                  <a:cubicBezTo>
                    <a:pt x="961814" y="504400"/>
                    <a:pt x="890693" y="523026"/>
                    <a:pt x="822960" y="519639"/>
                  </a:cubicBezTo>
                  <a:cubicBezTo>
                    <a:pt x="755227" y="516252"/>
                    <a:pt x="697653" y="485772"/>
                    <a:pt x="619760" y="550119"/>
                  </a:cubicBezTo>
                  <a:lnTo>
                    <a:pt x="426720" y="773639"/>
                  </a:lnTo>
                  <a:lnTo>
                    <a:pt x="0" y="580599"/>
                  </a:lnTo>
                  <a:lnTo>
                    <a:pt x="213360" y="245319"/>
                  </a:lnTo>
                  <a:close/>
                </a:path>
              </a:pathLst>
            </a:custGeom>
            <a:solidFill>
              <a:srgbClr val="FDEC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xmlns="" id="{6C4B94DE-C3F5-7698-36B4-B820D3696F98}"/>
                </a:ext>
              </a:extLst>
            </p:cNvPr>
            <p:cNvSpPr/>
            <p:nvPr/>
          </p:nvSpPr>
          <p:spPr>
            <a:xfrm>
              <a:off x="7005866" y="3506118"/>
              <a:ext cx="1772374" cy="2092960"/>
            </a:xfrm>
            <a:custGeom>
              <a:avLst/>
              <a:gdLst>
                <a:gd name="connsiteX0" fmla="*/ 0 w 1767840"/>
                <a:gd name="connsiteY0" fmla="*/ 0 h 2092960"/>
                <a:gd name="connsiteX1" fmla="*/ 538480 w 1767840"/>
                <a:gd name="connsiteY1" fmla="*/ 60960 h 2092960"/>
                <a:gd name="connsiteX2" fmla="*/ 528320 w 1767840"/>
                <a:gd name="connsiteY2" fmla="*/ 1270000 h 2092960"/>
                <a:gd name="connsiteX3" fmla="*/ 711200 w 1767840"/>
                <a:gd name="connsiteY3" fmla="*/ 1584960 h 2092960"/>
                <a:gd name="connsiteX4" fmla="*/ 1137920 w 1767840"/>
                <a:gd name="connsiteY4" fmla="*/ 1513840 h 2092960"/>
                <a:gd name="connsiteX5" fmla="*/ 1412240 w 1767840"/>
                <a:gd name="connsiteY5" fmla="*/ 1127760 h 2092960"/>
                <a:gd name="connsiteX6" fmla="*/ 1767840 w 1767840"/>
                <a:gd name="connsiteY6" fmla="*/ 1493520 h 2092960"/>
                <a:gd name="connsiteX7" fmla="*/ 1503680 w 1767840"/>
                <a:gd name="connsiteY7" fmla="*/ 1899920 h 2092960"/>
                <a:gd name="connsiteX8" fmla="*/ 934720 w 1767840"/>
                <a:gd name="connsiteY8" fmla="*/ 2092960 h 2092960"/>
                <a:gd name="connsiteX9" fmla="*/ 426720 w 1767840"/>
                <a:gd name="connsiteY9" fmla="*/ 1920240 h 2092960"/>
                <a:gd name="connsiteX10" fmla="*/ 142240 w 1767840"/>
                <a:gd name="connsiteY10" fmla="*/ 1727200 h 2092960"/>
                <a:gd name="connsiteX11" fmla="*/ 101600 w 1767840"/>
                <a:gd name="connsiteY11" fmla="*/ 1351280 h 2092960"/>
                <a:gd name="connsiteX12" fmla="*/ 10160 w 1767840"/>
                <a:gd name="connsiteY12" fmla="*/ 518160 h 2092960"/>
                <a:gd name="connsiteX0" fmla="*/ 0 w 1767840"/>
                <a:gd name="connsiteY0" fmla="*/ 0 h 2092960"/>
                <a:gd name="connsiteX1" fmla="*/ 538480 w 1767840"/>
                <a:gd name="connsiteY1" fmla="*/ 60960 h 2092960"/>
                <a:gd name="connsiteX2" fmla="*/ 528320 w 1767840"/>
                <a:gd name="connsiteY2" fmla="*/ 1270000 h 2092960"/>
                <a:gd name="connsiteX3" fmla="*/ 711200 w 1767840"/>
                <a:gd name="connsiteY3" fmla="*/ 1584960 h 2092960"/>
                <a:gd name="connsiteX4" fmla="*/ 1137920 w 1767840"/>
                <a:gd name="connsiteY4" fmla="*/ 1513840 h 2092960"/>
                <a:gd name="connsiteX5" fmla="*/ 1412240 w 1767840"/>
                <a:gd name="connsiteY5" fmla="*/ 1127760 h 2092960"/>
                <a:gd name="connsiteX6" fmla="*/ 1767840 w 1767840"/>
                <a:gd name="connsiteY6" fmla="*/ 1493520 h 2092960"/>
                <a:gd name="connsiteX7" fmla="*/ 1503680 w 1767840"/>
                <a:gd name="connsiteY7" fmla="*/ 1899920 h 2092960"/>
                <a:gd name="connsiteX8" fmla="*/ 934720 w 1767840"/>
                <a:gd name="connsiteY8" fmla="*/ 2092960 h 2092960"/>
                <a:gd name="connsiteX9" fmla="*/ 426720 w 1767840"/>
                <a:gd name="connsiteY9" fmla="*/ 1920240 h 2092960"/>
                <a:gd name="connsiteX10" fmla="*/ 142240 w 1767840"/>
                <a:gd name="connsiteY10" fmla="*/ 1727200 h 2092960"/>
                <a:gd name="connsiteX11" fmla="*/ 10160 w 1767840"/>
                <a:gd name="connsiteY11" fmla="*/ 1066800 h 2092960"/>
                <a:gd name="connsiteX12" fmla="*/ 10160 w 1767840"/>
                <a:gd name="connsiteY12" fmla="*/ 518160 h 2092960"/>
                <a:gd name="connsiteX0" fmla="*/ 0 w 1767840"/>
                <a:gd name="connsiteY0" fmla="*/ 0 h 2092960"/>
                <a:gd name="connsiteX1" fmla="*/ 538480 w 1767840"/>
                <a:gd name="connsiteY1" fmla="*/ 60960 h 2092960"/>
                <a:gd name="connsiteX2" fmla="*/ 528320 w 1767840"/>
                <a:gd name="connsiteY2" fmla="*/ 1270000 h 2092960"/>
                <a:gd name="connsiteX3" fmla="*/ 711200 w 1767840"/>
                <a:gd name="connsiteY3" fmla="*/ 1584960 h 2092960"/>
                <a:gd name="connsiteX4" fmla="*/ 1137920 w 1767840"/>
                <a:gd name="connsiteY4" fmla="*/ 1513840 h 2092960"/>
                <a:gd name="connsiteX5" fmla="*/ 1412240 w 1767840"/>
                <a:gd name="connsiteY5" fmla="*/ 1127760 h 2092960"/>
                <a:gd name="connsiteX6" fmla="*/ 1767840 w 1767840"/>
                <a:gd name="connsiteY6" fmla="*/ 1493520 h 2092960"/>
                <a:gd name="connsiteX7" fmla="*/ 1503680 w 1767840"/>
                <a:gd name="connsiteY7" fmla="*/ 1899920 h 2092960"/>
                <a:gd name="connsiteX8" fmla="*/ 934720 w 1767840"/>
                <a:gd name="connsiteY8" fmla="*/ 2092960 h 2092960"/>
                <a:gd name="connsiteX9" fmla="*/ 426720 w 1767840"/>
                <a:gd name="connsiteY9" fmla="*/ 1920240 h 2092960"/>
                <a:gd name="connsiteX10" fmla="*/ 142240 w 1767840"/>
                <a:gd name="connsiteY10" fmla="*/ 1727200 h 2092960"/>
                <a:gd name="connsiteX11" fmla="*/ 10160 w 1767840"/>
                <a:gd name="connsiteY11" fmla="*/ 1066800 h 2092960"/>
                <a:gd name="connsiteX12" fmla="*/ 10160 w 1767840"/>
                <a:gd name="connsiteY12" fmla="*/ 518160 h 2092960"/>
                <a:gd name="connsiteX0" fmla="*/ 0 w 1767840"/>
                <a:gd name="connsiteY0" fmla="*/ 0 h 2092960"/>
                <a:gd name="connsiteX1" fmla="*/ 538480 w 1767840"/>
                <a:gd name="connsiteY1" fmla="*/ 60960 h 2092960"/>
                <a:gd name="connsiteX2" fmla="*/ 528320 w 1767840"/>
                <a:gd name="connsiteY2" fmla="*/ 1270000 h 2092960"/>
                <a:gd name="connsiteX3" fmla="*/ 751840 w 1767840"/>
                <a:gd name="connsiteY3" fmla="*/ 1564640 h 2092960"/>
                <a:gd name="connsiteX4" fmla="*/ 1137920 w 1767840"/>
                <a:gd name="connsiteY4" fmla="*/ 1513840 h 2092960"/>
                <a:gd name="connsiteX5" fmla="*/ 1412240 w 1767840"/>
                <a:gd name="connsiteY5" fmla="*/ 1127760 h 2092960"/>
                <a:gd name="connsiteX6" fmla="*/ 1767840 w 1767840"/>
                <a:gd name="connsiteY6" fmla="*/ 1493520 h 2092960"/>
                <a:gd name="connsiteX7" fmla="*/ 1503680 w 1767840"/>
                <a:gd name="connsiteY7" fmla="*/ 1899920 h 2092960"/>
                <a:gd name="connsiteX8" fmla="*/ 934720 w 1767840"/>
                <a:gd name="connsiteY8" fmla="*/ 2092960 h 2092960"/>
                <a:gd name="connsiteX9" fmla="*/ 426720 w 1767840"/>
                <a:gd name="connsiteY9" fmla="*/ 1920240 h 2092960"/>
                <a:gd name="connsiteX10" fmla="*/ 142240 w 1767840"/>
                <a:gd name="connsiteY10" fmla="*/ 1727200 h 2092960"/>
                <a:gd name="connsiteX11" fmla="*/ 10160 w 1767840"/>
                <a:gd name="connsiteY11" fmla="*/ 1066800 h 2092960"/>
                <a:gd name="connsiteX12" fmla="*/ 10160 w 1767840"/>
                <a:gd name="connsiteY12" fmla="*/ 518160 h 2092960"/>
                <a:gd name="connsiteX0" fmla="*/ 4534 w 1772374"/>
                <a:gd name="connsiteY0" fmla="*/ 0 h 2092960"/>
                <a:gd name="connsiteX1" fmla="*/ 543014 w 1772374"/>
                <a:gd name="connsiteY1" fmla="*/ 60960 h 2092960"/>
                <a:gd name="connsiteX2" fmla="*/ 532854 w 1772374"/>
                <a:gd name="connsiteY2" fmla="*/ 1270000 h 2092960"/>
                <a:gd name="connsiteX3" fmla="*/ 756374 w 1772374"/>
                <a:gd name="connsiteY3" fmla="*/ 1564640 h 2092960"/>
                <a:gd name="connsiteX4" fmla="*/ 1142454 w 1772374"/>
                <a:gd name="connsiteY4" fmla="*/ 1513840 h 2092960"/>
                <a:gd name="connsiteX5" fmla="*/ 1416774 w 1772374"/>
                <a:gd name="connsiteY5" fmla="*/ 1127760 h 2092960"/>
                <a:gd name="connsiteX6" fmla="*/ 1772374 w 1772374"/>
                <a:gd name="connsiteY6" fmla="*/ 1493520 h 2092960"/>
                <a:gd name="connsiteX7" fmla="*/ 1508214 w 1772374"/>
                <a:gd name="connsiteY7" fmla="*/ 1899920 h 2092960"/>
                <a:gd name="connsiteX8" fmla="*/ 939254 w 1772374"/>
                <a:gd name="connsiteY8" fmla="*/ 2092960 h 2092960"/>
                <a:gd name="connsiteX9" fmla="*/ 431254 w 1772374"/>
                <a:gd name="connsiteY9" fmla="*/ 1920240 h 2092960"/>
                <a:gd name="connsiteX10" fmla="*/ 146774 w 1772374"/>
                <a:gd name="connsiteY10" fmla="*/ 1727200 h 2092960"/>
                <a:gd name="connsiteX11" fmla="*/ 14694 w 1772374"/>
                <a:gd name="connsiteY11" fmla="*/ 1066800 h 2092960"/>
                <a:gd name="connsiteX12" fmla="*/ 4534 w 1772374"/>
                <a:gd name="connsiteY12" fmla="*/ 762000 h 2092960"/>
                <a:gd name="connsiteX13" fmla="*/ 14694 w 1772374"/>
                <a:gd name="connsiteY13" fmla="*/ 518160 h 2092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72374" h="2092960">
                  <a:moveTo>
                    <a:pt x="4534" y="0"/>
                  </a:moveTo>
                  <a:lnTo>
                    <a:pt x="543014" y="60960"/>
                  </a:lnTo>
                  <a:cubicBezTo>
                    <a:pt x="539627" y="463973"/>
                    <a:pt x="536241" y="866987"/>
                    <a:pt x="532854" y="1270000"/>
                  </a:cubicBezTo>
                  <a:lnTo>
                    <a:pt x="756374" y="1564640"/>
                  </a:lnTo>
                  <a:lnTo>
                    <a:pt x="1142454" y="1513840"/>
                  </a:lnTo>
                  <a:lnTo>
                    <a:pt x="1416774" y="1127760"/>
                  </a:lnTo>
                  <a:lnTo>
                    <a:pt x="1772374" y="1493520"/>
                  </a:lnTo>
                  <a:lnTo>
                    <a:pt x="1508214" y="1899920"/>
                  </a:lnTo>
                  <a:lnTo>
                    <a:pt x="939254" y="2092960"/>
                  </a:lnTo>
                  <a:lnTo>
                    <a:pt x="431254" y="1920240"/>
                  </a:lnTo>
                  <a:lnTo>
                    <a:pt x="146774" y="1727200"/>
                  </a:lnTo>
                  <a:cubicBezTo>
                    <a:pt x="102747" y="1507067"/>
                    <a:pt x="-2239" y="1388533"/>
                    <a:pt x="14694" y="1066800"/>
                  </a:cubicBezTo>
                  <a:cubicBezTo>
                    <a:pt x="-10706" y="902547"/>
                    <a:pt x="4534" y="853440"/>
                    <a:pt x="4534" y="762000"/>
                  </a:cubicBezTo>
                  <a:cubicBezTo>
                    <a:pt x="4534" y="670560"/>
                    <a:pt x="11307" y="555413"/>
                    <a:pt x="14694" y="518160"/>
                  </a:cubicBezTo>
                </a:path>
              </a:pathLst>
            </a:custGeom>
            <a:solidFill>
              <a:srgbClr val="7E87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xmlns="" id="{D4428704-A0FA-3442-4691-FF39EC947D10}"/>
                </a:ext>
              </a:extLst>
            </p:cNvPr>
            <p:cNvSpPr/>
            <p:nvPr/>
          </p:nvSpPr>
          <p:spPr>
            <a:xfrm>
              <a:off x="8270240" y="2276758"/>
              <a:ext cx="568960" cy="1971040"/>
            </a:xfrm>
            <a:custGeom>
              <a:avLst/>
              <a:gdLst>
                <a:gd name="connsiteX0" fmla="*/ 20320 w 568960"/>
                <a:gd name="connsiteY0" fmla="*/ 0 h 1971040"/>
                <a:gd name="connsiteX1" fmla="*/ 20320 w 568960"/>
                <a:gd name="connsiteY1" fmla="*/ 0 h 1971040"/>
                <a:gd name="connsiteX2" fmla="*/ 558800 w 568960"/>
                <a:gd name="connsiteY2" fmla="*/ 0 h 1971040"/>
                <a:gd name="connsiteX3" fmla="*/ 568960 w 568960"/>
                <a:gd name="connsiteY3" fmla="*/ 1971040 h 1971040"/>
                <a:gd name="connsiteX4" fmla="*/ 0 w 568960"/>
                <a:gd name="connsiteY4" fmla="*/ 1879600 h 1971040"/>
                <a:gd name="connsiteX5" fmla="*/ 20320 w 568960"/>
                <a:gd name="connsiteY5" fmla="*/ 0 h 1971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8960" h="1971040">
                  <a:moveTo>
                    <a:pt x="20320" y="0"/>
                  </a:moveTo>
                  <a:lnTo>
                    <a:pt x="20320" y="0"/>
                  </a:lnTo>
                  <a:lnTo>
                    <a:pt x="558800" y="0"/>
                  </a:lnTo>
                  <a:cubicBezTo>
                    <a:pt x="562187" y="657013"/>
                    <a:pt x="565573" y="1314027"/>
                    <a:pt x="568960" y="1971040"/>
                  </a:cubicBezTo>
                  <a:lnTo>
                    <a:pt x="0" y="187960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DEC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" name="Hộp Văn bản 14">
              <a:extLst>
                <a:ext uri="{FF2B5EF4-FFF2-40B4-BE49-F238E27FC236}">
                  <a16:creationId xmlns:a16="http://schemas.microsoft.com/office/drawing/2014/main" xmlns="" id="{459A3AEA-E9CF-6C1C-C327-A2FCBFA0F163}"/>
                </a:ext>
              </a:extLst>
            </p:cNvPr>
            <p:cNvSpPr txBox="1"/>
            <p:nvPr/>
          </p:nvSpPr>
          <p:spPr>
            <a:xfrm>
              <a:off x="5547879" y="3029653"/>
              <a:ext cx="53893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2</a:t>
              </a:r>
              <a:endPara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  <p:sp>
          <p:nvSpPr>
            <p:cNvPr id="16" name="Hộp Văn bản 15">
              <a:extLst>
                <a:ext uri="{FF2B5EF4-FFF2-40B4-BE49-F238E27FC236}">
                  <a16:creationId xmlns:a16="http://schemas.microsoft.com/office/drawing/2014/main" xmlns="" id="{CDD3E6A3-7CBA-4EFF-AD79-3B77F6CED480}"/>
                </a:ext>
              </a:extLst>
            </p:cNvPr>
            <p:cNvSpPr txBox="1"/>
            <p:nvPr/>
          </p:nvSpPr>
          <p:spPr>
            <a:xfrm>
              <a:off x="7000761" y="1636311"/>
              <a:ext cx="53893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3</a:t>
              </a:r>
              <a:endPara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  <p:sp>
          <p:nvSpPr>
            <p:cNvPr id="17" name="Hộp Văn bản 16">
              <a:extLst>
                <a:ext uri="{FF2B5EF4-FFF2-40B4-BE49-F238E27FC236}">
                  <a16:creationId xmlns:a16="http://schemas.microsoft.com/office/drawing/2014/main" xmlns="" id="{20FC7D06-A1CE-0E0A-31C6-018764780479}"/>
                </a:ext>
              </a:extLst>
            </p:cNvPr>
            <p:cNvSpPr txBox="1"/>
            <p:nvPr/>
          </p:nvSpPr>
          <p:spPr>
            <a:xfrm>
              <a:off x="7062949" y="4175019"/>
              <a:ext cx="53893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4</a:t>
              </a:r>
              <a:endPara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  <p:sp>
          <p:nvSpPr>
            <p:cNvPr id="18" name="Hộp Văn bản 17">
              <a:extLst>
                <a:ext uri="{FF2B5EF4-FFF2-40B4-BE49-F238E27FC236}">
                  <a16:creationId xmlns:a16="http://schemas.microsoft.com/office/drawing/2014/main" xmlns="" id="{D3D5E27D-51A6-7773-B5F0-3CF576E99FAE}"/>
                </a:ext>
              </a:extLst>
            </p:cNvPr>
            <p:cNvSpPr txBox="1"/>
            <p:nvPr/>
          </p:nvSpPr>
          <p:spPr>
            <a:xfrm>
              <a:off x="8270836" y="2844887"/>
              <a:ext cx="53893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5</a:t>
              </a:r>
              <a:endPara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  <p:grpSp>
          <p:nvGrpSpPr>
            <p:cNvPr id="317" name="Đồ họa 240">
              <a:extLst>
                <a:ext uri="{FF2B5EF4-FFF2-40B4-BE49-F238E27FC236}">
                  <a16:creationId xmlns:a16="http://schemas.microsoft.com/office/drawing/2014/main" xmlns="" id="{19470A55-7280-4FC9-EAFC-5E8F1C4D2DA0}"/>
                </a:ext>
              </a:extLst>
            </p:cNvPr>
            <p:cNvGrpSpPr/>
            <p:nvPr/>
          </p:nvGrpSpPr>
          <p:grpSpPr>
            <a:xfrm>
              <a:off x="4598876" y="2939791"/>
              <a:ext cx="1033487" cy="368759"/>
              <a:chOff x="5675422" y="3343483"/>
              <a:chExt cx="549258" cy="195981"/>
            </a:xfrm>
          </p:grpSpPr>
          <p:grpSp>
            <p:nvGrpSpPr>
              <p:cNvPr id="318" name="Đồ họa 240">
                <a:extLst>
                  <a:ext uri="{FF2B5EF4-FFF2-40B4-BE49-F238E27FC236}">
                    <a16:creationId xmlns:a16="http://schemas.microsoft.com/office/drawing/2014/main" xmlns="" id="{598454CF-A62D-ED09-7038-670ABFEDEAB5}"/>
                  </a:ext>
                </a:extLst>
              </p:cNvPr>
              <p:cNvGrpSpPr/>
              <p:nvPr/>
            </p:nvGrpSpPr>
            <p:grpSpPr>
              <a:xfrm>
                <a:off x="5685075" y="3480546"/>
                <a:ext cx="539605" cy="58918"/>
                <a:chOff x="5685075" y="3480546"/>
                <a:chExt cx="539605" cy="58918"/>
              </a:xfrm>
            </p:grpSpPr>
            <p:sp>
              <p:nvSpPr>
                <p:cNvPr id="319" name="Hình tự do: Hình 318">
                  <a:extLst>
                    <a:ext uri="{FF2B5EF4-FFF2-40B4-BE49-F238E27FC236}">
                      <a16:creationId xmlns:a16="http://schemas.microsoft.com/office/drawing/2014/main" xmlns="" id="{69018169-4470-A1C7-FC35-0560D88D5196}"/>
                    </a:ext>
                  </a:extLst>
                </p:cNvPr>
                <p:cNvSpPr/>
                <p:nvPr/>
              </p:nvSpPr>
              <p:spPr>
                <a:xfrm>
                  <a:off x="5685075" y="3480546"/>
                  <a:ext cx="539605" cy="58918"/>
                </a:xfrm>
                <a:custGeom>
                  <a:avLst/>
                  <a:gdLst>
                    <a:gd name="connsiteX0" fmla="*/ 8224 w 539605"/>
                    <a:gd name="connsiteY0" fmla="*/ 41042 h 58918"/>
                    <a:gd name="connsiteX1" fmla="*/ 502 w 539605"/>
                    <a:gd name="connsiteY1" fmla="*/ 50694 h 58918"/>
                    <a:gd name="connsiteX2" fmla="*/ 502 w 539605"/>
                    <a:gd name="connsiteY2" fmla="*/ 50694 h 58918"/>
                    <a:gd name="connsiteX3" fmla="*/ 10155 w 539605"/>
                    <a:gd name="connsiteY3" fmla="*/ 58416 h 58918"/>
                    <a:gd name="connsiteX4" fmla="*/ 531381 w 539605"/>
                    <a:gd name="connsiteY4" fmla="*/ 17876 h 58918"/>
                    <a:gd name="connsiteX5" fmla="*/ 539103 w 539605"/>
                    <a:gd name="connsiteY5" fmla="*/ 8224 h 58918"/>
                    <a:gd name="connsiteX6" fmla="*/ 539103 w 539605"/>
                    <a:gd name="connsiteY6" fmla="*/ 8224 h 58918"/>
                    <a:gd name="connsiteX7" fmla="*/ 529451 w 539605"/>
                    <a:gd name="connsiteY7" fmla="*/ 502 h 58918"/>
                    <a:gd name="connsiteX8" fmla="*/ 8224 w 539605"/>
                    <a:gd name="connsiteY8" fmla="*/ 41042 h 589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9605" h="58918">
                      <a:moveTo>
                        <a:pt x="8224" y="41042"/>
                      </a:moveTo>
                      <a:cubicBezTo>
                        <a:pt x="2433" y="41042"/>
                        <a:pt x="-1428" y="46833"/>
                        <a:pt x="502" y="50694"/>
                      </a:cubicBezTo>
                      <a:lnTo>
                        <a:pt x="502" y="50694"/>
                      </a:lnTo>
                      <a:cubicBezTo>
                        <a:pt x="502" y="56486"/>
                        <a:pt x="6294" y="60347"/>
                        <a:pt x="10155" y="58416"/>
                      </a:cubicBezTo>
                      <a:lnTo>
                        <a:pt x="531381" y="17876"/>
                      </a:lnTo>
                      <a:cubicBezTo>
                        <a:pt x="537173" y="17876"/>
                        <a:pt x="541034" y="12085"/>
                        <a:pt x="539103" y="8224"/>
                      </a:cubicBezTo>
                      <a:lnTo>
                        <a:pt x="539103" y="8224"/>
                      </a:lnTo>
                      <a:cubicBezTo>
                        <a:pt x="539103" y="2433"/>
                        <a:pt x="533312" y="-1428"/>
                        <a:pt x="529451" y="502"/>
                      </a:cubicBezTo>
                      <a:lnTo>
                        <a:pt x="8224" y="41042"/>
                      </a:lnTo>
                      <a:close/>
                    </a:path>
                  </a:pathLst>
                </a:custGeom>
                <a:solidFill>
                  <a:srgbClr val="1268B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20" name="Hình tự do: Hình 319">
                  <a:extLst>
                    <a:ext uri="{FF2B5EF4-FFF2-40B4-BE49-F238E27FC236}">
                      <a16:creationId xmlns:a16="http://schemas.microsoft.com/office/drawing/2014/main" xmlns="" id="{250050D7-6F0F-A4CE-D037-33F5C238FC65}"/>
                    </a:ext>
                  </a:extLst>
                </p:cNvPr>
                <p:cNvSpPr/>
                <p:nvPr/>
              </p:nvSpPr>
              <p:spPr>
                <a:xfrm>
                  <a:off x="5691371" y="3490698"/>
                  <a:ext cx="528948" cy="46331"/>
                </a:xfrm>
                <a:custGeom>
                  <a:avLst/>
                  <a:gdLst>
                    <a:gd name="connsiteX0" fmla="*/ 9652 w 528948"/>
                    <a:gd name="connsiteY0" fmla="*/ 40540 h 46331"/>
                    <a:gd name="connsiteX1" fmla="*/ 0 w 528948"/>
                    <a:gd name="connsiteY1" fmla="*/ 44401 h 46331"/>
                    <a:gd name="connsiteX2" fmla="*/ 0 w 528948"/>
                    <a:gd name="connsiteY2" fmla="*/ 44401 h 46331"/>
                    <a:gd name="connsiteX3" fmla="*/ 9652 w 528948"/>
                    <a:gd name="connsiteY3" fmla="*/ 46331 h 46331"/>
                    <a:gd name="connsiteX4" fmla="*/ 519296 w 528948"/>
                    <a:gd name="connsiteY4" fmla="*/ 5791 h 46331"/>
                    <a:gd name="connsiteX5" fmla="*/ 528949 w 528948"/>
                    <a:gd name="connsiteY5" fmla="*/ 1930 h 46331"/>
                    <a:gd name="connsiteX6" fmla="*/ 528949 w 528948"/>
                    <a:gd name="connsiteY6" fmla="*/ 1930 h 46331"/>
                    <a:gd name="connsiteX7" fmla="*/ 519296 w 528948"/>
                    <a:gd name="connsiteY7" fmla="*/ 0 h 46331"/>
                    <a:gd name="connsiteX8" fmla="*/ 9652 w 528948"/>
                    <a:gd name="connsiteY8" fmla="*/ 40540 h 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28948" h="46331">
                      <a:moveTo>
                        <a:pt x="9652" y="40540"/>
                      </a:moveTo>
                      <a:cubicBezTo>
                        <a:pt x="3861" y="40540"/>
                        <a:pt x="0" y="42470"/>
                        <a:pt x="0" y="44401"/>
                      </a:cubicBezTo>
                      <a:lnTo>
                        <a:pt x="0" y="44401"/>
                      </a:lnTo>
                      <a:cubicBezTo>
                        <a:pt x="0" y="46331"/>
                        <a:pt x="3861" y="46331"/>
                        <a:pt x="9652" y="46331"/>
                      </a:cubicBezTo>
                      <a:lnTo>
                        <a:pt x="519296" y="5791"/>
                      </a:lnTo>
                      <a:cubicBezTo>
                        <a:pt x="525088" y="5791"/>
                        <a:pt x="528949" y="3861"/>
                        <a:pt x="528949" y="1930"/>
                      </a:cubicBezTo>
                      <a:lnTo>
                        <a:pt x="528949" y="1930"/>
                      </a:lnTo>
                      <a:cubicBezTo>
                        <a:pt x="528949" y="0"/>
                        <a:pt x="525088" y="0"/>
                        <a:pt x="519296" y="0"/>
                      </a:cubicBezTo>
                      <a:lnTo>
                        <a:pt x="9652" y="40540"/>
                      </a:lnTo>
                      <a:close/>
                    </a:path>
                  </a:pathLst>
                </a:custGeom>
                <a:solidFill>
                  <a:srgbClr val="00A4E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21" name="Đồ họa 240">
                <a:extLst>
                  <a:ext uri="{FF2B5EF4-FFF2-40B4-BE49-F238E27FC236}">
                    <a16:creationId xmlns:a16="http://schemas.microsoft.com/office/drawing/2014/main" xmlns="" id="{D549517B-0194-64C6-C126-6B06B7929B05}"/>
                  </a:ext>
                </a:extLst>
              </p:cNvPr>
              <p:cNvGrpSpPr/>
              <p:nvPr/>
            </p:nvGrpSpPr>
            <p:grpSpPr>
              <a:xfrm>
                <a:off x="5720325" y="3355568"/>
                <a:ext cx="484547" cy="170394"/>
                <a:chOff x="5720325" y="3355568"/>
                <a:chExt cx="484547" cy="170394"/>
              </a:xfrm>
            </p:grpSpPr>
            <p:grpSp>
              <p:nvGrpSpPr>
                <p:cNvPr id="322" name="Đồ họa 240">
                  <a:extLst>
                    <a:ext uri="{FF2B5EF4-FFF2-40B4-BE49-F238E27FC236}">
                      <a16:creationId xmlns:a16="http://schemas.microsoft.com/office/drawing/2014/main" xmlns="" id="{9C2DAAB8-1384-22AB-390F-8B66E8D1D997}"/>
                    </a:ext>
                  </a:extLst>
                </p:cNvPr>
                <p:cNvGrpSpPr/>
                <p:nvPr/>
              </p:nvGrpSpPr>
              <p:grpSpPr>
                <a:xfrm>
                  <a:off x="6181707" y="3355568"/>
                  <a:ext cx="23165" cy="133715"/>
                  <a:chOff x="6181707" y="3355568"/>
                  <a:chExt cx="23165" cy="133715"/>
                </a:xfrm>
              </p:grpSpPr>
              <p:grpSp>
                <p:nvGrpSpPr>
                  <p:cNvPr id="323" name="Đồ họa 240">
                    <a:extLst>
                      <a:ext uri="{FF2B5EF4-FFF2-40B4-BE49-F238E27FC236}">
                        <a16:creationId xmlns:a16="http://schemas.microsoft.com/office/drawing/2014/main" xmlns="" id="{3317339E-2001-48D1-7C20-3E1B5EB2F3D5}"/>
                      </a:ext>
                    </a:extLst>
                  </p:cNvPr>
                  <p:cNvGrpSpPr/>
                  <p:nvPr/>
                </p:nvGrpSpPr>
                <p:grpSpPr>
                  <a:xfrm>
                    <a:off x="6181707" y="3355568"/>
                    <a:ext cx="23165" cy="133715"/>
                    <a:chOff x="6181707" y="3355568"/>
                    <a:chExt cx="23165" cy="133715"/>
                  </a:xfrm>
                </p:grpSpPr>
                <p:sp>
                  <p:nvSpPr>
                    <p:cNvPr id="324" name="Hình tự do: Hình 323">
                      <a:extLst>
                        <a:ext uri="{FF2B5EF4-FFF2-40B4-BE49-F238E27FC236}">
                          <a16:creationId xmlns:a16="http://schemas.microsoft.com/office/drawing/2014/main" xmlns="" id="{FFFD6F96-06AA-E4CF-DA5D-F3D7A1CB2CA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81707" y="3355568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1 h 133715"/>
                        <a:gd name="connsiteX6" fmla="*/ 13513 w 23165"/>
                        <a:gd name="connsiteY6" fmla="*/ 5791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1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2"/>
                            <a:pt x="23166" y="125481"/>
                          </a:cubicBezTo>
                          <a:lnTo>
                            <a:pt x="13513" y="5791"/>
                          </a:lnTo>
                          <a:cubicBezTo>
                            <a:pt x="13513" y="3861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25" name="Hình tự do: Hình 324">
                      <a:extLst>
                        <a:ext uri="{FF2B5EF4-FFF2-40B4-BE49-F238E27FC236}">
                          <a16:creationId xmlns:a16="http://schemas.microsoft.com/office/drawing/2014/main" xmlns="" id="{C1C68958-4AAA-1CF6-5CFA-87F97943F1A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81707" y="3361359"/>
                      <a:ext cx="19304" cy="123550"/>
                    </a:xfrm>
                    <a:custGeom>
                      <a:avLst/>
                      <a:gdLst>
                        <a:gd name="connsiteX0" fmla="*/ 5791 w 19304"/>
                        <a:gd name="connsiteY0" fmla="*/ 0 h 123550"/>
                        <a:gd name="connsiteX1" fmla="*/ 0 w 19304"/>
                        <a:gd name="connsiteY1" fmla="*/ 7722 h 123550"/>
                        <a:gd name="connsiteX2" fmla="*/ 7722 w 19304"/>
                        <a:gd name="connsiteY2" fmla="*/ 117759 h 123550"/>
                        <a:gd name="connsiteX3" fmla="*/ 13513 w 19304"/>
                        <a:gd name="connsiteY3" fmla="*/ 123550 h 123550"/>
                        <a:gd name="connsiteX4" fmla="*/ 13513 w 19304"/>
                        <a:gd name="connsiteY4" fmla="*/ 123550 h 123550"/>
                        <a:gd name="connsiteX5" fmla="*/ 19305 w 19304"/>
                        <a:gd name="connsiteY5" fmla="*/ 115828 h 123550"/>
                        <a:gd name="connsiteX6" fmla="*/ 9652 w 19304"/>
                        <a:gd name="connsiteY6" fmla="*/ 5791 h 123550"/>
                        <a:gd name="connsiteX7" fmla="*/ 5791 w 19304"/>
                        <a:gd name="connsiteY7" fmla="*/ 0 h 123550"/>
                        <a:gd name="connsiteX8" fmla="*/ 5791 w 19304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9304" h="123550">
                          <a:moveTo>
                            <a:pt x="5791" y="0"/>
                          </a:moveTo>
                          <a:cubicBezTo>
                            <a:pt x="1931" y="0"/>
                            <a:pt x="0" y="3861"/>
                            <a:pt x="0" y="7722"/>
                          </a:cubicBezTo>
                          <a:lnTo>
                            <a:pt x="7722" y="117759"/>
                          </a:lnTo>
                          <a:cubicBezTo>
                            <a:pt x="7722" y="121620"/>
                            <a:pt x="11583" y="123550"/>
                            <a:pt x="13513" y="123550"/>
                          </a:cubicBezTo>
                          <a:lnTo>
                            <a:pt x="13513" y="123550"/>
                          </a:lnTo>
                          <a:cubicBezTo>
                            <a:pt x="17374" y="123550"/>
                            <a:pt x="19305" y="119689"/>
                            <a:pt x="19305" y="115828"/>
                          </a:cubicBezTo>
                          <a:lnTo>
                            <a:pt x="9652" y="5791"/>
                          </a:lnTo>
                          <a:cubicBezTo>
                            <a:pt x="11583" y="1931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326" name="Hình tự do: Hình 325">
                    <a:extLst>
                      <a:ext uri="{FF2B5EF4-FFF2-40B4-BE49-F238E27FC236}">
                        <a16:creationId xmlns:a16="http://schemas.microsoft.com/office/drawing/2014/main" xmlns="" id="{C4322B4D-6FFE-0EC2-2D66-0DD1941F4B34}"/>
                      </a:ext>
                    </a:extLst>
                  </p:cNvPr>
                  <p:cNvSpPr/>
                  <p:nvPr/>
                </p:nvSpPr>
                <p:spPr>
                  <a:xfrm>
                    <a:off x="6191360" y="3363290"/>
                    <a:ext cx="11582" cy="117758"/>
                  </a:xfrm>
                  <a:custGeom>
                    <a:avLst/>
                    <a:gdLst>
                      <a:gd name="connsiteX0" fmla="*/ 0 w 11582"/>
                      <a:gd name="connsiteY0" fmla="*/ 0 h 117758"/>
                      <a:gd name="connsiteX1" fmla="*/ 0 w 11582"/>
                      <a:gd name="connsiteY1" fmla="*/ 0 h 117758"/>
                      <a:gd name="connsiteX2" fmla="*/ 7722 w 11582"/>
                      <a:gd name="connsiteY2" fmla="*/ 115828 h 117758"/>
                      <a:gd name="connsiteX3" fmla="*/ 9652 w 11582"/>
                      <a:gd name="connsiteY3" fmla="*/ 117759 h 117758"/>
                      <a:gd name="connsiteX4" fmla="*/ 9652 w 11582"/>
                      <a:gd name="connsiteY4" fmla="*/ 117759 h 117758"/>
                      <a:gd name="connsiteX5" fmla="*/ 11583 w 11582"/>
                      <a:gd name="connsiteY5" fmla="*/ 115828 h 117758"/>
                      <a:gd name="connsiteX6" fmla="*/ 0 w 11582"/>
                      <a:gd name="connsiteY6" fmla="*/ 0 h 117758"/>
                      <a:gd name="connsiteX7" fmla="*/ 0 w 11582"/>
                      <a:gd name="connsiteY7" fmla="*/ 0 h 117758"/>
                      <a:gd name="connsiteX8" fmla="*/ 0 w 11582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82" h="117758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lnTo>
                          <a:pt x="7722" y="115828"/>
                        </a:lnTo>
                        <a:cubicBezTo>
                          <a:pt x="7722" y="115828"/>
                          <a:pt x="7722" y="117759"/>
                          <a:pt x="9652" y="117759"/>
                        </a:cubicBezTo>
                        <a:lnTo>
                          <a:pt x="9652" y="117759"/>
                        </a:lnTo>
                        <a:cubicBezTo>
                          <a:pt x="9652" y="117759"/>
                          <a:pt x="11583" y="117759"/>
                          <a:pt x="11583" y="115828"/>
                        </a:cubicBezTo>
                        <a:lnTo>
                          <a:pt x="0" y="0"/>
                        </a:lnTo>
                        <a:cubicBezTo>
                          <a:pt x="1931" y="0"/>
                          <a:pt x="0" y="0"/>
                          <a:pt x="0" y="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27" name="Đồ họa 240">
                  <a:extLst>
                    <a:ext uri="{FF2B5EF4-FFF2-40B4-BE49-F238E27FC236}">
                      <a16:creationId xmlns:a16="http://schemas.microsoft.com/office/drawing/2014/main" xmlns="" id="{54582351-2A72-E150-A6BE-DEE2A4C82B00}"/>
                    </a:ext>
                  </a:extLst>
                </p:cNvPr>
                <p:cNvGrpSpPr/>
                <p:nvPr/>
              </p:nvGrpSpPr>
              <p:grpSpPr>
                <a:xfrm>
                  <a:off x="6116071" y="3361359"/>
                  <a:ext cx="23165" cy="133715"/>
                  <a:chOff x="6116071" y="3361359"/>
                  <a:chExt cx="23165" cy="133715"/>
                </a:xfrm>
              </p:grpSpPr>
              <p:grpSp>
                <p:nvGrpSpPr>
                  <p:cNvPr id="328" name="Đồ họa 240">
                    <a:extLst>
                      <a:ext uri="{FF2B5EF4-FFF2-40B4-BE49-F238E27FC236}">
                        <a16:creationId xmlns:a16="http://schemas.microsoft.com/office/drawing/2014/main" xmlns="" id="{DB507CB6-5B75-7923-9C91-47BAA539F806}"/>
                      </a:ext>
                    </a:extLst>
                  </p:cNvPr>
                  <p:cNvGrpSpPr/>
                  <p:nvPr/>
                </p:nvGrpSpPr>
                <p:grpSpPr>
                  <a:xfrm>
                    <a:off x="6116071" y="3361359"/>
                    <a:ext cx="23165" cy="133715"/>
                    <a:chOff x="6116071" y="3361359"/>
                    <a:chExt cx="23165" cy="133715"/>
                  </a:xfrm>
                </p:grpSpPr>
                <p:sp>
                  <p:nvSpPr>
                    <p:cNvPr id="329" name="Hình tự do: Hình 328">
                      <a:extLst>
                        <a:ext uri="{FF2B5EF4-FFF2-40B4-BE49-F238E27FC236}">
                          <a16:creationId xmlns:a16="http://schemas.microsoft.com/office/drawing/2014/main" xmlns="" id="{4D97A8F2-1DCD-30E0-F0D3-CEDA36F5F2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16071" y="3361359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1 h 133715"/>
                        <a:gd name="connsiteX6" fmla="*/ 13513 w 23165"/>
                        <a:gd name="connsiteY6" fmla="*/ 5791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2"/>
                            <a:pt x="23166" y="125481"/>
                          </a:cubicBezTo>
                          <a:lnTo>
                            <a:pt x="13513" y="5791"/>
                          </a:lnTo>
                          <a:cubicBezTo>
                            <a:pt x="13513" y="1931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30" name="Hình tự do: Hình 329">
                      <a:extLst>
                        <a:ext uri="{FF2B5EF4-FFF2-40B4-BE49-F238E27FC236}">
                          <a16:creationId xmlns:a16="http://schemas.microsoft.com/office/drawing/2014/main" xmlns="" id="{08710FDC-977F-A070-D5BA-20C1437DBA5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16071" y="3367150"/>
                      <a:ext cx="21235" cy="123550"/>
                    </a:xfrm>
                    <a:custGeom>
                      <a:avLst/>
                      <a:gdLst>
                        <a:gd name="connsiteX0" fmla="*/ 5791 w 21235"/>
                        <a:gd name="connsiteY0" fmla="*/ 0 h 123550"/>
                        <a:gd name="connsiteX1" fmla="*/ 0 w 21235"/>
                        <a:gd name="connsiteY1" fmla="*/ 7722 h 123550"/>
                        <a:gd name="connsiteX2" fmla="*/ 9652 w 21235"/>
                        <a:gd name="connsiteY2" fmla="*/ 117759 h 123550"/>
                        <a:gd name="connsiteX3" fmla="*/ 15444 w 21235"/>
                        <a:gd name="connsiteY3" fmla="*/ 123550 h 123550"/>
                        <a:gd name="connsiteX4" fmla="*/ 15444 w 21235"/>
                        <a:gd name="connsiteY4" fmla="*/ 123550 h 123550"/>
                        <a:gd name="connsiteX5" fmla="*/ 21235 w 21235"/>
                        <a:gd name="connsiteY5" fmla="*/ 115828 h 123550"/>
                        <a:gd name="connsiteX6" fmla="*/ 13513 w 21235"/>
                        <a:gd name="connsiteY6" fmla="*/ 5791 h 123550"/>
                        <a:gd name="connsiteX7" fmla="*/ 5791 w 21235"/>
                        <a:gd name="connsiteY7" fmla="*/ 0 h 123550"/>
                        <a:gd name="connsiteX8" fmla="*/ 5791 w 21235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3550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17759"/>
                          </a:lnTo>
                          <a:cubicBezTo>
                            <a:pt x="9652" y="121620"/>
                            <a:pt x="13513" y="123550"/>
                            <a:pt x="15444" y="123550"/>
                          </a:cubicBezTo>
                          <a:lnTo>
                            <a:pt x="15444" y="123550"/>
                          </a:lnTo>
                          <a:cubicBezTo>
                            <a:pt x="19305" y="123550"/>
                            <a:pt x="21235" y="119689"/>
                            <a:pt x="21235" y="115828"/>
                          </a:cubicBezTo>
                          <a:lnTo>
                            <a:pt x="13513" y="5791"/>
                          </a:lnTo>
                          <a:cubicBezTo>
                            <a:pt x="11583" y="1930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331" name="Hình tự do: Hình 330">
                    <a:extLst>
                      <a:ext uri="{FF2B5EF4-FFF2-40B4-BE49-F238E27FC236}">
                        <a16:creationId xmlns:a16="http://schemas.microsoft.com/office/drawing/2014/main" xmlns="" id="{AEC11ADE-A7A7-6980-94FC-BE3CFA947E65}"/>
                      </a:ext>
                    </a:extLst>
                  </p:cNvPr>
                  <p:cNvSpPr/>
                  <p:nvPr/>
                </p:nvSpPr>
                <p:spPr>
                  <a:xfrm>
                    <a:off x="6124866" y="3369081"/>
                    <a:ext cx="12440" cy="117758"/>
                  </a:xfrm>
                  <a:custGeom>
                    <a:avLst/>
                    <a:gdLst>
                      <a:gd name="connsiteX0" fmla="*/ 858 w 12440"/>
                      <a:gd name="connsiteY0" fmla="*/ 0 h 117758"/>
                      <a:gd name="connsiteX1" fmla="*/ 858 w 12440"/>
                      <a:gd name="connsiteY1" fmla="*/ 0 h 117758"/>
                      <a:gd name="connsiteX2" fmla="*/ 8580 w 12440"/>
                      <a:gd name="connsiteY2" fmla="*/ 115828 h 117758"/>
                      <a:gd name="connsiteX3" fmla="*/ 10510 w 12440"/>
                      <a:gd name="connsiteY3" fmla="*/ 117759 h 117758"/>
                      <a:gd name="connsiteX4" fmla="*/ 10510 w 12440"/>
                      <a:gd name="connsiteY4" fmla="*/ 117759 h 117758"/>
                      <a:gd name="connsiteX5" fmla="*/ 12441 w 12440"/>
                      <a:gd name="connsiteY5" fmla="*/ 115828 h 117758"/>
                      <a:gd name="connsiteX6" fmla="*/ 858 w 12440"/>
                      <a:gd name="connsiteY6" fmla="*/ 0 h 117758"/>
                      <a:gd name="connsiteX7" fmla="*/ 858 w 12440"/>
                      <a:gd name="connsiteY7" fmla="*/ 0 h 117758"/>
                      <a:gd name="connsiteX8" fmla="*/ 858 w 12440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2440" h="117758">
                        <a:moveTo>
                          <a:pt x="858" y="0"/>
                        </a:moveTo>
                        <a:cubicBezTo>
                          <a:pt x="858" y="0"/>
                          <a:pt x="-1073" y="0"/>
                          <a:pt x="858" y="0"/>
                        </a:cubicBezTo>
                        <a:lnTo>
                          <a:pt x="8580" y="115828"/>
                        </a:lnTo>
                        <a:cubicBezTo>
                          <a:pt x="8580" y="115828"/>
                          <a:pt x="8580" y="117759"/>
                          <a:pt x="10510" y="117759"/>
                        </a:cubicBezTo>
                        <a:lnTo>
                          <a:pt x="10510" y="117759"/>
                        </a:lnTo>
                        <a:cubicBezTo>
                          <a:pt x="10510" y="117759"/>
                          <a:pt x="12441" y="117759"/>
                          <a:pt x="12441" y="115828"/>
                        </a:cubicBezTo>
                        <a:lnTo>
                          <a:pt x="858" y="0"/>
                        </a:lnTo>
                        <a:cubicBezTo>
                          <a:pt x="2788" y="0"/>
                          <a:pt x="858" y="0"/>
                          <a:pt x="858" y="0"/>
                        </a:cubicBezTo>
                        <a:lnTo>
                          <a:pt x="858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32" name="Đồ họa 240">
                  <a:extLst>
                    <a:ext uri="{FF2B5EF4-FFF2-40B4-BE49-F238E27FC236}">
                      <a16:creationId xmlns:a16="http://schemas.microsoft.com/office/drawing/2014/main" xmlns="" id="{391BF51C-F1F6-62FF-E889-8AAB703E50E9}"/>
                    </a:ext>
                  </a:extLst>
                </p:cNvPr>
                <p:cNvGrpSpPr/>
                <p:nvPr/>
              </p:nvGrpSpPr>
              <p:grpSpPr>
                <a:xfrm>
                  <a:off x="6050435" y="3366637"/>
                  <a:ext cx="23165" cy="134229"/>
                  <a:chOff x="6050435" y="3366637"/>
                  <a:chExt cx="23165" cy="134229"/>
                </a:xfrm>
              </p:grpSpPr>
              <p:grpSp>
                <p:nvGrpSpPr>
                  <p:cNvPr id="333" name="Đồ họa 240">
                    <a:extLst>
                      <a:ext uri="{FF2B5EF4-FFF2-40B4-BE49-F238E27FC236}">
                        <a16:creationId xmlns:a16="http://schemas.microsoft.com/office/drawing/2014/main" xmlns="" id="{471EB945-E27A-036F-84B6-C03373C2A365}"/>
                      </a:ext>
                    </a:extLst>
                  </p:cNvPr>
                  <p:cNvGrpSpPr/>
                  <p:nvPr/>
                </p:nvGrpSpPr>
                <p:grpSpPr>
                  <a:xfrm>
                    <a:off x="6050435" y="3366637"/>
                    <a:ext cx="23165" cy="134229"/>
                    <a:chOff x="6050435" y="3366637"/>
                    <a:chExt cx="23165" cy="134229"/>
                  </a:xfrm>
                </p:grpSpPr>
                <p:sp>
                  <p:nvSpPr>
                    <p:cNvPr id="334" name="Hình tự do: Hình 333">
                      <a:extLst>
                        <a:ext uri="{FF2B5EF4-FFF2-40B4-BE49-F238E27FC236}">
                          <a16:creationId xmlns:a16="http://schemas.microsoft.com/office/drawing/2014/main" xmlns="" id="{08F69439-067D-4116-1B9C-1EAD7573D91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50435" y="3366637"/>
                      <a:ext cx="23165" cy="134229"/>
                    </a:xfrm>
                    <a:custGeom>
                      <a:avLst/>
                      <a:gdLst>
                        <a:gd name="connsiteX0" fmla="*/ 5791 w 23165"/>
                        <a:gd name="connsiteY0" fmla="*/ 513 h 134229"/>
                        <a:gd name="connsiteX1" fmla="*/ 0 w 23165"/>
                        <a:gd name="connsiteY1" fmla="*/ 8235 h 134229"/>
                        <a:gd name="connsiteX2" fmla="*/ 9652 w 23165"/>
                        <a:gd name="connsiteY2" fmla="*/ 127925 h 134229"/>
                        <a:gd name="connsiteX3" fmla="*/ 17374 w 23165"/>
                        <a:gd name="connsiteY3" fmla="*/ 133716 h 134229"/>
                        <a:gd name="connsiteX4" fmla="*/ 17374 w 23165"/>
                        <a:gd name="connsiteY4" fmla="*/ 133716 h 134229"/>
                        <a:gd name="connsiteX5" fmla="*/ 23166 w 23165"/>
                        <a:gd name="connsiteY5" fmla="*/ 125994 h 134229"/>
                        <a:gd name="connsiteX6" fmla="*/ 13513 w 23165"/>
                        <a:gd name="connsiteY6" fmla="*/ 6305 h 134229"/>
                        <a:gd name="connsiteX7" fmla="*/ 5791 w 23165"/>
                        <a:gd name="connsiteY7" fmla="*/ 513 h 134229"/>
                        <a:gd name="connsiteX8" fmla="*/ 5791 w 23165"/>
                        <a:gd name="connsiteY8" fmla="*/ 513 h 13422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4229">
                          <a:moveTo>
                            <a:pt x="5791" y="513"/>
                          </a:moveTo>
                          <a:cubicBezTo>
                            <a:pt x="1930" y="513"/>
                            <a:pt x="0" y="4374"/>
                            <a:pt x="0" y="8235"/>
                          </a:cubicBezTo>
                          <a:lnTo>
                            <a:pt x="9652" y="127925"/>
                          </a:lnTo>
                          <a:cubicBezTo>
                            <a:pt x="9652" y="131785"/>
                            <a:pt x="13513" y="135646"/>
                            <a:pt x="17374" y="133716"/>
                          </a:cubicBezTo>
                          <a:lnTo>
                            <a:pt x="17374" y="133716"/>
                          </a:lnTo>
                          <a:cubicBezTo>
                            <a:pt x="21235" y="133716"/>
                            <a:pt x="23166" y="129855"/>
                            <a:pt x="23166" y="125994"/>
                          </a:cubicBezTo>
                          <a:lnTo>
                            <a:pt x="13513" y="6305"/>
                          </a:lnTo>
                          <a:cubicBezTo>
                            <a:pt x="13513" y="2444"/>
                            <a:pt x="9652" y="-1417"/>
                            <a:pt x="5791" y="513"/>
                          </a:cubicBezTo>
                          <a:lnTo>
                            <a:pt x="5791" y="513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35" name="Hình tự do: Hình 334">
                      <a:extLst>
                        <a:ext uri="{FF2B5EF4-FFF2-40B4-BE49-F238E27FC236}">
                          <a16:creationId xmlns:a16="http://schemas.microsoft.com/office/drawing/2014/main" xmlns="" id="{F778AFFF-F63C-FAD3-9AFC-EA71BFE9293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50435" y="3371011"/>
                      <a:ext cx="21235" cy="123550"/>
                    </a:xfrm>
                    <a:custGeom>
                      <a:avLst/>
                      <a:gdLst>
                        <a:gd name="connsiteX0" fmla="*/ 5791 w 21235"/>
                        <a:gd name="connsiteY0" fmla="*/ 0 h 123550"/>
                        <a:gd name="connsiteX1" fmla="*/ 0 w 21235"/>
                        <a:gd name="connsiteY1" fmla="*/ 7722 h 123550"/>
                        <a:gd name="connsiteX2" fmla="*/ 9652 w 21235"/>
                        <a:gd name="connsiteY2" fmla="*/ 117759 h 123550"/>
                        <a:gd name="connsiteX3" fmla="*/ 15444 w 21235"/>
                        <a:gd name="connsiteY3" fmla="*/ 123550 h 123550"/>
                        <a:gd name="connsiteX4" fmla="*/ 15444 w 21235"/>
                        <a:gd name="connsiteY4" fmla="*/ 123550 h 123550"/>
                        <a:gd name="connsiteX5" fmla="*/ 21235 w 21235"/>
                        <a:gd name="connsiteY5" fmla="*/ 115828 h 123550"/>
                        <a:gd name="connsiteX6" fmla="*/ 11583 w 21235"/>
                        <a:gd name="connsiteY6" fmla="*/ 7722 h 123550"/>
                        <a:gd name="connsiteX7" fmla="*/ 5791 w 21235"/>
                        <a:gd name="connsiteY7" fmla="*/ 0 h 123550"/>
                        <a:gd name="connsiteX8" fmla="*/ 5791 w 21235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3550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17759"/>
                          </a:lnTo>
                          <a:cubicBezTo>
                            <a:pt x="9652" y="121620"/>
                            <a:pt x="13513" y="123550"/>
                            <a:pt x="15444" y="123550"/>
                          </a:cubicBezTo>
                          <a:lnTo>
                            <a:pt x="15444" y="123550"/>
                          </a:lnTo>
                          <a:cubicBezTo>
                            <a:pt x="19305" y="123550"/>
                            <a:pt x="21235" y="119689"/>
                            <a:pt x="21235" y="115828"/>
                          </a:cubicBezTo>
                          <a:lnTo>
                            <a:pt x="11583" y="7722"/>
                          </a:lnTo>
                          <a:cubicBezTo>
                            <a:pt x="11583" y="3861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336" name="Hình tự do: Hình 335">
                    <a:extLst>
                      <a:ext uri="{FF2B5EF4-FFF2-40B4-BE49-F238E27FC236}">
                        <a16:creationId xmlns:a16="http://schemas.microsoft.com/office/drawing/2014/main" xmlns="" id="{D9E7549C-3115-50C2-56B9-DE8A85EEE713}"/>
                      </a:ext>
                    </a:extLst>
                  </p:cNvPr>
                  <p:cNvSpPr/>
                  <p:nvPr/>
                </p:nvSpPr>
                <p:spPr>
                  <a:xfrm>
                    <a:off x="6059230" y="3374872"/>
                    <a:ext cx="12440" cy="117758"/>
                  </a:xfrm>
                  <a:custGeom>
                    <a:avLst/>
                    <a:gdLst>
                      <a:gd name="connsiteX0" fmla="*/ 858 w 12440"/>
                      <a:gd name="connsiteY0" fmla="*/ 0 h 117758"/>
                      <a:gd name="connsiteX1" fmla="*/ 858 w 12440"/>
                      <a:gd name="connsiteY1" fmla="*/ 0 h 117758"/>
                      <a:gd name="connsiteX2" fmla="*/ 8580 w 12440"/>
                      <a:gd name="connsiteY2" fmla="*/ 115828 h 117758"/>
                      <a:gd name="connsiteX3" fmla="*/ 10510 w 12440"/>
                      <a:gd name="connsiteY3" fmla="*/ 117759 h 117758"/>
                      <a:gd name="connsiteX4" fmla="*/ 10510 w 12440"/>
                      <a:gd name="connsiteY4" fmla="*/ 117759 h 117758"/>
                      <a:gd name="connsiteX5" fmla="*/ 12441 w 12440"/>
                      <a:gd name="connsiteY5" fmla="*/ 115828 h 117758"/>
                      <a:gd name="connsiteX6" fmla="*/ 858 w 12440"/>
                      <a:gd name="connsiteY6" fmla="*/ 0 h 117758"/>
                      <a:gd name="connsiteX7" fmla="*/ 858 w 12440"/>
                      <a:gd name="connsiteY7" fmla="*/ 0 h 117758"/>
                      <a:gd name="connsiteX8" fmla="*/ 858 w 12440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2440" h="117758">
                        <a:moveTo>
                          <a:pt x="858" y="0"/>
                        </a:moveTo>
                        <a:cubicBezTo>
                          <a:pt x="858" y="0"/>
                          <a:pt x="-1072" y="0"/>
                          <a:pt x="858" y="0"/>
                        </a:cubicBezTo>
                        <a:lnTo>
                          <a:pt x="8580" y="115828"/>
                        </a:lnTo>
                        <a:cubicBezTo>
                          <a:pt x="8580" y="115828"/>
                          <a:pt x="8580" y="117759"/>
                          <a:pt x="10510" y="117759"/>
                        </a:cubicBezTo>
                        <a:lnTo>
                          <a:pt x="10510" y="117759"/>
                        </a:lnTo>
                        <a:cubicBezTo>
                          <a:pt x="10510" y="117759"/>
                          <a:pt x="12441" y="117759"/>
                          <a:pt x="12441" y="115828"/>
                        </a:cubicBezTo>
                        <a:lnTo>
                          <a:pt x="858" y="0"/>
                        </a:lnTo>
                        <a:cubicBezTo>
                          <a:pt x="2788" y="0"/>
                          <a:pt x="858" y="0"/>
                          <a:pt x="858" y="0"/>
                        </a:cubicBezTo>
                        <a:lnTo>
                          <a:pt x="858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37" name="Đồ họa 240">
                  <a:extLst>
                    <a:ext uri="{FF2B5EF4-FFF2-40B4-BE49-F238E27FC236}">
                      <a16:creationId xmlns:a16="http://schemas.microsoft.com/office/drawing/2014/main" xmlns="" id="{CA1EFF17-BD50-2335-F6D8-3CEF85527218}"/>
                    </a:ext>
                  </a:extLst>
                </p:cNvPr>
                <p:cNvGrpSpPr/>
                <p:nvPr/>
              </p:nvGrpSpPr>
              <p:grpSpPr>
                <a:xfrm>
                  <a:off x="5984799" y="3371011"/>
                  <a:ext cx="23165" cy="133715"/>
                  <a:chOff x="5984799" y="3371011"/>
                  <a:chExt cx="23165" cy="133715"/>
                </a:xfrm>
              </p:grpSpPr>
              <p:grpSp>
                <p:nvGrpSpPr>
                  <p:cNvPr id="338" name="Đồ họa 240">
                    <a:extLst>
                      <a:ext uri="{FF2B5EF4-FFF2-40B4-BE49-F238E27FC236}">
                        <a16:creationId xmlns:a16="http://schemas.microsoft.com/office/drawing/2014/main" xmlns="" id="{9C1F2294-97DA-A80D-F1B9-D18054558423}"/>
                      </a:ext>
                    </a:extLst>
                  </p:cNvPr>
                  <p:cNvGrpSpPr/>
                  <p:nvPr/>
                </p:nvGrpSpPr>
                <p:grpSpPr>
                  <a:xfrm>
                    <a:off x="5984799" y="3371011"/>
                    <a:ext cx="23165" cy="133715"/>
                    <a:chOff x="5984799" y="3371011"/>
                    <a:chExt cx="23165" cy="133715"/>
                  </a:xfrm>
                </p:grpSpPr>
                <p:sp>
                  <p:nvSpPr>
                    <p:cNvPr id="339" name="Hình tự do: Hình 338">
                      <a:extLst>
                        <a:ext uri="{FF2B5EF4-FFF2-40B4-BE49-F238E27FC236}">
                          <a16:creationId xmlns:a16="http://schemas.microsoft.com/office/drawing/2014/main" xmlns="" id="{2383D362-E4E1-6064-9384-7DB06C1B7F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84799" y="3371011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1 h 133715"/>
                        <a:gd name="connsiteX6" fmla="*/ 13513 w 23165"/>
                        <a:gd name="connsiteY6" fmla="*/ 7722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2"/>
                            <a:pt x="23166" y="125481"/>
                          </a:cubicBezTo>
                          <a:lnTo>
                            <a:pt x="13513" y="7722"/>
                          </a:lnTo>
                          <a:cubicBezTo>
                            <a:pt x="13513" y="3861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40" name="Hình tự do: Hình 339">
                      <a:extLst>
                        <a:ext uri="{FF2B5EF4-FFF2-40B4-BE49-F238E27FC236}">
                          <a16:creationId xmlns:a16="http://schemas.microsoft.com/office/drawing/2014/main" xmlns="" id="{5459C56E-7B97-C2D2-2658-F33FE5B4808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84799" y="3376803"/>
                      <a:ext cx="21235" cy="123550"/>
                    </a:xfrm>
                    <a:custGeom>
                      <a:avLst/>
                      <a:gdLst>
                        <a:gd name="connsiteX0" fmla="*/ 5791 w 21235"/>
                        <a:gd name="connsiteY0" fmla="*/ 0 h 123550"/>
                        <a:gd name="connsiteX1" fmla="*/ 0 w 21235"/>
                        <a:gd name="connsiteY1" fmla="*/ 7722 h 123550"/>
                        <a:gd name="connsiteX2" fmla="*/ 9652 w 21235"/>
                        <a:gd name="connsiteY2" fmla="*/ 117759 h 123550"/>
                        <a:gd name="connsiteX3" fmla="*/ 15444 w 21235"/>
                        <a:gd name="connsiteY3" fmla="*/ 123550 h 123550"/>
                        <a:gd name="connsiteX4" fmla="*/ 15444 w 21235"/>
                        <a:gd name="connsiteY4" fmla="*/ 123550 h 123550"/>
                        <a:gd name="connsiteX5" fmla="*/ 21235 w 21235"/>
                        <a:gd name="connsiteY5" fmla="*/ 115828 h 123550"/>
                        <a:gd name="connsiteX6" fmla="*/ 11583 w 21235"/>
                        <a:gd name="connsiteY6" fmla="*/ 5791 h 123550"/>
                        <a:gd name="connsiteX7" fmla="*/ 5791 w 21235"/>
                        <a:gd name="connsiteY7" fmla="*/ 0 h 123550"/>
                        <a:gd name="connsiteX8" fmla="*/ 5791 w 21235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3550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17759"/>
                          </a:lnTo>
                          <a:cubicBezTo>
                            <a:pt x="9652" y="121620"/>
                            <a:pt x="13513" y="123550"/>
                            <a:pt x="15444" y="123550"/>
                          </a:cubicBezTo>
                          <a:lnTo>
                            <a:pt x="15444" y="123550"/>
                          </a:lnTo>
                          <a:cubicBezTo>
                            <a:pt x="19305" y="123550"/>
                            <a:pt x="21235" y="119689"/>
                            <a:pt x="21235" y="115828"/>
                          </a:cubicBezTo>
                          <a:lnTo>
                            <a:pt x="11583" y="5791"/>
                          </a:lnTo>
                          <a:cubicBezTo>
                            <a:pt x="11583" y="1930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341" name="Hình tự do: Hình 340">
                    <a:extLst>
                      <a:ext uri="{FF2B5EF4-FFF2-40B4-BE49-F238E27FC236}">
                        <a16:creationId xmlns:a16="http://schemas.microsoft.com/office/drawing/2014/main" xmlns="" id="{630413EA-9791-ACB0-A955-BA0771107230}"/>
                      </a:ext>
                    </a:extLst>
                  </p:cNvPr>
                  <p:cNvSpPr/>
                  <p:nvPr/>
                </p:nvSpPr>
                <p:spPr>
                  <a:xfrm>
                    <a:off x="5993004" y="3378733"/>
                    <a:ext cx="13030" cy="117758"/>
                  </a:xfrm>
                  <a:custGeom>
                    <a:avLst/>
                    <a:gdLst>
                      <a:gd name="connsiteX0" fmla="*/ 1448 w 13030"/>
                      <a:gd name="connsiteY0" fmla="*/ 0 h 117758"/>
                      <a:gd name="connsiteX1" fmla="*/ 1448 w 13030"/>
                      <a:gd name="connsiteY1" fmla="*/ 0 h 117758"/>
                      <a:gd name="connsiteX2" fmla="*/ 9170 w 13030"/>
                      <a:gd name="connsiteY2" fmla="*/ 115828 h 117758"/>
                      <a:gd name="connsiteX3" fmla="*/ 11100 w 13030"/>
                      <a:gd name="connsiteY3" fmla="*/ 117759 h 117758"/>
                      <a:gd name="connsiteX4" fmla="*/ 11100 w 13030"/>
                      <a:gd name="connsiteY4" fmla="*/ 117759 h 117758"/>
                      <a:gd name="connsiteX5" fmla="*/ 13031 w 13030"/>
                      <a:gd name="connsiteY5" fmla="*/ 115828 h 117758"/>
                      <a:gd name="connsiteX6" fmla="*/ 1448 w 13030"/>
                      <a:gd name="connsiteY6" fmla="*/ 0 h 117758"/>
                      <a:gd name="connsiteX7" fmla="*/ 1448 w 13030"/>
                      <a:gd name="connsiteY7" fmla="*/ 0 h 117758"/>
                      <a:gd name="connsiteX8" fmla="*/ 1448 w 13030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030" h="117758">
                        <a:moveTo>
                          <a:pt x="1448" y="0"/>
                        </a:moveTo>
                        <a:cubicBezTo>
                          <a:pt x="-483" y="0"/>
                          <a:pt x="-483" y="1930"/>
                          <a:pt x="1448" y="0"/>
                        </a:cubicBezTo>
                        <a:lnTo>
                          <a:pt x="9170" y="115828"/>
                        </a:lnTo>
                        <a:cubicBezTo>
                          <a:pt x="9170" y="115828"/>
                          <a:pt x="9170" y="117759"/>
                          <a:pt x="11100" y="117759"/>
                        </a:cubicBezTo>
                        <a:lnTo>
                          <a:pt x="11100" y="117759"/>
                        </a:lnTo>
                        <a:cubicBezTo>
                          <a:pt x="11100" y="117759"/>
                          <a:pt x="13031" y="117759"/>
                          <a:pt x="13031" y="115828"/>
                        </a:cubicBezTo>
                        <a:lnTo>
                          <a:pt x="1448" y="0"/>
                        </a:lnTo>
                        <a:cubicBezTo>
                          <a:pt x="1448" y="0"/>
                          <a:pt x="1448" y="0"/>
                          <a:pt x="1448" y="0"/>
                        </a:cubicBezTo>
                        <a:lnTo>
                          <a:pt x="1448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42" name="Đồ họa 240">
                  <a:extLst>
                    <a:ext uri="{FF2B5EF4-FFF2-40B4-BE49-F238E27FC236}">
                      <a16:creationId xmlns:a16="http://schemas.microsoft.com/office/drawing/2014/main" xmlns="" id="{F04098E1-4A8B-A778-EC9B-F3963AE02DCC}"/>
                    </a:ext>
                  </a:extLst>
                </p:cNvPr>
                <p:cNvGrpSpPr/>
                <p:nvPr/>
              </p:nvGrpSpPr>
              <p:grpSpPr>
                <a:xfrm>
                  <a:off x="5919163" y="3376803"/>
                  <a:ext cx="23165" cy="133715"/>
                  <a:chOff x="5919163" y="3376803"/>
                  <a:chExt cx="23165" cy="133715"/>
                </a:xfrm>
              </p:grpSpPr>
              <p:grpSp>
                <p:nvGrpSpPr>
                  <p:cNvPr id="343" name="Đồ họa 240">
                    <a:extLst>
                      <a:ext uri="{FF2B5EF4-FFF2-40B4-BE49-F238E27FC236}">
                        <a16:creationId xmlns:a16="http://schemas.microsoft.com/office/drawing/2014/main" xmlns="" id="{6BAE93D6-83E0-4BB4-8EF4-6D17CE87EEA4}"/>
                      </a:ext>
                    </a:extLst>
                  </p:cNvPr>
                  <p:cNvGrpSpPr/>
                  <p:nvPr/>
                </p:nvGrpSpPr>
                <p:grpSpPr>
                  <a:xfrm>
                    <a:off x="5919163" y="3376803"/>
                    <a:ext cx="23165" cy="133715"/>
                    <a:chOff x="5919163" y="3376803"/>
                    <a:chExt cx="23165" cy="133715"/>
                  </a:xfrm>
                </p:grpSpPr>
                <p:sp>
                  <p:nvSpPr>
                    <p:cNvPr id="344" name="Hình tự do: Hình 343">
                      <a:extLst>
                        <a:ext uri="{FF2B5EF4-FFF2-40B4-BE49-F238E27FC236}">
                          <a16:creationId xmlns:a16="http://schemas.microsoft.com/office/drawing/2014/main" xmlns="" id="{F726CC94-4680-C1A6-281B-369C6E0BBE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9163" y="3376803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1 h 133715"/>
                        <a:gd name="connsiteX6" fmla="*/ 13513 w 23165"/>
                        <a:gd name="connsiteY6" fmla="*/ 5791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1"/>
                            <a:pt x="23166" y="125481"/>
                          </a:cubicBezTo>
                          <a:lnTo>
                            <a:pt x="13513" y="5791"/>
                          </a:lnTo>
                          <a:cubicBezTo>
                            <a:pt x="11583" y="1930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45" name="Hình tự do: Hình 344">
                      <a:extLst>
                        <a:ext uri="{FF2B5EF4-FFF2-40B4-BE49-F238E27FC236}">
                          <a16:creationId xmlns:a16="http://schemas.microsoft.com/office/drawing/2014/main" xmlns="" id="{658DADBD-026E-0DA1-15B1-9B9F12F72BA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9163" y="3382594"/>
                      <a:ext cx="21235" cy="123550"/>
                    </a:xfrm>
                    <a:custGeom>
                      <a:avLst/>
                      <a:gdLst>
                        <a:gd name="connsiteX0" fmla="*/ 5791 w 21235"/>
                        <a:gd name="connsiteY0" fmla="*/ 0 h 123550"/>
                        <a:gd name="connsiteX1" fmla="*/ 0 w 21235"/>
                        <a:gd name="connsiteY1" fmla="*/ 7722 h 123550"/>
                        <a:gd name="connsiteX2" fmla="*/ 9652 w 21235"/>
                        <a:gd name="connsiteY2" fmla="*/ 117759 h 123550"/>
                        <a:gd name="connsiteX3" fmla="*/ 15444 w 21235"/>
                        <a:gd name="connsiteY3" fmla="*/ 123550 h 123550"/>
                        <a:gd name="connsiteX4" fmla="*/ 15444 w 21235"/>
                        <a:gd name="connsiteY4" fmla="*/ 123550 h 123550"/>
                        <a:gd name="connsiteX5" fmla="*/ 21235 w 21235"/>
                        <a:gd name="connsiteY5" fmla="*/ 115828 h 123550"/>
                        <a:gd name="connsiteX6" fmla="*/ 11583 w 21235"/>
                        <a:gd name="connsiteY6" fmla="*/ 5791 h 123550"/>
                        <a:gd name="connsiteX7" fmla="*/ 5791 w 21235"/>
                        <a:gd name="connsiteY7" fmla="*/ 0 h 123550"/>
                        <a:gd name="connsiteX8" fmla="*/ 5791 w 21235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3550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17759"/>
                          </a:lnTo>
                          <a:cubicBezTo>
                            <a:pt x="9652" y="121620"/>
                            <a:pt x="13513" y="123550"/>
                            <a:pt x="15444" y="123550"/>
                          </a:cubicBezTo>
                          <a:lnTo>
                            <a:pt x="15444" y="123550"/>
                          </a:lnTo>
                          <a:cubicBezTo>
                            <a:pt x="19305" y="123550"/>
                            <a:pt x="21235" y="119689"/>
                            <a:pt x="21235" y="115828"/>
                          </a:cubicBezTo>
                          <a:lnTo>
                            <a:pt x="11583" y="5791"/>
                          </a:lnTo>
                          <a:cubicBezTo>
                            <a:pt x="11583" y="1930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346" name="Hình tự do: Hình 345">
                    <a:extLst>
                      <a:ext uri="{FF2B5EF4-FFF2-40B4-BE49-F238E27FC236}">
                        <a16:creationId xmlns:a16="http://schemas.microsoft.com/office/drawing/2014/main" xmlns="" id="{F22966BD-3E1C-2C65-F687-9C8E95914E04}"/>
                      </a:ext>
                    </a:extLst>
                  </p:cNvPr>
                  <p:cNvSpPr/>
                  <p:nvPr/>
                </p:nvSpPr>
                <p:spPr>
                  <a:xfrm>
                    <a:off x="5927368" y="3384525"/>
                    <a:ext cx="13030" cy="117758"/>
                  </a:xfrm>
                  <a:custGeom>
                    <a:avLst/>
                    <a:gdLst>
                      <a:gd name="connsiteX0" fmla="*/ 1448 w 13030"/>
                      <a:gd name="connsiteY0" fmla="*/ 0 h 117758"/>
                      <a:gd name="connsiteX1" fmla="*/ 1448 w 13030"/>
                      <a:gd name="connsiteY1" fmla="*/ 0 h 117758"/>
                      <a:gd name="connsiteX2" fmla="*/ 9170 w 13030"/>
                      <a:gd name="connsiteY2" fmla="*/ 115828 h 117758"/>
                      <a:gd name="connsiteX3" fmla="*/ 11100 w 13030"/>
                      <a:gd name="connsiteY3" fmla="*/ 117759 h 117758"/>
                      <a:gd name="connsiteX4" fmla="*/ 11100 w 13030"/>
                      <a:gd name="connsiteY4" fmla="*/ 117759 h 117758"/>
                      <a:gd name="connsiteX5" fmla="*/ 13031 w 13030"/>
                      <a:gd name="connsiteY5" fmla="*/ 115828 h 117758"/>
                      <a:gd name="connsiteX6" fmla="*/ 1448 w 13030"/>
                      <a:gd name="connsiteY6" fmla="*/ 0 h 117758"/>
                      <a:gd name="connsiteX7" fmla="*/ 1448 w 13030"/>
                      <a:gd name="connsiteY7" fmla="*/ 0 h 117758"/>
                      <a:gd name="connsiteX8" fmla="*/ 1448 w 13030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030" h="117758">
                        <a:moveTo>
                          <a:pt x="1448" y="0"/>
                        </a:moveTo>
                        <a:cubicBezTo>
                          <a:pt x="-483" y="0"/>
                          <a:pt x="-483" y="0"/>
                          <a:pt x="1448" y="0"/>
                        </a:cubicBezTo>
                        <a:lnTo>
                          <a:pt x="9170" y="115828"/>
                        </a:lnTo>
                        <a:cubicBezTo>
                          <a:pt x="9170" y="115828"/>
                          <a:pt x="9170" y="117759"/>
                          <a:pt x="11100" y="117759"/>
                        </a:cubicBezTo>
                        <a:lnTo>
                          <a:pt x="11100" y="117759"/>
                        </a:lnTo>
                        <a:cubicBezTo>
                          <a:pt x="11100" y="117759"/>
                          <a:pt x="13031" y="117759"/>
                          <a:pt x="13031" y="115828"/>
                        </a:cubicBezTo>
                        <a:lnTo>
                          <a:pt x="1448" y="0"/>
                        </a:lnTo>
                        <a:cubicBezTo>
                          <a:pt x="1448" y="0"/>
                          <a:pt x="1448" y="0"/>
                          <a:pt x="1448" y="0"/>
                        </a:cubicBezTo>
                        <a:lnTo>
                          <a:pt x="1448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47" name="Đồ họa 240">
                  <a:extLst>
                    <a:ext uri="{FF2B5EF4-FFF2-40B4-BE49-F238E27FC236}">
                      <a16:creationId xmlns:a16="http://schemas.microsoft.com/office/drawing/2014/main" xmlns="" id="{F59C3C10-9C95-989B-DCEB-7D0B61FDBA63}"/>
                    </a:ext>
                  </a:extLst>
                </p:cNvPr>
                <p:cNvGrpSpPr/>
                <p:nvPr/>
              </p:nvGrpSpPr>
              <p:grpSpPr>
                <a:xfrm>
                  <a:off x="5853527" y="3382594"/>
                  <a:ext cx="23165" cy="133715"/>
                  <a:chOff x="5853527" y="3382594"/>
                  <a:chExt cx="23165" cy="133715"/>
                </a:xfrm>
              </p:grpSpPr>
              <p:grpSp>
                <p:nvGrpSpPr>
                  <p:cNvPr id="348" name="Đồ họa 240">
                    <a:extLst>
                      <a:ext uri="{FF2B5EF4-FFF2-40B4-BE49-F238E27FC236}">
                        <a16:creationId xmlns:a16="http://schemas.microsoft.com/office/drawing/2014/main" xmlns="" id="{86BBC8EF-ACCA-95D7-38AE-A114C9ED464F}"/>
                      </a:ext>
                    </a:extLst>
                  </p:cNvPr>
                  <p:cNvGrpSpPr/>
                  <p:nvPr/>
                </p:nvGrpSpPr>
                <p:grpSpPr>
                  <a:xfrm>
                    <a:off x="5853527" y="3382594"/>
                    <a:ext cx="23165" cy="133715"/>
                    <a:chOff x="5853527" y="3382594"/>
                    <a:chExt cx="23165" cy="133715"/>
                  </a:xfrm>
                </p:grpSpPr>
                <p:sp>
                  <p:nvSpPr>
                    <p:cNvPr id="349" name="Hình tự do: Hình 348">
                      <a:extLst>
                        <a:ext uri="{FF2B5EF4-FFF2-40B4-BE49-F238E27FC236}">
                          <a16:creationId xmlns:a16="http://schemas.microsoft.com/office/drawing/2014/main" xmlns="" id="{DF337694-5FDD-0A8E-0977-6DF59001977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3527" y="3382594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0 h 133715"/>
                        <a:gd name="connsiteX6" fmla="*/ 13513 w 23165"/>
                        <a:gd name="connsiteY6" fmla="*/ 5791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1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2"/>
                            <a:pt x="23166" y="125480"/>
                          </a:cubicBezTo>
                          <a:lnTo>
                            <a:pt x="13513" y="5791"/>
                          </a:lnTo>
                          <a:cubicBezTo>
                            <a:pt x="11583" y="1930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50" name="Hình tự do: Hình 349">
                      <a:extLst>
                        <a:ext uri="{FF2B5EF4-FFF2-40B4-BE49-F238E27FC236}">
                          <a16:creationId xmlns:a16="http://schemas.microsoft.com/office/drawing/2014/main" xmlns="" id="{A74B843F-DF75-787B-3C4D-2502C70582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3527" y="3387872"/>
                      <a:ext cx="21235" cy="124063"/>
                    </a:xfrm>
                    <a:custGeom>
                      <a:avLst/>
                      <a:gdLst>
                        <a:gd name="connsiteX0" fmla="*/ 5791 w 21235"/>
                        <a:gd name="connsiteY0" fmla="*/ 513 h 124063"/>
                        <a:gd name="connsiteX1" fmla="*/ 0 w 21235"/>
                        <a:gd name="connsiteY1" fmla="*/ 8235 h 124063"/>
                        <a:gd name="connsiteX2" fmla="*/ 9652 w 21235"/>
                        <a:gd name="connsiteY2" fmla="*/ 118272 h 124063"/>
                        <a:gd name="connsiteX3" fmla="*/ 15444 w 21235"/>
                        <a:gd name="connsiteY3" fmla="*/ 124064 h 124063"/>
                        <a:gd name="connsiteX4" fmla="*/ 15444 w 21235"/>
                        <a:gd name="connsiteY4" fmla="*/ 124064 h 124063"/>
                        <a:gd name="connsiteX5" fmla="*/ 21235 w 21235"/>
                        <a:gd name="connsiteY5" fmla="*/ 116342 h 124063"/>
                        <a:gd name="connsiteX6" fmla="*/ 11583 w 21235"/>
                        <a:gd name="connsiteY6" fmla="*/ 6305 h 124063"/>
                        <a:gd name="connsiteX7" fmla="*/ 5791 w 21235"/>
                        <a:gd name="connsiteY7" fmla="*/ 513 h 124063"/>
                        <a:gd name="connsiteX8" fmla="*/ 5791 w 21235"/>
                        <a:gd name="connsiteY8" fmla="*/ 513 h 12406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4063">
                          <a:moveTo>
                            <a:pt x="5791" y="513"/>
                          </a:moveTo>
                          <a:cubicBezTo>
                            <a:pt x="1931" y="513"/>
                            <a:pt x="0" y="4374"/>
                            <a:pt x="0" y="8235"/>
                          </a:cubicBezTo>
                          <a:lnTo>
                            <a:pt x="9652" y="118272"/>
                          </a:lnTo>
                          <a:cubicBezTo>
                            <a:pt x="9652" y="122133"/>
                            <a:pt x="13513" y="124064"/>
                            <a:pt x="15444" y="124064"/>
                          </a:cubicBezTo>
                          <a:lnTo>
                            <a:pt x="15444" y="124064"/>
                          </a:lnTo>
                          <a:cubicBezTo>
                            <a:pt x="19305" y="124064"/>
                            <a:pt x="21235" y="120203"/>
                            <a:pt x="21235" y="116342"/>
                          </a:cubicBezTo>
                          <a:lnTo>
                            <a:pt x="11583" y="6305"/>
                          </a:lnTo>
                          <a:cubicBezTo>
                            <a:pt x="11583" y="2444"/>
                            <a:pt x="9652" y="-1417"/>
                            <a:pt x="5791" y="513"/>
                          </a:cubicBezTo>
                          <a:lnTo>
                            <a:pt x="5791" y="513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351" name="Hình tự do: Hình 350">
                    <a:extLst>
                      <a:ext uri="{FF2B5EF4-FFF2-40B4-BE49-F238E27FC236}">
                        <a16:creationId xmlns:a16="http://schemas.microsoft.com/office/drawing/2014/main" xmlns="" id="{F4B48F0B-376F-3D1A-CAC0-00990079602D}"/>
                      </a:ext>
                    </a:extLst>
                  </p:cNvPr>
                  <p:cNvSpPr/>
                  <p:nvPr/>
                </p:nvSpPr>
                <p:spPr>
                  <a:xfrm>
                    <a:off x="5861732" y="3390316"/>
                    <a:ext cx="13030" cy="117758"/>
                  </a:xfrm>
                  <a:custGeom>
                    <a:avLst/>
                    <a:gdLst>
                      <a:gd name="connsiteX0" fmla="*/ 1448 w 13030"/>
                      <a:gd name="connsiteY0" fmla="*/ 0 h 117758"/>
                      <a:gd name="connsiteX1" fmla="*/ 1448 w 13030"/>
                      <a:gd name="connsiteY1" fmla="*/ 0 h 117758"/>
                      <a:gd name="connsiteX2" fmla="*/ 9170 w 13030"/>
                      <a:gd name="connsiteY2" fmla="*/ 115828 h 117758"/>
                      <a:gd name="connsiteX3" fmla="*/ 11100 w 13030"/>
                      <a:gd name="connsiteY3" fmla="*/ 117759 h 117758"/>
                      <a:gd name="connsiteX4" fmla="*/ 11100 w 13030"/>
                      <a:gd name="connsiteY4" fmla="*/ 117759 h 117758"/>
                      <a:gd name="connsiteX5" fmla="*/ 13031 w 13030"/>
                      <a:gd name="connsiteY5" fmla="*/ 115828 h 117758"/>
                      <a:gd name="connsiteX6" fmla="*/ 1448 w 13030"/>
                      <a:gd name="connsiteY6" fmla="*/ 0 h 117758"/>
                      <a:gd name="connsiteX7" fmla="*/ 1448 w 13030"/>
                      <a:gd name="connsiteY7" fmla="*/ 0 h 117758"/>
                      <a:gd name="connsiteX8" fmla="*/ 1448 w 13030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030" h="117758">
                        <a:moveTo>
                          <a:pt x="1448" y="0"/>
                        </a:moveTo>
                        <a:cubicBezTo>
                          <a:pt x="-483" y="0"/>
                          <a:pt x="-483" y="0"/>
                          <a:pt x="1448" y="0"/>
                        </a:cubicBezTo>
                        <a:lnTo>
                          <a:pt x="9170" y="115828"/>
                        </a:lnTo>
                        <a:cubicBezTo>
                          <a:pt x="9170" y="115828"/>
                          <a:pt x="9170" y="117759"/>
                          <a:pt x="11100" y="117759"/>
                        </a:cubicBezTo>
                        <a:lnTo>
                          <a:pt x="11100" y="117759"/>
                        </a:lnTo>
                        <a:cubicBezTo>
                          <a:pt x="11100" y="117759"/>
                          <a:pt x="13031" y="117759"/>
                          <a:pt x="13031" y="115828"/>
                        </a:cubicBezTo>
                        <a:lnTo>
                          <a:pt x="1448" y="0"/>
                        </a:lnTo>
                        <a:cubicBezTo>
                          <a:pt x="1448" y="0"/>
                          <a:pt x="1448" y="0"/>
                          <a:pt x="1448" y="0"/>
                        </a:cubicBezTo>
                        <a:lnTo>
                          <a:pt x="1448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52" name="Đồ họa 240">
                  <a:extLst>
                    <a:ext uri="{FF2B5EF4-FFF2-40B4-BE49-F238E27FC236}">
                      <a16:creationId xmlns:a16="http://schemas.microsoft.com/office/drawing/2014/main" xmlns="" id="{413FD33C-1A49-7829-E604-20102B6F6E73}"/>
                    </a:ext>
                  </a:extLst>
                </p:cNvPr>
                <p:cNvGrpSpPr/>
                <p:nvPr/>
              </p:nvGrpSpPr>
              <p:grpSpPr>
                <a:xfrm>
                  <a:off x="5787892" y="3386455"/>
                  <a:ext cx="23165" cy="133715"/>
                  <a:chOff x="5787892" y="3386455"/>
                  <a:chExt cx="23165" cy="133715"/>
                </a:xfrm>
              </p:grpSpPr>
              <p:grpSp>
                <p:nvGrpSpPr>
                  <p:cNvPr id="353" name="Đồ họa 240">
                    <a:extLst>
                      <a:ext uri="{FF2B5EF4-FFF2-40B4-BE49-F238E27FC236}">
                        <a16:creationId xmlns:a16="http://schemas.microsoft.com/office/drawing/2014/main" xmlns="" id="{3E28144C-5C95-76FF-0833-95D7D0439CFD}"/>
                      </a:ext>
                    </a:extLst>
                  </p:cNvPr>
                  <p:cNvGrpSpPr/>
                  <p:nvPr/>
                </p:nvGrpSpPr>
                <p:grpSpPr>
                  <a:xfrm>
                    <a:off x="5787892" y="3386455"/>
                    <a:ext cx="23165" cy="133715"/>
                    <a:chOff x="5787892" y="3386455"/>
                    <a:chExt cx="23165" cy="133715"/>
                  </a:xfrm>
                </p:grpSpPr>
                <p:sp>
                  <p:nvSpPr>
                    <p:cNvPr id="354" name="Hình tự do: Hình 353">
                      <a:extLst>
                        <a:ext uri="{FF2B5EF4-FFF2-40B4-BE49-F238E27FC236}">
                          <a16:creationId xmlns:a16="http://schemas.microsoft.com/office/drawing/2014/main" xmlns="" id="{D0299DCE-6267-8BD1-B349-26893FE215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87892" y="3386455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1 h 133715"/>
                        <a:gd name="connsiteX6" fmla="*/ 13513 w 23165"/>
                        <a:gd name="connsiteY6" fmla="*/ 5791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1"/>
                            <a:pt x="23166" y="125481"/>
                          </a:cubicBezTo>
                          <a:lnTo>
                            <a:pt x="13513" y="5791"/>
                          </a:lnTo>
                          <a:cubicBezTo>
                            <a:pt x="11583" y="3861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55" name="Hình tự do: Hình 354">
                      <a:extLst>
                        <a:ext uri="{FF2B5EF4-FFF2-40B4-BE49-F238E27FC236}">
                          <a16:creationId xmlns:a16="http://schemas.microsoft.com/office/drawing/2014/main" xmlns="" id="{DC335496-9E1E-D918-7316-91B2924C330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87892" y="3392247"/>
                      <a:ext cx="21235" cy="123550"/>
                    </a:xfrm>
                    <a:custGeom>
                      <a:avLst/>
                      <a:gdLst>
                        <a:gd name="connsiteX0" fmla="*/ 5791 w 21235"/>
                        <a:gd name="connsiteY0" fmla="*/ 0 h 123550"/>
                        <a:gd name="connsiteX1" fmla="*/ 0 w 21235"/>
                        <a:gd name="connsiteY1" fmla="*/ 7722 h 123550"/>
                        <a:gd name="connsiteX2" fmla="*/ 9652 w 21235"/>
                        <a:gd name="connsiteY2" fmla="*/ 117759 h 123550"/>
                        <a:gd name="connsiteX3" fmla="*/ 15444 w 21235"/>
                        <a:gd name="connsiteY3" fmla="*/ 123550 h 123550"/>
                        <a:gd name="connsiteX4" fmla="*/ 15444 w 21235"/>
                        <a:gd name="connsiteY4" fmla="*/ 123550 h 123550"/>
                        <a:gd name="connsiteX5" fmla="*/ 21235 w 21235"/>
                        <a:gd name="connsiteY5" fmla="*/ 115828 h 123550"/>
                        <a:gd name="connsiteX6" fmla="*/ 11583 w 21235"/>
                        <a:gd name="connsiteY6" fmla="*/ 5791 h 123550"/>
                        <a:gd name="connsiteX7" fmla="*/ 5791 w 21235"/>
                        <a:gd name="connsiteY7" fmla="*/ 0 h 123550"/>
                        <a:gd name="connsiteX8" fmla="*/ 5791 w 21235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3550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17759"/>
                          </a:lnTo>
                          <a:cubicBezTo>
                            <a:pt x="9652" y="121620"/>
                            <a:pt x="13513" y="123550"/>
                            <a:pt x="15444" y="123550"/>
                          </a:cubicBezTo>
                          <a:lnTo>
                            <a:pt x="15444" y="123550"/>
                          </a:lnTo>
                          <a:cubicBezTo>
                            <a:pt x="19305" y="123550"/>
                            <a:pt x="21235" y="119689"/>
                            <a:pt x="21235" y="115828"/>
                          </a:cubicBezTo>
                          <a:lnTo>
                            <a:pt x="11583" y="5791"/>
                          </a:lnTo>
                          <a:cubicBezTo>
                            <a:pt x="11583" y="1930"/>
                            <a:pt x="772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356" name="Hình tự do: Hình 355">
                    <a:extLst>
                      <a:ext uri="{FF2B5EF4-FFF2-40B4-BE49-F238E27FC236}">
                        <a16:creationId xmlns:a16="http://schemas.microsoft.com/office/drawing/2014/main" xmlns="" id="{2DB641E7-D31C-C110-42EF-BB75C98758D2}"/>
                      </a:ext>
                    </a:extLst>
                  </p:cNvPr>
                  <p:cNvSpPr/>
                  <p:nvPr/>
                </p:nvSpPr>
                <p:spPr>
                  <a:xfrm>
                    <a:off x="5796096" y="3394177"/>
                    <a:ext cx="13030" cy="117758"/>
                  </a:xfrm>
                  <a:custGeom>
                    <a:avLst/>
                    <a:gdLst>
                      <a:gd name="connsiteX0" fmla="*/ 1448 w 13030"/>
                      <a:gd name="connsiteY0" fmla="*/ 0 h 117758"/>
                      <a:gd name="connsiteX1" fmla="*/ 1448 w 13030"/>
                      <a:gd name="connsiteY1" fmla="*/ 0 h 117758"/>
                      <a:gd name="connsiteX2" fmla="*/ 9170 w 13030"/>
                      <a:gd name="connsiteY2" fmla="*/ 115828 h 117758"/>
                      <a:gd name="connsiteX3" fmla="*/ 11100 w 13030"/>
                      <a:gd name="connsiteY3" fmla="*/ 117759 h 117758"/>
                      <a:gd name="connsiteX4" fmla="*/ 11100 w 13030"/>
                      <a:gd name="connsiteY4" fmla="*/ 117759 h 117758"/>
                      <a:gd name="connsiteX5" fmla="*/ 13031 w 13030"/>
                      <a:gd name="connsiteY5" fmla="*/ 115828 h 117758"/>
                      <a:gd name="connsiteX6" fmla="*/ 1448 w 13030"/>
                      <a:gd name="connsiteY6" fmla="*/ 0 h 117758"/>
                      <a:gd name="connsiteX7" fmla="*/ 1448 w 13030"/>
                      <a:gd name="connsiteY7" fmla="*/ 0 h 117758"/>
                      <a:gd name="connsiteX8" fmla="*/ 1448 w 13030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030" h="117758">
                        <a:moveTo>
                          <a:pt x="1448" y="0"/>
                        </a:moveTo>
                        <a:cubicBezTo>
                          <a:pt x="-483" y="0"/>
                          <a:pt x="-483" y="1931"/>
                          <a:pt x="1448" y="0"/>
                        </a:cubicBezTo>
                        <a:lnTo>
                          <a:pt x="9170" y="115828"/>
                        </a:lnTo>
                        <a:cubicBezTo>
                          <a:pt x="9170" y="115828"/>
                          <a:pt x="9170" y="117759"/>
                          <a:pt x="11100" y="117759"/>
                        </a:cubicBezTo>
                        <a:lnTo>
                          <a:pt x="11100" y="117759"/>
                        </a:lnTo>
                        <a:cubicBezTo>
                          <a:pt x="11100" y="117759"/>
                          <a:pt x="13031" y="117759"/>
                          <a:pt x="13031" y="115828"/>
                        </a:cubicBezTo>
                        <a:lnTo>
                          <a:pt x="1448" y="0"/>
                        </a:lnTo>
                        <a:cubicBezTo>
                          <a:pt x="1448" y="1931"/>
                          <a:pt x="1448" y="0"/>
                          <a:pt x="1448" y="0"/>
                        </a:cubicBezTo>
                        <a:lnTo>
                          <a:pt x="1448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57" name="Đồ họa 240">
                  <a:extLst>
                    <a:ext uri="{FF2B5EF4-FFF2-40B4-BE49-F238E27FC236}">
                      <a16:creationId xmlns:a16="http://schemas.microsoft.com/office/drawing/2014/main" xmlns="" id="{84A9D744-895F-8279-FEE2-2CA5B5662AFC}"/>
                    </a:ext>
                  </a:extLst>
                </p:cNvPr>
                <p:cNvGrpSpPr/>
                <p:nvPr/>
              </p:nvGrpSpPr>
              <p:grpSpPr>
                <a:xfrm>
                  <a:off x="5720325" y="3392247"/>
                  <a:ext cx="23165" cy="133715"/>
                  <a:chOff x="5720325" y="3392247"/>
                  <a:chExt cx="23165" cy="133715"/>
                </a:xfrm>
              </p:grpSpPr>
              <p:grpSp>
                <p:nvGrpSpPr>
                  <p:cNvPr id="358" name="Đồ họa 240">
                    <a:extLst>
                      <a:ext uri="{FF2B5EF4-FFF2-40B4-BE49-F238E27FC236}">
                        <a16:creationId xmlns:a16="http://schemas.microsoft.com/office/drawing/2014/main" xmlns="" id="{66B0F202-6264-CD2E-E41F-BF013694F917}"/>
                      </a:ext>
                    </a:extLst>
                  </p:cNvPr>
                  <p:cNvGrpSpPr/>
                  <p:nvPr/>
                </p:nvGrpSpPr>
                <p:grpSpPr>
                  <a:xfrm>
                    <a:off x="5720325" y="3392247"/>
                    <a:ext cx="23165" cy="133715"/>
                    <a:chOff x="5720325" y="3392247"/>
                    <a:chExt cx="23165" cy="133715"/>
                  </a:xfrm>
                </p:grpSpPr>
                <p:sp>
                  <p:nvSpPr>
                    <p:cNvPr id="359" name="Hình tự do: Hình 358">
                      <a:extLst>
                        <a:ext uri="{FF2B5EF4-FFF2-40B4-BE49-F238E27FC236}">
                          <a16:creationId xmlns:a16="http://schemas.microsoft.com/office/drawing/2014/main" xmlns="" id="{5A755338-EAFF-B649-8B11-63EBBAC428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20325" y="3392247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0 h 133715"/>
                        <a:gd name="connsiteX6" fmla="*/ 13513 w 23165"/>
                        <a:gd name="connsiteY6" fmla="*/ 5791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1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2"/>
                            <a:pt x="23166" y="125480"/>
                          </a:cubicBezTo>
                          <a:lnTo>
                            <a:pt x="13513" y="5791"/>
                          </a:lnTo>
                          <a:cubicBezTo>
                            <a:pt x="13513" y="1930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60" name="Hình tự do: Hình 359">
                      <a:extLst>
                        <a:ext uri="{FF2B5EF4-FFF2-40B4-BE49-F238E27FC236}">
                          <a16:creationId xmlns:a16="http://schemas.microsoft.com/office/drawing/2014/main" xmlns="" id="{71B8A112-FEAE-6430-009D-7EE9D17B6B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22256" y="3398038"/>
                      <a:ext cx="21235" cy="123550"/>
                    </a:xfrm>
                    <a:custGeom>
                      <a:avLst/>
                      <a:gdLst>
                        <a:gd name="connsiteX0" fmla="*/ 5791 w 21235"/>
                        <a:gd name="connsiteY0" fmla="*/ 0 h 123550"/>
                        <a:gd name="connsiteX1" fmla="*/ 0 w 21235"/>
                        <a:gd name="connsiteY1" fmla="*/ 7722 h 123550"/>
                        <a:gd name="connsiteX2" fmla="*/ 9652 w 21235"/>
                        <a:gd name="connsiteY2" fmla="*/ 117759 h 123550"/>
                        <a:gd name="connsiteX3" fmla="*/ 15444 w 21235"/>
                        <a:gd name="connsiteY3" fmla="*/ 123550 h 123550"/>
                        <a:gd name="connsiteX4" fmla="*/ 15444 w 21235"/>
                        <a:gd name="connsiteY4" fmla="*/ 123550 h 123550"/>
                        <a:gd name="connsiteX5" fmla="*/ 21235 w 21235"/>
                        <a:gd name="connsiteY5" fmla="*/ 115828 h 123550"/>
                        <a:gd name="connsiteX6" fmla="*/ 11583 w 21235"/>
                        <a:gd name="connsiteY6" fmla="*/ 5791 h 123550"/>
                        <a:gd name="connsiteX7" fmla="*/ 5791 w 21235"/>
                        <a:gd name="connsiteY7" fmla="*/ 0 h 123550"/>
                        <a:gd name="connsiteX8" fmla="*/ 5791 w 21235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3550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17759"/>
                          </a:lnTo>
                          <a:cubicBezTo>
                            <a:pt x="9652" y="121620"/>
                            <a:pt x="13513" y="123550"/>
                            <a:pt x="15444" y="123550"/>
                          </a:cubicBezTo>
                          <a:lnTo>
                            <a:pt x="15444" y="123550"/>
                          </a:lnTo>
                          <a:cubicBezTo>
                            <a:pt x="19305" y="123550"/>
                            <a:pt x="21235" y="119689"/>
                            <a:pt x="21235" y="115828"/>
                          </a:cubicBezTo>
                          <a:lnTo>
                            <a:pt x="11583" y="5791"/>
                          </a:lnTo>
                          <a:cubicBezTo>
                            <a:pt x="11583" y="1930"/>
                            <a:pt x="772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361" name="Hình tự do: Hình 360">
                    <a:extLst>
                      <a:ext uri="{FF2B5EF4-FFF2-40B4-BE49-F238E27FC236}">
                        <a16:creationId xmlns:a16="http://schemas.microsoft.com/office/drawing/2014/main" xmlns="" id="{2BEE8C08-9F85-8535-FDD9-04A13A688CD4}"/>
                      </a:ext>
                    </a:extLst>
                  </p:cNvPr>
                  <p:cNvSpPr/>
                  <p:nvPr/>
                </p:nvSpPr>
                <p:spPr>
                  <a:xfrm>
                    <a:off x="5729977" y="3399968"/>
                    <a:ext cx="11582" cy="117758"/>
                  </a:xfrm>
                  <a:custGeom>
                    <a:avLst/>
                    <a:gdLst>
                      <a:gd name="connsiteX0" fmla="*/ 0 w 11582"/>
                      <a:gd name="connsiteY0" fmla="*/ 0 h 117758"/>
                      <a:gd name="connsiteX1" fmla="*/ 0 w 11582"/>
                      <a:gd name="connsiteY1" fmla="*/ 0 h 117758"/>
                      <a:gd name="connsiteX2" fmla="*/ 7722 w 11582"/>
                      <a:gd name="connsiteY2" fmla="*/ 115828 h 117758"/>
                      <a:gd name="connsiteX3" fmla="*/ 9652 w 11582"/>
                      <a:gd name="connsiteY3" fmla="*/ 117759 h 117758"/>
                      <a:gd name="connsiteX4" fmla="*/ 9652 w 11582"/>
                      <a:gd name="connsiteY4" fmla="*/ 117759 h 117758"/>
                      <a:gd name="connsiteX5" fmla="*/ 11583 w 11582"/>
                      <a:gd name="connsiteY5" fmla="*/ 115828 h 117758"/>
                      <a:gd name="connsiteX6" fmla="*/ 0 w 11582"/>
                      <a:gd name="connsiteY6" fmla="*/ 0 h 117758"/>
                      <a:gd name="connsiteX7" fmla="*/ 0 w 11582"/>
                      <a:gd name="connsiteY7" fmla="*/ 0 h 117758"/>
                      <a:gd name="connsiteX8" fmla="*/ 0 w 11582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82" h="117758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lnTo>
                          <a:pt x="7722" y="115828"/>
                        </a:lnTo>
                        <a:cubicBezTo>
                          <a:pt x="7722" y="115828"/>
                          <a:pt x="7722" y="117759"/>
                          <a:pt x="9652" y="117759"/>
                        </a:cubicBezTo>
                        <a:lnTo>
                          <a:pt x="9652" y="117759"/>
                        </a:lnTo>
                        <a:cubicBezTo>
                          <a:pt x="9652" y="117759"/>
                          <a:pt x="11583" y="117759"/>
                          <a:pt x="11583" y="115828"/>
                        </a:cubicBezTo>
                        <a:lnTo>
                          <a:pt x="0" y="0"/>
                        </a:lnTo>
                        <a:cubicBezTo>
                          <a:pt x="1931" y="0"/>
                          <a:pt x="1931" y="0"/>
                          <a:pt x="0" y="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362" name="Đồ họa 240">
                <a:extLst>
                  <a:ext uri="{FF2B5EF4-FFF2-40B4-BE49-F238E27FC236}">
                    <a16:creationId xmlns:a16="http://schemas.microsoft.com/office/drawing/2014/main" xmlns="" id="{E571A5F2-A807-12E8-6801-E3BF198A2932}"/>
                  </a:ext>
                </a:extLst>
              </p:cNvPr>
              <p:cNvGrpSpPr/>
              <p:nvPr/>
            </p:nvGrpSpPr>
            <p:grpSpPr>
              <a:xfrm>
                <a:off x="5675422" y="3343483"/>
                <a:ext cx="539605" cy="58918"/>
                <a:chOff x="5675422" y="3343483"/>
                <a:chExt cx="539605" cy="58918"/>
              </a:xfrm>
            </p:grpSpPr>
            <p:sp>
              <p:nvSpPr>
                <p:cNvPr id="363" name="Hình tự do: Hình 362">
                  <a:extLst>
                    <a:ext uri="{FF2B5EF4-FFF2-40B4-BE49-F238E27FC236}">
                      <a16:creationId xmlns:a16="http://schemas.microsoft.com/office/drawing/2014/main" xmlns="" id="{F0AAC9DA-99C8-0145-1B57-84341A14300E}"/>
                    </a:ext>
                  </a:extLst>
                </p:cNvPr>
                <p:cNvSpPr/>
                <p:nvPr/>
              </p:nvSpPr>
              <p:spPr>
                <a:xfrm>
                  <a:off x="5675422" y="3343483"/>
                  <a:ext cx="539605" cy="58918"/>
                </a:xfrm>
                <a:custGeom>
                  <a:avLst/>
                  <a:gdLst>
                    <a:gd name="connsiteX0" fmla="*/ 8224 w 539605"/>
                    <a:gd name="connsiteY0" fmla="*/ 41042 h 58918"/>
                    <a:gd name="connsiteX1" fmla="*/ 502 w 539605"/>
                    <a:gd name="connsiteY1" fmla="*/ 50694 h 58918"/>
                    <a:gd name="connsiteX2" fmla="*/ 502 w 539605"/>
                    <a:gd name="connsiteY2" fmla="*/ 50694 h 58918"/>
                    <a:gd name="connsiteX3" fmla="*/ 10155 w 539605"/>
                    <a:gd name="connsiteY3" fmla="*/ 58416 h 58918"/>
                    <a:gd name="connsiteX4" fmla="*/ 531381 w 539605"/>
                    <a:gd name="connsiteY4" fmla="*/ 17876 h 58918"/>
                    <a:gd name="connsiteX5" fmla="*/ 539103 w 539605"/>
                    <a:gd name="connsiteY5" fmla="*/ 8224 h 58918"/>
                    <a:gd name="connsiteX6" fmla="*/ 539103 w 539605"/>
                    <a:gd name="connsiteY6" fmla="*/ 8224 h 58918"/>
                    <a:gd name="connsiteX7" fmla="*/ 529451 w 539605"/>
                    <a:gd name="connsiteY7" fmla="*/ 502 h 58918"/>
                    <a:gd name="connsiteX8" fmla="*/ 8224 w 539605"/>
                    <a:gd name="connsiteY8" fmla="*/ 41042 h 589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9605" h="58918">
                      <a:moveTo>
                        <a:pt x="8224" y="41042"/>
                      </a:moveTo>
                      <a:cubicBezTo>
                        <a:pt x="2433" y="41042"/>
                        <a:pt x="-1428" y="46833"/>
                        <a:pt x="502" y="50694"/>
                      </a:cubicBezTo>
                      <a:lnTo>
                        <a:pt x="502" y="50694"/>
                      </a:lnTo>
                      <a:cubicBezTo>
                        <a:pt x="502" y="56486"/>
                        <a:pt x="6294" y="60347"/>
                        <a:pt x="10155" y="58416"/>
                      </a:cubicBezTo>
                      <a:lnTo>
                        <a:pt x="531381" y="17876"/>
                      </a:lnTo>
                      <a:cubicBezTo>
                        <a:pt x="537173" y="17876"/>
                        <a:pt x="541034" y="12085"/>
                        <a:pt x="539103" y="8224"/>
                      </a:cubicBezTo>
                      <a:lnTo>
                        <a:pt x="539103" y="8224"/>
                      </a:lnTo>
                      <a:cubicBezTo>
                        <a:pt x="539103" y="2433"/>
                        <a:pt x="533312" y="-1428"/>
                        <a:pt x="529451" y="502"/>
                      </a:cubicBezTo>
                      <a:lnTo>
                        <a:pt x="8224" y="41042"/>
                      </a:lnTo>
                      <a:close/>
                    </a:path>
                  </a:pathLst>
                </a:custGeom>
                <a:solidFill>
                  <a:srgbClr val="1268B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64" name="Hình tự do: Hình 363">
                  <a:extLst>
                    <a:ext uri="{FF2B5EF4-FFF2-40B4-BE49-F238E27FC236}">
                      <a16:creationId xmlns:a16="http://schemas.microsoft.com/office/drawing/2014/main" xmlns="" id="{EECE300E-697F-9B36-ADAA-B269EA601406}"/>
                    </a:ext>
                  </a:extLst>
                </p:cNvPr>
                <p:cNvSpPr/>
                <p:nvPr/>
              </p:nvSpPr>
              <p:spPr>
                <a:xfrm>
                  <a:off x="5681716" y="3353637"/>
                  <a:ext cx="528948" cy="46331"/>
                </a:xfrm>
                <a:custGeom>
                  <a:avLst/>
                  <a:gdLst>
                    <a:gd name="connsiteX0" fmla="*/ 9652 w 528948"/>
                    <a:gd name="connsiteY0" fmla="*/ 40540 h 46331"/>
                    <a:gd name="connsiteX1" fmla="*/ 0 w 528948"/>
                    <a:gd name="connsiteY1" fmla="*/ 44401 h 46331"/>
                    <a:gd name="connsiteX2" fmla="*/ 0 w 528948"/>
                    <a:gd name="connsiteY2" fmla="*/ 44401 h 46331"/>
                    <a:gd name="connsiteX3" fmla="*/ 9652 w 528948"/>
                    <a:gd name="connsiteY3" fmla="*/ 46331 h 46331"/>
                    <a:gd name="connsiteX4" fmla="*/ 519296 w 528948"/>
                    <a:gd name="connsiteY4" fmla="*/ 5791 h 46331"/>
                    <a:gd name="connsiteX5" fmla="*/ 528949 w 528948"/>
                    <a:gd name="connsiteY5" fmla="*/ 1930 h 46331"/>
                    <a:gd name="connsiteX6" fmla="*/ 528949 w 528948"/>
                    <a:gd name="connsiteY6" fmla="*/ 1930 h 46331"/>
                    <a:gd name="connsiteX7" fmla="*/ 519296 w 528948"/>
                    <a:gd name="connsiteY7" fmla="*/ 0 h 46331"/>
                    <a:gd name="connsiteX8" fmla="*/ 9652 w 528948"/>
                    <a:gd name="connsiteY8" fmla="*/ 40540 h 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28948" h="46331">
                      <a:moveTo>
                        <a:pt x="9652" y="40540"/>
                      </a:moveTo>
                      <a:cubicBezTo>
                        <a:pt x="3861" y="40540"/>
                        <a:pt x="0" y="42470"/>
                        <a:pt x="0" y="44401"/>
                      </a:cubicBezTo>
                      <a:lnTo>
                        <a:pt x="0" y="44401"/>
                      </a:lnTo>
                      <a:cubicBezTo>
                        <a:pt x="0" y="46331"/>
                        <a:pt x="3861" y="46331"/>
                        <a:pt x="9652" y="46331"/>
                      </a:cubicBezTo>
                      <a:lnTo>
                        <a:pt x="519296" y="5791"/>
                      </a:lnTo>
                      <a:cubicBezTo>
                        <a:pt x="525088" y="5791"/>
                        <a:pt x="528949" y="3861"/>
                        <a:pt x="528949" y="1930"/>
                      </a:cubicBezTo>
                      <a:lnTo>
                        <a:pt x="528949" y="1930"/>
                      </a:lnTo>
                      <a:cubicBezTo>
                        <a:pt x="528949" y="0"/>
                        <a:pt x="525088" y="0"/>
                        <a:pt x="519296" y="0"/>
                      </a:cubicBezTo>
                      <a:lnTo>
                        <a:pt x="9652" y="40540"/>
                      </a:lnTo>
                      <a:close/>
                    </a:path>
                  </a:pathLst>
                </a:custGeom>
                <a:solidFill>
                  <a:srgbClr val="00A4E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69" name="Đồ họa 240">
              <a:extLst>
                <a:ext uri="{FF2B5EF4-FFF2-40B4-BE49-F238E27FC236}">
                  <a16:creationId xmlns:a16="http://schemas.microsoft.com/office/drawing/2014/main" xmlns="" id="{27F44DCC-2FFA-EFD6-96B8-87260C9E8E2C}"/>
                </a:ext>
              </a:extLst>
            </p:cNvPr>
            <p:cNvGrpSpPr/>
            <p:nvPr/>
          </p:nvGrpSpPr>
          <p:grpSpPr>
            <a:xfrm>
              <a:off x="5982403" y="4090839"/>
              <a:ext cx="1154188" cy="703773"/>
              <a:chOff x="6410709" y="3955220"/>
              <a:chExt cx="613406" cy="374028"/>
            </a:xfrm>
          </p:grpSpPr>
          <p:grpSp>
            <p:nvGrpSpPr>
              <p:cNvPr id="270" name="Đồ họa 240">
                <a:extLst>
                  <a:ext uri="{FF2B5EF4-FFF2-40B4-BE49-F238E27FC236}">
                    <a16:creationId xmlns:a16="http://schemas.microsoft.com/office/drawing/2014/main" xmlns="" id="{B453B1FE-C545-1C0C-FC42-E30994F37A7C}"/>
                  </a:ext>
                </a:extLst>
              </p:cNvPr>
              <p:cNvGrpSpPr/>
              <p:nvPr/>
            </p:nvGrpSpPr>
            <p:grpSpPr>
              <a:xfrm>
                <a:off x="6410709" y="4094214"/>
                <a:ext cx="557423" cy="235034"/>
                <a:chOff x="6410709" y="4094214"/>
                <a:chExt cx="557423" cy="235034"/>
              </a:xfrm>
            </p:grpSpPr>
            <p:sp>
              <p:nvSpPr>
                <p:cNvPr id="271" name="Hình tự do: Hình 270">
                  <a:extLst>
                    <a:ext uri="{FF2B5EF4-FFF2-40B4-BE49-F238E27FC236}">
                      <a16:creationId xmlns:a16="http://schemas.microsoft.com/office/drawing/2014/main" xmlns="" id="{80843317-4F8B-5C4D-F18D-8B639CE46072}"/>
                    </a:ext>
                  </a:extLst>
                </p:cNvPr>
                <p:cNvSpPr/>
                <p:nvPr/>
              </p:nvSpPr>
              <p:spPr>
                <a:xfrm>
                  <a:off x="6410709" y="4094214"/>
                  <a:ext cx="557423" cy="235034"/>
                </a:xfrm>
                <a:custGeom>
                  <a:avLst/>
                  <a:gdLst>
                    <a:gd name="connsiteX0" fmla="*/ 14237 w 557423"/>
                    <a:gd name="connsiteY0" fmla="*/ 724 h 235034"/>
                    <a:gd name="connsiteX1" fmla="*/ 724 w 557423"/>
                    <a:gd name="connsiteY1" fmla="*/ 6515 h 235034"/>
                    <a:gd name="connsiteX2" fmla="*/ 724 w 557423"/>
                    <a:gd name="connsiteY2" fmla="*/ 6515 h 235034"/>
                    <a:gd name="connsiteX3" fmla="*/ 6515 w 557423"/>
                    <a:gd name="connsiteY3" fmla="*/ 20029 h 235034"/>
                    <a:gd name="connsiteX4" fmla="*/ 543186 w 557423"/>
                    <a:gd name="connsiteY4" fmla="*/ 234311 h 235034"/>
                    <a:gd name="connsiteX5" fmla="*/ 556699 w 557423"/>
                    <a:gd name="connsiteY5" fmla="*/ 228519 h 235034"/>
                    <a:gd name="connsiteX6" fmla="*/ 556699 w 557423"/>
                    <a:gd name="connsiteY6" fmla="*/ 228519 h 235034"/>
                    <a:gd name="connsiteX7" fmla="*/ 550908 w 557423"/>
                    <a:gd name="connsiteY7" fmla="*/ 215006 h 235034"/>
                    <a:gd name="connsiteX8" fmla="*/ 14237 w 557423"/>
                    <a:gd name="connsiteY8" fmla="*/ 724 h 2350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57423" h="235034">
                      <a:moveTo>
                        <a:pt x="14237" y="724"/>
                      </a:moveTo>
                      <a:cubicBezTo>
                        <a:pt x="8446" y="-1207"/>
                        <a:pt x="2654" y="724"/>
                        <a:pt x="724" y="6515"/>
                      </a:cubicBezTo>
                      <a:lnTo>
                        <a:pt x="724" y="6515"/>
                      </a:lnTo>
                      <a:cubicBezTo>
                        <a:pt x="-1207" y="12307"/>
                        <a:pt x="724" y="18098"/>
                        <a:pt x="6515" y="20029"/>
                      </a:cubicBezTo>
                      <a:lnTo>
                        <a:pt x="543186" y="234311"/>
                      </a:lnTo>
                      <a:cubicBezTo>
                        <a:pt x="548977" y="236241"/>
                        <a:pt x="554769" y="234311"/>
                        <a:pt x="556699" y="228519"/>
                      </a:cubicBezTo>
                      <a:lnTo>
                        <a:pt x="556699" y="228519"/>
                      </a:lnTo>
                      <a:cubicBezTo>
                        <a:pt x="558630" y="222728"/>
                        <a:pt x="556699" y="216937"/>
                        <a:pt x="550908" y="215006"/>
                      </a:cubicBezTo>
                      <a:lnTo>
                        <a:pt x="14237" y="724"/>
                      </a:lnTo>
                      <a:close/>
                    </a:path>
                  </a:pathLst>
                </a:custGeom>
                <a:solidFill>
                  <a:srgbClr val="1268B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Hình tự do: Hình 271">
                  <a:extLst>
                    <a:ext uri="{FF2B5EF4-FFF2-40B4-BE49-F238E27FC236}">
                      <a16:creationId xmlns:a16="http://schemas.microsoft.com/office/drawing/2014/main" xmlns="" id="{9C5A51B6-35B9-BAA4-9FDC-2B7968F8B9F0}"/>
                    </a:ext>
                  </a:extLst>
                </p:cNvPr>
                <p:cNvSpPr/>
                <p:nvPr/>
              </p:nvSpPr>
              <p:spPr>
                <a:xfrm>
                  <a:off x="6417225" y="4107003"/>
                  <a:ext cx="542461" cy="219108"/>
                </a:xfrm>
                <a:custGeom>
                  <a:avLst/>
                  <a:gdLst>
                    <a:gd name="connsiteX0" fmla="*/ 9652 w 542461"/>
                    <a:gd name="connsiteY0" fmla="*/ 1448 h 219108"/>
                    <a:gd name="connsiteX1" fmla="*/ 0 w 542461"/>
                    <a:gd name="connsiteY1" fmla="*/ 1448 h 219108"/>
                    <a:gd name="connsiteX2" fmla="*/ 0 w 542461"/>
                    <a:gd name="connsiteY2" fmla="*/ 1448 h 219108"/>
                    <a:gd name="connsiteX3" fmla="*/ 7722 w 542461"/>
                    <a:gd name="connsiteY3" fmla="*/ 7239 h 219108"/>
                    <a:gd name="connsiteX4" fmla="*/ 532810 w 542461"/>
                    <a:gd name="connsiteY4" fmla="*/ 217661 h 219108"/>
                    <a:gd name="connsiteX5" fmla="*/ 542462 w 542461"/>
                    <a:gd name="connsiteY5" fmla="*/ 217661 h 219108"/>
                    <a:gd name="connsiteX6" fmla="*/ 542462 w 542461"/>
                    <a:gd name="connsiteY6" fmla="*/ 217661 h 219108"/>
                    <a:gd name="connsiteX7" fmla="*/ 534740 w 542461"/>
                    <a:gd name="connsiteY7" fmla="*/ 211869 h 219108"/>
                    <a:gd name="connsiteX8" fmla="*/ 9652 w 542461"/>
                    <a:gd name="connsiteY8" fmla="*/ 1448 h 219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42461" h="219108">
                      <a:moveTo>
                        <a:pt x="9652" y="1448"/>
                      </a:moveTo>
                      <a:cubicBezTo>
                        <a:pt x="3861" y="-483"/>
                        <a:pt x="0" y="-483"/>
                        <a:pt x="0" y="1448"/>
                      </a:cubicBezTo>
                      <a:lnTo>
                        <a:pt x="0" y="1448"/>
                      </a:lnTo>
                      <a:cubicBezTo>
                        <a:pt x="0" y="3378"/>
                        <a:pt x="3861" y="5309"/>
                        <a:pt x="7722" y="7239"/>
                      </a:cubicBezTo>
                      <a:lnTo>
                        <a:pt x="532810" y="217661"/>
                      </a:lnTo>
                      <a:cubicBezTo>
                        <a:pt x="538601" y="219591"/>
                        <a:pt x="542462" y="219591"/>
                        <a:pt x="542462" y="217661"/>
                      </a:cubicBezTo>
                      <a:lnTo>
                        <a:pt x="542462" y="217661"/>
                      </a:lnTo>
                      <a:cubicBezTo>
                        <a:pt x="542462" y="215730"/>
                        <a:pt x="538601" y="213800"/>
                        <a:pt x="534740" y="211869"/>
                      </a:cubicBezTo>
                      <a:lnTo>
                        <a:pt x="9652" y="1448"/>
                      </a:lnTo>
                      <a:close/>
                    </a:path>
                  </a:pathLst>
                </a:custGeom>
                <a:solidFill>
                  <a:srgbClr val="00A4E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73" name="Đồ họa 240">
                <a:extLst>
                  <a:ext uri="{FF2B5EF4-FFF2-40B4-BE49-F238E27FC236}">
                    <a16:creationId xmlns:a16="http://schemas.microsoft.com/office/drawing/2014/main" xmlns="" id="{12B610D5-B8DA-E21A-5FED-9CD34CBB57BC}"/>
                  </a:ext>
                </a:extLst>
              </p:cNvPr>
              <p:cNvGrpSpPr/>
              <p:nvPr/>
            </p:nvGrpSpPr>
            <p:grpSpPr>
              <a:xfrm>
                <a:off x="6460868" y="3984144"/>
                <a:ext cx="538185" cy="327764"/>
                <a:chOff x="6460868" y="3984144"/>
                <a:chExt cx="538185" cy="327764"/>
              </a:xfrm>
            </p:grpSpPr>
            <p:grpSp>
              <p:nvGrpSpPr>
                <p:cNvPr id="274" name="Đồ họa 240">
                  <a:extLst>
                    <a:ext uri="{FF2B5EF4-FFF2-40B4-BE49-F238E27FC236}">
                      <a16:creationId xmlns:a16="http://schemas.microsoft.com/office/drawing/2014/main" xmlns="" id="{105720DA-940A-268C-EA02-133E7D64A1B1}"/>
                    </a:ext>
                  </a:extLst>
                </p:cNvPr>
                <p:cNvGrpSpPr/>
                <p:nvPr/>
              </p:nvGrpSpPr>
              <p:grpSpPr>
                <a:xfrm>
                  <a:off x="6933833" y="4173330"/>
                  <a:ext cx="65220" cy="138578"/>
                  <a:chOff x="6933833" y="4173330"/>
                  <a:chExt cx="65220" cy="138578"/>
                </a:xfrm>
              </p:grpSpPr>
              <p:grpSp>
                <p:nvGrpSpPr>
                  <p:cNvPr id="275" name="Đồ họa 240">
                    <a:extLst>
                      <a:ext uri="{FF2B5EF4-FFF2-40B4-BE49-F238E27FC236}">
                        <a16:creationId xmlns:a16="http://schemas.microsoft.com/office/drawing/2014/main" xmlns="" id="{99E030AF-E135-A6DA-8A29-64B2EA593A22}"/>
                      </a:ext>
                    </a:extLst>
                  </p:cNvPr>
                  <p:cNvGrpSpPr/>
                  <p:nvPr/>
                </p:nvGrpSpPr>
                <p:grpSpPr>
                  <a:xfrm>
                    <a:off x="6933833" y="4173330"/>
                    <a:ext cx="65220" cy="138578"/>
                    <a:chOff x="6933833" y="4173330"/>
                    <a:chExt cx="65220" cy="138578"/>
                  </a:xfrm>
                </p:grpSpPr>
                <p:sp>
                  <p:nvSpPr>
                    <p:cNvPr id="276" name="Hình tự do: Hình 275">
                      <a:extLst>
                        <a:ext uri="{FF2B5EF4-FFF2-40B4-BE49-F238E27FC236}">
                          <a16:creationId xmlns:a16="http://schemas.microsoft.com/office/drawing/2014/main" xmlns="" id="{05209E34-347A-2627-74AA-E147889050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33833" y="4173330"/>
                      <a:ext cx="65220" cy="138578"/>
                    </a:xfrm>
                    <a:custGeom>
                      <a:avLst/>
                      <a:gdLst>
                        <a:gd name="connsiteX0" fmla="*/ 60602 w 65220"/>
                        <a:gd name="connsiteY0" fmla="*/ 757 h 138578"/>
                        <a:gd name="connsiteX1" fmla="*/ 50950 w 65220"/>
                        <a:gd name="connsiteY1" fmla="*/ 4618 h 138578"/>
                        <a:gd name="connsiteX2" fmla="*/ 757 w 65220"/>
                        <a:gd name="connsiteY2" fmla="*/ 128168 h 138578"/>
                        <a:gd name="connsiteX3" fmla="*/ 4618 w 65220"/>
                        <a:gd name="connsiteY3" fmla="*/ 137821 h 138578"/>
                        <a:gd name="connsiteX4" fmla="*/ 4618 w 65220"/>
                        <a:gd name="connsiteY4" fmla="*/ 137821 h 138578"/>
                        <a:gd name="connsiteX5" fmla="*/ 14271 w 65220"/>
                        <a:gd name="connsiteY5" fmla="*/ 133960 h 138578"/>
                        <a:gd name="connsiteX6" fmla="*/ 64463 w 65220"/>
                        <a:gd name="connsiteY6" fmla="*/ 10410 h 138578"/>
                        <a:gd name="connsiteX7" fmla="*/ 60602 w 65220"/>
                        <a:gd name="connsiteY7" fmla="*/ 757 h 138578"/>
                        <a:gd name="connsiteX8" fmla="*/ 60602 w 65220"/>
                        <a:gd name="connsiteY8" fmla="*/ 757 h 1385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220" h="138578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446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77" name="Hình tự do: Hình 276">
                      <a:extLst>
                        <a:ext uri="{FF2B5EF4-FFF2-40B4-BE49-F238E27FC236}">
                          <a16:creationId xmlns:a16="http://schemas.microsoft.com/office/drawing/2014/main" xmlns="" id="{C3F3E107-9537-C4DD-28C0-B132BBC73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39625" y="4179121"/>
                      <a:ext cx="56740" cy="128925"/>
                    </a:xfrm>
                    <a:custGeom>
                      <a:avLst/>
                      <a:gdLst>
                        <a:gd name="connsiteX0" fmla="*/ 52880 w 56740"/>
                        <a:gd name="connsiteY0" fmla="*/ 757 h 128925"/>
                        <a:gd name="connsiteX1" fmla="*/ 45158 w 56740"/>
                        <a:gd name="connsiteY1" fmla="*/ 4618 h 128925"/>
                        <a:gd name="connsiteX2" fmla="*/ 757 w 56740"/>
                        <a:gd name="connsiteY2" fmla="*/ 118516 h 128925"/>
                        <a:gd name="connsiteX3" fmla="*/ 4618 w 56740"/>
                        <a:gd name="connsiteY3" fmla="*/ 128168 h 128925"/>
                        <a:gd name="connsiteX4" fmla="*/ 4618 w 56740"/>
                        <a:gd name="connsiteY4" fmla="*/ 128168 h 128925"/>
                        <a:gd name="connsiteX5" fmla="*/ 12340 w 56740"/>
                        <a:gd name="connsiteY5" fmla="*/ 124307 h 128925"/>
                        <a:gd name="connsiteX6" fmla="*/ 56741 w 56740"/>
                        <a:gd name="connsiteY6" fmla="*/ 10410 h 128925"/>
                        <a:gd name="connsiteX7" fmla="*/ 52880 w 56740"/>
                        <a:gd name="connsiteY7" fmla="*/ 757 h 128925"/>
                        <a:gd name="connsiteX8" fmla="*/ 52880 w 56740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740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6741" y="6549"/>
                            <a:pt x="5481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278" name="Hình tự do: Hình 277">
                    <a:extLst>
                      <a:ext uri="{FF2B5EF4-FFF2-40B4-BE49-F238E27FC236}">
                        <a16:creationId xmlns:a16="http://schemas.microsoft.com/office/drawing/2014/main" xmlns="" id="{6EDA9162-4984-1210-AC17-71314E65EDEF}"/>
                      </a:ext>
                    </a:extLst>
                  </p:cNvPr>
                  <p:cNvSpPr/>
                  <p:nvPr/>
                </p:nvSpPr>
                <p:spPr>
                  <a:xfrm>
                    <a:off x="6946173" y="4183739"/>
                    <a:ext cx="48261" cy="121619"/>
                  </a:xfrm>
                  <a:custGeom>
                    <a:avLst/>
                    <a:gdLst>
                      <a:gd name="connsiteX0" fmla="*/ 48262 w 48261"/>
                      <a:gd name="connsiteY0" fmla="*/ 0 h 121619"/>
                      <a:gd name="connsiteX1" fmla="*/ 48262 w 48261"/>
                      <a:gd name="connsiteY1" fmla="*/ 0 h 121619"/>
                      <a:gd name="connsiteX2" fmla="*/ 0 w 48261"/>
                      <a:gd name="connsiteY2" fmla="*/ 119689 h 121619"/>
                      <a:gd name="connsiteX3" fmla="*/ 0 w 48261"/>
                      <a:gd name="connsiteY3" fmla="*/ 121620 h 121619"/>
                      <a:gd name="connsiteX4" fmla="*/ 0 w 48261"/>
                      <a:gd name="connsiteY4" fmla="*/ 121620 h 121619"/>
                      <a:gd name="connsiteX5" fmla="*/ 1930 w 48261"/>
                      <a:gd name="connsiteY5" fmla="*/ 121620 h 121619"/>
                      <a:gd name="connsiteX6" fmla="*/ 48262 w 48261"/>
                      <a:gd name="connsiteY6" fmla="*/ 0 h 121619"/>
                      <a:gd name="connsiteX7" fmla="*/ 48262 w 48261"/>
                      <a:gd name="connsiteY7" fmla="*/ 0 h 121619"/>
                      <a:gd name="connsiteX8" fmla="*/ 48262 w 48261"/>
                      <a:gd name="connsiteY8" fmla="*/ 0 h 121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1619">
                        <a:moveTo>
                          <a:pt x="48262" y="0"/>
                        </a:moveTo>
                        <a:cubicBezTo>
                          <a:pt x="48262" y="0"/>
                          <a:pt x="46331" y="0"/>
                          <a:pt x="48262" y="0"/>
                        </a:cubicBezTo>
                        <a:lnTo>
                          <a:pt x="0" y="119689"/>
                        </a:lnTo>
                        <a:cubicBezTo>
                          <a:pt x="0" y="119689"/>
                          <a:pt x="0" y="121620"/>
                          <a:pt x="0" y="121620"/>
                        </a:cubicBezTo>
                        <a:lnTo>
                          <a:pt x="0" y="121620"/>
                        </a:lnTo>
                        <a:cubicBezTo>
                          <a:pt x="0" y="121620"/>
                          <a:pt x="1930" y="121620"/>
                          <a:pt x="1930" y="121620"/>
                        </a:cubicBezTo>
                        <a:lnTo>
                          <a:pt x="48262" y="0"/>
                        </a:lnTo>
                        <a:cubicBezTo>
                          <a:pt x="48262" y="0"/>
                          <a:pt x="48262" y="0"/>
                          <a:pt x="48262" y="0"/>
                        </a:cubicBezTo>
                        <a:lnTo>
                          <a:pt x="48262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279" name="Đồ họa 240">
                  <a:extLst>
                    <a:ext uri="{FF2B5EF4-FFF2-40B4-BE49-F238E27FC236}">
                      <a16:creationId xmlns:a16="http://schemas.microsoft.com/office/drawing/2014/main" xmlns="" id="{8E987558-3835-EB71-723F-1D172E2576BC}"/>
                    </a:ext>
                  </a:extLst>
                </p:cNvPr>
                <p:cNvGrpSpPr/>
                <p:nvPr/>
              </p:nvGrpSpPr>
              <p:grpSpPr>
                <a:xfrm>
                  <a:off x="6866267" y="4146303"/>
                  <a:ext cx="65220" cy="138578"/>
                  <a:chOff x="6866267" y="4146303"/>
                  <a:chExt cx="65220" cy="138578"/>
                </a:xfrm>
              </p:grpSpPr>
              <p:grpSp>
                <p:nvGrpSpPr>
                  <p:cNvPr id="280" name="Đồ họa 240">
                    <a:extLst>
                      <a:ext uri="{FF2B5EF4-FFF2-40B4-BE49-F238E27FC236}">
                        <a16:creationId xmlns:a16="http://schemas.microsoft.com/office/drawing/2014/main" xmlns="" id="{F76E0F20-D74A-8B2F-A67F-206F2FDF5814}"/>
                      </a:ext>
                    </a:extLst>
                  </p:cNvPr>
                  <p:cNvGrpSpPr/>
                  <p:nvPr/>
                </p:nvGrpSpPr>
                <p:grpSpPr>
                  <a:xfrm>
                    <a:off x="6866267" y="4146303"/>
                    <a:ext cx="65220" cy="138578"/>
                    <a:chOff x="6866267" y="4146303"/>
                    <a:chExt cx="65220" cy="138578"/>
                  </a:xfrm>
                </p:grpSpPr>
                <p:sp>
                  <p:nvSpPr>
                    <p:cNvPr id="281" name="Hình tự do: Hình 280">
                      <a:extLst>
                        <a:ext uri="{FF2B5EF4-FFF2-40B4-BE49-F238E27FC236}">
                          <a16:creationId xmlns:a16="http://schemas.microsoft.com/office/drawing/2014/main" xmlns="" id="{E0EC8D35-B4D6-194A-A9B2-6AF7AA8D78F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66267" y="4146303"/>
                      <a:ext cx="65220" cy="138578"/>
                    </a:xfrm>
                    <a:custGeom>
                      <a:avLst/>
                      <a:gdLst>
                        <a:gd name="connsiteX0" fmla="*/ 60602 w 65220"/>
                        <a:gd name="connsiteY0" fmla="*/ 757 h 138578"/>
                        <a:gd name="connsiteX1" fmla="*/ 50950 w 65220"/>
                        <a:gd name="connsiteY1" fmla="*/ 4618 h 138578"/>
                        <a:gd name="connsiteX2" fmla="*/ 757 w 65220"/>
                        <a:gd name="connsiteY2" fmla="*/ 128168 h 138578"/>
                        <a:gd name="connsiteX3" fmla="*/ 4618 w 65220"/>
                        <a:gd name="connsiteY3" fmla="*/ 137821 h 138578"/>
                        <a:gd name="connsiteX4" fmla="*/ 4618 w 65220"/>
                        <a:gd name="connsiteY4" fmla="*/ 137821 h 138578"/>
                        <a:gd name="connsiteX5" fmla="*/ 14271 w 65220"/>
                        <a:gd name="connsiteY5" fmla="*/ 133960 h 138578"/>
                        <a:gd name="connsiteX6" fmla="*/ 64463 w 65220"/>
                        <a:gd name="connsiteY6" fmla="*/ 10410 h 138578"/>
                        <a:gd name="connsiteX7" fmla="*/ 60602 w 65220"/>
                        <a:gd name="connsiteY7" fmla="*/ 757 h 138578"/>
                        <a:gd name="connsiteX8" fmla="*/ 60602 w 65220"/>
                        <a:gd name="connsiteY8" fmla="*/ 757 h 1385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220" h="138578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446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82" name="Hình tự do: Hình 281">
                      <a:extLst>
                        <a:ext uri="{FF2B5EF4-FFF2-40B4-BE49-F238E27FC236}">
                          <a16:creationId xmlns:a16="http://schemas.microsoft.com/office/drawing/2014/main" xmlns="" id="{C5D9DF59-538A-D5B7-DB78-909895B95C1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72058" y="4152094"/>
                      <a:ext cx="56740" cy="128925"/>
                    </a:xfrm>
                    <a:custGeom>
                      <a:avLst/>
                      <a:gdLst>
                        <a:gd name="connsiteX0" fmla="*/ 52880 w 56740"/>
                        <a:gd name="connsiteY0" fmla="*/ 757 h 128925"/>
                        <a:gd name="connsiteX1" fmla="*/ 45158 w 56740"/>
                        <a:gd name="connsiteY1" fmla="*/ 4618 h 128925"/>
                        <a:gd name="connsiteX2" fmla="*/ 757 w 56740"/>
                        <a:gd name="connsiteY2" fmla="*/ 118516 h 128925"/>
                        <a:gd name="connsiteX3" fmla="*/ 4618 w 56740"/>
                        <a:gd name="connsiteY3" fmla="*/ 128168 h 128925"/>
                        <a:gd name="connsiteX4" fmla="*/ 4618 w 56740"/>
                        <a:gd name="connsiteY4" fmla="*/ 128168 h 128925"/>
                        <a:gd name="connsiteX5" fmla="*/ 12340 w 56740"/>
                        <a:gd name="connsiteY5" fmla="*/ 124307 h 128925"/>
                        <a:gd name="connsiteX6" fmla="*/ 56741 w 56740"/>
                        <a:gd name="connsiteY6" fmla="*/ 10410 h 128925"/>
                        <a:gd name="connsiteX7" fmla="*/ 52880 w 56740"/>
                        <a:gd name="connsiteY7" fmla="*/ 757 h 128925"/>
                        <a:gd name="connsiteX8" fmla="*/ 52880 w 56740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740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6741" y="6549"/>
                            <a:pt x="5481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283" name="Hình tự do: Hình 282">
                    <a:extLst>
                      <a:ext uri="{FF2B5EF4-FFF2-40B4-BE49-F238E27FC236}">
                        <a16:creationId xmlns:a16="http://schemas.microsoft.com/office/drawing/2014/main" xmlns="" id="{1DB4792A-8014-4145-45E9-B821D1F2C252}"/>
                      </a:ext>
                    </a:extLst>
                  </p:cNvPr>
                  <p:cNvSpPr/>
                  <p:nvPr/>
                </p:nvSpPr>
                <p:spPr>
                  <a:xfrm>
                    <a:off x="6878607" y="4156713"/>
                    <a:ext cx="48261" cy="121619"/>
                  </a:xfrm>
                  <a:custGeom>
                    <a:avLst/>
                    <a:gdLst>
                      <a:gd name="connsiteX0" fmla="*/ 48262 w 48261"/>
                      <a:gd name="connsiteY0" fmla="*/ 0 h 121619"/>
                      <a:gd name="connsiteX1" fmla="*/ 48262 w 48261"/>
                      <a:gd name="connsiteY1" fmla="*/ 0 h 121619"/>
                      <a:gd name="connsiteX2" fmla="*/ 0 w 48261"/>
                      <a:gd name="connsiteY2" fmla="*/ 119689 h 121619"/>
                      <a:gd name="connsiteX3" fmla="*/ 0 w 48261"/>
                      <a:gd name="connsiteY3" fmla="*/ 121620 h 121619"/>
                      <a:gd name="connsiteX4" fmla="*/ 0 w 48261"/>
                      <a:gd name="connsiteY4" fmla="*/ 121620 h 121619"/>
                      <a:gd name="connsiteX5" fmla="*/ 1930 w 48261"/>
                      <a:gd name="connsiteY5" fmla="*/ 121620 h 121619"/>
                      <a:gd name="connsiteX6" fmla="*/ 48262 w 48261"/>
                      <a:gd name="connsiteY6" fmla="*/ 0 h 121619"/>
                      <a:gd name="connsiteX7" fmla="*/ 48262 w 48261"/>
                      <a:gd name="connsiteY7" fmla="*/ 0 h 121619"/>
                      <a:gd name="connsiteX8" fmla="*/ 48262 w 48261"/>
                      <a:gd name="connsiteY8" fmla="*/ 0 h 121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1619">
                        <a:moveTo>
                          <a:pt x="48262" y="0"/>
                        </a:moveTo>
                        <a:cubicBezTo>
                          <a:pt x="48262" y="0"/>
                          <a:pt x="46331" y="0"/>
                          <a:pt x="48262" y="0"/>
                        </a:cubicBezTo>
                        <a:lnTo>
                          <a:pt x="0" y="119689"/>
                        </a:lnTo>
                        <a:cubicBezTo>
                          <a:pt x="0" y="119689"/>
                          <a:pt x="0" y="121620"/>
                          <a:pt x="0" y="121620"/>
                        </a:cubicBezTo>
                        <a:lnTo>
                          <a:pt x="0" y="121620"/>
                        </a:lnTo>
                        <a:cubicBezTo>
                          <a:pt x="0" y="121620"/>
                          <a:pt x="1930" y="121620"/>
                          <a:pt x="1930" y="121620"/>
                        </a:cubicBezTo>
                        <a:lnTo>
                          <a:pt x="48262" y="0"/>
                        </a:lnTo>
                        <a:cubicBezTo>
                          <a:pt x="48262" y="0"/>
                          <a:pt x="48262" y="0"/>
                          <a:pt x="48262" y="0"/>
                        </a:cubicBezTo>
                        <a:lnTo>
                          <a:pt x="48262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284" name="Đồ họa 240">
                  <a:extLst>
                    <a:ext uri="{FF2B5EF4-FFF2-40B4-BE49-F238E27FC236}">
                      <a16:creationId xmlns:a16="http://schemas.microsoft.com/office/drawing/2014/main" xmlns="" id="{F947E8F8-CAA9-ED65-6F2A-7DA9C863A920}"/>
                    </a:ext>
                  </a:extLst>
                </p:cNvPr>
                <p:cNvGrpSpPr/>
                <p:nvPr/>
              </p:nvGrpSpPr>
              <p:grpSpPr>
                <a:xfrm>
                  <a:off x="6798700" y="4119277"/>
                  <a:ext cx="65220" cy="138577"/>
                  <a:chOff x="6798700" y="4119277"/>
                  <a:chExt cx="65220" cy="138577"/>
                </a:xfrm>
              </p:grpSpPr>
              <p:grpSp>
                <p:nvGrpSpPr>
                  <p:cNvPr id="285" name="Đồ họa 240">
                    <a:extLst>
                      <a:ext uri="{FF2B5EF4-FFF2-40B4-BE49-F238E27FC236}">
                        <a16:creationId xmlns:a16="http://schemas.microsoft.com/office/drawing/2014/main" xmlns="" id="{7B7B904F-E295-B257-C775-6250D411EAEF}"/>
                      </a:ext>
                    </a:extLst>
                  </p:cNvPr>
                  <p:cNvGrpSpPr/>
                  <p:nvPr/>
                </p:nvGrpSpPr>
                <p:grpSpPr>
                  <a:xfrm>
                    <a:off x="6798700" y="4119277"/>
                    <a:ext cx="65220" cy="138577"/>
                    <a:chOff x="6798700" y="4119277"/>
                    <a:chExt cx="65220" cy="138577"/>
                  </a:xfrm>
                </p:grpSpPr>
                <p:sp>
                  <p:nvSpPr>
                    <p:cNvPr id="286" name="Hình tự do: Hình 285">
                      <a:extLst>
                        <a:ext uri="{FF2B5EF4-FFF2-40B4-BE49-F238E27FC236}">
                          <a16:creationId xmlns:a16="http://schemas.microsoft.com/office/drawing/2014/main" xmlns="" id="{E69D5032-53A1-58FB-CECA-0932947716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98700" y="4119277"/>
                      <a:ext cx="65220" cy="138577"/>
                    </a:xfrm>
                    <a:custGeom>
                      <a:avLst/>
                      <a:gdLst>
                        <a:gd name="connsiteX0" fmla="*/ 60602 w 65220"/>
                        <a:gd name="connsiteY0" fmla="*/ 757 h 138577"/>
                        <a:gd name="connsiteX1" fmla="*/ 50950 w 65220"/>
                        <a:gd name="connsiteY1" fmla="*/ 4618 h 138577"/>
                        <a:gd name="connsiteX2" fmla="*/ 757 w 65220"/>
                        <a:gd name="connsiteY2" fmla="*/ 128168 h 138577"/>
                        <a:gd name="connsiteX3" fmla="*/ 4618 w 65220"/>
                        <a:gd name="connsiteY3" fmla="*/ 137821 h 138577"/>
                        <a:gd name="connsiteX4" fmla="*/ 4618 w 65220"/>
                        <a:gd name="connsiteY4" fmla="*/ 137821 h 138577"/>
                        <a:gd name="connsiteX5" fmla="*/ 14271 w 65220"/>
                        <a:gd name="connsiteY5" fmla="*/ 133960 h 138577"/>
                        <a:gd name="connsiteX6" fmla="*/ 64463 w 65220"/>
                        <a:gd name="connsiteY6" fmla="*/ 10410 h 138577"/>
                        <a:gd name="connsiteX7" fmla="*/ 60602 w 65220"/>
                        <a:gd name="connsiteY7" fmla="*/ 757 h 138577"/>
                        <a:gd name="connsiteX8" fmla="*/ 60602 w 65220"/>
                        <a:gd name="connsiteY8" fmla="*/ 757 h 1385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220" h="138577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446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87" name="Hình tự do: Hình 286">
                      <a:extLst>
                        <a:ext uri="{FF2B5EF4-FFF2-40B4-BE49-F238E27FC236}">
                          <a16:creationId xmlns:a16="http://schemas.microsoft.com/office/drawing/2014/main" xmlns="" id="{601383C4-4F18-710F-A5F1-043BF26E94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04492" y="4125068"/>
                      <a:ext cx="56740" cy="128925"/>
                    </a:xfrm>
                    <a:custGeom>
                      <a:avLst/>
                      <a:gdLst>
                        <a:gd name="connsiteX0" fmla="*/ 52880 w 56740"/>
                        <a:gd name="connsiteY0" fmla="*/ 757 h 128925"/>
                        <a:gd name="connsiteX1" fmla="*/ 45158 w 56740"/>
                        <a:gd name="connsiteY1" fmla="*/ 4618 h 128925"/>
                        <a:gd name="connsiteX2" fmla="*/ 757 w 56740"/>
                        <a:gd name="connsiteY2" fmla="*/ 118516 h 128925"/>
                        <a:gd name="connsiteX3" fmla="*/ 4618 w 56740"/>
                        <a:gd name="connsiteY3" fmla="*/ 128168 h 128925"/>
                        <a:gd name="connsiteX4" fmla="*/ 4618 w 56740"/>
                        <a:gd name="connsiteY4" fmla="*/ 128168 h 128925"/>
                        <a:gd name="connsiteX5" fmla="*/ 12340 w 56740"/>
                        <a:gd name="connsiteY5" fmla="*/ 124307 h 128925"/>
                        <a:gd name="connsiteX6" fmla="*/ 56741 w 56740"/>
                        <a:gd name="connsiteY6" fmla="*/ 10410 h 128925"/>
                        <a:gd name="connsiteX7" fmla="*/ 52880 w 56740"/>
                        <a:gd name="connsiteY7" fmla="*/ 757 h 128925"/>
                        <a:gd name="connsiteX8" fmla="*/ 52880 w 56740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740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6741" y="6549"/>
                            <a:pt x="5481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288" name="Hình tự do: Hình 287">
                    <a:extLst>
                      <a:ext uri="{FF2B5EF4-FFF2-40B4-BE49-F238E27FC236}">
                        <a16:creationId xmlns:a16="http://schemas.microsoft.com/office/drawing/2014/main" xmlns="" id="{6F5C33F6-99DA-11F2-B93A-A86060B5FAEF}"/>
                      </a:ext>
                    </a:extLst>
                  </p:cNvPr>
                  <p:cNvSpPr/>
                  <p:nvPr/>
                </p:nvSpPr>
                <p:spPr>
                  <a:xfrm>
                    <a:off x="6811041" y="4129686"/>
                    <a:ext cx="48261" cy="121619"/>
                  </a:xfrm>
                  <a:custGeom>
                    <a:avLst/>
                    <a:gdLst>
                      <a:gd name="connsiteX0" fmla="*/ 48262 w 48261"/>
                      <a:gd name="connsiteY0" fmla="*/ 0 h 121619"/>
                      <a:gd name="connsiteX1" fmla="*/ 48262 w 48261"/>
                      <a:gd name="connsiteY1" fmla="*/ 0 h 121619"/>
                      <a:gd name="connsiteX2" fmla="*/ 0 w 48261"/>
                      <a:gd name="connsiteY2" fmla="*/ 119689 h 121619"/>
                      <a:gd name="connsiteX3" fmla="*/ 0 w 48261"/>
                      <a:gd name="connsiteY3" fmla="*/ 121620 h 121619"/>
                      <a:gd name="connsiteX4" fmla="*/ 0 w 48261"/>
                      <a:gd name="connsiteY4" fmla="*/ 121620 h 121619"/>
                      <a:gd name="connsiteX5" fmla="*/ 1930 w 48261"/>
                      <a:gd name="connsiteY5" fmla="*/ 121620 h 121619"/>
                      <a:gd name="connsiteX6" fmla="*/ 48262 w 48261"/>
                      <a:gd name="connsiteY6" fmla="*/ 0 h 121619"/>
                      <a:gd name="connsiteX7" fmla="*/ 48262 w 48261"/>
                      <a:gd name="connsiteY7" fmla="*/ 0 h 121619"/>
                      <a:gd name="connsiteX8" fmla="*/ 48262 w 48261"/>
                      <a:gd name="connsiteY8" fmla="*/ 0 h 121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1619">
                        <a:moveTo>
                          <a:pt x="48262" y="0"/>
                        </a:moveTo>
                        <a:cubicBezTo>
                          <a:pt x="46331" y="0"/>
                          <a:pt x="46331" y="0"/>
                          <a:pt x="48262" y="0"/>
                        </a:cubicBezTo>
                        <a:lnTo>
                          <a:pt x="0" y="119689"/>
                        </a:lnTo>
                        <a:cubicBezTo>
                          <a:pt x="0" y="119689"/>
                          <a:pt x="0" y="121620"/>
                          <a:pt x="0" y="121620"/>
                        </a:cubicBezTo>
                        <a:lnTo>
                          <a:pt x="0" y="121620"/>
                        </a:lnTo>
                        <a:cubicBezTo>
                          <a:pt x="0" y="121620"/>
                          <a:pt x="1930" y="121620"/>
                          <a:pt x="1930" y="121620"/>
                        </a:cubicBezTo>
                        <a:lnTo>
                          <a:pt x="48262" y="0"/>
                        </a:lnTo>
                        <a:cubicBezTo>
                          <a:pt x="48262" y="0"/>
                          <a:pt x="48262" y="0"/>
                          <a:pt x="48262" y="0"/>
                        </a:cubicBezTo>
                        <a:lnTo>
                          <a:pt x="48262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289" name="Đồ họa 240">
                  <a:extLst>
                    <a:ext uri="{FF2B5EF4-FFF2-40B4-BE49-F238E27FC236}">
                      <a16:creationId xmlns:a16="http://schemas.microsoft.com/office/drawing/2014/main" xmlns="" id="{3F4EFB19-8732-6712-73C2-DD08B7963249}"/>
                    </a:ext>
                  </a:extLst>
                </p:cNvPr>
                <p:cNvGrpSpPr/>
                <p:nvPr/>
              </p:nvGrpSpPr>
              <p:grpSpPr>
                <a:xfrm>
                  <a:off x="6731134" y="4092250"/>
                  <a:ext cx="65220" cy="138577"/>
                  <a:chOff x="6731134" y="4092250"/>
                  <a:chExt cx="65220" cy="138577"/>
                </a:xfrm>
              </p:grpSpPr>
              <p:grpSp>
                <p:nvGrpSpPr>
                  <p:cNvPr id="290" name="Đồ họa 240">
                    <a:extLst>
                      <a:ext uri="{FF2B5EF4-FFF2-40B4-BE49-F238E27FC236}">
                        <a16:creationId xmlns:a16="http://schemas.microsoft.com/office/drawing/2014/main" xmlns="" id="{D182DB9D-9DE3-BFB8-EBF4-11A5C129F21B}"/>
                      </a:ext>
                    </a:extLst>
                  </p:cNvPr>
                  <p:cNvGrpSpPr/>
                  <p:nvPr/>
                </p:nvGrpSpPr>
                <p:grpSpPr>
                  <a:xfrm>
                    <a:off x="6731134" y="4092250"/>
                    <a:ext cx="65220" cy="138577"/>
                    <a:chOff x="6731134" y="4092250"/>
                    <a:chExt cx="65220" cy="138577"/>
                  </a:xfrm>
                </p:grpSpPr>
                <p:sp>
                  <p:nvSpPr>
                    <p:cNvPr id="291" name="Hình tự do: Hình 290">
                      <a:extLst>
                        <a:ext uri="{FF2B5EF4-FFF2-40B4-BE49-F238E27FC236}">
                          <a16:creationId xmlns:a16="http://schemas.microsoft.com/office/drawing/2014/main" xmlns="" id="{298266F4-5FAD-8458-3C77-A06FBC1F504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31134" y="4092250"/>
                      <a:ext cx="65220" cy="138577"/>
                    </a:xfrm>
                    <a:custGeom>
                      <a:avLst/>
                      <a:gdLst>
                        <a:gd name="connsiteX0" fmla="*/ 60602 w 65220"/>
                        <a:gd name="connsiteY0" fmla="*/ 757 h 138577"/>
                        <a:gd name="connsiteX1" fmla="*/ 50950 w 65220"/>
                        <a:gd name="connsiteY1" fmla="*/ 4618 h 138577"/>
                        <a:gd name="connsiteX2" fmla="*/ 757 w 65220"/>
                        <a:gd name="connsiteY2" fmla="*/ 128168 h 138577"/>
                        <a:gd name="connsiteX3" fmla="*/ 4618 w 65220"/>
                        <a:gd name="connsiteY3" fmla="*/ 137821 h 138577"/>
                        <a:gd name="connsiteX4" fmla="*/ 4618 w 65220"/>
                        <a:gd name="connsiteY4" fmla="*/ 137821 h 138577"/>
                        <a:gd name="connsiteX5" fmla="*/ 14271 w 65220"/>
                        <a:gd name="connsiteY5" fmla="*/ 133960 h 138577"/>
                        <a:gd name="connsiteX6" fmla="*/ 64463 w 65220"/>
                        <a:gd name="connsiteY6" fmla="*/ 10410 h 138577"/>
                        <a:gd name="connsiteX7" fmla="*/ 60602 w 65220"/>
                        <a:gd name="connsiteY7" fmla="*/ 757 h 138577"/>
                        <a:gd name="connsiteX8" fmla="*/ 60602 w 65220"/>
                        <a:gd name="connsiteY8" fmla="*/ 757 h 1385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220" h="138577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446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92" name="Hình tự do: Hình 291">
                      <a:extLst>
                        <a:ext uri="{FF2B5EF4-FFF2-40B4-BE49-F238E27FC236}">
                          <a16:creationId xmlns:a16="http://schemas.microsoft.com/office/drawing/2014/main" xmlns="" id="{FD7A18B0-95A0-5668-6BC8-9D900949B64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36925" y="4098041"/>
                      <a:ext cx="56740" cy="128925"/>
                    </a:xfrm>
                    <a:custGeom>
                      <a:avLst/>
                      <a:gdLst>
                        <a:gd name="connsiteX0" fmla="*/ 52880 w 56740"/>
                        <a:gd name="connsiteY0" fmla="*/ 757 h 128925"/>
                        <a:gd name="connsiteX1" fmla="*/ 45158 w 56740"/>
                        <a:gd name="connsiteY1" fmla="*/ 4618 h 128925"/>
                        <a:gd name="connsiteX2" fmla="*/ 757 w 56740"/>
                        <a:gd name="connsiteY2" fmla="*/ 118516 h 128925"/>
                        <a:gd name="connsiteX3" fmla="*/ 4618 w 56740"/>
                        <a:gd name="connsiteY3" fmla="*/ 128168 h 128925"/>
                        <a:gd name="connsiteX4" fmla="*/ 4618 w 56740"/>
                        <a:gd name="connsiteY4" fmla="*/ 128168 h 128925"/>
                        <a:gd name="connsiteX5" fmla="*/ 12340 w 56740"/>
                        <a:gd name="connsiteY5" fmla="*/ 124307 h 128925"/>
                        <a:gd name="connsiteX6" fmla="*/ 56741 w 56740"/>
                        <a:gd name="connsiteY6" fmla="*/ 10410 h 128925"/>
                        <a:gd name="connsiteX7" fmla="*/ 52880 w 56740"/>
                        <a:gd name="connsiteY7" fmla="*/ 757 h 128925"/>
                        <a:gd name="connsiteX8" fmla="*/ 52880 w 56740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740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6741" y="4618"/>
                            <a:pt x="5481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293" name="Hình tự do: Hình 292">
                    <a:extLst>
                      <a:ext uri="{FF2B5EF4-FFF2-40B4-BE49-F238E27FC236}">
                        <a16:creationId xmlns:a16="http://schemas.microsoft.com/office/drawing/2014/main" xmlns="" id="{3108F2DC-20EA-0B16-63DE-26FA4C59B5F0}"/>
                      </a:ext>
                    </a:extLst>
                  </p:cNvPr>
                  <p:cNvSpPr/>
                  <p:nvPr/>
                </p:nvSpPr>
                <p:spPr>
                  <a:xfrm>
                    <a:off x="6743474" y="4102660"/>
                    <a:ext cx="48261" cy="121619"/>
                  </a:xfrm>
                  <a:custGeom>
                    <a:avLst/>
                    <a:gdLst>
                      <a:gd name="connsiteX0" fmla="*/ 48262 w 48261"/>
                      <a:gd name="connsiteY0" fmla="*/ 0 h 121619"/>
                      <a:gd name="connsiteX1" fmla="*/ 48262 w 48261"/>
                      <a:gd name="connsiteY1" fmla="*/ 0 h 121619"/>
                      <a:gd name="connsiteX2" fmla="*/ 0 w 48261"/>
                      <a:gd name="connsiteY2" fmla="*/ 119689 h 121619"/>
                      <a:gd name="connsiteX3" fmla="*/ 0 w 48261"/>
                      <a:gd name="connsiteY3" fmla="*/ 121620 h 121619"/>
                      <a:gd name="connsiteX4" fmla="*/ 0 w 48261"/>
                      <a:gd name="connsiteY4" fmla="*/ 121620 h 121619"/>
                      <a:gd name="connsiteX5" fmla="*/ 1930 w 48261"/>
                      <a:gd name="connsiteY5" fmla="*/ 121620 h 121619"/>
                      <a:gd name="connsiteX6" fmla="*/ 48262 w 48261"/>
                      <a:gd name="connsiteY6" fmla="*/ 0 h 121619"/>
                      <a:gd name="connsiteX7" fmla="*/ 48262 w 48261"/>
                      <a:gd name="connsiteY7" fmla="*/ 0 h 121619"/>
                      <a:gd name="connsiteX8" fmla="*/ 48262 w 48261"/>
                      <a:gd name="connsiteY8" fmla="*/ 0 h 121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1619">
                        <a:moveTo>
                          <a:pt x="48262" y="0"/>
                        </a:moveTo>
                        <a:cubicBezTo>
                          <a:pt x="46331" y="0"/>
                          <a:pt x="46331" y="0"/>
                          <a:pt x="48262" y="0"/>
                        </a:cubicBezTo>
                        <a:lnTo>
                          <a:pt x="0" y="119689"/>
                        </a:lnTo>
                        <a:cubicBezTo>
                          <a:pt x="0" y="119689"/>
                          <a:pt x="0" y="121620"/>
                          <a:pt x="0" y="121620"/>
                        </a:cubicBezTo>
                        <a:lnTo>
                          <a:pt x="0" y="121620"/>
                        </a:lnTo>
                        <a:cubicBezTo>
                          <a:pt x="0" y="121620"/>
                          <a:pt x="1930" y="121620"/>
                          <a:pt x="1930" y="121620"/>
                        </a:cubicBezTo>
                        <a:lnTo>
                          <a:pt x="48262" y="0"/>
                        </a:lnTo>
                        <a:cubicBezTo>
                          <a:pt x="48262" y="0"/>
                          <a:pt x="48262" y="0"/>
                          <a:pt x="48262" y="0"/>
                        </a:cubicBezTo>
                        <a:lnTo>
                          <a:pt x="48262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294" name="Đồ họa 240">
                  <a:extLst>
                    <a:ext uri="{FF2B5EF4-FFF2-40B4-BE49-F238E27FC236}">
                      <a16:creationId xmlns:a16="http://schemas.microsoft.com/office/drawing/2014/main" xmlns="" id="{C47D95E6-DBAA-5401-B6F3-E9CF074C7D16}"/>
                    </a:ext>
                  </a:extLst>
                </p:cNvPr>
                <p:cNvGrpSpPr/>
                <p:nvPr/>
              </p:nvGrpSpPr>
              <p:grpSpPr>
                <a:xfrm>
                  <a:off x="6663567" y="4065223"/>
                  <a:ext cx="65220" cy="138578"/>
                  <a:chOff x="6663567" y="4065223"/>
                  <a:chExt cx="65220" cy="138578"/>
                </a:xfrm>
              </p:grpSpPr>
              <p:grpSp>
                <p:nvGrpSpPr>
                  <p:cNvPr id="295" name="Đồ họa 240">
                    <a:extLst>
                      <a:ext uri="{FF2B5EF4-FFF2-40B4-BE49-F238E27FC236}">
                        <a16:creationId xmlns:a16="http://schemas.microsoft.com/office/drawing/2014/main" xmlns="" id="{7E3279C8-DD39-D48E-5F0A-0F5EE7714BAA}"/>
                      </a:ext>
                    </a:extLst>
                  </p:cNvPr>
                  <p:cNvGrpSpPr/>
                  <p:nvPr/>
                </p:nvGrpSpPr>
                <p:grpSpPr>
                  <a:xfrm>
                    <a:off x="6663567" y="4065223"/>
                    <a:ext cx="65220" cy="138578"/>
                    <a:chOff x="6663567" y="4065223"/>
                    <a:chExt cx="65220" cy="138578"/>
                  </a:xfrm>
                </p:grpSpPr>
                <p:sp>
                  <p:nvSpPr>
                    <p:cNvPr id="296" name="Hình tự do: Hình 295">
                      <a:extLst>
                        <a:ext uri="{FF2B5EF4-FFF2-40B4-BE49-F238E27FC236}">
                          <a16:creationId xmlns:a16="http://schemas.microsoft.com/office/drawing/2014/main" xmlns="" id="{C45850E6-6B94-73AB-8EAE-68C42E397FD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63567" y="4065223"/>
                      <a:ext cx="65220" cy="138578"/>
                    </a:xfrm>
                    <a:custGeom>
                      <a:avLst/>
                      <a:gdLst>
                        <a:gd name="connsiteX0" fmla="*/ 60602 w 65220"/>
                        <a:gd name="connsiteY0" fmla="*/ 757 h 138578"/>
                        <a:gd name="connsiteX1" fmla="*/ 50950 w 65220"/>
                        <a:gd name="connsiteY1" fmla="*/ 4618 h 138578"/>
                        <a:gd name="connsiteX2" fmla="*/ 757 w 65220"/>
                        <a:gd name="connsiteY2" fmla="*/ 128168 h 138578"/>
                        <a:gd name="connsiteX3" fmla="*/ 4618 w 65220"/>
                        <a:gd name="connsiteY3" fmla="*/ 137821 h 138578"/>
                        <a:gd name="connsiteX4" fmla="*/ 4618 w 65220"/>
                        <a:gd name="connsiteY4" fmla="*/ 137821 h 138578"/>
                        <a:gd name="connsiteX5" fmla="*/ 14271 w 65220"/>
                        <a:gd name="connsiteY5" fmla="*/ 133960 h 138578"/>
                        <a:gd name="connsiteX6" fmla="*/ 64463 w 65220"/>
                        <a:gd name="connsiteY6" fmla="*/ 10410 h 138578"/>
                        <a:gd name="connsiteX7" fmla="*/ 60602 w 65220"/>
                        <a:gd name="connsiteY7" fmla="*/ 757 h 138578"/>
                        <a:gd name="connsiteX8" fmla="*/ 60602 w 65220"/>
                        <a:gd name="connsiteY8" fmla="*/ 757 h 1385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220" h="138578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446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97" name="Hình tự do: Hình 296">
                      <a:extLst>
                        <a:ext uri="{FF2B5EF4-FFF2-40B4-BE49-F238E27FC236}">
                          <a16:creationId xmlns:a16="http://schemas.microsoft.com/office/drawing/2014/main" xmlns="" id="{3C16F073-FC39-ED49-A789-A3D4CB70D3B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69359" y="4071015"/>
                      <a:ext cx="56740" cy="128925"/>
                    </a:xfrm>
                    <a:custGeom>
                      <a:avLst/>
                      <a:gdLst>
                        <a:gd name="connsiteX0" fmla="*/ 52880 w 56740"/>
                        <a:gd name="connsiteY0" fmla="*/ 757 h 128925"/>
                        <a:gd name="connsiteX1" fmla="*/ 45158 w 56740"/>
                        <a:gd name="connsiteY1" fmla="*/ 4618 h 128925"/>
                        <a:gd name="connsiteX2" fmla="*/ 757 w 56740"/>
                        <a:gd name="connsiteY2" fmla="*/ 118516 h 128925"/>
                        <a:gd name="connsiteX3" fmla="*/ 4618 w 56740"/>
                        <a:gd name="connsiteY3" fmla="*/ 128168 h 128925"/>
                        <a:gd name="connsiteX4" fmla="*/ 4618 w 56740"/>
                        <a:gd name="connsiteY4" fmla="*/ 128168 h 128925"/>
                        <a:gd name="connsiteX5" fmla="*/ 12340 w 56740"/>
                        <a:gd name="connsiteY5" fmla="*/ 124307 h 128925"/>
                        <a:gd name="connsiteX6" fmla="*/ 56741 w 56740"/>
                        <a:gd name="connsiteY6" fmla="*/ 10410 h 128925"/>
                        <a:gd name="connsiteX7" fmla="*/ 52880 w 56740"/>
                        <a:gd name="connsiteY7" fmla="*/ 757 h 128925"/>
                        <a:gd name="connsiteX8" fmla="*/ 52880 w 56740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740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6741" y="4618"/>
                            <a:pt x="5481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298" name="Hình tự do: Hình 297">
                    <a:extLst>
                      <a:ext uri="{FF2B5EF4-FFF2-40B4-BE49-F238E27FC236}">
                        <a16:creationId xmlns:a16="http://schemas.microsoft.com/office/drawing/2014/main" xmlns="" id="{C5FD0E02-B1EA-4E30-6E75-DB1A3DA2C118}"/>
                      </a:ext>
                    </a:extLst>
                  </p:cNvPr>
                  <p:cNvSpPr/>
                  <p:nvPr/>
                </p:nvSpPr>
                <p:spPr>
                  <a:xfrm>
                    <a:off x="6675908" y="4075633"/>
                    <a:ext cx="48261" cy="121619"/>
                  </a:xfrm>
                  <a:custGeom>
                    <a:avLst/>
                    <a:gdLst>
                      <a:gd name="connsiteX0" fmla="*/ 48262 w 48261"/>
                      <a:gd name="connsiteY0" fmla="*/ 0 h 121619"/>
                      <a:gd name="connsiteX1" fmla="*/ 48262 w 48261"/>
                      <a:gd name="connsiteY1" fmla="*/ 0 h 121619"/>
                      <a:gd name="connsiteX2" fmla="*/ 0 w 48261"/>
                      <a:gd name="connsiteY2" fmla="*/ 119689 h 121619"/>
                      <a:gd name="connsiteX3" fmla="*/ 0 w 48261"/>
                      <a:gd name="connsiteY3" fmla="*/ 121620 h 121619"/>
                      <a:gd name="connsiteX4" fmla="*/ 0 w 48261"/>
                      <a:gd name="connsiteY4" fmla="*/ 121620 h 121619"/>
                      <a:gd name="connsiteX5" fmla="*/ 1930 w 48261"/>
                      <a:gd name="connsiteY5" fmla="*/ 121620 h 121619"/>
                      <a:gd name="connsiteX6" fmla="*/ 48262 w 48261"/>
                      <a:gd name="connsiteY6" fmla="*/ 0 h 121619"/>
                      <a:gd name="connsiteX7" fmla="*/ 48262 w 48261"/>
                      <a:gd name="connsiteY7" fmla="*/ 0 h 121619"/>
                      <a:gd name="connsiteX8" fmla="*/ 48262 w 48261"/>
                      <a:gd name="connsiteY8" fmla="*/ 0 h 121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1619">
                        <a:moveTo>
                          <a:pt x="48262" y="0"/>
                        </a:moveTo>
                        <a:cubicBezTo>
                          <a:pt x="46331" y="0"/>
                          <a:pt x="46331" y="0"/>
                          <a:pt x="48262" y="0"/>
                        </a:cubicBezTo>
                        <a:lnTo>
                          <a:pt x="0" y="119689"/>
                        </a:lnTo>
                        <a:cubicBezTo>
                          <a:pt x="0" y="119689"/>
                          <a:pt x="0" y="121620"/>
                          <a:pt x="0" y="121620"/>
                        </a:cubicBezTo>
                        <a:lnTo>
                          <a:pt x="0" y="121620"/>
                        </a:lnTo>
                        <a:cubicBezTo>
                          <a:pt x="0" y="121620"/>
                          <a:pt x="1930" y="121620"/>
                          <a:pt x="1930" y="121620"/>
                        </a:cubicBezTo>
                        <a:lnTo>
                          <a:pt x="48262" y="0"/>
                        </a:lnTo>
                        <a:cubicBezTo>
                          <a:pt x="48262" y="0"/>
                          <a:pt x="48262" y="0"/>
                          <a:pt x="48262" y="0"/>
                        </a:cubicBezTo>
                        <a:lnTo>
                          <a:pt x="48262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299" name="Đồ họa 240">
                  <a:extLst>
                    <a:ext uri="{FF2B5EF4-FFF2-40B4-BE49-F238E27FC236}">
                      <a16:creationId xmlns:a16="http://schemas.microsoft.com/office/drawing/2014/main" xmlns="" id="{79EDF391-282B-8027-0AC0-C9752B7A82E1}"/>
                    </a:ext>
                  </a:extLst>
                </p:cNvPr>
                <p:cNvGrpSpPr/>
                <p:nvPr/>
              </p:nvGrpSpPr>
              <p:grpSpPr>
                <a:xfrm>
                  <a:off x="6596001" y="4038197"/>
                  <a:ext cx="65220" cy="138578"/>
                  <a:chOff x="6596001" y="4038197"/>
                  <a:chExt cx="65220" cy="138578"/>
                </a:xfrm>
              </p:grpSpPr>
              <p:grpSp>
                <p:nvGrpSpPr>
                  <p:cNvPr id="300" name="Đồ họa 240">
                    <a:extLst>
                      <a:ext uri="{FF2B5EF4-FFF2-40B4-BE49-F238E27FC236}">
                        <a16:creationId xmlns:a16="http://schemas.microsoft.com/office/drawing/2014/main" xmlns="" id="{0CF07453-1408-4797-4B17-642676C95D67}"/>
                      </a:ext>
                    </a:extLst>
                  </p:cNvPr>
                  <p:cNvGrpSpPr/>
                  <p:nvPr/>
                </p:nvGrpSpPr>
                <p:grpSpPr>
                  <a:xfrm>
                    <a:off x="6596001" y="4038197"/>
                    <a:ext cx="65220" cy="138578"/>
                    <a:chOff x="6596001" y="4038197"/>
                    <a:chExt cx="65220" cy="138578"/>
                  </a:xfrm>
                </p:grpSpPr>
                <p:sp>
                  <p:nvSpPr>
                    <p:cNvPr id="301" name="Hình tự do: Hình 300">
                      <a:extLst>
                        <a:ext uri="{FF2B5EF4-FFF2-40B4-BE49-F238E27FC236}">
                          <a16:creationId xmlns:a16="http://schemas.microsoft.com/office/drawing/2014/main" xmlns="" id="{60CD2EC9-B7FE-B2D7-F022-8540540877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96001" y="4038197"/>
                      <a:ext cx="65220" cy="138578"/>
                    </a:xfrm>
                    <a:custGeom>
                      <a:avLst/>
                      <a:gdLst>
                        <a:gd name="connsiteX0" fmla="*/ 60602 w 65220"/>
                        <a:gd name="connsiteY0" fmla="*/ 757 h 138578"/>
                        <a:gd name="connsiteX1" fmla="*/ 50950 w 65220"/>
                        <a:gd name="connsiteY1" fmla="*/ 4618 h 138578"/>
                        <a:gd name="connsiteX2" fmla="*/ 757 w 65220"/>
                        <a:gd name="connsiteY2" fmla="*/ 128168 h 138578"/>
                        <a:gd name="connsiteX3" fmla="*/ 4618 w 65220"/>
                        <a:gd name="connsiteY3" fmla="*/ 137821 h 138578"/>
                        <a:gd name="connsiteX4" fmla="*/ 4618 w 65220"/>
                        <a:gd name="connsiteY4" fmla="*/ 137821 h 138578"/>
                        <a:gd name="connsiteX5" fmla="*/ 14271 w 65220"/>
                        <a:gd name="connsiteY5" fmla="*/ 133960 h 138578"/>
                        <a:gd name="connsiteX6" fmla="*/ 64463 w 65220"/>
                        <a:gd name="connsiteY6" fmla="*/ 10410 h 138578"/>
                        <a:gd name="connsiteX7" fmla="*/ 60602 w 65220"/>
                        <a:gd name="connsiteY7" fmla="*/ 757 h 138578"/>
                        <a:gd name="connsiteX8" fmla="*/ 60602 w 65220"/>
                        <a:gd name="connsiteY8" fmla="*/ 757 h 1385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220" h="138578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446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02" name="Hình tự do: Hình 301">
                      <a:extLst>
                        <a:ext uri="{FF2B5EF4-FFF2-40B4-BE49-F238E27FC236}">
                          <a16:creationId xmlns:a16="http://schemas.microsoft.com/office/drawing/2014/main" xmlns="" id="{E4A978BA-B28E-63DC-7B15-A0B2E796C12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01792" y="4043988"/>
                      <a:ext cx="56740" cy="128925"/>
                    </a:xfrm>
                    <a:custGeom>
                      <a:avLst/>
                      <a:gdLst>
                        <a:gd name="connsiteX0" fmla="*/ 52880 w 56740"/>
                        <a:gd name="connsiteY0" fmla="*/ 757 h 128925"/>
                        <a:gd name="connsiteX1" fmla="*/ 45158 w 56740"/>
                        <a:gd name="connsiteY1" fmla="*/ 4618 h 128925"/>
                        <a:gd name="connsiteX2" fmla="*/ 757 w 56740"/>
                        <a:gd name="connsiteY2" fmla="*/ 118516 h 128925"/>
                        <a:gd name="connsiteX3" fmla="*/ 4618 w 56740"/>
                        <a:gd name="connsiteY3" fmla="*/ 128168 h 128925"/>
                        <a:gd name="connsiteX4" fmla="*/ 4618 w 56740"/>
                        <a:gd name="connsiteY4" fmla="*/ 128168 h 128925"/>
                        <a:gd name="connsiteX5" fmla="*/ 12340 w 56740"/>
                        <a:gd name="connsiteY5" fmla="*/ 124307 h 128925"/>
                        <a:gd name="connsiteX6" fmla="*/ 56741 w 56740"/>
                        <a:gd name="connsiteY6" fmla="*/ 10410 h 128925"/>
                        <a:gd name="connsiteX7" fmla="*/ 52880 w 56740"/>
                        <a:gd name="connsiteY7" fmla="*/ 757 h 128925"/>
                        <a:gd name="connsiteX8" fmla="*/ 52880 w 56740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740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6741" y="4618"/>
                            <a:pt x="5481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303" name="Hình tự do: Hình 302">
                    <a:extLst>
                      <a:ext uri="{FF2B5EF4-FFF2-40B4-BE49-F238E27FC236}">
                        <a16:creationId xmlns:a16="http://schemas.microsoft.com/office/drawing/2014/main" xmlns="" id="{A08C955B-D181-39B9-F1F0-955A3C70FA25}"/>
                      </a:ext>
                    </a:extLst>
                  </p:cNvPr>
                  <p:cNvSpPr/>
                  <p:nvPr/>
                </p:nvSpPr>
                <p:spPr>
                  <a:xfrm>
                    <a:off x="6608341" y="4047748"/>
                    <a:ext cx="48261" cy="122477"/>
                  </a:xfrm>
                  <a:custGeom>
                    <a:avLst/>
                    <a:gdLst>
                      <a:gd name="connsiteX0" fmla="*/ 48262 w 48261"/>
                      <a:gd name="connsiteY0" fmla="*/ 858 h 122477"/>
                      <a:gd name="connsiteX1" fmla="*/ 48262 w 48261"/>
                      <a:gd name="connsiteY1" fmla="*/ 858 h 122477"/>
                      <a:gd name="connsiteX2" fmla="*/ 0 w 48261"/>
                      <a:gd name="connsiteY2" fmla="*/ 120547 h 122477"/>
                      <a:gd name="connsiteX3" fmla="*/ 0 w 48261"/>
                      <a:gd name="connsiteY3" fmla="*/ 122478 h 122477"/>
                      <a:gd name="connsiteX4" fmla="*/ 0 w 48261"/>
                      <a:gd name="connsiteY4" fmla="*/ 122478 h 122477"/>
                      <a:gd name="connsiteX5" fmla="*/ 1930 w 48261"/>
                      <a:gd name="connsiteY5" fmla="*/ 122478 h 122477"/>
                      <a:gd name="connsiteX6" fmla="*/ 48262 w 48261"/>
                      <a:gd name="connsiteY6" fmla="*/ 858 h 122477"/>
                      <a:gd name="connsiteX7" fmla="*/ 48262 w 48261"/>
                      <a:gd name="connsiteY7" fmla="*/ 858 h 122477"/>
                      <a:gd name="connsiteX8" fmla="*/ 48262 w 48261"/>
                      <a:gd name="connsiteY8" fmla="*/ 858 h 1224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2477">
                        <a:moveTo>
                          <a:pt x="48262" y="858"/>
                        </a:moveTo>
                        <a:cubicBezTo>
                          <a:pt x="46331" y="-1072"/>
                          <a:pt x="46331" y="858"/>
                          <a:pt x="48262" y="858"/>
                        </a:cubicBezTo>
                        <a:lnTo>
                          <a:pt x="0" y="120547"/>
                        </a:lnTo>
                        <a:cubicBezTo>
                          <a:pt x="0" y="120547"/>
                          <a:pt x="0" y="122478"/>
                          <a:pt x="0" y="122478"/>
                        </a:cubicBezTo>
                        <a:lnTo>
                          <a:pt x="0" y="122478"/>
                        </a:lnTo>
                        <a:cubicBezTo>
                          <a:pt x="0" y="122478"/>
                          <a:pt x="1930" y="122478"/>
                          <a:pt x="1930" y="122478"/>
                        </a:cubicBezTo>
                        <a:lnTo>
                          <a:pt x="48262" y="858"/>
                        </a:lnTo>
                        <a:cubicBezTo>
                          <a:pt x="48262" y="858"/>
                          <a:pt x="48262" y="858"/>
                          <a:pt x="48262" y="858"/>
                        </a:cubicBezTo>
                        <a:lnTo>
                          <a:pt x="48262" y="858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04" name="Đồ họa 240">
                  <a:extLst>
                    <a:ext uri="{FF2B5EF4-FFF2-40B4-BE49-F238E27FC236}">
                      <a16:creationId xmlns:a16="http://schemas.microsoft.com/office/drawing/2014/main" xmlns="" id="{33475053-AA58-10CC-51E5-4A37AC7AC71E}"/>
                    </a:ext>
                  </a:extLst>
                </p:cNvPr>
                <p:cNvGrpSpPr/>
                <p:nvPr/>
              </p:nvGrpSpPr>
              <p:grpSpPr>
                <a:xfrm>
                  <a:off x="6526504" y="4011170"/>
                  <a:ext cx="65617" cy="138578"/>
                  <a:chOff x="6526504" y="4011170"/>
                  <a:chExt cx="65617" cy="138578"/>
                </a:xfrm>
              </p:grpSpPr>
              <p:grpSp>
                <p:nvGrpSpPr>
                  <p:cNvPr id="305" name="Đồ họa 240">
                    <a:extLst>
                      <a:ext uri="{FF2B5EF4-FFF2-40B4-BE49-F238E27FC236}">
                        <a16:creationId xmlns:a16="http://schemas.microsoft.com/office/drawing/2014/main" xmlns="" id="{421D39CB-C425-5856-16CA-E7CEC456096A}"/>
                      </a:ext>
                    </a:extLst>
                  </p:cNvPr>
                  <p:cNvGrpSpPr/>
                  <p:nvPr/>
                </p:nvGrpSpPr>
                <p:grpSpPr>
                  <a:xfrm>
                    <a:off x="6526504" y="4011170"/>
                    <a:ext cx="65617" cy="138578"/>
                    <a:chOff x="6526504" y="4011170"/>
                    <a:chExt cx="65617" cy="138578"/>
                  </a:xfrm>
                </p:grpSpPr>
                <p:sp>
                  <p:nvSpPr>
                    <p:cNvPr id="306" name="Hình tự do: Hình 305">
                      <a:extLst>
                        <a:ext uri="{FF2B5EF4-FFF2-40B4-BE49-F238E27FC236}">
                          <a16:creationId xmlns:a16="http://schemas.microsoft.com/office/drawing/2014/main" xmlns="" id="{C620C8E3-5659-58A0-733A-FF2E57418C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26504" y="4011170"/>
                      <a:ext cx="65617" cy="138578"/>
                    </a:xfrm>
                    <a:custGeom>
                      <a:avLst/>
                      <a:gdLst>
                        <a:gd name="connsiteX0" fmla="*/ 60602 w 65617"/>
                        <a:gd name="connsiteY0" fmla="*/ 757 h 138578"/>
                        <a:gd name="connsiteX1" fmla="*/ 50950 w 65617"/>
                        <a:gd name="connsiteY1" fmla="*/ 4618 h 138578"/>
                        <a:gd name="connsiteX2" fmla="*/ 757 w 65617"/>
                        <a:gd name="connsiteY2" fmla="*/ 128168 h 138578"/>
                        <a:gd name="connsiteX3" fmla="*/ 4618 w 65617"/>
                        <a:gd name="connsiteY3" fmla="*/ 137821 h 138578"/>
                        <a:gd name="connsiteX4" fmla="*/ 4618 w 65617"/>
                        <a:gd name="connsiteY4" fmla="*/ 137821 h 138578"/>
                        <a:gd name="connsiteX5" fmla="*/ 14271 w 65617"/>
                        <a:gd name="connsiteY5" fmla="*/ 133960 h 138578"/>
                        <a:gd name="connsiteX6" fmla="*/ 64463 w 65617"/>
                        <a:gd name="connsiteY6" fmla="*/ 10410 h 138578"/>
                        <a:gd name="connsiteX7" fmla="*/ 60602 w 65617"/>
                        <a:gd name="connsiteY7" fmla="*/ 757 h 138578"/>
                        <a:gd name="connsiteX8" fmla="*/ 60602 w 65617"/>
                        <a:gd name="connsiteY8" fmla="*/ 757 h 1385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617" h="138578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639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07" name="Hình tự do: Hình 306">
                      <a:extLst>
                        <a:ext uri="{FF2B5EF4-FFF2-40B4-BE49-F238E27FC236}">
                          <a16:creationId xmlns:a16="http://schemas.microsoft.com/office/drawing/2014/main" xmlns="" id="{AF0D7121-BA0C-64F0-8B10-D15FADE28EB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32296" y="4016962"/>
                      <a:ext cx="57498" cy="128925"/>
                    </a:xfrm>
                    <a:custGeom>
                      <a:avLst/>
                      <a:gdLst>
                        <a:gd name="connsiteX0" fmla="*/ 52880 w 57498"/>
                        <a:gd name="connsiteY0" fmla="*/ 757 h 128925"/>
                        <a:gd name="connsiteX1" fmla="*/ 45158 w 57498"/>
                        <a:gd name="connsiteY1" fmla="*/ 4618 h 128925"/>
                        <a:gd name="connsiteX2" fmla="*/ 757 w 57498"/>
                        <a:gd name="connsiteY2" fmla="*/ 118516 h 128925"/>
                        <a:gd name="connsiteX3" fmla="*/ 4618 w 57498"/>
                        <a:gd name="connsiteY3" fmla="*/ 128168 h 128925"/>
                        <a:gd name="connsiteX4" fmla="*/ 4618 w 57498"/>
                        <a:gd name="connsiteY4" fmla="*/ 128168 h 128925"/>
                        <a:gd name="connsiteX5" fmla="*/ 12340 w 57498"/>
                        <a:gd name="connsiteY5" fmla="*/ 124307 h 128925"/>
                        <a:gd name="connsiteX6" fmla="*/ 56741 w 57498"/>
                        <a:gd name="connsiteY6" fmla="*/ 10410 h 128925"/>
                        <a:gd name="connsiteX7" fmla="*/ 52880 w 57498"/>
                        <a:gd name="connsiteY7" fmla="*/ 757 h 128925"/>
                        <a:gd name="connsiteX8" fmla="*/ 52880 w 57498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7498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8671" y="4618"/>
                            <a:pt x="5674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308" name="Hình tự do: Hình 307">
                    <a:extLst>
                      <a:ext uri="{FF2B5EF4-FFF2-40B4-BE49-F238E27FC236}">
                        <a16:creationId xmlns:a16="http://schemas.microsoft.com/office/drawing/2014/main" xmlns="" id="{AF53F0FE-64CA-00E2-EAEF-24FD1DD7F58C}"/>
                      </a:ext>
                    </a:extLst>
                  </p:cNvPr>
                  <p:cNvSpPr/>
                  <p:nvPr/>
                </p:nvSpPr>
                <p:spPr>
                  <a:xfrm>
                    <a:off x="6540775" y="4020722"/>
                    <a:ext cx="48261" cy="122477"/>
                  </a:xfrm>
                  <a:custGeom>
                    <a:avLst/>
                    <a:gdLst>
                      <a:gd name="connsiteX0" fmla="*/ 48262 w 48261"/>
                      <a:gd name="connsiteY0" fmla="*/ 858 h 122477"/>
                      <a:gd name="connsiteX1" fmla="*/ 48262 w 48261"/>
                      <a:gd name="connsiteY1" fmla="*/ 858 h 122477"/>
                      <a:gd name="connsiteX2" fmla="*/ 0 w 48261"/>
                      <a:gd name="connsiteY2" fmla="*/ 120547 h 122477"/>
                      <a:gd name="connsiteX3" fmla="*/ 0 w 48261"/>
                      <a:gd name="connsiteY3" fmla="*/ 122478 h 122477"/>
                      <a:gd name="connsiteX4" fmla="*/ 0 w 48261"/>
                      <a:gd name="connsiteY4" fmla="*/ 122478 h 122477"/>
                      <a:gd name="connsiteX5" fmla="*/ 1930 w 48261"/>
                      <a:gd name="connsiteY5" fmla="*/ 122478 h 122477"/>
                      <a:gd name="connsiteX6" fmla="*/ 48262 w 48261"/>
                      <a:gd name="connsiteY6" fmla="*/ 858 h 122477"/>
                      <a:gd name="connsiteX7" fmla="*/ 48262 w 48261"/>
                      <a:gd name="connsiteY7" fmla="*/ 858 h 122477"/>
                      <a:gd name="connsiteX8" fmla="*/ 48262 w 48261"/>
                      <a:gd name="connsiteY8" fmla="*/ 858 h 1224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2477">
                        <a:moveTo>
                          <a:pt x="48262" y="858"/>
                        </a:moveTo>
                        <a:cubicBezTo>
                          <a:pt x="46331" y="-1073"/>
                          <a:pt x="46331" y="858"/>
                          <a:pt x="48262" y="858"/>
                        </a:cubicBezTo>
                        <a:lnTo>
                          <a:pt x="0" y="120547"/>
                        </a:lnTo>
                        <a:cubicBezTo>
                          <a:pt x="0" y="120547"/>
                          <a:pt x="0" y="122478"/>
                          <a:pt x="0" y="122478"/>
                        </a:cubicBezTo>
                        <a:lnTo>
                          <a:pt x="0" y="122478"/>
                        </a:lnTo>
                        <a:cubicBezTo>
                          <a:pt x="0" y="122478"/>
                          <a:pt x="1930" y="122478"/>
                          <a:pt x="1930" y="122478"/>
                        </a:cubicBezTo>
                        <a:lnTo>
                          <a:pt x="48262" y="858"/>
                        </a:lnTo>
                        <a:cubicBezTo>
                          <a:pt x="48262" y="858"/>
                          <a:pt x="48262" y="858"/>
                          <a:pt x="48262" y="858"/>
                        </a:cubicBezTo>
                        <a:lnTo>
                          <a:pt x="48262" y="858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09" name="Đồ họa 240">
                  <a:extLst>
                    <a:ext uri="{FF2B5EF4-FFF2-40B4-BE49-F238E27FC236}">
                      <a16:creationId xmlns:a16="http://schemas.microsoft.com/office/drawing/2014/main" xmlns="" id="{168A4FBD-DAD2-733C-CC67-C0D7258042E5}"/>
                    </a:ext>
                  </a:extLst>
                </p:cNvPr>
                <p:cNvGrpSpPr/>
                <p:nvPr/>
              </p:nvGrpSpPr>
              <p:grpSpPr>
                <a:xfrm>
                  <a:off x="6460868" y="3984144"/>
                  <a:ext cx="64462" cy="138577"/>
                  <a:chOff x="6460868" y="3984144"/>
                  <a:chExt cx="64462" cy="138577"/>
                </a:xfrm>
              </p:grpSpPr>
              <p:grpSp>
                <p:nvGrpSpPr>
                  <p:cNvPr id="310" name="Đồ họa 240">
                    <a:extLst>
                      <a:ext uri="{FF2B5EF4-FFF2-40B4-BE49-F238E27FC236}">
                        <a16:creationId xmlns:a16="http://schemas.microsoft.com/office/drawing/2014/main" xmlns="" id="{D2F9A39C-84F3-BBFF-4767-3E5022DAAC39}"/>
                      </a:ext>
                    </a:extLst>
                  </p:cNvPr>
                  <p:cNvGrpSpPr/>
                  <p:nvPr/>
                </p:nvGrpSpPr>
                <p:grpSpPr>
                  <a:xfrm>
                    <a:off x="6460868" y="3984144"/>
                    <a:ext cx="64462" cy="138577"/>
                    <a:chOff x="6460868" y="3984144"/>
                    <a:chExt cx="64462" cy="138577"/>
                  </a:xfrm>
                </p:grpSpPr>
                <p:sp>
                  <p:nvSpPr>
                    <p:cNvPr id="311" name="Hình tự do: Hình 310">
                      <a:extLst>
                        <a:ext uri="{FF2B5EF4-FFF2-40B4-BE49-F238E27FC236}">
                          <a16:creationId xmlns:a16="http://schemas.microsoft.com/office/drawing/2014/main" xmlns="" id="{1300B0B3-21E4-E8E0-AEF2-795292B7336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60868" y="3984144"/>
                      <a:ext cx="64462" cy="138577"/>
                    </a:xfrm>
                    <a:custGeom>
                      <a:avLst/>
                      <a:gdLst>
                        <a:gd name="connsiteX0" fmla="*/ 58671 w 64462"/>
                        <a:gd name="connsiteY0" fmla="*/ 757 h 138577"/>
                        <a:gd name="connsiteX1" fmla="*/ 49019 w 64462"/>
                        <a:gd name="connsiteY1" fmla="*/ 4618 h 138577"/>
                        <a:gd name="connsiteX2" fmla="*/ 757 w 64462"/>
                        <a:gd name="connsiteY2" fmla="*/ 128168 h 138577"/>
                        <a:gd name="connsiteX3" fmla="*/ 4618 w 64462"/>
                        <a:gd name="connsiteY3" fmla="*/ 137821 h 138577"/>
                        <a:gd name="connsiteX4" fmla="*/ 4618 w 64462"/>
                        <a:gd name="connsiteY4" fmla="*/ 137821 h 138577"/>
                        <a:gd name="connsiteX5" fmla="*/ 14271 w 64462"/>
                        <a:gd name="connsiteY5" fmla="*/ 133960 h 138577"/>
                        <a:gd name="connsiteX6" fmla="*/ 64463 w 64462"/>
                        <a:gd name="connsiteY6" fmla="*/ 10410 h 138577"/>
                        <a:gd name="connsiteX7" fmla="*/ 58671 w 64462"/>
                        <a:gd name="connsiteY7" fmla="*/ 757 h 138577"/>
                        <a:gd name="connsiteX8" fmla="*/ 58671 w 64462"/>
                        <a:gd name="connsiteY8" fmla="*/ 757 h 1385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4462" h="138577">
                          <a:moveTo>
                            <a:pt x="58671" y="757"/>
                          </a:moveTo>
                          <a:cubicBezTo>
                            <a:pt x="54811" y="-1173"/>
                            <a:pt x="50950" y="757"/>
                            <a:pt x="49019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4463" y="6549"/>
                            <a:pt x="62532" y="757"/>
                            <a:pt x="58671" y="757"/>
                          </a:cubicBezTo>
                          <a:lnTo>
                            <a:pt x="58671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12" name="Hình tự do: Hình 311">
                      <a:extLst>
                        <a:ext uri="{FF2B5EF4-FFF2-40B4-BE49-F238E27FC236}">
                          <a16:creationId xmlns:a16="http://schemas.microsoft.com/office/drawing/2014/main" xmlns="" id="{6923C18B-9EDF-DB03-1070-B00E5508831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64729" y="3989935"/>
                      <a:ext cx="58671" cy="128925"/>
                    </a:xfrm>
                    <a:custGeom>
                      <a:avLst/>
                      <a:gdLst>
                        <a:gd name="connsiteX0" fmla="*/ 52880 w 58671"/>
                        <a:gd name="connsiteY0" fmla="*/ 757 h 128925"/>
                        <a:gd name="connsiteX1" fmla="*/ 45158 w 58671"/>
                        <a:gd name="connsiteY1" fmla="*/ 4618 h 128925"/>
                        <a:gd name="connsiteX2" fmla="*/ 757 w 58671"/>
                        <a:gd name="connsiteY2" fmla="*/ 118516 h 128925"/>
                        <a:gd name="connsiteX3" fmla="*/ 4618 w 58671"/>
                        <a:gd name="connsiteY3" fmla="*/ 128168 h 128925"/>
                        <a:gd name="connsiteX4" fmla="*/ 4618 w 58671"/>
                        <a:gd name="connsiteY4" fmla="*/ 128168 h 128925"/>
                        <a:gd name="connsiteX5" fmla="*/ 12340 w 58671"/>
                        <a:gd name="connsiteY5" fmla="*/ 124307 h 128925"/>
                        <a:gd name="connsiteX6" fmla="*/ 58671 w 58671"/>
                        <a:gd name="connsiteY6" fmla="*/ 10410 h 128925"/>
                        <a:gd name="connsiteX7" fmla="*/ 52880 w 58671"/>
                        <a:gd name="connsiteY7" fmla="*/ 757 h 128925"/>
                        <a:gd name="connsiteX8" fmla="*/ 52880 w 58671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8671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8671" y="10410"/>
                          </a:lnTo>
                          <a:cubicBezTo>
                            <a:pt x="58671" y="4618"/>
                            <a:pt x="5674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313" name="Hình tự do: Hình 312">
                    <a:extLst>
                      <a:ext uri="{FF2B5EF4-FFF2-40B4-BE49-F238E27FC236}">
                        <a16:creationId xmlns:a16="http://schemas.microsoft.com/office/drawing/2014/main" xmlns="" id="{E6F80247-5A75-7C65-5B04-7C460A42E66E}"/>
                      </a:ext>
                    </a:extLst>
                  </p:cNvPr>
                  <p:cNvSpPr/>
                  <p:nvPr/>
                </p:nvSpPr>
                <p:spPr>
                  <a:xfrm>
                    <a:off x="6471278" y="3993695"/>
                    <a:ext cx="49709" cy="120547"/>
                  </a:xfrm>
                  <a:custGeom>
                    <a:avLst/>
                    <a:gdLst>
                      <a:gd name="connsiteX0" fmla="*/ 48262 w 49709"/>
                      <a:gd name="connsiteY0" fmla="*/ 858 h 120547"/>
                      <a:gd name="connsiteX1" fmla="*/ 48262 w 49709"/>
                      <a:gd name="connsiteY1" fmla="*/ 858 h 120547"/>
                      <a:gd name="connsiteX2" fmla="*/ 0 w 49709"/>
                      <a:gd name="connsiteY2" fmla="*/ 118617 h 120547"/>
                      <a:gd name="connsiteX3" fmla="*/ 0 w 49709"/>
                      <a:gd name="connsiteY3" fmla="*/ 120547 h 120547"/>
                      <a:gd name="connsiteX4" fmla="*/ 0 w 49709"/>
                      <a:gd name="connsiteY4" fmla="*/ 120547 h 120547"/>
                      <a:gd name="connsiteX5" fmla="*/ 1931 w 49709"/>
                      <a:gd name="connsiteY5" fmla="*/ 120547 h 120547"/>
                      <a:gd name="connsiteX6" fmla="*/ 48262 w 49709"/>
                      <a:gd name="connsiteY6" fmla="*/ 858 h 120547"/>
                      <a:gd name="connsiteX7" fmla="*/ 48262 w 49709"/>
                      <a:gd name="connsiteY7" fmla="*/ 858 h 120547"/>
                      <a:gd name="connsiteX8" fmla="*/ 48262 w 49709"/>
                      <a:gd name="connsiteY8" fmla="*/ 858 h 1205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9709" h="120547">
                        <a:moveTo>
                          <a:pt x="48262" y="858"/>
                        </a:moveTo>
                        <a:cubicBezTo>
                          <a:pt x="48262" y="-1072"/>
                          <a:pt x="48262" y="858"/>
                          <a:pt x="48262" y="858"/>
                        </a:cubicBezTo>
                        <a:lnTo>
                          <a:pt x="0" y="118617"/>
                        </a:lnTo>
                        <a:cubicBezTo>
                          <a:pt x="0" y="118617"/>
                          <a:pt x="0" y="120547"/>
                          <a:pt x="0" y="120547"/>
                        </a:cubicBezTo>
                        <a:lnTo>
                          <a:pt x="0" y="120547"/>
                        </a:lnTo>
                        <a:cubicBezTo>
                          <a:pt x="0" y="120547"/>
                          <a:pt x="1931" y="120547"/>
                          <a:pt x="1931" y="120547"/>
                        </a:cubicBezTo>
                        <a:lnTo>
                          <a:pt x="48262" y="858"/>
                        </a:lnTo>
                        <a:cubicBezTo>
                          <a:pt x="50192" y="858"/>
                          <a:pt x="50192" y="858"/>
                          <a:pt x="48262" y="858"/>
                        </a:cubicBezTo>
                        <a:lnTo>
                          <a:pt x="48262" y="858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314" name="Đồ họa 240">
                <a:extLst>
                  <a:ext uri="{FF2B5EF4-FFF2-40B4-BE49-F238E27FC236}">
                    <a16:creationId xmlns:a16="http://schemas.microsoft.com/office/drawing/2014/main" xmlns="" id="{BF3F95D0-EFAB-6477-66FD-0CE897B1BF3E}"/>
                  </a:ext>
                </a:extLst>
              </p:cNvPr>
              <p:cNvGrpSpPr/>
              <p:nvPr/>
            </p:nvGrpSpPr>
            <p:grpSpPr>
              <a:xfrm>
                <a:off x="6466693" y="3955220"/>
                <a:ext cx="557423" cy="235034"/>
                <a:chOff x="6466693" y="3955220"/>
                <a:chExt cx="557423" cy="235034"/>
              </a:xfrm>
            </p:grpSpPr>
            <p:sp>
              <p:nvSpPr>
                <p:cNvPr id="315" name="Hình tự do: Hình 314">
                  <a:extLst>
                    <a:ext uri="{FF2B5EF4-FFF2-40B4-BE49-F238E27FC236}">
                      <a16:creationId xmlns:a16="http://schemas.microsoft.com/office/drawing/2014/main" xmlns="" id="{EC8CE328-D125-4CCF-2156-F1C7BAC008E6}"/>
                    </a:ext>
                  </a:extLst>
                </p:cNvPr>
                <p:cNvSpPr/>
                <p:nvPr/>
              </p:nvSpPr>
              <p:spPr>
                <a:xfrm>
                  <a:off x="6466693" y="3955220"/>
                  <a:ext cx="557423" cy="235034"/>
                </a:xfrm>
                <a:custGeom>
                  <a:avLst/>
                  <a:gdLst>
                    <a:gd name="connsiteX0" fmla="*/ 14237 w 557423"/>
                    <a:gd name="connsiteY0" fmla="*/ 724 h 235034"/>
                    <a:gd name="connsiteX1" fmla="*/ 724 w 557423"/>
                    <a:gd name="connsiteY1" fmla="*/ 6515 h 235034"/>
                    <a:gd name="connsiteX2" fmla="*/ 724 w 557423"/>
                    <a:gd name="connsiteY2" fmla="*/ 6515 h 235034"/>
                    <a:gd name="connsiteX3" fmla="*/ 6515 w 557423"/>
                    <a:gd name="connsiteY3" fmla="*/ 20029 h 235034"/>
                    <a:gd name="connsiteX4" fmla="*/ 543186 w 557423"/>
                    <a:gd name="connsiteY4" fmla="*/ 234311 h 235034"/>
                    <a:gd name="connsiteX5" fmla="*/ 556699 w 557423"/>
                    <a:gd name="connsiteY5" fmla="*/ 228519 h 235034"/>
                    <a:gd name="connsiteX6" fmla="*/ 556699 w 557423"/>
                    <a:gd name="connsiteY6" fmla="*/ 228519 h 235034"/>
                    <a:gd name="connsiteX7" fmla="*/ 550908 w 557423"/>
                    <a:gd name="connsiteY7" fmla="*/ 215006 h 235034"/>
                    <a:gd name="connsiteX8" fmla="*/ 14237 w 557423"/>
                    <a:gd name="connsiteY8" fmla="*/ 724 h 2350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57423" h="235034">
                      <a:moveTo>
                        <a:pt x="14237" y="724"/>
                      </a:moveTo>
                      <a:cubicBezTo>
                        <a:pt x="8446" y="-1207"/>
                        <a:pt x="2654" y="724"/>
                        <a:pt x="724" y="6515"/>
                      </a:cubicBezTo>
                      <a:lnTo>
                        <a:pt x="724" y="6515"/>
                      </a:lnTo>
                      <a:cubicBezTo>
                        <a:pt x="-1207" y="12307"/>
                        <a:pt x="724" y="18098"/>
                        <a:pt x="6515" y="20029"/>
                      </a:cubicBezTo>
                      <a:lnTo>
                        <a:pt x="543186" y="234311"/>
                      </a:lnTo>
                      <a:cubicBezTo>
                        <a:pt x="548977" y="236241"/>
                        <a:pt x="554769" y="234311"/>
                        <a:pt x="556699" y="228519"/>
                      </a:cubicBezTo>
                      <a:lnTo>
                        <a:pt x="556699" y="228519"/>
                      </a:lnTo>
                      <a:cubicBezTo>
                        <a:pt x="558630" y="222728"/>
                        <a:pt x="556699" y="216937"/>
                        <a:pt x="550908" y="215006"/>
                      </a:cubicBezTo>
                      <a:lnTo>
                        <a:pt x="14237" y="724"/>
                      </a:lnTo>
                      <a:close/>
                    </a:path>
                  </a:pathLst>
                </a:custGeom>
                <a:solidFill>
                  <a:srgbClr val="1268B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16" name="Hình tự do: Hình 315">
                  <a:extLst>
                    <a:ext uri="{FF2B5EF4-FFF2-40B4-BE49-F238E27FC236}">
                      <a16:creationId xmlns:a16="http://schemas.microsoft.com/office/drawing/2014/main" xmlns="" id="{3316A457-7AD7-430E-8594-A7B1CFBED2EF}"/>
                    </a:ext>
                  </a:extLst>
                </p:cNvPr>
                <p:cNvSpPr/>
                <p:nvPr/>
              </p:nvSpPr>
              <p:spPr>
                <a:xfrm>
                  <a:off x="6473208" y="3968009"/>
                  <a:ext cx="542461" cy="219108"/>
                </a:xfrm>
                <a:custGeom>
                  <a:avLst/>
                  <a:gdLst>
                    <a:gd name="connsiteX0" fmla="*/ 9652 w 542461"/>
                    <a:gd name="connsiteY0" fmla="*/ 1448 h 219108"/>
                    <a:gd name="connsiteX1" fmla="*/ 0 w 542461"/>
                    <a:gd name="connsiteY1" fmla="*/ 1448 h 219108"/>
                    <a:gd name="connsiteX2" fmla="*/ 0 w 542461"/>
                    <a:gd name="connsiteY2" fmla="*/ 1448 h 219108"/>
                    <a:gd name="connsiteX3" fmla="*/ 7722 w 542461"/>
                    <a:gd name="connsiteY3" fmla="*/ 7239 h 219108"/>
                    <a:gd name="connsiteX4" fmla="*/ 532810 w 542461"/>
                    <a:gd name="connsiteY4" fmla="*/ 217661 h 219108"/>
                    <a:gd name="connsiteX5" fmla="*/ 542462 w 542461"/>
                    <a:gd name="connsiteY5" fmla="*/ 217661 h 219108"/>
                    <a:gd name="connsiteX6" fmla="*/ 542462 w 542461"/>
                    <a:gd name="connsiteY6" fmla="*/ 217661 h 219108"/>
                    <a:gd name="connsiteX7" fmla="*/ 534740 w 542461"/>
                    <a:gd name="connsiteY7" fmla="*/ 211869 h 219108"/>
                    <a:gd name="connsiteX8" fmla="*/ 9652 w 542461"/>
                    <a:gd name="connsiteY8" fmla="*/ 1448 h 219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42461" h="219108">
                      <a:moveTo>
                        <a:pt x="9652" y="1448"/>
                      </a:moveTo>
                      <a:cubicBezTo>
                        <a:pt x="3861" y="-483"/>
                        <a:pt x="0" y="-483"/>
                        <a:pt x="0" y="1448"/>
                      </a:cubicBezTo>
                      <a:lnTo>
                        <a:pt x="0" y="1448"/>
                      </a:lnTo>
                      <a:cubicBezTo>
                        <a:pt x="0" y="3378"/>
                        <a:pt x="3861" y="5309"/>
                        <a:pt x="7722" y="7239"/>
                      </a:cubicBezTo>
                      <a:lnTo>
                        <a:pt x="532810" y="217661"/>
                      </a:lnTo>
                      <a:cubicBezTo>
                        <a:pt x="538601" y="219591"/>
                        <a:pt x="542462" y="219591"/>
                        <a:pt x="542462" y="217661"/>
                      </a:cubicBezTo>
                      <a:lnTo>
                        <a:pt x="542462" y="217661"/>
                      </a:lnTo>
                      <a:cubicBezTo>
                        <a:pt x="542462" y="215730"/>
                        <a:pt x="538601" y="213800"/>
                        <a:pt x="534740" y="211869"/>
                      </a:cubicBezTo>
                      <a:lnTo>
                        <a:pt x="9652" y="1448"/>
                      </a:lnTo>
                      <a:close/>
                    </a:path>
                  </a:pathLst>
                </a:custGeom>
                <a:solidFill>
                  <a:srgbClr val="00A4E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</p:grpSp>
      </p:grpSp>
      <p:pic>
        <p:nvPicPr>
          <p:cNvPr id="20" name="Đồ họa 19">
            <a:extLst>
              <a:ext uri="{FF2B5EF4-FFF2-40B4-BE49-F238E27FC236}">
                <a16:creationId xmlns:a16="http://schemas.microsoft.com/office/drawing/2014/main" xmlns="" id="{11992148-8F52-C476-B5AD-75D7602F6D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01768" y="3740635"/>
            <a:ext cx="1363034" cy="1096353"/>
          </a:xfrm>
          <a:prstGeom prst="rect">
            <a:avLst/>
          </a:prstGeom>
        </p:spPr>
      </p:pic>
      <p:pic>
        <p:nvPicPr>
          <p:cNvPr id="21" name="Đồ họa 20">
            <a:extLst>
              <a:ext uri="{FF2B5EF4-FFF2-40B4-BE49-F238E27FC236}">
                <a16:creationId xmlns:a16="http://schemas.microsoft.com/office/drawing/2014/main" xmlns="" id="{A4818E55-865E-F75A-D2C7-3B4EABD6C2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20786" y="653189"/>
            <a:ext cx="1240854" cy="1240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73504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06 -0.01967 L 0.01406 -0.01967 C 0.0138 -0.02569 0.01367 -0.03148 0.01328 -0.0375 C 0.01315 -0.04213 0.0125 -0.04653 0.01263 -0.05116 C 0.01276 -0.06342 0.01354 -0.07569 0.01406 -0.08773 C 0.01446 -0.09444 0.01511 -0.09907 0.01563 -0.10555 C 0.01615 -0.11273 0.01654 -0.12014 0.01719 -0.12731 C 0.01745 -0.13055 0.01771 -0.13356 0.01797 -0.1368 C 0.01823 -0.14213 0.01849 -0.14768 0.01875 -0.15324 C 0.01823 -0.16528 0.01784 -0.17754 0.01719 -0.18981 C 0.01693 -0.19444 0.01589 -0.19884 0.01563 -0.20347 C 0.01511 -0.21389 0.01524 -0.2243 0.01485 -0.23472 C 0.01446 -0.24606 0.01419 -0.2493 0.01328 -0.25926 C 0.01354 -0.2706 0.01367 -0.28194 0.01406 -0.29329 C 0.01419 -0.29699 0.01459 -0.30046 0.01485 -0.30417 C 0.01511 -0.30833 0.01537 -0.31227 0.01563 -0.31643 C 0.01589 -0.33588 0.01576 -0.35532 0.01641 -0.375 C 0.01654 -0.37917 0.01732 -0.3831 0.01797 -0.38704 C 0.01992 -0.40185 0.01849 -0.39167 0.02097 -0.40208 C 0.02136 -0.40347 0.02149 -0.40486 0.02175 -0.40625 C 0.02292 -0.41111 0.02331 -0.41157 0.02474 -0.41574 C 0.0263 -0.42616 0.02461 -0.4162 0.02787 -0.42801 C 0.02826 -0.42917 0.02826 -0.43079 0.02865 -0.43194 C 0.02956 -0.43495 0.03112 -0.43704 0.03164 -0.44028 C 0.0319 -0.44167 0.03203 -0.44305 0.03242 -0.44421 C 0.03412 -0.44861 0.03724 -0.45092 0.03933 -0.4537 C 0.04024 -0.45509 0.04076 -0.45671 0.04167 -0.45787 C 0.04258 -0.45903 0.04375 -0.45949 0.04466 -0.46065 C 0.04544 -0.46134 0.0461 -0.4625 0.04701 -0.46342 C 0.04818 -0.46435 0.04961 -0.46504 0.05078 -0.46597 C 0.05716 -0.47106 0.05013 -0.4669 0.05925 -0.47153 C 0.06003 -0.47245 0.06068 -0.47361 0.06146 -0.4743 C 0.0625 -0.475 0.06354 -0.47546 0.06459 -0.47546 C 0.07071 -0.47546 0.07683 -0.47477 0.08294 -0.4743 C 0.09558 -0.47037 0.07683 -0.47592 0.09518 -0.47153 C 0.09649 -0.47129 0.09766 -0.4706 0.09896 -0.47014 C 0.10352 -0.4662 0.10091 -0.46805 0.10664 -0.46458 L 0.10886 -0.46342 L 0.1112 -0.46204 C 0.11315 -0.45856 0.11211 -0.45972 0.11433 -0.45787 " pathEditMode="relative" ptsTypes="AAAAAAAAAAAAAAAAAAAAAAAAAAAAAAAAAAAAAA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AFE7437-12B1-BB53-E65D-3EA884B1ADCA}"/>
              </a:ext>
            </a:extLst>
          </p:cNvPr>
          <p:cNvSpPr txBox="1"/>
          <p:nvPr/>
        </p:nvSpPr>
        <p:spPr>
          <a:xfrm>
            <a:off x="2249068" y="623529"/>
            <a:ext cx="623079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b="1" dirty="0">
                <a:solidFill>
                  <a:srgbClr val="325B8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Dùng thước để đo các góc của hình thoi ABCD.</a:t>
            </a:r>
            <a:endParaRPr lang="en-US" sz="4000" b="1" dirty="0">
              <a:solidFill>
                <a:srgbClr val="325B87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FB9E34D-164A-DE9E-AD8A-16364237A0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77" r="7246"/>
          <a:stretch/>
        </p:blipFill>
        <p:spPr>
          <a:xfrm>
            <a:off x="7324824" y="1270535"/>
            <a:ext cx="4448466" cy="32437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xmlns="" id="{C93DB172-D4F0-AF23-B0BC-6E092D092D8F}"/>
                  </a:ext>
                </a:extLst>
              </p:cNvPr>
              <p:cNvSpPr/>
              <p:nvPr/>
            </p:nvSpPr>
            <p:spPr>
              <a:xfrm>
                <a:off x="718687" y="2210447"/>
                <a:ext cx="6606137" cy="2563683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28575">
                <a:solidFill>
                  <a:srgbClr val="F5A80A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Hình</a:t>
                </a:r>
                <a:r>
                  <a:rPr lang="en-US" sz="36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thoi</a:t>
                </a:r>
                <a:r>
                  <a:rPr lang="en-US" sz="36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ABCD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en-US" sz="36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+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Góc</a:t>
                </a:r>
                <a:r>
                  <a:rPr lang="en-US" sz="36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BAD =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Góc</a:t>
                </a:r>
                <a:r>
                  <a:rPr lang="en-US" sz="36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BCD = 60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US" sz="36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+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Góc</a:t>
                </a:r>
                <a:r>
                  <a:rPr lang="en-US" sz="36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ADC = </a:t>
                </a:r>
                <a:r>
                  <a:rPr lang="en-US" sz="3600" b="1" dirty="0" err="1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Góc</a:t>
                </a:r>
                <a:r>
                  <a:rPr lang="en-US" sz="36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ABC = 120</a:t>
                </a:r>
                <a:r>
                  <a:rPr lang="en-US" sz="3600" b="1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US" sz="3600" b="1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C93DB172-D4F0-AF23-B0BC-6E092D092D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687" y="2210447"/>
                <a:ext cx="6606137" cy="2563683"/>
              </a:xfrm>
              <a:prstGeom prst="roundRect">
                <a:avLst/>
              </a:prstGeom>
              <a:blipFill>
                <a:blip r:embed="rId3"/>
                <a:stretch>
                  <a:fillRect l="-735" b="-5882"/>
                </a:stretch>
              </a:blipFill>
              <a:ln w="28575">
                <a:solidFill>
                  <a:srgbClr val="F5A80A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F66F81B-6A4A-9962-3E91-69A603A4A6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791" y="808522"/>
            <a:ext cx="2121632" cy="72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770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8" name="Nhóm 447" hidden="1">
            <a:extLst>
              <a:ext uri="{FF2B5EF4-FFF2-40B4-BE49-F238E27FC236}">
                <a16:creationId xmlns:a16="http://schemas.microsoft.com/office/drawing/2014/main" xmlns="" id="{94750F86-595E-7C86-4D8D-BD6F95EC2951}"/>
              </a:ext>
            </a:extLst>
          </p:cNvPr>
          <p:cNvGrpSpPr/>
          <p:nvPr/>
        </p:nvGrpSpPr>
        <p:grpSpPr>
          <a:xfrm>
            <a:off x="2456859" y="758541"/>
            <a:ext cx="6610939" cy="4878294"/>
            <a:chOff x="2767658" y="3464174"/>
            <a:chExt cx="4770119" cy="3519930"/>
          </a:xfrm>
        </p:grpSpPr>
        <p:grpSp>
          <p:nvGrpSpPr>
            <p:cNvPr id="245" name="Đồ họa 240">
              <a:extLst>
                <a:ext uri="{FF2B5EF4-FFF2-40B4-BE49-F238E27FC236}">
                  <a16:creationId xmlns:a16="http://schemas.microsoft.com/office/drawing/2014/main" xmlns="" id="{3E3D321A-3878-68B7-A96F-2F3BF79E383D}"/>
                </a:ext>
              </a:extLst>
            </p:cNvPr>
            <p:cNvGrpSpPr/>
            <p:nvPr/>
          </p:nvGrpSpPr>
          <p:grpSpPr>
            <a:xfrm>
              <a:off x="2767658" y="3464174"/>
              <a:ext cx="4770119" cy="3519930"/>
              <a:chOff x="4546600" y="2201146"/>
              <a:chExt cx="3513454" cy="2592622"/>
            </a:xfrm>
          </p:grpSpPr>
          <p:grpSp>
            <p:nvGrpSpPr>
              <p:cNvPr id="246" name="Đồ họa 240">
                <a:extLst>
                  <a:ext uri="{FF2B5EF4-FFF2-40B4-BE49-F238E27FC236}">
                    <a16:creationId xmlns:a16="http://schemas.microsoft.com/office/drawing/2014/main" xmlns="" id="{A24F62C4-E912-07ED-5996-4D46AFC5CCBB}"/>
                  </a:ext>
                </a:extLst>
              </p:cNvPr>
              <p:cNvGrpSpPr/>
              <p:nvPr/>
            </p:nvGrpSpPr>
            <p:grpSpPr>
              <a:xfrm>
                <a:off x="4913389" y="2201146"/>
                <a:ext cx="3042420" cy="2592622"/>
                <a:chOff x="4913389" y="2201146"/>
                <a:chExt cx="3042420" cy="2592622"/>
              </a:xfrm>
            </p:grpSpPr>
            <p:sp>
              <p:nvSpPr>
                <p:cNvPr id="247" name="Hình tự do: Hình 246">
                  <a:extLst>
                    <a:ext uri="{FF2B5EF4-FFF2-40B4-BE49-F238E27FC236}">
                      <a16:creationId xmlns:a16="http://schemas.microsoft.com/office/drawing/2014/main" xmlns="" id="{FA36BDDC-995A-17B7-2236-601DD63249E1}"/>
                    </a:ext>
                  </a:extLst>
                </p:cNvPr>
                <p:cNvSpPr/>
                <p:nvPr/>
              </p:nvSpPr>
              <p:spPr>
                <a:xfrm>
                  <a:off x="6940382" y="3612320"/>
                  <a:ext cx="330110" cy="405398"/>
                </a:xfrm>
                <a:custGeom>
                  <a:avLst/>
                  <a:gdLst>
                    <a:gd name="connsiteX0" fmla="*/ 330110 w 330110"/>
                    <a:gd name="connsiteY0" fmla="*/ 376442 h 405398"/>
                    <a:gd name="connsiteX1" fmla="*/ 0 w 330110"/>
                    <a:gd name="connsiteY1" fmla="*/ 405399 h 405398"/>
                    <a:gd name="connsiteX2" fmla="*/ 0 w 330110"/>
                    <a:gd name="connsiteY2" fmla="*/ 0 h 405398"/>
                    <a:gd name="connsiteX3" fmla="*/ 330110 w 330110"/>
                    <a:gd name="connsiteY3" fmla="*/ 28957 h 4053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05398">
                      <a:moveTo>
                        <a:pt x="330110" y="376442"/>
                      </a:moveTo>
                      <a:lnTo>
                        <a:pt x="0" y="405399"/>
                      </a:lnTo>
                      <a:lnTo>
                        <a:pt x="0" y="0"/>
                      </a:lnTo>
                      <a:lnTo>
                        <a:pt x="330110" y="28957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8" name="Hình tự do: Hình 247">
                  <a:extLst>
                    <a:ext uri="{FF2B5EF4-FFF2-40B4-BE49-F238E27FC236}">
                      <a16:creationId xmlns:a16="http://schemas.microsoft.com/office/drawing/2014/main" xmlns="" id="{B0556D47-1215-1A1B-3A34-DD756B74CAB4}"/>
                    </a:ext>
                  </a:extLst>
                </p:cNvPr>
                <p:cNvSpPr/>
                <p:nvPr/>
              </p:nvSpPr>
              <p:spPr>
                <a:xfrm>
                  <a:off x="6191360" y="2201147"/>
                  <a:ext cx="519296" cy="530879"/>
                </a:xfrm>
                <a:custGeom>
                  <a:avLst/>
                  <a:gdLst>
                    <a:gd name="connsiteX0" fmla="*/ 250961 w 519296"/>
                    <a:gd name="connsiteY0" fmla="*/ 71427 h 530879"/>
                    <a:gd name="connsiteX1" fmla="*/ 517366 w 519296"/>
                    <a:gd name="connsiteY1" fmla="*/ 0 h 530879"/>
                    <a:gd name="connsiteX2" fmla="*/ 519296 w 519296"/>
                    <a:gd name="connsiteY2" fmla="*/ 0 h 530879"/>
                    <a:gd name="connsiteX3" fmla="*/ 505783 w 519296"/>
                    <a:gd name="connsiteY3" fmla="*/ 332041 h 530879"/>
                    <a:gd name="connsiteX4" fmla="*/ 397677 w 519296"/>
                    <a:gd name="connsiteY4" fmla="*/ 366789 h 530879"/>
                    <a:gd name="connsiteX5" fmla="*/ 305014 w 519296"/>
                    <a:gd name="connsiteY5" fmla="*/ 530879 h 530879"/>
                    <a:gd name="connsiteX6" fmla="*/ 0 w 519296"/>
                    <a:gd name="connsiteY6" fmla="*/ 380303 h 530879"/>
                    <a:gd name="connsiteX7" fmla="*/ 250961 w 519296"/>
                    <a:gd name="connsiteY7" fmla="*/ 71427 h 5308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19296" h="530879">
                      <a:moveTo>
                        <a:pt x="250961" y="71427"/>
                      </a:moveTo>
                      <a:cubicBezTo>
                        <a:pt x="378372" y="1930"/>
                        <a:pt x="503853" y="0"/>
                        <a:pt x="517366" y="0"/>
                      </a:cubicBezTo>
                      <a:cubicBezTo>
                        <a:pt x="517366" y="0"/>
                        <a:pt x="519296" y="0"/>
                        <a:pt x="519296" y="0"/>
                      </a:cubicBezTo>
                      <a:lnTo>
                        <a:pt x="505783" y="332041"/>
                      </a:lnTo>
                      <a:cubicBezTo>
                        <a:pt x="484548" y="333971"/>
                        <a:pt x="440147" y="341693"/>
                        <a:pt x="397677" y="366789"/>
                      </a:cubicBezTo>
                      <a:cubicBezTo>
                        <a:pt x="360998" y="388025"/>
                        <a:pt x="314667" y="428564"/>
                        <a:pt x="305014" y="530879"/>
                      </a:cubicBezTo>
                      <a:lnTo>
                        <a:pt x="0" y="380303"/>
                      </a:lnTo>
                      <a:cubicBezTo>
                        <a:pt x="40540" y="243239"/>
                        <a:pt x="125481" y="137063"/>
                        <a:pt x="250961" y="71427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9" name="Hình tự do: Hình 248">
                  <a:extLst>
                    <a:ext uri="{FF2B5EF4-FFF2-40B4-BE49-F238E27FC236}">
                      <a16:creationId xmlns:a16="http://schemas.microsoft.com/office/drawing/2014/main" xmlns="" id="{5BAA4EEB-438B-71FF-FD1E-9138DA0ABA22}"/>
                    </a:ext>
                  </a:extLst>
                </p:cNvPr>
                <p:cNvSpPr/>
                <p:nvPr/>
              </p:nvSpPr>
              <p:spPr>
                <a:xfrm>
                  <a:off x="6695347" y="2201146"/>
                  <a:ext cx="496130" cy="480687"/>
                </a:xfrm>
                <a:custGeom>
                  <a:avLst/>
                  <a:gdLst>
                    <a:gd name="connsiteX0" fmla="*/ 17374 w 496130"/>
                    <a:gd name="connsiteY0" fmla="*/ 0 h 480687"/>
                    <a:gd name="connsiteX1" fmla="*/ 457521 w 496130"/>
                    <a:gd name="connsiteY1" fmla="*/ 185325 h 480687"/>
                    <a:gd name="connsiteX2" fmla="*/ 496131 w 496130"/>
                    <a:gd name="connsiteY2" fmla="*/ 237448 h 480687"/>
                    <a:gd name="connsiteX3" fmla="*/ 241309 w 496130"/>
                    <a:gd name="connsiteY3" fmla="*/ 480687 h 480687"/>
                    <a:gd name="connsiteX4" fmla="*/ 208491 w 496130"/>
                    <a:gd name="connsiteY4" fmla="*/ 401538 h 480687"/>
                    <a:gd name="connsiteX5" fmla="*/ 11583 w 496130"/>
                    <a:gd name="connsiteY5" fmla="*/ 332041 h 480687"/>
                    <a:gd name="connsiteX6" fmla="*/ 0 w 496130"/>
                    <a:gd name="connsiteY6" fmla="*/ 333971 h 480687"/>
                    <a:gd name="connsiteX7" fmla="*/ 11583 w 496130"/>
                    <a:gd name="connsiteY7" fmla="*/ 0 h 480687"/>
                    <a:gd name="connsiteX8" fmla="*/ 17374 w 496130"/>
                    <a:gd name="connsiteY8" fmla="*/ 0 h 4806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96130" h="480687">
                      <a:moveTo>
                        <a:pt x="17374" y="0"/>
                      </a:moveTo>
                      <a:cubicBezTo>
                        <a:pt x="210421" y="7722"/>
                        <a:pt x="359068" y="71427"/>
                        <a:pt x="457521" y="185325"/>
                      </a:cubicBezTo>
                      <a:cubicBezTo>
                        <a:pt x="472965" y="202699"/>
                        <a:pt x="484548" y="220074"/>
                        <a:pt x="496131" y="237448"/>
                      </a:cubicBezTo>
                      <a:lnTo>
                        <a:pt x="241309" y="480687"/>
                      </a:lnTo>
                      <a:cubicBezTo>
                        <a:pt x="239378" y="459452"/>
                        <a:pt x="231656" y="428564"/>
                        <a:pt x="208491" y="401538"/>
                      </a:cubicBezTo>
                      <a:cubicBezTo>
                        <a:pt x="164090" y="349415"/>
                        <a:pt x="77219" y="333971"/>
                        <a:pt x="11583" y="332041"/>
                      </a:cubicBezTo>
                      <a:cubicBezTo>
                        <a:pt x="9652" y="332041"/>
                        <a:pt x="5791" y="332041"/>
                        <a:pt x="0" y="333971"/>
                      </a:cubicBezTo>
                      <a:lnTo>
                        <a:pt x="11583" y="0"/>
                      </a:lnTo>
                      <a:cubicBezTo>
                        <a:pt x="13513" y="0"/>
                        <a:pt x="15444" y="0"/>
                        <a:pt x="17374" y="0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0" name="Hình tự do: Hình 249">
                  <a:extLst>
                    <a:ext uri="{FF2B5EF4-FFF2-40B4-BE49-F238E27FC236}">
                      <a16:creationId xmlns:a16="http://schemas.microsoft.com/office/drawing/2014/main" xmlns="" id="{538F0758-6ADD-002F-96C5-F3E8C645D045}"/>
                    </a:ext>
                  </a:extLst>
                </p:cNvPr>
                <p:cNvSpPr/>
                <p:nvPr/>
              </p:nvSpPr>
              <p:spPr>
                <a:xfrm>
                  <a:off x="6938452" y="2438594"/>
                  <a:ext cx="332527" cy="1202682"/>
                </a:xfrm>
                <a:custGeom>
                  <a:avLst/>
                  <a:gdLst>
                    <a:gd name="connsiteX0" fmla="*/ 332041 w 332527"/>
                    <a:gd name="connsiteY0" fmla="*/ 285710 h 1202682"/>
                    <a:gd name="connsiteX1" fmla="*/ 332041 w 332527"/>
                    <a:gd name="connsiteY1" fmla="*/ 1202683 h 1202682"/>
                    <a:gd name="connsiteX2" fmla="*/ 1930 w 332527"/>
                    <a:gd name="connsiteY2" fmla="*/ 1173726 h 1202682"/>
                    <a:gd name="connsiteX3" fmla="*/ 1930 w 332527"/>
                    <a:gd name="connsiteY3" fmla="*/ 279918 h 1202682"/>
                    <a:gd name="connsiteX4" fmla="*/ 1930 w 332527"/>
                    <a:gd name="connsiteY4" fmla="*/ 262544 h 1202682"/>
                    <a:gd name="connsiteX5" fmla="*/ 0 w 332527"/>
                    <a:gd name="connsiteY5" fmla="*/ 243239 h 1202682"/>
                    <a:gd name="connsiteX6" fmla="*/ 254822 w 332527"/>
                    <a:gd name="connsiteY6" fmla="*/ 0 h 1202682"/>
                    <a:gd name="connsiteX7" fmla="*/ 332041 w 332527"/>
                    <a:gd name="connsiteY7" fmla="*/ 285710 h 12026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32527" h="1202682">
                      <a:moveTo>
                        <a:pt x="332041" y="285710"/>
                      </a:moveTo>
                      <a:lnTo>
                        <a:pt x="332041" y="1202683"/>
                      </a:lnTo>
                      <a:lnTo>
                        <a:pt x="1930" y="1173726"/>
                      </a:lnTo>
                      <a:lnTo>
                        <a:pt x="1930" y="279918"/>
                      </a:lnTo>
                      <a:cubicBezTo>
                        <a:pt x="1930" y="274127"/>
                        <a:pt x="1930" y="268335"/>
                        <a:pt x="1930" y="262544"/>
                      </a:cubicBezTo>
                      <a:cubicBezTo>
                        <a:pt x="1930" y="262544"/>
                        <a:pt x="1930" y="254822"/>
                        <a:pt x="0" y="243239"/>
                      </a:cubicBezTo>
                      <a:lnTo>
                        <a:pt x="254822" y="0"/>
                      </a:lnTo>
                      <a:cubicBezTo>
                        <a:pt x="333971" y="121620"/>
                        <a:pt x="333971" y="245170"/>
                        <a:pt x="332041" y="285710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1" name="Hình tự do: Hình 250">
                  <a:extLst>
                    <a:ext uri="{FF2B5EF4-FFF2-40B4-BE49-F238E27FC236}">
                      <a16:creationId xmlns:a16="http://schemas.microsoft.com/office/drawing/2014/main" xmlns="" id="{091AA9A9-009C-725B-1E68-E6911D0C072E}"/>
                    </a:ext>
                  </a:extLst>
                </p:cNvPr>
                <p:cNvSpPr/>
                <p:nvPr/>
              </p:nvSpPr>
              <p:spPr>
                <a:xfrm>
                  <a:off x="7027253" y="4390300"/>
                  <a:ext cx="745161" cy="403468"/>
                </a:xfrm>
                <a:custGeom>
                  <a:avLst/>
                  <a:gdLst>
                    <a:gd name="connsiteX0" fmla="*/ 295362 w 745161"/>
                    <a:gd name="connsiteY0" fmla="*/ 36679 h 403468"/>
                    <a:gd name="connsiteX1" fmla="*/ 384163 w 745161"/>
                    <a:gd name="connsiteY1" fmla="*/ 73358 h 403468"/>
                    <a:gd name="connsiteX2" fmla="*/ 393816 w 745161"/>
                    <a:gd name="connsiteY2" fmla="*/ 73358 h 403468"/>
                    <a:gd name="connsiteX3" fmla="*/ 527018 w 745161"/>
                    <a:gd name="connsiteY3" fmla="*/ 46331 h 403468"/>
                    <a:gd name="connsiteX4" fmla="*/ 745161 w 745161"/>
                    <a:gd name="connsiteY4" fmla="*/ 297292 h 403468"/>
                    <a:gd name="connsiteX5" fmla="*/ 403468 w 745161"/>
                    <a:gd name="connsiteY5" fmla="*/ 403468 h 403468"/>
                    <a:gd name="connsiteX6" fmla="*/ 389955 w 745161"/>
                    <a:gd name="connsiteY6" fmla="*/ 403468 h 403468"/>
                    <a:gd name="connsiteX7" fmla="*/ 67566 w 745161"/>
                    <a:gd name="connsiteY7" fmla="*/ 277988 h 403468"/>
                    <a:gd name="connsiteX8" fmla="*/ 0 w 745161"/>
                    <a:gd name="connsiteY8" fmla="*/ 196908 h 403468"/>
                    <a:gd name="connsiteX9" fmla="*/ 268335 w 745161"/>
                    <a:gd name="connsiteY9" fmla="*/ 0 h 403468"/>
                    <a:gd name="connsiteX10" fmla="*/ 295362 w 745161"/>
                    <a:gd name="connsiteY10" fmla="*/ 36679 h 4034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45161" h="403468">
                      <a:moveTo>
                        <a:pt x="295362" y="36679"/>
                      </a:moveTo>
                      <a:cubicBezTo>
                        <a:pt x="328180" y="69497"/>
                        <a:pt x="374511" y="73358"/>
                        <a:pt x="384163" y="73358"/>
                      </a:cubicBezTo>
                      <a:cubicBezTo>
                        <a:pt x="388025" y="73358"/>
                        <a:pt x="388025" y="73358"/>
                        <a:pt x="393816" y="73358"/>
                      </a:cubicBezTo>
                      <a:cubicBezTo>
                        <a:pt x="451730" y="75288"/>
                        <a:pt x="496131" y="65636"/>
                        <a:pt x="527018" y="46331"/>
                      </a:cubicBezTo>
                      <a:lnTo>
                        <a:pt x="745161" y="297292"/>
                      </a:lnTo>
                      <a:cubicBezTo>
                        <a:pt x="675664" y="353276"/>
                        <a:pt x="565628" y="403468"/>
                        <a:pt x="403468" y="403468"/>
                      </a:cubicBezTo>
                      <a:cubicBezTo>
                        <a:pt x="399607" y="403468"/>
                        <a:pt x="395746" y="403468"/>
                        <a:pt x="389955" y="403468"/>
                      </a:cubicBezTo>
                      <a:cubicBezTo>
                        <a:pt x="349415" y="403468"/>
                        <a:pt x="194978" y="397677"/>
                        <a:pt x="67566" y="277988"/>
                      </a:cubicBezTo>
                      <a:cubicBezTo>
                        <a:pt x="42470" y="252892"/>
                        <a:pt x="19305" y="225865"/>
                        <a:pt x="0" y="196908"/>
                      </a:cubicBezTo>
                      <a:lnTo>
                        <a:pt x="268335" y="0"/>
                      </a:lnTo>
                      <a:cubicBezTo>
                        <a:pt x="277988" y="13513"/>
                        <a:pt x="285710" y="27027"/>
                        <a:pt x="295362" y="36679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2" name="Hình tự do: Hình 251">
                  <a:extLst>
                    <a:ext uri="{FF2B5EF4-FFF2-40B4-BE49-F238E27FC236}">
                      <a16:creationId xmlns:a16="http://schemas.microsoft.com/office/drawing/2014/main" xmlns="" id="{DF63688E-E89E-2E2D-EF5D-5EE5C3365E9C}"/>
                    </a:ext>
                  </a:extLst>
                </p:cNvPr>
                <p:cNvSpPr/>
                <p:nvPr/>
              </p:nvSpPr>
              <p:spPr>
                <a:xfrm>
                  <a:off x="6940382" y="3988762"/>
                  <a:ext cx="357136" cy="598445"/>
                </a:xfrm>
                <a:custGeom>
                  <a:avLst/>
                  <a:gdLst>
                    <a:gd name="connsiteX0" fmla="*/ 330110 w 357136"/>
                    <a:gd name="connsiteY0" fmla="*/ 254822 h 598445"/>
                    <a:gd name="connsiteX1" fmla="*/ 357137 w 357136"/>
                    <a:gd name="connsiteY1" fmla="*/ 401538 h 598445"/>
                    <a:gd name="connsiteX2" fmla="*/ 88802 w 357136"/>
                    <a:gd name="connsiteY2" fmla="*/ 598446 h 598445"/>
                    <a:gd name="connsiteX3" fmla="*/ 0 w 357136"/>
                    <a:gd name="connsiteY3" fmla="*/ 254822 h 598445"/>
                    <a:gd name="connsiteX4" fmla="*/ 0 w 357136"/>
                    <a:gd name="connsiteY4" fmla="*/ 28957 h 598445"/>
                    <a:gd name="connsiteX5" fmla="*/ 330110 w 357136"/>
                    <a:gd name="connsiteY5" fmla="*/ 0 h 598445"/>
                    <a:gd name="connsiteX6" fmla="*/ 330110 w 357136"/>
                    <a:gd name="connsiteY6" fmla="*/ 254822 h 598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57136" h="598445">
                      <a:moveTo>
                        <a:pt x="330110" y="254822"/>
                      </a:moveTo>
                      <a:cubicBezTo>
                        <a:pt x="330110" y="301153"/>
                        <a:pt x="335902" y="357137"/>
                        <a:pt x="357137" y="401538"/>
                      </a:cubicBezTo>
                      <a:lnTo>
                        <a:pt x="88802" y="598446"/>
                      </a:lnTo>
                      <a:cubicBezTo>
                        <a:pt x="28957" y="507714"/>
                        <a:pt x="0" y="391886"/>
                        <a:pt x="0" y="254822"/>
                      </a:cubicBezTo>
                      <a:lnTo>
                        <a:pt x="0" y="28957"/>
                      </a:lnTo>
                      <a:lnTo>
                        <a:pt x="330110" y="0"/>
                      </a:lnTo>
                      <a:lnTo>
                        <a:pt x="330110" y="254822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3" name="Hình tự do: Hình 252">
                  <a:extLst>
                    <a:ext uri="{FF2B5EF4-FFF2-40B4-BE49-F238E27FC236}">
                      <a16:creationId xmlns:a16="http://schemas.microsoft.com/office/drawing/2014/main" xmlns="" id="{00A1DFC1-EB8F-6880-0893-0743687FF1A2}"/>
                    </a:ext>
                  </a:extLst>
                </p:cNvPr>
                <p:cNvSpPr/>
                <p:nvPr/>
              </p:nvSpPr>
              <p:spPr>
                <a:xfrm>
                  <a:off x="7620088" y="3247461"/>
                  <a:ext cx="330110" cy="436286"/>
                </a:xfrm>
                <a:custGeom>
                  <a:avLst/>
                  <a:gdLst>
                    <a:gd name="connsiteX0" fmla="*/ 0 w 330110"/>
                    <a:gd name="connsiteY0" fmla="*/ 0 h 436286"/>
                    <a:gd name="connsiteX1" fmla="*/ 330110 w 330110"/>
                    <a:gd name="connsiteY1" fmla="*/ 30887 h 436286"/>
                    <a:gd name="connsiteX2" fmla="*/ 330110 w 330110"/>
                    <a:gd name="connsiteY2" fmla="*/ 415051 h 436286"/>
                    <a:gd name="connsiteX3" fmla="*/ 0 w 330110"/>
                    <a:gd name="connsiteY3" fmla="*/ 436286 h 4362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36286">
                      <a:moveTo>
                        <a:pt x="0" y="0"/>
                      </a:moveTo>
                      <a:lnTo>
                        <a:pt x="330110" y="30887"/>
                      </a:lnTo>
                      <a:lnTo>
                        <a:pt x="330110" y="415051"/>
                      </a:lnTo>
                      <a:lnTo>
                        <a:pt x="0" y="436286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4" name="Hình tự do: Hình 253">
                  <a:extLst>
                    <a:ext uri="{FF2B5EF4-FFF2-40B4-BE49-F238E27FC236}">
                      <a16:creationId xmlns:a16="http://schemas.microsoft.com/office/drawing/2014/main" xmlns="" id="{764C4DD9-F4AE-5305-3EC7-699DB2D1BD79}"/>
                    </a:ext>
                  </a:extLst>
                </p:cNvPr>
                <p:cNvSpPr/>
                <p:nvPr/>
              </p:nvSpPr>
              <p:spPr>
                <a:xfrm>
                  <a:off x="7623768" y="2824688"/>
                  <a:ext cx="330110" cy="455590"/>
                </a:xfrm>
                <a:custGeom>
                  <a:avLst/>
                  <a:gdLst>
                    <a:gd name="connsiteX0" fmla="*/ 1931 w 330110"/>
                    <a:gd name="connsiteY0" fmla="*/ 164090 h 455590"/>
                    <a:gd name="connsiteX1" fmla="*/ 166021 w 330110"/>
                    <a:gd name="connsiteY1" fmla="*/ 0 h 455590"/>
                    <a:gd name="connsiteX2" fmla="*/ 330110 w 330110"/>
                    <a:gd name="connsiteY2" fmla="*/ 164090 h 455590"/>
                    <a:gd name="connsiteX3" fmla="*/ 330110 w 330110"/>
                    <a:gd name="connsiteY3" fmla="*/ 455591 h 455590"/>
                    <a:gd name="connsiteX4" fmla="*/ 0 w 330110"/>
                    <a:gd name="connsiteY4" fmla="*/ 424703 h 455590"/>
                    <a:gd name="connsiteX5" fmla="*/ 0 w 330110"/>
                    <a:gd name="connsiteY5" fmla="*/ 164090 h 455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30110" h="455590">
                      <a:moveTo>
                        <a:pt x="1931" y="164090"/>
                      </a:moveTo>
                      <a:cubicBezTo>
                        <a:pt x="1931" y="73358"/>
                        <a:pt x="75289" y="0"/>
                        <a:pt x="166021" y="0"/>
                      </a:cubicBezTo>
                      <a:cubicBezTo>
                        <a:pt x="256753" y="0"/>
                        <a:pt x="330110" y="73358"/>
                        <a:pt x="330110" y="164090"/>
                      </a:cubicBezTo>
                      <a:lnTo>
                        <a:pt x="330110" y="455591"/>
                      </a:lnTo>
                      <a:lnTo>
                        <a:pt x="0" y="424703"/>
                      </a:lnTo>
                      <a:lnTo>
                        <a:pt x="0" y="164090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5" name="Hình tự do: Hình 254">
                  <a:extLst>
                    <a:ext uri="{FF2B5EF4-FFF2-40B4-BE49-F238E27FC236}">
                      <a16:creationId xmlns:a16="http://schemas.microsoft.com/office/drawing/2014/main" xmlns="" id="{779B1DFE-7756-FEA9-DD6C-2F2F4DB97479}"/>
                    </a:ext>
                  </a:extLst>
                </p:cNvPr>
                <p:cNvSpPr/>
                <p:nvPr/>
              </p:nvSpPr>
              <p:spPr>
                <a:xfrm>
                  <a:off x="7556202" y="4048606"/>
                  <a:ext cx="399607" cy="640916"/>
                </a:xfrm>
                <a:custGeom>
                  <a:avLst/>
                  <a:gdLst>
                    <a:gd name="connsiteX0" fmla="*/ 25096 w 399607"/>
                    <a:gd name="connsiteY0" fmla="*/ 370650 h 640916"/>
                    <a:gd name="connsiteX1" fmla="*/ 69497 w 399607"/>
                    <a:gd name="connsiteY1" fmla="*/ 249031 h 640916"/>
                    <a:gd name="connsiteX2" fmla="*/ 69497 w 399607"/>
                    <a:gd name="connsiteY2" fmla="*/ 243239 h 640916"/>
                    <a:gd name="connsiteX3" fmla="*/ 69497 w 399607"/>
                    <a:gd name="connsiteY3" fmla="*/ 0 h 640916"/>
                    <a:gd name="connsiteX4" fmla="*/ 399607 w 399607"/>
                    <a:gd name="connsiteY4" fmla="*/ 65636 h 640916"/>
                    <a:gd name="connsiteX5" fmla="*/ 399607 w 399607"/>
                    <a:gd name="connsiteY5" fmla="*/ 241309 h 640916"/>
                    <a:gd name="connsiteX6" fmla="*/ 262544 w 399607"/>
                    <a:gd name="connsiteY6" fmla="*/ 602307 h 640916"/>
                    <a:gd name="connsiteX7" fmla="*/ 218143 w 399607"/>
                    <a:gd name="connsiteY7" fmla="*/ 640916 h 640916"/>
                    <a:gd name="connsiteX8" fmla="*/ 0 w 399607"/>
                    <a:gd name="connsiteY8" fmla="*/ 389955 h 640916"/>
                    <a:gd name="connsiteX9" fmla="*/ 25096 w 399607"/>
                    <a:gd name="connsiteY9" fmla="*/ 370650 h 6409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99607" h="640916">
                      <a:moveTo>
                        <a:pt x="25096" y="370650"/>
                      </a:moveTo>
                      <a:cubicBezTo>
                        <a:pt x="67566" y="328180"/>
                        <a:pt x="69497" y="258683"/>
                        <a:pt x="69497" y="249031"/>
                      </a:cubicBezTo>
                      <a:cubicBezTo>
                        <a:pt x="69497" y="247100"/>
                        <a:pt x="69497" y="247100"/>
                        <a:pt x="69497" y="243239"/>
                      </a:cubicBezTo>
                      <a:lnTo>
                        <a:pt x="69497" y="0"/>
                      </a:lnTo>
                      <a:lnTo>
                        <a:pt x="399607" y="65636"/>
                      </a:lnTo>
                      <a:lnTo>
                        <a:pt x="399607" y="241309"/>
                      </a:lnTo>
                      <a:cubicBezTo>
                        <a:pt x="399607" y="279918"/>
                        <a:pt x="397677" y="463313"/>
                        <a:pt x="262544" y="602307"/>
                      </a:cubicBezTo>
                      <a:cubicBezTo>
                        <a:pt x="250961" y="615820"/>
                        <a:pt x="235518" y="627403"/>
                        <a:pt x="218143" y="640916"/>
                      </a:cubicBezTo>
                      <a:lnTo>
                        <a:pt x="0" y="389955"/>
                      </a:lnTo>
                      <a:cubicBezTo>
                        <a:pt x="9652" y="384164"/>
                        <a:pt x="17374" y="378372"/>
                        <a:pt x="25096" y="370650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6" name="Hình tự do: Hình 255">
                  <a:extLst>
                    <a:ext uri="{FF2B5EF4-FFF2-40B4-BE49-F238E27FC236}">
                      <a16:creationId xmlns:a16="http://schemas.microsoft.com/office/drawing/2014/main" xmlns="" id="{61CC11B2-0D33-C8E1-5CEE-69569A4B3E0A}"/>
                    </a:ext>
                  </a:extLst>
                </p:cNvPr>
                <p:cNvSpPr/>
                <p:nvPr/>
              </p:nvSpPr>
              <p:spPr>
                <a:xfrm>
                  <a:off x="7625699" y="3662512"/>
                  <a:ext cx="330110" cy="451730"/>
                </a:xfrm>
                <a:custGeom>
                  <a:avLst/>
                  <a:gdLst>
                    <a:gd name="connsiteX0" fmla="*/ 0 w 330110"/>
                    <a:gd name="connsiteY0" fmla="*/ 21235 h 451730"/>
                    <a:gd name="connsiteX1" fmla="*/ 330110 w 330110"/>
                    <a:gd name="connsiteY1" fmla="*/ 0 h 451730"/>
                    <a:gd name="connsiteX2" fmla="*/ 330110 w 330110"/>
                    <a:gd name="connsiteY2" fmla="*/ 451730 h 451730"/>
                    <a:gd name="connsiteX3" fmla="*/ 0 w 330110"/>
                    <a:gd name="connsiteY3" fmla="*/ 386094 h 4517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51730">
                      <a:moveTo>
                        <a:pt x="0" y="21235"/>
                      </a:moveTo>
                      <a:lnTo>
                        <a:pt x="330110" y="0"/>
                      </a:lnTo>
                      <a:lnTo>
                        <a:pt x="330110" y="451730"/>
                      </a:lnTo>
                      <a:lnTo>
                        <a:pt x="0" y="386094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7" name="Hình tự do: Hình 256">
                  <a:extLst>
                    <a:ext uri="{FF2B5EF4-FFF2-40B4-BE49-F238E27FC236}">
                      <a16:creationId xmlns:a16="http://schemas.microsoft.com/office/drawing/2014/main" xmlns="" id="{99660D3F-D593-A71C-FFD3-9E981B5B4EB4}"/>
                    </a:ext>
                  </a:extLst>
                </p:cNvPr>
                <p:cNvSpPr/>
                <p:nvPr/>
              </p:nvSpPr>
              <p:spPr>
                <a:xfrm>
                  <a:off x="4913389" y="2458526"/>
                  <a:ext cx="729717" cy="462685"/>
                </a:xfrm>
                <a:custGeom>
                  <a:avLst/>
                  <a:gdLst>
                    <a:gd name="connsiteX0" fmla="*/ 355206 w 729717"/>
                    <a:gd name="connsiteY0" fmla="*/ 5164 h 462685"/>
                    <a:gd name="connsiteX1" fmla="*/ 729718 w 729717"/>
                    <a:gd name="connsiteY1" fmla="*/ 252264 h 462685"/>
                    <a:gd name="connsiteX2" fmla="*/ 461382 w 729717"/>
                    <a:gd name="connsiteY2" fmla="*/ 462686 h 462685"/>
                    <a:gd name="connsiteX3" fmla="*/ 306945 w 729717"/>
                    <a:gd name="connsiteY3" fmla="*/ 331414 h 462685"/>
                    <a:gd name="connsiteX4" fmla="*/ 305014 w 729717"/>
                    <a:gd name="connsiteY4" fmla="*/ 331414 h 462685"/>
                    <a:gd name="connsiteX5" fmla="*/ 146716 w 729717"/>
                    <a:gd name="connsiteY5" fmla="*/ 362301 h 462685"/>
                    <a:gd name="connsiteX6" fmla="*/ 0 w 729717"/>
                    <a:gd name="connsiteY6" fmla="*/ 65009 h 462685"/>
                    <a:gd name="connsiteX7" fmla="*/ 355206 w 729717"/>
                    <a:gd name="connsiteY7" fmla="*/ 5164 h 4626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29717" h="462685">
                      <a:moveTo>
                        <a:pt x="355206" y="5164"/>
                      </a:moveTo>
                      <a:cubicBezTo>
                        <a:pt x="523157" y="28330"/>
                        <a:pt x="652499" y="115201"/>
                        <a:pt x="729718" y="252264"/>
                      </a:cubicBezTo>
                      <a:lnTo>
                        <a:pt x="461382" y="462686"/>
                      </a:lnTo>
                      <a:cubicBezTo>
                        <a:pt x="436286" y="381606"/>
                        <a:pt x="389955" y="342996"/>
                        <a:pt x="306945" y="331414"/>
                      </a:cubicBezTo>
                      <a:cubicBezTo>
                        <a:pt x="306945" y="331414"/>
                        <a:pt x="305014" y="331414"/>
                        <a:pt x="305014" y="331414"/>
                      </a:cubicBezTo>
                      <a:cubicBezTo>
                        <a:pt x="285710" y="327553"/>
                        <a:pt x="202699" y="325622"/>
                        <a:pt x="146716" y="362301"/>
                      </a:cubicBezTo>
                      <a:lnTo>
                        <a:pt x="0" y="65009"/>
                      </a:lnTo>
                      <a:cubicBezTo>
                        <a:pt x="158299" y="-19932"/>
                        <a:pt x="326249" y="1303"/>
                        <a:pt x="355206" y="5164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8" name="Hình tự do: Hình 257">
                  <a:extLst>
                    <a:ext uri="{FF2B5EF4-FFF2-40B4-BE49-F238E27FC236}">
                      <a16:creationId xmlns:a16="http://schemas.microsoft.com/office/drawing/2014/main" xmlns="" id="{8880E0F3-4331-8FC4-8C7E-445AFDE711B4}"/>
                    </a:ext>
                  </a:extLst>
                </p:cNvPr>
                <p:cNvSpPr/>
                <p:nvPr/>
              </p:nvSpPr>
              <p:spPr>
                <a:xfrm>
                  <a:off x="5374771" y="2708860"/>
                  <a:ext cx="349086" cy="637055"/>
                </a:xfrm>
                <a:custGeom>
                  <a:avLst/>
                  <a:gdLst>
                    <a:gd name="connsiteX0" fmla="*/ 322388 w 349086"/>
                    <a:gd name="connsiteY0" fmla="*/ 135133 h 637055"/>
                    <a:gd name="connsiteX1" fmla="*/ 345554 w 349086"/>
                    <a:gd name="connsiteY1" fmla="*/ 411190 h 637055"/>
                    <a:gd name="connsiteX2" fmla="*/ 345554 w 349086"/>
                    <a:gd name="connsiteY2" fmla="*/ 637055 h 637055"/>
                    <a:gd name="connsiteX3" fmla="*/ 15444 w 349086"/>
                    <a:gd name="connsiteY3" fmla="*/ 594585 h 637055"/>
                    <a:gd name="connsiteX4" fmla="*/ 15444 w 349086"/>
                    <a:gd name="connsiteY4" fmla="*/ 401538 h 637055"/>
                    <a:gd name="connsiteX5" fmla="*/ 17374 w 349086"/>
                    <a:gd name="connsiteY5" fmla="*/ 380303 h 637055"/>
                    <a:gd name="connsiteX6" fmla="*/ 3861 w 349086"/>
                    <a:gd name="connsiteY6" fmla="*/ 222004 h 637055"/>
                    <a:gd name="connsiteX7" fmla="*/ 0 w 349086"/>
                    <a:gd name="connsiteY7" fmla="*/ 210421 h 637055"/>
                    <a:gd name="connsiteX8" fmla="*/ 266405 w 349086"/>
                    <a:gd name="connsiteY8" fmla="*/ 0 h 637055"/>
                    <a:gd name="connsiteX9" fmla="*/ 322388 w 349086"/>
                    <a:gd name="connsiteY9" fmla="*/ 135133 h 6370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49086" h="637055">
                      <a:moveTo>
                        <a:pt x="322388" y="135133"/>
                      </a:moveTo>
                      <a:cubicBezTo>
                        <a:pt x="357137" y="258683"/>
                        <a:pt x="349415" y="372581"/>
                        <a:pt x="345554" y="411190"/>
                      </a:cubicBezTo>
                      <a:lnTo>
                        <a:pt x="345554" y="637055"/>
                      </a:lnTo>
                      <a:lnTo>
                        <a:pt x="15444" y="594585"/>
                      </a:lnTo>
                      <a:lnTo>
                        <a:pt x="15444" y="401538"/>
                      </a:lnTo>
                      <a:cubicBezTo>
                        <a:pt x="15444" y="393816"/>
                        <a:pt x="15444" y="386094"/>
                        <a:pt x="17374" y="380303"/>
                      </a:cubicBezTo>
                      <a:cubicBezTo>
                        <a:pt x="17374" y="380303"/>
                        <a:pt x="27027" y="301153"/>
                        <a:pt x="3861" y="222004"/>
                      </a:cubicBezTo>
                      <a:cubicBezTo>
                        <a:pt x="1930" y="218143"/>
                        <a:pt x="1930" y="214282"/>
                        <a:pt x="0" y="210421"/>
                      </a:cubicBezTo>
                      <a:lnTo>
                        <a:pt x="266405" y="0"/>
                      </a:lnTo>
                      <a:cubicBezTo>
                        <a:pt x="289570" y="42470"/>
                        <a:pt x="308875" y="86871"/>
                        <a:pt x="322388" y="135133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9" name="Hình tự do: Hình 258">
                  <a:extLst>
                    <a:ext uri="{FF2B5EF4-FFF2-40B4-BE49-F238E27FC236}">
                      <a16:creationId xmlns:a16="http://schemas.microsoft.com/office/drawing/2014/main" xmlns="" id="{63633686-620E-2894-912D-B6244D6DDAF7}"/>
                    </a:ext>
                  </a:extLst>
                </p:cNvPr>
                <p:cNvSpPr/>
                <p:nvPr/>
              </p:nvSpPr>
              <p:spPr>
                <a:xfrm>
                  <a:off x="5390179" y="3755175"/>
                  <a:ext cx="420877" cy="621611"/>
                </a:xfrm>
                <a:custGeom>
                  <a:avLst/>
                  <a:gdLst>
                    <a:gd name="connsiteX0" fmla="*/ 330146 w 420877"/>
                    <a:gd name="connsiteY0" fmla="*/ 142855 h 621611"/>
                    <a:gd name="connsiteX1" fmla="*/ 330146 w 420877"/>
                    <a:gd name="connsiteY1" fmla="*/ 142855 h 621611"/>
                    <a:gd name="connsiteX2" fmla="*/ 370686 w 420877"/>
                    <a:gd name="connsiteY2" fmla="*/ 272196 h 621611"/>
                    <a:gd name="connsiteX3" fmla="*/ 420878 w 420877"/>
                    <a:gd name="connsiteY3" fmla="*/ 303084 h 621611"/>
                    <a:gd name="connsiteX4" fmla="*/ 332076 w 420877"/>
                    <a:gd name="connsiteY4" fmla="*/ 621611 h 621611"/>
                    <a:gd name="connsiteX5" fmla="*/ 139029 w 420877"/>
                    <a:gd name="connsiteY5" fmla="*/ 507714 h 621611"/>
                    <a:gd name="connsiteX6" fmla="*/ 35 w 420877"/>
                    <a:gd name="connsiteY6" fmla="*/ 142855 h 621611"/>
                    <a:gd name="connsiteX7" fmla="*/ 35 w 420877"/>
                    <a:gd name="connsiteY7" fmla="*/ 102315 h 621611"/>
                    <a:gd name="connsiteX8" fmla="*/ 330146 w 420877"/>
                    <a:gd name="connsiteY8" fmla="*/ 0 h 621611"/>
                    <a:gd name="connsiteX9" fmla="*/ 330146 w 420877"/>
                    <a:gd name="connsiteY9" fmla="*/ 142855 h 6216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20877" h="621611">
                      <a:moveTo>
                        <a:pt x="330146" y="142855"/>
                      </a:moveTo>
                      <a:cubicBezTo>
                        <a:pt x="330146" y="142855"/>
                        <a:pt x="330146" y="142855"/>
                        <a:pt x="330146" y="142855"/>
                      </a:cubicBezTo>
                      <a:cubicBezTo>
                        <a:pt x="330146" y="231656"/>
                        <a:pt x="359103" y="260613"/>
                        <a:pt x="370686" y="272196"/>
                      </a:cubicBezTo>
                      <a:cubicBezTo>
                        <a:pt x="384199" y="283779"/>
                        <a:pt x="399643" y="295362"/>
                        <a:pt x="420878" y="303084"/>
                      </a:cubicBezTo>
                      <a:lnTo>
                        <a:pt x="332076" y="621611"/>
                      </a:lnTo>
                      <a:cubicBezTo>
                        <a:pt x="256788" y="596515"/>
                        <a:pt x="191152" y="557906"/>
                        <a:pt x="139029" y="507714"/>
                      </a:cubicBezTo>
                      <a:cubicBezTo>
                        <a:pt x="75324" y="444008"/>
                        <a:pt x="-1895" y="330110"/>
                        <a:pt x="35" y="142855"/>
                      </a:cubicBezTo>
                      <a:lnTo>
                        <a:pt x="35" y="102315"/>
                      </a:lnTo>
                      <a:lnTo>
                        <a:pt x="330146" y="0"/>
                      </a:lnTo>
                      <a:lnTo>
                        <a:pt x="330146" y="142855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60" name="Hình tự do: Hình 259">
                  <a:extLst>
                    <a:ext uri="{FF2B5EF4-FFF2-40B4-BE49-F238E27FC236}">
                      <a16:creationId xmlns:a16="http://schemas.microsoft.com/office/drawing/2014/main" xmlns="" id="{FC52042E-D303-08CF-830C-BA06969351DF}"/>
                    </a:ext>
                  </a:extLst>
                </p:cNvPr>
                <p:cNvSpPr/>
                <p:nvPr/>
              </p:nvSpPr>
              <p:spPr>
                <a:xfrm>
                  <a:off x="5722256" y="4017719"/>
                  <a:ext cx="685316" cy="396474"/>
                </a:xfrm>
                <a:custGeom>
                  <a:avLst/>
                  <a:gdLst>
                    <a:gd name="connsiteX0" fmla="*/ 247100 w 685316"/>
                    <a:gd name="connsiteY0" fmla="*/ 63706 h 396474"/>
                    <a:gd name="connsiteX1" fmla="*/ 397677 w 685316"/>
                    <a:gd name="connsiteY1" fmla="*/ 0 h 396474"/>
                    <a:gd name="connsiteX2" fmla="*/ 685317 w 685316"/>
                    <a:gd name="connsiteY2" fmla="*/ 164090 h 396474"/>
                    <a:gd name="connsiteX3" fmla="*/ 258683 w 685316"/>
                    <a:gd name="connsiteY3" fmla="*/ 395746 h 396474"/>
                    <a:gd name="connsiteX4" fmla="*/ 0 w 685316"/>
                    <a:gd name="connsiteY4" fmla="*/ 362928 h 396474"/>
                    <a:gd name="connsiteX5" fmla="*/ 88802 w 685316"/>
                    <a:gd name="connsiteY5" fmla="*/ 44401 h 396474"/>
                    <a:gd name="connsiteX6" fmla="*/ 247100 w 685316"/>
                    <a:gd name="connsiteY6" fmla="*/ 63706 h 3964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85316" h="396474">
                      <a:moveTo>
                        <a:pt x="247100" y="63706"/>
                      </a:moveTo>
                      <a:cubicBezTo>
                        <a:pt x="332041" y="61775"/>
                        <a:pt x="374511" y="28957"/>
                        <a:pt x="397677" y="0"/>
                      </a:cubicBezTo>
                      <a:lnTo>
                        <a:pt x="685317" y="164090"/>
                      </a:lnTo>
                      <a:cubicBezTo>
                        <a:pt x="594585" y="306945"/>
                        <a:pt x="444008" y="389955"/>
                        <a:pt x="258683" y="395746"/>
                      </a:cubicBezTo>
                      <a:cubicBezTo>
                        <a:pt x="164090" y="399607"/>
                        <a:pt x="77219" y="388024"/>
                        <a:pt x="0" y="362928"/>
                      </a:cubicBezTo>
                      <a:lnTo>
                        <a:pt x="88802" y="44401"/>
                      </a:lnTo>
                      <a:cubicBezTo>
                        <a:pt x="129341" y="55984"/>
                        <a:pt x="185325" y="65636"/>
                        <a:pt x="247100" y="63706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61" name="Hình tự do: Hình 260">
                  <a:extLst>
                    <a:ext uri="{FF2B5EF4-FFF2-40B4-BE49-F238E27FC236}">
                      <a16:creationId xmlns:a16="http://schemas.microsoft.com/office/drawing/2014/main" xmlns="" id="{512C8C55-9599-F667-5E33-664212189601}"/>
                    </a:ext>
                  </a:extLst>
                </p:cNvPr>
                <p:cNvSpPr/>
                <p:nvPr/>
              </p:nvSpPr>
              <p:spPr>
                <a:xfrm>
                  <a:off x="6119932" y="3714635"/>
                  <a:ext cx="374511" cy="465243"/>
                </a:xfrm>
                <a:custGeom>
                  <a:avLst/>
                  <a:gdLst>
                    <a:gd name="connsiteX0" fmla="*/ 11583 w 374511"/>
                    <a:gd name="connsiteY0" fmla="*/ 283779 h 465243"/>
                    <a:gd name="connsiteX1" fmla="*/ 44401 w 374511"/>
                    <a:gd name="connsiteY1" fmla="*/ 183395 h 465243"/>
                    <a:gd name="connsiteX2" fmla="*/ 44401 w 374511"/>
                    <a:gd name="connsiteY2" fmla="*/ 0 h 465243"/>
                    <a:gd name="connsiteX3" fmla="*/ 374511 w 374511"/>
                    <a:gd name="connsiteY3" fmla="*/ 17374 h 465243"/>
                    <a:gd name="connsiteX4" fmla="*/ 374511 w 374511"/>
                    <a:gd name="connsiteY4" fmla="*/ 189186 h 465243"/>
                    <a:gd name="connsiteX5" fmla="*/ 374511 w 374511"/>
                    <a:gd name="connsiteY5" fmla="*/ 196908 h 465243"/>
                    <a:gd name="connsiteX6" fmla="*/ 305014 w 374511"/>
                    <a:gd name="connsiteY6" fmla="*/ 436286 h 465243"/>
                    <a:gd name="connsiteX7" fmla="*/ 287640 w 374511"/>
                    <a:gd name="connsiteY7" fmla="*/ 465243 h 465243"/>
                    <a:gd name="connsiteX8" fmla="*/ 0 w 374511"/>
                    <a:gd name="connsiteY8" fmla="*/ 301153 h 465243"/>
                    <a:gd name="connsiteX9" fmla="*/ 11583 w 374511"/>
                    <a:gd name="connsiteY9" fmla="*/ 283779 h 4652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74511" h="465243">
                      <a:moveTo>
                        <a:pt x="11583" y="283779"/>
                      </a:moveTo>
                      <a:cubicBezTo>
                        <a:pt x="36679" y="241309"/>
                        <a:pt x="44401" y="194977"/>
                        <a:pt x="44401" y="183395"/>
                      </a:cubicBezTo>
                      <a:lnTo>
                        <a:pt x="44401" y="0"/>
                      </a:lnTo>
                      <a:lnTo>
                        <a:pt x="374511" y="17374"/>
                      </a:lnTo>
                      <a:lnTo>
                        <a:pt x="374511" y="189186"/>
                      </a:lnTo>
                      <a:cubicBezTo>
                        <a:pt x="374511" y="191117"/>
                        <a:pt x="374511" y="193047"/>
                        <a:pt x="374511" y="196908"/>
                      </a:cubicBezTo>
                      <a:cubicBezTo>
                        <a:pt x="374511" y="216213"/>
                        <a:pt x="366789" y="324319"/>
                        <a:pt x="305014" y="436286"/>
                      </a:cubicBezTo>
                      <a:cubicBezTo>
                        <a:pt x="299223" y="445939"/>
                        <a:pt x="293431" y="455591"/>
                        <a:pt x="287640" y="465243"/>
                      </a:cubicBezTo>
                      <a:lnTo>
                        <a:pt x="0" y="301153"/>
                      </a:lnTo>
                      <a:cubicBezTo>
                        <a:pt x="3861" y="295362"/>
                        <a:pt x="9652" y="289571"/>
                        <a:pt x="11583" y="283779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Hình tự do: Hình 261">
                  <a:extLst>
                    <a:ext uri="{FF2B5EF4-FFF2-40B4-BE49-F238E27FC236}">
                      <a16:creationId xmlns:a16="http://schemas.microsoft.com/office/drawing/2014/main" xmlns="" id="{726978D4-B515-59AD-245B-E7D0122774D4}"/>
                    </a:ext>
                  </a:extLst>
                </p:cNvPr>
                <p:cNvSpPr/>
                <p:nvPr/>
              </p:nvSpPr>
              <p:spPr>
                <a:xfrm>
                  <a:off x="5390215" y="3305375"/>
                  <a:ext cx="330110" cy="550183"/>
                </a:xfrm>
                <a:custGeom>
                  <a:avLst/>
                  <a:gdLst>
                    <a:gd name="connsiteX0" fmla="*/ 330110 w 330110"/>
                    <a:gd name="connsiteY0" fmla="*/ 447869 h 550183"/>
                    <a:gd name="connsiteX1" fmla="*/ 0 w 330110"/>
                    <a:gd name="connsiteY1" fmla="*/ 550184 h 550183"/>
                    <a:gd name="connsiteX2" fmla="*/ 0 w 330110"/>
                    <a:gd name="connsiteY2" fmla="*/ 0 h 550183"/>
                    <a:gd name="connsiteX3" fmla="*/ 330110 w 330110"/>
                    <a:gd name="connsiteY3" fmla="*/ 40540 h 5501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550183">
                      <a:moveTo>
                        <a:pt x="330110" y="447869"/>
                      </a:moveTo>
                      <a:lnTo>
                        <a:pt x="0" y="550184"/>
                      </a:lnTo>
                      <a:lnTo>
                        <a:pt x="0" y="0"/>
                      </a:lnTo>
                      <a:lnTo>
                        <a:pt x="330110" y="40540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Hình tự do: Hình 262">
                  <a:extLst>
                    <a:ext uri="{FF2B5EF4-FFF2-40B4-BE49-F238E27FC236}">
                      <a16:creationId xmlns:a16="http://schemas.microsoft.com/office/drawing/2014/main" xmlns="" id="{A2A8C96A-783B-E3A2-7B09-C3E59C27224D}"/>
                    </a:ext>
                  </a:extLst>
                </p:cNvPr>
                <p:cNvSpPr/>
                <p:nvPr/>
              </p:nvSpPr>
              <p:spPr>
                <a:xfrm>
                  <a:off x="6166264" y="2581449"/>
                  <a:ext cx="332040" cy="1150560"/>
                </a:xfrm>
                <a:custGeom>
                  <a:avLst/>
                  <a:gdLst>
                    <a:gd name="connsiteX0" fmla="*/ 0 w 332040"/>
                    <a:gd name="connsiteY0" fmla="*/ 189186 h 1150560"/>
                    <a:gd name="connsiteX1" fmla="*/ 27027 w 332040"/>
                    <a:gd name="connsiteY1" fmla="*/ 0 h 1150560"/>
                    <a:gd name="connsiteX2" fmla="*/ 332041 w 332040"/>
                    <a:gd name="connsiteY2" fmla="*/ 150577 h 1150560"/>
                    <a:gd name="connsiteX3" fmla="*/ 330110 w 332040"/>
                    <a:gd name="connsiteY3" fmla="*/ 189186 h 1150560"/>
                    <a:gd name="connsiteX4" fmla="*/ 330110 w 332040"/>
                    <a:gd name="connsiteY4" fmla="*/ 1150560 h 1150560"/>
                    <a:gd name="connsiteX5" fmla="*/ 0 w 332040"/>
                    <a:gd name="connsiteY5" fmla="*/ 1133186 h 1150560"/>
                    <a:gd name="connsiteX6" fmla="*/ 0 w 332040"/>
                    <a:gd name="connsiteY6" fmla="*/ 189186 h 11505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2040" h="1150560">
                      <a:moveTo>
                        <a:pt x="0" y="189186"/>
                      </a:moveTo>
                      <a:cubicBezTo>
                        <a:pt x="0" y="121620"/>
                        <a:pt x="9652" y="57914"/>
                        <a:pt x="27027" y="0"/>
                      </a:cubicBezTo>
                      <a:lnTo>
                        <a:pt x="332041" y="150577"/>
                      </a:lnTo>
                      <a:cubicBezTo>
                        <a:pt x="330110" y="162159"/>
                        <a:pt x="330110" y="175673"/>
                        <a:pt x="330110" y="189186"/>
                      </a:cubicBezTo>
                      <a:lnTo>
                        <a:pt x="330110" y="1150560"/>
                      </a:lnTo>
                      <a:lnTo>
                        <a:pt x="0" y="1133186"/>
                      </a:lnTo>
                      <a:lnTo>
                        <a:pt x="0" y="189186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64" name="Hình tự do: Hình 263">
                <a:extLst>
                  <a:ext uri="{FF2B5EF4-FFF2-40B4-BE49-F238E27FC236}">
                    <a16:creationId xmlns:a16="http://schemas.microsoft.com/office/drawing/2014/main" xmlns="" id="{CE847114-9FC6-CF9D-91C2-D852D34A9183}"/>
                  </a:ext>
                </a:extLst>
              </p:cNvPr>
              <p:cNvSpPr/>
              <p:nvPr/>
            </p:nvSpPr>
            <p:spPr>
              <a:xfrm>
                <a:off x="7523384" y="2442455"/>
                <a:ext cx="536670" cy="534740"/>
              </a:xfrm>
              <a:custGeom>
                <a:avLst/>
                <a:gdLst>
                  <a:gd name="connsiteX0" fmla="*/ 0 w 536670"/>
                  <a:gd name="connsiteY0" fmla="*/ 432425 h 534740"/>
                  <a:gd name="connsiteX1" fmla="*/ 102315 w 536670"/>
                  <a:gd name="connsiteY1" fmla="*/ 534740 h 534740"/>
                  <a:gd name="connsiteX2" fmla="*/ 434356 w 536670"/>
                  <a:gd name="connsiteY2" fmla="*/ 534740 h 534740"/>
                  <a:gd name="connsiteX3" fmla="*/ 536671 w 536670"/>
                  <a:gd name="connsiteY3" fmla="*/ 432425 h 534740"/>
                  <a:gd name="connsiteX4" fmla="*/ 536671 w 536670"/>
                  <a:gd name="connsiteY4" fmla="*/ 102315 h 534740"/>
                  <a:gd name="connsiteX5" fmla="*/ 434356 w 536670"/>
                  <a:gd name="connsiteY5" fmla="*/ 0 h 534740"/>
                  <a:gd name="connsiteX6" fmla="*/ 102315 w 536670"/>
                  <a:gd name="connsiteY6" fmla="*/ 0 h 534740"/>
                  <a:gd name="connsiteX7" fmla="*/ 0 w 536670"/>
                  <a:gd name="connsiteY7" fmla="*/ 102315 h 534740"/>
                  <a:gd name="connsiteX8" fmla="*/ 0 w 536670"/>
                  <a:gd name="connsiteY8" fmla="*/ 432425 h 534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6670" h="534740">
                    <a:moveTo>
                      <a:pt x="0" y="432425"/>
                    </a:moveTo>
                    <a:cubicBezTo>
                      <a:pt x="0" y="488409"/>
                      <a:pt x="46331" y="534740"/>
                      <a:pt x="102315" y="534740"/>
                    </a:cubicBezTo>
                    <a:lnTo>
                      <a:pt x="434356" y="534740"/>
                    </a:lnTo>
                    <a:cubicBezTo>
                      <a:pt x="490340" y="534740"/>
                      <a:pt x="536671" y="488409"/>
                      <a:pt x="536671" y="432425"/>
                    </a:cubicBezTo>
                    <a:lnTo>
                      <a:pt x="536671" y="102315"/>
                    </a:lnTo>
                    <a:cubicBezTo>
                      <a:pt x="536671" y="46331"/>
                      <a:pt x="490340" y="0"/>
                      <a:pt x="434356" y="0"/>
                    </a:cubicBezTo>
                    <a:lnTo>
                      <a:pt x="102315" y="0"/>
                    </a:lnTo>
                    <a:cubicBezTo>
                      <a:pt x="46331" y="0"/>
                      <a:pt x="0" y="46331"/>
                      <a:pt x="0" y="102315"/>
                    </a:cubicBezTo>
                    <a:lnTo>
                      <a:pt x="0" y="432425"/>
                    </a:lnTo>
                    <a:close/>
                  </a:path>
                </a:pathLst>
              </a:custGeom>
              <a:solidFill>
                <a:srgbClr val="FDECDA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5" name="Hình tự do: Hình 264">
                <a:extLst>
                  <a:ext uri="{FF2B5EF4-FFF2-40B4-BE49-F238E27FC236}">
                    <a16:creationId xmlns:a16="http://schemas.microsoft.com/office/drawing/2014/main" xmlns="" id="{F266426B-96AA-B4E4-3948-A54E39AAEDF8}"/>
                  </a:ext>
                </a:extLst>
              </p:cNvPr>
              <p:cNvSpPr/>
              <p:nvPr/>
            </p:nvSpPr>
            <p:spPr>
              <a:xfrm>
                <a:off x="7552341" y="2469482"/>
                <a:ext cx="474895" cy="476826"/>
              </a:xfrm>
              <a:custGeom>
                <a:avLst/>
                <a:gdLst>
                  <a:gd name="connsiteX0" fmla="*/ 0 w 474895"/>
                  <a:gd name="connsiteY0" fmla="*/ 386094 h 476826"/>
                  <a:gd name="connsiteX1" fmla="*/ 90732 w 474895"/>
                  <a:gd name="connsiteY1" fmla="*/ 476826 h 476826"/>
                  <a:gd name="connsiteX2" fmla="*/ 384164 w 474895"/>
                  <a:gd name="connsiteY2" fmla="*/ 476826 h 476826"/>
                  <a:gd name="connsiteX3" fmla="*/ 474896 w 474895"/>
                  <a:gd name="connsiteY3" fmla="*/ 386094 h 476826"/>
                  <a:gd name="connsiteX4" fmla="*/ 474896 w 474895"/>
                  <a:gd name="connsiteY4" fmla="*/ 90732 h 476826"/>
                  <a:gd name="connsiteX5" fmla="*/ 384164 w 474895"/>
                  <a:gd name="connsiteY5" fmla="*/ 0 h 476826"/>
                  <a:gd name="connsiteX6" fmla="*/ 90732 w 474895"/>
                  <a:gd name="connsiteY6" fmla="*/ 0 h 476826"/>
                  <a:gd name="connsiteX7" fmla="*/ 0 w 474895"/>
                  <a:gd name="connsiteY7" fmla="*/ 90732 h 476826"/>
                  <a:gd name="connsiteX8" fmla="*/ 0 w 474895"/>
                  <a:gd name="connsiteY8" fmla="*/ 386094 h 476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4895" h="476826">
                    <a:moveTo>
                      <a:pt x="0" y="386094"/>
                    </a:moveTo>
                    <a:cubicBezTo>
                      <a:pt x="0" y="436286"/>
                      <a:pt x="40540" y="476826"/>
                      <a:pt x="90732" y="476826"/>
                    </a:cubicBezTo>
                    <a:lnTo>
                      <a:pt x="384164" y="476826"/>
                    </a:lnTo>
                    <a:cubicBezTo>
                      <a:pt x="434356" y="476826"/>
                      <a:pt x="474896" y="436286"/>
                      <a:pt x="474896" y="386094"/>
                    </a:cubicBezTo>
                    <a:lnTo>
                      <a:pt x="474896" y="90732"/>
                    </a:lnTo>
                    <a:cubicBezTo>
                      <a:pt x="474896" y="40540"/>
                      <a:pt x="434356" y="0"/>
                      <a:pt x="384164" y="0"/>
                    </a:cubicBezTo>
                    <a:lnTo>
                      <a:pt x="90732" y="0"/>
                    </a:lnTo>
                    <a:cubicBezTo>
                      <a:pt x="40540" y="0"/>
                      <a:pt x="0" y="40540"/>
                      <a:pt x="0" y="90732"/>
                    </a:cubicBezTo>
                    <a:lnTo>
                      <a:pt x="0" y="386094"/>
                    </a:lnTo>
                    <a:close/>
                  </a:path>
                </a:pathLst>
              </a:custGeom>
              <a:solidFill>
                <a:srgbClr val="FFFAE9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6" name="Hình tự do: Hình 265">
                <a:extLst>
                  <a:ext uri="{FF2B5EF4-FFF2-40B4-BE49-F238E27FC236}">
                    <a16:creationId xmlns:a16="http://schemas.microsoft.com/office/drawing/2014/main" xmlns="" id="{7BC83820-86AB-8B97-DDBB-BC45AA1FA4FC}"/>
                  </a:ext>
                </a:extLst>
              </p:cNvPr>
              <p:cNvSpPr/>
              <p:nvPr/>
            </p:nvSpPr>
            <p:spPr>
              <a:xfrm>
                <a:off x="4546600" y="2413498"/>
                <a:ext cx="536670" cy="536670"/>
              </a:xfrm>
              <a:custGeom>
                <a:avLst/>
                <a:gdLst>
                  <a:gd name="connsiteX0" fmla="*/ 0 w 536670"/>
                  <a:gd name="connsiteY0" fmla="*/ 434356 h 536670"/>
                  <a:gd name="connsiteX1" fmla="*/ 102315 w 536670"/>
                  <a:gd name="connsiteY1" fmla="*/ 536671 h 536670"/>
                  <a:gd name="connsiteX2" fmla="*/ 434356 w 536670"/>
                  <a:gd name="connsiteY2" fmla="*/ 536671 h 536670"/>
                  <a:gd name="connsiteX3" fmla="*/ 536671 w 536670"/>
                  <a:gd name="connsiteY3" fmla="*/ 434356 h 536670"/>
                  <a:gd name="connsiteX4" fmla="*/ 536671 w 536670"/>
                  <a:gd name="connsiteY4" fmla="*/ 102315 h 536670"/>
                  <a:gd name="connsiteX5" fmla="*/ 434356 w 536670"/>
                  <a:gd name="connsiteY5" fmla="*/ 0 h 536670"/>
                  <a:gd name="connsiteX6" fmla="*/ 102315 w 536670"/>
                  <a:gd name="connsiteY6" fmla="*/ 0 h 536670"/>
                  <a:gd name="connsiteX7" fmla="*/ 0 w 536670"/>
                  <a:gd name="connsiteY7" fmla="*/ 102315 h 536670"/>
                  <a:gd name="connsiteX8" fmla="*/ 0 w 536670"/>
                  <a:gd name="connsiteY8" fmla="*/ 434356 h 536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6670" h="536670">
                    <a:moveTo>
                      <a:pt x="0" y="434356"/>
                    </a:moveTo>
                    <a:cubicBezTo>
                      <a:pt x="0" y="490339"/>
                      <a:pt x="46331" y="536671"/>
                      <a:pt x="102315" y="536671"/>
                    </a:cubicBezTo>
                    <a:lnTo>
                      <a:pt x="434356" y="536671"/>
                    </a:lnTo>
                    <a:cubicBezTo>
                      <a:pt x="490339" y="536671"/>
                      <a:pt x="536671" y="490339"/>
                      <a:pt x="536671" y="434356"/>
                    </a:cubicBezTo>
                    <a:lnTo>
                      <a:pt x="536671" y="102315"/>
                    </a:lnTo>
                    <a:cubicBezTo>
                      <a:pt x="536671" y="46331"/>
                      <a:pt x="490339" y="0"/>
                      <a:pt x="434356" y="0"/>
                    </a:cubicBezTo>
                    <a:lnTo>
                      <a:pt x="102315" y="0"/>
                    </a:lnTo>
                    <a:cubicBezTo>
                      <a:pt x="46331" y="0"/>
                      <a:pt x="0" y="46331"/>
                      <a:pt x="0" y="102315"/>
                    </a:cubicBezTo>
                    <a:lnTo>
                      <a:pt x="0" y="434356"/>
                    </a:lnTo>
                    <a:close/>
                  </a:path>
                </a:pathLst>
              </a:custGeom>
              <a:solidFill>
                <a:srgbClr val="7E87AF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7" name="Hình tự do: Hình 266">
                <a:extLst>
                  <a:ext uri="{FF2B5EF4-FFF2-40B4-BE49-F238E27FC236}">
                    <a16:creationId xmlns:a16="http://schemas.microsoft.com/office/drawing/2014/main" xmlns="" id="{FB634553-ECA7-8F44-0C4F-75BE340D9CC4}"/>
                  </a:ext>
                </a:extLst>
              </p:cNvPr>
              <p:cNvSpPr/>
              <p:nvPr/>
            </p:nvSpPr>
            <p:spPr>
              <a:xfrm>
                <a:off x="6175916" y="2979126"/>
                <a:ext cx="308875" cy="418912"/>
              </a:xfrm>
              <a:custGeom>
                <a:avLst/>
                <a:gdLst>
                  <a:gd name="connsiteX0" fmla="*/ 0 w 308875"/>
                  <a:gd name="connsiteY0" fmla="*/ 11583 h 418912"/>
                  <a:gd name="connsiteX1" fmla="*/ 0 w 308875"/>
                  <a:gd name="connsiteY1" fmla="*/ 418912 h 418912"/>
                  <a:gd name="connsiteX2" fmla="*/ 308875 w 308875"/>
                  <a:gd name="connsiteY2" fmla="*/ 391885 h 418912"/>
                  <a:gd name="connsiteX3" fmla="*/ 308875 w 308875"/>
                  <a:gd name="connsiteY3" fmla="*/ 0 h 418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8875" h="418912">
                    <a:moveTo>
                      <a:pt x="0" y="11583"/>
                    </a:moveTo>
                    <a:lnTo>
                      <a:pt x="0" y="418912"/>
                    </a:lnTo>
                    <a:lnTo>
                      <a:pt x="308875" y="391885"/>
                    </a:lnTo>
                    <a:lnTo>
                      <a:pt x="308875" y="0"/>
                    </a:lnTo>
                    <a:close/>
                  </a:path>
                </a:pathLst>
              </a:custGeom>
              <a:solidFill>
                <a:srgbClr val="FDECDA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8" name="Hình tự do: Hình 267">
                <a:extLst>
                  <a:ext uri="{FF2B5EF4-FFF2-40B4-BE49-F238E27FC236}">
                    <a16:creationId xmlns:a16="http://schemas.microsoft.com/office/drawing/2014/main" xmlns="" id="{FE55AF6F-A5B6-9427-5D03-C9CCBA19E1C8}"/>
                  </a:ext>
                </a:extLst>
              </p:cNvPr>
              <p:cNvSpPr/>
              <p:nvPr/>
            </p:nvSpPr>
            <p:spPr>
              <a:xfrm>
                <a:off x="6948104" y="2884533"/>
                <a:ext cx="310805" cy="415051"/>
              </a:xfrm>
              <a:custGeom>
                <a:avLst/>
                <a:gdLst>
                  <a:gd name="connsiteX0" fmla="*/ 3861 w 310805"/>
                  <a:gd name="connsiteY0" fmla="*/ 0 h 415051"/>
                  <a:gd name="connsiteX1" fmla="*/ 310806 w 310805"/>
                  <a:gd name="connsiteY1" fmla="*/ 50192 h 415051"/>
                  <a:gd name="connsiteX2" fmla="*/ 310806 w 310805"/>
                  <a:gd name="connsiteY2" fmla="*/ 382233 h 415051"/>
                  <a:gd name="connsiteX3" fmla="*/ 0 w 310805"/>
                  <a:gd name="connsiteY3" fmla="*/ 415051 h 415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0805" h="415051">
                    <a:moveTo>
                      <a:pt x="3861" y="0"/>
                    </a:moveTo>
                    <a:lnTo>
                      <a:pt x="310806" y="50192"/>
                    </a:lnTo>
                    <a:lnTo>
                      <a:pt x="310806" y="382233"/>
                    </a:lnTo>
                    <a:lnTo>
                      <a:pt x="0" y="415051"/>
                    </a:lnTo>
                    <a:close/>
                  </a:path>
                </a:pathLst>
              </a:custGeom>
              <a:solidFill>
                <a:srgbClr val="7E87AF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365" name="Hình tự do: Hình 364">
              <a:extLst>
                <a:ext uri="{FF2B5EF4-FFF2-40B4-BE49-F238E27FC236}">
                  <a16:creationId xmlns:a16="http://schemas.microsoft.com/office/drawing/2014/main" xmlns="" id="{27FF1DDC-183E-7F9C-BD54-C9096FFFCB82}"/>
                </a:ext>
              </a:extLst>
            </p:cNvPr>
            <p:cNvSpPr/>
            <p:nvPr/>
          </p:nvSpPr>
          <p:spPr>
            <a:xfrm>
              <a:off x="2788625" y="3777379"/>
              <a:ext cx="670962" cy="670962"/>
            </a:xfrm>
            <a:custGeom>
              <a:avLst/>
              <a:gdLst>
                <a:gd name="connsiteX0" fmla="*/ 0 w 494200"/>
                <a:gd name="connsiteY0" fmla="*/ 399607 h 494200"/>
                <a:gd name="connsiteX1" fmla="*/ 94593 w 494200"/>
                <a:gd name="connsiteY1" fmla="*/ 494200 h 494200"/>
                <a:gd name="connsiteX2" fmla="*/ 399607 w 494200"/>
                <a:gd name="connsiteY2" fmla="*/ 494200 h 494200"/>
                <a:gd name="connsiteX3" fmla="*/ 494200 w 494200"/>
                <a:gd name="connsiteY3" fmla="*/ 399607 h 494200"/>
                <a:gd name="connsiteX4" fmla="*/ 494200 w 494200"/>
                <a:gd name="connsiteY4" fmla="*/ 94593 h 494200"/>
                <a:gd name="connsiteX5" fmla="*/ 399607 w 494200"/>
                <a:gd name="connsiteY5" fmla="*/ 0 h 494200"/>
                <a:gd name="connsiteX6" fmla="*/ 94593 w 494200"/>
                <a:gd name="connsiteY6" fmla="*/ 0 h 494200"/>
                <a:gd name="connsiteX7" fmla="*/ 0 w 494200"/>
                <a:gd name="connsiteY7" fmla="*/ 94593 h 494200"/>
                <a:gd name="connsiteX8" fmla="*/ 0 w 494200"/>
                <a:gd name="connsiteY8" fmla="*/ 399607 h 49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4200" h="494200">
                  <a:moveTo>
                    <a:pt x="0" y="399607"/>
                  </a:moveTo>
                  <a:cubicBezTo>
                    <a:pt x="0" y="451730"/>
                    <a:pt x="42470" y="494200"/>
                    <a:pt x="94593" y="494200"/>
                  </a:cubicBezTo>
                  <a:lnTo>
                    <a:pt x="399607" y="494200"/>
                  </a:lnTo>
                  <a:cubicBezTo>
                    <a:pt x="451730" y="494200"/>
                    <a:pt x="494200" y="451730"/>
                    <a:pt x="494200" y="399607"/>
                  </a:cubicBezTo>
                  <a:lnTo>
                    <a:pt x="494200" y="94593"/>
                  </a:lnTo>
                  <a:cubicBezTo>
                    <a:pt x="494200" y="42470"/>
                    <a:pt x="451730" y="0"/>
                    <a:pt x="399607" y="0"/>
                  </a:cubicBezTo>
                  <a:lnTo>
                    <a:pt x="94593" y="0"/>
                  </a:lnTo>
                  <a:cubicBezTo>
                    <a:pt x="42470" y="0"/>
                    <a:pt x="0" y="42470"/>
                    <a:pt x="0" y="94593"/>
                  </a:cubicBezTo>
                  <a:lnTo>
                    <a:pt x="0" y="399607"/>
                  </a:lnTo>
                  <a:close/>
                </a:path>
              </a:pathLst>
            </a:custGeom>
            <a:solidFill>
              <a:srgbClr val="FFFAE9"/>
            </a:solidFill>
            <a:ln w="192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9" name="Nhóm 18">
            <a:extLst>
              <a:ext uri="{FF2B5EF4-FFF2-40B4-BE49-F238E27FC236}">
                <a16:creationId xmlns:a16="http://schemas.microsoft.com/office/drawing/2014/main" xmlns="" id="{3E04801D-747B-D5A4-B9C0-288D1DA7A076}"/>
              </a:ext>
            </a:extLst>
          </p:cNvPr>
          <p:cNvGrpSpPr/>
          <p:nvPr/>
        </p:nvGrpSpPr>
        <p:grpSpPr>
          <a:xfrm>
            <a:off x="2765956" y="758543"/>
            <a:ext cx="6610939" cy="4878292"/>
            <a:chOff x="2456860" y="758544"/>
            <a:chExt cx="6610939" cy="4878292"/>
          </a:xfrm>
        </p:grpSpPr>
        <p:grpSp>
          <p:nvGrpSpPr>
            <p:cNvPr id="424" name="Đồ họa 240">
              <a:extLst>
                <a:ext uri="{FF2B5EF4-FFF2-40B4-BE49-F238E27FC236}">
                  <a16:creationId xmlns:a16="http://schemas.microsoft.com/office/drawing/2014/main" xmlns="" id="{A99F0FA3-3B73-6530-5968-761645121C64}"/>
                </a:ext>
              </a:extLst>
            </p:cNvPr>
            <p:cNvGrpSpPr/>
            <p:nvPr/>
          </p:nvGrpSpPr>
          <p:grpSpPr>
            <a:xfrm>
              <a:off x="2456860" y="758544"/>
              <a:ext cx="6610939" cy="4878292"/>
              <a:chOff x="4546600" y="2201147"/>
              <a:chExt cx="3513454" cy="2592621"/>
            </a:xfrm>
          </p:grpSpPr>
          <p:grpSp>
            <p:nvGrpSpPr>
              <p:cNvPr id="425" name="Đồ họa 240">
                <a:extLst>
                  <a:ext uri="{FF2B5EF4-FFF2-40B4-BE49-F238E27FC236}">
                    <a16:creationId xmlns:a16="http://schemas.microsoft.com/office/drawing/2014/main" xmlns="" id="{7A5EBC7D-9732-0D93-1746-251506F4DFF1}"/>
                  </a:ext>
                </a:extLst>
              </p:cNvPr>
              <p:cNvGrpSpPr/>
              <p:nvPr/>
            </p:nvGrpSpPr>
            <p:grpSpPr>
              <a:xfrm>
                <a:off x="4913389" y="2201147"/>
                <a:ext cx="3042420" cy="2592621"/>
                <a:chOff x="4913389" y="2201147"/>
                <a:chExt cx="3042420" cy="2592621"/>
              </a:xfrm>
            </p:grpSpPr>
            <p:sp>
              <p:nvSpPr>
                <p:cNvPr id="431" name="Hình tự do: Hình 430">
                  <a:extLst>
                    <a:ext uri="{FF2B5EF4-FFF2-40B4-BE49-F238E27FC236}">
                      <a16:creationId xmlns:a16="http://schemas.microsoft.com/office/drawing/2014/main" xmlns="" id="{69920489-19BA-739F-EEFF-DD16D2E9B0DB}"/>
                    </a:ext>
                  </a:extLst>
                </p:cNvPr>
                <p:cNvSpPr/>
                <p:nvPr/>
              </p:nvSpPr>
              <p:spPr>
                <a:xfrm>
                  <a:off x="6940382" y="3612320"/>
                  <a:ext cx="330110" cy="405398"/>
                </a:xfrm>
                <a:custGeom>
                  <a:avLst/>
                  <a:gdLst>
                    <a:gd name="connsiteX0" fmla="*/ 330110 w 330110"/>
                    <a:gd name="connsiteY0" fmla="*/ 376442 h 405398"/>
                    <a:gd name="connsiteX1" fmla="*/ 0 w 330110"/>
                    <a:gd name="connsiteY1" fmla="*/ 405399 h 405398"/>
                    <a:gd name="connsiteX2" fmla="*/ 0 w 330110"/>
                    <a:gd name="connsiteY2" fmla="*/ 0 h 405398"/>
                    <a:gd name="connsiteX3" fmla="*/ 330110 w 330110"/>
                    <a:gd name="connsiteY3" fmla="*/ 28957 h 4053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05398">
                      <a:moveTo>
                        <a:pt x="330110" y="376442"/>
                      </a:moveTo>
                      <a:lnTo>
                        <a:pt x="0" y="405399"/>
                      </a:lnTo>
                      <a:lnTo>
                        <a:pt x="0" y="0"/>
                      </a:lnTo>
                      <a:lnTo>
                        <a:pt x="330110" y="28957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32" name="Hình tự do: Hình 431">
                  <a:extLst>
                    <a:ext uri="{FF2B5EF4-FFF2-40B4-BE49-F238E27FC236}">
                      <a16:creationId xmlns:a16="http://schemas.microsoft.com/office/drawing/2014/main" xmlns="" id="{4C84E21E-7F9E-D69E-8D31-5AA5CEB16892}"/>
                    </a:ext>
                  </a:extLst>
                </p:cNvPr>
                <p:cNvSpPr/>
                <p:nvPr/>
              </p:nvSpPr>
              <p:spPr>
                <a:xfrm>
                  <a:off x="6191360" y="2201148"/>
                  <a:ext cx="519296" cy="530879"/>
                </a:xfrm>
                <a:custGeom>
                  <a:avLst/>
                  <a:gdLst>
                    <a:gd name="connsiteX0" fmla="*/ 250961 w 519296"/>
                    <a:gd name="connsiteY0" fmla="*/ 71427 h 530879"/>
                    <a:gd name="connsiteX1" fmla="*/ 517366 w 519296"/>
                    <a:gd name="connsiteY1" fmla="*/ 0 h 530879"/>
                    <a:gd name="connsiteX2" fmla="*/ 519296 w 519296"/>
                    <a:gd name="connsiteY2" fmla="*/ 0 h 530879"/>
                    <a:gd name="connsiteX3" fmla="*/ 505783 w 519296"/>
                    <a:gd name="connsiteY3" fmla="*/ 332041 h 530879"/>
                    <a:gd name="connsiteX4" fmla="*/ 397677 w 519296"/>
                    <a:gd name="connsiteY4" fmla="*/ 366789 h 530879"/>
                    <a:gd name="connsiteX5" fmla="*/ 305014 w 519296"/>
                    <a:gd name="connsiteY5" fmla="*/ 530879 h 530879"/>
                    <a:gd name="connsiteX6" fmla="*/ 0 w 519296"/>
                    <a:gd name="connsiteY6" fmla="*/ 380303 h 530879"/>
                    <a:gd name="connsiteX7" fmla="*/ 250961 w 519296"/>
                    <a:gd name="connsiteY7" fmla="*/ 71427 h 5308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19296" h="530879">
                      <a:moveTo>
                        <a:pt x="250961" y="71427"/>
                      </a:moveTo>
                      <a:cubicBezTo>
                        <a:pt x="378372" y="1930"/>
                        <a:pt x="503853" y="0"/>
                        <a:pt x="517366" y="0"/>
                      </a:cubicBezTo>
                      <a:cubicBezTo>
                        <a:pt x="517366" y="0"/>
                        <a:pt x="519296" y="0"/>
                        <a:pt x="519296" y="0"/>
                      </a:cubicBezTo>
                      <a:lnTo>
                        <a:pt x="505783" y="332041"/>
                      </a:lnTo>
                      <a:cubicBezTo>
                        <a:pt x="484548" y="333971"/>
                        <a:pt x="440147" y="341693"/>
                        <a:pt x="397677" y="366789"/>
                      </a:cubicBezTo>
                      <a:cubicBezTo>
                        <a:pt x="360998" y="388025"/>
                        <a:pt x="314667" y="428564"/>
                        <a:pt x="305014" y="530879"/>
                      </a:cubicBezTo>
                      <a:lnTo>
                        <a:pt x="0" y="380303"/>
                      </a:lnTo>
                      <a:cubicBezTo>
                        <a:pt x="40540" y="243239"/>
                        <a:pt x="125481" y="137063"/>
                        <a:pt x="250961" y="71427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33" name="Hình tự do: Hình 432">
                  <a:extLst>
                    <a:ext uri="{FF2B5EF4-FFF2-40B4-BE49-F238E27FC236}">
                      <a16:creationId xmlns:a16="http://schemas.microsoft.com/office/drawing/2014/main" xmlns="" id="{83644CFD-7BCB-B16D-8CEB-CE860AB8AF59}"/>
                    </a:ext>
                  </a:extLst>
                </p:cNvPr>
                <p:cNvSpPr/>
                <p:nvPr/>
              </p:nvSpPr>
              <p:spPr>
                <a:xfrm>
                  <a:off x="6699073" y="2201147"/>
                  <a:ext cx="496130" cy="480687"/>
                </a:xfrm>
                <a:custGeom>
                  <a:avLst/>
                  <a:gdLst>
                    <a:gd name="connsiteX0" fmla="*/ 17374 w 496130"/>
                    <a:gd name="connsiteY0" fmla="*/ 0 h 480687"/>
                    <a:gd name="connsiteX1" fmla="*/ 457521 w 496130"/>
                    <a:gd name="connsiteY1" fmla="*/ 185325 h 480687"/>
                    <a:gd name="connsiteX2" fmla="*/ 496131 w 496130"/>
                    <a:gd name="connsiteY2" fmla="*/ 237448 h 480687"/>
                    <a:gd name="connsiteX3" fmla="*/ 241309 w 496130"/>
                    <a:gd name="connsiteY3" fmla="*/ 480687 h 480687"/>
                    <a:gd name="connsiteX4" fmla="*/ 208491 w 496130"/>
                    <a:gd name="connsiteY4" fmla="*/ 401538 h 480687"/>
                    <a:gd name="connsiteX5" fmla="*/ 11583 w 496130"/>
                    <a:gd name="connsiteY5" fmla="*/ 332041 h 480687"/>
                    <a:gd name="connsiteX6" fmla="*/ 0 w 496130"/>
                    <a:gd name="connsiteY6" fmla="*/ 333971 h 480687"/>
                    <a:gd name="connsiteX7" fmla="*/ 11583 w 496130"/>
                    <a:gd name="connsiteY7" fmla="*/ 0 h 480687"/>
                    <a:gd name="connsiteX8" fmla="*/ 17374 w 496130"/>
                    <a:gd name="connsiteY8" fmla="*/ 0 h 4806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96130" h="480687">
                      <a:moveTo>
                        <a:pt x="17374" y="0"/>
                      </a:moveTo>
                      <a:cubicBezTo>
                        <a:pt x="210421" y="7722"/>
                        <a:pt x="359068" y="71427"/>
                        <a:pt x="457521" y="185325"/>
                      </a:cubicBezTo>
                      <a:cubicBezTo>
                        <a:pt x="472965" y="202699"/>
                        <a:pt x="484548" y="220074"/>
                        <a:pt x="496131" y="237448"/>
                      </a:cubicBezTo>
                      <a:lnTo>
                        <a:pt x="241309" y="480687"/>
                      </a:lnTo>
                      <a:cubicBezTo>
                        <a:pt x="239378" y="459452"/>
                        <a:pt x="231656" y="428564"/>
                        <a:pt x="208491" y="401538"/>
                      </a:cubicBezTo>
                      <a:cubicBezTo>
                        <a:pt x="164090" y="349415"/>
                        <a:pt x="77219" y="333971"/>
                        <a:pt x="11583" y="332041"/>
                      </a:cubicBezTo>
                      <a:cubicBezTo>
                        <a:pt x="9652" y="332041"/>
                        <a:pt x="5791" y="332041"/>
                        <a:pt x="0" y="333971"/>
                      </a:cubicBezTo>
                      <a:lnTo>
                        <a:pt x="11583" y="0"/>
                      </a:lnTo>
                      <a:cubicBezTo>
                        <a:pt x="13513" y="0"/>
                        <a:pt x="15444" y="0"/>
                        <a:pt x="17374" y="0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34" name="Hình tự do: Hình 433">
                  <a:extLst>
                    <a:ext uri="{FF2B5EF4-FFF2-40B4-BE49-F238E27FC236}">
                      <a16:creationId xmlns:a16="http://schemas.microsoft.com/office/drawing/2014/main" xmlns="" id="{C431279A-040B-87A2-9E28-3D74F3CB1E25}"/>
                    </a:ext>
                  </a:extLst>
                </p:cNvPr>
                <p:cNvSpPr/>
                <p:nvPr/>
              </p:nvSpPr>
              <p:spPr>
                <a:xfrm>
                  <a:off x="6938452" y="2438594"/>
                  <a:ext cx="332527" cy="1202682"/>
                </a:xfrm>
                <a:custGeom>
                  <a:avLst/>
                  <a:gdLst>
                    <a:gd name="connsiteX0" fmla="*/ 332041 w 332527"/>
                    <a:gd name="connsiteY0" fmla="*/ 285710 h 1202682"/>
                    <a:gd name="connsiteX1" fmla="*/ 332041 w 332527"/>
                    <a:gd name="connsiteY1" fmla="*/ 1202683 h 1202682"/>
                    <a:gd name="connsiteX2" fmla="*/ 1930 w 332527"/>
                    <a:gd name="connsiteY2" fmla="*/ 1173726 h 1202682"/>
                    <a:gd name="connsiteX3" fmla="*/ 1930 w 332527"/>
                    <a:gd name="connsiteY3" fmla="*/ 279918 h 1202682"/>
                    <a:gd name="connsiteX4" fmla="*/ 1930 w 332527"/>
                    <a:gd name="connsiteY4" fmla="*/ 262544 h 1202682"/>
                    <a:gd name="connsiteX5" fmla="*/ 0 w 332527"/>
                    <a:gd name="connsiteY5" fmla="*/ 243239 h 1202682"/>
                    <a:gd name="connsiteX6" fmla="*/ 254822 w 332527"/>
                    <a:gd name="connsiteY6" fmla="*/ 0 h 1202682"/>
                    <a:gd name="connsiteX7" fmla="*/ 332041 w 332527"/>
                    <a:gd name="connsiteY7" fmla="*/ 285710 h 12026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32527" h="1202682">
                      <a:moveTo>
                        <a:pt x="332041" y="285710"/>
                      </a:moveTo>
                      <a:lnTo>
                        <a:pt x="332041" y="1202683"/>
                      </a:lnTo>
                      <a:lnTo>
                        <a:pt x="1930" y="1173726"/>
                      </a:lnTo>
                      <a:lnTo>
                        <a:pt x="1930" y="279918"/>
                      </a:lnTo>
                      <a:cubicBezTo>
                        <a:pt x="1930" y="274127"/>
                        <a:pt x="1930" y="268335"/>
                        <a:pt x="1930" y="262544"/>
                      </a:cubicBezTo>
                      <a:cubicBezTo>
                        <a:pt x="1930" y="262544"/>
                        <a:pt x="1930" y="254822"/>
                        <a:pt x="0" y="243239"/>
                      </a:cubicBezTo>
                      <a:lnTo>
                        <a:pt x="254822" y="0"/>
                      </a:lnTo>
                      <a:cubicBezTo>
                        <a:pt x="333971" y="121620"/>
                        <a:pt x="333971" y="245170"/>
                        <a:pt x="332041" y="285710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35" name="Hình tự do: Hình 434">
                  <a:extLst>
                    <a:ext uri="{FF2B5EF4-FFF2-40B4-BE49-F238E27FC236}">
                      <a16:creationId xmlns:a16="http://schemas.microsoft.com/office/drawing/2014/main" xmlns="" id="{C9069065-3732-6162-17AA-EBB0F73797DD}"/>
                    </a:ext>
                  </a:extLst>
                </p:cNvPr>
                <p:cNvSpPr/>
                <p:nvPr/>
              </p:nvSpPr>
              <p:spPr>
                <a:xfrm>
                  <a:off x="7027253" y="4390300"/>
                  <a:ext cx="745161" cy="403468"/>
                </a:xfrm>
                <a:custGeom>
                  <a:avLst/>
                  <a:gdLst>
                    <a:gd name="connsiteX0" fmla="*/ 295362 w 745161"/>
                    <a:gd name="connsiteY0" fmla="*/ 36679 h 403468"/>
                    <a:gd name="connsiteX1" fmla="*/ 384163 w 745161"/>
                    <a:gd name="connsiteY1" fmla="*/ 73358 h 403468"/>
                    <a:gd name="connsiteX2" fmla="*/ 393816 w 745161"/>
                    <a:gd name="connsiteY2" fmla="*/ 73358 h 403468"/>
                    <a:gd name="connsiteX3" fmla="*/ 527018 w 745161"/>
                    <a:gd name="connsiteY3" fmla="*/ 46331 h 403468"/>
                    <a:gd name="connsiteX4" fmla="*/ 745161 w 745161"/>
                    <a:gd name="connsiteY4" fmla="*/ 297292 h 403468"/>
                    <a:gd name="connsiteX5" fmla="*/ 403468 w 745161"/>
                    <a:gd name="connsiteY5" fmla="*/ 403468 h 403468"/>
                    <a:gd name="connsiteX6" fmla="*/ 389955 w 745161"/>
                    <a:gd name="connsiteY6" fmla="*/ 403468 h 403468"/>
                    <a:gd name="connsiteX7" fmla="*/ 67566 w 745161"/>
                    <a:gd name="connsiteY7" fmla="*/ 277988 h 403468"/>
                    <a:gd name="connsiteX8" fmla="*/ 0 w 745161"/>
                    <a:gd name="connsiteY8" fmla="*/ 196908 h 403468"/>
                    <a:gd name="connsiteX9" fmla="*/ 268335 w 745161"/>
                    <a:gd name="connsiteY9" fmla="*/ 0 h 403468"/>
                    <a:gd name="connsiteX10" fmla="*/ 295362 w 745161"/>
                    <a:gd name="connsiteY10" fmla="*/ 36679 h 4034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45161" h="403468">
                      <a:moveTo>
                        <a:pt x="295362" y="36679"/>
                      </a:moveTo>
                      <a:cubicBezTo>
                        <a:pt x="328180" y="69497"/>
                        <a:pt x="374511" y="73358"/>
                        <a:pt x="384163" y="73358"/>
                      </a:cubicBezTo>
                      <a:cubicBezTo>
                        <a:pt x="388025" y="73358"/>
                        <a:pt x="388025" y="73358"/>
                        <a:pt x="393816" y="73358"/>
                      </a:cubicBezTo>
                      <a:cubicBezTo>
                        <a:pt x="451730" y="75288"/>
                        <a:pt x="496131" y="65636"/>
                        <a:pt x="527018" y="46331"/>
                      </a:cubicBezTo>
                      <a:lnTo>
                        <a:pt x="745161" y="297292"/>
                      </a:lnTo>
                      <a:cubicBezTo>
                        <a:pt x="675664" y="353276"/>
                        <a:pt x="565628" y="403468"/>
                        <a:pt x="403468" y="403468"/>
                      </a:cubicBezTo>
                      <a:cubicBezTo>
                        <a:pt x="399607" y="403468"/>
                        <a:pt x="395746" y="403468"/>
                        <a:pt x="389955" y="403468"/>
                      </a:cubicBezTo>
                      <a:cubicBezTo>
                        <a:pt x="349415" y="403468"/>
                        <a:pt x="194978" y="397677"/>
                        <a:pt x="67566" y="277988"/>
                      </a:cubicBezTo>
                      <a:cubicBezTo>
                        <a:pt x="42470" y="252892"/>
                        <a:pt x="19305" y="225865"/>
                        <a:pt x="0" y="196908"/>
                      </a:cubicBezTo>
                      <a:lnTo>
                        <a:pt x="268335" y="0"/>
                      </a:lnTo>
                      <a:cubicBezTo>
                        <a:pt x="277988" y="13513"/>
                        <a:pt x="285710" y="27027"/>
                        <a:pt x="295362" y="36679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36" name="Hình tự do: Hình 435">
                  <a:extLst>
                    <a:ext uri="{FF2B5EF4-FFF2-40B4-BE49-F238E27FC236}">
                      <a16:creationId xmlns:a16="http://schemas.microsoft.com/office/drawing/2014/main" xmlns="" id="{0B7FCFC6-399E-5527-6E4A-9499A5B53F5A}"/>
                    </a:ext>
                  </a:extLst>
                </p:cNvPr>
                <p:cNvSpPr/>
                <p:nvPr/>
              </p:nvSpPr>
              <p:spPr>
                <a:xfrm>
                  <a:off x="6940382" y="3988762"/>
                  <a:ext cx="357136" cy="598445"/>
                </a:xfrm>
                <a:custGeom>
                  <a:avLst/>
                  <a:gdLst>
                    <a:gd name="connsiteX0" fmla="*/ 330110 w 357136"/>
                    <a:gd name="connsiteY0" fmla="*/ 254822 h 598445"/>
                    <a:gd name="connsiteX1" fmla="*/ 357137 w 357136"/>
                    <a:gd name="connsiteY1" fmla="*/ 401538 h 598445"/>
                    <a:gd name="connsiteX2" fmla="*/ 88802 w 357136"/>
                    <a:gd name="connsiteY2" fmla="*/ 598446 h 598445"/>
                    <a:gd name="connsiteX3" fmla="*/ 0 w 357136"/>
                    <a:gd name="connsiteY3" fmla="*/ 254822 h 598445"/>
                    <a:gd name="connsiteX4" fmla="*/ 0 w 357136"/>
                    <a:gd name="connsiteY4" fmla="*/ 28957 h 598445"/>
                    <a:gd name="connsiteX5" fmla="*/ 330110 w 357136"/>
                    <a:gd name="connsiteY5" fmla="*/ 0 h 598445"/>
                    <a:gd name="connsiteX6" fmla="*/ 330110 w 357136"/>
                    <a:gd name="connsiteY6" fmla="*/ 254822 h 598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57136" h="598445">
                      <a:moveTo>
                        <a:pt x="330110" y="254822"/>
                      </a:moveTo>
                      <a:cubicBezTo>
                        <a:pt x="330110" y="301153"/>
                        <a:pt x="335902" y="357137"/>
                        <a:pt x="357137" y="401538"/>
                      </a:cubicBezTo>
                      <a:lnTo>
                        <a:pt x="88802" y="598446"/>
                      </a:lnTo>
                      <a:cubicBezTo>
                        <a:pt x="28957" y="507714"/>
                        <a:pt x="0" y="391886"/>
                        <a:pt x="0" y="254822"/>
                      </a:cubicBezTo>
                      <a:lnTo>
                        <a:pt x="0" y="28957"/>
                      </a:lnTo>
                      <a:lnTo>
                        <a:pt x="330110" y="0"/>
                      </a:lnTo>
                      <a:lnTo>
                        <a:pt x="330110" y="254822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37" name="Hình tự do: Hình 436">
                  <a:extLst>
                    <a:ext uri="{FF2B5EF4-FFF2-40B4-BE49-F238E27FC236}">
                      <a16:creationId xmlns:a16="http://schemas.microsoft.com/office/drawing/2014/main" xmlns="" id="{93741BB9-509E-0E48-3C10-92A2FBF398A0}"/>
                    </a:ext>
                  </a:extLst>
                </p:cNvPr>
                <p:cNvSpPr/>
                <p:nvPr/>
              </p:nvSpPr>
              <p:spPr>
                <a:xfrm>
                  <a:off x="7625699" y="3247461"/>
                  <a:ext cx="330110" cy="436286"/>
                </a:xfrm>
                <a:custGeom>
                  <a:avLst/>
                  <a:gdLst>
                    <a:gd name="connsiteX0" fmla="*/ 0 w 330110"/>
                    <a:gd name="connsiteY0" fmla="*/ 0 h 436286"/>
                    <a:gd name="connsiteX1" fmla="*/ 330110 w 330110"/>
                    <a:gd name="connsiteY1" fmla="*/ 30887 h 436286"/>
                    <a:gd name="connsiteX2" fmla="*/ 330110 w 330110"/>
                    <a:gd name="connsiteY2" fmla="*/ 415051 h 436286"/>
                    <a:gd name="connsiteX3" fmla="*/ 0 w 330110"/>
                    <a:gd name="connsiteY3" fmla="*/ 436286 h 4362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36286">
                      <a:moveTo>
                        <a:pt x="0" y="0"/>
                      </a:moveTo>
                      <a:lnTo>
                        <a:pt x="330110" y="30887"/>
                      </a:lnTo>
                      <a:lnTo>
                        <a:pt x="330110" y="415051"/>
                      </a:lnTo>
                      <a:lnTo>
                        <a:pt x="0" y="436286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38" name="Hình tự do: Hình 437">
                  <a:extLst>
                    <a:ext uri="{FF2B5EF4-FFF2-40B4-BE49-F238E27FC236}">
                      <a16:creationId xmlns:a16="http://schemas.microsoft.com/office/drawing/2014/main" xmlns="" id="{7F33C1C0-4531-2816-C40A-A7398C0DE474}"/>
                    </a:ext>
                  </a:extLst>
                </p:cNvPr>
                <p:cNvSpPr/>
                <p:nvPr/>
              </p:nvSpPr>
              <p:spPr>
                <a:xfrm>
                  <a:off x="7623768" y="2824688"/>
                  <a:ext cx="330110" cy="455590"/>
                </a:xfrm>
                <a:custGeom>
                  <a:avLst/>
                  <a:gdLst>
                    <a:gd name="connsiteX0" fmla="*/ 1931 w 330110"/>
                    <a:gd name="connsiteY0" fmla="*/ 164090 h 455590"/>
                    <a:gd name="connsiteX1" fmla="*/ 166021 w 330110"/>
                    <a:gd name="connsiteY1" fmla="*/ 0 h 455590"/>
                    <a:gd name="connsiteX2" fmla="*/ 330110 w 330110"/>
                    <a:gd name="connsiteY2" fmla="*/ 164090 h 455590"/>
                    <a:gd name="connsiteX3" fmla="*/ 330110 w 330110"/>
                    <a:gd name="connsiteY3" fmla="*/ 455591 h 455590"/>
                    <a:gd name="connsiteX4" fmla="*/ 0 w 330110"/>
                    <a:gd name="connsiteY4" fmla="*/ 424703 h 455590"/>
                    <a:gd name="connsiteX5" fmla="*/ 0 w 330110"/>
                    <a:gd name="connsiteY5" fmla="*/ 164090 h 455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30110" h="455590">
                      <a:moveTo>
                        <a:pt x="1931" y="164090"/>
                      </a:moveTo>
                      <a:cubicBezTo>
                        <a:pt x="1931" y="73358"/>
                        <a:pt x="75289" y="0"/>
                        <a:pt x="166021" y="0"/>
                      </a:cubicBezTo>
                      <a:cubicBezTo>
                        <a:pt x="256753" y="0"/>
                        <a:pt x="330110" y="73358"/>
                        <a:pt x="330110" y="164090"/>
                      </a:cubicBezTo>
                      <a:lnTo>
                        <a:pt x="330110" y="455591"/>
                      </a:lnTo>
                      <a:lnTo>
                        <a:pt x="0" y="424703"/>
                      </a:lnTo>
                      <a:lnTo>
                        <a:pt x="0" y="164090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39" name="Hình tự do: Hình 438">
                  <a:extLst>
                    <a:ext uri="{FF2B5EF4-FFF2-40B4-BE49-F238E27FC236}">
                      <a16:creationId xmlns:a16="http://schemas.microsoft.com/office/drawing/2014/main" xmlns="" id="{2FFD66A6-D709-8BAE-F267-9EDD3CCC9F9F}"/>
                    </a:ext>
                  </a:extLst>
                </p:cNvPr>
                <p:cNvSpPr/>
                <p:nvPr/>
              </p:nvSpPr>
              <p:spPr>
                <a:xfrm>
                  <a:off x="7556202" y="4048606"/>
                  <a:ext cx="399607" cy="640916"/>
                </a:xfrm>
                <a:custGeom>
                  <a:avLst/>
                  <a:gdLst>
                    <a:gd name="connsiteX0" fmla="*/ 25096 w 399607"/>
                    <a:gd name="connsiteY0" fmla="*/ 370650 h 640916"/>
                    <a:gd name="connsiteX1" fmla="*/ 69497 w 399607"/>
                    <a:gd name="connsiteY1" fmla="*/ 249031 h 640916"/>
                    <a:gd name="connsiteX2" fmla="*/ 69497 w 399607"/>
                    <a:gd name="connsiteY2" fmla="*/ 243239 h 640916"/>
                    <a:gd name="connsiteX3" fmla="*/ 69497 w 399607"/>
                    <a:gd name="connsiteY3" fmla="*/ 0 h 640916"/>
                    <a:gd name="connsiteX4" fmla="*/ 399607 w 399607"/>
                    <a:gd name="connsiteY4" fmla="*/ 65636 h 640916"/>
                    <a:gd name="connsiteX5" fmla="*/ 399607 w 399607"/>
                    <a:gd name="connsiteY5" fmla="*/ 241309 h 640916"/>
                    <a:gd name="connsiteX6" fmla="*/ 262544 w 399607"/>
                    <a:gd name="connsiteY6" fmla="*/ 602307 h 640916"/>
                    <a:gd name="connsiteX7" fmla="*/ 218143 w 399607"/>
                    <a:gd name="connsiteY7" fmla="*/ 640916 h 640916"/>
                    <a:gd name="connsiteX8" fmla="*/ 0 w 399607"/>
                    <a:gd name="connsiteY8" fmla="*/ 389955 h 640916"/>
                    <a:gd name="connsiteX9" fmla="*/ 25096 w 399607"/>
                    <a:gd name="connsiteY9" fmla="*/ 370650 h 6409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99607" h="640916">
                      <a:moveTo>
                        <a:pt x="25096" y="370650"/>
                      </a:moveTo>
                      <a:cubicBezTo>
                        <a:pt x="67566" y="328180"/>
                        <a:pt x="69497" y="258683"/>
                        <a:pt x="69497" y="249031"/>
                      </a:cubicBezTo>
                      <a:cubicBezTo>
                        <a:pt x="69497" y="247100"/>
                        <a:pt x="69497" y="247100"/>
                        <a:pt x="69497" y="243239"/>
                      </a:cubicBezTo>
                      <a:lnTo>
                        <a:pt x="69497" y="0"/>
                      </a:lnTo>
                      <a:lnTo>
                        <a:pt x="399607" y="65636"/>
                      </a:lnTo>
                      <a:lnTo>
                        <a:pt x="399607" y="241309"/>
                      </a:lnTo>
                      <a:cubicBezTo>
                        <a:pt x="399607" y="279918"/>
                        <a:pt x="397677" y="463313"/>
                        <a:pt x="262544" y="602307"/>
                      </a:cubicBezTo>
                      <a:cubicBezTo>
                        <a:pt x="250961" y="615820"/>
                        <a:pt x="235518" y="627403"/>
                        <a:pt x="218143" y="640916"/>
                      </a:cubicBezTo>
                      <a:lnTo>
                        <a:pt x="0" y="389955"/>
                      </a:lnTo>
                      <a:cubicBezTo>
                        <a:pt x="9652" y="384164"/>
                        <a:pt x="17374" y="378372"/>
                        <a:pt x="25096" y="370650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40" name="Hình tự do: Hình 439">
                  <a:extLst>
                    <a:ext uri="{FF2B5EF4-FFF2-40B4-BE49-F238E27FC236}">
                      <a16:creationId xmlns:a16="http://schemas.microsoft.com/office/drawing/2014/main" xmlns="" id="{FADC4193-A57B-4EAC-E18D-979DA0B45223}"/>
                    </a:ext>
                  </a:extLst>
                </p:cNvPr>
                <p:cNvSpPr/>
                <p:nvPr/>
              </p:nvSpPr>
              <p:spPr>
                <a:xfrm>
                  <a:off x="7625699" y="3662512"/>
                  <a:ext cx="330110" cy="451730"/>
                </a:xfrm>
                <a:custGeom>
                  <a:avLst/>
                  <a:gdLst>
                    <a:gd name="connsiteX0" fmla="*/ 0 w 330110"/>
                    <a:gd name="connsiteY0" fmla="*/ 21235 h 451730"/>
                    <a:gd name="connsiteX1" fmla="*/ 330110 w 330110"/>
                    <a:gd name="connsiteY1" fmla="*/ 0 h 451730"/>
                    <a:gd name="connsiteX2" fmla="*/ 330110 w 330110"/>
                    <a:gd name="connsiteY2" fmla="*/ 451730 h 451730"/>
                    <a:gd name="connsiteX3" fmla="*/ 0 w 330110"/>
                    <a:gd name="connsiteY3" fmla="*/ 386094 h 4517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51730">
                      <a:moveTo>
                        <a:pt x="0" y="21235"/>
                      </a:moveTo>
                      <a:lnTo>
                        <a:pt x="330110" y="0"/>
                      </a:lnTo>
                      <a:lnTo>
                        <a:pt x="330110" y="451730"/>
                      </a:lnTo>
                      <a:lnTo>
                        <a:pt x="0" y="386094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41" name="Hình tự do: Hình 440">
                  <a:extLst>
                    <a:ext uri="{FF2B5EF4-FFF2-40B4-BE49-F238E27FC236}">
                      <a16:creationId xmlns:a16="http://schemas.microsoft.com/office/drawing/2014/main" xmlns="" id="{F2207C69-CB63-AB2B-5ACD-A230D5140A20}"/>
                    </a:ext>
                  </a:extLst>
                </p:cNvPr>
                <p:cNvSpPr/>
                <p:nvPr/>
              </p:nvSpPr>
              <p:spPr>
                <a:xfrm>
                  <a:off x="4913389" y="2458526"/>
                  <a:ext cx="729717" cy="462685"/>
                </a:xfrm>
                <a:custGeom>
                  <a:avLst/>
                  <a:gdLst>
                    <a:gd name="connsiteX0" fmla="*/ 355206 w 729717"/>
                    <a:gd name="connsiteY0" fmla="*/ 5164 h 462685"/>
                    <a:gd name="connsiteX1" fmla="*/ 729718 w 729717"/>
                    <a:gd name="connsiteY1" fmla="*/ 252264 h 462685"/>
                    <a:gd name="connsiteX2" fmla="*/ 461382 w 729717"/>
                    <a:gd name="connsiteY2" fmla="*/ 462686 h 462685"/>
                    <a:gd name="connsiteX3" fmla="*/ 306945 w 729717"/>
                    <a:gd name="connsiteY3" fmla="*/ 331414 h 462685"/>
                    <a:gd name="connsiteX4" fmla="*/ 305014 w 729717"/>
                    <a:gd name="connsiteY4" fmla="*/ 331414 h 462685"/>
                    <a:gd name="connsiteX5" fmla="*/ 146716 w 729717"/>
                    <a:gd name="connsiteY5" fmla="*/ 362301 h 462685"/>
                    <a:gd name="connsiteX6" fmla="*/ 0 w 729717"/>
                    <a:gd name="connsiteY6" fmla="*/ 65009 h 462685"/>
                    <a:gd name="connsiteX7" fmla="*/ 355206 w 729717"/>
                    <a:gd name="connsiteY7" fmla="*/ 5164 h 4626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29717" h="462685">
                      <a:moveTo>
                        <a:pt x="355206" y="5164"/>
                      </a:moveTo>
                      <a:cubicBezTo>
                        <a:pt x="523157" y="28330"/>
                        <a:pt x="652499" y="115201"/>
                        <a:pt x="729718" y="252264"/>
                      </a:cubicBezTo>
                      <a:lnTo>
                        <a:pt x="461382" y="462686"/>
                      </a:lnTo>
                      <a:cubicBezTo>
                        <a:pt x="436286" y="381606"/>
                        <a:pt x="389955" y="342996"/>
                        <a:pt x="306945" y="331414"/>
                      </a:cubicBezTo>
                      <a:cubicBezTo>
                        <a:pt x="306945" y="331414"/>
                        <a:pt x="305014" y="331414"/>
                        <a:pt x="305014" y="331414"/>
                      </a:cubicBezTo>
                      <a:cubicBezTo>
                        <a:pt x="285710" y="327553"/>
                        <a:pt x="202699" y="325622"/>
                        <a:pt x="146716" y="362301"/>
                      </a:cubicBezTo>
                      <a:lnTo>
                        <a:pt x="0" y="65009"/>
                      </a:lnTo>
                      <a:cubicBezTo>
                        <a:pt x="158299" y="-19932"/>
                        <a:pt x="326249" y="1303"/>
                        <a:pt x="355206" y="5164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42" name="Hình tự do: Hình 441">
                  <a:extLst>
                    <a:ext uri="{FF2B5EF4-FFF2-40B4-BE49-F238E27FC236}">
                      <a16:creationId xmlns:a16="http://schemas.microsoft.com/office/drawing/2014/main" xmlns="" id="{830A0BF3-191A-0A1C-7392-6A6A389301DC}"/>
                    </a:ext>
                  </a:extLst>
                </p:cNvPr>
                <p:cNvSpPr/>
                <p:nvPr/>
              </p:nvSpPr>
              <p:spPr>
                <a:xfrm>
                  <a:off x="5374770" y="2708868"/>
                  <a:ext cx="349086" cy="637055"/>
                </a:xfrm>
                <a:custGeom>
                  <a:avLst/>
                  <a:gdLst>
                    <a:gd name="connsiteX0" fmla="*/ 322388 w 349086"/>
                    <a:gd name="connsiteY0" fmla="*/ 135133 h 637055"/>
                    <a:gd name="connsiteX1" fmla="*/ 345554 w 349086"/>
                    <a:gd name="connsiteY1" fmla="*/ 411190 h 637055"/>
                    <a:gd name="connsiteX2" fmla="*/ 345554 w 349086"/>
                    <a:gd name="connsiteY2" fmla="*/ 637055 h 637055"/>
                    <a:gd name="connsiteX3" fmla="*/ 15444 w 349086"/>
                    <a:gd name="connsiteY3" fmla="*/ 594585 h 637055"/>
                    <a:gd name="connsiteX4" fmla="*/ 15444 w 349086"/>
                    <a:gd name="connsiteY4" fmla="*/ 401538 h 637055"/>
                    <a:gd name="connsiteX5" fmla="*/ 17374 w 349086"/>
                    <a:gd name="connsiteY5" fmla="*/ 380303 h 637055"/>
                    <a:gd name="connsiteX6" fmla="*/ 3861 w 349086"/>
                    <a:gd name="connsiteY6" fmla="*/ 222004 h 637055"/>
                    <a:gd name="connsiteX7" fmla="*/ 0 w 349086"/>
                    <a:gd name="connsiteY7" fmla="*/ 210421 h 637055"/>
                    <a:gd name="connsiteX8" fmla="*/ 266405 w 349086"/>
                    <a:gd name="connsiteY8" fmla="*/ 0 h 637055"/>
                    <a:gd name="connsiteX9" fmla="*/ 322388 w 349086"/>
                    <a:gd name="connsiteY9" fmla="*/ 135133 h 6370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49086" h="637055">
                      <a:moveTo>
                        <a:pt x="322388" y="135133"/>
                      </a:moveTo>
                      <a:cubicBezTo>
                        <a:pt x="357137" y="258683"/>
                        <a:pt x="349415" y="372581"/>
                        <a:pt x="345554" y="411190"/>
                      </a:cubicBezTo>
                      <a:lnTo>
                        <a:pt x="345554" y="637055"/>
                      </a:lnTo>
                      <a:lnTo>
                        <a:pt x="15444" y="594585"/>
                      </a:lnTo>
                      <a:lnTo>
                        <a:pt x="15444" y="401538"/>
                      </a:lnTo>
                      <a:cubicBezTo>
                        <a:pt x="15444" y="393816"/>
                        <a:pt x="15444" y="386094"/>
                        <a:pt x="17374" y="380303"/>
                      </a:cubicBezTo>
                      <a:cubicBezTo>
                        <a:pt x="17374" y="380303"/>
                        <a:pt x="27027" y="301153"/>
                        <a:pt x="3861" y="222004"/>
                      </a:cubicBezTo>
                      <a:cubicBezTo>
                        <a:pt x="1930" y="218143"/>
                        <a:pt x="1930" y="214282"/>
                        <a:pt x="0" y="210421"/>
                      </a:cubicBezTo>
                      <a:lnTo>
                        <a:pt x="266405" y="0"/>
                      </a:lnTo>
                      <a:cubicBezTo>
                        <a:pt x="289570" y="42470"/>
                        <a:pt x="308875" y="86871"/>
                        <a:pt x="322388" y="135133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43" name="Hình tự do: Hình 442">
                  <a:extLst>
                    <a:ext uri="{FF2B5EF4-FFF2-40B4-BE49-F238E27FC236}">
                      <a16:creationId xmlns:a16="http://schemas.microsoft.com/office/drawing/2014/main" xmlns="" id="{951023D7-EFAD-1BF9-278D-0263956448CA}"/>
                    </a:ext>
                  </a:extLst>
                </p:cNvPr>
                <p:cNvSpPr/>
                <p:nvPr/>
              </p:nvSpPr>
              <p:spPr>
                <a:xfrm>
                  <a:off x="5390179" y="3755175"/>
                  <a:ext cx="420877" cy="621611"/>
                </a:xfrm>
                <a:custGeom>
                  <a:avLst/>
                  <a:gdLst>
                    <a:gd name="connsiteX0" fmla="*/ 330146 w 420877"/>
                    <a:gd name="connsiteY0" fmla="*/ 142855 h 621611"/>
                    <a:gd name="connsiteX1" fmla="*/ 330146 w 420877"/>
                    <a:gd name="connsiteY1" fmla="*/ 142855 h 621611"/>
                    <a:gd name="connsiteX2" fmla="*/ 370686 w 420877"/>
                    <a:gd name="connsiteY2" fmla="*/ 272196 h 621611"/>
                    <a:gd name="connsiteX3" fmla="*/ 420878 w 420877"/>
                    <a:gd name="connsiteY3" fmla="*/ 303084 h 621611"/>
                    <a:gd name="connsiteX4" fmla="*/ 332076 w 420877"/>
                    <a:gd name="connsiteY4" fmla="*/ 621611 h 621611"/>
                    <a:gd name="connsiteX5" fmla="*/ 139029 w 420877"/>
                    <a:gd name="connsiteY5" fmla="*/ 507714 h 621611"/>
                    <a:gd name="connsiteX6" fmla="*/ 35 w 420877"/>
                    <a:gd name="connsiteY6" fmla="*/ 142855 h 621611"/>
                    <a:gd name="connsiteX7" fmla="*/ 35 w 420877"/>
                    <a:gd name="connsiteY7" fmla="*/ 102315 h 621611"/>
                    <a:gd name="connsiteX8" fmla="*/ 330146 w 420877"/>
                    <a:gd name="connsiteY8" fmla="*/ 0 h 621611"/>
                    <a:gd name="connsiteX9" fmla="*/ 330146 w 420877"/>
                    <a:gd name="connsiteY9" fmla="*/ 142855 h 6216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20877" h="621611">
                      <a:moveTo>
                        <a:pt x="330146" y="142855"/>
                      </a:moveTo>
                      <a:cubicBezTo>
                        <a:pt x="330146" y="142855"/>
                        <a:pt x="330146" y="142855"/>
                        <a:pt x="330146" y="142855"/>
                      </a:cubicBezTo>
                      <a:cubicBezTo>
                        <a:pt x="330146" y="231656"/>
                        <a:pt x="359103" y="260613"/>
                        <a:pt x="370686" y="272196"/>
                      </a:cubicBezTo>
                      <a:cubicBezTo>
                        <a:pt x="384199" y="283779"/>
                        <a:pt x="399643" y="295362"/>
                        <a:pt x="420878" y="303084"/>
                      </a:cubicBezTo>
                      <a:lnTo>
                        <a:pt x="332076" y="621611"/>
                      </a:lnTo>
                      <a:cubicBezTo>
                        <a:pt x="256788" y="596515"/>
                        <a:pt x="191152" y="557906"/>
                        <a:pt x="139029" y="507714"/>
                      </a:cubicBezTo>
                      <a:cubicBezTo>
                        <a:pt x="75324" y="444008"/>
                        <a:pt x="-1895" y="330110"/>
                        <a:pt x="35" y="142855"/>
                      </a:cubicBezTo>
                      <a:lnTo>
                        <a:pt x="35" y="102315"/>
                      </a:lnTo>
                      <a:lnTo>
                        <a:pt x="330146" y="0"/>
                      </a:lnTo>
                      <a:lnTo>
                        <a:pt x="330146" y="142855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44" name="Hình tự do: Hình 443">
                  <a:extLst>
                    <a:ext uri="{FF2B5EF4-FFF2-40B4-BE49-F238E27FC236}">
                      <a16:creationId xmlns:a16="http://schemas.microsoft.com/office/drawing/2014/main" xmlns="" id="{7AD37498-5A58-92D6-1CE0-3582374B9770}"/>
                    </a:ext>
                  </a:extLst>
                </p:cNvPr>
                <p:cNvSpPr/>
                <p:nvPr/>
              </p:nvSpPr>
              <p:spPr>
                <a:xfrm>
                  <a:off x="5722256" y="4017719"/>
                  <a:ext cx="685316" cy="396474"/>
                </a:xfrm>
                <a:custGeom>
                  <a:avLst/>
                  <a:gdLst>
                    <a:gd name="connsiteX0" fmla="*/ 247100 w 685316"/>
                    <a:gd name="connsiteY0" fmla="*/ 63706 h 396474"/>
                    <a:gd name="connsiteX1" fmla="*/ 397677 w 685316"/>
                    <a:gd name="connsiteY1" fmla="*/ 0 h 396474"/>
                    <a:gd name="connsiteX2" fmla="*/ 685317 w 685316"/>
                    <a:gd name="connsiteY2" fmla="*/ 164090 h 396474"/>
                    <a:gd name="connsiteX3" fmla="*/ 258683 w 685316"/>
                    <a:gd name="connsiteY3" fmla="*/ 395746 h 396474"/>
                    <a:gd name="connsiteX4" fmla="*/ 0 w 685316"/>
                    <a:gd name="connsiteY4" fmla="*/ 362928 h 396474"/>
                    <a:gd name="connsiteX5" fmla="*/ 88802 w 685316"/>
                    <a:gd name="connsiteY5" fmla="*/ 44401 h 396474"/>
                    <a:gd name="connsiteX6" fmla="*/ 247100 w 685316"/>
                    <a:gd name="connsiteY6" fmla="*/ 63706 h 3964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85316" h="396474">
                      <a:moveTo>
                        <a:pt x="247100" y="63706"/>
                      </a:moveTo>
                      <a:cubicBezTo>
                        <a:pt x="332041" y="61775"/>
                        <a:pt x="374511" y="28957"/>
                        <a:pt x="397677" y="0"/>
                      </a:cubicBezTo>
                      <a:lnTo>
                        <a:pt x="685317" y="164090"/>
                      </a:lnTo>
                      <a:cubicBezTo>
                        <a:pt x="594585" y="306945"/>
                        <a:pt x="444008" y="389955"/>
                        <a:pt x="258683" y="395746"/>
                      </a:cubicBezTo>
                      <a:cubicBezTo>
                        <a:pt x="164090" y="399607"/>
                        <a:pt x="77219" y="388024"/>
                        <a:pt x="0" y="362928"/>
                      </a:cubicBezTo>
                      <a:lnTo>
                        <a:pt x="88802" y="44401"/>
                      </a:lnTo>
                      <a:cubicBezTo>
                        <a:pt x="129341" y="55984"/>
                        <a:pt x="185325" y="65636"/>
                        <a:pt x="247100" y="63706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45" name="Hình tự do: Hình 444">
                  <a:extLst>
                    <a:ext uri="{FF2B5EF4-FFF2-40B4-BE49-F238E27FC236}">
                      <a16:creationId xmlns:a16="http://schemas.microsoft.com/office/drawing/2014/main" xmlns="" id="{3702B3ED-A190-CCD5-F0CD-AA36E2BDEAEE}"/>
                    </a:ext>
                  </a:extLst>
                </p:cNvPr>
                <p:cNvSpPr/>
                <p:nvPr/>
              </p:nvSpPr>
              <p:spPr>
                <a:xfrm>
                  <a:off x="6119932" y="3714635"/>
                  <a:ext cx="374511" cy="465243"/>
                </a:xfrm>
                <a:custGeom>
                  <a:avLst/>
                  <a:gdLst>
                    <a:gd name="connsiteX0" fmla="*/ 11583 w 374511"/>
                    <a:gd name="connsiteY0" fmla="*/ 283779 h 465243"/>
                    <a:gd name="connsiteX1" fmla="*/ 44401 w 374511"/>
                    <a:gd name="connsiteY1" fmla="*/ 183395 h 465243"/>
                    <a:gd name="connsiteX2" fmla="*/ 44401 w 374511"/>
                    <a:gd name="connsiteY2" fmla="*/ 0 h 465243"/>
                    <a:gd name="connsiteX3" fmla="*/ 374511 w 374511"/>
                    <a:gd name="connsiteY3" fmla="*/ 17374 h 465243"/>
                    <a:gd name="connsiteX4" fmla="*/ 374511 w 374511"/>
                    <a:gd name="connsiteY4" fmla="*/ 189186 h 465243"/>
                    <a:gd name="connsiteX5" fmla="*/ 374511 w 374511"/>
                    <a:gd name="connsiteY5" fmla="*/ 196908 h 465243"/>
                    <a:gd name="connsiteX6" fmla="*/ 305014 w 374511"/>
                    <a:gd name="connsiteY6" fmla="*/ 436286 h 465243"/>
                    <a:gd name="connsiteX7" fmla="*/ 287640 w 374511"/>
                    <a:gd name="connsiteY7" fmla="*/ 465243 h 465243"/>
                    <a:gd name="connsiteX8" fmla="*/ 0 w 374511"/>
                    <a:gd name="connsiteY8" fmla="*/ 301153 h 465243"/>
                    <a:gd name="connsiteX9" fmla="*/ 11583 w 374511"/>
                    <a:gd name="connsiteY9" fmla="*/ 283779 h 4652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74511" h="465243">
                      <a:moveTo>
                        <a:pt x="11583" y="283779"/>
                      </a:moveTo>
                      <a:cubicBezTo>
                        <a:pt x="36679" y="241309"/>
                        <a:pt x="44401" y="194977"/>
                        <a:pt x="44401" y="183395"/>
                      </a:cubicBezTo>
                      <a:lnTo>
                        <a:pt x="44401" y="0"/>
                      </a:lnTo>
                      <a:lnTo>
                        <a:pt x="374511" y="17374"/>
                      </a:lnTo>
                      <a:lnTo>
                        <a:pt x="374511" y="189186"/>
                      </a:lnTo>
                      <a:cubicBezTo>
                        <a:pt x="374511" y="191117"/>
                        <a:pt x="374511" y="193047"/>
                        <a:pt x="374511" y="196908"/>
                      </a:cubicBezTo>
                      <a:cubicBezTo>
                        <a:pt x="374511" y="216213"/>
                        <a:pt x="366789" y="324319"/>
                        <a:pt x="305014" y="436286"/>
                      </a:cubicBezTo>
                      <a:cubicBezTo>
                        <a:pt x="299223" y="445939"/>
                        <a:pt x="293431" y="455591"/>
                        <a:pt x="287640" y="465243"/>
                      </a:cubicBezTo>
                      <a:lnTo>
                        <a:pt x="0" y="301153"/>
                      </a:lnTo>
                      <a:cubicBezTo>
                        <a:pt x="3861" y="295362"/>
                        <a:pt x="9652" y="289571"/>
                        <a:pt x="11583" y="283779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46" name="Hình tự do: Hình 445">
                  <a:extLst>
                    <a:ext uri="{FF2B5EF4-FFF2-40B4-BE49-F238E27FC236}">
                      <a16:creationId xmlns:a16="http://schemas.microsoft.com/office/drawing/2014/main" xmlns="" id="{3D3F2887-3998-068A-6141-C6D706EEFB4F}"/>
                    </a:ext>
                  </a:extLst>
                </p:cNvPr>
                <p:cNvSpPr/>
                <p:nvPr/>
              </p:nvSpPr>
              <p:spPr>
                <a:xfrm>
                  <a:off x="5390215" y="3305375"/>
                  <a:ext cx="330110" cy="550183"/>
                </a:xfrm>
                <a:custGeom>
                  <a:avLst/>
                  <a:gdLst>
                    <a:gd name="connsiteX0" fmla="*/ 330110 w 330110"/>
                    <a:gd name="connsiteY0" fmla="*/ 447869 h 550183"/>
                    <a:gd name="connsiteX1" fmla="*/ 0 w 330110"/>
                    <a:gd name="connsiteY1" fmla="*/ 550184 h 550183"/>
                    <a:gd name="connsiteX2" fmla="*/ 0 w 330110"/>
                    <a:gd name="connsiteY2" fmla="*/ 0 h 550183"/>
                    <a:gd name="connsiteX3" fmla="*/ 330110 w 330110"/>
                    <a:gd name="connsiteY3" fmla="*/ 40540 h 5501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550183">
                      <a:moveTo>
                        <a:pt x="330110" y="447869"/>
                      </a:moveTo>
                      <a:lnTo>
                        <a:pt x="0" y="550184"/>
                      </a:lnTo>
                      <a:lnTo>
                        <a:pt x="0" y="0"/>
                      </a:lnTo>
                      <a:lnTo>
                        <a:pt x="330110" y="40540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47" name="Hình tự do: Hình 446">
                  <a:extLst>
                    <a:ext uri="{FF2B5EF4-FFF2-40B4-BE49-F238E27FC236}">
                      <a16:creationId xmlns:a16="http://schemas.microsoft.com/office/drawing/2014/main" xmlns="" id="{95AA531D-B0FF-84CC-D56E-35AC8F084DB2}"/>
                    </a:ext>
                  </a:extLst>
                </p:cNvPr>
                <p:cNvSpPr/>
                <p:nvPr/>
              </p:nvSpPr>
              <p:spPr>
                <a:xfrm>
                  <a:off x="6166264" y="2581449"/>
                  <a:ext cx="332040" cy="1150560"/>
                </a:xfrm>
                <a:custGeom>
                  <a:avLst/>
                  <a:gdLst>
                    <a:gd name="connsiteX0" fmla="*/ 0 w 332040"/>
                    <a:gd name="connsiteY0" fmla="*/ 189186 h 1150560"/>
                    <a:gd name="connsiteX1" fmla="*/ 27027 w 332040"/>
                    <a:gd name="connsiteY1" fmla="*/ 0 h 1150560"/>
                    <a:gd name="connsiteX2" fmla="*/ 332041 w 332040"/>
                    <a:gd name="connsiteY2" fmla="*/ 150577 h 1150560"/>
                    <a:gd name="connsiteX3" fmla="*/ 330110 w 332040"/>
                    <a:gd name="connsiteY3" fmla="*/ 189186 h 1150560"/>
                    <a:gd name="connsiteX4" fmla="*/ 330110 w 332040"/>
                    <a:gd name="connsiteY4" fmla="*/ 1150560 h 1150560"/>
                    <a:gd name="connsiteX5" fmla="*/ 0 w 332040"/>
                    <a:gd name="connsiteY5" fmla="*/ 1133186 h 1150560"/>
                    <a:gd name="connsiteX6" fmla="*/ 0 w 332040"/>
                    <a:gd name="connsiteY6" fmla="*/ 189186 h 11505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2040" h="1150560">
                      <a:moveTo>
                        <a:pt x="0" y="189186"/>
                      </a:moveTo>
                      <a:cubicBezTo>
                        <a:pt x="0" y="121620"/>
                        <a:pt x="9652" y="57914"/>
                        <a:pt x="27027" y="0"/>
                      </a:cubicBezTo>
                      <a:lnTo>
                        <a:pt x="332041" y="150577"/>
                      </a:lnTo>
                      <a:cubicBezTo>
                        <a:pt x="330110" y="162159"/>
                        <a:pt x="330110" y="175673"/>
                        <a:pt x="330110" y="189186"/>
                      </a:cubicBezTo>
                      <a:lnTo>
                        <a:pt x="330110" y="1150560"/>
                      </a:lnTo>
                      <a:lnTo>
                        <a:pt x="0" y="1133186"/>
                      </a:lnTo>
                      <a:lnTo>
                        <a:pt x="0" y="189186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26" name="Hình tự do: Hình 425">
                <a:extLst>
                  <a:ext uri="{FF2B5EF4-FFF2-40B4-BE49-F238E27FC236}">
                    <a16:creationId xmlns:a16="http://schemas.microsoft.com/office/drawing/2014/main" xmlns="" id="{68EE8AC0-8E7A-4AD2-7225-165E354414D4}"/>
                  </a:ext>
                </a:extLst>
              </p:cNvPr>
              <p:cNvSpPr/>
              <p:nvPr/>
            </p:nvSpPr>
            <p:spPr>
              <a:xfrm>
                <a:off x="7523384" y="2442455"/>
                <a:ext cx="536670" cy="534740"/>
              </a:xfrm>
              <a:custGeom>
                <a:avLst/>
                <a:gdLst>
                  <a:gd name="connsiteX0" fmla="*/ 0 w 536670"/>
                  <a:gd name="connsiteY0" fmla="*/ 432425 h 534740"/>
                  <a:gd name="connsiteX1" fmla="*/ 102315 w 536670"/>
                  <a:gd name="connsiteY1" fmla="*/ 534740 h 534740"/>
                  <a:gd name="connsiteX2" fmla="*/ 434356 w 536670"/>
                  <a:gd name="connsiteY2" fmla="*/ 534740 h 534740"/>
                  <a:gd name="connsiteX3" fmla="*/ 536671 w 536670"/>
                  <a:gd name="connsiteY3" fmla="*/ 432425 h 534740"/>
                  <a:gd name="connsiteX4" fmla="*/ 536671 w 536670"/>
                  <a:gd name="connsiteY4" fmla="*/ 102315 h 534740"/>
                  <a:gd name="connsiteX5" fmla="*/ 434356 w 536670"/>
                  <a:gd name="connsiteY5" fmla="*/ 0 h 534740"/>
                  <a:gd name="connsiteX6" fmla="*/ 102315 w 536670"/>
                  <a:gd name="connsiteY6" fmla="*/ 0 h 534740"/>
                  <a:gd name="connsiteX7" fmla="*/ 0 w 536670"/>
                  <a:gd name="connsiteY7" fmla="*/ 102315 h 534740"/>
                  <a:gd name="connsiteX8" fmla="*/ 0 w 536670"/>
                  <a:gd name="connsiteY8" fmla="*/ 432425 h 534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6670" h="534740">
                    <a:moveTo>
                      <a:pt x="0" y="432425"/>
                    </a:moveTo>
                    <a:cubicBezTo>
                      <a:pt x="0" y="488409"/>
                      <a:pt x="46331" y="534740"/>
                      <a:pt x="102315" y="534740"/>
                    </a:cubicBezTo>
                    <a:lnTo>
                      <a:pt x="434356" y="534740"/>
                    </a:lnTo>
                    <a:cubicBezTo>
                      <a:pt x="490340" y="534740"/>
                      <a:pt x="536671" y="488409"/>
                      <a:pt x="536671" y="432425"/>
                    </a:cubicBezTo>
                    <a:lnTo>
                      <a:pt x="536671" y="102315"/>
                    </a:lnTo>
                    <a:cubicBezTo>
                      <a:pt x="536671" y="46331"/>
                      <a:pt x="490340" y="0"/>
                      <a:pt x="434356" y="0"/>
                    </a:cubicBezTo>
                    <a:lnTo>
                      <a:pt x="102315" y="0"/>
                    </a:lnTo>
                    <a:cubicBezTo>
                      <a:pt x="46331" y="0"/>
                      <a:pt x="0" y="46331"/>
                      <a:pt x="0" y="102315"/>
                    </a:cubicBezTo>
                    <a:lnTo>
                      <a:pt x="0" y="432425"/>
                    </a:lnTo>
                    <a:close/>
                  </a:path>
                </a:pathLst>
              </a:custGeom>
              <a:solidFill>
                <a:srgbClr val="FDECDA"/>
              </a:solidFill>
              <a:ln w="57150" cap="flat">
                <a:solidFill>
                  <a:srgbClr val="515F8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27" name="Hình tự do: Hình 426">
                <a:extLst>
                  <a:ext uri="{FF2B5EF4-FFF2-40B4-BE49-F238E27FC236}">
                    <a16:creationId xmlns:a16="http://schemas.microsoft.com/office/drawing/2014/main" xmlns="" id="{D1BAB8E1-3FF9-7B2A-7900-72814F602E77}"/>
                  </a:ext>
                </a:extLst>
              </p:cNvPr>
              <p:cNvSpPr/>
              <p:nvPr/>
            </p:nvSpPr>
            <p:spPr>
              <a:xfrm>
                <a:off x="7552341" y="2469482"/>
                <a:ext cx="474895" cy="476826"/>
              </a:xfrm>
              <a:custGeom>
                <a:avLst/>
                <a:gdLst>
                  <a:gd name="connsiteX0" fmla="*/ 0 w 474895"/>
                  <a:gd name="connsiteY0" fmla="*/ 386094 h 476826"/>
                  <a:gd name="connsiteX1" fmla="*/ 90732 w 474895"/>
                  <a:gd name="connsiteY1" fmla="*/ 476826 h 476826"/>
                  <a:gd name="connsiteX2" fmla="*/ 384164 w 474895"/>
                  <a:gd name="connsiteY2" fmla="*/ 476826 h 476826"/>
                  <a:gd name="connsiteX3" fmla="*/ 474896 w 474895"/>
                  <a:gd name="connsiteY3" fmla="*/ 386094 h 476826"/>
                  <a:gd name="connsiteX4" fmla="*/ 474896 w 474895"/>
                  <a:gd name="connsiteY4" fmla="*/ 90732 h 476826"/>
                  <a:gd name="connsiteX5" fmla="*/ 384164 w 474895"/>
                  <a:gd name="connsiteY5" fmla="*/ 0 h 476826"/>
                  <a:gd name="connsiteX6" fmla="*/ 90732 w 474895"/>
                  <a:gd name="connsiteY6" fmla="*/ 0 h 476826"/>
                  <a:gd name="connsiteX7" fmla="*/ 0 w 474895"/>
                  <a:gd name="connsiteY7" fmla="*/ 90732 h 476826"/>
                  <a:gd name="connsiteX8" fmla="*/ 0 w 474895"/>
                  <a:gd name="connsiteY8" fmla="*/ 386094 h 476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4895" h="476826">
                    <a:moveTo>
                      <a:pt x="0" y="386094"/>
                    </a:moveTo>
                    <a:cubicBezTo>
                      <a:pt x="0" y="436286"/>
                      <a:pt x="40540" y="476826"/>
                      <a:pt x="90732" y="476826"/>
                    </a:cubicBezTo>
                    <a:lnTo>
                      <a:pt x="384164" y="476826"/>
                    </a:lnTo>
                    <a:cubicBezTo>
                      <a:pt x="434356" y="476826"/>
                      <a:pt x="474896" y="436286"/>
                      <a:pt x="474896" y="386094"/>
                    </a:cubicBezTo>
                    <a:lnTo>
                      <a:pt x="474896" y="90732"/>
                    </a:lnTo>
                    <a:cubicBezTo>
                      <a:pt x="474896" y="40540"/>
                      <a:pt x="434356" y="0"/>
                      <a:pt x="384164" y="0"/>
                    </a:cubicBezTo>
                    <a:lnTo>
                      <a:pt x="90732" y="0"/>
                    </a:lnTo>
                    <a:cubicBezTo>
                      <a:pt x="40540" y="0"/>
                      <a:pt x="0" y="40540"/>
                      <a:pt x="0" y="90732"/>
                    </a:cubicBezTo>
                    <a:lnTo>
                      <a:pt x="0" y="386094"/>
                    </a:lnTo>
                    <a:close/>
                  </a:path>
                </a:pathLst>
              </a:custGeom>
              <a:solidFill>
                <a:srgbClr val="FFFAE9"/>
              </a:solidFill>
              <a:ln w="571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28" name="Hình tự do: Hình 427">
                <a:extLst>
                  <a:ext uri="{FF2B5EF4-FFF2-40B4-BE49-F238E27FC236}">
                    <a16:creationId xmlns:a16="http://schemas.microsoft.com/office/drawing/2014/main" xmlns="" id="{9B78519B-BDB7-FBF8-FED2-6A81DAC37C06}"/>
                  </a:ext>
                </a:extLst>
              </p:cNvPr>
              <p:cNvSpPr/>
              <p:nvPr/>
            </p:nvSpPr>
            <p:spPr>
              <a:xfrm>
                <a:off x="4546600" y="2413498"/>
                <a:ext cx="536670" cy="536670"/>
              </a:xfrm>
              <a:custGeom>
                <a:avLst/>
                <a:gdLst>
                  <a:gd name="connsiteX0" fmla="*/ 0 w 536670"/>
                  <a:gd name="connsiteY0" fmla="*/ 434356 h 536670"/>
                  <a:gd name="connsiteX1" fmla="*/ 102315 w 536670"/>
                  <a:gd name="connsiteY1" fmla="*/ 536671 h 536670"/>
                  <a:gd name="connsiteX2" fmla="*/ 434356 w 536670"/>
                  <a:gd name="connsiteY2" fmla="*/ 536671 h 536670"/>
                  <a:gd name="connsiteX3" fmla="*/ 536671 w 536670"/>
                  <a:gd name="connsiteY3" fmla="*/ 434356 h 536670"/>
                  <a:gd name="connsiteX4" fmla="*/ 536671 w 536670"/>
                  <a:gd name="connsiteY4" fmla="*/ 102315 h 536670"/>
                  <a:gd name="connsiteX5" fmla="*/ 434356 w 536670"/>
                  <a:gd name="connsiteY5" fmla="*/ 0 h 536670"/>
                  <a:gd name="connsiteX6" fmla="*/ 102315 w 536670"/>
                  <a:gd name="connsiteY6" fmla="*/ 0 h 536670"/>
                  <a:gd name="connsiteX7" fmla="*/ 0 w 536670"/>
                  <a:gd name="connsiteY7" fmla="*/ 102315 h 536670"/>
                  <a:gd name="connsiteX8" fmla="*/ 0 w 536670"/>
                  <a:gd name="connsiteY8" fmla="*/ 434356 h 536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6670" h="536670">
                    <a:moveTo>
                      <a:pt x="0" y="434356"/>
                    </a:moveTo>
                    <a:cubicBezTo>
                      <a:pt x="0" y="490339"/>
                      <a:pt x="46331" y="536671"/>
                      <a:pt x="102315" y="536671"/>
                    </a:cubicBezTo>
                    <a:lnTo>
                      <a:pt x="434356" y="536671"/>
                    </a:lnTo>
                    <a:cubicBezTo>
                      <a:pt x="490339" y="536671"/>
                      <a:pt x="536671" y="490339"/>
                      <a:pt x="536671" y="434356"/>
                    </a:cubicBezTo>
                    <a:lnTo>
                      <a:pt x="536671" y="102315"/>
                    </a:lnTo>
                    <a:cubicBezTo>
                      <a:pt x="536671" y="46331"/>
                      <a:pt x="490339" y="0"/>
                      <a:pt x="434356" y="0"/>
                    </a:cubicBezTo>
                    <a:lnTo>
                      <a:pt x="102315" y="0"/>
                    </a:lnTo>
                    <a:cubicBezTo>
                      <a:pt x="46331" y="0"/>
                      <a:pt x="0" y="46331"/>
                      <a:pt x="0" y="102315"/>
                    </a:cubicBezTo>
                    <a:lnTo>
                      <a:pt x="0" y="434356"/>
                    </a:lnTo>
                    <a:close/>
                  </a:path>
                </a:pathLst>
              </a:custGeom>
              <a:solidFill>
                <a:srgbClr val="7E87AF"/>
              </a:solidFill>
              <a:ln w="57150" cap="flat">
                <a:solidFill>
                  <a:srgbClr val="515F8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29" name="Hình tự do: Hình 428">
                <a:extLst>
                  <a:ext uri="{FF2B5EF4-FFF2-40B4-BE49-F238E27FC236}">
                    <a16:creationId xmlns:a16="http://schemas.microsoft.com/office/drawing/2014/main" xmlns="" id="{E7B0212B-2D25-BA12-E03D-52E7BA92EA65}"/>
                  </a:ext>
                </a:extLst>
              </p:cNvPr>
              <p:cNvSpPr/>
              <p:nvPr/>
            </p:nvSpPr>
            <p:spPr>
              <a:xfrm>
                <a:off x="6175916" y="2979126"/>
                <a:ext cx="308875" cy="418912"/>
              </a:xfrm>
              <a:custGeom>
                <a:avLst/>
                <a:gdLst>
                  <a:gd name="connsiteX0" fmla="*/ 0 w 308875"/>
                  <a:gd name="connsiteY0" fmla="*/ 11583 h 418912"/>
                  <a:gd name="connsiteX1" fmla="*/ 0 w 308875"/>
                  <a:gd name="connsiteY1" fmla="*/ 418912 h 418912"/>
                  <a:gd name="connsiteX2" fmla="*/ 308875 w 308875"/>
                  <a:gd name="connsiteY2" fmla="*/ 391885 h 418912"/>
                  <a:gd name="connsiteX3" fmla="*/ 308875 w 308875"/>
                  <a:gd name="connsiteY3" fmla="*/ 0 h 418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8875" h="418912">
                    <a:moveTo>
                      <a:pt x="0" y="11583"/>
                    </a:moveTo>
                    <a:lnTo>
                      <a:pt x="0" y="418912"/>
                    </a:lnTo>
                    <a:lnTo>
                      <a:pt x="308875" y="391885"/>
                    </a:lnTo>
                    <a:lnTo>
                      <a:pt x="308875" y="0"/>
                    </a:lnTo>
                    <a:close/>
                  </a:path>
                </a:pathLst>
              </a:custGeom>
              <a:solidFill>
                <a:srgbClr val="7E87AF"/>
              </a:solidFill>
              <a:ln w="57150" cap="flat">
                <a:solidFill>
                  <a:srgbClr val="515F8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30" name="Hình tự do: Hình 429">
                <a:extLst>
                  <a:ext uri="{FF2B5EF4-FFF2-40B4-BE49-F238E27FC236}">
                    <a16:creationId xmlns:a16="http://schemas.microsoft.com/office/drawing/2014/main" xmlns="" id="{67D4E75D-1FFF-8C06-66FF-7F832E3BA9B4}"/>
                  </a:ext>
                </a:extLst>
              </p:cNvPr>
              <p:cNvSpPr/>
              <p:nvPr/>
            </p:nvSpPr>
            <p:spPr>
              <a:xfrm>
                <a:off x="6948104" y="2884533"/>
                <a:ext cx="310805" cy="415051"/>
              </a:xfrm>
              <a:custGeom>
                <a:avLst/>
                <a:gdLst>
                  <a:gd name="connsiteX0" fmla="*/ 3861 w 310805"/>
                  <a:gd name="connsiteY0" fmla="*/ 0 h 415051"/>
                  <a:gd name="connsiteX1" fmla="*/ 310806 w 310805"/>
                  <a:gd name="connsiteY1" fmla="*/ 50192 h 415051"/>
                  <a:gd name="connsiteX2" fmla="*/ 310806 w 310805"/>
                  <a:gd name="connsiteY2" fmla="*/ 382233 h 415051"/>
                  <a:gd name="connsiteX3" fmla="*/ 0 w 310805"/>
                  <a:gd name="connsiteY3" fmla="*/ 415051 h 415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0805" h="415051">
                    <a:moveTo>
                      <a:pt x="3861" y="0"/>
                    </a:moveTo>
                    <a:lnTo>
                      <a:pt x="310806" y="50192"/>
                    </a:lnTo>
                    <a:lnTo>
                      <a:pt x="310806" y="382233"/>
                    </a:lnTo>
                    <a:lnTo>
                      <a:pt x="0" y="415051"/>
                    </a:lnTo>
                    <a:close/>
                  </a:path>
                </a:pathLst>
              </a:custGeom>
              <a:solidFill>
                <a:srgbClr val="FDECDA"/>
              </a:solidFill>
              <a:ln w="57150" cap="flat">
                <a:solidFill>
                  <a:srgbClr val="515F8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8" name="Hình tự do: Hình 7">
              <a:extLst>
                <a:ext uri="{FF2B5EF4-FFF2-40B4-BE49-F238E27FC236}">
                  <a16:creationId xmlns:a16="http://schemas.microsoft.com/office/drawing/2014/main" xmlns="" id="{FC38E11F-547D-D58F-BCE1-B1A11FC8E9D2}"/>
                </a:ext>
              </a:extLst>
            </p:cNvPr>
            <p:cNvSpPr/>
            <p:nvPr/>
          </p:nvSpPr>
          <p:spPr>
            <a:xfrm>
              <a:off x="3901440" y="1616358"/>
              <a:ext cx="894080" cy="3180080"/>
            </a:xfrm>
            <a:custGeom>
              <a:avLst/>
              <a:gdLst>
                <a:gd name="connsiteX0" fmla="*/ 426720 w 894080"/>
                <a:gd name="connsiteY0" fmla="*/ 0 h 3169920"/>
                <a:gd name="connsiteX1" fmla="*/ 741680 w 894080"/>
                <a:gd name="connsiteY1" fmla="*/ 1280160 h 3169920"/>
                <a:gd name="connsiteX2" fmla="*/ 741680 w 894080"/>
                <a:gd name="connsiteY2" fmla="*/ 2458720 h 3169920"/>
                <a:gd name="connsiteX3" fmla="*/ 894080 w 894080"/>
                <a:gd name="connsiteY3" fmla="*/ 2661920 h 3169920"/>
                <a:gd name="connsiteX4" fmla="*/ 772160 w 894080"/>
                <a:gd name="connsiteY4" fmla="*/ 3169920 h 3169920"/>
                <a:gd name="connsiteX5" fmla="*/ 142240 w 894080"/>
                <a:gd name="connsiteY5" fmla="*/ 2214880 h 3169920"/>
                <a:gd name="connsiteX6" fmla="*/ 142240 w 894080"/>
                <a:gd name="connsiteY6" fmla="*/ 345440 h 3169920"/>
                <a:gd name="connsiteX7" fmla="*/ 0 w 894080"/>
                <a:gd name="connsiteY7" fmla="*/ 193040 h 3169920"/>
                <a:gd name="connsiteX8" fmla="*/ 426720 w 894080"/>
                <a:gd name="connsiteY8" fmla="*/ 0 h 3169920"/>
                <a:gd name="connsiteX0" fmla="*/ 426720 w 894080"/>
                <a:gd name="connsiteY0" fmla="*/ 0 h 3169920"/>
                <a:gd name="connsiteX1" fmla="*/ 741680 w 894080"/>
                <a:gd name="connsiteY1" fmla="*/ 1280160 h 3169920"/>
                <a:gd name="connsiteX2" fmla="*/ 741680 w 894080"/>
                <a:gd name="connsiteY2" fmla="*/ 2458720 h 3169920"/>
                <a:gd name="connsiteX3" fmla="*/ 894080 w 894080"/>
                <a:gd name="connsiteY3" fmla="*/ 2661920 h 3169920"/>
                <a:gd name="connsiteX4" fmla="*/ 772160 w 894080"/>
                <a:gd name="connsiteY4" fmla="*/ 3169920 h 3169920"/>
                <a:gd name="connsiteX5" fmla="*/ 172720 w 894080"/>
                <a:gd name="connsiteY5" fmla="*/ 2214880 h 3169920"/>
                <a:gd name="connsiteX6" fmla="*/ 142240 w 894080"/>
                <a:gd name="connsiteY6" fmla="*/ 345440 h 3169920"/>
                <a:gd name="connsiteX7" fmla="*/ 0 w 894080"/>
                <a:gd name="connsiteY7" fmla="*/ 193040 h 3169920"/>
                <a:gd name="connsiteX8" fmla="*/ 426720 w 894080"/>
                <a:gd name="connsiteY8" fmla="*/ 0 h 3169920"/>
                <a:gd name="connsiteX0" fmla="*/ 426720 w 894080"/>
                <a:gd name="connsiteY0" fmla="*/ 0 h 3169920"/>
                <a:gd name="connsiteX1" fmla="*/ 741680 w 894080"/>
                <a:gd name="connsiteY1" fmla="*/ 1280160 h 3169920"/>
                <a:gd name="connsiteX2" fmla="*/ 741680 w 894080"/>
                <a:gd name="connsiteY2" fmla="*/ 2458720 h 3169920"/>
                <a:gd name="connsiteX3" fmla="*/ 894080 w 894080"/>
                <a:gd name="connsiteY3" fmla="*/ 2661920 h 3169920"/>
                <a:gd name="connsiteX4" fmla="*/ 772160 w 894080"/>
                <a:gd name="connsiteY4" fmla="*/ 3169920 h 3169920"/>
                <a:gd name="connsiteX5" fmla="*/ 172720 w 894080"/>
                <a:gd name="connsiteY5" fmla="*/ 2214880 h 3169920"/>
                <a:gd name="connsiteX6" fmla="*/ 203200 w 894080"/>
                <a:gd name="connsiteY6" fmla="*/ 375920 h 3169920"/>
                <a:gd name="connsiteX7" fmla="*/ 0 w 894080"/>
                <a:gd name="connsiteY7" fmla="*/ 193040 h 3169920"/>
                <a:gd name="connsiteX8" fmla="*/ 426720 w 894080"/>
                <a:gd name="connsiteY8" fmla="*/ 0 h 3169920"/>
                <a:gd name="connsiteX0" fmla="*/ 426720 w 894080"/>
                <a:gd name="connsiteY0" fmla="*/ 0 h 3169920"/>
                <a:gd name="connsiteX1" fmla="*/ 609600 w 894080"/>
                <a:gd name="connsiteY1" fmla="*/ 254000 h 3169920"/>
                <a:gd name="connsiteX2" fmla="*/ 741680 w 894080"/>
                <a:gd name="connsiteY2" fmla="*/ 1280160 h 3169920"/>
                <a:gd name="connsiteX3" fmla="*/ 741680 w 894080"/>
                <a:gd name="connsiteY3" fmla="*/ 2458720 h 3169920"/>
                <a:gd name="connsiteX4" fmla="*/ 894080 w 894080"/>
                <a:gd name="connsiteY4" fmla="*/ 2661920 h 3169920"/>
                <a:gd name="connsiteX5" fmla="*/ 772160 w 894080"/>
                <a:gd name="connsiteY5" fmla="*/ 3169920 h 3169920"/>
                <a:gd name="connsiteX6" fmla="*/ 172720 w 894080"/>
                <a:gd name="connsiteY6" fmla="*/ 2214880 h 3169920"/>
                <a:gd name="connsiteX7" fmla="*/ 203200 w 894080"/>
                <a:gd name="connsiteY7" fmla="*/ 375920 h 3169920"/>
                <a:gd name="connsiteX8" fmla="*/ 0 w 894080"/>
                <a:gd name="connsiteY8" fmla="*/ 193040 h 3169920"/>
                <a:gd name="connsiteX9" fmla="*/ 426720 w 894080"/>
                <a:gd name="connsiteY9" fmla="*/ 0 h 3169920"/>
                <a:gd name="connsiteX0" fmla="*/ 426720 w 894080"/>
                <a:gd name="connsiteY0" fmla="*/ 0 h 3169920"/>
                <a:gd name="connsiteX1" fmla="*/ 609600 w 894080"/>
                <a:gd name="connsiteY1" fmla="*/ 254000 h 3169920"/>
                <a:gd name="connsiteX2" fmla="*/ 741680 w 894080"/>
                <a:gd name="connsiteY2" fmla="*/ 1280160 h 3169920"/>
                <a:gd name="connsiteX3" fmla="*/ 741680 w 894080"/>
                <a:gd name="connsiteY3" fmla="*/ 2458720 h 3169920"/>
                <a:gd name="connsiteX4" fmla="*/ 894080 w 894080"/>
                <a:gd name="connsiteY4" fmla="*/ 2661920 h 3169920"/>
                <a:gd name="connsiteX5" fmla="*/ 772160 w 894080"/>
                <a:gd name="connsiteY5" fmla="*/ 3169920 h 3169920"/>
                <a:gd name="connsiteX6" fmla="*/ 172720 w 894080"/>
                <a:gd name="connsiteY6" fmla="*/ 2214880 h 3169920"/>
                <a:gd name="connsiteX7" fmla="*/ 203200 w 894080"/>
                <a:gd name="connsiteY7" fmla="*/ 375920 h 3169920"/>
                <a:gd name="connsiteX8" fmla="*/ 0 w 894080"/>
                <a:gd name="connsiteY8" fmla="*/ 193040 h 3169920"/>
                <a:gd name="connsiteX9" fmla="*/ 426720 w 894080"/>
                <a:gd name="connsiteY9" fmla="*/ 0 h 3169920"/>
                <a:gd name="connsiteX0" fmla="*/ 508000 w 894080"/>
                <a:gd name="connsiteY0" fmla="*/ 0 h 3180080"/>
                <a:gd name="connsiteX1" fmla="*/ 609600 w 894080"/>
                <a:gd name="connsiteY1" fmla="*/ 264160 h 3180080"/>
                <a:gd name="connsiteX2" fmla="*/ 741680 w 894080"/>
                <a:gd name="connsiteY2" fmla="*/ 1290320 h 3180080"/>
                <a:gd name="connsiteX3" fmla="*/ 741680 w 894080"/>
                <a:gd name="connsiteY3" fmla="*/ 2468880 h 3180080"/>
                <a:gd name="connsiteX4" fmla="*/ 894080 w 894080"/>
                <a:gd name="connsiteY4" fmla="*/ 2672080 h 3180080"/>
                <a:gd name="connsiteX5" fmla="*/ 772160 w 894080"/>
                <a:gd name="connsiteY5" fmla="*/ 3180080 h 3180080"/>
                <a:gd name="connsiteX6" fmla="*/ 172720 w 894080"/>
                <a:gd name="connsiteY6" fmla="*/ 2225040 h 3180080"/>
                <a:gd name="connsiteX7" fmla="*/ 203200 w 894080"/>
                <a:gd name="connsiteY7" fmla="*/ 386080 h 3180080"/>
                <a:gd name="connsiteX8" fmla="*/ 0 w 894080"/>
                <a:gd name="connsiteY8" fmla="*/ 203200 h 3180080"/>
                <a:gd name="connsiteX9" fmla="*/ 508000 w 894080"/>
                <a:gd name="connsiteY9" fmla="*/ 0 h 3180080"/>
                <a:gd name="connsiteX0" fmla="*/ 508000 w 894080"/>
                <a:gd name="connsiteY0" fmla="*/ 0 h 3180080"/>
                <a:gd name="connsiteX1" fmla="*/ 609600 w 894080"/>
                <a:gd name="connsiteY1" fmla="*/ 264160 h 3180080"/>
                <a:gd name="connsiteX2" fmla="*/ 741680 w 894080"/>
                <a:gd name="connsiteY2" fmla="*/ 1290320 h 3180080"/>
                <a:gd name="connsiteX3" fmla="*/ 741680 w 894080"/>
                <a:gd name="connsiteY3" fmla="*/ 2468880 h 3180080"/>
                <a:gd name="connsiteX4" fmla="*/ 894080 w 894080"/>
                <a:gd name="connsiteY4" fmla="*/ 2672080 h 3180080"/>
                <a:gd name="connsiteX5" fmla="*/ 772160 w 894080"/>
                <a:gd name="connsiteY5" fmla="*/ 3180080 h 3180080"/>
                <a:gd name="connsiteX6" fmla="*/ 172720 w 894080"/>
                <a:gd name="connsiteY6" fmla="*/ 2225040 h 3180080"/>
                <a:gd name="connsiteX7" fmla="*/ 162560 w 894080"/>
                <a:gd name="connsiteY7" fmla="*/ 386080 h 3180080"/>
                <a:gd name="connsiteX8" fmla="*/ 0 w 894080"/>
                <a:gd name="connsiteY8" fmla="*/ 203200 h 3180080"/>
                <a:gd name="connsiteX9" fmla="*/ 508000 w 894080"/>
                <a:gd name="connsiteY9" fmla="*/ 0 h 3180080"/>
                <a:gd name="connsiteX0" fmla="*/ 508000 w 894080"/>
                <a:gd name="connsiteY0" fmla="*/ 0 h 3180080"/>
                <a:gd name="connsiteX1" fmla="*/ 609600 w 894080"/>
                <a:gd name="connsiteY1" fmla="*/ 264160 h 3180080"/>
                <a:gd name="connsiteX2" fmla="*/ 741680 w 894080"/>
                <a:gd name="connsiteY2" fmla="*/ 1290320 h 3180080"/>
                <a:gd name="connsiteX3" fmla="*/ 741680 w 894080"/>
                <a:gd name="connsiteY3" fmla="*/ 2468880 h 3180080"/>
                <a:gd name="connsiteX4" fmla="*/ 894080 w 894080"/>
                <a:gd name="connsiteY4" fmla="*/ 2672080 h 3180080"/>
                <a:gd name="connsiteX5" fmla="*/ 772160 w 894080"/>
                <a:gd name="connsiteY5" fmla="*/ 3180080 h 3180080"/>
                <a:gd name="connsiteX6" fmla="*/ 172720 w 894080"/>
                <a:gd name="connsiteY6" fmla="*/ 2225040 h 3180080"/>
                <a:gd name="connsiteX7" fmla="*/ 142240 w 894080"/>
                <a:gd name="connsiteY7" fmla="*/ 386080 h 3180080"/>
                <a:gd name="connsiteX8" fmla="*/ 0 w 894080"/>
                <a:gd name="connsiteY8" fmla="*/ 203200 h 3180080"/>
                <a:gd name="connsiteX9" fmla="*/ 508000 w 894080"/>
                <a:gd name="connsiteY9" fmla="*/ 0 h 3180080"/>
                <a:gd name="connsiteX0" fmla="*/ 508000 w 894080"/>
                <a:gd name="connsiteY0" fmla="*/ 0 h 3180080"/>
                <a:gd name="connsiteX1" fmla="*/ 609600 w 894080"/>
                <a:gd name="connsiteY1" fmla="*/ 264160 h 3180080"/>
                <a:gd name="connsiteX2" fmla="*/ 741680 w 894080"/>
                <a:gd name="connsiteY2" fmla="*/ 1290320 h 3180080"/>
                <a:gd name="connsiteX3" fmla="*/ 741680 w 894080"/>
                <a:gd name="connsiteY3" fmla="*/ 2468880 h 3180080"/>
                <a:gd name="connsiteX4" fmla="*/ 894080 w 894080"/>
                <a:gd name="connsiteY4" fmla="*/ 2672080 h 3180080"/>
                <a:gd name="connsiteX5" fmla="*/ 772160 w 894080"/>
                <a:gd name="connsiteY5" fmla="*/ 3180080 h 3180080"/>
                <a:gd name="connsiteX6" fmla="*/ 172720 w 894080"/>
                <a:gd name="connsiteY6" fmla="*/ 2225040 h 3180080"/>
                <a:gd name="connsiteX7" fmla="*/ 142240 w 894080"/>
                <a:gd name="connsiteY7" fmla="*/ 386080 h 3180080"/>
                <a:gd name="connsiteX8" fmla="*/ 0 w 894080"/>
                <a:gd name="connsiteY8" fmla="*/ 203200 h 3180080"/>
                <a:gd name="connsiteX9" fmla="*/ 508000 w 894080"/>
                <a:gd name="connsiteY9" fmla="*/ 0 h 3180080"/>
                <a:gd name="connsiteX0" fmla="*/ 508000 w 894080"/>
                <a:gd name="connsiteY0" fmla="*/ 0 h 3180080"/>
                <a:gd name="connsiteX1" fmla="*/ 650240 w 894080"/>
                <a:gd name="connsiteY1" fmla="*/ 264160 h 3180080"/>
                <a:gd name="connsiteX2" fmla="*/ 741680 w 894080"/>
                <a:gd name="connsiteY2" fmla="*/ 1290320 h 3180080"/>
                <a:gd name="connsiteX3" fmla="*/ 741680 w 894080"/>
                <a:gd name="connsiteY3" fmla="*/ 2468880 h 3180080"/>
                <a:gd name="connsiteX4" fmla="*/ 894080 w 894080"/>
                <a:gd name="connsiteY4" fmla="*/ 2672080 h 3180080"/>
                <a:gd name="connsiteX5" fmla="*/ 772160 w 894080"/>
                <a:gd name="connsiteY5" fmla="*/ 3180080 h 3180080"/>
                <a:gd name="connsiteX6" fmla="*/ 172720 w 894080"/>
                <a:gd name="connsiteY6" fmla="*/ 2225040 h 3180080"/>
                <a:gd name="connsiteX7" fmla="*/ 142240 w 894080"/>
                <a:gd name="connsiteY7" fmla="*/ 386080 h 3180080"/>
                <a:gd name="connsiteX8" fmla="*/ 0 w 894080"/>
                <a:gd name="connsiteY8" fmla="*/ 203200 h 3180080"/>
                <a:gd name="connsiteX9" fmla="*/ 508000 w 894080"/>
                <a:gd name="connsiteY9" fmla="*/ 0 h 318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94080" h="3180080">
                  <a:moveTo>
                    <a:pt x="508000" y="0"/>
                  </a:moveTo>
                  <a:cubicBezTo>
                    <a:pt x="531707" y="84667"/>
                    <a:pt x="626533" y="179493"/>
                    <a:pt x="650240" y="264160"/>
                  </a:cubicBezTo>
                  <a:cubicBezTo>
                    <a:pt x="765387" y="646853"/>
                    <a:pt x="697653" y="948267"/>
                    <a:pt x="741680" y="1290320"/>
                  </a:cubicBezTo>
                  <a:lnTo>
                    <a:pt x="741680" y="2468880"/>
                  </a:lnTo>
                  <a:lnTo>
                    <a:pt x="894080" y="2672080"/>
                  </a:lnTo>
                  <a:lnTo>
                    <a:pt x="772160" y="3180080"/>
                  </a:lnTo>
                  <a:lnTo>
                    <a:pt x="172720" y="2225040"/>
                  </a:lnTo>
                  <a:cubicBezTo>
                    <a:pt x="169333" y="1612053"/>
                    <a:pt x="206587" y="1029547"/>
                    <a:pt x="142240" y="386080"/>
                  </a:cubicBezTo>
                  <a:lnTo>
                    <a:pt x="0" y="203200"/>
                  </a:lnTo>
                  <a:lnTo>
                    <a:pt x="508000" y="0"/>
                  </a:lnTo>
                  <a:close/>
                </a:path>
              </a:pathLst>
            </a:custGeom>
            <a:solidFill>
              <a:srgbClr val="FDEC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1</a:t>
              </a:r>
              <a:endPara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  <p:sp>
          <p:nvSpPr>
            <p:cNvPr id="9" name="Hình tự do: Hình 8">
              <a:hlinkClick r:id="rId2" action="ppaction://hlinksldjump"/>
              <a:extLst>
                <a:ext uri="{FF2B5EF4-FFF2-40B4-BE49-F238E27FC236}">
                  <a16:creationId xmlns:a16="http://schemas.microsoft.com/office/drawing/2014/main" xmlns="" id="{E798B9F1-5076-58CD-43BB-18AA14CDC669}"/>
                </a:ext>
              </a:extLst>
            </p:cNvPr>
            <p:cNvSpPr/>
            <p:nvPr/>
          </p:nvSpPr>
          <p:spPr>
            <a:xfrm>
              <a:off x="5252720" y="1494438"/>
              <a:ext cx="843280" cy="3190240"/>
            </a:xfrm>
            <a:custGeom>
              <a:avLst/>
              <a:gdLst>
                <a:gd name="connsiteX0" fmla="*/ 355600 w 843280"/>
                <a:gd name="connsiteY0" fmla="*/ 213360 h 3190240"/>
                <a:gd name="connsiteX1" fmla="*/ 843280 w 843280"/>
                <a:gd name="connsiteY1" fmla="*/ 457200 h 3190240"/>
                <a:gd name="connsiteX2" fmla="*/ 833120 w 843280"/>
                <a:gd name="connsiteY2" fmla="*/ 2479040 h 3190240"/>
                <a:gd name="connsiteX3" fmla="*/ 467360 w 843280"/>
                <a:gd name="connsiteY3" fmla="*/ 3190240 h 3190240"/>
                <a:gd name="connsiteX4" fmla="*/ 0 w 843280"/>
                <a:gd name="connsiteY4" fmla="*/ 2854960 h 3190240"/>
                <a:gd name="connsiteX5" fmla="*/ 284480 w 843280"/>
                <a:gd name="connsiteY5" fmla="*/ 2600960 h 3190240"/>
                <a:gd name="connsiteX6" fmla="*/ 325120 w 843280"/>
                <a:gd name="connsiteY6" fmla="*/ 0 h 3190240"/>
                <a:gd name="connsiteX7" fmla="*/ 508000 w 843280"/>
                <a:gd name="connsiteY7" fmla="*/ 254000 h 3190240"/>
                <a:gd name="connsiteX0" fmla="*/ 355600 w 843280"/>
                <a:gd name="connsiteY0" fmla="*/ 213360 h 3190240"/>
                <a:gd name="connsiteX1" fmla="*/ 843280 w 843280"/>
                <a:gd name="connsiteY1" fmla="*/ 457200 h 3190240"/>
                <a:gd name="connsiteX2" fmla="*/ 833120 w 843280"/>
                <a:gd name="connsiteY2" fmla="*/ 2479040 h 3190240"/>
                <a:gd name="connsiteX3" fmla="*/ 467360 w 843280"/>
                <a:gd name="connsiteY3" fmla="*/ 3190240 h 3190240"/>
                <a:gd name="connsiteX4" fmla="*/ 0 w 843280"/>
                <a:gd name="connsiteY4" fmla="*/ 2854960 h 3190240"/>
                <a:gd name="connsiteX5" fmla="*/ 284480 w 843280"/>
                <a:gd name="connsiteY5" fmla="*/ 2600960 h 3190240"/>
                <a:gd name="connsiteX6" fmla="*/ 284480 w 843280"/>
                <a:gd name="connsiteY6" fmla="*/ 609600 h 3190240"/>
                <a:gd name="connsiteX7" fmla="*/ 325120 w 843280"/>
                <a:gd name="connsiteY7" fmla="*/ 0 h 3190240"/>
                <a:gd name="connsiteX8" fmla="*/ 508000 w 843280"/>
                <a:gd name="connsiteY8" fmla="*/ 254000 h 3190240"/>
                <a:gd name="connsiteX0" fmla="*/ 355600 w 843280"/>
                <a:gd name="connsiteY0" fmla="*/ 213360 h 3190240"/>
                <a:gd name="connsiteX1" fmla="*/ 843280 w 843280"/>
                <a:gd name="connsiteY1" fmla="*/ 457200 h 3190240"/>
                <a:gd name="connsiteX2" fmla="*/ 833120 w 843280"/>
                <a:gd name="connsiteY2" fmla="*/ 2479040 h 3190240"/>
                <a:gd name="connsiteX3" fmla="*/ 660400 w 843280"/>
                <a:gd name="connsiteY3" fmla="*/ 2997200 h 3190240"/>
                <a:gd name="connsiteX4" fmla="*/ 467360 w 843280"/>
                <a:gd name="connsiteY4" fmla="*/ 3190240 h 3190240"/>
                <a:gd name="connsiteX5" fmla="*/ 0 w 843280"/>
                <a:gd name="connsiteY5" fmla="*/ 2854960 h 3190240"/>
                <a:gd name="connsiteX6" fmla="*/ 284480 w 843280"/>
                <a:gd name="connsiteY6" fmla="*/ 2600960 h 3190240"/>
                <a:gd name="connsiteX7" fmla="*/ 284480 w 843280"/>
                <a:gd name="connsiteY7" fmla="*/ 609600 h 3190240"/>
                <a:gd name="connsiteX8" fmla="*/ 325120 w 843280"/>
                <a:gd name="connsiteY8" fmla="*/ 0 h 3190240"/>
                <a:gd name="connsiteX9" fmla="*/ 508000 w 843280"/>
                <a:gd name="connsiteY9" fmla="*/ 254000 h 3190240"/>
                <a:gd name="connsiteX0" fmla="*/ 355600 w 843280"/>
                <a:gd name="connsiteY0" fmla="*/ 213360 h 3190240"/>
                <a:gd name="connsiteX1" fmla="*/ 843280 w 843280"/>
                <a:gd name="connsiteY1" fmla="*/ 457200 h 3190240"/>
                <a:gd name="connsiteX2" fmla="*/ 833120 w 843280"/>
                <a:gd name="connsiteY2" fmla="*/ 2479040 h 3190240"/>
                <a:gd name="connsiteX3" fmla="*/ 660400 w 843280"/>
                <a:gd name="connsiteY3" fmla="*/ 2997200 h 3190240"/>
                <a:gd name="connsiteX4" fmla="*/ 467360 w 843280"/>
                <a:gd name="connsiteY4" fmla="*/ 3190240 h 3190240"/>
                <a:gd name="connsiteX5" fmla="*/ 0 w 843280"/>
                <a:gd name="connsiteY5" fmla="*/ 2854960 h 3190240"/>
                <a:gd name="connsiteX6" fmla="*/ 284480 w 843280"/>
                <a:gd name="connsiteY6" fmla="*/ 2600960 h 3190240"/>
                <a:gd name="connsiteX7" fmla="*/ 284480 w 843280"/>
                <a:gd name="connsiteY7" fmla="*/ 609600 h 3190240"/>
                <a:gd name="connsiteX8" fmla="*/ 325120 w 843280"/>
                <a:gd name="connsiteY8" fmla="*/ 0 h 3190240"/>
                <a:gd name="connsiteX9" fmla="*/ 650240 w 843280"/>
                <a:gd name="connsiteY9" fmla="*/ 254000 h 3190240"/>
                <a:gd name="connsiteX0" fmla="*/ 355600 w 843280"/>
                <a:gd name="connsiteY0" fmla="*/ 213360 h 3190240"/>
                <a:gd name="connsiteX1" fmla="*/ 680720 w 843280"/>
                <a:gd name="connsiteY1" fmla="*/ 294640 h 3190240"/>
                <a:gd name="connsiteX2" fmla="*/ 843280 w 843280"/>
                <a:gd name="connsiteY2" fmla="*/ 457200 h 3190240"/>
                <a:gd name="connsiteX3" fmla="*/ 833120 w 843280"/>
                <a:gd name="connsiteY3" fmla="*/ 2479040 h 3190240"/>
                <a:gd name="connsiteX4" fmla="*/ 660400 w 843280"/>
                <a:gd name="connsiteY4" fmla="*/ 2997200 h 3190240"/>
                <a:gd name="connsiteX5" fmla="*/ 467360 w 843280"/>
                <a:gd name="connsiteY5" fmla="*/ 3190240 h 3190240"/>
                <a:gd name="connsiteX6" fmla="*/ 0 w 843280"/>
                <a:gd name="connsiteY6" fmla="*/ 2854960 h 3190240"/>
                <a:gd name="connsiteX7" fmla="*/ 284480 w 843280"/>
                <a:gd name="connsiteY7" fmla="*/ 2600960 h 3190240"/>
                <a:gd name="connsiteX8" fmla="*/ 284480 w 843280"/>
                <a:gd name="connsiteY8" fmla="*/ 609600 h 3190240"/>
                <a:gd name="connsiteX9" fmla="*/ 325120 w 843280"/>
                <a:gd name="connsiteY9" fmla="*/ 0 h 3190240"/>
                <a:gd name="connsiteX10" fmla="*/ 650240 w 843280"/>
                <a:gd name="connsiteY10" fmla="*/ 254000 h 319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3280" h="3190240">
                  <a:moveTo>
                    <a:pt x="355600" y="213360"/>
                  </a:moveTo>
                  <a:cubicBezTo>
                    <a:pt x="419947" y="240453"/>
                    <a:pt x="616373" y="267547"/>
                    <a:pt x="680720" y="294640"/>
                  </a:cubicBezTo>
                  <a:lnTo>
                    <a:pt x="843280" y="457200"/>
                  </a:lnTo>
                  <a:cubicBezTo>
                    <a:pt x="839893" y="1131147"/>
                    <a:pt x="836507" y="1805093"/>
                    <a:pt x="833120" y="2479040"/>
                  </a:cubicBezTo>
                  <a:cubicBezTo>
                    <a:pt x="775547" y="2580640"/>
                    <a:pt x="717973" y="2895600"/>
                    <a:pt x="660400" y="2997200"/>
                  </a:cubicBezTo>
                  <a:lnTo>
                    <a:pt x="467360" y="3190240"/>
                  </a:lnTo>
                  <a:lnTo>
                    <a:pt x="0" y="2854960"/>
                  </a:lnTo>
                  <a:lnTo>
                    <a:pt x="284480" y="2600960"/>
                  </a:lnTo>
                  <a:cubicBezTo>
                    <a:pt x="294640" y="1933787"/>
                    <a:pt x="274320" y="1276773"/>
                    <a:pt x="284480" y="609600"/>
                  </a:cubicBezTo>
                  <a:lnTo>
                    <a:pt x="325120" y="0"/>
                  </a:lnTo>
                  <a:lnTo>
                    <a:pt x="650240" y="254000"/>
                  </a:lnTo>
                </a:path>
              </a:pathLst>
            </a:custGeom>
            <a:solidFill>
              <a:srgbClr val="7E87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  <p:sp>
          <p:nvSpPr>
            <p:cNvPr id="11" name="Hình tự do: Hình 10">
              <a:extLst>
                <a:ext uri="{FF2B5EF4-FFF2-40B4-BE49-F238E27FC236}">
                  <a16:creationId xmlns:a16="http://schemas.microsoft.com/office/drawing/2014/main" xmlns="" id="{DC2207C4-E613-48FA-2D3B-7543563A5875}"/>
                </a:ext>
              </a:extLst>
            </p:cNvPr>
            <p:cNvSpPr/>
            <p:nvPr/>
          </p:nvSpPr>
          <p:spPr>
            <a:xfrm>
              <a:off x="5669280" y="802078"/>
              <a:ext cx="1879600" cy="2622759"/>
            </a:xfrm>
            <a:custGeom>
              <a:avLst/>
              <a:gdLst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589280 w 1788160"/>
                <a:gd name="connsiteY7" fmla="*/ 436880 h 2661920"/>
                <a:gd name="connsiteX8" fmla="*/ 345440 w 1788160"/>
                <a:gd name="connsiteY8" fmla="*/ 894080 h 2661920"/>
                <a:gd name="connsiteX9" fmla="*/ 0 w 1788160"/>
                <a:gd name="connsiteY9" fmla="*/ 579120 h 2661920"/>
                <a:gd name="connsiteX10" fmla="*/ 121920 w 1788160"/>
                <a:gd name="connsiteY10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579120 w 1788160"/>
                <a:gd name="connsiteY7" fmla="*/ 497840 h 2661920"/>
                <a:gd name="connsiteX8" fmla="*/ 345440 w 1788160"/>
                <a:gd name="connsiteY8" fmla="*/ 894080 h 2661920"/>
                <a:gd name="connsiteX9" fmla="*/ 0 w 1788160"/>
                <a:gd name="connsiteY9" fmla="*/ 579120 h 2661920"/>
                <a:gd name="connsiteX10" fmla="*/ 121920 w 1788160"/>
                <a:gd name="connsiteY10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579120 w 1788160"/>
                <a:gd name="connsiteY7" fmla="*/ 497840 h 2661920"/>
                <a:gd name="connsiteX8" fmla="*/ 345440 w 1788160"/>
                <a:gd name="connsiteY8" fmla="*/ 894080 h 2661920"/>
                <a:gd name="connsiteX9" fmla="*/ 0 w 1788160"/>
                <a:gd name="connsiteY9" fmla="*/ 579120 h 2661920"/>
                <a:gd name="connsiteX10" fmla="*/ 121920 w 1788160"/>
                <a:gd name="connsiteY10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640080 w 1788160"/>
                <a:gd name="connsiteY7" fmla="*/ 528320 h 2661920"/>
                <a:gd name="connsiteX8" fmla="*/ 345440 w 1788160"/>
                <a:gd name="connsiteY8" fmla="*/ 894080 h 2661920"/>
                <a:gd name="connsiteX9" fmla="*/ 0 w 1788160"/>
                <a:gd name="connsiteY9" fmla="*/ 579120 h 2661920"/>
                <a:gd name="connsiteX10" fmla="*/ 121920 w 1788160"/>
                <a:gd name="connsiteY10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640080 w 1788160"/>
                <a:gd name="connsiteY7" fmla="*/ 528320 h 2661920"/>
                <a:gd name="connsiteX8" fmla="*/ 345440 w 1788160"/>
                <a:gd name="connsiteY8" fmla="*/ 894080 h 2661920"/>
                <a:gd name="connsiteX9" fmla="*/ 0 w 1788160"/>
                <a:gd name="connsiteY9" fmla="*/ 579120 h 2661920"/>
                <a:gd name="connsiteX10" fmla="*/ 121920 w 1788160"/>
                <a:gd name="connsiteY10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660400 w 1788160"/>
                <a:gd name="connsiteY7" fmla="*/ 497840 h 2661920"/>
                <a:gd name="connsiteX8" fmla="*/ 345440 w 1788160"/>
                <a:gd name="connsiteY8" fmla="*/ 894080 h 2661920"/>
                <a:gd name="connsiteX9" fmla="*/ 0 w 1788160"/>
                <a:gd name="connsiteY9" fmla="*/ 579120 h 2661920"/>
                <a:gd name="connsiteX10" fmla="*/ 121920 w 1788160"/>
                <a:gd name="connsiteY10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731520 w 1788160"/>
                <a:gd name="connsiteY7" fmla="*/ 558800 h 2661920"/>
                <a:gd name="connsiteX8" fmla="*/ 660400 w 1788160"/>
                <a:gd name="connsiteY8" fmla="*/ 497840 h 2661920"/>
                <a:gd name="connsiteX9" fmla="*/ 345440 w 1788160"/>
                <a:gd name="connsiteY9" fmla="*/ 894080 h 2661920"/>
                <a:gd name="connsiteX10" fmla="*/ 0 w 1788160"/>
                <a:gd name="connsiteY10" fmla="*/ 579120 h 2661920"/>
                <a:gd name="connsiteX11" fmla="*/ 121920 w 1788160"/>
                <a:gd name="connsiteY11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57680 w 1788160"/>
                <a:gd name="connsiteY3" fmla="*/ 894080 h 2661920"/>
                <a:gd name="connsiteX4" fmla="*/ 1778000 w 1788160"/>
                <a:gd name="connsiteY4" fmla="*/ 1422400 h 2661920"/>
                <a:gd name="connsiteX5" fmla="*/ 1788160 w 1788160"/>
                <a:gd name="connsiteY5" fmla="*/ 2661920 h 2661920"/>
                <a:gd name="connsiteX6" fmla="*/ 1249680 w 1788160"/>
                <a:gd name="connsiteY6" fmla="*/ 2590800 h 2661920"/>
                <a:gd name="connsiteX7" fmla="*/ 1229360 w 1788160"/>
                <a:gd name="connsiteY7" fmla="*/ 731520 h 2661920"/>
                <a:gd name="connsiteX8" fmla="*/ 731520 w 1788160"/>
                <a:gd name="connsiteY8" fmla="*/ 558800 h 2661920"/>
                <a:gd name="connsiteX9" fmla="*/ 660400 w 1788160"/>
                <a:gd name="connsiteY9" fmla="*/ 497840 h 2661920"/>
                <a:gd name="connsiteX10" fmla="*/ 345440 w 1788160"/>
                <a:gd name="connsiteY10" fmla="*/ 894080 h 2661920"/>
                <a:gd name="connsiteX11" fmla="*/ 0 w 1788160"/>
                <a:gd name="connsiteY11" fmla="*/ 579120 h 2661920"/>
                <a:gd name="connsiteX12" fmla="*/ 121920 w 1788160"/>
                <a:gd name="connsiteY12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290320 w 1788160"/>
                <a:gd name="connsiteY2" fmla="*/ 162560 h 2661920"/>
                <a:gd name="connsiteX3" fmla="*/ 1656080 w 1788160"/>
                <a:gd name="connsiteY3" fmla="*/ 457200 h 2661920"/>
                <a:gd name="connsiteX4" fmla="*/ 1757680 w 1788160"/>
                <a:gd name="connsiteY4" fmla="*/ 894080 h 2661920"/>
                <a:gd name="connsiteX5" fmla="*/ 1778000 w 1788160"/>
                <a:gd name="connsiteY5" fmla="*/ 1422400 h 2661920"/>
                <a:gd name="connsiteX6" fmla="*/ 1788160 w 1788160"/>
                <a:gd name="connsiteY6" fmla="*/ 2661920 h 2661920"/>
                <a:gd name="connsiteX7" fmla="*/ 1249680 w 1788160"/>
                <a:gd name="connsiteY7" fmla="*/ 2590800 h 2661920"/>
                <a:gd name="connsiteX8" fmla="*/ 1229360 w 1788160"/>
                <a:gd name="connsiteY8" fmla="*/ 731520 h 2661920"/>
                <a:gd name="connsiteX9" fmla="*/ 731520 w 1788160"/>
                <a:gd name="connsiteY9" fmla="*/ 558800 h 2661920"/>
                <a:gd name="connsiteX10" fmla="*/ 660400 w 1788160"/>
                <a:gd name="connsiteY10" fmla="*/ 497840 h 2661920"/>
                <a:gd name="connsiteX11" fmla="*/ 345440 w 1788160"/>
                <a:gd name="connsiteY11" fmla="*/ 894080 h 2661920"/>
                <a:gd name="connsiteX12" fmla="*/ 0 w 1788160"/>
                <a:gd name="connsiteY12" fmla="*/ 579120 h 2661920"/>
                <a:gd name="connsiteX13" fmla="*/ 121920 w 1788160"/>
                <a:gd name="connsiteY13" fmla="*/ 284480 h 2661920"/>
                <a:gd name="connsiteX0" fmla="*/ 121920 w 1788160"/>
                <a:gd name="connsiteY0" fmla="*/ 284480 h 2661920"/>
                <a:gd name="connsiteX1" fmla="*/ 365760 w 1788160"/>
                <a:gd name="connsiteY1" fmla="*/ 162560 h 2661920"/>
                <a:gd name="connsiteX2" fmla="*/ 792480 w 1788160"/>
                <a:gd name="connsiteY2" fmla="*/ 0 h 2661920"/>
                <a:gd name="connsiteX3" fmla="*/ 1290320 w 1788160"/>
                <a:gd name="connsiteY3" fmla="*/ 162560 h 2661920"/>
                <a:gd name="connsiteX4" fmla="*/ 1656080 w 1788160"/>
                <a:gd name="connsiteY4" fmla="*/ 457200 h 2661920"/>
                <a:gd name="connsiteX5" fmla="*/ 1757680 w 1788160"/>
                <a:gd name="connsiteY5" fmla="*/ 894080 h 2661920"/>
                <a:gd name="connsiteX6" fmla="*/ 1778000 w 1788160"/>
                <a:gd name="connsiteY6" fmla="*/ 1422400 h 2661920"/>
                <a:gd name="connsiteX7" fmla="*/ 1788160 w 1788160"/>
                <a:gd name="connsiteY7" fmla="*/ 2661920 h 2661920"/>
                <a:gd name="connsiteX8" fmla="*/ 1249680 w 1788160"/>
                <a:gd name="connsiteY8" fmla="*/ 2590800 h 2661920"/>
                <a:gd name="connsiteX9" fmla="*/ 1229360 w 1788160"/>
                <a:gd name="connsiteY9" fmla="*/ 731520 h 2661920"/>
                <a:gd name="connsiteX10" fmla="*/ 731520 w 1788160"/>
                <a:gd name="connsiteY10" fmla="*/ 558800 h 2661920"/>
                <a:gd name="connsiteX11" fmla="*/ 660400 w 1788160"/>
                <a:gd name="connsiteY11" fmla="*/ 497840 h 2661920"/>
                <a:gd name="connsiteX12" fmla="*/ 345440 w 1788160"/>
                <a:gd name="connsiteY12" fmla="*/ 894080 h 2661920"/>
                <a:gd name="connsiteX13" fmla="*/ 0 w 1788160"/>
                <a:gd name="connsiteY13" fmla="*/ 579120 h 2661920"/>
                <a:gd name="connsiteX14" fmla="*/ 121920 w 1788160"/>
                <a:gd name="connsiteY14" fmla="*/ 284480 h 2661920"/>
                <a:gd name="connsiteX0" fmla="*/ 213360 w 1879600"/>
                <a:gd name="connsiteY0" fmla="*/ 284480 h 2661920"/>
                <a:gd name="connsiteX1" fmla="*/ 457200 w 1879600"/>
                <a:gd name="connsiteY1" fmla="*/ 162560 h 2661920"/>
                <a:gd name="connsiteX2" fmla="*/ 883920 w 1879600"/>
                <a:gd name="connsiteY2" fmla="*/ 0 h 2661920"/>
                <a:gd name="connsiteX3" fmla="*/ 1381760 w 1879600"/>
                <a:gd name="connsiteY3" fmla="*/ 162560 h 2661920"/>
                <a:gd name="connsiteX4" fmla="*/ 1747520 w 1879600"/>
                <a:gd name="connsiteY4" fmla="*/ 457200 h 2661920"/>
                <a:gd name="connsiteX5" fmla="*/ 1849120 w 1879600"/>
                <a:gd name="connsiteY5" fmla="*/ 894080 h 2661920"/>
                <a:gd name="connsiteX6" fmla="*/ 1869440 w 1879600"/>
                <a:gd name="connsiteY6" fmla="*/ 1422400 h 2661920"/>
                <a:gd name="connsiteX7" fmla="*/ 1879600 w 1879600"/>
                <a:gd name="connsiteY7" fmla="*/ 2661920 h 2661920"/>
                <a:gd name="connsiteX8" fmla="*/ 1341120 w 1879600"/>
                <a:gd name="connsiteY8" fmla="*/ 2590800 h 2661920"/>
                <a:gd name="connsiteX9" fmla="*/ 1320800 w 1879600"/>
                <a:gd name="connsiteY9" fmla="*/ 731520 h 2661920"/>
                <a:gd name="connsiteX10" fmla="*/ 822960 w 1879600"/>
                <a:gd name="connsiteY10" fmla="*/ 558800 h 2661920"/>
                <a:gd name="connsiteX11" fmla="*/ 751840 w 1879600"/>
                <a:gd name="connsiteY11" fmla="*/ 497840 h 2661920"/>
                <a:gd name="connsiteX12" fmla="*/ 436880 w 1879600"/>
                <a:gd name="connsiteY12" fmla="*/ 894080 h 2661920"/>
                <a:gd name="connsiteX13" fmla="*/ 0 w 1879600"/>
                <a:gd name="connsiteY13" fmla="*/ 619760 h 2661920"/>
                <a:gd name="connsiteX14" fmla="*/ 213360 w 1879600"/>
                <a:gd name="connsiteY14" fmla="*/ 284480 h 2661920"/>
                <a:gd name="connsiteX0" fmla="*/ 213360 w 1879600"/>
                <a:gd name="connsiteY0" fmla="*/ 243840 h 2621280"/>
                <a:gd name="connsiteX1" fmla="*/ 457200 w 1879600"/>
                <a:gd name="connsiteY1" fmla="*/ 121920 h 2621280"/>
                <a:gd name="connsiteX2" fmla="*/ 883920 w 1879600"/>
                <a:gd name="connsiteY2" fmla="*/ 0 h 2621280"/>
                <a:gd name="connsiteX3" fmla="*/ 1381760 w 1879600"/>
                <a:gd name="connsiteY3" fmla="*/ 121920 h 2621280"/>
                <a:gd name="connsiteX4" fmla="*/ 1747520 w 1879600"/>
                <a:gd name="connsiteY4" fmla="*/ 416560 h 2621280"/>
                <a:gd name="connsiteX5" fmla="*/ 1849120 w 1879600"/>
                <a:gd name="connsiteY5" fmla="*/ 853440 h 2621280"/>
                <a:gd name="connsiteX6" fmla="*/ 1869440 w 1879600"/>
                <a:gd name="connsiteY6" fmla="*/ 1381760 h 2621280"/>
                <a:gd name="connsiteX7" fmla="*/ 1879600 w 1879600"/>
                <a:gd name="connsiteY7" fmla="*/ 2621280 h 2621280"/>
                <a:gd name="connsiteX8" fmla="*/ 1341120 w 1879600"/>
                <a:gd name="connsiteY8" fmla="*/ 2550160 h 2621280"/>
                <a:gd name="connsiteX9" fmla="*/ 1320800 w 1879600"/>
                <a:gd name="connsiteY9" fmla="*/ 690880 h 2621280"/>
                <a:gd name="connsiteX10" fmla="*/ 822960 w 1879600"/>
                <a:gd name="connsiteY10" fmla="*/ 518160 h 2621280"/>
                <a:gd name="connsiteX11" fmla="*/ 751840 w 1879600"/>
                <a:gd name="connsiteY11" fmla="*/ 457200 h 2621280"/>
                <a:gd name="connsiteX12" fmla="*/ 436880 w 1879600"/>
                <a:gd name="connsiteY12" fmla="*/ 853440 h 2621280"/>
                <a:gd name="connsiteX13" fmla="*/ 0 w 1879600"/>
                <a:gd name="connsiteY13" fmla="*/ 579120 h 2621280"/>
                <a:gd name="connsiteX14" fmla="*/ 213360 w 1879600"/>
                <a:gd name="connsiteY14" fmla="*/ 243840 h 2621280"/>
                <a:gd name="connsiteX0" fmla="*/ 213360 w 1879600"/>
                <a:gd name="connsiteY0" fmla="*/ 243840 h 2621280"/>
                <a:gd name="connsiteX1" fmla="*/ 457200 w 1879600"/>
                <a:gd name="connsiteY1" fmla="*/ 121920 h 2621280"/>
                <a:gd name="connsiteX2" fmla="*/ 833120 w 1879600"/>
                <a:gd name="connsiteY2" fmla="*/ 0 h 2621280"/>
                <a:gd name="connsiteX3" fmla="*/ 1381760 w 1879600"/>
                <a:gd name="connsiteY3" fmla="*/ 121920 h 2621280"/>
                <a:gd name="connsiteX4" fmla="*/ 1747520 w 1879600"/>
                <a:gd name="connsiteY4" fmla="*/ 416560 h 2621280"/>
                <a:gd name="connsiteX5" fmla="*/ 1849120 w 1879600"/>
                <a:gd name="connsiteY5" fmla="*/ 853440 h 2621280"/>
                <a:gd name="connsiteX6" fmla="*/ 1869440 w 1879600"/>
                <a:gd name="connsiteY6" fmla="*/ 1381760 h 2621280"/>
                <a:gd name="connsiteX7" fmla="*/ 1879600 w 1879600"/>
                <a:gd name="connsiteY7" fmla="*/ 2621280 h 2621280"/>
                <a:gd name="connsiteX8" fmla="*/ 1341120 w 1879600"/>
                <a:gd name="connsiteY8" fmla="*/ 2550160 h 2621280"/>
                <a:gd name="connsiteX9" fmla="*/ 1320800 w 1879600"/>
                <a:gd name="connsiteY9" fmla="*/ 690880 h 2621280"/>
                <a:gd name="connsiteX10" fmla="*/ 822960 w 1879600"/>
                <a:gd name="connsiteY10" fmla="*/ 518160 h 2621280"/>
                <a:gd name="connsiteX11" fmla="*/ 751840 w 1879600"/>
                <a:gd name="connsiteY11" fmla="*/ 457200 h 2621280"/>
                <a:gd name="connsiteX12" fmla="*/ 436880 w 1879600"/>
                <a:gd name="connsiteY12" fmla="*/ 853440 h 2621280"/>
                <a:gd name="connsiteX13" fmla="*/ 0 w 1879600"/>
                <a:gd name="connsiteY13" fmla="*/ 579120 h 2621280"/>
                <a:gd name="connsiteX14" fmla="*/ 213360 w 1879600"/>
                <a:gd name="connsiteY14" fmla="*/ 243840 h 2621280"/>
                <a:gd name="connsiteX0" fmla="*/ 213360 w 1879600"/>
                <a:gd name="connsiteY0" fmla="*/ 245319 h 2622759"/>
                <a:gd name="connsiteX1" fmla="*/ 457200 w 1879600"/>
                <a:gd name="connsiteY1" fmla="*/ 123399 h 2622759"/>
                <a:gd name="connsiteX2" fmla="*/ 833120 w 1879600"/>
                <a:gd name="connsiteY2" fmla="*/ 1479 h 2622759"/>
                <a:gd name="connsiteX3" fmla="*/ 1117600 w 1879600"/>
                <a:gd name="connsiteY3" fmla="*/ 72599 h 2622759"/>
                <a:gd name="connsiteX4" fmla="*/ 1381760 w 1879600"/>
                <a:gd name="connsiteY4" fmla="*/ 123399 h 2622759"/>
                <a:gd name="connsiteX5" fmla="*/ 1747520 w 1879600"/>
                <a:gd name="connsiteY5" fmla="*/ 418039 h 2622759"/>
                <a:gd name="connsiteX6" fmla="*/ 1849120 w 1879600"/>
                <a:gd name="connsiteY6" fmla="*/ 854919 h 2622759"/>
                <a:gd name="connsiteX7" fmla="*/ 1869440 w 1879600"/>
                <a:gd name="connsiteY7" fmla="*/ 1383239 h 2622759"/>
                <a:gd name="connsiteX8" fmla="*/ 1879600 w 1879600"/>
                <a:gd name="connsiteY8" fmla="*/ 2622759 h 2622759"/>
                <a:gd name="connsiteX9" fmla="*/ 1341120 w 1879600"/>
                <a:gd name="connsiteY9" fmla="*/ 2551639 h 2622759"/>
                <a:gd name="connsiteX10" fmla="*/ 1320800 w 1879600"/>
                <a:gd name="connsiteY10" fmla="*/ 692359 h 2622759"/>
                <a:gd name="connsiteX11" fmla="*/ 822960 w 1879600"/>
                <a:gd name="connsiteY11" fmla="*/ 519639 h 2622759"/>
                <a:gd name="connsiteX12" fmla="*/ 751840 w 1879600"/>
                <a:gd name="connsiteY12" fmla="*/ 458679 h 2622759"/>
                <a:gd name="connsiteX13" fmla="*/ 436880 w 1879600"/>
                <a:gd name="connsiteY13" fmla="*/ 854919 h 2622759"/>
                <a:gd name="connsiteX14" fmla="*/ 0 w 1879600"/>
                <a:gd name="connsiteY14" fmla="*/ 580599 h 2622759"/>
                <a:gd name="connsiteX15" fmla="*/ 213360 w 1879600"/>
                <a:gd name="connsiteY15" fmla="*/ 245319 h 2622759"/>
                <a:gd name="connsiteX0" fmla="*/ 213360 w 1879600"/>
                <a:gd name="connsiteY0" fmla="*/ 245319 h 2622759"/>
                <a:gd name="connsiteX1" fmla="*/ 457200 w 1879600"/>
                <a:gd name="connsiteY1" fmla="*/ 123399 h 2622759"/>
                <a:gd name="connsiteX2" fmla="*/ 599440 w 1879600"/>
                <a:gd name="connsiteY2" fmla="*/ 52280 h 2622759"/>
                <a:gd name="connsiteX3" fmla="*/ 833120 w 1879600"/>
                <a:gd name="connsiteY3" fmla="*/ 1479 h 2622759"/>
                <a:gd name="connsiteX4" fmla="*/ 1117600 w 1879600"/>
                <a:gd name="connsiteY4" fmla="*/ 72599 h 2622759"/>
                <a:gd name="connsiteX5" fmla="*/ 1381760 w 1879600"/>
                <a:gd name="connsiteY5" fmla="*/ 123399 h 2622759"/>
                <a:gd name="connsiteX6" fmla="*/ 1747520 w 1879600"/>
                <a:gd name="connsiteY6" fmla="*/ 418039 h 2622759"/>
                <a:gd name="connsiteX7" fmla="*/ 1849120 w 1879600"/>
                <a:gd name="connsiteY7" fmla="*/ 854919 h 2622759"/>
                <a:gd name="connsiteX8" fmla="*/ 1869440 w 1879600"/>
                <a:gd name="connsiteY8" fmla="*/ 1383239 h 2622759"/>
                <a:gd name="connsiteX9" fmla="*/ 1879600 w 1879600"/>
                <a:gd name="connsiteY9" fmla="*/ 2622759 h 2622759"/>
                <a:gd name="connsiteX10" fmla="*/ 1341120 w 1879600"/>
                <a:gd name="connsiteY10" fmla="*/ 2551639 h 2622759"/>
                <a:gd name="connsiteX11" fmla="*/ 1320800 w 1879600"/>
                <a:gd name="connsiteY11" fmla="*/ 692359 h 2622759"/>
                <a:gd name="connsiteX12" fmla="*/ 822960 w 1879600"/>
                <a:gd name="connsiteY12" fmla="*/ 519639 h 2622759"/>
                <a:gd name="connsiteX13" fmla="*/ 751840 w 1879600"/>
                <a:gd name="connsiteY13" fmla="*/ 458679 h 2622759"/>
                <a:gd name="connsiteX14" fmla="*/ 436880 w 1879600"/>
                <a:gd name="connsiteY14" fmla="*/ 854919 h 2622759"/>
                <a:gd name="connsiteX15" fmla="*/ 0 w 1879600"/>
                <a:gd name="connsiteY15" fmla="*/ 580599 h 2622759"/>
                <a:gd name="connsiteX16" fmla="*/ 213360 w 1879600"/>
                <a:gd name="connsiteY16" fmla="*/ 245319 h 2622759"/>
                <a:gd name="connsiteX0" fmla="*/ 213360 w 1879600"/>
                <a:gd name="connsiteY0" fmla="*/ 245319 h 2622759"/>
                <a:gd name="connsiteX1" fmla="*/ 457200 w 1879600"/>
                <a:gd name="connsiteY1" fmla="*/ 123399 h 2622759"/>
                <a:gd name="connsiteX2" fmla="*/ 599440 w 1879600"/>
                <a:gd name="connsiteY2" fmla="*/ 52280 h 2622759"/>
                <a:gd name="connsiteX3" fmla="*/ 833120 w 1879600"/>
                <a:gd name="connsiteY3" fmla="*/ 1479 h 2622759"/>
                <a:gd name="connsiteX4" fmla="*/ 1117600 w 1879600"/>
                <a:gd name="connsiteY4" fmla="*/ 72599 h 2622759"/>
                <a:gd name="connsiteX5" fmla="*/ 1381760 w 1879600"/>
                <a:gd name="connsiteY5" fmla="*/ 123399 h 2622759"/>
                <a:gd name="connsiteX6" fmla="*/ 1747520 w 1879600"/>
                <a:gd name="connsiteY6" fmla="*/ 418039 h 2622759"/>
                <a:gd name="connsiteX7" fmla="*/ 1849120 w 1879600"/>
                <a:gd name="connsiteY7" fmla="*/ 854919 h 2622759"/>
                <a:gd name="connsiteX8" fmla="*/ 1869440 w 1879600"/>
                <a:gd name="connsiteY8" fmla="*/ 1383239 h 2622759"/>
                <a:gd name="connsiteX9" fmla="*/ 1879600 w 1879600"/>
                <a:gd name="connsiteY9" fmla="*/ 2622759 h 2622759"/>
                <a:gd name="connsiteX10" fmla="*/ 1341120 w 1879600"/>
                <a:gd name="connsiteY10" fmla="*/ 2551639 h 2622759"/>
                <a:gd name="connsiteX11" fmla="*/ 1320800 w 1879600"/>
                <a:gd name="connsiteY11" fmla="*/ 692359 h 2622759"/>
                <a:gd name="connsiteX12" fmla="*/ 1036320 w 1879600"/>
                <a:gd name="connsiteY12" fmla="*/ 499320 h 2622759"/>
                <a:gd name="connsiteX13" fmla="*/ 822960 w 1879600"/>
                <a:gd name="connsiteY13" fmla="*/ 519639 h 2622759"/>
                <a:gd name="connsiteX14" fmla="*/ 751840 w 1879600"/>
                <a:gd name="connsiteY14" fmla="*/ 458679 h 2622759"/>
                <a:gd name="connsiteX15" fmla="*/ 436880 w 1879600"/>
                <a:gd name="connsiteY15" fmla="*/ 854919 h 2622759"/>
                <a:gd name="connsiteX16" fmla="*/ 0 w 1879600"/>
                <a:gd name="connsiteY16" fmla="*/ 580599 h 2622759"/>
                <a:gd name="connsiteX17" fmla="*/ 213360 w 1879600"/>
                <a:gd name="connsiteY17" fmla="*/ 245319 h 2622759"/>
                <a:gd name="connsiteX0" fmla="*/ 213360 w 1879600"/>
                <a:gd name="connsiteY0" fmla="*/ 245319 h 2622759"/>
                <a:gd name="connsiteX1" fmla="*/ 457200 w 1879600"/>
                <a:gd name="connsiteY1" fmla="*/ 123399 h 2622759"/>
                <a:gd name="connsiteX2" fmla="*/ 599440 w 1879600"/>
                <a:gd name="connsiteY2" fmla="*/ 52280 h 2622759"/>
                <a:gd name="connsiteX3" fmla="*/ 833120 w 1879600"/>
                <a:gd name="connsiteY3" fmla="*/ 1479 h 2622759"/>
                <a:gd name="connsiteX4" fmla="*/ 1117600 w 1879600"/>
                <a:gd name="connsiteY4" fmla="*/ 72599 h 2622759"/>
                <a:gd name="connsiteX5" fmla="*/ 1381760 w 1879600"/>
                <a:gd name="connsiteY5" fmla="*/ 123399 h 2622759"/>
                <a:gd name="connsiteX6" fmla="*/ 1747520 w 1879600"/>
                <a:gd name="connsiteY6" fmla="*/ 418039 h 2622759"/>
                <a:gd name="connsiteX7" fmla="*/ 1849120 w 1879600"/>
                <a:gd name="connsiteY7" fmla="*/ 854919 h 2622759"/>
                <a:gd name="connsiteX8" fmla="*/ 1869440 w 1879600"/>
                <a:gd name="connsiteY8" fmla="*/ 1383239 h 2622759"/>
                <a:gd name="connsiteX9" fmla="*/ 1879600 w 1879600"/>
                <a:gd name="connsiteY9" fmla="*/ 2622759 h 2622759"/>
                <a:gd name="connsiteX10" fmla="*/ 1341120 w 1879600"/>
                <a:gd name="connsiteY10" fmla="*/ 2551639 h 2622759"/>
                <a:gd name="connsiteX11" fmla="*/ 1320800 w 1879600"/>
                <a:gd name="connsiteY11" fmla="*/ 692359 h 2622759"/>
                <a:gd name="connsiteX12" fmla="*/ 1209040 w 1879600"/>
                <a:gd name="connsiteY12" fmla="*/ 570440 h 2622759"/>
                <a:gd name="connsiteX13" fmla="*/ 1036320 w 1879600"/>
                <a:gd name="connsiteY13" fmla="*/ 499320 h 2622759"/>
                <a:gd name="connsiteX14" fmla="*/ 822960 w 1879600"/>
                <a:gd name="connsiteY14" fmla="*/ 519639 h 2622759"/>
                <a:gd name="connsiteX15" fmla="*/ 751840 w 1879600"/>
                <a:gd name="connsiteY15" fmla="*/ 458679 h 2622759"/>
                <a:gd name="connsiteX16" fmla="*/ 436880 w 1879600"/>
                <a:gd name="connsiteY16" fmla="*/ 854919 h 2622759"/>
                <a:gd name="connsiteX17" fmla="*/ 0 w 1879600"/>
                <a:gd name="connsiteY17" fmla="*/ 580599 h 2622759"/>
                <a:gd name="connsiteX18" fmla="*/ 213360 w 1879600"/>
                <a:gd name="connsiteY18" fmla="*/ 245319 h 2622759"/>
                <a:gd name="connsiteX0" fmla="*/ 213360 w 1879600"/>
                <a:gd name="connsiteY0" fmla="*/ 245319 h 2622759"/>
                <a:gd name="connsiteX1" fmla="*/ 457200 w 1879600"/>
                <a:gd name="connsiteY1" fmla="*/ 123399 h 2622759"/>
                <a:gd name="connsiteX2" fmla="*/ 599440 w 1879600"/>
                <a:gd name="connsiteY2" fmla="*/ 52280 h 2622759"/>
                <a:gd name="connsiteX3" fmla="*/ 833120 w 1879600"/>
                <a:gd name="connsiteY3" fmla="*/ 1479 h 2622759"/>
                <a:gd name="connsiteX4" fmla="*/ 1117600 w 1879600"/>
                <a:gd name="connsiteY4" fmla="*/ 72599 h 2622759"/>
                <a:gd name="connsiteX5" fmla="*/ 1381760 w 1879600"/>
                <a:gd name="connsiteY5" fmla="*/ 123399 h 2622759"/>
                <a:gd name="connsiteX6" fmla="*/ 1747520 w 1879600"/>
                <a:gd name="connsiteY6" fmla="*/ 418039 h 2622759"/>
                <a:gd name="connsiteX7" fmla="*/ 1849120 w 1879600"/>
                <a:gd name="connsiteY7" fmla="*/ 854919 h 2622759"/>
                <a:gd name="connsiteX8" fmla="*/ 1869440 w 1879600"/>
                <a:gd name="connsiteY8" fmla="*/ 1383239 h 2622759"/>
                <a:gd name="connsiteX9" fmla="*/ 1879600 w 1879600"/>
                <a:gd name="connsiteY9" fmla="*/ 2622759 h 2622759"/>
                <a:gd name="connsiteX10" fmla="*/ 1341120 w 1879600"/>
                <a:gd name="connsiteY10" fmla="*/ 2551639 h 2622759"/>
                <a:gd name="connsiteX11" fmla="*/ 1320800 w 1879600"/>
                <a:gd name="connsiteY11" fmla="*/ 692359 h 2622759"/>
                <a:gd name="connsiteX12" fmla="*/ 1209040 w 1879600"/>
                <a:gd name="connsiteY12" fmla="*/ 570440 h 2622759"/>
                <a:gd name="connsiteX13" fmla="*/ 1036320 w 1879600"/>
                <a:gd name="connsiteY13" fmla="*/ 499320 h 2622759"/>
                <a:gd name="connsiteX14" fmla="*/ 822960 w 1879600"/>
                <a:gd name="connsiteY14" fmla="*/ 519639 h 2622759"/>
                <a:gd name="connsiteX15" fmla="*/ 751840 w 1879600"/>
                <a:gd name="connsiteY15" fmla="*/ 458679 h 2622759"/>
                <a:gd name="connsiteX16" fmla="*/ 426720 w 1879600"/>
                <a:gd name="connsiteY16" fmla="*/ 773639 h 2622759"/>
                <a:gd name="connsiteX17" fmla="*/ 0 w 1879600"/>
                <a:gd name="connsiteY17" fmla="*/ 580599 h 2622759"/>
                <a:gd name="connsiteX18" fmla="*/ 213360 w 1879600"/>
                <a:gd name="connsiteY18" fmla="*/ 245319 h 2622759"/>
                <a:gd name="connsiteX0" fmla="*/ 213360 w 1879600"/>
                <a:gd name="connsiteY0" fmla="*/ 245319 h 2622759"/>
                <a:gd name="connsiteX1" fmla="*/ 457200 w 1879600"/>
                <a:gd name="connsiteY1" fmla="*/ 123399 h 2622759"/>
                <a:gd name="connsiteX2" fmla="*/ 599440 w 1879600"/>
                <a:gd name="connsiteY2" fmla="*/ 52280 h 2622759"/>
                <a:gd name="connsiteX3" fmla="*/ 833120 w 1879600"/>
                <a:gd name="connsiteY3" fmla="*/ 1479 h 2622759"/>
                <a:gd name="connsiteX4" fmla="*/ 1117600 w 1879600"/>
                <a:gd name="connsiteY4" fmla="*/ 72599 h 2622759"/>
                <a:gd name="connsiteX5" fmla="*/ 1381760 w 1879600"/>
                <a:gd name="connsiteY5" fmla="*/ 123399 h 2622759"/>
                <a:gd name="connsiteX6" fmla="*/ 1747520 w 1879600"/>
                <a:gd name="connsiteY6" fmla="*/ 418039 h 2622759"/>
                <a:gd name="connsiteX7" fmla="*/ 1849120 w 1879600"/>
                <a:gd name="connsiteY7" fmla="*/ 854919 h 2622759"/>
                <a:gd name="connsiteX8" fmla="*/ 1869440 w 1879600"/>
                <a:gd name="connsiteY8" fmla="*/ 1383239 h 2622759"/>
                <a:gd name="connsiteX9" fmla="*/ 1879600 w 1879600"/>
                <a:gd name="connsiteY9" fmla="*/ 2622759 h 2622759"/>
                <a:gd name="connsiteX10" fmla="*/ 1341120 w 1879600"/>
                <a:gd name="connsiteY10" fmla="*/ 2551639 h 2622759"/>
                <a:gd name="connsiteX11" fmla="*/ 1320800 w 1879600"/>
                <a:gd name="connsiteY11" fmla="*/ 692359 h 2622759"/>
                <a:gd name="connsiteX12" fmla="*/ 1209040 w 1879600"/>
                <a:gd name="connsiteY12" fmla="*/ 570440 h 2622759"/>
                <a:gd name="connsiteX13" fmla="*/ 1036320 w 1879600"/>
                <a:gd name="connsiteY13" fmla="*/ 499320 h 2622759"/>
                <a:gd name="connsiteX14" fmla="*/ 822960 w 1879600"/>
                <a:gd name="connsiteY14" fmla="*/ 519639 h 2622759"/>
                <a:gd name="connsiteX15" fmla="*/ 619760 w 1879600"/>
                <a:gd name="connsiteY15" fmla="*/ 550119 h 2622759"/>
                <a:gd name="connsiteX16" fmla="*/ 426720 w 1879600"/>
                <a:gd name="connsiteY16" fmla="*/ 773639 h 2622759"/>
                <a:gd name="connsiteX17" fmla="*/ 0 w 1879600"/>
                <a:gd name="connsiteY17" fmla="*/ 580599 h 2622759"/>
                <a:gd name="connsiteX18" fmla="*/ 213360 w 1879600"/>
                <a:gd name="connsiteY18" fmla="*/ 245319 h 2622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79600" h="2622759">
                  <a:moveTo>
                    <a:pt x="213360" y="245319"/>
                  </a:moveTo>
                  <a:cubicBezTo>
                    <a:pt x="304800" y="208066"/>
                    <a:pt x="365760" y="160652"/>
                    <a:pt x="457200" y="123399"/>
                  </a:cubicBezTo>
                  <a:cubicBezTo>
                    <a:pt x="514773" y="106466"/>
                    <a:pt x="541867" y="69213"/>
                    <a:pt x="599440" y="52280"/>
                  </a:cubicBezTo>
                  <a:lnTo>
                    <a:pt x="833120" y="1479"/>
                  </a:lnTo>
                  <a:cubicBezTo>
                    <a:pt x="933027" y="-10374"/>
                    <a:pt x="1026160" y="52279"/>
                    <a:pt x="1117600" y="72599"/>
                  </a:cubicBezTo>
                  <a:cubicBezTo>
                    <a:pt x="1209040" y="92919"/>
                    <a:pt x="1266614" y="62439"/>
                    <a:pt x="1381760" y="123399"/>
                  </a:cubicBezTo>
                  <a:lnTo>
                    <a:pt x="1747520" y="418039"/>
                  </a:lnTo>
                  <a:cubicBezTo>
                    <a:pt x="1764453" y="550119"/>
                    <a:pt x="1832187" y="722839"/>
                    <a:pt x="1849120" y="854919"/>
                  </a:cubicBezTo>
                  <a:lnTo>
                    <a:pt x="1869440" y="1383239"/>
                  </a:lnTo>
                  <a:cubicBezTo>
                    <a:pt x="1872827" y="1796412"/>
                    <a:pt x="1876213" y="2209586"/>
                    <a:pt x="1879600" y="2622759"/>
                  </a:cubicBezTo>
                  <a:lnTo>
                    <a:pt x="1341120" y="2551639"/>
                  </a:lnTo>
                  <a:lnTo>
                    <a:pt x="1320800" y="692359"/>
                  </a:lnTo>
                  <a:cubicBezTo>
                    <a:pt x="1308947" y="348613"/>
                    <a:pt x="1256453" y="602613"/>
                    <a:pt x="1209040" y="570440"/>
                  </a:cubicBezTo>
                  <a:cubicBezTo>
                    <a:pt x="1161627" y="538267"/>
                    <a:pt x="1110826" y="494240"/>
                    <a:pt x="1036320" y="499320"/>
                  </a:cubicBezTo>
                  <a:cubicBezTo>
                    <a:pt x="961814" y="504400"/>
                    <a:pt x="890693" y="523026"/>
                    <a:pt x="822960" y="519639"/>
                  </a:cubicBezTo>
                  <a:cubicBezTo>
                    <a:pt x="755227" y="516252"/>
                    <a:pt x="697653" y="485772"/>
                    <a:pt x="619760" y="550119"/>
                  </a:cubicBezTo>
                  <a:lnTo>
                    <a:pt x="426720" y="773639"/>
                  </a:lnTo>
                  <a:lnTo>
                    <a:pt x="0" y="580599"/>
                  </a:lnTo>
                  <a:lnTo>
                    <a:pt x="213360" y="245319"/>
                  </a:lnTo>
                  <a:close/>
                </a:path>
              </a:pathLst>
            </a:custGeom>
            <a:solidFill>
              <a:srgbClr val="FDEC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xmlns="" id="{6C4B94DE-C3F5-7698-36B4-B820D3696F98}"/>
                </a:ext>
              </a:extLst>
            </p:cNvPr>
            <p:cNvSpPr/>
            <p:nvPr/>
          </p:nvSpPr>
          <p:spPr>
            <a:xfrm>
              <a:off x="7005866" y="3506118"/>
              <a:ext cx="1772374" cy="2092960"/>
            </a:xfrm>
            <a:custGeom>
              <a:avLst/>
              <a:gdLst>
                <a:gd name="connsiteX0" fmla="*/ 0 w 1767840"/>
                <a:gd name="connsiteY0" fmla="*/ 0 h 2092960"/>
                <a:gd name="connsiteX1" fmla="*/ 538480 w 1767840"/>
                <a:gd name="connsiteY1" fmla="*/ 60960 h 2092960"/>
                <a:gd name="connsiteX2" fmla="*/ 528320 w 1767840"/>
                <a:gd name="connsiteY2" fmla="*/ 1270000 h 2092960"/>
                <a:gd name="connsiteX3" fmla="*/ 711200 w 1767840"/>
                <a:gd name="connsiteY3" fmla="*/ 1584960 h 2092960"/>
                <a:gd name="connsiteX4" fmla="*/ 1137920 w 1767840"/>
                <a:gd name="connsiteY4" fmla="*/ 1513840 h 2092960"/>
                <a:gd name="connsiteX5" fmla="*/ 1412240 w 1767840"/>
                <a:gd name="connsiteY5" fmla="*/ 1127760 h 2092960"/>
                <a:gd name="connsiteX6" fmla="*/ 1767840 w 1767840"/>
                <a:gd name="connsiteY6" fmla="*/ 1493520 h 2092960"/>
                <a:gd name="connsiteX7" fmla="*/ 1503680 w 1767840"/>
                <a:gd name="connsiteY7" fmla="*/ 1899920 h 2092960"/>
                <a:gd name="connsiteX8" fmla="*/ 934720 w 1767840"/>
                <a:gd name="connsiteY8" fmla="*/ 2092960 h 2092960"/>
                <a:gd name="connsiteX9" fmla="*/ 426720 w 1767840"/>
                <a:gd name="connsiteY9" fmla="*/ 1920240 h 2092960"/>
                <a:gd name="connsiteX10" fmla="*/ 142240 w 1767840"/>
                <a:gd name="connsiteY10" fmla="*/ 1727200 h 2092960"/>
                <a:gd name="connsiteX11" fmla="*/ 101600 w 1767840"/>
                <a:gd name="connsiteY11" fmla="*/ 1351280 h 2092960"/>
                <a:gd name="connsiteX12" fmla="*/ 10160 w 1767840"/>
                <a:gd name="connsiteY12" fmla="*/ 518160 h 2092960"/>
                <a:gd name="connsiteX0" fmla="*/ 0 w 1767840"/>
                <a:gd name="connsiteY0" fmla="*/ 0 h 2092960"/>
                <a:gd name="connsiteX1" fmla="*/ 538480 w 1767840"/>
                <a:gd name="connsiteY1" fmla="*/ 60960 h 2092960"/>
                <a:gd name="connsiteX2" fmla="*/ 528320 w 1767840"/>
                <a:gd name="connsiteY2" fmla="*/ 1270000 h 2092960"/>
                <a:gd name="connsiteX3" fmla="*/ 711200 w 1767840"/>
                <a:gd name="connsiteY3" fmla="*/ 1584960 h 2092960"/>
                <a:gd name="connsiteX4" fmla="*/ 1137920 w 1767840"/>
                <a:gd name="connsiteY4" fmla="*/ 1513840 h 2092960"/>
                <a:gd name="connsiteX5" fmla="*/ 1412240 w 1767840"/>
                <a:gd name="connsiteY5" fmla="*/ 1127760 h 2092960"/>
                <a:gd name="connsiteX6" fmla="*/ 1767840 w 1767840"/>
                <a:gd name="connsiteY6" fmla="*/ 1493520 h 2092960"/>
                <a:gd name="connsiteX7" fmla="*/ 1503680 w 1767840"/>
                <a:gd name="connsiteY7" fmla="*/ 1899920 h 2092960"/>
                <a:gd name="connsiteX8" fmla="*/ 934720 w 1767840"/>
                <a:gd name="connsiteY8" fmla="*/ 2092960 h 2092960"/>
                <a:gd name="connsiteX9" fmla="*/ 426720 w 1767840"/>
                <a:gd name="connsiteY9" fmla="*/ 1920240 h 2092960"/>
                <a:gd name="connsiteX10" fmla="*/ 142240 w 1767840"/>
                <a:gd name="connsiteY10" fmla="*/ 1727200 h 2092960"/>
                <a:gd name="connsiteX11" fmla="*/ 10160 w 1767840"/>
                <a:gd name="connsiteY11" fmla="*/ 1066800 h 2092960"/>
                <a:gd name="connsiteX12" fmla="*/ 10160 w 1767840"/>
                <a:gd name="connsiteY12" fmla="*/ 518160 h 2092960"/>
                <a:gd name="connsiteX0" fmla="*/ 0 w 1767840"/>
                <a:gd name="connsiteY0" fmla="*/ 0 h 2092960"/>
                <a:gd name="connsiteX1" fmla="*/ 538480 w 1767840"/>
                <a:gd name="connsiteY1" fmla="*/ 60960 h 2092960"/>
                <a:gd name="connsiteX2" fmla="*/ 528320 w 1767840"/>
                <a:gd name="connsiteY2" fmla="*/ 1270000 h 2092960"/>
                <a:gd name="connsiteX3" fmla="*/ 711200 w 1767840"/>
                <a:gd name="connsiteY3" fmla="*/ 1584960 h 2092960"/>
                <a:gd name="connsiteX4" fmla="*/ 1137920 w 1767840"/>
                <a:gd name="connsiteY4" fmla="*/ 1513840 h 2092960"/>
                <a:gd name="connsiteX5" fmla="*/ 1412240 w 1767840"/>
                <a:gd name="connsiteY5" fmla="*/ 1127760 h 2092960"/>
                <a:gd name="connsiteX6" fmla="*/ 1767840 w 1767840"/>
                <a:gd name="connsiteY6" fmla="*/ 1493520 h 2092960"/>
                <a:gd name="connsiteX7" fmla="*/ 1503680 w 1767840"/>
                <a:gd name="connsiteY7" fmla="*/ 1899920 h 2092960"/>
                <a:gd name="connsiteX8" fmla="*/ 934720 w 1767840"/>
                <a:gd name="connsiteY8" fmla="*/ 2092960 h 2092960"/>
                <a:gd name="connsiteX9" fmla="*/ 426720 w 1767840"/>
                <a:gd name="connsiteY9" fmla="*/ 1920240 h 2092960"/>
                <a:gd name="connsiteX10" fmla="*/ 142240 w 1767840"/>
                <a:gd name="connsiteY10" fmla="*/ 1727200 h 2092960"/>
                <a:gd name="connsiteX11" fmla="*/ 10160 w 1767840"/>
                <a:gd name="connsiteY11" fmla="*/ 1066800 h 2092960"/>
                <a:gd name="connsiteX12" fmla="*/ 10160 w 1767840"/>
                <a:gd name="connsiteY12" fmla="*/ 518160 h 2092960"/>
                <a:gd name="connsiteX0" fmla="*/ 0 w 1767840"/>
                <a:gd name="connsiteY0" fmla="*/ 0 h 2092960"/>
                <a:gd name="connsiteX1" fmla="*/ 538480 w 1767840"/>
                <a:gd name="connsiteY1" fmla="*/ 60960 h 2092960"/>
                <a:gd name="connsiteX2" fmla="*/ 528320 w 1767840"/>
                <a:gd name="connsiteY2" fmla="*/ 1270000 h 2092960"/>
                <a:gd name="connsiteX3" fmla="*/ 751840 w 1767840"/>
                <a:gd name="connsiteY3" fmla="*/ 1564640 h 2092960"/>
                <a:gd name="connsiteX4" fmla="*/ 1137920 w 1767840"/>
                <a:gd name="connsiteY4" fmla="*/ 1513840 h 2092960"/>
                <a:gd name="connsiteX5" fmla="*/ 1412240 w 1767840"/>
                <a:gd name="connsiteY5" fmla="*/ 1127760 h 2092960"/>
                <a:gd name="connsiteX6" fmla="*/ 1767840 w 1767840"/>
                <a:gd name="connsiteY6" fmla="*/ 1493520 h 2092960"/>
                <a:gd name="connsiteX7" fmla="*/ 1503680 w 1767840"/>
                <a:gd name="connsiteY7" fmla="*/ 1899920 h 2092960"/>
                <a:gd name="connsiteX8" fmla="*/ 934720 w 1767840"/>
                <a:gd name="connsiteY8" fmla="*/ 2092960 h 2092960"/>
                <a:gd name="connsiteX9" fmla="*/ 426720 w 1767840"/>
                <a:gd name="connsiteY9" fmla="*/ 1920240 h 2092960"/>
                <a:gd name="connsiteX10" fmla="*/ 142240 w 1767840"/>
                <a:gd name="connsiteY10" fmla="*/ 1727200 h 2092960"/>
                <a:gd name="connsiteX11" fmla="*/ 10160 w 1767840"/>
                <a:gd name="connsiteY11" fmla="*/ 1066800 h 2092960"/>
                <a:gd name="connsiteX12" fmla="*/ 10160 w 1767840"/>
                <a:gd name="connsiteY12" fmla="*/ 518160 h 2092960"/>
                <a:gd name="connsiteX0" fmla="*/ 4534 w 1772374"/>
                <a:gd name="connsiteY0" fmla="*/ 0 h 2092960"/>
                <a:gd name="connsiteX1" fmla="*/ 543014 w 1772374"/>
                <a:gd name="connsiteY1" fmla="*/ 60960 h 2092960"/>
                <a:gd name="connsiteX2" fmla="*/ 532854 w 1772374"/>
                <a:gd name="connsiteY2" fmla="*/ 1270000 h 2092960"/>
                <a:gd name="connsiteX3" fmla="*/ 756374 w 1772374"/>
                <a:gd name="connsiteY3" fmla="*/ 1564640 h 2092960"/>
                <a:gd name="connsiteX4" fmla="*/ 1142454 w 1772374"/>
                <a:gd name="connsiteY4" fmla="*/ 1513840 h 2092960"/>
                <a:gd name="connsiteX5" fmla="*/ 1416774 w 1772374"/>
                <a:gd name="connsiteY5" fmla="*/ 1127760 h 2092960"/>
                <a:gd name="connsiteX6" fmla="*/ 1772374 w 1772374"/>
                <a:gd name="connsiteY6" fmla="*/ 1493520 h 2092960"/>
                <a:gd name="connsiteX7" fmla="*/ 1508214 w 1772374"/>
                <a:gd name="connsiteY7" fmla="*/ 1899920 h 2092960"/>
                <a:gd name="connsiteX8" fmla="*/ 939254 w 1772374"/>
                <a:gd name="connsiteY8" fmla="*/ 2092960 h 2092960"/>
                <a:gd name="connsiteX9" fmla="*/ 431254 w 1772374"/>
                <a:gd name="connsiteY9" fmla="*/ 1920240 h 2092960"/>
                <a:gd name="connsiteX10" fmla="*/ 146774 w 1772374"/>
                <a:gd name="connsiteY10" fmla="*/ 1727200 h 2092960"/>
                <a:gd name="connsiteX11" fmla="*/ 14694 w 1772374"/>
                <a:gd name="connsiteY11" fmla="*/ 1066800 h 2092960"/>
                <a:gd name="connsiteX12" fmla="*/ 4534 w 1772374"/>
                <a:gd name="connsiteY12" fmla="*/ 762000 h 2092960"/>
                <a:gd name="connsiteX13" fmla="*/ 14694 w 1772374"/>
                <a:gd name="connsiteY13" fmla="*/ 518160 h 2092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72374" h="2092960">
                  <a:moveTo>
                    <a:pt x="4534" y="0"/>
                  </a:moveTo>
                  <a:lnTo>
                    <a:pt x="543014" y="60960"/>
                  </a:lnTo>
                  <a:cubicBezTo>
                    <a:pt x="539627" y="463973"/>
                    <a:pt x="536241" y="866987"/>
                    <a:pt x="532854" y="1270000"/>
                  </a:cubicBezTo>
                  <a:lnTo>
                    <a:pt x="756374" y="1564640"/>
                  </a:lnTo>
                  <a:lnTo>
                    <a:pt x="1142454" y="1513840"/>
                  </a:lnTo>
                  <a:lnTo>
                    <a:pt x="1416774" y="1127760"/>
                  </a:lnTo>
                  <a:lnTo>
                    <a:pt x="1772374" y="1493520"/>
                  </a:lnTo>
                  <a:lnTo>
                    <a:pt x="1508214" y="1899920"/>
                  </a:lnTo>
                  <a:lnTo>
                    <a:pt x="939254" y="2092960"/>
                  </a:lnTo>
                  <a:lnTo>
                    <a:pt x="431254" y="1920240"/>
                  </a:lnTo>
                  <a:lnTo>
                    <a:pt x="146774" y="1727200"/>
                  </a:lnTo>
                  <a:cubicBezTo>
                    <a:pt x="102747" y="1507067"/>
                    <a:pt x="-2239" y="1388533"/>
                    <a:pt x="14694" y="1066800"/>
                  </a:cubicBezTo>
                  <a:cubicBezTo>
                    <a:pt x="-10706" y="902547"/>
                    <a:pt x="4534" y="853440"/>
                    <a:pt x="4534" y="762000"/>
                  </a:cubicBezTo>
                  <a:cubicBezTo>
                    <a:pt x="4534" y="670560"/>
                    <a:pt x="11307" y="555413"/>
                    <a:pt x="14694" y="518160"/>
                  </a:cubicBezTo>
                </a:path>
              </a:pathLst>
            </a:custGeom>
            <a:solidFill>
              <a:srgbClr val="7E87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xmlns="" id="{D4428704-A0FA-3442-4691-FF39EC947D10}"/>
                </a:ext>
              </a:extLst>
            </p:cNvPr>
            <p:cNvSpPr/>
            <p:nvPr/>
          </p:nvSpPr>
          <p:spPr>
            <a:xfrm>
              <a:off x="8270240" y="2276758"/>
              <a:ext cx="568960" cy="1971040"/>
            </a:xfrm>
            <a:custGeom>
              <a:avLst/>
              <a:gdLst>
                <a:gd name="connsiteX0" fmla="*/ 20320 w 568960"/>
                <a:gd name="connsiteY0" fmla="*/ 0 h 1971040"/>
                <a:gd name="connsiteX1" fmla="*/ 20320 w 568960"/>
                <a:gd name="connsiteY1" fmla="*/ 0 h 1971040"/>
                <a:gd name="connsiteX2" fmla="*/ 558800 w 568960"/>
                <a:gd name="connsiteY2" fmla="*/ 0 h 1971040"/>
                <a:gd name="connsiteX3" fmla="*/ 568960 w 568960"/>
                <a:gd name="connsiteY3" fmla="*/ 1971040 h 1971040"/>
                <a:gd name="connsiteX4" fmla="*/ 0 w 568960"/>
                <a:gd name="connsiteY4" fmla="*/ 1879600 h 1971040"/>
                <a:gd name="connsiteX5" fmla="*/ 20320 w 568960"/>
                <a:gd name="connsiteY5" fmla="*/ 0 h 1971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8960" h="1971040">
                  <a:moveTo>
                    <a:pt x="20320" y="0"/>
                  </a:moveTo>
                  <a:lnTo>
                    <a:pt x="20320" y="0"/>
                  </a:lnTo>
                  <a:lnTo>
                    <a:pt x="558800" y="0"/>
                  </a:lnTo>
                  <a:cubicBezTo>
                    <a:pt x="562187" y="657013"/>
                    <a:pt x="565573" y="1314027"/>
                    <a:pt x="568960" y="1971040"/>
                  </a:cubicBezTo>
                  <a:lnTo>
                    <a:pt x="0" y="187960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DEC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" name="Hộp Văn bản 14">
              <a:extLst>
                <a:ext uri="{FF2B5EF4-FFF2-40B4-BE49-F238E27FC236}">
                  <a16:creationId xmlns:a16="http://schemas.microsoft.com/office/drawing/2014/main" xmlns="" id="{459A3AEA-E9CF-6C1C-C327-A2FCBFA0F163}"/>
                </a:ext>
              </a:extLst>
            </p:cNvPr>
            <p:cNvSpPr txBox="1"/>
            <p:nvPr/>
          </p:nvSpPr>
          <p:spPr>
            <a:xfrm>
              <a:off x="5547879" y="3029653"/>
              <a:ext cx="53893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2</a:t>
              </a:r>
              <a:endPara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  <p:sp>
          <p:nvSpPr>
            <p:cNvPr id="16" name="Hộp Văn bản 15">
              <a:extLst>
                <a:ext uri="{FF2B5EF4-FFF2-40B4-BE49-F238E27FC236}">
                  <a16:creationId xmlns:a16="http://schemas.microsoft.com/office/drawing/2014/main" xmlns="" id="{CDD3E6A3-7CBA-4EFF-AD79-3B77F6CED480}"/>
                </a:ext>
              </a:extLst>
            </p:cNvPr>
            <p:cNvSpPr txBox="1"/>
            <p:nvPr/>
          </p:nvSpPr>
          <p:spPr>
            <a:xfrm>
              <a:off x="7000761" y="1636311"/>
              <a:ext cx="53893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3</a:t>
              </a:r>
              <a:endPara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  <p:sp>
          <p:nvSpPr>
            <p:cNvPr id="17" name="Hộp Văn bản 16">
              <a:extLst>
                <a:ext uri="{FF2B5EF4-FFF2-40B4-BE49-F238E27FC236}">
                  <a16:creationId xmlns:a16="http://schemas.microsoft.com/office/drawing/2014/main" xmlns="" id="{20FC7D06-A1CE-0E0A-31C6-018764780479}"/>
                </a:ext>
              </a:extLst>
            </p:cNvPr>
            <p:cNvSpPr txBox="1"/>
            <p:nvPr/>
          </p:nvSpPr>
          <p:spPr>
            <a:xfrm>
              <a:off x="7062949" y="4175019"/>
              <a:ext cx="53893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4</a:t>
              </a:r>
              <a:endPara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  <p:sp>
          <p:nvSpPr>
            <p:cNvPr id="18" name="Hộp Văn bản 17">
              <a:extLst>
                <a:ext uri="{FF2B5EF4-FFF2-40B4-BE49-F238E27FC236}">
                  <a16:creationId xmlns:a16="http://schemas.microsoft.com/office/drawing/2014/main" xmlns="" id="{D3D5E27D-51A6-7773-B5F0-3CF576E99FAE}"/>
                </a:ext>
              </a:extLst>
            </p:cNvPr>
            <p:cNvSpPr txBox="1"/>
            <p:nvPr/>
          </p:nvSpPr>
          <p:spPr>
            <a:xfrm>
              <a:off x="8270836" y="2844887"/>
              <a:ext cx="53893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5</a:t>
              </a:r>
              <a:endPara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  <p:grpSp>
          <p:nvGrpSpPr>
            <p:cNvPr id="317" name="Đồ họa 240">
              <a:extLst>
                <a:ext uri="{FF2B5EF4-FFF2-40B4-BE49-F238E27FC236}">
                  <a16:creationId xmlns:a16="http://schemas.microsoft.com/office/drawing/2014/main" xmlns="" id="{19470A55-7280-4FC9-EAFC-5E8F1C4D2DA0}"/>
                </a:ext>
              </a:extLst>
            </p:cNvPr>
            <p:cNvGrpSpPr/>
            <p:nvPr/>
          </p:nvGrpSpPr>
          <p:grpSpPr>
            <a:xfrm>
              <a:off x="4598876" y="2939791"/>
              <a:ext cx="1033487" cy="368759"/>
              <a:chOff x="5675422" y="3343483"/>
              <a:chExt cx="549258" cy="195981"/>
            </a:xfrm>
          </p:grpSpPr>
          <p:grpSp>
            <p:nvGrpSpPr>
              <p:cNvPr id="318" name="Đồ họa 240">
                <a:extLst>
                  <a:ext uri="{FF2B5EF4-FFF2-40B4-BE49-F238E27FC236}">
                    <a16:creationId xmlns:a16="http://schemas.microsoft.com/office/drawing/2014/main" xmlns="" id="{598454CF-A62D-ED09-7038-670ABFEDEAB5}"/>
                  </a:ext>
                </a:extLst>
              </p:cNvPr>
              <p:cNvGrpSpPr/>
              <p:nvPr/>
            </p:nvGrpSpPr>
            <p:grpSpPr>
              <a:xfrm>
                <a:off x="5685075" y="3480546"/>
                <a:ext cx="539605" cy="58918"/>
                <a:chOff x="5685075" y="3480546"/>
                <a:chExt cx="539605" cy="58918"/>
              </a:xfrm>
            </p:grpSpPr>
            <p:sp>
              <p:nvSpPr>
                <p:cNvPr id="319" name="Hình tự do: Hình 318">
                  <a:extLst>
                    <a:ext uri="{FF2B5EF4-FFF2-40B4-BE49-F238E27FC236}">
                      <a16:creationId xmlns:a16="http://schemas.microsoft.com/office/drawing/2014/main" xmlns="" id="{69018169-4470-A1C7-FC35-0560D88D5196}"/>
                    </a:ext>
                  </a:extLst>
                </p:cNvPr>
                <p:cNvSpPr/>
                <p:nvPr/>
              </p:nvSpPr>
              <p:spPr>
                <a:xfrm>
                  <a:off x="5685075" y="3480546"/>
                  <a:ext cx="539605" cy="58918"/>
                </a:xfrm>
                <a:custGeom>
                  <a:avLst/>
                  <a:gdLst>
                    <a:gd name="connsiteX0" fmla="*/ 8224 w 539605"/>
                    <a:gd name="connsiteY0" fmla="*/ 41042 h 58918"/>
                    <a:gd name="connsiteX1" fmla="*/ 502 w 539605"/>
                    <a:gd name="connsiteY1" fmla="*/ 50694 h 58918"/>
                    <a:gd name="connsiteX2" fmla="*/ 502 w 539605"/>
                    <a:gd name="connsiteY2" fmla="*/ 50694 h 58918"/>
                    <a:gd name="connsiteX3" fmla="*/ 10155 w 539605"/>
                    <a:gd name="connsiteY3" fmla="*/ 58416 h 58918"/>
                    <a:gd name="connsiteX4" fmla="*/ 531381 w 539605"/>
                    <a:gd name="connsiteY4" fmla="*/ 17876 h 58918"/>
                    <a:gd name="connsiteX5" fmla="*/ 539103 w 539605"/>
                    <a:gd name="connsiteY5" fmla="*/ 8224 h 58918"/>
                    <a:gd name="connsiteX6" fmla="*/ 539103 w 539605"/>
                    <a:gd name="connsiteY6" fmla="*/ 8224 h 58918"/>
                    <a:gd name="connsiteX7" fmla="*/ 529451 w 539605"/>
                    <a:gd name="connsiteY7" fmla="*/ 502 h 58918"/>
                    <a:gd name="connsiteX8" fmla="*/ 8224 w 539605"/>
                    <a:gd name="connsiteY8" fmla="*/ 41042 h 589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9605" h="58918">
                      <a:moveTo>
                        <a:pt x="8224" y="41042"/>
                      </a:moveTo>
                      <a:cubicBezTo>
                        <a:pt x="2433" y="41042"/>
                        <a:pt x="-1428" y="46833"/>
                        <a:pt x="502" y="50694"/>
                      </a:cubicBezTo>
                      <a:lnTo>
                        <a:pt x="502" y="50694"/>
                      </a:lnTo>
                      <a:cubicBezTo>
                        <a:pt x="502" y="56486"/>
                        <a:pt x="6294" y="60347"/>
                        <a:pt x="10155" y="58416"/>
                      </a:cubicBezTo>
                      <a:lnTo>
                        <a:pt x="531381" y="17876"/>
                      </a:lnTo>
                      <a:cubicBezTo>
                        <a:pt x="537173" y="17876"/>
                        <a:pt x="541034" y="12085"/>
                        <a:pt x="539103" y="8224"/>
                      </a:cubicBezTo>
                      <a:lnTo>
                        <a:pt x="539103" y="8224"/>
                      </a:lnTo>
                      <a:cubicBezTo>
                        <a:pt x="539103" y="2433"/>
                        <a:pt x="533312" y="-1428"/>
                        <a:pt x="529451" y="502"/>
                      </a:cubicBezTo>
                      <a:lnTo>
                        <a:pt x="8224" y="41042"/>
                      </a:lnTo>
                      <a:close/>
                    </a:path>
                  </a:pathLst>
                </a:custGeom>
                <a:solidFill>
                  <a:srgbClr val="1268B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20" name="Hình tự do: Hình 319">
                  <a:extLst>
                    <a:ext uri="{FF2B5EF4-FFF2-40B4-BE49-F238E27FC236}">
                      <a16:creationId xmlns:a16="http://schemas.microsoft.com/office/drawing/2014/main" xmlns="" id="{250050D7-6F0F-A4CE-D037-33F5C238FC65}"/>
                    </a:ext>
                  </a:extLst>
                </p:cNvPr>
                <p:cNvSpPr/>
                <p:nvPr/>
              </p:nvSpPr>
              <p:spPr>
                <a:xfrm>
                  <a:off x="5691371" y="3490698"/>
                  <a:ext cx="528948" cy="46331"/>
                </a:xfrm>
                <a:custGeom>
                  <a:avLst/>
                  <a:gdLst>
                    <a:gd name="connsiteX0" fmla="*/ 9652 w 528948"/>
                    <a:gd name="connsiteY0" fmla="*/ 40540 h 46331"/>
                    <a:gd name="connsiteX1" fmla="*/ 0 w 528948"/>
                    <a:gd name="connsiteY1" fmla="*/ 44401 h 46331"/>
                    <a:gd name="connsiteX2" fmla="*/ 0 w 528948"/>
                    <a:gd name="connsiteY2" fmla="*/ 44401 h 46331"/>
                    <a:gd name="connsiteX3" fmla="*/ 9652 w 528948"/>
                    <a:gd name="connsiteY3" fmla="*/ 46331 h 46331"/>
                    <a:gd name="connsiteX4" fmla="*/ 519296 w 528948"/>
                    <a:gd name="connsiteY4" fmla="*/ 5791 h 46331"/>
                    <a:gd name="connsiteX5" fmla="*/ 528949 w 528948"/>
                    <a:gd name="connsiteY5" fmla="*/ 1930 h 46331"/>
                    <a:gd name="connsiteX6" fmla="*/ 528949 w 528948"/>
                    <a:gd name="connsiteY6" fmla="*/ 1930 h 46331"/>
                    <a:gd name="connsiteX7" fmla="*/ 519296 w 528948"/>
                    <a:gd name="connsiteY7" fmla="*/ 0 h 46331"/>
                    <a:gd name="connsiteX8" fmla="*/ 9652 w 528948"/>
                    <a:gd name="connsiteY8" fmla="*/ 40540 h 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28948" h="46331">
                      <a:moveTo>
                        <a:pt x="9652" y="40540"/>
                      </a:moveTo>
                      <a:cubicBezTo>
                        <a:pt x="3861" y="40540"/>
                        <a:pt x="0" y="42470"/>
                        <a:pt x="0" y="44401"/>
                      </a:cubicBezTo>
                      <a:lnTo>
                        <a:pt x="0" y="44401"/>
                      </a:lnTo>
                      <a:cubicBezTo>
                        <a:pt x="0" y="46331"/>
                        <a:pt x="3861" y="46331"/>
                        <a:pt x="9652" y="46331"/>
                      </a:cubicBezTo>
                      <a:lnTo>
                        <a:pt x="519296" y="5791"/>
                      </a:lnTo>
                      <a:cubicBezTo>
                        <a:pt x="525088" y="5791"/>
                        <a:pt x="528949" y="3861"/>
                        <a:pt x="528949" y="1930"/>
                      </a:cubicBezTo>
                      <a:lnTo>
                        <a:pt x="528949" y="1930"/>
                      </a:lnTo>
                      <a:cubicBezTo>
                        <a:pt x="528949" y="0"/>
                        <a:pt x="525088" y="0"/>
                        <a:pt x="519296" y="0"/>
                      </a:cubicBezTo>
                      <a:lnTo>
                        <a:pt x="9652" y="40540"/>
                      </a:lnTo>
                      <a:close/>
                    </a:path>
                  </a:pathLst>
                </a:custGeom>
                <a:solidFill>
                  <a:srgbClr val="00A4E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21" name="Đồ họa 240">
                <a:extLst>
                  <a:ext uri="{FF2B5EF4-FFF2-40B4-BE49-F238E27FC236}">
                    <a16:creationId xmlns:a16="http://schemas.microsoft.com/office/drawing/2014/main" xmlns="" id="{D549517B-0194-64C6-C126-6B06B7929B05}"/>
                  </a:ext>
                </a:extLst>
              </p:cNvPr>
              <p:cNvGrpSpPr/>
              <p:nvPr/>
            </p:nvGrpSpPr>
            <p:grpSpPr>
              <a:xfrm>
                <a:off x="5720325" y="3355568"/>
                <a:ext cx="484547" cy="170394"/>
                <a:chOff x="5720325" y="3355568"/>
                <a:chExt cx="484547" cy="170394"/>
              </a:xfrm>
            </p:grpSpPr>
            <p:grpSp>
              <p:nvGrpSpPr>
                <p:cNvPr id="322" name="Đồ họa 240">
                  <a:extLst>
                    <a:ext uri="{FF2B5EF4-FFF2-40B4-BE49-F238E27FC236}">
                      <a16:creationId xmlns:a16="http://schemas.microsoft.com/office/drawing/2014/main" xmlns="" id="{9C2DAAB8-1384-22AB-390F-8B66E8D1D997}"/>
                    </a:ext>
                  </a:extLst>
                </p:cNvPr>
                <p:cNvGrpSpPr/>
                <p:nvPr/>
              </p:nvGrpSpPr>
              <p:grpSpPr>
                <a:xfrm>
                  <a:off x="6181707" y="3355568"/>
                  <a:ext cx="23165" cy="133715"/>
                  <a:chOff x="6181707" y="3355568"/>
                  <a:chExt cx="23165" cy="133715"/>
                </a:xfrm>
              </p:grpSpPr>
              <p:grpSp>
                <p:nvGrpSpPr>
                  <p:cNvPr id="323" name="Đồ họa 240">
                    <a:extLst>
                      <a:ext uri="{FF2B5EF4-FFF2-40B4-BE49-F238E27FC236}">
                        <a16:creationId xmlns:a16="http://schemas.microsoft.com/office/drawing/2014/main" xmlns="" id="{3317339E-2001-48D1-7C20-3E1B5EB2F3D5}"/>
                      </a:ext>
                    </a:extLst>
                  </p:cNvPr>
                  <p:cNvGrpSpPr/>
                  <p:nvPr/>
                </p:nvGrpSpPr>
                <p:grpSpPr>
                  <a:xfrm>
                    <a:off x="6181707" y="3355568"/>
                    <a:ext cx="23165" cy="133715"/>
                    <a:chOff x="6181707" y="3355568"/>
                    <a:chExt cx="23165" cy="133715"/>
                  </a:xfrm>
                </p:grpSpPr>
                <p:sp>
                  <p:nvSpPr>
                    <p:cNvPr id="324" name="Hình tự do: Hình 323">
                      <a:extLst>
                        <a:ext uri="{FF2B5EF4-FFF2-40B4-BE49-F238E27FC236}">
                          <a16:creationId xmlns:a16="http://schemas.microsoft.com/office/drawing/2014/main" xmlns="" id="{FFFD6F96-06AA-E4CF-DA5D-F3D7A1CB2CA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81707" y="3355568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1 h 133715"/>
                        <a:gd name="connsiteX6" fmla="*/ 13513 w 23165"/>
                        <a:gd name="connsiteY6" fmla="*/ 5791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1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2"/>
                            <a:pt x="23166" y="125481"/>
                          </a:cubicBezTo>
                          <a:lnTo>
                            <a:pt x="13513" y="5791"/>
                          </a:lnTo>
                          <a:cubicBezTo>
                            <a:pt x="13513" y="3861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25" name="Hình tự do: Hình 324">
                      <a:extLst>
                        <a:ext uri="{FF2B5EF4-FFF2-40B4-BE49-F238E27FC236}">
                          <a16:creationId xmlns:a16="http://schemas.microsoft.com/office/drawing/2014/main" xmlns="" id="{C1C68958-4AAA-1CF6-5CFA-87F97943F1A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81707" y="3361359"/>
                      <a:ext cx="19304" cy="123550"/>
                    </a:xfrm>
                    <a:custGeom>
                      <a:avLst/>
                      <a:gdLst>
                        <a:gd name="connsiteX0" fmla="*/ 5791 w 19304"/>
                        <a:gd name="connsiteY0" fmla="*/ 0 h 123550"/>
                        <a:gd name="connsiteX1" fmla="*/ 0 w 19304"/>
                        <a:gd name="connsiteY1" fmla="*/ 7722 h 123550"/>
                        <a:gd name="connsiteX2" fmla="*/ 7722 w 19304"/>
                        <a:gd name="connsiteY2" fmla="*/ 117759 h 123550"/>
                        <a:gd name="connsiteX3" fmla="*/ 13513 w 19304"/>
                        <a:gd name="connsiteY3" fmla="*/ 123550 h 123550"/>
                        <a:gd name="connsiteX4" fmla="*/ 13513 w 19304"/>
                        <a:gd name="connsiteY4" fmla="*/ 123550 h 123550"/>
                        <a:gd name="connsiteX5" fmla="*/ 19305 w 19304"/>
                        <a:gd name="connsiteY5" fmla="*/ 115828 h 123550"/>
                        <a:gd name="connsiteX6" fmla="*/ 9652 w 19304"/>
                        <a:gd name="connsiteY6" fmla="*/ 5791 h 123550"/>
                        <a:gd name="connsiteX7" fmla="*/ 5791 w 19304"/>
                        <a:gd name="connsiteY7" fmla="*/ 0 h 123550"/>
                        <a:gd name="connsiteX8" fmla="*/ 5791 w 19304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9304" h="123550">
                          <a:moveTo>
                            <a:pt x="5791" y="0"/>
                          </a:moveTo>
                          <a:cubicBezTo>
                            <a:pt x="1931" y="0"/>
                            <a:pt x="0" y="3861"/>
                            <a:pt x="0" y="7722"/>
                          </a:cubicBezTo>
                          <a:lnTo>
                            <a:pt x="7722" y="117759"/>
                          </a:lnTo>
                          <a:cubicBezTo>
                            <a:pt x="7722" y="121620"/>
                            <a:pt x="11583" y="123550"/>
                            <a:pt x="13513" y="123550"/>
                          </a:cubicBezTo>
                          <a:lnTo>
                            <a:pt x="13513" y="123550"/>
                          </a:lnTo>
                          <a:cubicBezTo>
                            <a:pt x="17374" y="123550"/>
                            <a:pt x="19305" y="119689"/>
                            <a:pt x="19305" y="115828"/>
                          </a:cubicBezTo>
                          <a:lnTo>
                            <a:pt x="9652" y="5791"/>
                          </a:lnTo>
                          <a:cubicBezTo>
                            <a:pt x="11583" y="1931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326" name="Hình tự do: Hình 325">
                    <a:extLst>
                      <a:ext uri="{FF2B5EF4-FFF2-40B4-BE49-F238E27FC236}">
                        <a16:creationId xmlns:a16="http://schemas.microsoft.com/office/drawing/2014/main" xmlns="" id="{C4322B4D-6FFE-0EC2-2D66-0DD1941F4B34}"/>
                      </a:ext>
                    </a:extLst>
                  </p:cNvPr>
                  <p:cNvSpPr/>
                  <p:nvPr/>
                </p:nvSpPr>
                <p:spPr>
                  <a:xfrm>
                    <a:off x="6191360" y="3363290"/>
                    <a:ext cx="11582" cy="117758"/>
                  </a:xfrm>
                  <a:custGeom>
                    <a:avLst/>
                    <a:gdLst>
                      <a:gd name="connsiteX0" fmla="*/ 0 w 11582"/>
                      <a:gd name="connsiteY0" fmla="*/ 0 h 117758"/>
                      <a:gd name="connsiteX1" fmla="*/ 0 w 11582"/>
                      <a:gd name="connsiteY1" fmla="*/ 0 h 117758"/>
                      <a:gd name="connsiteX2" fmla="*/ 7722 w 11582"/>
                      <a:gd name="connsiteY2" fmla="*/ 115828 h 117758"/>
                      <a:gd name="connsiteX3" fmla="*/ 9652 w 11582"/>
                      <a:gd name="connsiteY3" fmla="*/ 117759 h 117758"/>
                      <a:gd name="connsiteX4" fmla="*/ 9652 w 11582"/>
                      <a:gd name="connsiteY4" fmla="*/ 117759 h 117758"/>
                      <a:gd name="connsiteX5" fmla="*/ 11583 w 11582"/>
                      <a:gd name="connsiteY5" fmla="*/ 115828 h 117758"/>
                      <a:gd name="connsiteX6" fmla="*/ 0 w 11582"/>
                      <a:gd name="connsiteY6" fmla="*/ 0 h 117758"/>
                      <a:gd name="connsiteX7" fmla="*/ 0 w 11582"/>
                      <a:gd name="connsiteY7" fmla="*/ 0 h 117758"/>
                      <a:gd name="connsiteX8" fmla="*/ 0 w 11582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82" h="117758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lnTo>
                          <a:pt x="7722" y="115828"/>
                        </a:lnTo>
                        <a:cubicBezTo>
                          <a:pt x="7722" y="115828"/>
                          <a:pt x="7722" y="117759"/>
                          <a:pt x="9652" y="117759"/>
                        </a:cubicBezTo>
                        <a:lnTo>
                          <a:pt x="9652" y="117759"/>
                        </a:lnTo>
                        <a:cubicBezTo>
                          <a:pt x="9652" y="117759"/>
                          <a:pt x="11583" y="117759"/>
                          <a:pt x="11583" y="115828"/>
                        </a:cubicBezTo>
                        <a:lnTo>
                          <a:pt x="0" y="0"/>
                        </a:lnTo>
                        <a:cubicBezTo>
                          <a:pt x="1931" y="0"/>
                          <a:pt x="0" y="0"/>
                          <a:pt x="0" y="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27" name="Đồ họa 240">
                  <a:extLst>
                    <a:ext uri="{FF2B5EF4-FFF2-40B4-BE49-F238E27FC236}">
                      <a16:creationId xmlns:a16="http://schemas.microsoft.com/office/drawing/2014/main" xmlns="" id="{54582351-2A72-E150-A6BE-DEE2A4C82B00}"/>
                    </a:ext>
                  </a:extLst>
                </p:cNvPr>
                <p:cNvGrpSpPr/>
                <p:nvPr/>
              </p:nvGrpSpPr>
              <p:grpSpPr>
                <a:xfrm>
                  <a:off x="6116071" y="3361359"/>
                  <a:ext cx="23165" cy="133715"/>
                  <a:chOff x="6116071" y="3361359"/>
                  <a:chExt cx="23165" cy="133715"/>
                </a:xfrm>
              </p:grpSpPr>
              <p:grpSp>
                <p:nvGrpSpPr>
                  <p:cNvPr id="328" name="Đồ họa 240">
                    <a:extLst>
                      <a:ext uri="{FF2B5EF4-FFF2-40B4-BE49-F238E27FC236}">
                        <a16:creationId xmlns:a16="http://schemas.microsoft.com/office/drawing/2014/main" xmlns="" id="{DB507CB6-5B75-7923-9C91-47BAA539F806}"/>
                      </a:ext>
                    </a:extLst>
                  </p:cNvPr>
                  <p:cNvGrpSpPr/>
                  <p:nvPr/>
                </p:nvGrpSpPr>
                <p:grpSpPr>
                  <a:xfrm>
                    <a:off x="6116071" y="3361359"/>
                    <a:ext cx="23165" cy="133715"/>
                    <a:chOff x="6116071" y="3361359"/>
                    <a:chExt cx="23165" cy="133715"/>
                  </a:xfrm>
                </p:grpSpPr>
                <p:sp>
                  <p:nvSpPr>
                    <p:cNvPr id="329" name="Hình tự do: Hình 328">
                      <a:extLst>
                        <a:ext uri="{FF2B5EF4-FFF2-40B4-BE49-F238E27FC236}">
                          <a16:creationId xmlns:a16="http://schemas.microsoft.com/office/drawing/2014/main" xmlns="" id="{4D97A8F2-1DCD-30E0-F0D3-CEDA36F5F2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16071" y="3361359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1 h 133715"/>
                        <a:gd name="connsiteX6" fmla="*/ 13513 w 23165"/>
                        <a:gd name="connsiteY6" fmla="*/ 5791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2"/>
                            <a:pt x="23166" y="125481"/>
                          </a:cubicBezTo>
                          <a:lnTo>
                            <a:pt x="13513" y="5791"/>
                          </a:lnTo>
                          <a:cubicBezTo>
                            <a:pt x="13513" y="1931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30" name="Hình tự do: Hình 329">
                      <a:extLst>
                        <a:ext uri="{FF2B5EF4-FFF2-40B4-BE49-F238E27FC236}">
                          <a16:creationId xmlns:a16="http://schemas.microsoft.com/office/drawing/2014/main" xmlns="" id="{08710FDC-977F-A070-D5BA-20C1437DBA5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16071" y="3367150"/>
                      <a:ext cx="21235" cy="123550"/>
                    </a:xfrm>
                    <a:custGeom>
                      <a:avLst/>
                      <a:gdLst>
                        <a:gd name="connsiteX0" fmla="*/ 5791 w 21235"/>
                        <a:gd name="connsiteY0" fmla="*/ 0 h 123550"/>
                        <a:gd name="connsiteX1" fmla="*/ 0 w 21235"/>
                        <a:gd name="connsiteY1" fmla="*/ 7722 h 123550"/>
                        <a:gd name="connsiteX2" fmla="*/ 9652 w 21235"/>
                        <a:gd name="connsiteY2" fmla="*/ 117759 h 123550"/>
                        <a:gd name="connsiteX3" fmla="*/ 15444 w 21235"/>
                        <a:gd name="connsiteY3" fmla="*/ 123550 h 123550"/>
                        <a:gd name="connsiteX4" fmla="*/ 15444 w 21235"/>
                        <a:gd name="connsiteY4" fmla="*/ 123550 h 123550"/>
                        <a:gd name="connsiteX5" fmla="*/ 21235 w 21235"/>
                        <a:gd name="connsiteY5" fmla="*/ 115828 h 123550"/>
                        <a:gd name="connsiteX6" fmla="*/ 13513 w 21235"/>
                        <a:gd name="connsiteY6" fmla="*/ 5791 h 123550"/>
                        <a:gd name="connsiteX7" fmla="*/ 5791 w 21235"/>
                        <a:gd name="connsiteY7" fmla="*/ 0 h 123550"/>
                        <a:gd name="connsiteX8" fmla="*/ 5791 w 21235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3550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17759"/>
                          </a:lnTo>
                          <a:cubicBezTo>
                            <a:pt x="9652" y="121620"/>
                            <a:pt x="13513" y="123550"/>
                            <a:pt x="15444" y="123550"/>
                          </a:cubicBezTo>
                          <a:lnTo>
                            <a:pt x="15444" y="123550"/>
                          </a:lnTo>
                          <a:cubicBezTo>
                            <a:pt x="19305" y="123550"/>
                            <a:pt x="21235" y="119689"/>
                            <a:pt x="21235" y="115828"/>
                          </a:cubicBezTo>
                          <a:lnTo>
                            <a:pt x="13513" y="5791"/>
                          </a:lnTo>
                          <a:cubicBezTo>
                            <a:pt x="11583" y="1930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331" name="Hình tự do: Hình 330">
                    <a:extLst>
                      <a:ext uri="{FF2B5EF4-FFF2-40B4-BE49-F238E27FC236}">
                        <a16:creationId xmlns:a16="http://schemas.microsoft.com/office/drawing/2014/main" xmlns="" id="{AEC11ADE-A7A7-6980-94FC-BE3CFA947E65}"/>
                      </a:ext>
                    </a:extLst>
                  </p:cNvPr>
                  <p:cNvSpPr/>
                  <p:nvPr/>
                </p:nvSpPr>
                <p:spPr>
                  <a:xfrm>
                    <a:off x="6124866" y="3369081"/>
                    <a:ext cx="12440" cy="117758"/>
                  </a:xfrm>
                  <a:custGeom>
                    <a:avLst/>
                    <a:gdLst>
                      <a:gd name="connsiteX0" fmla="*/ 858 w 12440"/>
                      <a:gd name="connsiteY0" fmla="*/ 0 h 117758"/>
                      <a:gd name="connsiteX1" fmla="*/ 858 w 12440"/>
                      <a:gd name="connsiteY1" fmla="*/ 0 h 117758"/>
                      <a:gd name="connsiteX2" fmla="*/ 8580 w 12440"/>
                      <a:gd name="connsiteY2" fmla="*/ 115828 h 117758"/>
                      <a:gd name="connsiteX3" fmla="*/ 10510 w 12440"/>
                      <a:gd name="connsiteY3" fmla="*/ 117759 h 117758"/>
                      <a:gd name="connsiteX4" fmla="*/ 10510 w 12440"/>
                      <a:gd name="connsiteY4" fmla="*/ 117759 h 117758"/>
                      <a:gd name="connsiteX5" fmla="*/ 12441 w 12440"/>
                      <a:gd name="connsiteY5" fmla="*/ 115828 h 117758"/>
                      <a:gd name="connsiteX6" fmla="*/ 858 w 12440"/>
                      <a:gd name="connsiteY6" fmla="*/ 0 h 117758"/>
                      <a:gd name="connsiteX7" fmla="*/ 858 w 12440"/>
                      <a:gd name="connsiteY7" fmla="*/ 0 h 117758"/>
                      <a:gd name="connsiteX8" fmla="*/ 858 w 12440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2440" h="117758">
                        <a:moveTo>
                          <a:pt x="858" y="0"/>
                        </a:moveTo>
                        <a:cubicBezTo>
                          <a:pt x="858" y="0"/>
                          <a:pt x="-1073" y="0"/>
                          <a:pt x="858" y="0"/>
                        </a:cubicBezTo>
                        <a:lnTo>
                          <a:pt x="8580" y="115828"/>
                        </a:lnTo>
                        <a:cubicBezTo>
                          <a:pt x="8580" y="115828"/>
                          <a:pt x="8580" y="117759"/>
                          <a:pt x="10510" y="117759"/>
                        </a:cubicBezTo>
                        <a:lnTo>
                          <a:pt x="10510" y="117759"/>
                        </a:lnTo>
                        <a:cubicBezTo>
                          <a:pt x="10510" y="117759"/>
                          <a:pt x="12441" y="117759"/>
                          <a:pt x="12441" y="115828"/>
                        </a:cubicBezTo>
                        <a:lnTo>
                          <a:pt x="858" y="0"/>
                        </a:lnTo>
                        <a:cubicBezTo>
                          <a:pt x="2788" y="0"/>
                          <a:pt x="858" y="0"/>
                          <a:pt x="858" y="0"/>
                        </a:cubicBezTo>
                        <a:lnTo>
                          <a:pt x="858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32" name="Đồ họa 240">
                  <a:extLst>
                    <a:ext uri="{FF2B5EF4-FFF2-40B4-BE49-F238E27FC236}">
                      <a16:creationId xmlns:a16="http://schemas.microsoft.com/office/drawing/2014/main" xmlns="" id="{391BF51C-F1F6-62FF-E889-8AAB703E50E9}"/>
                    </a:ext>
                  </a:extLst>
                </p:cNvPr>
                <p:cNvGrpSpPr/>
                <p:nvPr/>
              </p:nvGrpSpPr>
              <p:grpSpPr>
                <a:xfrm>
                  <a:off x="6050435" y="3366637"/>
                  <a:ext cx="23165" cy="134229"/>
                  <a:chOff x="6050435" y="3366637"/>
                  <a:chExt cx="23165" cy="134229"/>
                </a:xfrm>
              </p:grpSpPr>
              <p:grpSp>
                <p:nvGrpSpPr>
                  <p:cNvPr id="333" name="Đồ họa 240">
                    <a:extLst>
                      <a:ext uri="{FF2B5EF4-FFF2-40B4-BE49-F238E27FC236}">
                        <a16:creationId xmlns:a16="http://schemas.microsoft.com/office/drawing/2014/main" xmlns="" id="{471EB945-E27A-036F-84B6-C03373C2A365}"/>
                      </a:ext>
                    </a:extLst>
                  </p:cNvPr>
                  <p:cNvGrpSpPr/>
                  <p:nvPr/>
                </p:nvGrpSpPr>
                <p:grpSpPr>
                  <a:xfrm>
                    <a:off x="6050435" y="3366637"/>
                    <a:ext cx="23165" cy="134229"/>
                    <a:chOff x="6050435" y="3366637"/>
                    <a:chExt cx="23165" cy="134229"/>
                  </a:xfrm>
                </p:grpSpPr>
                <p:sp>
                  <p:nvSpPr>
                    <p:cNvPr id="334" name="Hình tự do: Hình 333">
                      <a:extLst>
                        <a:ext uri="{FF2B5EF4-FFF2-40B4-BE49-F238E27FC236}">
                          <a16:creationId xmlns:a16="http://schemas.microsoft.com/office/drawing/2014/main" xmlns="" id="{08F69439-067D-4116-1B9C-1EAD7573D91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50435" y="3366637"/>
                      <a:ext cx="23165" cy="134229"/>
                    </a:xfrm>
                    <a:custGeom>
                      <a:avLst/>
                      <a:gdLst>
                        <a:gd name="connsiteX0" fmla="*/ 5791 w 23165"/>
                        <a:gd name="connsiteY0" fmla="*/ 513 h 134229"/>
                        <a:gd name="connsiteX1" fmla="*/ 0 w 23165"/>
                        <a:gd name="connsiteY1" fmla="*/ 8235 h 134229"/>
                        <a:gd name="connsiteX2" fmla="*/ 9652 w 23165"/>
                        <a:gd name="connsiteY2" fmla="*/ 127925 h 134229"/>
                        <a:gd name="connsiteX3" fmla="*/ 17374 w 23165"/>
                        <a:gd name="connsiteY3" fmla="*/ 133716 h 134229"/>
                        <a:gd name="connsiteX4" fmla="*/ 17374 w 23165"/>
                        <a:gd name="connsiteY4" fmla="*/ 133716 h 134229"/>
                        <a:gd name="connsiteX5" fmla="*/ 23166 w 23165"/>
                        <a:gd name="connsiteY5" fmla="*/ 125994 h 134229"/>
                        <a:gd name="connsiteX6" fmla="*/ 13513 w 23165"/>
                        <a:gd name="connsiteY6" fmla="*/ 6305 h 134229"/>
                        <a:gd name="connsiteX7" fmla="*/ 5791 w 23165"/>
                        <a:gd name="connsiteY7" fmla="*/ 513 h 134229"/>
                        <a:gd name="connsiteX8" fmla="*/ 5791 w 23165"/>
                        <a:gd name="connsiteY8" fmla="*/ 513 h 13422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4229">
                          <a:moveTo>
                            <a:pt x="5791" y="513"/>
                          </a:moveTo>
                          <a:cubicBezTo>
                            <a:pt x="1930" y="513"/>
                            <a:pt x="0" y="4374"/>
                            <a:pt x="0" y="8235"/>
                          </a:cubicBezTo>
                          <a:lnTo>
                            <a:pt x="9652" y="127925"/>
                          </a:lnTo>
                          <a:cubicBezTo>
                            <a:pt x="9652" y="131785"/>
                            <a:pt x="13513" y="135646"/>
                            <a:pt x="17374" y="133716"/>
                          </a:cubicBezTo>
                          <a:lnTo>
                            <a:pt x="17374" y="133716"/>
                          </a:lnTo>
                          <a:cubicBezTo>
                            <a:pt x="21235" y="133716"/>
                            <a:pt x="23166" y="129855"/>
                            <a:pt x="23166" y="125994"/>
                          </a:cubicBezTo>
                          <a:lnTo>
                            <a:pt x="13513" y="6305"/>
                          </a:lnTo>
                          <a:cubicBezTo>
                            <a:pt x="13513" y="2444"/>
                            <a:pt x="9652" y="-1417"/>
                            <a:pt x="5791" y="513"/>
                          </a:cubicBezTo>
                          <a:lnTo>
                            <a:pt x="5791" y="513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35" name="Hình tự do: Hình 334">
                      <a:extLst>
                        <a:ext uri="{FF2B5EF4-FFF2-40B4-BE49-F238E27FC236}">
                          <a16:creationId xmlns:a16="http://schemas.microsoft.com/office/drawing/2014/main" xmlns="" id="{F778AFFF-F63C-FAD3-9AFC-EA71BFE9293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50435" y="3371011"/>
                      <a:ext cx="21235" cy="123550"/>
                    </a:xfrm>
                    <a:custGeom>
                      <a:avLst/>
                      <a:gdLst>
                        <a:gd name="connsiteX0" fmla="*/ 5791 w 21235"/>
                        <a:gd name="connsiteY0" fmla="*/ 0 h 123550"/>
                        <a:gd name="connsiteX1" fmla="*/ 0 w 21235"/>
                        <a:gd name="connsiteY1" fmla="*/ 7722 h 123550"/>
                        <a:gd name="connsiteX2" fmla="*/ 9652 w 21235"/>
                        <a:gd name="connsiteY2" fmla="*/ 117759 h 123550"/>
                        <a:gd name="connsiteX3" fmla="*/ 15444 w 21235"/>
                        <a:gd name="connsiteY3" fmla="*/ 123550 h 123550"/>
                        <a:gd name="connsiteX4" fmla="*/ 15444 w 21235"/>
                        <a:gd name="connsiteY4" fmla="*/ 123550 h 123550"/>
                        <a:gd name="connsiteX5" fmla="*/ 21235 w 21235"/>
                        <a:gd name="connsiteY5" fmla="*/ 115828 h 123550"/>
                        <a:gd name="connsiteX6" fmla="*/ 11583 w 21235"/>
                        <a:gd name="connsiteY6" fmla="*/ 7722 h 123550"/>
                        <a:gd name="connsiteX7" fmla="*/ 5791 w 21235"/>
                        <a:gd name="connsiteY7" fmla="*/ 0 h 123550"/>
                        <a:gd name="connsiteX8" fmla="*/ 5791 w 21235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3550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17759"/>
                          </a:lnTo>
                          <a:cubicBezTo>
                            <a:pt x="9652" y="121620"/>
                            <a:pt x="13513" y="123550"/>
                            <a:pt x="15444" y="123550"/>
                          </a:cubicBezTo>
                          <a:lnTo>
                            <a:pt x="15444" y="123550"/>
                          </a:lnTo>
                          <a:cubicBezTo>
                            <a:pt x="19305" y="123550"/>
                            <a:pt x="21235" y="119689"/>
                            <a:pt x="21235" y="115828"/>
                          </a:cubicBezTo>
                          <a:lnTo>
                            <a:pt x="11583" y="7722"/>
                          </a:lnTo>
                          <a:cubicBezTo>
                            <a:pt x="11583" y="3861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336" name="Hình tự do: Hình 335">
                    <a:extLst>
                      <a:ext uri="{FF2B5EF4-FFF2-40B4-BE49-F238E27FC236}">
                        <a16:creationId xmlns:a16="http://schemas.microsoft.com/office/drawing/2014/main" xmlns="" id="{D9E7549C-3115-50C2-56B9-DE8A85EEE713}"/>
                      </a:ext>
                    </a:extLst>
                  </p:cNvPr>
                  <p:cNvSpPr/>
                  <p:nvPr/>
                </p:nvSpPr>
                <p:spPr>
                  <a:xfrm>
                    <a:off x="6059230" y="3374872"/>
                    <a:ext cx="12440" cy="117758"/>
                  </a:xfrm>
                  <a:custGeom>
                    <a:avLst/>
                    <a:gdLst>
                      <a:gd name="connsiteX0" fmla="*/ 858 w 12440"/>
                      <a:gd name="connsiteY0" fmla="*/ 0 h 117758"/>
                      <a:gd name="connsiteX1" fmla="*/ 858 w 12440"/>
                      <a:gd name="connsiteY1" fmla="*/ 0 h 117758"/>
                      <a:gd name="connsiteX2" fmla="*/ 8580 w 12440"/>
                      <a:gd name="connsiteY2" fmla="*/ 115828 h 117758"/>
                      <a:gd name="connsiteX3" fmla="*/ 10510 w 12440"/>
                      <a:gd name="connsiteY3" fmla="*/ 117759 h 117758"/>
                      <a:gd name="connsiteX4" fmla="*/ 10510 w 12440"/>
                      <a:gd name="connsiteY4" fmla="*/ 117759 h 117758"/>
                      <a:gd name="connsiteX5" fmla="*/ 12441 w 12440"/>
                      <a:gd name="connsiteY5" fmla="*/ 115828 h 117758"/>
                      <a:gd name="connsiteX6" fmla="*/ 858 w 12440"/>
                      <a:gd name="connsiteY6" fmla="*/ 0 h 117758"/>
                      <a:gd name="connsiteX7" fmla="*/ 858 w 12440"/>
                      <a:gd name="connsiteY7" fmla="*/ 0 h 117758"/>
                      <a:gd name="connsiteX8" fmla="*/ 858 w 12440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2440" h="117758">
                        <a:moveTo>
                          <a:pt x="858" y="0"/>
                        </a:moveTo>
                        <a:cubicBezTo>
                          <a:pt x="858" y="0"/>
                          <a:pt x="-1072" y="0"/>
                          <a:pt x="858" y="0"/>
                        </a:cubicBezTo>
                        <a:lnTo>
                          <a:pt x="8580" y="115828"/>
                        </a:lnTo>
                        <a:cubicBezTo>
                          <a:pt x="8580" y="115828"/>
                          <a:pt x="8580" y="117759"/>
                          <a:pt x="10510" y="117759"/>
                        </a:cubicBezTo>
                        <a:lnTo>
                          <a:pt x="10510" y="117759"/>
                        </a:lnTo>
                        <a:cubicBezTo>
                          <a:pt x="10510" y="117759"/>
                          <a:pt x="12441" y="117759"/>
                          <a:pt x="12441" y="115828"/>
                        </a:cubicBezTo>
                        <a:lnTo>
                          <a:pt x="858" y="0"/>
                        </a:lnTo>
                        <a:cubicBezTo>
                          <a:pt x="2788" y="0"/>
                          <a:pt x="858" y="0"/>
                          <a:pt x="858" y="0"/>
                        </a:cubicBezTo>
                        <a:lnTo>
                          <a:pt x="858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37" name="Đồ họa 240">
                  <a:extLst>
                    <a:ext uri="{FF2B5EF4-FFF2-40B4-BE49-F238E27FC236}">
                      <a16:creationId xmlns:a16="http://schemas.microsoft.com/office/drawing/2014/main" xmlns="" id="{CA1EFF17-BD50-2335-F6D8-3CEF85527218}"/>
                    </a:ext>
                  </a:extLst>
                </p:cNvPr>
                <p:cNvGrpSpPr/>
                <p:nvPr/>
              </p:nvGrpSpPr>
              <p:grpSpPr>
                <a:xfrm>
                  <a:off x="5984799" y="3371011"/>
                  <a:ext cx="23165" cy="133715"/>
                  <a:chOff x="5984799" y="3371011"/>
                  <a:chExt cx="23165" cy="133715"/>
                </a:xfrm>
              </p:grpSpPr>
              <p:grpSp>
                <p:nvGrpSpPr>
                  <p:cNvPr id="338" name="Đồ họa 240">
                    <a:extLst>
                      <a:ext uri="{FF2B5EF4-FFF2-40B4-BE49-F238E27FC236}">
                        <a16:creationId xmlns:a16="http://schemas.microsoft.com/office/drawing/2014/main" xmlns="" id="{9C1F2294-97DA-A80D-F1B9-D18054558423}"/>
                      </a:ext>
                    </a:extLst>
                  </p:cNvPr>
                  <p:cNvGrpSpPr/>
                  <p:nvPr/>
                </p:nvGrpSpPr>
                <p:grpSpPr>
                  <a:xfrm>
                    <a:off x="5984799" y="3371011"/>
                    <a:ext cx="23165" cy="133715"/>
                    <a:chOff x="5984799" y="3371011"/>
                    <a:chExt cx="23165" cy="133715"/>
                  </a:xfrm>
                </p:grpSpPr>
                <p:sp>
                  <p:nvSpPr>
                    <p:cNvPr id="339" name="Hình tự do: Hình 338">
                      <a:extLst>
                        <a:ext uri="{FF2B5EF4-FFF2-40B4-BE49-F238E27FC236}">
                          <a16:creationId xmlns:a16="http://schemas.microsoft.com/office/drawing/2014/main" xmlns="" id="{2383D362-E4E1-6064-9384-7DB06C1B7F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84799" y="3371011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1 h 133715"/>
                        <a:gd name="connsiteX6" fmla="*/ 13513 w 23165"/>
                        <a:gd name="connsiteY6" fmla="*/ 7722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2"/>
                            <a:pt x="23166" y="125481"/>
                          </a:cubicBezTo>
                          <a:lnTo>
                            <a:pt x="13513" y="7722"/>
                          </a:lnTo>
                          <a:cubicBezTo>
                            <a:pt x="13513" y="3861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40" name="Hình tự do: Hình 339">
                      <a:extLst>
                        <a:ext uri="{FF2B5EF4-FFF2-40B4-BE49-F238E27FC236}">
                          <a16:creationId xmlns:a16="http://schemas.microsoft.com/office/drawing/2014/main" xmlns="" id="{5459C56E-7B97-C2D2-2658-F33FE5B4808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84799" y="3376803"/>
                      <a:ext cx="21235" cy="123550"/>
                    </a:xfrm>
                    <a:custGeom>
                      <a:avLst/>
                      <a:gdLst>
                        <a:gd name="connsiteX0" fmla="*/ 5791 w 21235"/>
                        <a:gd name="connsiteY0" fmla="*/ 0 h 123550"/>
                        <a:gd name="connsiteX1" fmla="*/ 0 w 21235"/>
                        <a:gd name="connsiteY1" fmla="*/ 7722 h 123550"/>
                        <a:gd name="connsiteX2" fmla="*/ 9652 w 21235"/>
                        <a:gd name="connsiteY2" fmla="*/ 117759 h 123550"/>
                        <a:gd name="connsiteX3" fmla="*/ 15444 w 21235"/>
                        <a:gd name="connsiteY3" fmla="*/ 123550 h 123550"/>
                        <a:gd name="connsiteX4" fmla="*/ 15444 w 21235"/>
                        <a:gd name="connsiteY4" fmla="*/ 123550 h 123550"/>
                        <a:gd name="connsiteX5" fmla="*/ 21235 w 21235"/>
                        <a:gd name="connsiteY5" fmla="*/ 115828 h 123550"/>
                        <a:gd name="connsiteX6" fmla="*/ 11583 w 21235"/>
                        <a:gd name="connsiteY6" fmla="*/ 5791 h 123550"/>
                        <a:gd name="connsiteX7" fmla="*/ 5791 w 21235"/>
                        <a:gd name="connsiteY7" fmla="*/ 0 h 123550"/>
                        <a:gd name="connsiteX8" fmla="*/ 5791 w 21235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3550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17759"/>
                          </a:lnTo>
                          <a:cubicBezTo>
                            <a:pt x="9652" y="121620"/>
                            <a:pt x="13513" y="123550"/>
                            <a:pt x="15444" y="123550"/>
                          </a:cubicBezTo>
                          <a:lnTo>
                            <a:pt x="15444" y="123550"/>
                          </a:lnTo>
                          <a:cubicBezTo>
                            <a:pt x="19305" y="123550"/>
                            <a:pt x="21235" y="119689"/>
                            <a:pt x="21235" y="115828"/>
                          </a:cubicBezTo>
                          <a:lnTo>
                            <a:pt x="11583" y="5791"/>
                          </a:lnTo>
                          <a:cubicBezTo>
                            <a:pt x="11583" y="1930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341" name="Hình tự do: Hình 340">
                    <a:extLst>
                      <a:ext uri="{FF2B5EF4-FFF2-40B4-BE49-F238E27FC236}">
                        <a16:creationId xmlns:a16="http://schemas.microsoft.com/office/drawing/2014/main" xmlns="" id="{630413EA-9791-ACB0-A955-BA0771107230}"/>
                      </a:ext>
                    </a:extLst>
                  </p:cNvPr>
                  <p:cNvSpPr/>
                  <p:nvPr/>
                </p:nvSpPr>
                <p:spPr>
                  <a:xfrm>
                    <a:off x="5993004" y="3378733"/>
                    <a:ext cx="13030" cy="117758"/>
                  </a:xfrm>
                  <a:custGeom>
                    <a:avLst/>
                    <a:gdLst>
                      <a:gd name="connsiteX0" fmla="*/ 1448 w 13030"/>
                      <a:gd name="connsiteY0" fmla="*/ 0 h 117758"/>
                      <a:gd name="connsiteX1" fmla="*/ 1448 w 13030"/>
                      <a:gd name="connsiteY1" fmla="*/ 0 h 117758"/>
                      <a:gd name="connsiteX2" fmla="*/ 9170 w 13030"/>
                      <a:gd name="connsiteY2" fmla="*/ 115828 h 117758"/>
                      <a:gd name="connsiteX3" fmla="*/ 11100 w 13030"/>
                      <a:gd name="connsiteY3" fmla="*/ 117759 h 117758"/>
                      <a:gd name="connsiteX4" fmla="*/ 11100 w 13030"/>
                      <a:gd name="connsiteY4" fmla="*/ 117759 h 117758"/>
                      <a:gd name="connsiteX5" fmla="*/ 13031 w 13030"/>
                      <a:gd name="connsiteY5" fmla="*/ 115828 h 117758"/>
                      <a:gd name="connsiteX6" fmla="*/ 1448 w 13030"/>
                      <a:gd name="connsiteY6" fmla="*/ 0 h 117758"/>
                      <a:gd name="connsiteX7" fmla="*/ 1448 w 13030"/>
                      <a:gd name="connsiteY7" fmla="*/ 0 h 117758"/>
                      <a:gd name="connsiteX8" fmla="*/ 1448 w 13030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030" h="117758">
                        <a:moveTo>
                          <a:pt x="1448" y="0"/>
                        </a:moveTo>
                        <a:cubicBezTo>
                          <a:pt x="-483" y="0"/>
                          <a:pt x="-483" y="1930"/>
                          <a:pt x="1448" y="0"/>
                        </a:cubicBezTo>
                        <a:lnTo>
                          <a:pt x="9170" y="115828"/>
                        </a:lnTo>
                        <a:cubicBezTo>
                          <a:pt x="9170" y="115828"/>
                          <a:pt x="9170" y="117759"/>
                          <a:pt x="11100" y="117759"/>
                        </a:cubicBezTo>
                        <a:lnTo>
                          <a:pt x="11100" y="117759"/>
                        </a:lnTo>
                        <a:cubicBezTo>
                          <a:pt x="11100" y="117759"/>
                          <a:pt x="13031" y="117759"/>
                          <a:pt x="13031" y="115828"/>
                        </a:cubicBezTo>
                        <a:lnTo>
                          <a:pt x="1448" y="0"/>
                        </a:lnTo>
                        <a:cubicBezTo>
                          <a:pt x="1448" y="0"/>
                          <a:pt x="1448" y="0"/>
                          <a:pt x="1448" y="0"/>
                        </a:cubicBezTo>
                        <a:lnTo>
                          <a:pt x="1448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42" name="Đồ họa 240">
                  <a:extLst>
                    <a:ext uri="{FF2B5EF4-FFF2-40B4-BE49-F238E27FC236}">
                      <a16:creationId xmlns:a16="http://schemas.microsoft.com/office/drawing/2014/main" xmlns="" id="{F04098E1-4A8B-A778-EC9B-F3963AE02DCC}"/>
                    </a:ext>
                  </a:extLst>
                </p:cNvPr>
                <p:cNvGrpSpPr/>
                <p:nvPr/>
              </p:nvGrpSpPr>
              <p:grpSpPr>
                <a:xfrm>
                  <a:off x="5919163" y="3376803"/>
                  <a:ext cx="23165" cy="133715"/>
                  <a:chOff x="5919163" y="3376803"/>
                  <a:chExt cx="23165" cy="133715"/>
                </a:xfrm>
              </p:grpSpPr>
              <p:grpSp>
                <p:nvGrpSpPr>
                  <p:cNvPr id="343" name="Đồ họa 240">
                    <a:extLst>
                      <a:ext uri="{FF2B5EF4-FFF2-40B4-BE49-F238E27FC236}">
                        <a16:creationId xmlns:a16="http://schemas.microsoft.com/office/drawing/2014/main" xmlns="" id="{6BAE93D6-83E0-4BB4-8EF4-6D17CE87EEA4}"/>
                      </a:ext>
                    </a:extLst>
                  </p:cNvPr>
                  <p:cNvGrpSpPr/>
                  <p:nvPr/>
                </p:nvGrpSpPr>
                <p:grpSpPr>
                  <a:xfrm>
                    <a:off x="5919163" y="3376803"/>
                    <a:ext cx="23165" cy="133715"/>
                    <a:chOff x="5919163" y="3376803"/>
                    <a:chExt cx="23165" cy="133715"/>
                  </a:xfrm>
                </p:grpSpPr>
                <p:sp>
                  <p:nvSpPr>
                    <p:cNvPr id="344" name="Hình tự do: Hình 343">
                      <a:extLst>
                        <a:ext uri="{FF2B5EF4-FFF2-40B4-BE49-F238E27FC236}">
                          <a16:creationId xmlns:a16="http://schemas.microsoft.com/office/drawing/2014/main" xmlns="" id="{F726CC94-4680-C1A6-281B-369C6E0BBE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9163" y="3376803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1 h 133715"/>
                        <a:gd name="connsiteX6" fmla="*/ 13513 w 23165"/>
                        <a:gd name="connsiteY6" fmla="*/ 5791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1"/>
                            <a:pt x="23166" y="125481"/>
                          </a:cubicBezTo>
                          <a:lnTo>
                            <a:pt x="13513" y="5791"/>
                          </a:lnTo>
                          <a:cubicBezTo>
                            <a:pt x="11583" y="1930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45" name="Hình tự do: Hình 344">
                      <a:extLst>
                        <a:ext uri="{FF2B5EF4-FFF2-40B4-BE49-F238E27FC236}">
                          <a16:creationId xmlns:a16="http://schemas.microsoft.com/office/drawing/2014/main" xmlns="" id="{658DADBD-026E-0DA1-15B1-9B9F12F72BA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9163" y="3382594"/>
                      <a:ext cx="21235" cy="123550"/>
                    </a:xfrm>
                    <a:custGeom>
                      <a:avLst/>
                      <a:gdLst>
                        <a:gd name="connsiteX0" fmla="*/ 5791 w 21235"/>
                        <a:gd name="connsiteY0" fmla="*/ 0 h 123550"/>
                        <a:gd name="connsiteX1" fmla="*/ 0 w 21235"/>
                        <a:gd name="connsiteY1" fmla="*/ 7722 h 123550"/>
                        <a:gd name="connsiteX2" fmla="*/ 9652 w 21235"/>
                        <a:gd name="connsiteY2" fmla="*/ 117759 h 123550"/>
                        <a:gd name="connsiteX3" fmla="*/ 15444 w 21235"/>
                        <a:gd name="connsiteY3" fmla="*/ 123550 h 123550"/>
                        <a:gd name="connsiteX4" fmla="*/ 15444 w 21235"/>
                        <a:gd name="connsiteY4" fmla="*/ 123550 h 123550"/>
                        <a:gd name="connsiteX5" fmla="*/ 21235 w 21235"/>
                        <a:gd name="connsiteY5" fmla="*/ 115828 h 123550"/>
                        <a:gd name="connsiteX6" fmla="*/ 11583 w 21235"/>
                        <a:gd name="connsiteY6" fmla="*/ 5791 h 123550"/>
                        <a:gd name="connsiteX7" fmla="*/ 5791 w 21235"/>
                        <a:gd name="connsiteY7" fmla="*/ 0 h 123550"/>
                        <a:gd name="connsiteX8" fmla="*/ 5791 w 21235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3550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17759"/>
                          </a:lnTo>
                          <a:cubicBezTo>
                            <a:pt x="9652" y="121620"/>
                            <a:pt x="13513" y="123550"/>
                            <a:pt x="15444" y="123550"/>
                          </a:cubicBezTo>
                          <a:lnTo>
                            <a:pt x="15444" y="123550"/>
                          </a:lnTo>
                          <a:cubicBezTo>
                            <a:pt x="19305" y="123550"/>
                            <a:pt x="21235" y="119689"/>
                            <a:pt x="21235" y="115828"/>
                          </a:cubicBezTo>
                          <a:lnTo>
                            <a:pt x="11583" y="5791"/>
                          </a:lnTo>
                          <a:cubicBezTo>
                            <a:pt x="11583" y="1930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346" name="Hình tự do: Hình 345">
                    <a:extLst>
                      <a:ext uri="{FF2B5EF4-FFF2-40B4-BE49-F238E27FC236}">
                        <a16:creationId xmlns:a16="http://schemas.microsoft.com/office/drawing/2014/main" xmlns="" id="{F22966BD-3E1C-2C65-F687-9C8E95914E04}"/>
                      </a:ext>
                    </a:extLst>
                  </p:cNvPr>
                  <p:cNvSpPr/>
                  <p:nvPr/>
                </p:nvSpPr>
                <p:spPr>
                  <a:xfrm>
                    <a:off x="5927368" y="3384525"/>
                    <a:ext cx="13030" cy="117758"/>
                  </a:xfrm>
                  <a:custGeom>
                    <a:avLst/>
                    <a:gdLst>
                      <a:gd name="connsiteX0" fmla="*/ 1448 w 13030"/>
                      <a:gd name="connsiteY0" fmla="*/ 0 h 117758"/>
                      <a:gd name="connsiteX1" fmla="*/ 1448 w 13030"/>
                      <a:gd name="connsiteY1" fmla="*/ 0 h 117758"/>
                      <a:gd name="connsiteX2" fmla="*/ 9170 w 13030"/>
                      <a:gd name="connsiteY2" fmla="*/ 115828 h 117758"/>
                      <a:gd name="connsiteX3" fmla="*/ 11100 w 13030"/>
                      <a:gd name="connsiteY3" fmla="*/ 117759 h 117758"/>
                      <a:gd name="connsiteX4" fmla="*/ 11100 w 13030"/>
                      <a:gd name="connsiteY4" fmla="*/ 117759 h 117758"/>
                      <a:gd name="connsiteX5" fmla="*/ 13031 w 13030"/>
                      <a:gd name="connsiteY5" fmla="*/ 115828 h 117758"/>
                      <a:gd name="connsiteX6" fmla="*/ 1448 w 13030"/>
                      <a:gd name="connsiteY6" fmla="*/ 0 h 117758"/>
                      <a:gd name="connsiteX7" fmla="*/ 1448 w 13030"/>
                      <a:gd name="connsiteY7" fmla="*/ 0 h 117758"/>
                      <a:gd name="connsiteX8" fmla="*/ 1448 w 13030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030" h="117758">
                        <a:moveTo>
                          <a:pt x="1448" y="0"/>
                        </a:moveTo>
                        <a:cubicBezTo>
                          <a:pt x="-483" y="0"/>
                          <a:pt x="-483" y="0"/>
                          <a:pt x="1448" y="0"/>
                        </a:cubicBezTo>
                        <a:lnTo>
                          <a:pt x="9170" y="115828"/>
                        </a:lnTo>
                        <a:cubicBezTo>
                          <a:pt x="9170" y="115828"/>
                          <a:pt x="9170" y="117759"/>
                          <a:pt x="11100" y="117759"/>
                        </a:cubicBezTo>
                        <a:lnTo>
                          <a:pt x="11100" y="117759"/>
                        </a:lnTo>
                        <a:cubicBezTo>
                          <a:pt x="11100" y="117759"/>
                          <a:pt x="13031" y="117759"/>
                          <a:pt x="13031" y="115828"/>
                        </a:cubicBezTo>
                        <a:lnTo>
                          <a:pt x="1448" y="0"/>
                        </a:lnTo>
                        <a:cubicBezTo>
                          <a:pt x="1448" y="0"/>
                          <a:pt x="1448" y="0"/>
                          <a:pt x="1448" y="0"/>
                        </a:cubicBezTo>
                        <a:lnTo>
                          <a:pt x="1448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47" name="Đồ họa 240">
                  <a:extLst>
                    <a:ext uri="{FF2B5EF4-FFF2-40B4-BE49-F238E27FC236}">
                      <a16:creationId xmlns:a16="http://schemas.microsoft.com/office/drawing/2014/main" xmlns="" id="{F59C3C10-9C95-989B-DCEB-7D0B61FDBA63}"/>
                    </a:ext>
                  </a:extLst>
                </p:cNvPr>
                <p:cNvGrpSpPr/>
                <p:nvPr/>
              </p:nvGrpSpPr>
              <p:grpSpPr>
                <a:xfrm>
                  <a:off x="5853527" y="3382594"/>
                  <a:ext cx="23165" cy="133715"/>
                  <a:chOff x="5853527" y="3382594"/>
                  <a:chExt cx="23165" cy="133715"/>
                </a:xfrm>
              </p:grpSpPr>
              <p:grpSp>
                <p:nvGrpSpPr>
                  <p:cNvPr id="348" name="Đồ họa 240">
                    <a:extLst>
                      <a:ext uri="{FF2B5EF4-FFF2-40B4-BE49-F238E27FC236}">
                        <a16:creationId xmlns:a16="http://schemas.microsoft.com/office/drawing/2014/main" xmlns="" id="{86BBC8EF-ACCA-95D7-38AE-A114C9ED464F}"/>
                      </a:ext>
                    </a:extLst>
                  </p:cNvPr>
                  <p:cNvGrpSpPr/>
                  <p:nvPr/>
                </p:nvGrpSpPr>
                <p:grpSpPr>
                  <a:xfrm>
                    <a:off x="5853527" y="3382594"/>
                    <a:ext cx="23165" cy="133715"/>
                    <a:chOff x="5853527" y="3382594"/>
                    <a:chExt cx="23165" cy="133715"/>
                  </a:xfrm>
                </p:grpSpPr>
                <p:sp>
                  <p:nvSpPr>
                    <p:cNvPr id="349" name="Hình tự do: Hình 348">
                      <a:extLst>
                        <a:ext uri="{FF2B5EF4-FFF2-40B4-BE49-F238E27FC236}">
                          <a16:creationId xmlns:a16="http://schemas.microsoft.com/office/drawing/2014/main" xmlns="" id="{DF337694-5FDD-0A8E-0977-6DF59001977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3527" y="3382594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0 h 133715"/>
                        <a:gd name="connsiteX6" fmla="*/ 13513 w 23165"/>
                        <a:gd name="connsiteY6" fmla="*/ 5791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1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2"/>
                            <a:pt x="23166" y="125480"/>
                          </a:cubicBezTo>
                          <a:lnTo>
                            <a:pt x="13513" y="5791"/>
                          </a:lnTo>
                          <a:cubicBezTo>
                            <a:pt x="11583" y="1930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50" name="Hình tự do: Hình 349">
                      <a:extLst>
                        <a:ext uri="{FF2B5EF4-FFF2-40B4-BE49-F238E27FC236}">
                          <a16:creationId xmlns:a16="http://schemas.microsoft.com/office/drawing/2014/main" xmlns="" id="{A74B843F-DF75-787B-3C4D-2502C70582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3527" y="3387872"/>
                      <a:ext cx="21235" cy="124063"/>
                    </a:xfrm>
                    <a:custGeom>
                      <a:avLst/>
                      <a:gdLst>
                        <a:gd name="connsiteX0" fmla="*/ 5791 w 21235"/>
                        <a:gd name="connsiteY0" fmla="*/ 513 h 124063"/>
                        <a:gd name="connsiteX1" fmla="*/ 0 w 21235"/>
                        <a:gd name="connsiteY1" fmla="*/ 8235 h 124063"/>
                        <a:gd name="connsiteX2" fmla="*/ 9652 w 21235"/>
                        <a:gd name="connsiteY2" fmla="*/ 118272 h 124063"/>
                        <a:gd name="connsiteX3" fmla="*/ 15444 w 21235"/>
                        <a:gd name="connsiteY3" fmla="*/ 124064 h 124063"/>
                        <a:gd name="connsiteX4" fmla="*/ 15444 w 21235"/>
                        <a:gd name="connsiteY4" fmla="*/ 124064 h 124063"/>
                        <a:gd name="connsiteX5" fmla="*/ 21235 w 21235"/>
                        <a:gd name="connsiteY5" fmla="*/ 116342 h 124063"/>
                        <a:gd name="connsiteX6" fmla="*/ 11583 w 21235"/>
                        <a:gd name="connsiteY6" fmla="*/ 6305 h 124063"/>
                        <a:gd name="connsiteX7" fmla="*/ 5791 w 21235"/>
                        <a:gd name="connsiteY7" fmla="*/ 513 h 124063"/>
                        <a:gd name="connsiteX8" fmla="*/ 5791 w 21235"/>
                        <a:gd name="connsiteY8" fmla="*/ 513 h 12406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4063">
                          <a:moveTo>
                            <a:pt x="5791" y="513"/>
                          </a:moveTo>
                          <a:cubicBezTo>
                            <a:pt x="1931" y="513"/>
                            <a:pt x="0" y="4374"/>
                            <a:pt x="0" y="8235"/>
                          </a:cubicBezTo>
                          <a:lnTo>
                            <a:pt x="9652" y="118272"/>
                          </a:lnTo>
                          <a:cubicBezTo>
                            <a:pt x="9652" y="122133"/>
                            <a:pt x="13513" y="124064"/>
                            <a:pt x="15444" y="124064"/>
                          </a:cubicBezTo>
                          <a:lnTo>
                            <a:pt x="15444" y="124064"/>
                          </a:lnTo>
                          <a:cubicBezTo>
                            <a:pt x="19305" y="124064"/>
                            <a:pt x="21235" y="120203"/>
                            <a:pt x="21235" y="116342"/>
                          </a:cubicBezTo>
                          <a:lnTo>
                            <a:pt x="11583" y="6305"/>
                          </a:lnTo>
                          <a:cubicBezTo>
                            <a:pt x="11583" y="2444"/>
                            <a:pt x="9652" y="-1417"/>
                            <a:pt x="5791" y="513"/>
                          </a:cubicBezTo>
                          <a:lnTo>
                            <a:pt x="5791" y="513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351" name="Hình tự do: Hình 350">
                    <a:extLst>
                      <a:ext uri="{FF2B5EF4-FFF2-40B4-BE49-F238E27FC236}">
                        <a16:creationId xmlns:a16="http://schemas.microsoft.com/office/drawing/2014/main" xmlns="" id="{F4B48F0B-376F-3D1A-CAC0-00990079602D}"/>
                      </a:ext>
                    </a:extLst>
                  </p:cNvPr>
                  <p:cNvSpPr/>
                  <p:nvPr/>
                </p:nvSpPr>
                <p:spPr>
                  <a:xfrm>
                    <a:off x="5861732" y="3390316"/>
                    <a:ext cx="13030" cy="117758"/>
                  </a:xfrm>
                  <a:custGeom>
                    <a:avLst/>
                    <a:gdLst>
                      <a:gd name="connsiteX0" fmla="*/ 1448 w 13030"/>
                      <a:gd name="connsiteY0" fmla="*/ 0 h 117758"/>
                      <a:gd name="connsiteX1" fmla="*/ 1448 w 13030"/>
                      <a:gd name="connsiteY1" fmla="*/ 0 h 117758"/>
                      <a:gd name="connsiteX2" fmla="*/ 9170 w 13030"/>
                      <a:gd name="connsiteY2" fmla="*/ 115828 h 117758"/>
                      <a:gd name="connsiteX3" fmla="*/ 11100 w 13030"/>
                      <a:gd name="connsiteY3" fmla="*/ 117759 h 117758"/>
                      <a:gd name="connsiteX4" fmla="*/ 11100 w 13030"/>
                      <a:gd name="connsiteY4" fmla="*/ 117759 h 117758"/>
                      <a:gd name="connsiteX5" fmla="*/ 13031 w 13030"/>
                      <a:gd name="connsiteY5" fmla="*/ 115828 h 117758"/>
                      <a:gd name="connsiteX6" fmla="*/ 1448 w 13030"/>
                      <a:gd name="connsiteY6" fmla="*/ 0 h 117758"/>
                      <a:gd name="connsiteX7" fmla="*/ 1448 w 13030"/>
                      <a:gd name="connsiteY7" fmla="*/ 0 h 117758"/>
                      <a:gd name="connsiteX8" fmla="*/ 1448 w 13030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030" h="117758">
                        <a:moveTo>
                          <a:pt x="1448" y="0"/>
                        </a:moveTo>
                        <a:cubicBezTo>
                          <a:pt x="-483" y="0"/>
                          <a:pt x="-483" y="0"/>
                          <a:pt x="1448" y="0"/>
                        </a:cubicBezTo>
                        <a:lnTo>
                          <a:pt x="9170" y="115828"/>
                        </a:lnTo>
                        <a:cubicBezTo>
                          <a:pt x="9170" y="115828"/>
                          <a:pt x="9170" y="117759"/>
                          <a:pt x="11100" y="117759"/>
                        </a:cubicBezTo>
                        <a:lnTo>
                          <a:pt x="11100" y="117759"/>
                        </a:lnTo>
                        <a:cubicBezTo>
                          <a:pt x="11100" y="117759"/>
                          <a:pt x="13031" y="117759"/>
                          <a:pt x="13031" y="115828"/>
                        </a:cubicBezTo>
                        <a:lnTo>
                          <a:pt x="1448" y="0"/>
                        </a:lnTo>
                        <a:cubicBezTo>
                          <a:pt x="1448" y="0"/>
                          <a:pt x="1448" y="0"/>
                          <a:pt x="1448" y="0"/>
                        </a:cubicBezTo>
                        <a:lnTo>
                          <a:pt x="1448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52" name="Đồ họa 240">
                  <a:extLst>
                    <a:ext uri="{FF2B5EF4-FFF2-40B4-BE49-F238E27FC236}">
                      <a16:creationId xmlns:a16="http://schemas.microsoft.com/office/drawing/2014/main" xmlns="" id="{413FD33C-1A49-7829-E604-20102B6F6E73}"/>
                    </a:ext>
                  </a:extLst>
                </p:cNvPr>
                <p:cNvGrpSpPr/>
                <p:nvPr/>
              </p:nvGrpSpPr>
              <p:grpSpPr>
                <a:xfrm>
                  <a:off x="5787892" y="3386455"/>
                  <a:ext cx="23165" cy="133715"/>
                  <a:chOff x="5787892" y="3386455"/>
                  <a:chExt cx="23165" cy="133715"/>
                </a:xfrm>
              </p:grpSpPr>
              <p:grpSp>
                <p:nvGrpSpPr>
                  <p:cNvPr id="353" name="Đồ họa 240">
                    <a:extLst>
                      <a:ext uri="{FF2B5EF4-FFF2-40B4-BE49-F238E27FC236}">
                        <a16:creationId xmlns:a16="http://schemas.microsoft.com/office/drawing/2014/main" xmlns="" id="{3E28144C-5C95-76FF-0833-95D7D0439CFD}"/>
                      </a:ext>
                    </a:extLst>
                  </p:cNvPr>
                  <p:cNvGrpSpPr/>
                  <p:nvPr/>
                </p:nvGrpSpPr>
                <p:grpSpPr>
                  <a:xfrm>
                    <a:off x="5787892" y="3386455"/>
                    <a:ext cx="23165" cy="133715"/>
                    <a:chOff x="5787892" y="3386455"/>
                    <a:chExt cx="23165" cy="133715"/>
                  </a:xfrm>
                </p:grpSpPr>
                <p:sp>
                  <p:nvSpPr>
                    <p:cNvPr id="354" name="Hình tự do: Hình 353">
                      <a:extLst>
                        <a:ext uri="{FF2B5EF4-FFF2-40B4-BE49-F238E27FC236}">
                          <a16:creationId xmlns:a16="http://schemas.microsoft.com/office/drawing/2014/main" xmlns="" id="{D0299DCE-6267-8BD1-B349-26893FE215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87892" y="3386455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1 h 133715"/>
                        <a:gd name="connsiteX6" fmla="*/ 13513 w 23165"/>
                        <a:gd name="connsiteY6" fmla="*/ 5791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1"/>
                            <a:pt x="23166" y="125481"/>
                          </a:cubicBezTo>
                          <a:lnTo>
                            <a:pt x="13513" y="5791"/>
                          </a:lnTo>
                          <a:cubicBezTo>
                            <a:pt x="11583" y="3861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55" name="Hình tự do: Hình 354">
                      <a:extLst>
                        <a:ext uri="{FF2B5EF4-FFF2-40B4-BE49-F238E27FC236}">
                          <a16:creationId xmlns:a16="http://schemas.microsoft.com/office/drawing/2014/main" xmlns="" id="{DC335496-9E1E-D918-7316-91B2924C330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87892" y="3392247"/>
                      <a:ext cx="21235" cy="123550"/>
                    </a:xfrm>
                    <a:custGeom>
                      <a:avLst/>
                      <a:gdLst>
                        <a:gd name="connsiteX0" fmla="*/ 5791 w 21235"/>
                        <a:gd name="connsiteY0" fmla="*/ 0 h 123550"/>
                        <a:gd name="connsiteX1" fmla="*/ 0 w 21235"/>
                        <a:gd name="connsiteY1" fmla="*/ 7722 h 123550"/>
                        <a:gd name="connsiteX2" fmla="*/ 9652 w 21235"/>
                        <a:gd name="connsiteY2" fmla="*/ 117759 h 123550"/>
                        <a:gd name="connsiteX3" fmla="*/ 15444 w 21235"/>
                        <a:gd name="connsiteY3" fmla="*/ 123550 h 123550"/>
                        <a:gd name="connsiteX4" fmla="*/ 15444 w 21235"/>
                        <a:gd name="connsiteY4" fmla="*/ 123550 h 123550"/>
                        <a:gd name="connsiteX5" fmla="*/ 21235 w 21235"/>
                        <a:gd name="connsiteY5" fmla="*/ 115828 h 123550"/>
                        <a:gd name="connsiteX6" fmla="*/ 11583 w 21235"/>
                        <a:gd name="connsiteY6" fmla="*/ 5791 h 123550"/>
                        <a:gd name="connsiteX7" fmla="*/ 5791 w 21235"/>
                        <a:gd name="connsiteY7" fmla="*/ 0 h 123550"/>
                        <a:gd name="connsiteX8" fmla="*/ 5791 w 21235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3550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17759"/>
                          </a:lnTo>
                          <a:cubicBezTo>
                            <a:pt x="9652" y="121620"/>
                            <a:pt x="13513" y="123550"/>
                            <a:pt x="15444" y="123550"/>
                          </a:cubicBezTo>
                          <a:lnTo>
                            <a:pt x="15444" y="123550"/>
                          </a:lnTo>
                          <a:cubicBezTo>
                            <a:pt x="19305" y="123550"/>
                            <a:pt x="21235" y="119689"/>
                            <a:pt x="21235" y="115828"/>
                          </a:cubicBezTo>
                          <a:lnTo>
                            <a:pt x="11583" y="5791"/>
                          </a:lnTo>
                          <a:cubicBezTo>
                            <a:pt x="11583" y="1930"/>
                            <a:pt x="772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356" name="Hình tự do: Hình 355">
                    <a:extLst>
                      <a:ext uri="{FF2B5EF4-FFF2-40B4-BE49-F238E27FC236}">
                        <a16:creationId xmlns:a16="http://schemas.microsoft.com/office/drawing/2014/main" xmlns="" id="{2DB641E7-D31C-C110-42EF-BB75C98758D2}"/>
                      </a:ext>
                    </a:extLst>
                  </p:cNvPr>
                  <p:cNvSpPr/>
                  <p:nvPr/>
                </p:nvSpPr>
                <p:spPr>
                  <a:xfrm>
                    <a:off x="5796096" y="3394177"/>
                    <a:ext cx="13030" cy="117758"/>
                  </a:xfrm>
                  <a:custGeom>
                    <a:avLst/>
                    <a:gdLst>
                      <a:gd name="connsiteX0" fmla="*/ 1448 w 13030"/>
                      <a:gd name="connsiteY0" fmla="*/ 0 h 117758"/>
                      <a:gd name="connsiteX1" fmla="*/ 1448 w 13030"/>
                      <a:gd name="connsiteY1" fmla="*/ 0 h 117758"/>
                      <a:gd name="connsiteX2" fmla="*/ 9170 w 13030"/>
                      <a:gd name="connsiteY2" fmla="*/ 115828 h 117758"/>
                      <a:gd name="connsiteX3" fmla="*/ 11100 w 13030"/>
                      <a:gd name="connsiteY3" fmla="*/ 117759 h 117758"/>
                      <a:gd name="connsiteX4" fmla="*/ 11100 w 13030"/>
                      <a:gd name="connsiteY4" fmla="*/ 117759 h 117758"/>
                      <a:gd name="connsiteX5" fmla="*/ 13031 w 13030"/>
                      <a:gd name="connsiteY5" fmla="*/ 115828 h 117758"/>
                      <a:gd name="connsiteX6" fmla="*/ 1448 w 13030"/>
                      <a:gd name="connsiteY6" fmla="*/ 0 h 117758"/>
                      <a:gd name="connsiteX7" fmla="*/ 1448 w 13030"/>
                      <a:gd name="connsiteY7" fmla="*/ 0 h 117758"/>
                      <a:gd name="connsiteX8" fmla="*/ 1448 w 13030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030" h="117758">
                        <a:moveTo>
                          <a:pt x="1448" y="0"/>
                        </a:moveTo>
                        <a:cubicBezTo>
                          <a:pt x="-483" y="0"/>
                          <a:pt x="-483" y="1931"/>
                          <a:pt x="1448" y="0"/>
                        </a:cubicBezTo>
                        <a:lnTo>
                          <a:pt x="9170" y="115828"/>
                        </a:lnTo>
                        <a:cubicBezTo>
                          <a:pt x="9170" y="115828"/>
                          <a:pt x="9170" y="117759"/>
                          <a:pt x="11100" y="117759"/>
                        </a:cubicBezTo>
                        <a:lnTo>
                          <a:pt x="11100" y="117759"/>
                        </a:lnTo>
                        <a:cubicBezTo>
                          <a:pt x="11100" y="117759"/>
                          <a:pt x="13031" y="117759"/>
                          <a:pt x="13031" y="115828"/>
                        </a:cubicBezTo>
                        <a:lnTo>
                          <a:pt x="1448" y="0"/>
                        </a:lnTo>
                        <a:cubicBezTo>
                          <a:pt x="1448" y="1931"/>
                          <a:pt x="1448" y="0"/>
                          <a:pt x="1448" y="0"/>
                        </a:cubicBezTo>
                        <a:lnTo>
                          <a:pt x="1448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57" name="Đồ họa 240">
                  <a:extLst>
                    <a:ext uri="{FF2B5EF4-FFF2-40B4-BE49-F238E27FC236}">
                      <a16:creationId xmlns:a16="http://schemas.microsoft.com/office/drawing/2014/main" xmlns="" id="{84A9D744-895F-8279-FEE2-2CA5B5662AFC}"/>
                    </a:ext>
                  </a:extLst>
                </p:cNvPr>
                <p:cNvGrpSpPr/>
                <p:nvPr/>
              </p:nvGrpSpPr>
              <p:grpSpPr>
                <a:xfrm>
                  <a:off x="5720325" y="3392247"/>
                  <a:ext cx="23165" cy="133715"/>
                  <a:chOff x="5720325" y="3392247"/>
                  <a:chExt cx="23165" cy="133715"/>
                </a:xfrm>
              </p:grpSpPr>
              <p:grpSp>
                <p:nvGrpSpPr>
                  <p:cNvPr id="358" name="Đồ họa 240">
                    <a:extLst>
                      <a:ext uri="{FF2B5EF4-FFF2-40B4-BE49-F238E27FC236}">
                        <a16:creationId xmlns:a16="http://schemas.microsoft.com/office/drawing/2014/main" xmlns="" id="{66B0F202-6264-CD2E-E41F-BF013694F917}"/>
                      </a:ext>
                    </a:extLst>
                  </p:cNvPr>
                  <p:cNvGrpSpPr/>
                  <p:nvPr/>
                </p:nvGrpSpPr>
                <p:grpSpPr>
                  <a:xfrm>
                    <a:off x="5720325" y="3392247"/>
                    <a:ext cx="23165" cy="133715"/>
                    <a:chOff x="5720325" y="3392247"/>
                    <a:chExt cx="23165" cy="133715"/>
                  </a:xfrm>
                </p:grpSpPr>
                <p:sp>
                  <p:nvSpPr>
                    <p:cNvPr id="359" name="Hình tự do: Hình 358">
                      <a:extLst>
                        <a:ext uri="{FF2B5EF4-FFF2-40B4-BE49-F238E27FC236}">
                          <a16:creationId xmlns:a16="http://schemas.microsoft.com/office/drawing/2014/main" xmlns="" id="{5A755338-EAFF-B649-8B11-63EBBAC428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20325" y="3392247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0 h 133715"/>
                        <a:gd name="connsiteX6" fmla="*/ 13513 w 23165"/>
                        <a:gd name="connsiteY6" fmla="*/ 5791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1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2"/>
                            <a:pt x="23166" y="125480"/>
                          </a:cubicBezTo>
                          <a:lnTo>
                            <a:pt x="13513" y="5791"/>
                          </a:lnTo>
                          <a:cubicBezTo>
                            <a:pt x="13513" y="1930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60" name="Hình tự do: Hình 359">
                      <a:extLst>
                        <a:ext uri="{FF2B5EF4-FFF2-40B4-BE49-F238E27FC236}">
                          <a16:creationId xmlns:a16="http://schemas.microsoft.com/office/drawing/2014/main" xmlns="" id="{71B8A112-FEAE-6430-009D-7EE9D17B6B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22256" y="3398038"/>
                      <a:ext cx="21235" cy="123550"/>
                    </a:xfrm>
                    <a:custGeom>
                      <a:avLst/>
                      <a:gdLst>
                        <a:gd name="connsiteX0" fmla="*/ 5791 w 21235"/>
                        <a:gd name="connsiteY0" fmla="*/ 0 h 123550"/>
                        <a:gd name="connsiteX1" fmla="*/ 0 w 21235"/>
                        <a:gd name="connsiteY1" fmla="*/ 7722 h 123550"/>
                        <a:gd name="connsiteX2" fmla="*/ 9652 w 21235"/>
                        <a:gd name="connsiteY2" fmla="*/ 117759 h 123550"/>
                        <a:gd name="connsiteX3" fmla="*/ 15444 w 21235"/>
                        <a:gd name="connsiteY3" fmla="*/ 123550 h 123550"/>
                        <a:gd name="connsiteX4" fmla="*/ 15444 w 21235"/>
                        <a:gd name="connsiteY4" fmla="*/ 123550 h 123550"/>
                        <a:gd name="connsiteX5" fmla="*/ 21235 w 21235"/>
                        <a:gd name="connsiteY5" fmla="*/ 115828 h 123550"/>
                        <a:gd name="connsiteX6" fmla="*/ 11583 w 21235"/>
                        <a:gd name="connsiteY6" fmla="*/ 5791 h 123550"/>
                        <a:gd name="connsiteX7" fmla="*/ 5791 w 21235"/>
                        <a:gd name="connsiteY7" fmla="*/ 0 h 123550"/>
                        <a:gd name="connsiteX8" fmla="*/ 5791 w 21235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3550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17759"/>
                          </a:lnTo>
                          <a:cubicBezTo>
                            <a:pt x="9652" y="121620"/>
                            <a:pt x="13513" y="123550"/>
                            <a:pt x="15444" y="123550"/>
                          </a:cubicBezTo>
                          <a:lnTo>
                            <a:pt x="15444" y="123550"/>
                          </a:lnTo>
                          <a:cubicBezTo>
                            <a:pt x="19305" y="123550"/>
                            <a:pt x="21235" y="119689"/>
                            <a:pt x="21235" y="115828"/>
                          </a:cubicBezTo>
                          <a:lnTo>
                            <a:pt x="11583" y="5791"/>
                          </a:lnTo>
                          <a:cubicBezTo>
                            <a:pt x="11583" y="1930"/>
                            <a:pt x="772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361" name="Hình tự do: Hình 360">
                    <a:extLst>
                      <a:ext uri="{FF2B5EF4-FFF2-40B4-BE49-F238E27FC236}">
                        <a16:creationId xmlns:a16="http://schemas.microsoft.com/office/drawing/2014/main" xmlns="" id="{2BEE8C08-9F85-8535-FDD9-04A13A688CD4}"/>
                      </a:ext>
                    </a:extLst>
                  </p:cNvPr>
                  <p:cNvSpPr/>
                  <p:nvPr/>
                </p:nvSpPr>
                <p:spPr>
                  <a:xfrm>
                    <a:off x="5729977" y="3399968"/>
                    <a:ext cx="11582" cy="117758"/>
                  </a:xfrm>
                  <a:custGeom>
                    <a:avLst/>
                    <a:gdLst>
                      <a:gd name="connsiteX0" fmla="*/ 0 w 11582"/>
                      <a:gd name="connsiteY0" fmla="*/ 0 h 117758"/>
                      <a:gd name="connsiteX1" fmla="*/ 0 w 11582"/>
                      <a:gd name="connsiteY1" fmla="*/ 0 h 117758"/>
                      <a:gd name="connsiteX2" fmla="*/ 7722 w 11582"/>
                      <a:gd name="connsiteY2" fmla="*/ 115828 h 117758"/>
                      <a:gd name="connsiteX3" fmla="*/ 9652 w 11582"/>
                      <a:gd name="connsiteY3" fmla="*/ 117759 h 117758"/>
                      <a:gd name="connsiteX4" fmla="*/ 9652 w 11582"/>
                      <a:gd name="connsiteY4" fmla="*/ 117759 h 117758"/>
                      <a:gd name="connsiteX5" fmla="*/ 11583 w 11582"/>
                      <a:gd name="connsiteY5" fmla="*/ 115828 h 117758"/>
                      <a:gd name="connsiteX6" fmla="*/ 0 w 11582"/>
                      <a:gd name="connsiteY6" fmla="*/ 0 h 117758"/>
                      <a:gd name="connsiteX7" fmla="*/ 0 w 11582"/>
                      <a:gd name="connsiteY7" fmla="*/ 0 h 117758"/>
                      <a:gd name="connsiteX8" fmla="*/ 0 w 11582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82" h="117758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lnTo>
                          <a:pt x="7722" y="115828"/>
                        </a:lnTo>
                        <a:cubicBezTo>
                          <a:pt x="7722" y="115828"/>
                          <a:pt x="7722" y="117759"/>
                          <a:pt x="9652" y="117759"/>
                        </a:cubicBezTo>
                        <a:lnTo>
                          <a:pt x="9652" y="117759"/>
                        </a:lnTo>
                        <a:cubicBezTo>
                          <a:pt x="9652" y="117759"/>
                          <a:pt x="11583" y="117759"/>
                          <a:pt x="11583" y="115828"/>
                        </a:cubicBezTo>
                        <a:lnTo>
                          <a:pt x="0" y="0"/>
                        </a:lnTo>
                        <a:cubicBezTo>
                          <a:pt x="1931" y="0"/>
                          <a:pt x="1931" y="0"/>
                          <a:pt x="0" y="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362" name="Đồ họa 240">
                <a:extLst>
                  <a:ext uri="{FF2B5EF4-FFF2-40B4-BE49-F238E27FC236}">
                    <a16:creationId xmlns:a16="http://schemas.microsoft.com/office/drawing/2014/main" xmlns="" id="{E571A5F2-A807-12E8-6801-E3BF198A2932}"/>
                  </a:ext>
                </a:extLst>
              </p:cNvPr>
              <p:cNvGrpSpPr/>
              <p:nvPr/>
            </p:nvGrpSpPr>
            <p:grpSpPr>
              <a:xfrm>
                <a:off x="5675422" y="3343483"/>
                <a:ext cx="539605" cy="58918"/>
                <a:chOff x="5675422" y="3343483"/>
                <a:chExt cx="539605" cy="58918"/>
              </a:xfrm>
            </p:grpSpPr>
            <p:sp>
              <p:nvSpPr>
                <p:cNvPr id="363" name="Hình tự do: Hình 362">
                  <a:extLst>
                    <a:ext uri="{FF2B5EF4-FFF2-40B4-BE49-F238E27FC236}">
                      <a16:creationId xmlns:a16="http://schemas.microsoft.com/office/drawing/2014/main" xmlns="" id="{F0AAC9DA-99C8-0145-1B57-84341A14300E}"/>
                    </a:ext>
                  </a:extLst>
                </p:cNvPr>
                <p:cNvSpPr/>
                <p:nvPr/>
              </p:nvSpPr>
              <p:spPr>
                <a:xfrm>
                  <a:off x="5675422" y="3343483"/>
                  <a:ext cx="539605" cy="58918"/>
                </a:xfrm>
                <a:custGeom>
                  <a:avLst/>
                  <a:gdLst>
                    <a:gd name="connsiteX0" fmla="*/ 8224 w 539605"/>
                    <a:gd name="connsiteY0" fmla="*/ 41042 h 58918"/>
                    <a:gd name="connsiteX1" fmla="*/ 502 w 539605"/>
                    <a:gd name="connsiteY1" fmla="*/ 50694 h 58918"/>
                    <a:gd name="connsiteX2" fmla="*/ 502 w 539605"/>
                    <a:gd name="connsiteY2" fmla="*/ 50694 h 58918"/>
                    <a:gd name="connsiteX3" fmla="*/ 10155 w 539605"/>
                    <a:gd name="connsiteY3" fmla="*/ 58416 h 58918"/>
                    <a:gd name="connsiteX4" fmla="*/ 531381 w 539605"/>
                    <a:gd name="connsiteY4" fmla="*/ 17876 h 58918"/>
                    <a:gd name="connsiteX5" fmla="*/ 539103 w 539605"/>
                    <a:gd name="connsiteY5" fmla="*/ 8224 h 58918"/>
                    <a:gd name="connsiteX6" fmla="*/ 539103 w 539605"/>
                    <a:gd name="connsiteY6" fmla="*/ 8224 h 58918"/>
                    <a:gd name="connsiteX7" fmla="*/ 529451 w 539605"/>
                    <a:gd name="connsiteY7" fmla="*/ 502 h 58918"/>
                    <a:gd name="connsiteX8" fmla="*/ 8224 w 539605"/>
                    <a:gd name="connsiteY8" fmla="*/ 41042 h 589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9605" h="58918">
                      <a:moveTo>
                        <a:pt x="8224" y="41042"/>
                      </a:moveTo>
                      <a:cubicBezTo>
                        <a:pt x="2433" y="41042"/>
                        <a:pt x="-1428" y="46833"/>
                        <a:pt x="502" y="50694"/>
                      </a:cubicBezTo>
                      <a:lnTo>
                        <a:pt x="502" y="50694"/>
                      </a:lnTo>
                      <a:cubicBezTo>
                        <a:pt x="502" y="56486"/>
                        <a:pt x="6294" y="60347"/>
                        <a:pt x="10155" y="58416"/>
                      </a:cubicBezTo>
                      <a:lnTo>
                        <a:pt x="531381" y="17876"/>
                      </a:lnTo>
                      <a:cubicBezTo>
                        <a:pt x="537173" y="17876"/>
                        <a:pt x="541034" y="12085"/>
                        <a:pt x="539103" y="8224"/>
                      </a:cubicBezTo>
                      <a:lnTo>
                        <a:pt x="539103" y="8224"/>
                      </a:lnTo>
                      <a:cubicBezTo>
                        <a:pt x="539103" y="2433"/>
                        <a:pt x="533312" y="-1428"/>
                        <a:pt x="529451" y="502"/>
                      </a:cubicBezTo>
                      <a:lnTo>
                        <a:pt x="8224" y="41042"/>
                      </a:lnTo>
                      <a:close/>
                    </a:path>
                  </a:pathLst>
                </a:custGeom>
                <a:solidFill>
                  <a:srgbClr val="1268B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64" name="Hình tự do: Hình 363">
                  <a:extLst>
                    <a:ext uri="{FF2B5EF4-FFF2-40B4-BE49-F238E27FC236}">
                      <a16:creationId xmlns:a16="http://schemas.microsoft.com/office/drawing/2014/main" xmlns="" id="{EECE300E-697F-9B36-ADAA-B269EA601406}"/>
                    </a:ext>
                  </a:extLst>
                </p:cNvPr>
                <p:cNvSpPr/>
                <p:nvPr/>
              </p:nvSpPr>
              <p:spPr>
                <a:xfrm>
                  <a:off x="5681716" y="3353637"/>
                  <a:ext cx="528948" cy="46331"/>
                </a:xfrm>
                <a:custGeom>
                  <a:avLst/>
                  <a:gdLst>
                    <a:gd name="connsiteX0" fmla="*/ 9652 w 528948"/>
                    <a:gd name="connsiteY0" fmla="*/ 40540 h 46331"/>
                    <a:gd name="connsiteX1" fmla="*/ 0 w 528948"/>
                    <a:gd name="connsiteY1" fmla="*/ 44401 h 46331"/>
                    <a:gd name="connsiteX2" fmla="*/ 0 w 528948"/>
                    <a:gd name="connsiteY2" fmla="*/ 44401 h 46331"/>
                    <a:gd name="connsiteX3" fmla="*/ 9652 w 528948"/>
                    <a:gd name="connsiteY3" fmla="*/ 46331 h 46331"/>
                    <a:gd name="connsiteX4" fmla="*/ 519296 w 528948"/>
                    <a:gd name="connsiteY4" fmla="*/ 5791 h 46331"/>
                    <a:gd name="connsiteX5" fmla="*/ 528949 w 528948"/>
                    <a:gd name="connsiteY5" fmla="*/ 1930 h 46331"/>
                    <a:gd name="connsiteX6" fmla="*/ 528949 w 528948"/>
                    <a:gd name="connsiteY6" fmla="*/ 1930 h 46331"/>
                    <a:gd name="connsiteX7" fmla="*/ 519296 w 528948"/>
                    <a:gd name="connsiteY7" fmla="*/ 0 h 46331"/>
                    <a:gd name="connsiteX8" fmla="*/ 9652 w 528948"/>
                    <a:gd name="connsiteY8" fmla="*/ 40540 h 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28948" h="46331">
                      <a:moveTo>
                        <a:pt x="9652" y="40540"/>
                      </a:moveTo>
                      <a:cubicBezTo>
                        <a:pt x="3861" y="40540"/>
                        <a:pt x="0" y="42470"/>
                        <a:pt x="0" y="44401"/>
                      </a:cubicBezTo>
                      <a:lnTo>
                        <a:pt x="0" y="44401"/>
                      </a:lnTo>
                      <a:cubicBezTo>
                        <a:pt x="0" y="46331"/>
                        <a:pt x="3861" y="46331"/>
                        <a:pt x="9652" y="46331"/>
                      </a:cubicBezTo>
                      <a:lnTo>
                        <a:pt x="519296" y="5791"/>
                      </a:lnTo>
                      <a:cubicBezTo>
                        <a:pt x="525088" y="5791"/>
                        <a:pt x="528949" y="3861"/>
                        <a:pt x="528949" y="1930"/>
                      </a:cubicBezTo>
                      <a:lnTo>
                        <a:pt x="528949" y="1930"/>
                      </a:lnTo>
                      <a:cubicBezTo>
                        <a:pt x="528949" y="0"/>
                        <a:pt x="525088" y="0"/>
                        <a:pt x="519296" y="0"/>
                      </a:cubicBezTo>
                      <a:lnTo>
                        <a:pt x="9652" y="40540"/>
                      </a:lnTo>
                      <a:close/>
                    </a:path>
                  </a:pathLst>
                </a:custGeom>
                <a:solidFill>
                  <a:srgbClr val="00A4E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69" name="Đồ họa 240">
              <a:extLst>
                <a:ext uri="{FF2B5EF4-FFF2-40B4-BE49-F238E27FC236}">
                  <a16:creationId xmlns:a16="http://schemas.microsoft.com/office/drawing/2014/main" xmlns="" id="{27F44DCC-2FFA-EFD6-96B8-87260C9E8E2C}"/>
                </a:ext>
              </a:extLst>
            </p:cNvPr>
            <p:cNvGrpSpPr/>
            <p:nvPr/>
          </p:nvGrpSpPr>
          <p:grpSpPr>
            <a:xfrm>
              <a:off x="5982403" y="4090839"/>
              <a:ext cx="1154188" cy="703773"/>
              <a:chOff x="6410709" y="3955220"/>
              <a:chExt cx="613406" cy="374028"/>
            </a:xfrm>
          </p:grpSpPr>
          <p:grpSp>
            <p:nvGrpSpPr>
              <p:cNvPr id="270" name="Đồ họa 240">
                <a:extLst>
                  <a:ext uri="{FF2B5EF4-FFF2-40B4-BE49-F238E27FC236}">
                    <a16:creationId xmlns:a16="http://schemas.microsoft.com/office/drawing/2014/main" xmlns="" id="{B453B1FE-C545-1C0C-FC42-E30994F37A7C}"/>
                  </a:ext>
                </a:extLst>
              </p:cNvPr>
              <p:cNvGrpSpPr/>
              <p:nvPr/>
            </p:nvGrpSpPr>
            <p:grpSpPr>
              <a:xfrm>
                <a:off x="6410709" y="4094214"/>
                <a:ext cx="557423" cy="235034"/>
                <a:chOff x="6410709" y="4094214"/>
                <a:chExt cx="557423" cy="235034"/>
              </a:xfrm>
            </p:grpSpPr>
            <p:sp>
              <p:nvSpPr>
                <p:cNvPr id="271" name="Hình tự do: Hình 270">
                  <a:extLst>
                    <a:ext uri="{FF2B5EF4-FFF2-40B4-BE49-F238E27FC236}">
                      <a16:creationId xmlns:a16="http://schemas.microsoft.com/office/drawing/2014/main" xmlns="" id="{80843317-4F8B-5C4D-F18D-8B639CE46072}"/>
                    </a:ext>
                  </a:extLst>
                </p:cNvPr>
                <p:cNvSpPr/>
                <p:nvPr/>
              </p:nvSpPr>
              <p:spPr>
                <a:xfrm>
                  <a:off x="6410709" y="4094214"/>
                  <a:ext cx="557423" cy="235034"/>
                </a:xfrm>
                <a:custGeom>
                  <a:avLst/>
                  <a:gdLst>
                    <a:gd name="connsiteX0" fmla="*/ 14237 w 557423"/>
                    <a:gd name="connsiteY0" fmla="*/ 724 h 235034"/>
                    <a:gd name="connsiteX1" fmla="*/ 724 w 557423"/>
                    <a:gd name="connsiteY1" fmla="*/ 6515 h 235034"/>
                    <a:gd name="connsiteX2" fmla="*/ 724 w 557423"/>
                    <a:gd name="connsiteY2" fmla="*/ 6515 h 235034"/>
                    <a:gd name="connsiteX3" fmla="*/ 6515 w 557423"/>
                    <a:gd name="connsiteY3" fmla="*/ 20029 h 235034"/>
                    <a:gd name="connsiteX4" fmla="*/ 543186 w 557423"/>
                    <a:gd name="connsiteY4" fmla="*/ 234311 h 235034"/>
                    <a:gd name="connsiteX5" fmla="*/ 556699 w 557423"/>
                    <a:gd name="connsiteY5" fmla="*/ 228519 h 235034"/>
                    <a:gd name="connsiteX6" fmla="*/ 556699 w 557423"/>
                    <a:gd name="connsiteY6" fmla="*/ 228519 h 235034"/>
                    <a:gd name="connsiteX7" fmla="*/ 550908 w 557423"/>
                    <a:gd name="connsiteY7" fmla="*/ 215006 h 235034"/>
                    <a:gd name="connsiteX8" fmla="*/ 14237 w 557423"/>
                    <a:gd name="connsiteY8" fmla="*/ 724 h 2350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57423" h="235034">
                      <a:moveTo>
                        <a:pt x="14237" y="724"/>
                      </a:moveTo>
                      <a:cubicBezTo>
                        <a:pt x="8446" y="-1207"/>
                        <a:pt x="2654" y="724"/>
                        <a:pt x="724" y="6515"/>
                      </a:cubicBezTo>
                      <a:lnTo>
                        <a:pt x="724" y="6515"/>
                      </a:lnTo>
                      <a:cubicBezTo>
                        <a:pt x="-1207" y="12307"/>
                        <a:pt x="724" y="18098"/>
                        <a:pt x="6515" y="20029"/>
                      </a:cubicBezTo>
                      <a:lnTo>
                        <a:pt x="543186" y="234311"/>
                      </a:lnTo>
                      <a:cubicBezTo>
                        <a:pt x="548977" y="236241"/>
                        <a:pt x="554769" y="234311"/>
                        <a:pt x="556699" y="228519"/>
                      </a:cubicBezTo>
                      <a:lnTo>
                        <a:pt x="556699" y="228519"/>
                      </a:lnTo>
                      <a:cubicBezTo>
                        <a:pt x="558630" y="222728"/>
                        <a:pt x="556699" y="216937"/>
                        <a:pt x="550908" y="215006"/>
                      </a:cubicBezTo>
                      <a:lnTo>
                        <a:pt x="14237" y="724"/>
                      </a:lnTo>
                      <a:close/>
                    </a:path>
                  </a:pathLst>
                </a:custGeom>
                <a:solidFill>
                  <a:srgbClr val="1268B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Hình tự do: Hình 271">
                  <a:extLst>
                    <a:ext uri="{FF2B5EF4-FFF2-40B4-BE49-F238E27FC236}">
                      <a16:creationId xmlns:a16="http://schemas.microsoft.com/office/drawing/2014/main" xmlns="" id="{9C5A51B6-35B9-BAA4-9FDC-2B7968F8B9F0}"/>
                    </a:ext>
                  </a:extLst>
                </p:cNvPr>
                <p:cNvSpPr/>
                <p:nvPr/>
              </p:nvSpPr>
              <p:spPr>
                <a:xfrm>
                  <a:off x="6417225" y="4107003"/>
                  <a:ext cx="542461" cy="219108"/>
                </a:xfrm>
                <a:custGeom>
                  <a:avLst/>
                  <a:gdLst>
                    <a:gd name="connsiteX0" fmla="*/ 9652 w 542461"/>
                    <a:gd name="connsiteY0" fmla="*/ 1448 h 219108"/>
                    <a:gd name="connsiteX1" fmla="*/ 0 w 542461"/>
                    <a:gd name="connsiteY1" fmla="*/ 1448 h 219108"/>
                    <a:gd name="connsiteX2" fmla="*/ 0 w 542461"/>
                    <a:gd name="connsiteY2" fmla="*/ 1448 h 219108"/>
                    <a:gd name="connsiteX3" fmla="*/ 7722 w 542461"/>
                    <a:gd name="connsiteY3" fmla="*/ 7239 h 219108"/>
                    <a:gd name="connsiteX4" fmla="*/ 532810 w 542461"/>
                    <a:gd name="connsiteY4" fmla="*/ 217661 h 219108"/>
                    <a:gd name="connsiteX5" fmla="*/ 542462 w 542461"/>
                    <a:gd name="connsiteY5" fmla="*/ 217661 h 219108"/>
                    <a:gd name="connsiteX6" fmla="*/ 542462 w 542461"/>
                    <a:gd name="connsiteY6" fmla="*/ 217661 h 219108"/>
                    <a:gd name="connsiteX7" fmla="*/ 534740 w 542461"/>
                    <a:gd name="connsiteY7" fmla="*/ 211869 h 219108"/>
                    <a:gd name="connsiteX8" fmla="*/ 9652 w 542461"/>
                    <a:gd name="connsiteY8" fmla="*/ 1448 h 219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42461" h="219108">
                      <a:moveTo>
                        <a:pt x="9652" y="1448"/>
                      </a:moveTo>
                      <a:cubicBezTo>
                        <a:pt x="3861" y="-483"/>
                        <a:pt x="0" y="-483"/>
                        <a:pt x="0" y="1448"/>
                      </a:cubicBezTo>
                      <a:lnTo>
                        <a:pt x="0" y="1448"/>
                      </a:lnTo>
                      <a:cubicBezTo>
                        <a:pt x="0" y="3378"/>
                        <a:pt x="3861" y="5309"/>
                        <a:pt x="7722" y="7239"/>
                      </a:cubicBezTo>
                      <a:lnTo>
                        <a:pt x="532810" y="217661"/>
                      </a:lnTo>
                      <a:cubicBezTo>
                        <a:pt x="538601" y="219591"/>
                        <a:pt x="542462" y="219591"/>
                        <a:pt x="542462" y="217661"/>
                      </a:cubicBezTo>
                      <a:lnTo>
                        <a:pt x="542462" y="217661"/>
                      </a:lnTo>
                      <a:cubicBezTo>
                        <a:pt x="542462" y="215730"/>
                        <a:pt x="538601" y="213800"/>
                        <a:pt x="534740" y="211869"/>
                      </a:cubicBezTo>
                      <a:lnTo>
                        <a:pt x="9652" y="1448"/>
                      </a:lnTo>
                      <a:close/>
                    </a:path>
                  </a:pathLst>
                </a:custGeom>
                <a:solidFill>
                  <a:srgbClr val="00A4E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73" name="Đồ họa 240">
                <a:extLst>
                  <a:ext uri="{FF2B5EF4-FFF2-40B4-BE49-F238E27FC236}">
                    <a16:creationId xmlns:a16="http://schemas.microsoft.com/office/drawing/2014/main" xmlns="" id="{12B610D5-B8DA-E21A-5FED-9CD34CBB57BC}"/>
                  </a:ext>
                </a:extLst>
              </p:cNvPr>
              <p:cNvGrpSpPr/>
              <p:nvPr/>
            </p:nvGrpSpPr>
            <p:grpSpPr>
              <a:xfrm>
                <a:off x="6460868" y="3984144"/>
                <a:ext cx="538185" cy="327764"/>
                <a:chOff x="6460868" y="3984144"/>
                <a:chExt cx="538185" cy="327764"/>
              </a:xfrm>
            </p:grpSpPr>
            <p:grpSp>
              <p:nvGrpSpPr>
                <p:cNvPr id="274" name="Đồ họa 240">
                  <a:extLst>
                    <a:ext uri="{FF2B5EF4-FFF2-40B4-BE49-F238E27FC236}">
                      <a16:creationId xmlns:a16="http://schemas.microsoft.com/office/drawing/2014/main" xmlns="" id="{105720DA-940A-268C-EA02-133E7D64A1B1}"/>
                    </a:ext>
                  </a:extLst>
                </p:cNvPr>
                <p:cNvGrpSpPr/>
                <p:nvPr/>
              </p:nvGrpSpPr>
              <p:grpSpPr>
                <a:xfrm>
                  <a:off x="6933833" y="4173330"/>
                  <a:ext cx="65220" cy="138578"/>
                  <a:chOff x="6933833" y="4173330"/>
                  <a:chExt cx="65220" cy="138578"/>
                </a:xfrm>
              </p:grpSpPr>
              <p:grpSp>
                <p:nvGrpSpPr>
                  <p:cNvPr id="275" name="Đồ họa 240">
                    <a:extLst>
                      <a:ext uri="{FF2B5EF4-FFF2-40B4-BE49-F238E27FC236}">
                        <a16:creationId xmlns:a16="http://schemas.microsoft.com/office/drawing/2014/main" xmlns="" id="{99E030AF-E135-A6DA-8A29-64B2EA593A22}"/>
                      </a:ext>
                    </a:extLst>
                  </p:cNvPr>
                  <p:cNvGrpSpPr/>
                  <p:nvPr/>
                </p:nvGrpSpPr>
                <p:grpSpPr>
                  <a:xfrm>
                    <a:off x="6933833" y="4173330"/>
                    <a:ext cx="65220" cy="138578"/>
                    <a:chOff x="6933833" y="4173330"/>
                    <a:chExt cx="65220" cy="138578"/>
                  </a:xfrm>
                </p:grpSpPr>
                <p:sp>
                  <p:nvSpPr>
                    <p:cNvPr id="276" name="Hình tự do: Hình 275">
                      <a:extLst>
                        <a:ext uri="{FF2B5EF4-FFF2-40B4-BE49-F238E27FC236}">
                          <a16:creationId xmlns:a16="http://schemas.microsoft.com/office/drawing/2014/main" xmlns="" id="{05209E34-347A-2627-74AA-E147889050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33833" y="4173330"/>
                      <a:ext cx="65220" cy="138578"/>
                    </a:xfrm>
                    <a:custGeom>
                      <a:avLst/>
                      <a:gdLst>
                        <a:gd name="connsiteX0" fmla="*/ 60602 w 65220"/>
                        <a:gd name="connsiteY0" fmla="*/ 757 h 138578"/>
                        <a:gd name="connsiteX1" fmla="*/ 50950 w 65220"/>
                        <a:gd name="connsiteY1" fmla="*/ 4618 h 138578"/>
                        <a:gd name="connsiteX2" fmla="*/ 757 w 65220"/>
                        <a:gd name="connsiteY2" fmla="*/ 128168 h 138578"/>
                        <a:gd name="connsiteX3" fmla="*/ 4618 w 65220"/>
                        <a:gd name="connsiteY3" fmla="*/ 137821 h 138578"/>
                        <a:gd name="connsiteX4" fmla="*/ 4618 w 65220"/>
                        <a:gd name="connsiteY4" fmla="*/ 137821 h 138578"/>
                        <a:gd name="connsiteX5" fmla="*/ 14271 w 65220"/>
                        <a:gd name="connsiteY5" fmla="*/ 133960 h 138578"/>
                        <a:gd name="connsiteX6" fmla="*/ 64463 w 65220"/>
                        <a:gd name="connsiteY6" fmla="*/ 10410 h 138578"/>
                        <a:gd name="connsiteX7" fmla="*/ 60602 w 65220"/>
                        <a:gd name="connsiteY7" fmla="*/ 757 h 138578"/>
                        <a:gd name="connsiteX8" fmla="*/ 60602 w 65220"/>
                        <a:gd name="connsiteY8" fmla="*/ 757 h 1385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220" h="138578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446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77" name="Hình tự do: Hình 276">
                      <a:extLst>
                        <a:ext uri="{FF2B5EF4-FFF2-40B4-BE49-F238E27FC236}">
                          <a16:creationId xmlns:a16="http://schemas.microsoft.com/office/drawing/2014/main" xmlns="" id="{C3F3E107-9537-C4DD-28C0-B132BBC73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39625" y="4179121"/>
                      <a:ext cx="56740" cy="128925"/>
                    </a:xfrm>
                    <a:custGeom>
                      <a:avLst/>
                      <a:gdLst>
                        <a:gd name="connsiteX0" fmla="*/ 52880 w 56740"/>
                        <a:gd name="connsiteY0" fmla="*/ 757 h 128925"/>
                        <a:gd name="connsiteX1" fmla="*/ 45158 w 56740"/>
                        <a:gd name="connsiteY1" fmla="*/ 4618 h 128925"/>
                        <a:gd name="connsiteX2" fmla="*/ 757 w 56740"/>
                        <a:gd name="connsiteY2" fmla="*/ 118516 h 128925"/>
                        <a:gd name="connsiteX3" fmla="*/ 4618 w 56740"/>
                        <a:gd name="connsiteY3" fmla="*/ 128168 h 128925"/>
                        <a:gd name="connsiteX4" fmla="*/ 4618 w 56740"/>
                        <a:gd name="connsiteY4" fmla="*/ 128168 h 128925"/>
                        <a:gd name="connsiteX5" fmla="*/ 12340 w 56740"/>
                        <a:gd name="connsiteY5" fmla="*/ 124307 h 128925"/>
                        <a:gd name="connsiteX6" fmla="*/ 56741 w 56740"/>
                        <a:gd name="connsiteY6" fmla="*/ 10410 h 128925"/>
                        <a:gd name="connsiteX7" fmla="*/ 52880 w 56740"/>
                        <a:gd name="connsiteY7" fmla="*/ 757 h 128925"/>
                        <a:gd name="connsiteX8" fmla="*/ 52880 w 56740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740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6741" y="6549"/>
                            <a:pt x="5481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278" name="Hình tự do: Hình 277">
                    <a:extLst>
                      <a:ext uri="{FF2B5EF4-FFF2-40B4-BE49-F238E27FC236}">
                        <a16:creationId xmlns:a16="http://schemas.microsoft.com/office/drawing/2014/main" xmlns="" id="{6EDA9162-4984-1210-AC17-71314E65EDEF}"/>
                      </a:ext>
                    </a:extLst>
                  </p:cNvPr>
                  <p:cNvSpPr/>
                  <p:nvPr/>
                </p:nvSpPr>
                <p:spPr>
                  <a:xfrm>
                    <a:off x="6946173" y="4183739"/>
                    <a:ext cx="48261" cy="121619"/>
                  </a:xfrm>
                  <a:custGeom>
                    <a:avLst/>
                    <a:gdLst>
                      <a:gd name="connsiteX0" fmla="*/ 48262 w 48261"/>
                      <a:gd name="connsiteY0" fmla="*/ 0 h 121619"/>
                      <a:gd name="connsiteX1" fmla="*/ 48262 w 48261"/>
                      <a:gd name="connsiteY1" fmla="*/ 0 h 121619"/>
                      <a:gd name="connsiteX2" fmla="*/ 0 w 48261"/>
                      <a:gd name="connsiteY2" fmla="*/ 119689 h 121619"/>
                      <a:gd name="connsiteX3" fmla="*/ 0 w 48261"/>
                      <a:gd name="connsiteY3" fmla="*/ 121620 h 121619"/>
                      <a:gd name="connsiteX4" fmla="*/ 0 w 48261"/>
                      <a:gd name="connsiteY4" fmla="*/ 121620 h 121619"/>
                      <a:gd name="connsiteX5" fmla="*/ 1930 w 48261"/>
                      <a:gd name="connsiteY5" fmla="*/ 121620 h 121619"/>
                      <a:gd name="connsiteX6" fmla="*/ 48262 w 48261"/>
                      <a:gd name="connsiteY6" fmla="*/ 0 h 121619"/>
                      <a:gd name="connsiteX7" fmla="*/ 48262 w 48261"/>
                      <a:gd name="connsiteY7" fmla="*/ 0 h 121619"/>
                      <a:gd name="connsiteX8" fmla="*/ 48262 w 48261"/>
                      <a:gd name="connsiteY8" fmla="*/ 0 h 121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1619">
                        <a:moveTo>
                          <a:pt x="48262" y="0"/>
                        </a:moveTo>
                        <a:cubicBezTo>
                          <a:pt x="48262" y="0"/>
                          <a:pt x="46331" y="0"/>
                          <a:pt x="48262" y="0"/>
                        </a:cubicBezTo>
                        <a:lnTo>
                          <a:pt x="0" y="119689"/>
                        </a:lnTo>
                        <a:cubicBezTo>
                          <a:pt x="0" y="119689"/>
                          <a:pt x="0" y="121620"/>
                          <a:pt x="0" y="121620"/>
                        </a:cubicBezTo>
                        <a:lnTo>
                          <a:pt x="0" y="121620"/>
                        </a:lnTo>
                        <a:cubicBezTo>
                          <a:pt x="0" y="121620"/>
                          <a:pt x="1930" y="121620"/>
                          <a:pt x="1930" y="121620"/>
                        </a:cubicBezTo>
                        <a:lnTo>
                          <a:pt x="48262" y="0"/>
                        </a:lnTo>
                        <a:cubicBezTo>
                          <a:pt x="48262" y="0"/>
                          <a:pt x="48262" y="0"/>
                          <a:pt x="48262" y="0"/>
                        </a:cubicBezTo>
                        <a:lnTo>
                          <a:pt x="48262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279" name="Đồ họa 240">
                  <a:extLst>
                    <a:ext uri="{FF2B5EF4-FFF2-40B4-BE49-F238E27FC236}">
                      <a16:creationId xmlns:a16="http://schemas.microsoft.com/office/drawing/2014/main" xmlns="" id="{8E987558-3835-EB71-723F-1D172E2576BC}"/>
                    </a:ext>
                  </a:extLst>
                </p:cNvPr>
                <p:cNvGrpSpPr/>
                <p:nvPr/>
              </p:nvGrpSpPr>
              <p:grpSpPr>
                <a:xfrm>
                  <a:off x="6866267" y="4146303"/>
                  <a:ext cx="65220" cy="138578"/>
                  <a:chOff x="6866267" y="4146303"/>
                  <a:chExt cx="65220" cy="138578"/>
                </a:xfrm>
              </p:grpSpPr>
              <p:grpSp>
                <p:nvGrpSpPr>
                  <p:cNvPr id="280" name="Đồ họa 240">
                    <a:extLst>
                      <a:ext uri="{FF2B5EF4-FFF2-40B4-BE49-F238E27FC236}">
                        <a16:creationId xmlns:a16="http://schemas.microsoft.com/office/drawing/2014/main" xmlns="" id="{F76E0F20-D74A-8B2F-A67F-206F2FDF5814}"/>
                      </a:ext>
                    </a:extLst>
                  </p:cNvPr>
                  <p:cNvGrpSpPr/>
                  <p:nvPr/>
                </p:nvGrpSpPr>
                <p:grpSpPr>
                  <a:xfrm>
                    <a:off x="6866267" y="4146303"/>
                    <a:ext cx="65220" cy="138578"/>
                    <a:chOff x="6866267" y="4146303"/>
                    <a:chExt cx="65220" cy="138578"/>
                  </a:xfrm>
                </p:grpSpPr>
                <p:sp>
                  <p:nvSpPr>
                    <p:cNvPr id="281" name="Hình tự do: Hình 280">
                      <a:extLst>
                        <a:ext uri="{FF2B5EF4-FFF2-40B4-BE49-F238E27FC236}">
                          <a16:creationId xmlns:a16="http://schemas.microsoft.com/office/drawing/2014/main" xmlns="" id="{E0EC8D35-B4D6-194A-A9B2-6AF7AA8D78F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66267" y="4146303"/>
                      <a:ext cx="65220" cy="138578"/>
                    </a:xfrm>
                    <a:custGeom>
                      <a:avLst/>
                      <a:gdLst>
                        <a:gd name="connsiteX0" fmla="*/ 60602 w 65220"/>
                        <a:gd name="connsiteY0" fmla="*/ 757 h 138578"/>
                        <a:gd name="connsiteX1" fmla="*/ 50950 w 65220"/>
                        <a:gd name="connsiteY1" fmla="*/ 4618 h 138578"/>
                        <a:gd name="connsiteX2" fmla="*/ 757 w 65220"/>
                        <a:gd name="connsiteY2" fmla="*/ 128168 h 138578"/>
                        <a:gd name="connsiteX3" fmla="*/ 4618 w 65220"/>
                        <a:gd name="connsiteY3" fmla="*/ 137821 h 138578"/>
                        <a:gd name="connsiteX4" fmla="*/ 4618 w 65220"/>
                        <a:gd name="connsiteY4" fmla="*/ 137821 h 138578"/>
                        <a:gd name="connsiteX5" fmla="*/ 14271 w 65220"/>
                        <a:gd name="connsiteY5" fmla="*/ 133960 h 138578"/>
                        <a:gd name="connsiteX6" fmla="*/ 64463 w 65220"/>
                        <a:gd name="connsiteY6" fmla="*/ 10410 h 138578"/>
                        <a:gd name="connsiteX7" fmla="*/ 60602 w 65220"/>
                        <a:gd name="connsiteY7" fmla="*/ 757 h 138578"/>
                        <a:gd name="connsiteX8" fmla="*/ 60602 w 65220"/>
                        <a:gd name="connsiteY8" fmla="*/ 757 h 1385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220" h="138578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446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82" name="Hình tự do: Hình 281">
                      <a:extLst>
                        <a:ext uri="{FF2B5EF4-FFF2-40B4-BE49-F238E27FC236}">
                          <a16:creationId xmlns:a16="http://schemas.microsoft.com/office/drawing/2014/main" xmlns="" id="{C5D9DF59-538A-D5B7-DB78-909895B95C1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72058" y="4152094"/>
                      <a:ext cx="56740" cy="128925"/>
                    </a:xfrm>
                    <a:custGeom>
                      <a:avLst/>
                      <a:gdLst>
                        <a:gd name="connsiteX0" fmla="*/ 52880 w 56740"/>
                        <a:gd name="connsiteY0" fmla="*/ 757 h 128925"/>
                        <a:gd name="connsiteX1" fmla="*/ 45158 w 56740"/>
                        <a:gd name="connsiteY1" fmla="*/ 4618 h 128925"/>
                        <a:gd name="connsiteX2" fmla="*/ 757 w 56740"/>
                        <a:gd name="connsiteY2" fmla="*/ 118516 h 128925"/>
                        <a:gd name="connsiteX3" fmla="*/ 4618 w 56740"/>
                        <a:gd name="connsiteY3" fmla="*/ 128168 h 128925"/>
                        <a:gd name="connsiteX4" fmla="*/ 4618 w 56740"/>
                        <a:gd name="connsiteY4" fmla="*/ 128168 h 128925"/>
                        <a:gd name="connsiteX5" fmla="*/ 12340 w 56740"/>
                        <a:gd name="connsiteY5" fmla="*/ 124307 h 128925"/>
                        <a:gd name="connsiteX6" fmla="*/ 56741 w 56740"/>
                        <a:gd name="connsiteY6" fmla="*/ 10410 h 128925"/>
                        <a:gd name="connsiteX7" fmla="*/ 52880 w 56740"/>
                        <a:gd name="connsiteY7" fmla="*/ 757 h 128925"/>
                        <a:gd name="connsiteX8" fmla="*/ 52880 w 56740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740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6741" y="6549"/>
                            <a:pt x="5481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283" name="Hình tự do: Hình 282">
                    <a:extLst>
                      <a:ext uri="{FF2B5EF4-FFF2-40B4-BE49-F238E27FC236}">
                        <a16:creationId xmlns:a16="http://schemas.microsoft.com/office/drawing/2014/main" xmlns="" id="{1DB4792A-8014-4145-45E9-B821D1F2C252}"/>
                      </a:ext>
                    </a:extLst>
                  </p:cNvPr>
                  <p:cNvSpPr/>
                  <p:nvPr/>
                </p:nvSpPr>
                <p:spPr>
                  <a:xfrm>
                    <a:off x="6878607" y="4156713"/>
                    <a:ext cx="48261" cy="121619"/>
                  </a:xfrm>
                  <a:custGeom>
                    <a:avLst/>
                    <a:gdLst>
                      <a:gd name="connsiteX0" fmla="*/ 48262 w 48261"/>
                      <a:gd name="connsiteY0" fmla="*/ 0 h 121619"/>
                      <a:gd name="connsiteX1" fmla="*/ 48262 w 48261"/>
                      <a:gd name="connsiteY1" fmla="*/ 0 h 121619"/>
                      <a:gd name="connsiteX2" fmla="*/ 0 w 48261"/>
                      <a:gd name="connsiteY2" fmla="*/ 119689 h 121619"/>
                      <a:gd name="connsiteX3" fmla="*/ 0 w 48261"/>
                      <a:gd name="connsiteY3" fmla="*/ 121620 h 121619"/>
                      <a:gd name="connsiteX4" fmla="*/ 0 w 48261"/>
                      <a:gd name="connsiteY4" fmla="*/ 121620 h 121619"/>
                      <a:gd name="connsiteX5" fmla="*/ 1930 w 48261"/>
                      <a:gd name="connsiteY5" fmla="*/ 121620 h 121619"/>
                      <a:gd name="connsiteX6" fmla="*/ 48262 w 48261"/>
                      <a:gd name="connsiteY6" fmla="*/ 0 h 121619"/>
                      <a:gd name="connsiteX7" fmla="*/ 48262 w 48261"/>
                      <a:gd name="connsiteY7" fmla="*/ 0 h 121619"/>
                      <a:gd name="connsiteX8" fmla="*/ 48262 w 48261"/>
                      <a:gd name="connsiteY8" fmla="*/ 0 h 121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1619">
                        <a:moveTo>
                          <a:pt x="48262" y="0"/>
                        </a:moveTo>
                        <a:cubicBezTo>
                          <a:pt x="48262" y="0"/>
                          <a:pt x="46331" y="0"/>
                          <a:pt x="48262" y="0"/>
                        </a:cubicBezTo>
                        <a:lnTo>
                          <a:pt x="0" y="119689"/>
                        </a:lnTo>
                        <a:cubicBezTo>
                          <a:pt x="0" y="119689"/>
                          <a:pt x="0" y="121620"/>
                          <a:pt x="0" y="121620"/>
                        </a:cubicBezTo>
                        <a:lnTo>
                          <a:pt x="0" y="121620"/>
                        </a:lnTo>
                        <a:cubicBezTo>
                          <a:pt x="0" y="121620"/>
                          <a:pt x="1930" y="121620"/>
                          <a:pt x="1930" y="121620"/>
                        </a:cubicBezTo>
                        <a:lnTo>
                          <a:pt x="48262" y="0"/>
                        </a:lnTo>
                        <a:cubicBezTo>
                          <a:pt x="48262" y="0"/>
                          <a:pt x="48262" y="0"/>
                          <a:pt x="48262" y="0"/>
                        </a:cubicBezTo>
                        <a:lnTo>
                          <a:pt x="48262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284" name="Đồ họa 240">
                  <a:extLst>
                    <a:ext uri="{FF2B5EF4-FFF2-40B4-BE49-F238E27FC236}">
                      <a16:creationId xmlns:a16="http://schemas.microsoft.com/office/drawing/2014/main" xmlns="" id="{F947E8F8-CAA9-ED65-6F2A-7DA9C863A920}"/>
                    </a:ext>
                  </a:extLst>
                </p:cNvPr>
                <p:cNvGrpSpPr/>
                <p:nvPr/>
              </p:nvGrpSpPr>
              <p:grpSpPr>
                <a:xfrm>
                  <a:off x="6798700" y="4119277"/>
                  <a:ext cx="65220" cy="138577"/>
                  <a:chOff x="6798700" y="4119277"/>
                  <a:chExt cx="65220" cy="138577"/>
                </a:xfrm>
              </p:grpSpPr>
              <p:grpSp>
                <p:nvGrpSpPr>
                  <p:cNvPr id="285" name="Đồ họa 240">
                    <a:extLst>
                      <a:ext uri="{FF2B5EF4-FFF2-40B4-BE49-F238E27FC236}">
                        <a16:creationId xmlns:a16="http://schemas.microsoft.com/office/drawing/2014/main" xmlns="" id="{7B7B904F-E295-B257-C775-6250D411EAEF}"/>
                      </a:ext>
                    </a:extLst>
                  </p:cNvPr>
                  <p:cNvGrpSpPr/>
                  <p:nvPr/>
                </p:nvGrpSpPr>
                <p:grpSpPr>
                  <a:xfrm>
                    <a:off x="6798700" y="4119277"/>
                    <a:ext cx="65220" cy="138577"/>
                    <a:chOff x="6798700" y="4119277"/>
                    <a:chExt cx="65220" cy="138577"/>
                  </a:xfrm>
                </p:grpSpPr>
                <p:sp>
                  <p:nvSpPr>
                    <p:cNvPr id="286" name="Hình tự do: Hình 285">
                      <a:extLst>
                        <a:ext uri="{FF2B5EF4-FFF2-40B4-BE49-F238E27FC236}">
                          <a16:creationId xmlns:a16="http://schemas.microsoft.com/office/drawing/2014/main" xmlns="" id="{E69D5032-53A1-58FB-CECA-0932947716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98700" y="4119277"/>
                      <a:ext cx="65220" cy="138577"/>
                    </a:xfrm>
                    <a:custGeom>
                      <a:avLst/>
                      <a:gdLst>
                        <a:gd name="connsiteX0" fmla="*/ 60602 w 65220"/>
                        <a:gd name="connsiteY0" fmla="*/ 757 h 138577"/>
                        <a:gd name="connsiteX1" fmla="*/ 50950 w 65220"/>
                        <a:gd name="connsiteY1" fmla="*/ 4618 h 138577"/>
                        <a:gd name="connsiteX2" fmla="*/ 757 w 65220"/>
                        <a:gd name="connsiteY2" fmla="*/ 128168 h 138577"/>
                        <a:gd name="connsiteX3" fmla="*/ 4618 w 65220"/>
                        <a:gd name="connsiteY3" fmla="*/ 137821 h 138577"/>
                        <a:gd name="connsiteX4" fmla="*/ 4618 w 65220"/>
                        <a:gd name="connsiteY4" fmla="*/ 137821 h 138577"/>
                        <a:gd name="connsiteX5" fmla="*/ 14271 w 65220"/>
                        <a:gd name="connsiteY5" fmla="*/ 133960 h 138577"/>
                        <a:gd name="connsiteX6" fmla="*/ 64463 w 65220"/>
                        <a:gd name="connsiteY6" fmla="*/ 10410 h 138577"/>
                        <a:gd name="connsiteX7" fmla="*/ 60602 w 65220"/>
                        <a:gd name="connsiteY7" fmla="*/ 757 h 138577"/>
                        <a:gd name="connsiteX8" fmla="*/ 60602 w 65220"/>
                        <a:gd name="connsiteY8" fmla="*/ 757 h 1385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220" h="138577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446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87" name="Hình tự do: Hình 286">
                      <a:extLst>
                        <a:ext uri="{FF2B5EF4-FFF2-40B4-BE49-F238E27FC236}">
                          <a16:creationId xmlns:a16="http://schemas.microsoft.com/office/drawing/2014/main" xmlns="" id="{601383C4-4F18-710F-A5F1-043BF26E94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04492" y="4125068"/>
                      <a:ext cx="56740" cy="128925"/>
                    </a:xfrm>
                    <a:custGeom>
                      <a:avLst/>
                      <a:gdLst>
                        <a:gd name="connsiteX0" fmla="*/ 52880 w 56740"/>
                        <a:gd name="connsiteY0" fmla="*/ 757 h 128925"/>
                        <a:gd name="connsiteX1" fmla="*/ 45158 w 56740"/>
                        <a:gd name="connsiteY1" fmla="*/ 4618 h 128925"/>
                        <a:gd name="connsiteX2" fmla="*/ 757 w 56740"/>
                        <a:gd name="connsiteY2" fmla="*/ 118516 h 128925"/>
                        <a:gd name="connsiteX3" fmla="*/ 4618 w 56740"/>
                        <a:gd name="connsiteY3" fmla="*/ 128168 h 128925"/>
                        <a:gd name="connsiteX4" fmla="*/ 4618 w 56740"/>
                        <a:gd name="connsiteY4" fmla="*/ 128168 h 128925"/>
                        <a:gd name="connsiteX5" fmla="*/ 12340 w 56740"/>
                        <a:gd name="connsiteY5" fmla="*/ 124307 h 128925"/>
                        <a:gd name="connsiteX6" fmla="*/ 56741 w 56740"/>
                        <a:gd name="connsiteY6" fmla="*/ 10410 h 128925"/>
                        <a:gd name="connsiteX7" fmla="*/ 52880 w 56740"/>
                        <a:gd name="connsiteY7" fmla="*/ 757 h 128925"/>
                        <a:gd name="connsiteX8" fmla="*/ 52880 w 56740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740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6741" y="6549"/>
                            <a:pt x="5481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288" name="Hình tự do: Hình 287">
                    <a:extLst>
                      <a:ext uri="{FF2B5EF4-FFF2-40B4-BE49-F238E27FC236}">
                        <a16:creationId xmlns:a16="http://schemas.microsoft.com/office/drawing/2014/main" xmlns="" id="{6F5C33F6-99DA-11F2-B93A-A86060B5FAEF}"/>
                      </a:ext>
                    </a:extLst>
                  </p:cNvPr>
                  <p:cNvSpPr/>
                  <p:nvPr/>
                </p:nvSpPr>
                <p:spPr>
                  <a:xfrm>
                    <a:off x="6811041" y="4129686"/>
                    <a:ext cx="48261" cy="121619"/>
                  </a:xfrm>
                  <a:custGeom>
                    <a:avLst/>
                    <a:gdLst>
                      <a:gd name="connsiteX0" fmla="*/ 48262 w 48261"/>
                      <a:gd name="connsiteY0" fmla="*/ 0 h 121619"/>
                      <a:gd name="connsiteX1" fmla="*/ 48262 w 48261"/>
                      <a:gd name="connsiteY1" fmla="*/ 0 h 121619"/>
                      <a:gd name="connsiteX2" fmla="*/ 0 w 48261"/>
                      <a:gd name="connsiteY2" fmla="*/ 119689 h 121619"/>
                      <a:gd name="connsiteX3" fmla="*/ 0 w 48261"/>
                      <a:gd name="connsiteY3" fmla="*/ 121620 h 121619"/>
                      <a:gd name="connsiteX4" fmla="*/ 0 w 48261"/>
                      <a:gd name="connsiteY4" fmla="*/ 121620 h 121619"/>
                      <a:gd name="connsiteX5" fmla="*/ 1930 w 48261"/>
                      <a:gd name="connsiteY5" fmla="*/ 121620 h 121619"/>
                      <a:gd name="connsiteX6" fmla="*/ 48262 w 48261"/>
                      <a:gd name="connsiteY6" fmla="*/ 0 h 121619"/>
                      <a:gd name="connsiteX7" fmla="*/ 48262 w 48261"/>
                      <a:gd name="connsiteY7" fmla="*/ 0 h 121619"/>
                      <a:gd name="connsiteX8" fmla="*/ 48262 w 48261"/>
                      <a:gd name="connsiteY8" fmla="*/ 0 h 121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1619">
                        <a:moveTo>
                          <a:pt x="48262" y="0"/>
                        </a:moveTo>
                        <a:cubicBezTo>
                          <a:pt x="46331" y="0"/>
                          <a:pt x="46331" y="0"/>
                          <a:pt x="48262" y="0"/>
                        </a:cubicBezTo>
                        <a:lnTo>
                          <a:pt x="0" y="119689"/>
                        </a:lnTo>
                        <a:cubicBezTo>
                          <a:pt x="0" y="119689"/>
                          <a:pt x="0" y="121620"/>
                          <a:pt x="0" y="121620"/>
                        </a:cubicBezTo>
                        <a:lnTo>
                          <a:pt x="0" y="121620"/>
                        </a:lnTo>
                        <a:cubicBezTo>
                          <a:pt x="0" y="121620"/>
                          <a:pt x="1930" y="121620"/>
                          <a:pt x="1930" y="121620"/>
                        </a:cubicBezTo>
                        <a:lnTo>
                          <a:pt x="48262" y="0"/>
                        </a:lnTo>
                        <a:cubicBezTo>
                          <a:pt x="48262" y="0"/>
                          <a:pt x="48262" y="0"/>
                          <a:pt x="48262" y="0"/>
                        </a:cubicBezTo>
                        <a:lnTo>
                          <a:pt x="48262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289" name="Đồ họa 240">
                  <a:extLst>
                    <a:ext uri="{FF2B5EF4-FFF2-40B4-BE49-F238E27FC236}">
                      <a16:creationId xmlns:a16="http://schemas.microsoft.com/office/drawing/2014/main" xmlns="" id="{3F4EFB19-8732-6712-73C2-DD08B7963249}"/>
                    </a:ext>
                  </a:extLst>
                </p:cNvPr>
                <p:cNvGrpSpPr/>
                <p:nvPr/>
              </p:nvGrpSpPr>
              <p:grpSpPr>
                <a:xfrm>
                  <a:off x="6731134" y="4092250"/>
                  <a:ext cx="65220" cy="138577"/>
                  <a:chOff x="6731134" y="4092250"/>
                  <a:chExt cx="65220" cy="138577"/>
                </a:xfrm>
              </p:grpSpPr>
              <p:grpSp>
                <p:nvGrpSpPr>
                  <p:cNvPr id="290" name="Đồ họa 240">
                    <a:extLst>
                      <a:ext uri="{FF2B5EF4-FFF2-40B4-BE49-F238E27FC236}">
                        <a16:creationId xmlns:a16="http://schemas.microsoft.com/office/drawing/2014/main" xmlns="" id="{D182DB9D-9DE3-BFB8-EBF4-11A5C129F21B}"/>
                      </a:ext>
                    </a:extLst>
                  </p:cNvPr>
                  <p:cNvGrpSpPr/>
                  <p:nvPr/>
                </p:nvGrpSpPr>
                <p:grpSpPr>
                  <a:xfrm>
                    <a:off x="6731134" y="4092250"/>
                    <a:ext cx="65220" cy="138577"/>
                    <a:chOff x="6731134" y="4092250"/>
                    <a:chExt cx="65220" cy="138577"/>
                  </a:xfrm>
                </p:grpSpPr>
                <p:sp>
                  <p:nvSpPr>
                    <p:cNvPr id="291" name="Hình tự do: Hình 290">
                      <a:extLst>
                        <a:ext uri="{FF2B5EF4-FFF2-40B4-BE49-F238E27FC236}">
                          <a16:creationId xmlns:a16="http://schemas.microsoft.com/office/drawing/2014/main" xmlns="" id="{298266F4-5FAD-8458-3C77-A06FBC1F504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31134" y="4092250"/>
                      <a:ext cx="65220" cy="138577"/>
                    </a:xfrm>
                    <a:custGeom>
                      <a:avLst/>
                      <a:gdLst>
                        <a:gd name="connsiteX0" fmla="*/ 60602 w 65220"/>
                        <a:gd name="connsiteY0" fmla="*/ 757 h 138577"/>
                        <a:gd name="connsiteX1" fmla="*/ 50950 w 65220"/>
                        <a:gd name="connsiteY1" fmla="*/ 4618 h 138577"/>
                        <a:gd name="connsiteX2" fmla="*/ 757 w 65220"/>
                        <a:gd name="connsiteY2" fmla="*/ 128168 h 138577"/>
                        <a:gd name="connsiteX3" fmla="*/ 4618 w 65220"/>
                        <a:gd name="connsiteY3" fmla="*/ 137821 h 138577"/>
                        <a:gd name="connsiteX4" fmla="*/ 4618 w 65220"/>
                        <a:gd name="connsiteY4" fmla="*/ 137821 h 138577"/>
                        <a:gd name="connsiteX5" fmla="*/ 14271 w 65220"/>
                        <a:gd name="connsiteY5" fmla="*/ 133960 h 138577"/>
                        <a:gd name="connsiteX6" fmla="*/ 64463 w 65220"/>
                        <a:gd name="connsiteY6" fmla="*/ 10410 h 138577"/>
                        <a:gd name="connsiteX7" fmla="*/ 60602 w 65220"/>
                        <a:gd name="connsiteY7" fmla="*/ 757 h 138577"/>
                        <a:gd name="connsiteX8" fmla="*/ 60602 w 65220"/>
                        <a:gd name="connsiteY8" fmla="*/ 757 h 1385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220" h="138577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446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92" name="Hình tự do: Hình 291">
                      <a:extLst>
                        <a:ext uri="{FF2B5EF4-FFF2-40B4-BE49-F238E27FC236}">
                          <a16:creationId xmlns:a16="http://schemas.microsoft.com/office/drawing/2014/main" xmlns="" id="{FD7A18B0-95A0-5668-6BC8-9D900949B64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36925" y="4098041"/>
                      <a:ext cx="56740" cy="128925"/>
                    </a:xfrm>
                    <a:custGeom>
                      <a:avLst/>
                      <a:gdLst>
                        <a:gd name="connsiteX0" fmla="*/ 52880 w 56740"/>
                        <a:gd name="connsiteY0" fmla="*/ 757 h 128925"/>
                        <a:gd name="connsiteX1" fmla="*/ 45158 w 56740"/>
                        <a:gd name="connsiteY1" fmla="*/ 4618 h 128925"/>
                        <a:gd name="connsiteX2" fmla="*/ 757 w 56740"/>
                        <a:gd name="connsiteY2" fmla="*/ 118516 h 128925"/>
                        <a:gd name="connsiteX3" fmla="*/ 4618 w 56740"/>
                        <a:gd name="connsiteY3" fmla="*/ 128168 h 128925"/>
                        <a:gd name="connsiteX4" fmla="*/ 4618 w 56740"/>
                        <a:gd name="connsiteY4" fmla="*/ 128168 h 128925"/>
                        <a:gd name="connsiteX5" fmla="*/ 12340 w 56740"/>
                        <a:gd name="connsiteY5" fmla="*/ 124307 h 128925"/>
                        <a:gd name="connsiteX6" fmla="*/ 56741 w 56740"/>
                        <a:gd name="connsiteY6" fmla="*/ 10410 h 128925"/>
                        <a:gd name="connsiteX7" fmla="*/ 52880 w 56740"/>
                        <a:gd name="connsiteY7" fmla="*/ 757 h 128925"/>
                        <a:gd name="connsiteX8" fmla="*/ 52880 w 56740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740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6741" y="4618"/>
                            <a:pt x="5481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293" name="Hình tự do: Hình 292">
                    <a:extLst>
                      <a:ext uri="{FF2B5EF4-FFF2-40B4-BE49-F238E27FC236}">
                        <a16:creationId xmlns:a16="http://schemas.microsoft.com/office/drawing/2014/main" xmlns="" id="{3108F2DC-20EA-0B16-63DE-26FA4C59B5F0}"/>
                      </a:ext>
                    </a:extLst>
                  </p:cNvPr>
                  <p:cNvSpPr/>
                  <p:nvPr/>
                </p:nvSpPr>
                <p:spPr>
                  <a:xfrm>
                    <a:off x="6743474" y="4102660"/>
                    <a:ext cx="48261" cy="121619"/>
                  </a:xfrm>
                  <a:custGeom>
                    <a:avLst/>
                    <a:gdLst>
                      <a:gd name="connsiteX0" fmla="*/ 48262 w 48261"/>
                      <a:gd name="connsiteY0" fmla="*/ 0 h 121619"/>
                      <a:gd name="connsiteX1" fmla="*/ 48262 w 48261"/>
                      <a:gd name="connsiteY1" fmla="*/ 0 h 121619"/>
                      <a:gd name="connsiteX2" fmla="*/ 0 w 48261"/>
                      <a:gd name="connsiteY2" fmla="*/ 119689 h 121619"/>
                      <a:gd name="connsiteX3" fmla="*/ 0 w 48261"/>
                      <a:gd name="connsiteY3" fmla="*/ 121620 h 121619"/>
                      <a:gd name="connsiteX4" fmla="*/ 0 w 48261"/>
                      <a:gd name="connsiteY4" fmla="*/ 121620 h 121619"/>
                      <a:gd name="connsiteX5" fmla="*/ 1930 w 48261"/>
                      <a:gd name="connsiteY5" fmla="*/ 121620 h 121619"/>
                      <a:gd name="connsiteX6" fmla="*/ 48262 w 48261"/>
                      <a:gd name="connsiteY6" fmla="*/ 0 h 121619"/>
                      <a:gd name="connsiteX7" fmla="*/ 48262 w 48261"/>
                      <a:gd name="connsiteY7" fmla="*/ 0 h 121619"/>
                      <a:gd name="connsiteX8" fmla="*/ 48262 w 48261"/>
                      <a:gd name="connsiteY8" fmla="*/ 0 h 121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1619">
                        <a:moveTo>
                          <a:pt x="48262" y="0"/>
                        </a:moveTo>
                        <a:cubicBezTo>
                          <a:pt x="46331" y="0"/>
                          <a:pt x="46331" y="0"/>
                          <a:pt x="48262" y="0"/>
                        </a:cubicBezTo>
                        <a:lnTo>
                          <a:pt x="0" y="119689"/>
                        </a:lnTo>
                        <a:cubicBezTo>
                          <a:pt x="0" y="119689"/>
                          <a:pt x="0" y="121620"/>
                          <a:pt x="0" y="121620"/>
                        </a:cubicBezTo>
                        <a:lnTo>
                          <a:pt x="0" y="121620"/>
                        </a:lnTo>
                        <a:cubicBezTo>
                          <a:pt x="0" y="121620"/>
                          <a:pt x="1930" y="121620"/>
                          <a:pt x="1930" y="121620"/>
                        </a:cubicBezTo>
                        <a:lnTo>
                          <a:pt x="48262" y="0"/>
                        </a:lnTo>
                        <a:cubicBezTo>
                          <a:pt x="48262" y="0"/>
                          <a:pt x="48262" y="0"/>
                          <a:pt x="48262" y="0"/>
                        </a:cubicBezTo>
                        <a:lnTo>
                          <a:pt x="48262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294" name="Đồ họa 240">
                  <a:extLst>
                    <a:ext uri="{FF2B5EF4-FFF2-40B4-BE49-F238E27FC236}">
                      <a16:creationId xmlns:a16="http://schemas.microsoft.com/office/drawing/2014/main" xmlns="" id="{C47D95E6-DBAA-5401-B6F3-E9CF074C7D16}"/>
                    </a:ext>
                  </a:extLst>
                </p:cNvPr>
                <p:cNvGrpSpPr/>
                <p:nvPr/>
              </p:nvGrpSpPr>
              <p:grpSpPr>
                <a:xfrm>
                  <a:off x="6663567" y="4065223"/>
                  <a:ext cx="65220" cy="138578"/>
                  <a:chOff x="6663567" y="4065223"/>
                  <a:chExt cx="65220" cy="138578"/>
                </a:xfrm>
              </p:grpSpPr>
              <p:grpSp>
                <p:nvGrpSpPr>
                  <p:cNvPr id="295" name="Đồ họa 240">
                    <a:extLst>
                      <a:ext uri="{FF2B5EF4-FFF2-40B4-BE49-F238E27FC236}">
                        <a16:creationId xmlns:a16="http://schemas.microsoft.com/office/drawing/2014/main" xmlns="" id="{7E3279C8-DD39-D48E-5F0A-0F5EE7714BAA}"/>
                      </a:ext>
                    </a:extLst>
                  </p:cNvPr>
                  <p:cNvGrpSpPr/>
                  <p:nvPr/>
                </p:nvGrpSpPr>
                <p:grpSpPr>
                  <a:xfrm>
                    <a:off x="6663567" y="4065223"/>
                    <a:ext cx="65220" cy="138578"/>
                    <a:chOff x="6663567" y="4065223"/>
                    <a:chExt cx="65220" cy="138578"/>
                  </a:xfrm>
                </p:grpSpPr>
                <p:sp>
                  <p:nvSpPr>
                    <p:cNvPr id="296" name="Hình tự do: Hình 295">
                      <a:extLst>
                        <a:ext uri="{FF2B5EF4-FFF2-40B4-BE49-F238E27FC236}">
                          <a16:creationId xmlns:a16="http://schemas.microsoft.com/office/drawing/2014/main" xmlns="" id="{C45850E6-6B94-73AB-8EAE-68C42E397FD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63567" y="4065223"/>
                      <a:ext cx="65220" cy="138578"/>
                    </a:xfrm>
                    <a:custGeom>
                      <a:avLst/>
                      <a:gdLst>
                        <a:gd name="connsiteX0" fmla="*/ 60602 w 65220"/>
                        <a:gd name="connsiteY0" fmla="*/ 757 h 138578"/>
                        <a:gd name="connsiteX1" fmla="*/ 50950 w 65220"/>
                        <a:gd name="connsiteY1" fmla="*/ 4618 h 138578"/>
                        <a:gd name="connsiteX2" fmla="*/ 757 w 65220"/>
                        <a:gd name="connsiteY2" fmla="*/ 128168 h 138578"/>
                        <a:gd name="connsiteX3" fmla="*/ 4618 w 65220"/>
                        <a:gd name="connsiteY3" fmla="*/ 137821 h 138578"/>
                        <a:gd name="connsiteX4" fmla="*/ 4618 w 65220"/>
                        <a:gd name="connsiteY4" fmla="*/ 137821 h 138578"/>
                        <a:gd name="connsiteX5" fmla="*/ 14271 w 65220"/>
                        <a:gd name="connsiteY5" fmla="*/ 133960 h 138578"/>
                        <a:gd name="connsiteX6" fmla="*/ 64463 w 65220"/>
                        <a:gd name="connsiteY6" fmla="*/ 10410 h 138578"/>
                        <a:gd name="connsiteX7" fmla="*/ 60602 w 65220"/>
                        <a:gd name="connsiteY7" fmla="*/ 757 h 138578"/>
                        <a:gd name="connsiteX8" fmla="*/ 60602 w 65220"/>
                        <a:gd name="connsiteY8" fmla="*/ 757 h 1385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220" h="138578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446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97" name="Hình tự do: Hình 296">
                      <a:extLst>
                        <a:ext uri="{FF2B5EF4-FFF2-40B4-BE49-F238E27FC236}">
                          <a16:creationId xmlns:a16="http://schemas.microsoft.com/office/drawing/2014/main" xmlns="" id="{3C16F073-FC39-ED49-A789-A3D4CB70D3B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69359" y="4071015"/>
                      <a:ext cx="56740" cy="128925"/>
                    </a:xfrm>
                    <a:custGeom>
                      <a:avLst/>
                      <a:gdLst>
                        <a:gd name="connsiteX0" fmla="*/ 52880 w 56740"/>
                        <a:gd name="connsiteY0" fmla="*/ 757 h 128925"/>
                        <a:gd name="connsiteX1" fmla="*/ 45158 w 56740"/>
                        <a:gd name="connsiteY1" fmla="*/ 4618 h 128925"/>
                        <a:gd name="connsiteX2" fmla="*/ 757 w 56740"/>
                        <a:gd name="connsiteY2" fmla="*/ 118516 h 128925"/>
                        <a:gd name="connsiteX3" fmla="*/ 4618 w 56740"/>
                        <a:gd name="connsiteY3" fmla="*/ 128168 h 128925"/>
                        <a:gd name="connsiteX4" fmla="*/ 4618 w 56740"/>
                        <a:gd name="connsiteY4" fmla="*/ 128168 h 128925"/>
                        <a:gd name="connsiteX5" fmla="*/ 12340 w 56740"/>
                        <a:gd name="connsiteY5" fmla="*/ 124307 h 128925"/>
                        <a:gd name="connsiteX6" fmla="*/ 56741 w 56740"/>
                        <a:gd name="connsiteY6" fmla="*/ 10410 h 128925"/>
                        <a:gd name="connsiteX7" fmla="*/ 52880 w 56740"/>
                        <a:gd name="connsiteY7" fmla="*/ 757 h 128925"/>
                        <a:gd name="connsiteX8" fmla="*/ 52880 w 56740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740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6741" y="4618"/>
                            <a:pt x="5481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298" name="Hình tự do: Hình 297">
                    <a:extLst>
                      <a:ext uri="{FF2B5EF4-FFF2-40B4-BE49-F238E27FC236}">
                        <a16:creationId xmlns:a16="http://schemas.microsoft.com/office/drawing/2014/main" xmlns="" id="{C5FD0E02-B1EA-4E30-6E75-DB1A3DA2C118}"/>
                      </a:ext>
                    </a:extLst>
                  </p:cNvPr>
                  <p:cNvSpPr/>
                  <p:nvPr/>
                </p:nvSpPr>
                <p:spPr>
                  <a:xfrm>
                    <a:off x="6675908" y="4075633"/>
                    <a:ext cx="48261" cy="121619"/>
                  </a:xfrm>
                  <a:custGeom>
                    <a:avLst/>
                    <a:gdLst>
                      <a:gd name="connsiteX0" fmla="*/ 48262 w 48261"/>
                      <a:gd name="connsiteY0" fmla="*/ 0 h 121619"/>
                      <a:gd name="connsiteX1" fmla="*/ 48262 w 48261"/>
                      <a:gd name="connsiteY1" fmla="*/ 0 h 121619"/>
                      <a:gd name="connsiteX2" fmla="*/ 0 w 48261"/>
                      <a:gd name="connsiteY2" fmla="*/ 119689 h 121619"/>
                      <a:gd name="connsiteX3" fmla="*/ 0 w 48261"/>
                      <a:gd name="connsiteY3" fmla="*/ 121620 h 121619"/>
                      <a:gd name="connsiteX4" fmla="*/ 0 w 48261"/>
                      <a:gd name="connsiteY4" fmla="*/ 121620 h 121619"/>
                      <a:gd name="connsiteX5" fmla="*/ 1930 w 48261"/>
                      <a:gd name="connsiteY5" fmla="*/ 121620 h 121619"/>
                      <a:gd name="connsiteX6" fmla="*/ 48262 w 48261"/>
                      <a:gd name="connsiteY6" fmla="*/ 0 h 121619"/>
                      <a:gd name="connsiteX7" fmla="*/ 48262 w 48261"/>
                      <a:gd name="connsiteY7" fmla="*/ 0 h 121619"/>
                      <a:gd name="connsiteX8" fmla="*/ 48262 w 48261"/>
                      <a:gd name="connsiteY8" fmla="*/ 0 h 121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1619">
                        <a:moveTo>
                          <a:pt x="48262" y="0"/>
                        </a:moveTo>
                        <a:cubicBezTo>
                          <a:pt x="46331" y="0"/>
                          <a:pt x="46331" y="0"/>
                          <a:pt x="48262" y="0"/>
                        </a:cubicBezTo>
                        <a:lnTo>
                          <a:pt x="0" y="119689"/>
                        </a:lnTo>
                        <a:cubicBezTo>
                          <a:pt x="0" y="119689"/>
                          <a:pt x="0" y="121620"/>
                          <a:pt x="0" y="121620"/>
                        </a:cubicBezTo>
                        <a:lnTo>
                          <a:pt x="0" y="121620"/>
                        </a:lnTo>
                        <a:cubicBezTo>
                          <a:pt x="0" y="121620"/>
                          <a:pt x="1930" y="121620"/>
                          <a:pt x="1930" y="121620"/>
                        </a:cubicBezTo>
                        <a:lnTo>
                          <a:pt x="48262" y="0"/>
                        </a:lnTo>
                        <a:cubicBezTo>
                          <a:pt x="48262" y="0"/>
                          <a:pt x="48262" y="0"/>
                          <a:pt x="48262" y="0"/>
                        </a:cubicBezTo>
                        <a:lnTo>
                          <a:pt x="48262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299" name="Đồ họa 240">
                  <a:extLst>
                    <a:ext uri="{FF2B5EF4-FFF2-40B4-BE49-F238E27FC236}">
                      <a16:creationId xmlns:a16="http://schemas.microsoft.com/office/drawing/2014/main" xmlns="" id="{79EDF391-282B-8027-0AC0-C9752B7A82E1}"/>
                    </a:ext>
                  </a:extLst>
                </p:cNvPr>
                <p:cNvGrpSpPr/>
                <p:nvPr/>
              </p:nvGrpSpPr>
              <p:grpSpPr>
                <a:xfrm>
                  <a:off x="6596001" y="4038197"/>
                  <a:ext cx="65220" cy="138578"/>
                  <a:chOff x="6596001" y="4038197"/>
                  <a:chExt cx="65220" cy="138578"/>
                </a:xfrm>
              </p:grpSpPr>
              <p:grpSp>
                <p:nvGrpSpPr>
                  <p:cNvPr id="300" name="Đồ họa 240">
                    <a:extLst>
                      <a:ext uri="{FF2B5EF4-FFF2-40B4-BE49-F238E27FC236}">
                        <a16:creationId xmlns:a16="http://schemas.microsoft.com/office/drawing/2014/main" xmlns="" id="{0CF07453-1408-4797-4B17-642676C95D67}"/>
                      </a:ext>
                    </a:extLst>
                  </p:cNvPr>
                  <p:cNvGrpSpPr/>
                  <p:nvPr/>
                </p:nvGrpSpPr>
                <p:grpSpPr>
                  <a:xfrm>
                    <a:off x="6596001" y="4038197"/>
                    <a:ext cx="65220" cy="138578"/>
                    <a:chOff x="6596001" y="4038197"/>
                    <a:chExt cx="65220" cy="138578"/>
                  </a:xfrm>
                </p:grpSpPr>
                <p:sp>
                  <p:nvSpPr>
                    <p:cNvPr id="301" name="Hình tự do: Hình 300">
                      <a:extLst>
                        <a:ext uri="{FF2B5EF4-FFF2-40B4-BE49-F238E27FC236}">
                          <a16:creationId xmlns:a16="http://schemas.microsoft.com/office/drawing/2014/main" xmlns="" id="{60CD2EC9-B7FE-B2D7-F022-8540540877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96001" y="4038197"/>
                      <a:ext cx="65220" cy="138578"/>
                    </a:xfrm>
                    <a:custGeom>
                      <a:avLst/>
                      <a:gdLst>
                        <a:gd name="connsiteX0" fmla="*/ 60602 w 65220"/>
                        <a:gd name="connsiteY0" fmla="*/ 757 h 138578"/>
                        <a:gd name="connsiteX1" fmla="*/ 50950 w 65220"/>
                        <a:gd name="connsiteY1" fmla="*/ 4618 h 138578"/>
                        <a:gd name="connsiteX2" fmla="*/ 757 w 65220"/>
                        <a:gd name="connsiteY2" fmla="*/ 128168 h 138578"/>
                        <a:gd name="connsiteX3" fmla="*/ 4618 w 65220"/>
                        <a:gd name="connsiteY3" fmla="*/ 137821 h 138578"/>
                        <a:gd name="connsiteX4" fmla="*/ 4618 w 65220"/>
                        <a:gd name="connsiteY4" fmla="*/ 137821 h 138578"/>
                        <a:gd name="connsiteX5" fmla="*/ 14271 w 65220"/>
                        <a:gd name="connsiteY5" fmla="*/ 133960 h 138578"/>
                        <a:gd name="connsiteX6" fmla="*/ 64463 w 65220"/>
                        <a:gd name="connsiteY6" fmla="*/ 10410 h 138578"/>
                        <a:gd name="connsiteX7" fmla="*/ 60602 w 65220"/>
                        <a:gd name="connsiteY7" fmla="*/ 757 h 138578"/>
                        <a:gd name="connsiteX8" fmla="*/ 60602 w 65220"/>
                        <a:gd name="connsiteY8" fmla="*/ 757 h 1385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220" h="138578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446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02" name="Hình tự do: Hình 301">
                      <a:extLst>
                        <a:ext uri="{FF2B5EF4-FFF2-40B4-BE49-F238E27FC236}">
                          <a16:creationId xmlns:a16="http://schemas.microsoft.com/office/drawing/2014/main" xmlns="" id="{E4A978BA-B28E-63DC-7B15-A0B2E796C12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01792" y="4043988"/>
                      <a:ext cx="56740" cy="128925"/>
                    </a:xfrm>
                    <a:custGeom>
                      <a:avLst/>
                      <a:gdLst>
                        <a:gd name="connsiteX0" fmla="*/ 52880 w 56740"/>
                        <a:gd name="connsiteY0" fmla="*/ 757 h 128925"/>
                        <a:gd name="connsiteX1" fmla="*/ 45158 w 56740"/>
                        <a:gd name="connsiteY1" fmla="*/ 4618 h 128925"/>
                        <a:gd name="connsiteX2" fmla="*/ 757 w 56740"/>
                        <a:gd name="connsiteY2" fmla="*/ 118516 h 128925"/>
                        <a:gd name="connsiteX3" fmla="*/ 4618 w 56740"/>
                        <a:gd name="connsiteY3" fmla="*/ 128168 h 128925"/>
                        <a:gd name="connsiteX4" fmla="*/ 4618 w 56740"/>
                        <a:gd name="connsiteY4" fmla="*/ 128168 h 128925"/>
                        <a:gd name="connsiteX5" fmla="*/ 12340 w 56740"/>
                        <a:gd name="connsiteY5" fmla="*/ 124307 h 128925"/>
                        <a:gd name="connsiteX6" fmla="*/ 56741 w 56740"/>
                        <a:gd name="connsiteY6" fmla="*/ 10410 h 128925"/>
                        <a:gd name="connsiteX7" fmla="*/ 52880 w 56740"/>
                        <a:gd name="connsiteY7" fmla="*/ 757 h 128925"/>
                        <a:gd name="connsiteX8" fmla="*/ 52880 w 56740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740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6741" y="4618"/>
                            <a:pt x="5481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303" name="Hình tự do: Hình 302">
                    <a:extLst>
                      <a:ext uri="{FF2B5EF4-FFF2-40B4-BE49-F238E27FC236}">
                        <a16:creationId xmlns:a16="http://schemas.microsoft.com/office/drawing/2014/main" xmlns="" id="{A08C955B-D181-39B9-F1F0-955A3C70FA25}"/>
                      </a:ext>
                    </a:extLst>
                  </p:cNvPr>
                  <p:cNvSpPr/>
                  <p:nvPr/>
                </p:nvSpPr>
                <p:spPr>
                  <a:xfrm>
                    <a:off x="6608341" y="4047748"/>
                    <a:ext cx="48261" cy="122477"/>
                  </a:xfrm>
                  <a:custGeom>
                    <a:avLst/>
                    <a:gdLst>
                      <a:gd name="connsiteX0" fmla="*/ 48262 w 48261"/>
                      <a:gd name="connsiteY0" fmla="*/ 858 h 122477"/>
                      <a:gd name="connsiteX1" fmla="*/ 48262 w 48261"/>
                      <a:gd name="connsiteY1" fmla="*/ 858 h 122477"/>
                      <a:gd name="connsiteX2" fmla="*/ 0 w 48261"/>
                      <a:gd name="connsiteY2" fmla="*/ 120547 h 122477"/>
                      <a:gd name="connsiteX3" fmla="*/ 0 w 48261"/>
                      <a:gd name="connsiteY3" fmla="*/ 122478 h 122477"/>
                      <a:gd name="connsiteX4" fmla="*/ 0 w 48261"/>
                      <a:gd name="connsiteY4" fmla="*/ 122478 h 122477"/>
                      <a:gd name="connsiteX5" fmla="*/ 1930 w 48261"/>
                      <a:gd name="connsiteY5" fmla="*/ 122478 h 122477"/>
                      <a:gd name="connsiteX6" fmla="*/ 48262 w 48261"/>
                      <a:gd name="connsiteY6" fmla="*/ 858 h 122477"/>
                      <a:gd name="connsiteX7" fmla="*/ 48262 w 48261"/>
                      <a:gd name="connsiteY7" fmla="*/ 858 h 122477"/>
                      <a:gd name="connsiteX8" fmla="*/ 48262 w 48261"/>
                      <a:gd name="connsiteY8" fmla="*/ 858 h 1224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2477">
                        <a:moveTo>
                          <a:pt x="48262" y="858"/>
                        </a:moveTo>
                        <a:cubicBezTo>
                          <a:pt x="46331" y="-1072"/>
                          <a:pt x="46331" y="858"/>
                          <a:pt x="48262" y="858"/>
                        </a:cubicBezTo>
                        <a:lnTo>
                          <a:pt x="0" y="120547"/>
                        </a:lnTo>
                        <a:cubicBezTo>
                          <a:pt x="0" y="120547"/>
                          <a:pt x="0" y="122478"/>
                          <a:pt x="0" y="122478"/>
                        </a:cubicBezTo>
                        <a:lnTo>
                          <a:pt x="0" y="122478"/>
                        </a:lnTo>
                        <a:cubicBezTo>
                          <a:pt x="0" y="122478"/>
                          <a:pt x="1930" y="122478"/>
                          <a:pt x="1930" y="122478"/>
                        </a:cubicBezTo>
                        <a:lnTo>
                          <a:pt x="48262" y="858"/>
                        </a:lnTo>
                        <a:cubicBezTo>
                          <a:pt x="48262" y="858"/>
                          <a:pt x="48262" y="858"/>
                          <a:pt x="48262" y="858"/>
                        </a:cubicBezTo>
                        <a:lnTo>
                          <a:pt x="48262" y="858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04" name="Đồ họa 240">
                  <a:extLst>
                    <a:ext uri="{FF2B5EF4-FFF2-40B4-BE49-F238E27FC236}">
                      <a16:creationId xmlns:a16="http://schemas.microsoft.com/office/drawing/2014/main" xmlns="" id="{33475053-AA58-10CC-51E5-4A37AC7AC71E}"/>
                    </a:ext>
                  </a:extLst>
                </p:cNvPr>
                <p:cNvGrpSpPr/>
                <p:nvPr/>
              </p:nvGrpSpPr>
              <p:grpSpPr>
                <a:xfrm>
                  <a:off x="6526504" y="4011170"/>
                  <a:ext cx="65617" cy="138578"/>
                  <a:chOff x="6526504" y="4011170"/>
                  <a:chExt cx="65617" cy="138578"/>
                </a:xfrm>
              </p:grpSpPr>
              <p:grpSp>
                <p:nvGrpSpPr>
                  <p:cNvPr id="305" name="Đồ họa 240">
                    <a:extLst>
                      <a:ext uri="{FF2B5EF4-FFF2-40B4-BE49-F238E27FC236}">
                        <a16:creationId xmlns:a16="http://schemas.microsoft.com/office/drawing/2014/main" xmlns="" id="{421D39CB-C425-5856-16CA-E7CEC456096A}"/>
                      </a:ext>
                    </a:extLst>
                  </p:cNvPr>
                  <p:cNvGrpSpPr/>
                  <p:nvPr/>
                </p:nvGrpSpPr>
                <p:grpSpPr>
                  <a:xfrm>
                    <a:off x="6526504" y="4011170"/>
                    <a:ext cx="65617" cy="138578"/>
                    <a:chOff x="6526504" y="4011170"/>
                    <a:chExt cx="65617" cy="138578"/>
                  </a:xfrm>
                </p:grpSpPr>
                <p:sp>
                  <p:nvSpPr>
                    <p:cNvPr id="306" name="Hình tự do: Hình 305">
                      <a:extLst>
                        <a:ext uri="{FF2B5EF4-FFF2-40B4-BE49-F238E27FC236}">
                          <a16:creationId xmlns:a16="http://schemas.microsoft.com/office/drawing/2014/main" xmlns="" id="{C620C8E3-5659-58A0-733A-FF2E57418C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26504" y="4011170"/>
                      <a:ext cx="65617" cy="138578"/>
                    </a:xfrm>
                    <a:custGeom>
                      <a:avLst/>
                      <a:gdLst>
                        <a:gd name="connsiteX0" fmla="*/ 60602 w 65617"/>
                        <a:gd name="connsiteY0" fmla="*/ 757 h 138578"/>
                        <a:gd name="connsiteX1" fmla="*/ 50950 w 65617"/>
                        <a:gd name="connsiteY1" fmla="*/ 4618 h 138578"/>
                        <a:gd name="connsiteX2" fmla="*/ 757 w 65617"/>
                        <a:gd name="connsiteY2" fmla="*/ 128168 h 138578"/>
                        <a:gd name="connsiteX3" fmla="*/ 4618 w 65617"/>
                        <a:gd name="connsiteY3" fmla="*/ 137821 h 138578"/>
                        <a:gd name="connsiteX4" fmla="*/ 4618 w 65617"/>
                        <a:gd name="connsiteY4" fmla="*/ 137821 h 138578"/>
                        <a:gd name="connsiteX5" fmla="*/ 14271 w 65617"/>
                        <a:gd name="connsiteY5" fmla="*/ 133960 h 138578"/>
                        <a:gd name="connsiteX6" fmla="*/ 64463 w 65617"/>
                        <a:gd name="connsiteY6" fmla="*/ 10410 h 138578"/>
                        <a:gd name="connsiteX7" fmla="*/ 60602 w 65617"/>
                        <a:gd name="connsiteY7" fmla="*/ 757 h 138578"/>
                        <a:gd name="connsiteX8" fmla="*/ 60602 w 65617"/>
                        <a:gd name="connsiteY8" fmla="*/ 757 h 1385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617" h="138578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639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07" name="Hình tự do: Hình 306">
                      <a:extLst>
                        <a:ext uri="{FF2B5EF4-FFF2-40B4-BE49-F238E27FC236}">
                          <a16:creationId xmlns:a16="http://schemas.microsoft.com/office/drawing/2014/main" xmlns="" id="{AF0D7121-BA0C-64F0-8B10-D15FADE28EB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32296" y="4016962"/>
                      <a:ext cx="57498" cy="128925"/>
                    </a:xfrm>
                    <a:custGeom>
                      <a:avLst/>
                      <a:gdLst>
                        <a:gd name="connsiteX0" fmla="*/ 52880 w 57498"/>
                        <a:gd name="connsiteY0" fmla="*/ 757 h 128925"/>
                        <a:gd name="connsiteX1" fmla="*/ 45158 w 57498"/>
                        <a:gd name="connsiteY1" fmla="*/ 4618 h 128925"/>
                        <a:gd name="connsiteX2" fmla="*/ 757 w 57498"/>
                        <a:gd name="connsiteY2" fmla="*/ 118516 h 128925"/>
                        <a:gd name="connsiteX3" fmla="*/ 4618 w 57498"/>
                        <a:gd name="connsiteY3" fmla="*/ 128168 h 128925"/>
                        <a:gd name="connsiteX4" fmla="*/ 4618 w 57498"/>
                        <a:gd name="connsiteY4" fmla="*/ 128168 h 128925"/>
                        <a:gd name="connsiteX5" fmla="*/ 12340 w 57498"/>
                        <a:gd name="connsiteY5" fmla="*/ 124307 h 128925"/>
                        <a:gd name="connsiteX6" fmla="*/ 56741 w 57498"/>
                        <a:gd name="connsiteY6" fmla="*/ 10410 h 128925"/>
                        <a:gd name="connsiteX7" fmla="*/ 52880 w 57498"/>
                        <a:gd name="connsiteY7" fmla="*/ 757 h 128925"/>
                        <a:gd name="connsiteX8" fmla="*/ 52880 w 57498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7498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8671" y="4618"/>
                            <a:pt x="5674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308" name="Hình tự do: Hình 307">
                    <a:extLst>
                      <a:ext uri="{FF2B5EF4-FFF2-40B4-BE49-F238E27FC236}">
                        <a16:creationId xmlns:a16="http://schemas.microsoft.com/office/drawing/2014/main" xmlns="" id="{AF53F0FE-64CA-00E2-EAEF-24FD1DD7F58C}"/>
                      </a:ext>
                    </a:extLst>
                  </p:cNvPr>
                  <p:cNvSpPr/>
                  <p:nvPr/>
                </p:nvSpPr>
                <p:spPr>
                  <a:xfrm>
                    <a:off x="6540775" y="4020722"/>
                    <a:ext cx="48261" cy="122477"/>
                  </a:xfrm>
                  <a:custGeom>
                    <a:avLst/>
                    <a:gdLst>
                      <a:gd name="connsiteX0" fmla="*/ 48262 w 48261"/>
                      <a:gd name="connsiteY0" fmla="*/ 858 h 122477"/>
                      <a:gd name="connsiteX1" fmla="*/ 48262 w 48261"/>
                      <a:gd name="connsiteY1" fmla="*/ 858 h 122477"/>
                      <a:gd name="connsiteX2" fmla="*/ 0 w 48261"/>
                      <a:gd name="connsiteY2" fmla="*/ 120547 h 122477"/>
                      <a:gd name="connsiteX3" fmla="*/ 0 w 48261"/>
                      <a:gd name="connsiteY3" fmla="*/ 122478 h 122477"/>
                      <a:gd name="connsiteX4" fmla="*/ 0 w 48261"/>
                      <a:gd name="connsiteY4" fmla="*/ 122478 h 122477"/>
                      <a:gd name="connsiteX5" fmla="*/ 1930 w 48261"/>
                      <a:gd name="connsiteY5" fmla="*/ 122478 h 122477"/>
                      <a:gd name="connsiteX6" fmla="*/ 48262 w 48261"/>
                      <a:gd name="connsiteY6" fmla="*/ 858 h 122477"/>
                      <a:gd name="connsiteX7" fmla="*/ 48262 w 48261"/>
                      <a:gd name="connsiteY7" fmla="*/ 858 h 122477"/>
                      <a:gd name="connsiteX8" fmla="*/ 48262 w 48261"/>
                      <a:gd name="connsiteY8" fmla="*/ 858 h 1224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2477">
                        <a:moveTo>
                          <a:pt x="48262" y="858"/>
                        </a:moveTo>
                        <a:cubicBezTo>
                          <a:pt x="46331" y="-1073"/>
                          <a:pt x="46331" y="858"/>
                          <a:pt x="48262" y="858"/>
                        </a:cubicBezTo>
                        <a:lnTo>
                          <a:pt x="0" y="120547"/>
                        </a:lnTo>
                        <a:cubicBezTo>
                          <a:pt x="0" y="120547"/>
                          <a:pt x="0" y="122478"/>
                          <a:pt x="0" y="122478"/>
                        </a:cubicBezTo>
                        <a:lnTo>
                          <a:pt x="0" y="122478"/>
                        </a:lnTo>
                        <a:cubicBezTo>
                          <a:pt x="0" y="122478"/>
                          <a:pt x="1930" y="122478"/>
                          <a:pt x="1930" y="122478"/>
                        </a:cubicBezTo>
                        <a:lnTo>
                          <a:pt x="48262" y="858"/>
                        </a:lnTo>
                        <a:cubicBezTo>
                          <a:pt x="48262" y="858"/>
                          <a:pt x="48262" y="858"/>
                          <a:pt x="48262" y="858"/>
                        </a:cubicBezTo>
                        <a:lnTo>
                          <a:pt x="48262" y="858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09" name="Đồ họa 240">
                  <a:extLst>
                    <a:ext uri="{FF2B5EF4-FFF2-40B4-BE49-F238E27FC236}">
                      <a16:creationId xmlns:a16="http://schemas.microsoft.com/office/drawing/2014/main" xmlns="" id="{168A4FBD-DAD2-733C-CC67-C0D7258042E5}"/>
                    </a:ext>
                  </a:extLst>
                </p:cNvPr>
                <p:cNvGrpSpPr/>
                <p:nvPr/>
              </p:nvGrpSpPr>
              <p:grpSpPr>
                <a:xfrm>
                  <a:off x="6460868" y="3984144"/>
                  <a:ext cx="64462" cy="138577"/>
                  <a:chOff x="6460868" y="3984144"/>
                  <a:chExt cx="64462" cy="138577"/>
                </a:xfrm>
              </p:grpSpPr>
              <p:grpSp>
                <p:nvGrpSpPr>
                  <p:cNvPr id="310" name="Đồ họa 240">
                    <a:extLst>
                      <a:ext uri="{FF2B5EF4-FFF2-40B4-BE49-F238E27FC236}">
                        <a16:creationId xmlns:a16="http://schemas.microsoft.com/office/drawing/2014/main" xmlns="" id="{D2F9A39C-84F3-BBFF-4767-3E5022DAAC39}"/>
                      </a:ext>
                    </a:extLst>
                  </p:cNvPr>
                  <p:cNvGrpSpPr/>
                  <p:nvPr/>
                </p:nvGrpSpPr>
                <p:grpSpPr>
                  <a:xfrm>
                    <a:off x="6460868" y="3984144"/>
                    <a:ext cx="64462" cy="138577"/>
                    <a:chOff x="6460868" y="3984144"/>
                    <a:chExt cx="64462" cy="138577"/>
                  </a:xfrm>
                </p:grpSpPr>
                <p:sp>
                  <p:nvSpPr>
                    <p:cNvPr id="311" name="Hình tự do: Hình 310">
                      <a:extLst>
                        <a:ext uri="{FF2B5EF4-FFF2-40B4-BE49-F238E27FC236}">
                          <a16:creationId xmlns:a16="http://schemas.microsoft.com/office/drawing/2014/main" xmlns="" id="{1300B0B3-21E4-E8E0-AEF2-795292B7336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60868" y="3984144"/>
                      <a:ext cx="64462" cy="138577"/>
                    </a:xfrm>
                    <a:custGeom>
                      <a:avLst/>
                      <a:gdLst>
                        <a:gd name="connsiteX0" fmla="*/ 58671 w 64462"/>
                        <a:gd name="connsiteY0" fmla="*/ 757 h 138577"/>
                        <a:gd name="connsiteX1" fmla="*/ 49019 w 64462"/>
                        <a:gd name="connsiteY1" fmla="*/ 4618 h 138577"/>
                        <a:gd name="connsiteX2" fmla="*/ 757 w 64462"/>
                        <a:gd name="connsiteY2" fmla="*/ 128168 h 138577"/>
                        <a:gd name="connsiteX3" fmla="*/ 4618 w 64462"/>
                        <a:gd name="connsiteY3" fmla="*/ 137821 h 138577"/>
                        <a:gd name="connsiteX4" fmla="*/ 4618 w 64462"/>
                        <a:gd name="connsiteY4" fmla="*/ 137821 h 138577"/>
                        <a:gd name="connsiteX5" fmla="*/ 14271 w 64462"/>
                        <a:gd name="connsiteY5" fmla="*/ 133960 h 138577"/>
                        <a:gd name="connsiteX6" fmla="*/ 64463 w 64462"/>
                        <a:gd name="connsiteY6" fmla="*/ 10410 h 138577"/>
                        <a:gd name="connsiteX7" fmla="*/ 58671 w 64462"/>
                        <a:gd name="connsiteY7" fmla="*/ 757 h 138577"/>
                        <a:gd name="connsiteX8" fmla="*/ 58671 w 64462"/>
                        <a:gd name="connsiteY8" fmla="*/ 757 h 1385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4462" h="138577">
                          <a:moveTo>
                            <a:pt x="58671" y="757"/>
                          </a:moveTo>
                          <a:cubicBezTo>
                            <a:pt x="54811" y="-1173"/>
                            <a:pt x="50950" y="757"/>
                            <a:pt x="49019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4463" y="6549"/>
                            <a:pt x="62532" y="757"/>
                            <a:pt x="58671" y="757"/>
                          </a:cubicBezTo>
                          <a:lnTo>
                            <a:pt x="58671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12" name="Hình tự do: Hình 311">
                      <a:extLst>
                        <a:ext uri="{FF2B5EF4-FFF2-40B4-BE49-F238E27FC236}">
                          <a16:creationId xmlns:a16="http://schemas.microsoft.com/office/drawing/2014/main" xmlns="" id="{6923C18B-9EDF-DB03-1070-B00E5508831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64729" y="3989935"/>
                      <a:ext cx="58671" cy="128925"/>
                    </a:xfrm>
                    <a:custGeom>
                      <a:avLst/>
                      <a:gdLst>
                        <a:gd name="connsiteX0" fmla="*/ 52880 w 58671"/>
                        <a:gd name="connsiteY0" fmla="*/ 757 h 128925"/>
                        <a:gd name="connsiteX1" fmla="*/ 45158 w 58671"/>
                        <a:gd name="connsiteY1" fmla="*/ 4618 h 128925"/>
                        <a:gd name="connsiteX2" fmla="*/ 757 w 58671"/>
                        <a:gd name="connsiteY2" fmla="*/ 118516 h 128925"/>
                        <a:gd name="connsiteX3" fmla="*/ 4618 w 58671"/>
                        <a:gd name="connsiteY3" fmla="*/ 128168 h 128925"/>
                        <a:gd name="connsiteX4" fmla="*/ 4618 w 58671"/>
                        <a:gd name="connsiteY4" fmla="*/ 128168 h 128925"/>
                        <a:gd name="connsiteX5" fmla="*/ 12340 w 58671"/>
                        <a:gd name="connsiteY5" fmla="*/ 124307 h 128925"/>
                        <a:gd name="connsiteX6" fmla="*/ 58671 w 58671"/>
                        <a:gd name="connsiteY6" fmla="*/ 10410 h 128925"/>
                        <a:gd name="connsiteX7" fmla="*/ 52880 w 58671"/>
                        <a:gd name="connsiteY7" fmla="*/ 757 h 128925"/>
                        <a:gd name="connsiteX8" fmla="*/ 52880 w 58671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8671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8671" y="10410"/>
                          </a:lnTo>
                          <a:cubicBezTo>
                            <a:pt x="58671" y="4618"/>
                            <a:pt x="5674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313" name="Hình tự do: Hình 312">
                    <a:extLst>
                      <a:ext uri="{FF2B5EF4-FFF2-40B4-BE49-F238E27FC236}">
                        <a16:creationId xmlns:a16="http://schemas.microsoft.com/office/drawing/2014/main" xmlns="" id="{E6F80247-5A75-7C65-5B04-7C460A42E66E}"/>
                      </a:ext>
                    </a:extLst>
                  </p:cNvPr>
                  <p:cNvSpPr/>
                  <p:nvPr/>
                </p:nvSpPr>
                <p:spPr>
                  <a:xfrm>
                    <a:off x="6471278" y="3993695"/>
                    <a:ext cx="49709" cy="120547"/>
                  </a:xfrm>
                  <a:custGeom>
                    <a:avLst/>
                    <a:gdLst>
                      <a:gd name="connsiteX0" fmla="*/ 48262 w 49709"/>
                      <a:gd name="connsiteY0" fmla="*/ 858 h 120547"/>
                      <a:gd name="connsiteX1" fmla="*/ 48262 w 49709"/>
                      <a:gd name="connsiteY1" fmla="*/ 858 h 120547"/>
                      <a:gd name="connsiteX2" fmla="*/ 0 w 49709"/>
                      <a:gd name="connsiteY2" fmla="*/ 118617 h 120547"/>
                      <a:gd name="connsiteX3" fmla="*/ 0 w 49709"/>
                      <a:gd name="connsiteY3" fmla="*/ 120547 h 120547"/>
                      <a:gd name="connsiteX4" fmla="*/ 0 w 49709"/>
                      <a:gd name="connsiteY4" fmla="*/ 120547 h 120547"/>
                      <a:gd name="connsiteX5" fmla="*/ 1931 w 49709"/>
                      <a:gd name="connsiteY5" fmla="*/ 120547 h 120547"/>
                      <a:gd name="connsiteX6" fmla="*/ 48262 w 49709"/>
                      <a:gd name="connsiteY6" fmla="*/ 858 h 120547"/>
                      <a:gd name="connsiteX7" fmla="*/ 48262 w 49709"/>
                      <a:gd name="connsiteY7" fmla="*/ 858 h 120547"/>
                      <a:gd name="connsiteX8" fmla="*/ 48262 w 49709"/>
                      <a:gd name="connsiteY8" fmla="*/ 858 h 1205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9709" h="120547">
                        <a:moveTo>
                          <a:pt x="48262" y="858"/>
                        </a:moveTo>
                        <a:cubicBezTo>
                          <a:pt x="48262" y="-1072"/>
                          <a:pt x="48262" y="858"/>
                          <a:pt x="48262" y="858"/>
                        </a:cubicBezTo>
                        <a:lnTo>
                          <a:pt x="0" y="118617"/>
                        </a:lnTo>
                        <a:cubicBezTo>
                          <a:pt x="0" y="118617"/>
                          <a:pt x="0" y="120547"/>
                          <a:pt x="0" y="120547"/>
                        </a:cubicBezTo>
                        <a:lnTo>
                          <a:pt x="0" y="120547"/>
                        </a:lnTo>
                        <a:cubicBezTo>
                          <a:pt x="0" y="120547"/>
                          <a:pt x="1931" y="120547"/>
                          <a:pt x="1931" y="120547"/>
                        </a:cubicBezTo>
                        <a:lnTo>
                          <a:pt x="48262" y="858"/>
                        </a:lnTo>
                        <a:cubicBezTo>
                          <a:pt x="50192" y="858"/>
                          <a:pt x="50192" y="858"/>
                          <a:pt x="48262" y="858"/>
                        </a:cubicBezTo>
                        <a:lnTo>
                          <a:pt x="48262" y="858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314" name="Đồ họa 240">
                <a:extLst>
                  <a:ext uri="{FF2B5EF4-FFF2-40B4-BE49-F238E27FC236}">
                    <a16:creationId xmlns:a16="http://schemas.microsoft.com/office/drawing/2014/main" xmlns="" id="{BF3F95D0-EFAB-6477-66FD-0CE897B1BF3E}"/>
                  </a:ext>
                </a:extLst>
              </p:cNvPr>
              <p:cNvGrpSpPr/>
              <p:nvPr/>
            </p:nvGrpSpPr>
            <p:grpSpPr>
              <a:xfrm>
                <a:off x="6466693" y="3955220"/>
                <a:ext cx="557423" cy="235034"/>
                <a:chOff x="6466693" y="3955220"/>
                <a:chExt cx="557423" cy="235034"/>
              </a:xfrm>
            </p:grpSpPr>
            <p:sp>
              <p:nvSpPr>
                <p:cNvPr id="315" name="Hình tự do: Hình 314">
                  <a:extLst>
                    <a:ext uri="{FF2B5EF4-FFF2-40B4-BE49-F238E27FC236}">
                      <a16:creationId xmlns:a16="http://schemas.microsoft.com/office/drawing/2014/main" xmlns="" id="{EC8CE328-D125-4CCF-2156-F1C7BAC008E6}"/>
                    </a:ext>
                  </a:extLst>
                </p:cNvPr>
                <p:cNvSpPr/>
                <p:nvPr/>
              </p:nvSpPr>
              <p:spPr>
                <a:xfrm>
                  <a:off x="6466693" y="3955220"/>
                  <a:ext cx="557423" cy="235034"/>
                </a:xfrm>
                <a:custGeom>
                  <a:avLst/>
                  <a:gdLst>
                    <a:gd name="connsiteX0" fmla="*/ 14237 w 557423"/>
                    <a:gd name="connsiteY0" fmla="*/ 724 h 235034"/>
                    <a:gd name="connsiteX1" fmla="*/ 724 w 557423"/>
                    <a:gd name="connsiteY1" fmla="*/ 6515 h 235034"/>
                    <a:gd name="connsiteX2" fmla="*/ 724 w 557423"/>
                    <a:gd name="connsiteY2" fmla="*/ 6515 h 235034"/>
                    <a:gd name="connsiteX3" fmla="*/ 6515 w 557423"/>
                    <a:gd name="connsiteY3" fmla="*/ 20029 h 235034"/>
                    <a:gd name="connsiteX4" fmla="*/ 543186 w 557423"/>
                    <a:gd name="connsiteY4" fmla="*/ 234311 h 235034"/>
                    <a:gd name="connsiteX5" fmla="*/ 556699 w 557423"/>
                    <a:gd name="connsiteY5" fmla="*/ 228519 h 235034"/>
                    <a:gd name="connsiteX6" fmla="*/ 556699 w 557423"/>
                    <a:gd name="connsiteY6" fmla="*/ 228519 h 235034"/>
                    <a:gd name="connsiteX7" fmla="*/ 550908 w 557423"/>
                    <a:gd name="connsiteY7" fmla="*/ 215006 h 235034"/>
                    <a:gd name="connsiteX8" fmla="*/ 14237 w 557423"/>
                    <a:gd name="connsiteY8" fmla="*/ 724 h 2350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57423" h="235034">
                      <a:moveTo>
                        <a:pt x="14237" y="724"/>
                      </a:moveTo>
                      <a:cubicBezTo>
                        <a:pt x="8446" y="-1207"/>
                        <a:pt x="2654" y="724"/>
                        <a:pt x="724" y="6515"/>
                      </a:cubicBezTo>
                      <a:lnTo>
                        <a:pt x="724" y="6515"/>
                      </a:lnTo>
                      <a:cubicBezTo>
                        <a:pt x="-1207" y="12307"/>
                        <a:pt x="724" y="18098"/>
                        <a:pt x="6515" y="20029"/>
                      </a:cubicBezTo>
                      <a:lnTo>
                        <a:pt x="543186" y="234311"/>
                      </a:lnTo>
                      <a:cubicBezTo>
                        <a:pt x="548977" y="236241"/>
                        <a:pt x="554769" y="234311"/>
                        <a:pt x="556699" y="228519"/>
                      </a:cubicBezTo>
                      <a:lnTo>
                        <a:pt x="556699" y="228519"/>
                      </a:lnTo>
                      <a:cubicBezTo>
                        <a:pt x="558630" y="222728"/>
                        <a:pt x="556699" y="216937"/>
                        <a:pt x="550908" y="215006"/>
                      </a:cubicBezTo>
                      <a:lnTo>
                        <a:pt x="14237" y="724"/>
                      </a:lnTo>
                      <a:close/>
                    </a:path>
                  </a:pathLst>
                </a:custGeom>
                <a:solidFill>
                  <a:srgbClr val="1268B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16" name="Hình tự do: Hình 315">
                  <a:extLst>
                    <a:ext uri="{FF2B5EF4-FFF2-40B4-BE49-F238E27FC236}">
                      <a16:creationId xmlns:a16="http://schemas.microsoft.com/office/drawing/2014/main" xmlns="" id="{3316A457-7AD7-430E-8594-A7B1CFBED2EF}"/>
                    </a:ext>
                  </a:extLst>
                </p:cNvPr>
                <p:cNvSpPr/>
                <p:nvPr/>
              </p:nvSpPr>
              <p:spPr>
                <a:xfrm>
                  <a:off x="6473208" y="3968009"/>
                  <a:ext cx="542461" cy="219108"/>
                </a:xfrm>
                <a:custGeom>
                  <a:avLst/>
                  <a:gdLst>
                    <a:gd name="connsiteX0" fmla="*/ 9652 w 542461"/>
                    <a:gd name="connsiteY0" fmla="*/ 1448 h 219108"/>
                    <a:gd name="connsiteX1" fmla="*/ 0 w 542461"/>
                    <a:gd name="connsiteY1" fmla="*/ 1448 h 219108"/>
                    <a:gd name="connsiteX2" fmla="*/ 0 w 542461"/>
                    <a:gd name="connsiteY2" fmla="*/ 1448 h 219108"/>
                    <a:gd name="connsiteX3" fmla="*/ 7722 w 542461"/>
                    <a:gd name="connsiteY3" fmla="*/ 7239 h 219108"/>
                    <a:gd name="connsiteX4" fmla="*/ 532810 w 542461"/>
                    <a:gd name="connsiteY4" fmla="*/ 217661 h 219108"/>
                    <a:gd name="connsiteX5" fmla="*/ 542462 w 542461"/>
                    <a:gd name="connsiteY5" fmla="*/ 217661 h 219108"/>
                    <a:gd name="connsiteX6" fmla="*/ 542462 w 542461"/>
                    <a:gd name="connsiteY6" fmla="*/ 217661 h 219108"/>
                    <a:gd name="connsiteX7" fmla="*/ 534740 w 542461"/>
                    <a:gd name="connsiteY7" fmla="*/ 211869 h 219108"/>
                    <a:gd name="connsiteX8" fmla="*/ 9652 w 542461"/>
                    <a:gd name="connsiteY8" fmla="*/ 1448 h 219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42461" h="219108">
                      <a:moveTo>
                        <a:pt x="9652" y="1448"/>
                      </a:moveTo>
                      <a:cubicBezTo>
                        <a:pt x="3861" y="-483"/>
                        <a:pt x="0" y="-483"/>
                        <a:pt x="0" y="1448"/>
                      </a:cubicBezTo>
                      <a:lnTo>
                        <a:pt x="0" y="1448"/>
                      </a:lnTo>
                      <a:cubicBezTo>
                        <a:pt x="0" y="3378"/>
                        <a:pt x="3861" y="5309"/>
                        <a:pt x="7722" y="7239"/>
                      </a:cubicBezTo>
                      <a:lnTo>
                        <a:pt x="532810" y="217661"/>
                      </a:lnTo>
                      <a:cubicBezTo>
                        <a:pt x="538601" y="219591"/>
                        <a:pt x="542462" y="219591"/>
                        <a:pt x="542462" y="217661"/>
                      </a:cubicBezTo>
                      <a:lnTo>
                        <a:pt x="542462" y="217661"/>
                      </a:lnTo>
                      <a:cubicBezTo>
                        <a:pt x="542462" y="215730"/>
                        <a:pt x="538601" y="213800"/>
                        <a:pt x="534740" y="211869"/>
                      </a:cubicBezTo>
                      <a:lnTo>
                        <a:pt x="9652" y="1448"/>
                      </a:lnTo>
                      <a:close/>
                    </a:path>
                  </a:pathLst>
                </a:custGeom>
                <a:solidFill>
                  <a:srgbClr val="00A4E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</p:grpSp>
      </p:grpSp>
      <p:pic>
        <p:nvPicPr>
          <p:cNvPr id="20" name="Đồ họa 19">
            <a:extLst>
              <a:ext uri="{FF2B5EF4-FFF2-40B4-BE49-F238E27FC236}">
                <a16:creationId xmlns:a16="http://schemas.microsoft.com/office/drawing/2014/main" xmlns="" id="{11992148-8F52-C476-B5AD-75D7602F6D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41630" y="698722"/>
            <a:ext cx="1363034" cy="1096353"/>
          </a:xfrm>
          <a:prstGeom prst="rect">
            <a:avLst/>
          </a:prstGeom>
        </p:spPr>
      </p:pic>
      <p:pic>
        <p:nvPicPr>
          <p:cNvPr id="21" name="Đồ họa 20">
            <a:extLst>
              <a:ext uri="{FF2B5EF4-FFF2-40B4-BE49-F238E27FC236}">
                <a16:creationId xmlns:a16="http://schemas.microsoft.com/office/drawing/2014/main" xmlns="" id="{A4818E55-865E-F75A-D2C7-3B4EABD6C2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20786" y="653189"/>
            <a:ext cx="1240854" cy="1240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7756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1 -0.01296 L 0.00781 -0.01296 C 0.01081 -0.00625 0.01432 -2.96296E-6 0.01693 0.00741 C 0.02188 0.02153 0.01992 0.06667 0.02005 0.06852 C 0.02031 0.09352 0.02005 0.11852 0.0207 0.14352 C 0.02083 0.14723 0.02188 0.1507 0.02227 0.1544 C 0.02266 0.15741 0.02279 0.16065 0.02305 0.16389 C 0.01979 0.18889 0.01628 0.20139 0.01927 0.22639 C 0.02018 0.23496 0.02279 0.24283 0.02461 0.25093 C 0.02513 0.25324 0.02617 0.25764 0.02617 0.25764 C 0.02591 0.27639 0.02643 0.29491 0.02539 0.31343 C 0.02513 0.31713 0.02292 0.31968 0.02227 0.32292 C 0.02162 0.32616 0.02201 0.3294 0.02149 0.33264 C 0.02123 0.33496 0.02044 0.33704 0.02005 0.33935 C 0.01979 0.34514 0.01953 0.35116 0.01927 0.35695 C 0.01914 0.35926 0.01862 0.36158 0.01849 0.36389 C 0.0181 0.36736 0.0181 0.37107 0.01771 0.37477 C 0.01758 0.37616 0.01693 0.37894 0.01693 0.37894 " pathEditMode="relative" ptsTypes="AAAAAAAAAAAAAAAA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2F4EEA64-FC31-3F6D-342F-E30A91EA86D6}"/>
              </a:ext>
            </a:extLst>
          </p:cNvPr>
          <p:cNvGrpSpPr/>
          <p:nvPr/>
        </p:nvGrpSpPr>
        <p:grpSpPr>
          <a:xfrm>
            <a:off x="2268318" y="498401"/>
            <a:ext cx="9686258" cy="3671454"/>
            <a:chOff x="2268318" y="498401"/>
            <a:chExt cx="9686258" cy="3671454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CE91641D-627B-8B6D-F8CF-4521254A8601}"/>
                </a:ext>
              </a:extLst>
            </p:cNvPr>
            <p:cNvSpPr txBox="1"/>
            <p:nvPr/>
          </p:nvSpPr>
          <p:spPr>
            <a:xfrm>
              <a:off x="2268318" y="498401"/>
              <a:ext cx="9686258" cy="36714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4000" b="1" dirty="0" err="1">
                  <a:solidFill>
                    <a:srgbClr val="325B87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Một</a:t>
              </a:r>
              <a:r>
                <a:rPr lang="en-US" sz="4000" b="1" dirty="0">
                  <a:solidFill>
                    <a:srgbClr val="325B87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325B87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cửa</a:t>
              </a:r>
              <a:r>
                <a:rPr lang="en-US" sz="4000" b="1" dirty="0">
                  <a:solidFill>
                    <a:srgbClr val="325B87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325B87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hàng</a:t>
              </a:r>
              <a:r>
                <a:rPr lang="en-US" sz="4000" b="1" dirty="0">
                  <a:solidFill>
                    <a:srgbClr val="325B87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325B87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US" sz="4000" b="1" dirty="0">
                  <a:solidFill>
                    <a:srgbClr val="325B87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1 </a:t>
              </a:r>
              <a:r>
                <a:rPr lang="en-US" sz="4000" b="1" dirty="0" err="1">
                  <a:solidFill>
                    <a:srgbClr val="325B87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tấn</a:t>
              </a:r>
              <a:r>
                <a:rPr lang="en-US" sz="4000" b="1" dirty="0">
                  <a:solidFill>
                    <a:srgbClr val="325B87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540 kg </a:t>
              </a:r>
              <a:r>
                <a:rPr lang="en-US" sz="4000" b="1" dirty="0" err="1">
                  <a:solidFill>
                    <a:srgbClr val="325B87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gạo</a:t>
              </a:r>
              <a:r>
                <a:rPr lang="en-US" sz="4000" b="1" dirty="0">
                  <a:solidFill>
                    <a:srgbClr val="325B87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325B87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tẻ</a:t>
              </a:r>
              <a:r>
                <a:rPr lang="en-US" sz="4000" b="1" dirty="0">
                  <a:solidFill>
                    <a:srgbClr val="325B87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325B87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4000" b="1" dirty="0">
                  <a:solidFill>
                    <a:srgbClr val="325B87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325B87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4000" b="1" dirty="0">
                  <a:solidFill>
                    <a:srgbClr val="325B87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325B87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gạo</a:t>
              </a:r>
              <a:r>
                <a:rPr lang="en-US" sz="4000" b="1" dirty="0">
                  <a:solidFill>
                    <a:srgbClr val="325B87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325B87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nếp</a:t>
              </a:r>
              <a:r>
                <a:rPr lang="en-US" sz="4000" b="1" dirty="0">
                  <a:solidFill>
                    <a:srgbClr val="325B87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325B87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bằng</a:t>
              </a:r>
              <a:r>
                <a:rPr lang="en-US" sz="4000" b="1" dirty="0">
                  <a:solidFill>
                    <a:srgbClr val="325B87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       </a:t>
              </a:r>
              <a:r>
                <a:rPr lang="en-US" sz="4000" b="1" dirty="0" err="1">
                  <a:solidFill>
                    <a:srgbClr val="325B87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gạo</a:t>
              </a:r>
              <a:r>
                <a:rPr lang="en-US" sz="4000" b="1" dirty="0">
                  <a:solidFill>
                    <a:srgbClr val="325B87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325B87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tẻ</a:t>
              </a:r>
              <a:r>
                <a:rPr lang="en-US" sz="4000" b="1" dirty="0">
                  <a:solidFill>
                    <a:srgbClr val="325B87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 </a:t>
              </a:r>
              <a:r>
                <a:rPr lang="en-US" sz="4000" b="1" dirty="0" err="1">
                  <a:solidFill>
                    <a:srgbClr val="325B87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Hỏi</a:t>
              </a:r>
              <a:r>
                <a:rPr lang="en-US" sz="4000" b="1" dirty="0">
                  <a:solidFill>
                    <a:srgbClr val="325B87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325B87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cửa</a:t>
              </a:r>
              <a:r>
                <a:rPr lang="en-US" sz="4000" b="1" dirty="0">
                  <a:solidFill>
                    <a:srgbClr val="325B87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325B87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hàng</a:t>
              </a:r>
              <a:r>
                <a:rPr lang="en-US" sz="4000" b="1" dirty="0">
                  <a:solidFill>
                    <a:srgbClr val="325B87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325B87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đó</a:t>
              </a:r>
              <a:r>
                <a:rPr lang="en-US" sz="4000" b="1" dirty="0">
                  <a:solidFill>
                    <a:srgbClr val="325B87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325B87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US" sz="4000" b="1" dirty="0">
                  <a:solidFill>
                    <a:srgbClr val="325B87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325B87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tất</a:t>
              </a:r>
              <a:r>
                <a:rPr lang="en-US" sz="4000" b="1" dirty="0">
                  <a:solidFill>
                    <a:srgbClr val="325B87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325B87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cả</a:t>
              </a:r>
              <a:r>
                <a:rPr lang="en-US" sz="4000" b="1" dirty="0">
                  <a:solidFill>
                    <a:srgbClr val="325B87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bao </a:t>
              </a:r>
              <a:r>
                <a:rPr lang="en-US" sz="4000" b="1" dirty="0" err="1">
                  <a:solidFill>
                    <a:srgbClr val="325B87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nhiêu</a:t>
              </a:r>
              <a:r>
                <a:rPr lang="en-US" sz="4000" b="1" dirty="0">
                  <a:solidFill>
                    <a:srgbClr val="325B87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ki-</a:t>
              </a:r>
              <a:r>
                <a:rPr lang="en-US" sz="4000" b="1" dirty="0" err="1">
                  <a:solidFill>
                    <a:srgbClr val="325B87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lô</a:t>
              </a:r>
              <a:r>
                <a:rPr lang="en-US" sz="4000" b="1" dirty="0">
                  <a:solidFill>
                    <a:srgbClr val="325B87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-gam </a:t>
              </a:r>
              <a:r>
                <a:rPr lang="en-US" sz="4000" b="1" dirty="0" err="1">
                  <a:solidFill>
                    <a:srgbClr val="325B87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gạo</a:t>
              </a:r>
              <a:r>
                <a:rPr lang="en-US" sz="4000" b="1" dirty="0">
                  <a:solidFill>
                    <a:srgbClr val="325B87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325B87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tẻ</a:t>
              </a:r>
              <a:r>
                <a:rPr lang="en-US" sz="4000" b="1" dirty="0">
                  <a:solidFill>
                    <a:srgbClr val="325B87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325B87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4000" b="1" dirty="0">
                  <a:solidFill>
                    <a:srgbClr val="325B87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325B87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gạo</a:t>
              </a:r>
              <a:r>
                <a:rPr lang="en-US" sz="4000" b="1" dirty="0">
                  <a:solidFill>
                    <a:srgbClr val="325B87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325B87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nếp</a:t>
              </a:r>
              <a:r>
                <a:rPr lang="en-US" sz="4000" b="1" dirty="0">
                  <a:solidFill>
                    <a:srgbClr val="325B87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xmlns="" id="{ECB0EF1B-387E-F460-E40B-3C35F84FB1F7}"/>
                    </a:ext>
                  </a:extLst>
                </p:cNvPr>
                <p:cNvSpPr txBox="1"/>
                <p:nvPr/>
              </p:nvSpPr>
              <p:spPr>
                <a:xfrm>
                  <a:off x="6308090" y="1278555"/>
                  <a:ext cx="458470" cy="1360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400" b="1" i="1" smtClean="0">
                                <a:solidFill>
                                  <a:srgbClr val="325B8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 smtClean="0">
                                <a:solidFill>
                                  <a:srgbClr val="325B87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4400" b="1" i="1" smtClean="0">
                                <a:solidFill>
                                  <a:srgbClr val="325B87"/>
                                </a:solidFill>
                                <a:latin typeface="Cambria Math" panose="02040503050406030204" pitchFamily="18" charset="0"/>
                              </a:rPr>
                              <m:t>𝟕</m:t>
                            </m:r>
                          </m:den>
                        </m:f>
                      </m:oMath>
                    </m:oMathPara>
                  </a14:m>
                  <a:endParaRPr lang="en-US" sz="4400" b="1" dirty="0">
                    <a:solidFill>
                      <a:srgbClr val="325B87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ECB0EF1B-387E-F460-E40B-3C35F84FB1F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08090" y="1278555"/>
                  <a:ext cx="458470" cy="1360822"/>
                </a:xfrm>
                <a:prstGeom prst="rect">
                  <a:avLst/>
                </a:prstGeom>
                <a:blipFill>
                  <a:blip r:embed="rId2"/>
                  <a:stretch>
                    <a:fillRect l="-1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1256192-A56D-E4BA-4810-9124B97895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424" y="644893"/>
            <a:ext cx="2239915" cy="76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771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A940930-9724-9F4B-BAB0-022BB5B724D0}"/>
              </a:ext>
            </a:extLst>
          </p:cNvPr>
          <p:cNvSpPr txBox="1"/>
          <p:nvPr/>
        </p:nvSpPr>
        <p:spPr>
          <a:xfrm>
            <a:off x="4770886" y="411774"/>
            <a:ext cx="2303682" cy="9014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u="sng" dirty="0" err="1">
                <a:solidFill>
                  <a:srgbClr val="325B8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000" b="1" u="sng" dirty="0">
                <a:solidFill>
                  <a:srgbClr val="325B8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u="sng" dirty="0" err="1">
                <a:solidFill>
                  <a:srgbClr val="325B8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en-US" sz="4000" b="1" u="sng" dirty="0">
                <a:solidFill>
                  <a:srgbClr val="325B8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43B44EAF-0053-A877-5361-C56996A660A3}"/>
              </a:ext>
            </a:extLst>
          </p:cNvPr>
          <p:cNvGrpSpPr/>
          <p:nvPr/>
        </p:nvGrpSpPr>
        <p:grpSpPr>
          <a:xfrm>
            <a:off x="498891" y="1313239"/>
            <a:ext cx="10847671" cy="4524315"/>
            <a:chOff x="498891" y="1313239"/>
            <a:chExt cx="10847671" cy="452431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4C0EB5D0-A7F2-8FA1-6EDB-3E128B7A5FAF}"/>
                </a:ext>
              </a:extLst>
            </p:cNvPr>
            <p:cNvSpPr txBox="1"/>
            <p:nvPr/>
          </p:nvSpPr>
          <p:spPr>
            <a:xfrm>
              <a:off x="498891" y="1313239"/>
              <a:ext cx="10847671" cy="452431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Đổi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: 1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tấn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540 kg = 1 540 kg</a:t>
              </a:r>
            </a:p>
            <a:p>
              <a:pPr algn="ctr">
                <a:lnSpc>
                  <a:spcPct val="150000"/>
                </a:lnSpc>
              </a:pP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Cửa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hàng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đó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ki-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lô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-gam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gạo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 smtClean="0">
                  <a:latin typeface="Cambria" panose="02040503050406030204" pitchFamily="18" charset="0"/>
                  <a:ea typeface="Cambria" panose="02040503050406030204" pitchFamily="18" charset="0"/>
                </a:rPr>
                <a:t>nếp</a:t>
              </a:r>
              <a:r>
                <a:rPr lang="en-US" sz="3200" b="1" dirty="0" smtClean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lả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:</a:t>
              </a:r>
            </a:p>
            <a:p>
              <a:pPr algn="ctr">
                <a:lnSpc>
                  <a:spcPct val="150000"/>
                </a:lnSpc>
              </a:pP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1 540 ×     = 440 (kg)</a:t>
              </a:r>
            </a:p>
            <a:p>
              <a:pPr algn="ctr">
                <a:lnSpc>
                  <a:spcPct val="150000"/>
                </a:lnSpc>
              </a:pP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Cửa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hàng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đó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tất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cả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ki-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lô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-gam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gạo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tẻ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gạo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nếp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là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:</a:t>
              </a:r>
            </a:p>
            <a:p>
              <a:pPr algn="ctr">
                <a:lnSpc>
                  <a:spcPct val="150000"/>
                </a:lnSpc>
              </a:pP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1 540 + 440 = 1 980 (kg)</a:t>
              </a:r>
            </a:p>
            <a:p>
              <a:pPr algn="ctr">
                <a:lnSpc>
                  <a:spcPct val="150000"/>
                </a:lnSpc>
              </a:pP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Đáp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: 1 980 kg </a:t>
              </a:r>
              <a:r>
                <a:rPr lang="en-US" sz="32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gạo</a:t>
              </a:r>
              <a:endParaRPr lang="en-US" sz="32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xmlns="" id="{CEF20817-D06D-18C1-1E27-C35072A7251E}"/>
                    </a:ext>
                  </a:extLst>
                </p:cNvPr>
                <p:cNvSpPr txBox="1"/>
                <p:nvPr/>
              </p:nvSpPr>
              <p:spPr>
                <a:xfrm>
                  <a:off x="5464256" y="2731970"/>
                  <a:ext cx="458470" cy="89954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𝟕</m:t>
                            </m:r>
                          </m:den>
                        </m:f>
                      </m:oMath>
                    </m:oMathPara>
                  </a14:m>
                  <a:endParaRPr lang="en-US" sz="2800" b="1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CEF20817-D06D-18C1-1E27-C35072A7251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64256" y="2731970"/>
                  <a:ext cx="458470" cy="89954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D1E43A1-7A4E-E28F-555D-E6AD30A341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424" y="644893"/>
            <a:ext cx="2239915" cy="76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101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8" name="Nhóm 447" hidden="1">
            <a:extLst>
              <a:ext uri="{FF2B5EF4-FFF2-40B4-BE49-F238E27FC236}">
                <a16:creationId xmlns:a16="http://schemas.microsoft.com/office/drawing/2014/main" xmlns="" id="{94750F86-595E-7C86-4D8D-BD6F95EC2951}"/>
              </a:ext>
            </a:extLst>
          </p:cNvPr>
          <p:cNvGrpSpPr/>
          <p:nvPr/>
        </p:nvGrpSpPr>
        <p:grpSpPr>
          <a:xfrm>
            <a:off x="2456859" y="758541"/>
            <a:ext cx="6610939" cy="4878294"/>
            <a:chOff x="2767658" y="3464174"/>
            <a:chExt cx="4770119" cy="3519930"/>
          </a:xfrm>
        </p:grpSpPr>
        <p:grpSp>
          <p:nvGrpSpPr>
            <p:cNvPr id="245" name="Đồ họa 240">
              <a:extLst>
                <a:ext uri="{FF2B5EF4-FFF2-40B4-BE49-F238E27FC236}">
                  <a16:creationId xmlns:a16="http://schemas.microsoft.com/office/drawing/2014/main" xmlns="" id="{3E3D321A-3878-68B7-A96F-2F3BF79E383D}"/>
                </a:ext>
              </a:extLst>
            </p:cNvPr>
            <p:cNvGrpSpPr/>
            <p:nvPr/>
          </p:nvGrpSpPr>
          <p:grpSpPr>
            <a:xfrm>
              <a:off x="2767658" y="3464174"/>
              <a:ext cx="4770119" cy="3519930"/>
              <a:chOff x="4546600" y="2201146"/>
              <a:chExt cx="3513454" cy="2592622"/>
            </a:xfrm>
          </p:grpSpPr>
          <p:grpSp>
            <p:nvGrpSpPr>
              <p:cNvPr id="246" name="Đồ họa 240">
                <a:extLst>
                  <a:ext uri="{FF2B5EF4-FFF2-40B4-BE49-F238E27FC236}">
                    <a16:creationId xmlns:a16="http://schemas.microsoft.com/office/drawing/2014/main" xmlns="" id="{A24F62C4-E912-07ED-5996-4D46AFC5CCBB}"/>
                  </a:ext>
                </a:extLst>
              </p:cNvPr>
              <p:cNvGrpSpPr/>
              <p:nvPr/>
            </p:nvGrpSpPr>
            <p:grpSpPr>
              <a:xfrm>
                <a:off x="4913389" y="2201146"/>
                <a:ext cx="3042420" cy="2592622"/>
                <a:chOff x="4913389" y="2201146"/>
                <a:chExt cx="3042420" cy="2592622"/>
              </a:xfrm>
            </p:grpSpPr>
            <p:sp>
              <p:nvSpPr>
                <p:cNvPr id="247" name="Hình tự do: Hình 246">
                  <a:extLst>
                    <a:ext uri="{FF2B5EF4-FFF2-40B4-BE49-F238E27FC236}">
                      <a16:creationId xmlns:a16="http://schemas.microsoft.com/office/drawing/2014/main" xmlns="" id="{FA36BDDC-995A-17B7-2236-601DD63249E1}"/>
                    </a:ext>
                  </a:extLst>
                </p:cNvPr>
                <p:cNvSpPr/>
                <p:nvPr/>
              </p:nvSpPr>
              <p:spPr>
                <a:xfrm>
                  <a:off x="6940382" y="3612320"/>
                  <a:ext cx="330110" cy="405398"/>
                </a:xfrm>
                <a:custGeom>
                  <a:avLst/>
                  <a:gdLst>
                    <a:gd name="connsiteX0" fmla="*/ 330110 w 330110"/>
                    <a:gd name="connsiteY0" fmla="*/ 376442 h 405398"/>
                    <a:gd name="connsiteX1" fmla="*/ 0 w 330110"/>
                    <a:gd name="connsiteY1" fmla="*/ 405399 h 405398"/>
                    <a:gd name="connsiteX2" fmla="*/ 0 w 330110"/>
                    <a:gd name="connsiteY2" fmla="*/ 0 h 405398"/>
                    <a:gd name="connsiteX3" fmla="*/ 330110 w 330110"/>
                    <a:gd name="connsiteY3" fmla="*/ 28957 h 4053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05398">
                      <a:moveTo>
                        <a:pt x="330110" y="376442"/>
                      </a:moveTo>
                      <a:lnTo>
                        <a:pt x="0" y="405399"/>
                      </a:lnTo>
                      <a:lnTo>
                        <a:pt x="0" y="0"/>
                      </a:lnTo>
                      <a:lnTo>
                        <a:pt x="330110" y="28957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8" name="Hình tự do: Hình 247">
                  <a:extLst>
                    <a:ext uri="{FF2B5EF4-FFF2-40B4-BE49-F238E27FC236}">
                      <a16:creationId xmlns:a16="http://schemas.microsoft.com/office/drawing/2014/main" xmlns="" id="{B0556D47-1215-1A1B-3A34-DD756B74CAB4}"/>
                    </a:ext>
                  </a:extLst>
                </p:cNvPr>
                <p:cNvSpPr/>
                <p:nvPr/>
              </p:nvSpPr>
              <p:spPr>
                <a:xfrm>
                  <a:off x="6191360" y="2201147"/>
                  <a:ext cx="519296" cy="530879"/>
                </a:xfrm>
                <a:custGeom>
                  <a:avLst/>
                  <a:gdLst>
                    <a:gd name="connsiteX0" fmla="*/ 250961 w 519296"/>
                    <a:gd name="connsiteY0" fmla="*/ 71427 h 530879"/>
                    <a:gd name="connsiteX1" fmla="*/ 517366 w 519296"/>
                    <a:gd name="connsiteY1" fmla="*/ 0 h 530879"/>
                    <a:gd name="connsiteX2" fmla="*/ 519296 w 519296"/>
                    <a:gd name="connsiteY2" fmla="*/ 0 h 530879"/>
                    <a:gd name="connsiteX3" fmla="*/ 505783 w 519296"/>
                    <a:gd name="connsiteY3" fmla="*/ 332041 h 530879"/>
                    <a:gd name="connsiteX4" fmla="*/ 397677 w 519296"/>
                    <a:gd name="connsiteY4" fmla="*/ 366789 h 530879"/>
                    <a:gd name="connsiteX5" fmla="*/ 305014 w 519296"/>
                    <a:gd name="connsiteY5" fmla="*/ 530879 h 530879"/>
                    <a:gd name="connsiteX6" fmla="*/ 0 w 519296"/>
                    <a:gd name="connsiteY6" fmla="*/ 380303 h 530879"/>
                    <a:gd name="connsiteX7" fmla="*/ 250961 w 519296"/>
                    <a:gd name="connsiteY7" fmla="*/ 71427 h 5308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19296" h="530879">
                      <a:moveTo>
                        <a:pt x="250961" y="71427"/>
                      </a:moveTo>
                      <a:cubicBezTo>
                        <a:pt x="378372" y="1930"/>
                        <a:pt x="503853" y="0"/>
                        <a:pt x="517366" y="0"/>
                      </a:cubicBezTo>
                      <a:cubicBezTo>
                        <a:pt x="517366" y="0"/>
                        <a:pt x="519296" y="0"/>
                        <a:pt x="519296" y="0"/>
                      </a:cubicBezTo>
                      <a:lnTo>
                        <a:pt x="505783" y="332041"/>
                      </a:lnTo>
                      <a:cubicBezTo>
                        <a:pt x="484548" y="333971"/>
                        <a:pt x="440147" y="341693"/>
                        <a:pt x="397677" y="366789"/>
                      </a:cubicBezTo>
                      <a:cubicBezTo>
                        <a:pt x="360998" y="388025"/>
                        <a:pt x="314667" y="428564"/>
                        <a:pt x="305014" y="530879"/>
                      </a:cubicBezTo>
                      <a:lnTo>
                        <a:pt x="0" y="380303"/>
                      </a:lnTo>
                      <a:cubicBezTo>
                        <a:pt x="40540" y="243239"/>
                        <a:pt x="125481" y="137063"/>
                        <a:pt x="250961" y="71427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9" name="Hình tự do: Hình 248">
                  <a:extLst>
                    <a:ext uri="{FF2B5EF4-FFF2-40B4-BE49-F238E27FC236}">
                      <a16:creationId xmlns:a16="http://schemas.microsoft.com/office/drawing/2014/main" xmlns="" id="{5BAA4EEB-438B-71FF-FD1E-9138DA0ABA22}"/>
                    </a:ext>
                  </a:extLst>
                </p:cNvPr>
                <p:cNvSpPr/>
                <p:nvPr/>
              </p:nvSpPr>
              <p:spPr>
                <a:xfrm>
                  <a:off x="6695347" y="2201146"/>
                  <a:ext cx="496130" cy="480687"/>
                </a:xfrm>
                <a:custGeom>
                  <a:avLst/>
                  <a:gdLst>
                    <a:gd name="connsiteX0" fmla="*/ 17374 w 496130"/>
                    <a:gd name="connsiteY0" fmla="*/ 0 h 480687"/>
                    <a:gd name="connsiteX1" fmla="*/ 457521 w 496130"/>
                    <a:gd name="connsiteY1" fmla="*/ 185325 h 480687"/>
                    <a:gd name="connsiteX2" fmla="*/ 496131 w 496130"/>
                    <a:gd name="connsiteY2" fmla="*/ 237448 h 480687"/>
                    <a:gd name="connsiteX3" fmla="*/ 241309 w 496130"/>
                    <a:gd name="connsiteY3" fmla="*/ 480687 h 480687"/>
                    <a:gd name="connsiteX4" fmla="*/ 208491 w 496130"/>
                    <a:gd name="connsiteY4" fmla="*/ 401538 h 480687"/>
                    <a:gd name="connsiteX5" fmla="*/ 11583 w 496130"/>
                    <a:gd name="connsiteY5" fmla="*/ 332041 h 480687"/>
                    <a:gd name="connsiteX6" fmla="*/ 0 w 496130"/>
                    <a:gd name="connsiteY6" fmla="*/ 333971 h 480687"/>
                    <a:gd name="connsiteX7" fmla="*/ 11583 w 496130"/>
                    <a:gd name="connsiteY7" fmla="*/ 0 h 480687"/>
                    <a:gd name="connsiteX8" fmla="*/ 17374 w 496130"/>
                    <a:gd name="connsiteY8" fmla="*/ 0 h 4806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96130" h="480687">
                      <a:moveTo>
                        <a:pt x="17374" y="0"/>
                      </a:moveTo>
                      <a:cubicBezTo>
                        <a:pt x="210421" y="7722"/>
                        <a:pt x="359068" y="71427"/>
                        <a:pt x="457521" y="185325"/>
                      </a:cubicBezTo>
                      <a:cubicBezTo>
                        <a:pt x="472965" y="202699"/>
                        <a:pt x="484548" y="220074"/>
                        <a:pt x="496131" y="237448"/>
                      </a:cubicBezTo>
                      <a:lnTo>
                        <a:pt x="241309" y="480687"/>
                      </a:lnTo>
                      <a:cubicBezTo>
                        <a:pt x="239378" y="459452"/>
                        <a:pt x="231656" y="428564"/>
                        <a:pt x="208491" y="401538"/>
                      </a:cubicBezTo>
                      <a:cubicBezTo>
                        <a:pt x="164090" y="349415"/>
                        <a:pt x="77219" y="333971"/>
                        <a:pt x="11583" y="332041"/>
                      </a:cubicBezTo>
                      <a:cubicBezTo>
                        <a:pt x="9652" y="332041"/>
                        <a:pt x="5791" y="332041"/>
                        <a:pt x="0" y="333971"/>
                      </a:cubicBezTo>
                      <a:lnTo>
                        <a:pt x="11583" y="0"/>
                      </a:lnTo>
                      <a:cubicBezTo>
                        <a:pt x="13513" y="0"/>
                        <a:pt x="15444" y="0"/>
                        <a:pt x="17374" y="0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0" name="Hình tự do: Hình 249">
                  <a:extLst>
                    <a:ext uri="{FF2B5EF4-FFF2-40B4-BE49-F238E27FC236}">
                      <a16:creationId xmlns:a16="http://schemas.microsoft.com/office/drawing/2014/main" xmlns="" id="{538F0758-6ADD-002F-96C5-F3E8C645D045}"/>
                    </a:ext>
                  </a:extLst>
                </p:cNvPr>
                <p:cNvSpPr/>
                <p:nvPr/>
              </p:nvSpPr>
              <p:spPr>
                <a:xfrm>
                  <a:off x="6938452" y="2438594"/>
                  <a:ext cx="332527" cy="1202682"/>
                </a:xfrm>
                <a:custGeom>
                  <a:avLst/>
                  <a:gdLst>
                    <a:gd name="connsiteX0" fmla="*/ 332041 w 332527"/>
                    <a:gd name="connsiteY0" fmla="*/ 285710 h 1202682"/>
                    <a:gd name="connsiteX1" fmla="*/ 332041 w 332527"/>
                    <a:gd name="connsiteY1" fmla="*/ 1202683 h 1202682"/>
                    <a:gd name="connsiteX2" fmla="*/ 1930 w 332527"/>
                    <a:gd name="connsiteY2" fmla="*/ 1173726 h 1202682"/>
                    <a:gd name="connsiteX3" fmla="*/ 1930 w 332527"/>
                    <a:gd name="connsiteY3" fmla="*/ 279918 h 1202682"/>
                    <a:gd name="connsiteX4" fmla="*/ 1930 w 332527"/>
                    <a:gd name="connsiteY4" fmla="*/ 262544 h 1202682"/>
                    <a:gd name="connsiteX5" fmla="*/ 0 w 332527"/>
                    <a:gd name="connsiteY5" fmla="*/ 243239 h 1202682"/>
                    <a:gd name="connsiteX6" fmla="*/ 254822 w 332527"/>
                    <a:gd name="connsiteY6" fmla="*/ 0 h 1202682"/>
                    <a:gd name="connsiteX7" fmla="*/ 332041 w 332527"/>
                    <a:gd name="connsiteY7" fmla="*/ 285710 h 12026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32527" h="1202682">
                      <a:moveTo>
                        <a:pt x="332041" y="285710"/>
                      </a:moveTo>
                      <a:lnTo>
                        <a:pt x="332041" y="1202683"/>
                      </a:lnTo>
                      <a:lnTo>
                        <a:pt x="1930" y="1173726"/>
                      </a:lnTo>
                      <a:lnTo>
                        <a:pt x="1930" y="279918"/>
                      </a:lnTo>
                      <a:cubicBezTo>
                        <a:pt x="1930" y="274127"/>
                        <a:pt x="1930" y="268335"/>
                        <a:pt x="1930" y="262544"/>
                      </a:cubicBezTo>
                      <a:cubicBezTo>
                        <a:pt x="1930" y="262544"/>
                        <a:pt x="1930" y="254822"/>
                        <a:pt x="0" y="243239"/>
                      </a:cubicBezTo>
                      <a:lnTo>
                        <a:pt x="254822" y="0"/>
                      </a:lnTo>
                      <a:cubicBezTo>
                        <a:pt x="333971" y="121620"/>
                        <a:pt x="333971" y="245170"/>
                        <a:pt x="332041" y="285710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1" name="Hình tự do: Hình 250">
                  <a:extLst>
                    <a:ext uri="{FF2B5EF4-FFF2-40B4-BE49-F238E27FC236}">
                      <a16:creationId xmlns:a16="http://schemas.microsoft.com/office/drawing/2014/main" xmlns="" id="{091AA9A9-009C-725B-1E68-E6911D0C072E}"/>
                    </a:ext>
                  </a:extLst>
                </p:cNvPr>
                <p:cNvSpPr/>
                <p:nvPr/>
              </p:nvSpPr>
              <p:spPr>
                <a:xfrm>
                  <a:off x="7027253" y="4390300"/>
                  <a:ext cx="745161" cy="403468"/>
                </a:xfrm>
                <a:custGeom>
                  <a:avLst/>
                  <a:gdLst>
                    <a:gd name="connsiteX0" fmla="*/ 295362 w 745161"/>
                    <a:gd name="connsiteY0" fmla="*/ 36679 h 403468"/>
                    <a:gd name="connsiteX1" fmla="*/ 384163 w 745161"/>
                    <a:gd name="connsiteY1" fmla="*/ 73358 h 403468"/>
                    <a:gd name="connsiteX2" fmla="*/ 393816 w 745161"/>
                    <a:gd name="connsiteY2" fmla="*/ 73358 h 403468"/>
                    <a:gd name="connsiteX3" fmla="*/ 527018 w 745161"/>
                    <a:gd name="connsiteY3" fmla="*/ 46331 h 403468"/>
                    <a:gd name="connsiteX4" fmla="*/ 745161 w 745161"/>
                    <a:gd name="connsiteY4" fmla="*/ 297292 h 403468"/>
                    <a:gd name="connsiteX5" fmla="*/ 403468 w 745161"/>
                    <a:gd name="connsiteY5" fmla="*/ 403468 h 403468"/>
                    <a:gd name="connsiteX6" fmla="*/ 389955 w 745161"/>
                    <a:gd name="connsiteY6" fmla="*/ 403468 h 403468"/>
                    <a:gd name="connsiteX7" fmla="*/ 67566 w 745161"/>
                    <a:gd name="connsiteY7" fmla="*/ 277988 h 403468"/>
                    <a:gd name="connsiteX8" fmla="*/ 0 w 745161"/>
                    <a:gd name="connsiteY8" fmla="*/ 196908 h 403468"/>
                    <a:gd name="connsiteX9" fmla="*/ 268335 w 745161"/>
                    <a:gd name="connsiteY9" fmla="*/ 0 h 403468"/>
                    <a:gd name="connsiteX10" fmla="*/ 295362 w 745161"/>
                    <a:gd name="connsiteY10" fmla="*/ 36679 h 4034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45161" h="403468">
                      <a:moveTo>
                        <a:pt x="295362" y="36679"/>
                      </a:moveTo>
                      <a:cubicBezTo>
                        <a:pt x="328180" y="69497"/>
                        <a:pt x="374511" y="73358"/>
                        <a:pt x="384163" y="73358"/>
                      </a:cubicBezTo>
                      <a:cubicBezTo>
                        <a:pt x="388025" y="73358"/>
                        <a:pt x="388025" y="73358"/>
                        <a:pt x="393816" y="73358"/>
                      </a:cubicBezTo>
                      <a:cubicBezTo>
                        <a:pt x="451730" y="75288"/>
                        <a:pt x="496131" y="65636"/>
                        <a:pt x="527018" y="46331"/>
                      </a:cubicBezTo>
                      <a:lnTo>
                        <a:pt x="745161" y="297292"/>
                      </a:lnTo>
                      <a:cubicBezTo>
                        <a:pt x="675664" y="353276"/>
                        <a:pt x="565628" y="403468"/>
                        <a:pt x="403468" y="403468"/>
                      </a:cubicBezTo>
                      <a:cubicBezTo>
                        <a:pt x="399607" y="403468"/>
                        <a:pt x="395746" y="403468"/>
                        <a:pt x="389955" y="403468"/>
                      </a:cubicBezTo>
                      <a:cubicBezTo>
                        <a:pt x="349415" y="403468"/>
                        <a:pt x="194978" y="397677"/>
                        <a:pt x="67566" y="277988"/>
                      </a:cubicBezTo>
                      <a:cubicBezTo>
                        <a:pt x="42470" y="252892"/>
                        <a:pt x="19305" y="225865"/>
                        <a:pt x="0" y="196908"/>
                      </a:cubicBezTo>
                      <a:lnTo>
                        <a:pt x="268335" y="0"/>
                      </a:lnTo>
                      <a:cubicBezTo>
                        <a:pt x="277988" y="13513"/>
                        <a:pt x="285710" y="27027"/>
                        <a:pt x="295362" y="36679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2" name="Hình tự do: Hình 251">
                  <a:extLst>
                    <a:ext uri="{FF2B5EF4-FFF2-40B4-BE49-F238E27FC236}">
                      <a16:creationId xmlns:a16="http://schemas.microsoft.com/office/drawing/2014/main" xmlns="" id="{DF63688E-E89E-2E2D-EF5D-5EE5C3365E9C}"/>
                    </a:ext>
                  </a:extLst>
                </p:cNvPr>
                <p:cNvSpPr/>
                <p:nvPr/>
              </p:nvSpPr>
              <p:spPr>
                <a:xfrm>
                  <a:off x="6940382" y="3988762"/>
                  <a:ext cx="357136" cy="598445"/>
                </a:xfrm>
                <a:custGeom>
                  <a:avLst/>
                  <a:gdLst>
                    <a:gd name="connsiteX0" fmla="*/ 330110 w 357136"/>
                    <a:gd name="connsiteY0" fmla="*/ 254822 h 598445"/>
                    <a:gd name="connsiteX1" fmla="*/ 357137 w 357136"/>
                    <a:gd name="connsiteY1" fmla="*/ 401538 h 598445"/>
                    <a:gd name="connsiteX2" fmla="*/ 88802 w 357136"/>
                    <a:gd name="connsiteY2" fmla="*/ 598446 h 598445"/>
                    <a:gd name="connsiteX3" fmla="*/ 0 w 357136"/>
                    <a:gd name="connsiteY3" fmla="*/ 254822 h 598445"/>
                    <a:gd name="connsiteX4" fmla="*/ 0 w 357136"/>
                    <a:gd name="connsiteY4" fmla="*/ 28957 h 598445"/>
                    <a:gd name="connsiteX5" fmla="*/ 330110 w 357136"/>
                    <a:gd name="connsiteY5" fmla="*/ 0 h 598445"/>
                    <a:gd name="connsiteX6" fmla="*/ 330110 w 357136"/>
                    <a:gd name="connsiteY6" fmla="*/ 254822 h 598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57136" h="598445">
                      <a:moveTo>
                        <a:pt x="330110" y="254822"/>
                      </a:moveTo>
                      <a:cubicBezTo>
                        <a:pt x="330110" y="301153"/>
                        <a:pt x="335902" y="357137"/>
                        <a:pt x="357137" y="401538"/>
                      </a:cubicBezTo>
                      <a:lnTo>
                        <a:pt x="88802" y="598446"/>
                      </a:lnTo>
                      <a:cubicBezTo>
                        <a:pt x="28957" y="507714"/>
                        <a:pt x="0" y="391886"/>
                        <a:pt x="0" y="254822"/>
                      </a:cubicBezTo>
                      <a:lnTo>
                        <a:pt x="0" y="28957"/>
                      </a:lnTo>
                      <a:lnTo>
                        <a:pt x="330110" y="0"/>
                      </a:lnTo>
                      <a:lnTo>
                        <a:pt x="330110" y="254822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3" name="Hình tự do: Hình 252">
                  <a:extLst>
                    <a:ext uri="{FF2B5EF4-FFF2-40B4-BE49-F238E27FC236}">
                      <a16:creationId xmlns:a16="http://schemas.microsoft.com/office/drawing/2014/main" xmlns="" id="{00A1DFC1-EB8F-6880-0893-0743687FF1A2}"/>
                    </a:ext>
                  </a:extLst>
                </p:cNvPr>
                <p:cNvSpPr/>
                <p:nvPr/>
              </p:nvSpPr>
              <p:spPr>
                <a:xfrm>
                  <a:off x="7620088" y="3247461"/>
                  <a:ext cx="330110" cy="436286"/>
                </a:xfrm>
                <a:custGeom>
                  <a:avLst/>
                  <a:gdLst>
                    <a:gd name="connsiteX0" fmla="*/ 0 w 330110"/>
                    <a:gd name="connsiteY0" fmla="*/ 0 h 436286"/>
                    <a:gd name="connsiteX1" fmla="*/ 330110 w 330110"/>
                    <a:gd name="connsiteY1" fmla="*/ 30887 h 436286"/>
                    <a:gd name="connsiteX2" fmla="*/ 330110 w 330110"/>
                    <a:gd name="connsiteY2" fmla="*/ 415051 h 436286"/>
                    <a:gd name="connsiteX3" fmla="*/ 0 w 330110"/>
                    <a:gd name="connsiteY3" fmla="*/ 436286 h 4362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36286">
                      <a:moveTo>
                        <a:pt x="0" y="0"/>
                      </a:moveTo>
                      <a:lnTo>
                        <a:pt x="330110" y="30887"/>
                      </a:lnTo>
                      <a:lnTo>
                        <a:pt x="330110" y="415051"/>
                      </a:lnTo>
                      <a:lnTo>
                        <a:pt x="0" y="436286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4" name="Hình tự do: Hình 253">
                  <a:extLst>
                    <a:ext uri="{FF2B5EF4-FFF2-40B4-BE49-F238E27FC236}">
                      <a16:creationId xmlns:a16="http://schemas.microsoft.com/office/drawing/2014/main" xmlns="" id="{764C4DD9-F4AE-5305-3EC7-699DB2D1BD79}"/>
                    </a:ext>
                  </a:extLst>
                </p:cNvPr>
                <p:cNvSpPr/>
                <p:nvPr/>
              </p:nvSpPr>
              <p:spPr>
                <a:xfrm>
                  <a:off x="7623768" y="2824688"/>
                  <a:ext cx="330110" cy="455590"/>
                </a:xfrm>
                <a:custGeom>
                  <a:avLst/>
                  <a:gdLst>
                    <a:gd name="connsiteX0" fmla="*/ 1931 w 330110"/>
                    <a:gd name="connsiteY0" fmla="*/ 164090 h 455590"/>
                    <a:gd name="connsiteX1" fmla="*/ 166021 w 330110"/>
                    <a:gd name="connsiteY1" fmla="*/ 0 h 455590"/>
                    <a:gd name="connsiteX2" fmla="*/ 330110 w 330110"/>
                    <a:gd name="connsiteY2" fmla="*/ 164090 h 455590"/>
                    <a:gd name="connsiteX3" fmla="*/ 330110 w 330110"/>
                    <a:gd name="connsiteY3" fmla="*/ 455591 h 455590"/>
                    <a:gd name="connsiteX4" fmla="*/ 0 w 330110"/>
                    <a:gd name="connsiteY4" fmla="*/ 424703 h 455590"/>
                    <a:gd name="connsiteX5" fmla="*/ 0 w 330110"/>
                    <a:gd name="connsiteY5" fmla="*/ 164090 h 455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30110" h="455590">
                      <a:moveTo>
                        <a:pt x="1931" y="164090"/>
                      </a:moveTo>
                      <a:cubicBezTo>
                        <a:pt x="1931" y="73358"/>
                        <a:pt x="75289" y="0"/>
                        <a:pt x="166021" y="0"/>
                      </a:cubicBezTo>
                      <a:cubicBezTo>
                        <a:pt x="256753" y="0"/>
                        <a:pt x="330110" y="73358"/>
                        <a:pt x="330110" y="164090"/>
                      </a:cubicBezTo>
                      <a:lnTo>
                        <a:pt x="330110" y="455591"/>
                      </a:lnTo>
                      <a:lnTo>
                        <a:pt x="0" y="424703"/>
                      </a:lnTo>
                      <a:lnTo>
                        <a:pt x="0" y="164090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5" name="Hình tự do: Hình 254">
                  <a:extLst>
                    <a:ext uri="{FF2B5EF4-FFF2-40B4-BE49-F238E27FC236}">
                      <a16:creationId xmlns:a16="http://schemas.microsoft.com/office/drawing/2014/main" xmlns="" id="{779B1DFE-7756-FEA9-DD6C-2F2F4DB97479}"/>
                    </a:ext>
                  </a:extLst>
                </p:cNvPr>
                <p:cNvSpPr/>
                <p:nvPr/>
              </p:nvSpPr>
              <p:spPr>
                <a:xfrm>
                  <a:off x="7556202" y="4048606"/>
                  <a:ext cx="399607" cy="640916"/>
                </a:xfrm>
                <a:custGeom>
                  <a:avLst/>
                  <a:gdLst>
                    <a:gd name="connsiteX0" fmla="*/ 25096 w 399607"/>
                    <a:gd name="connsiteY0" fmla="*/ 370650 h 640916"/>
                    <a:gd name="connsiteX1" fmla="*/ 69497 w 399607"/>
                    <a:gd name="connsiteY1" fmla="*/ 249031 h 640916"/>
                    <a:gd name="connsiteX2" fmla="*/ 69497 w 399607"/>
                    <a:gd name="connsiteY2" fmla="*/ 243239 h 640916"/>
                    <a:gd name="connsiteX3" fmla="*/ 69497 w 399607"/>
                    <a:gd name="connsiteY3" fmla="*/ 0 h 640916"/>
                    <a:gd name="connsiteX4" fmla="*/ 399607 w 399607"/>
                    <a:gd name="connsiteY4" fmla="*/ 65636 h 640916"/>
                    <a:gd name="connsiteX5" fmla="*/ 399607 w 399607"/>
                    <a:gd name="connsiteY5" fmla="*/ 241309 h 640916"/>
                    <a:gd name="connsiteX6" fmla="*/ 262544 w 399607"/>
                    <a:gd name="connsiteY6" fmla="*/ 602307 h 640916"/>
                    <a:gd name="connsiteX7" fmla="*/ 218143 w 399607"/>
                    <a:gd name="connsiteY7" fmla="*/ 640916 h 640916"/>
                    <a:gd name="connsiteX8" fmla="*/ 0 w 399607"/>
                    <a:gd name="connsiteY8" fmla="*/ 389955 h 640916"/>
                    <a:gd name="connsiteX9" fmla="*/ 25096 w 399607"/>
                    <a:gd name="connsiteY9" fmla="*/ 370650 h 6409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99607" h="640916">
                      <a:moveTo>
                        <a:pt x="25096" y="370650"/>
                      </a:moveTo>
                      <a:cubicBezTo>
                        <a:pt x="67566" y="328180"/>
                        <a:pt x="69497" y="258683"/>
                        <a:pt x="69497" y="249031"/>
                      </a:cubicBezTo>
                      <a:cubicBezTo>
                        <a:pt x="69497" y="247100"/>
                        <a:pt x="69497" y="247100"/>
                        <a:pt x="69497" y="243239"/>
                      </a:cubicBezTo>
                      <a:lnTo>
                        <a:pt x="69497" y="0"/>
                      </a:lnTo>
                      <a:lnTo>
                        <a:pt x="399607" y="65636"/>
                      </a:lnTo>
                      <a:lnTo>
                        <a:pt x="399607" y="241309"/>
                      </a:lnTo>
                      <a:cubicBezTo>
                        <a:pt x="399607" y="279918"/>
                        <a:pt x="397677" y="463313"/>
                        <a:pt x="262544" y="602307"/>
                      </a:cubicBezTo>
                      <a:cubicBezTo>
                        <a:pt x="250961" y="615820"/>
                        <a:pt x="235518" y="627403"/>
                        <a:pt x="218143" y="640916"/>
                      </a:cubicBezTo>
                      <a:lnTo>
                        <a:pt x="0" y="389955"/>
                      </a:lnTo>
                      <a:cubicBezTo>
                        <a:pt x="9652" y="384164"/>
                        <a:pt x="17374" y="378372"/>
                        <a:pt x="25096" y="370650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6" name="Hình tự do: Hình 255">
                  <a:extLst>
                    <a:ext uri="{FF2B5EF4-FFF2-40B4-BE49-F238E27FC236}">
                      <a16:creationId xmlns:a16="http://schemas.microsoft.com/office/drawing/2014/main" xmlns="" id="{61CC11B2-0D33-C8E1-5CEE-69569A4B3E0A}"/>
                    </a:ext>
                  </a:extLst>
                </p:cNvPr>
                <p:cNvSpPr/>
                <p:nvPr/>
              </p:nvSpPr>
              <p:spPr>
                <a:xfrm>
                  <a:off x="7625699" y="3662512"/>
                  <a:ext cx="330110" cy="451730"/>
                </a:xfrm>
                <a:custGeom>
                  <a:avLst/>
                  <a:gdLst>
                    <a:gd name="connsiteX0" fmla="*/ 0 w 330110"/>
                    <a:gd name="connsiteY0" fmla="*/ 21235 h 451730"/>
                    <a:gd name="connsiteX1" fmla="*/ 330110 w 330110"/>
                    <a:gd name="connsiteY1" fmla="*/ 0 h 451730"/>
                    <a:gd name="connsiteX2" fmla="*/ 330110 w 330110"/>
                    <a:gd name="connsiteY2" fmla="*/ 451730 h 451730"/>
                    <a:gd name="connsiteX3" fmla="*/ 0 w 330110"/>
                    <a:gd name="connsiteY3" fmla="*/ 386094 h 4517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51730">
                      <a:moveTo>
                        <a:pt x="0" y="21235"/>
                      </a:moveTo>
                      <a:lnTo>
                        <a:pt x="330110" y="0"/>
                      </a:lnTo>
                      <a:lnTo>
                        <a:pt x="330110" y="451730"/>
                      </a:lnTo>
                      <a:lnTo>
                        <a:pt x="0" y="386094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7" name="Hình tự do: Hình 256">
                  <a:extLst>
                    <a:ext uri="{FF2B5EF4-FFF2-40B4-BE49-F238E27FC236}">
                      <a16:creationId xmlns:a16="http://schemas.microsoft.com/office/drawing/2014/main" xmlns="" id="{99660D3F-D593-A71C-FFD3-9E981B5B4EB4}"/>
                    </a:ext>
                  </a:extLst>
                </p:cNvPr>
                <p:cNvSpPr/>
                <p:nvPr/>
              </p:nvSpPr>
              <p:spPr>
                <a:xfrm>
                  <a:off x="4913389" y="2458526"/>
                  <a:ext cx="729717" cy="462685"/>
                </a:xfrm>
                <a:custGeom>
                  <a:avLst/>
                  <a:gdLst>
                    <a:gd name="connsiteX0" fmla="*/ 355206 w 729717"/>
                    <a:gd name="connsiteY0" fmla="*/ 5164 h 462685"/>
                    <a:gd name="connsiteX1" fmla="*/ 729718 w 729717"/>
                    <a:gd name="connsiteY1" fmla="*/ 252264 h 462685"/>
                    <a:gd name="connsiteX2" fmla="*/ 461382 w 729717"/>
                    <a:gd name="connsiteY2" fmla="*/ 462686 h 462685"/>
                    <a:gd name="connsiteX3" fmla="*/ 306945 w 729717"/>
                    <a:gd name="connsiteY3" fmla="*/ 331414 h 462685"/>
                    <a:gd name="connsiteX4" fmla="*/ 305014 w 729717"/>
                    <a:gd name="connsiteY4" fmla="*/ 331414 h 462685"/>
                    <a:gd name="connsiteX5" fmla="*/ 146716 w 729717"/>
                    <a:gd name="connsiteY5" fmla="*/ 362301 h 462685"/>
                    <a:gd name="connsiteX6" fmla="*/ 0 w 729717"/>
                    <a:gd name="connsiteY6" fmla="*/ 65009 h 462685"/>
                    <a:gd name="connsiteX7" fmla="*/ 355206 w 729717"/>
                    <a:gd name="connsiteY7" fmla="*/ 5164 h 4626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29717" h="462685">
                      <a:moveTo>
                        <a:pt x="355206" y="5164"/>
                      </a:moveTo>
                      <a:cubicBezTo>
                        <a:pt x="523157" y="28330"/>
                        <a:pt x="652499" y="115201"/>
                        <a:pt x="729718" y="252264"/>
                      </a:cubicBezTo>
                      <a:lnTo>
                        <a:pt x="461382" y="462686"/>
                      </a:lnTo>
                      <a:cubicBezTo>
                        <a:pt x="436286" y="381606"/>
                        <a:pt x="389955" y="342996"/>
                        <a:pt x="306945" y="331414"/>
                      </a:cubicBezTo>
                      <a:cubicBezTo>
                        <a:pt x="306945" y="331414"/>
                        <a:pt x="305014" y="331414"/>
                        <a:pt x="305014" y="331414"/>
                      </a:cubicBezTo>
                      <a:cubicBezTo>
                        <a:pt x="285710" y="327553"/>
                        <a:pt x="202699" y="325622"/>
                        <a:pt x="146716" y="362301"/>
                      </a:cubicBezTo>
                      <a:lnTo>
                        <a:pt x="0" y="65009"/>
                      </a:lnTo>
                      <a:cubicBezTo>
                        <a:pt x="158299" y="-19932"/>
                        <a:pt x="326249" y="1303"/>
                        <a:pt x="355206" y="5164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8" name="Hình tự do: Hình 257">
                  <a:extLst>
                    <a:ext uri="{FF2B5EF4-FFF2-40B4-BE49-F238E27FC236}">
                      <a16:creationId xmlns:a16="http://schemas.microsoft.com/office/drawing/2014/main" xmlns="" id="{8880E0F3-4331-8FC4-8C7E-445AFDE711B4}"/>
                    </a:ext>
                  </a:extLst>
                </p:cNvPr>
                <p:cNvSpPr/>
                <p:nvPr/>
              </p:nvSpPr>
              <p:spPr>
                <a:xfrm>
                  <a:off x="5374771" y="2708860"/>
                  <a:ext cx="349086" cy="637055"/>
                </a:xfrm>
                <a:custGeom>
                  <a:avLst/>
                  <a:gdLst>
                    <a:gd name="connsiteX0" fmla="*/ 322388 w 349086"/>
                    <a:gd name="connsiteY0" fmla="*/ 135133 h 637055"/>
                    <a:gd name="connsiteX1" fmla="*/ 345554 w 349086"/>
                    <a:gd name="connsiteY1" fmla="*/ 411190 h 637055"/>
                    <a:gd name="connsiteX2" fmla="*/ 345554 w 349086"/>
                    <a:gd name="connsiteY2" fmla="*/ 637055 h 637055"/>
                    <a:gd name="connsiteX3" fmla="*/ 15444 w 349086"/>
                    <a:gd name="connsiteY3" fmla="*/ 594585 h 637055"/>
                    <a:gd name="connsiteX4" fmla="*/ 15444 w 349086"/>
                    <a:gd name="connsiteY4" fmla="*/ 401538 h 637055"/>
                    <a:gd name="connsiteX5" fmla="*/ 17374 w 349086"/>
                    <a:gd name="connsiteY5" fmla="*/ 380303 h 637055"/>
                    <a:gd name="connsiteX6" fmla="*/ 3861 w 349086"/>
                    <a:gd name="connsiteY6" fmla="*/ 222004 h 637055"/>
                    <a:gd name="connsiteX7" fmla="*/ 0 w 349086"/>
                    <a:gd name="connsiteY7" fmla="*/ 210421 h 637055"/>
                    <a:gd name="connsiteX8" fmla="*/ 266405 w 349086"/>
                    <a:gd name="connsiteY8" fmla="*/ 0 h 637055"/>
                    <a:gd name="connsiteX9" fmla="*/ 322388 w 349086"/>
                    <a:gd name="connsiteY9" fmla="*/ 135133 h 6370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49086" h="637055">
                      <a:moveTo>
                        <a:pt x="322388" y="135133"/>
                      </a:moveTo>
                      <a:cubicBezTo>
                        <a:pt x="357137" y="258683"/>
                        <a:pt x="349415" y="372581"/>
                        <a:pt x="345554" y="411190"/>
                      </a:cubicBezTo>
                      <a:lnTo>
                        <a:pt x="345554" y="637055"/>
                      </a:lnTo>
                      <a:lnTo>
                        <a:pt x="15444" y="594585"/>
                      </a:lnTo>
                      <a:lnTo>
                        <a:pt x="15444" y="401538"/>
                      </a:lnTo>
                      <a:cubicBezTo>
                        <a:pt x="15444" y="393816"/>
                        <a:pt x="15444" y="386094"/>
                        <a:pt x="17374" y="380303"/>
                      </a:cubicBezTo>
                      <a:cubicBezTo>
                        <a:pt x="17374" y="380303"/>
                        <a:pt x="27027" y="301153"/>
                        <a:pt x="3861" y="222004"/>
                      </a:cubicBezTo>
                      <a:cubicBezTo>
                        <a:pt x="1930" y="218143"/>
                        <a:pt x="1930" y="214282"/>
                        <a:pt x="0" y="210421"/>
                      </a:cubicBezTo>
                      <a:lnTo>
                        <a:pt x="266405" y="0"/>
                      </a:lnTo>
                      <a:cubicBezTo>
                        <a:pt x="289570" y="42470"/>
                        <a:pt x="308875" y="86871"/>
                        <a:pt x="322388" y="135133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9" name="Hình tự do: Hình 258">
                  <a:extLst>
                    <a:ext uri="{FF2B5EF4-FFF2-40B4-BE49-F238E27FC236}">
                      <a16:creationId xmlns:a16="http://schemas.microsoft.com/office/drawing/2014/main" xmlns="" id="{63633686-620E-2894-912D-B6244D6DDAF7}"/>
                    </a:ext>
                  </a:extLst>
                </p:cNvPr>
                <p:cNvSpPr/>
                <p:nvPr/>
              </p:nvSpPr>
              <p:spPr>
                <a:xfrm>
                  <a:off x="5390179" y="3755175"/>
                  <a:ext cx="420877" cy="621611"/>
                </a:xfrm>
                <a:custGeom>
                  <a:avLst/>
                  <a:gdLst>
                    <a:gd name="connsiteX0" fmla="*/ 330146 w 420877"/>
                    <a:gd name="connsiteY0" fmla="*/ 142855 h 621611"/>
                    <a:gd name="connsiteX1" fmla="*/ 330146 w 420877"/>
                    <a:gd name="connsiteY1" fmla="*/ 142855 h 621611"/>
                    <a:gd name="connsiteX2" fmla="*/ 370686 w 420877"/>
                    <a:gd name="connsiteY2" fmla="*/ 272196 h 621611"/>
                    <a:gd name="connsiteX3" fmla="*/ 420878 w 420877"/>
                    <a:gd name="connsiteY3" fmla="*/ 303084 h 621611"/>
                    <a:gd name="connsiteX4" fmla="*/ 332076 w 420877"/>
                    <a:gd name="connsiteY4" fmla="*/ 621611 h 621611"/>
                    <a:gd name="connsiteX5" fmla="*/ 139029 w 420877"/>
                    <a:gd name="connsiteY5" fmla="*/ 507714 h 621611"/>
                    <a:gd name="connsiteX6" fmla="*/ 35 w 420877"/>
                    <a:gd name="connsiteY6" fmla="*/ 142855 h 621611"/>
                    <a:gd name="connsiteX7" fmla="*/ 35 w 420877"/>
                    <a:gd name="connsiteY7" fmla="*/ 102315 h 621611"/>
                    <a:gd name="connsiteX8" fmla="*/ 330146 w 420877"/>
                    <a:gd name="connsiteY8" fmla="*/ 0 h 621611"/>
                    <a:gd name="connsiteX9" fmla="*/ 330146 w 420877"/>
                    <a:gd name="connsiteY9" fmla="*/ 142855 h 6216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20877" h="621611">
                      <a:moveTo>
                        <a:pt x="330146" y="142855"/>
                      </a:moveTo>
                      <a:cubicBezTo>
                        <a:pt x="330146" y="142855"/>
                        <a:pt x="330146" y="142855"/>
                        <a:pt x="330146" y="142855"/>
                      </a:cubicBezTo>
                      <a:cubicBezTo>
                        <a:pt x="330146" y="231656"/>
                        <a:pt x="359103" y="260613"/>
                        <a:pt x="370686" y="272196"/>
                      </a:cubicBezTo>
                      <a:cubicBezTo>
                        <a:pt x="384199" y="283779"/>
                        <a:pt x="399643" y="295362"/>
                        <a:pt x="420878" y="303084"/>
                      </a:cubicBezTo>
                      <a:lnTo>
                        <a:pt x="332076" y="621611"/>
                      </a:lnTo>
                      <a:cubicBezTo>
                        <a:pt x="256788" y="596515"/>
                        <a:pt x="191152" y="557906"/>
                        <a:pt x="139029" y="507714"/>
                      </a:cubicBezTo>
                      <a:cubicBezTo>
                        <a:pt x="75324" y="444008"/>
                        <a:pt x="-1895" y="330110"/>
                        <a:pt x="35" y="142855"/>
                      </a:cubicBezTo>
                      <a:lnTo>
                        <a:pt x="35" y="102315"/>
                      </a:lnTo>
                      <a:lnTo>
                        <a:pt x="330146" y="0"/>
                      </a:lnTo>
                      <a:lnTo>
                        <a:pt x="330146" y="142855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60" name="Hình tự do: Hình 259">
                  <a:extLst>
                    <a:ext uri="{FF2B5EF4-FFF2-40B4-BE49-F238E27FC236}">
                      <a16:creationId xmlns:a16="http://schemas.microsoft.com/office/drawing/2014/main" xmlns="" id="{FC52042E-D303-08CF-830C-BA06969351DF}"/>
                    </a:ext>
                  </a:extLst>
                </p:cNvPr>
                <p:cNvSpPr/>
                <p:nvPr/>
              </p:nvSpPr>
              <p:spPr>
                <a:xfrm>
                  <a:off x="5722256" y="4017719"/>
                  <a:ext cx="685316" cy="396474"/>
                </a:xfrm>
                <a:custGeom>
                  <a:avLst/>
                  <a:gdLst>
                    <a:gd name="connsiteX0" fmla="*/ 247100 w 685316"/>
                    <a:gd name="connsiteY0" fmla="*/ 63706 h 396474"/>
                    <a:gd name="connsiteX1" fmla="*/ 397677 w 685316"/>
                    <a:gd name="connsiteY1" fmla="*/ 0 h 396474"/>
                    <a:gd name="connsiteX2" fmla="*/ 685317 w 685316"/>
                    <a:gd name="connsiteY2" fmla="*/ 164090 h 396474"/>
                    <a:gd name="connsiteX3" fmla="*/ 258683 w 685316"/>
                    <a:gd name="connsiteY3" fmla="*/ 395746 h 396474"/>
                    <a:gd name="connsiteX4" fmla="*/ 0 w 685316"/>
                    <a:gd name="connsiteY4" fmla="*/ 362928 h 396474"/>
                    <a:gd name="connsiteX5" fmla="*/ 88802 w 685316"/>
                    <a:gd name="connsiteY5" fmla="*/ 44401 h 396474"/>
                    <a:gd name="connsiteX6" fmla="*/ 247100 w 685316"/>
                    <a:gd name="connsiteY6" fmla="*/ 63706 h 3964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85316" h="396474">
                      <a:moveTo>
                        <a:pt x="247100" y="63706"/>
                      </a:moveTo>
                      <a:cubicBezTo>
                        <a:pt x="332041" y="61775"/>
                        <a:pt x="374511" y="28957"/>
                        <a:pt x="397677" y="0"/>
                      </a:cubicBezTo>
                      <a:lnTo>
                        <a:pt x="685317" y="164090"/>
                      </a:lnTo>
                      <a:cubicBezTo>
                        <a:pt x="594585" y="306945"/>
                        <a:pt x="444008" y="389955"/>
                        <a:pt x="258683" y="395746"/>
                      </a:cubicBezTo>
                      <a:cubicBezTo>
                        <a:pt x="164090" y="399607"/>
                        <a:pt x="77219" y="388024"/>
                        <a:pt x="0" y="362928"/>
                      </a:cubicBezTo>
                      <a:lnTo>
                        <a:pt x="88802" y="44401"/>
                      </a:lnTo>
                      <a:cubicBezTo>
                        <a:pt x="129341" y="55984"/>
                        <a:pt x="185325" y="65636"/>
                        <a:pt x="247100" y="63706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61" name="Hình tự do: Hình 260">
                  <a:extLst>
                    <a:ext uri="{FF2B5EF4-FFF2-40B4-BE49-F238E27FC236}">
                      <a16:creationId xmlns:a16="http://schemas.microsoft.com/office/drawing/2014/main" xmlns="" id="{512C8C55-9599-F667-5E33-664212189601}"/>
                    </a:ext>
                  </a:extLst>
                </p:cNvPr>
                <p:cNvSpPr/>
                <p:nvPr/>
              </p:nvSpPr>
              <p:spPr>
                <a:xfrm>
                  <a:off x="6119932" y="3714635"/>
                  <a:ext cx="374511" cy="465243"/>
                </a:xfrm>
                <a:custGeom>
                  <a:avLst/>
                  <a:gdLst>
                    <a:gd name="connsiteX0" fmla="*/ 11583 w 374511"/>
                    <a:gd name="connsiteY0" fmla="*/ 283779 h 465243"/>
                    <a:gd name="connsiteX1" fmla="*/ 44401 w 374511"/>
                    <a:gd name="connsiteY1" fmla="*/ 183395 h 465243"/>
                    <a:gd name="connsiteX2" fmla="*/ 44401 w 374511"/>
                    <a:gd name="connsiteY2" fmla="*/ 0 h 465243"/>
                    <a:gd name="connsiteX3" fmla="*/ 374511 w 374511"/>
                    <a:gd name="connsiteY3" fmla="*/ 17374 h 465243"/>
                    <a:gd name="connsiteX4" fmla="*/ 374511 w 374511"/>
                    <a:gd name="connsiteY4" fmla="*/ 189186 h 465243"/>
                    <a:gd name="connsiteX5" fmla="*/ 374511 w 374511"/>
                    <a:gd name="connsiteY5" fmla="*/ 196908 h 465243"/>
                    <a:gd name="connsiteX6" fmla="*/ 305014 w 374511"/>
                    <a:gd name="connsiteY6" fmla="*/ 436286 h 465243"/>
                    <a:gd name="connsiteX7" fmla="*/ 287640 w 374511"/>
                    <a:gd name="connsiteY7" fmla="*/ 465243 h 465243"/>
                    <a:gd name="connsiteX8" fmla="*/ 0 w 374511"/>
                    <a:gd name="connsiteY8" fmla="*/ 301153 h 465243"/>
                    <a:gd name="connsiteX9" fmla="*/ 11583 w 374511"/>
                    <a:gd name="connsiteY9" fmla="*/ 283779 h 4652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74511" h="465243">
                      <a:moveTo>
                        <a:pt x="11583" y="283779"/>
                      </a:moveTo>
                      <a:cubicBezTo>
                        <a:pt x="36679" y="241309"/>
                        <a:pt x="44401" y="194977"/>
                        <a:pt x="44401" y="183395"/>
                      </a:cubicBezTo>
                      <a:lnTo>
                        <a:pt x="44401" y="0"/>
                      </a:lnTo>
                      <a:lnTo>
                        <a:pt x="374511" y="17374"/>
                      </a:lnTo>
                      <a:lnTo>
                        <a:pt x="374511" y="189186"/>
                      </a:lnTo>
                      <a:cubicBezTo>
                        <a:pt x="374511" y="191117"/>
                        <a:pt x="374511" y="193047"/>
                        <a:pt x="374511" y="196908"/>
                      </a:cubicBezTo>
                      <a:cubicBezTo>
                        <a:pt x="374511" y="216213"/>
                        <a:pt x="366789" y="324319"/>
                        <a:pt x="305014" y="436286"/>
                      </a:cubicBezTo>
                      <a:cubicBezTo>
                        <a:pt x="299223" y="445939"/>
                        <a:pt x="293431" y="455591"/>
                        <a:pt x="287640" y="465243"/>
                      </a:cubicBezTo>
                      <a:lnTo>
                        <a:pt x="0" y="301153"/>
                      </a:lnTo>
                      <a:cubicBezTo>
                        <a:pt x="3861" y="295362"/>
                        <a:pt x="9652" y="289571"/>
                        <a:pt x="11583" y="283779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Hình tự do: Hình 261">
                  <a:extLst>
                    <a:ext uri="{FF2B5EF4-FFF2-40B4-BE49-F238E27FC236}">
                      <a16:creationId xmlns:a16="http://schemas.microsoft.com/office/drawing/2014/main" xmlns="" id="{726978D4-B515-59AD-245B-E7D0122774D4}"/>
                    </a:ext>
                  </a:extLst>
                </p:cNvPr>
                <p:cNvSpPr/>
                <p:nvPr/>
              </p:nvSpPr>
              <p:spPr>
                <a:xfrm>
                  <a:off x="5390215" y="3305375"/>
                  <a:ext cx="330110" cy="550183"/>
                </a:xfrm>
                <a:custGeom>
                  <a:avLst/>
                  <a:gdLst>
                    <a:gd name="connsiteX0" fmla="*/ 330110 w 330110"/>
                    <a:gd name="connsiteY0" fmla="*/ 447869 h 550183"/>
                    <a:gd name="connsiteX1" fmla="*/ 0 w 330110"/>
                    <a:gd name="connsiteY1" fmla="*/ 550184 h 550183"/>
                    <a:gd name="connsiteX2" fmla="*/ 0 w 330110"/>
                    <a:gd name="connsiteY2" fmla="*/ 0 h 550183"/>
                    <a:gd name="connsiteX3" fmla="*/ 330110 w 330110"/>
                    <a:gd name="connsiteY3" fmla="*/ 40540 h 5501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550183">
                      <a:moveTo>
                        <a:pt x="330110" y="447869"/>
                      </a:moveTo>
                      <a:lnTo>
                        <a:pt x="0" y="550184"/>
                      </a:lnTo>
                      <a:lnTo>
                        <a:pt x="0" y="0"/>
                      </a:lnTo>
                      <a:lnTo>
                        <a:pt x="330110" y="40540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Hình tự do: Hình 262">
                  <a:extLst>
                    <a:ext uri="{FF2B5EF4-FFF2-40B4-BE49-F238E27FC236}">
                      <a16:creationId xmlns:a16="http://schemas.microsoft.com/office/drawing/2014/main" xmlns="" id="{A2A8C96A-783B-E3A2-7B09-C3E59C27224D}"/>
                    </a:ext>
                  </a:extLst>
                </p:cNvPr>
                <p:cNvSpPr/>
                <p:nvPr/>
              </p:nvSpPr>
              <p:spPr>
                <a:xfrm>
                  <a:off x="6166264" y="2581449"/>
                  <a:ext cx="332040" cy="1150560"/>
                </a:xfrm>
                <a:custGeom>
                  <a:avLst/>
                  <a:gdLst>
                    <a:gd name="connsiteX0" fmla="*/ 0 w 332040"/>
                    <a:gd name="connsiteY0" fmla="*/ 189186 h 1150560"/>
                    <a:gd name="connsiteX1" fmla="*/ 27027 w 332040"/>
                    <a:gd name="connsiteY1" fmla="*/ 0 h 1150560"/>
                    <a:gd name="connsiteX2" fmla="*/ 332041 w 332040"/>
                    <a:gd name="connsiteY2" fmla="*/ 150577 h 1150560"/>
                    <a:gd name="connsiteX3" fmla="*/ 330110 w 332040"/>
                    <a:gd name="connsiteY3" fmla="*/ 189186 h 1150560"/>
                    <a:gd name="connsiteX4" fmla="*/ 330110 w 332040"/>
                    <a:gd name="connsiteY4" fmla="*/ 1150560 h 1150560"/>
                    <a:gd name="connsiteX5" fmla="*/ 0 w 332040"/>
                    <a:gd name="connsiteY5" fmla="*/ 1133186 h 1150560"/>
                    <a:gd name="connsiteX6" fmla="*/ 0 w 332040"/>
                    <a:gd name="connsiteY6" fmla="*/ 189186 h 11505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2040" h="1150560">
                      <a:moveTo>
                        <a:pt x="0" y="189186"/>
                      </a:moveTo>
                      <a:cubicBezTo>
                        <a:pt x="0" y="121620"/>
                        <a:pt x="9652" y="57914"/>
                        <a:pt x="27027" y="0"/>
                      </a:cubicBezTo>
                      <a:lnTo>
                        <a:pt x="332041" y="150577"/>
                      </a:lnTo>
                      <a:cubicBezTo>
                        <a:pt x="330110" y="162159"/>
                        <a:pt x="330110" y="175673"/>
                        <a:pt x="330110" y="189186"/>
                      </a:cubicBezTo>
                      <a:lnTo>
                        <a:pt x="330110" y="1150560"/>
                      </a:lnTo>
                      <a:lnTo>
                        <a:pt x="0" y="1133186"/>
                      </a:lnTo>
                      <a:lnTo>
                        <a:pt x="0" y="189186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64" name="Hình tự do: Hình 263">
                <a:extLst>
                  <a:ext uri="{FF2B5EF4-FFF2-40B4-BE49-F238E27FC236}">
                    <a16:creationId xmlns:a16="http://schemas.microsoft.com/office/drawing/2014/main" xmlns="" id="{CE847114-9FC6-CF9D-91C2-D852D34A9183}"/>
                  </a:ext>
                </a:extLst>
              </p:cNvPr>
              <p:cNvSpPr/>
              <p:nvPr/>
            </p:nvSpPr>
            <p:spPr>
              <a:xfrm>
                <a:off x="7523384" y="2442455"/>
                <a:ext cx="536670" cy="534740"/>
              </a:xfrm>
              <a:custGeom>
                <a:avLst/>
                <a:gdLst>
                  <a:gd name="connsiteX0" fmla="*/ 0 w 536670"/>
                  <a:gd name="connsiteY0" fmla="*/ 432425 h 534740"/>
                  <a:gd name="connsiteX1" fmla="*/ 102315 w 536670"/>
                  <a:gd name="connsiteY1" fmla="*/ 534740 h 534740"/>
                  <a:gd name="connsiteX2" fmla="*/ 434356 w 536670"/>
                  <a:gd name="connsiteY2" fmla="*/ 534740 h 534740"/>
                  <a:gd name="connsiteX3" fmla="*/ 536671 w 536670"/>
                  <a:gd name="connsiteY3" fmla="*/ 432425 h 534740"/>
                  <a:gd name="connsiteX4" fmla="*/ 536671 w 536670"/>
                  <a:gd name="connsiteY4" fmla="*/ 102315 h 534740"/>
                  <a:gd name="connsiteX5" fmla="*/ 434356 w 536670"/>
                  <a:gd name="connsiteY5" fmla="*/ 0 h 534740"/>
                  <a:gd name="connsiteX6" fmla="*/ 102315 w 536670"/>
                  <a:gd name="connsiteY6" fmla="*/ 0 h 534740"/>
                  <a:gd name="connsiteX7" fmla="*/ 0 w 536670"/>
                  <a:gd name="connsiteY7" fmla="*/ 102315 h 534740"/>
                  <a:gd name="connsiteX8" fmla="*/ 0 w 536670"/>
                  <a:gd name="connsiteY8" fmla="*/ 432425 h 534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6670" h="534740">
                    <a:moveTo>
                      <a:pt x="0" y="432425"/>
                    </a:moveTo>
                    <a:cubicBezTo>
                      <a:pt x="0" y="488409"/>
                      <a:pt x="46331" y="534740"/>
                      <a:pt x="102315" y="534740"/>
                    </a:cubicBezTo>
                    <a:lnTo>
                      <a:pt x="434356" y="534740"/>
                    </a:lnTo>
                    <a:cubicBezTo>
                      <a:pt x="490340" y="534740"/>
                      <a:pt x="536671" y="488409"/>
                      <a:pt x="536671" y="432425"/>
                    </a:cubicBezTo>
                    <a:lnTo>
                      <a:pt x="536671" y="102315"/>
                    </a:lnTo>
                    <a:cubicBezTo>
                      <a:pt x="536671" y="46331"/>
                      <a:pt x="490340" y="0"/>
                      <a:pt x="434356" y="0"/>
                    </a:cubicBezTo>
                    <a:lnTo>
                      <a:pt x="102315" y="0"/>
                    </a:lnTo>
                    <a:cubicBezTo>
                      <a:pt x="46331" y="0"/>
                      <a:pt x="0" y="46331"/>
                      <a:pt x="0" y="102315"/>
                    </a:cubicBezTo>
                    <a:lnTo>
                      <a:pt x="0" y="432425"/>
                    </a:lnTo>
                    <a:close/>
                  </a:path>
                </a:pathLst>
              </a:custGeom>
              <a:solidFill>
                <a:srgbClr val="FDECDA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5" name="Hình tự do: Hình 264">
                <a:extLst>
                  <a:ext uri="{FF2B5EF4-FFF2-40B4-BE49-F238E27FC236}">
                    <a16:creationId xmlns:a16="http://schemas.microsoft.com/office/drawing/2014/main" xmlns="" id="{F266426B-96AA-B4E4-3948-A54E39AAEDF8}"/>
                  </a:ext>
                </a:extLst>
              </p:cNvPr>
              <p:cNvSpPr/>
              <p:nvPr/>
            </p:nvSpPr>
            <p:spPr>
              <a:xfrm>
                <a:off x="7552341" y="2469482"/>
                <a:ext cx="474895" cy="476826"/>
              </a:xfrm>
              <a:custGeom>
                <a:avLst/>
                <a:gdLst>
                  <a:gd name="connsiteX0" fmla="*/ 0 w 474895"/>
                  <a:gd name="connsiteY0" fmla="*/ 386094 h 476826"/>
                  <a:gd name="connsiteX1" fmla="*/ 90732 w 474895"/>
                  <a:gd name="connsiteY1" fmla="*/ 476826 h 476826"/>
                  <a:gd name="connsiteX2" fmla="*/ 384164 w 474895"/>
                  <a:gd name="connsiteY2" fmla="*/ 476826 h 476826"/>
                  <a:gd name="connsiteX3" fmla="*/ 474896 w 474895"/>
                  <a:gd name="connsiteY3" fmla="*/ 386094 h 476826"/>
                  <a:gd name="connsiteX4" fmla="*/ 474896 w 474895"/>
                  <a:gd name="connsiteY4" fmla="*/ 90732 h 476826"/>
                  <a:gd name="connsiteX5" fmla="*/ 384164 w 474895"/>
                  <a:gd name="connsiteY5" fmla="*/ 0 h 476826"/>
                  <a:gd name="connsiteX6" fmla="*/ 90732 w 474895"/>
                  <a:gd name="connsiteY6" fmla="*/ 0 h 476826"/>
                  <a:gd name="connsiteX7" fmla="*/ 0 w 474895"/>
                  <a:gd name="connsiteY7" fmla="*/ 90732 h 476826"/>
                  <a:gd name="connsiteX8" fmla="*/ 0 w 474895"/>
                  <a:gd name="connsiteY8" fmla="*/ 386094 h 476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4895" h="476826">
                    <a:moveTo>
                      <a:pt x="0" y="386094"/>
                    </a:moveTo>
                    <a:cubicBezTo>
                      <a:pt x="0" y="436286"/>
                      <a:pt x="40540" y="476826"/>
                      <a:pt x="90732" y="476826"/>
                    </a:cubicBezTo>
                    <a:lnTo>
                      <a:pt x="384164" y="476826"/>
                    </a:lnTo>
                    <a:cubicBezTo>
                      <a:pt x="434356" y="476826"/>
                      <a:pt x="474896" y="436286"/>
                      <a:pt x="474896" y="386094"/>
                    </a:cubicBezTo>
                    <a:lnTo>
                      <a:pt x="474896" y="90732"/>
                    </a:lnTo>
                    <a:cubicBezTo>
                      <a:pt x="474896" y="40540"/>
                      <a:pt x="434356" y="0"/>
                      <a:pt x="384164" y="0"/>
                    </a:cubicBezTo>
                    <a:lnTo>
                      <a:pt x="90732" y="0"/>
                    </a:lnTo>
                    <a:cubicBezTo>
                      <a:pt x="40540" y="0"/>
                      <a:pt x="0" y="40540"/>
                      <a:pt x="0" y="90732"/>
                    </a:cubicBezTo>
                    <a:lnTo>
                      <a:pt x="0" y="386094"/>
                    </a:lnTo>
                    <a:close/>
                  </a:path>
                </a:pathLst>
              </a:custGeom>
              <a:solidFill>
                <a:srgbClr val="FFFAE9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6" name="Hình tự do: Hình 265">
                <a:extLst>
                  <a:ext uri="{FF2B5EF4-FFF2-40B4-BE49-F238E27FC236}">
                    <a16:creationId xmlns:a16="http://schemas.microsoft.com/office/drawing/2014/main" xmlns="" id="{7BC83820-86AB-8B97-DDBB-BC45AA1FA4FC}"/>
                  </a:ext>
                </a:extLst>
              </p:cNvPr>
              <p:cNvSpPr/>
              <p:nvPr/>
            </p:nvSpPr>
            <p:spPr>
              <a:xfrm>
                <a:off x="4546600" y="2413498"/>
                <a:ext cx="536670" cy="536670"/>
              </a:xfrm>
              <a:custGeom>
                <a:avLst/>
                <a:gdLst>
                  <a:gd name="connsiteX0" fmla="*/ 0 w 536670"/>
                  <a:gd name="connsiteY0" fmla="*/ 434356 h 536670"/>
                  <a:gd name="connsiteX1" fmla="*/ 102315 w 536670"/>
                  <a:gd name="connsiteY1" fmla="*/ 536671 h 536670"/>
                  <a:gd name="connsiteX2" fmla="*/ 434356 w 536670"/>
                  <a:gd name="connsiteY2" fmla="*/ 536671 h 536670"/>
                  <a:gd name="connsiteX3" fmla="*/ 536671 w 536670"/>
                  <a:gd name="connsiteY3" fmla="*/ 434356 h 536670"/>
                  <a:gd name="connsiteX4" fmla="*/ 536671 w 536670"/>
                  <a:gd name="connsiteY4" fmla="*/ 102315 h 536670"/>
                  <a:gd name="connsiteX5" fmla="*/ 434356 w 536670"/>
                  <a:gd name="connsiteY5" fmla="*/ 0 h 536670"/>
                  <a:gd name="connsiteX6" fmla="*/ 102315 w 536670"/>
                  <a:gd name="connsiteY6" fmla="*/ 0 h 536670"/>
                  <a:gd name="connsiteX7" fmla="*/ 0 w 536670"/>
                  <a:gd name="connsiteY7" fmla="*/ 102315 h 536670"/>
                  <a:gd name="connsiteX8" fmla="*/ 0 w 536670"/>
                  <a:gd name="connsiteY8" fmla="*/ 434356 h 536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6670" h="536670">
                    <a:moveTo>
                      <a:pt x="0" y="434356"/>
                    </a:moveTo>
                    <a:cubicBezTo>
                      <a:pt x="0" y="490339"/>
                      <a:pt x="46331" y="536671"/>
                      <a:pt x="102315" y="536671"/>
                    </a:cubicBezTo>
                    <a:lnTo>
                      <a:pt x="434356" y="536671"/>
                    </a:lnTo>
                    <a:cubicBezTo>
                      <a:pt x="490339" y="536671"/>
                      <a:pt x="536671" y="490339"/>
                      <a:pt x="536671" y="434356"/>
                    </a:cubicBezTo>
                    <a:lnTo>
                      <a:pt x="536671" y="102315"/>
                    </a:lnTo>
                    <a:cubicBezTo>
                      <a:pt x="536671" y="46331"/>
                      <a:pt x="490339" y="0"/>
                      <a:pt x="434356" y="0"/>
                    </a:cubicBezTo>
                    <a:lnTo>
                      <a:pt x="102315" y="0"/>
                    </a:lnTo>
                    <a:cubicBezTo>
                      <a:pt x="46331" y="0"/>
                      <a:pt x="0" y="46331"/>
                      <a:pt x="0" y="102315"/>
                    </a:cubicBezTo>
                    <a:lnTo>
                      <a:pt x="0" y="434356"/>
                    </a:lnTo>
                    <a:close/>
                  </a:path>
                </a:pathLst>
              </a:custGeom>
              <a:solidFill>
                <a:srgbClr val="7E87AF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7" name="Hình tự do: Hình 266">
                <a:extLst>
                  <a:ext uri="{FF2B5EF4-FFF2-40B4-BE49-F238E27FC236}">
                    <a16:creationId xmlns:a16="http://schemas.microsoft.com/office/drawing/2014/main" xmlns="" id="{FB634553-ECA7-8F44-0C4F-75BE340D9CC4}"/>
                  </a:ext>
                </a:extLst>
              </p:cNvPr>
              <p:cNvSpPr/>
              <p:nvPr/>
            </p:nvSpPr>
            <p:spPr>
              <a:xfrm>
                <a:off x="6175916" y="2979126"/>
                <a:ext cx="308875" cy="418912"/>
              </a:xfrm>
              <a:custGeom>
                <a:avLst/>
                <a:gdLst>
                  <a:gd name="connsiteX0" fmla="*/ 0 w 308875"/>
                  <a:gd name="connsiteY0" fmla="*/ 11583 h 418912"/>
                  <a:gd name="connsiteX1" fmla="*/ 0 w 308875"/>
                  <a:gd name="connsiteY1" fmla="*/ 418912 h 418912"/>
                  <a:gd name="connsiteX2" fmla="*/ 308875 w 308875"/>
                  <a:gd name="connsiteY2" fmla="*/ 391885 h 418912"/>
                  <a:gd name="connsiteX3" fmla="*/ 308875 w 308875"/>
                  <a:gd name="connsiteY3" fmla="*/ 0 h 418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8875" h="418912">
                    <a:moveTo>
                      <a:pt x="0" y="11583"/>
                    </a:moveTo>
                    <a:lnTo>
                      <a:pt x="0" y="418912"/>
                    </a:lnTo>
                    <a:lnTo>
                      <a:pt x="308875" y="391885"/>
                    </a:lnTo>
                    <a:lnTo>
                      <a:pt x="308875" y="0"/>
                    </a:lnTo>
                    <a:close/>
                  </a:path>
                </a:pathLst>
              </a:custGeom>
              <a:solidFill>
                <a:srgbClr val="FDECDA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8" name="Hình tự do: Hình 267">
                <a:extLst>
                  <a:ext uri="{FF2B5EF4-FFF2-40B4-BE49-F238E27FC236}">
                    <a16:creationId xmlns:a16="http://schemas.microsoft.com/office/drawing/2014/main" xmlns="" id="{FE55AF6F-A5B6-9427-5D03-C9CCBA19E1C8}"/>
                  </a:ext>
                </a:extLst>
              </p:cNvPr>
              <p:cNvSpPr/>
              <p:nvPr/>
            </p:nvSpPr>
            <p:spPr>
              <a:xfrm>
                <a:off x="6948104" y="2884533"/>
                <a:ext cx="310805" cy="415051"/>
              </a:xfrm>
              <a:custGeom>
                <a:avLst/>
                <a:gdLst>
                  <a:gd name="connsiteX0" fmla="*/ 3861 w 310805"/>
                  <a:gd name="connsiteY0" fmla="*/ 0 h 415051"/>
                  <a:gd name="connsiteX1" fmla="*/ 310806 w 310805"/>
                  <a:gd name="connsiteY1" fmla="*/ 50192 h 415051"/>
                  <a:gd name="connsiteX2" fmla="*/ 310806 w 310805"/>
                  <a:gd name="connsiteY2" fmla="*/ 382233 h 415051"/>
                  <a:gd name="connsiteX3" fmla="*/ 0 w 310805"/>
                  <a:gd name="connsiteY3" fmla="*/ 415051 h 415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0805" h="415051">
                    <a:moveTo>
                      <a:pt x="3861" y="0"/>
                    </a:moveTo>
                    <a:lnTo>
                      <a:pt x="310806" y="50192"/>
                    </a:lnTo>
                    <a:lnTo>
                      <a:pt x="310806" y="382233"/>
                    </a:lnTo>
                    <a:lnTo>
                      <a:pt x="0" y="415051"/>
                    </a:lnTo>
                    <a:close/>
                  </a:path>
                </a:pathLst>
              </a:custGeom>
              <a:solidFill>
                <a:srgbClr val="7E87AF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365" name="Hình tự do: Hình 364">
              <a:extLst>
                <a:ext uri="{FF2B5EF4-FFF2-40B4-BE49-F238E27FC236}">
                  <a16:creationId xmlns:a16="http://schemas.microsoft.com/office/drawing/2014/main" xmlns="" id="{27FF1DDC-183E-7F9C-BD54-C9096FFFCB82}"/>
                </a:ext>
              </a:extLst>
            </p:cNvPr>
            <p:cNvSpPr/>
            <p:nvPr/>
          </p:nvSpPr>
          <p:spPr>
            <a:xfrm>
              <a:off x="2788625" y="3777379"/>
              <a:ext cx="670962" cy="670962"/>
            </a:xfrm>
            <a:custGeom>
              <a:avLst/>
              <a:gdLst>
                <a:gd name="connsiteX0" fmla="*/ 0 w 494200"/>
                <a:gd name="connsiteY0" fmla="*/ 399607 h 494200"/>
                <a:gd name="connsiteX1" fmla="*/ 94593 w 494200"/>
                <a:gd name="connsiteY1" fmla="*/ 494200 h 494200"/>
                <a:gd name="connsiteX2" fmla="*/ 399607 w 494200"/>
                <a:gd name="connsiteY2" fmla="*/ 494200 h 494200"/>
                <a:gd name="connsiteX3" fmla="*/ 494200 w 494200"/>
                <a:gd name="connsiteY3" fmla="*/ 399607 h 494200"/>
                <a:gd name="connsiteX4" fmla="*/ 494200 w 494200"/>
                <a:gd name="connsiteY4" fmla="*/ 94593 h 494200"/>
                <a:gd name="connsiteX5" fmla="*/ 399607 w 494200"/>
                <a:gd name="connsiteY5" fmla="*/ 0 h 494200"/>
                <a:gd name="connsiteX6" fmla="*/ 94593 w 494200"/>
                <a:gd name="connsiteY6" fmla="*/ 0 h 494200"/>
                <a:gd name="connsiteX7" fmla="*/ 0 w 494200"/>
                <a:gd name="connsiteY7" fmla="*/ 94593 h 494200"/>
                <a:gd name="connsiteX8" fmla="*/ 0 w 494200"/>
                <a:gd name="connsiteY8" fmla="*/ 399607 h 49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4200" h="494200">
                  <a:moveTo>
                    <a:pt x="0" y="399607"/>
                  </a:moveTo>
                  <a:cubicBezTo>
                    <a:pt x="0" y="451730"/>
                    <a:pt x="42470" y="494200"/>
                    <a:pt x="94593" y="494200"/>
                  </a:cubicBezTo>
                  <a:lnTo>
                    <a:pt x="399607" y="494200"/>
                  </a:lnTo>
                  <a:cubicBezTo>
                    <a:pt x="451730" y="494200"/>
                    <a:pt x="494200" y="451730"/>
                    <a:pt x="494200" y="399607"/>
                  </a:cubicBezTo>
                  <a:lnTo>
                    <a:pt x="494200" y="94593"/>
                  </a:lnTo>
                  <a:cubicBezTo>
                    <a:pt x="494200" y="42470"/>
                    <a:pt x="451730" y="0"/>
                    <a:pt x="399607" y="0"/>
                  </a:cubicBezTo>
                  <a:lnTo>
                    <a:pt x="94593" y="0"/>
                  </a:lnTo>
                  <a:cubicBezTo>
                    <a:pt x="42470" y="0"/>
                    <a:pt x="0" y="42470"/>
                    <a:pt x="0" y="94593"/>
                  </a:cubicBezTo>
                  <a:lnTo>
                    <a:pt x="0" y="399607"/>
                  </a:lnTo>
                  <a:close/>
                </a:path>
              </a:pathLst>
            </a:custGeom>
            <a:solidFill>
              <a:srgbClr val="FFFAE9"/>
            </a:solidFill>
            <a:ln w="192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9" name="Nhóm 18">
            <a:extLst>
              <a:ext uri="{FF2B5EF4-FFF2-40B4-BE49-F238E27FC236}">
                <a16:creationId xmlns:a16="http://schemas.microsoft.com/office/drawing/2014/main" xmlns="" id="{3E04801D-747B-D5A4-B9C0-288D1DA7A076}"/>
              </a:ext>
            </a:extLst>
          </p:cNvPr>
          <p:cNvGrpSpPr/>
          <p:nvPr/>
        </p:nvGrpSpPr>
        <p:grpSpPr>
          <a:xfrm>
            <a:off x="2765956" y="758543"/>
            <a:ext cx="6610939" cy="4878292"/>
            <a:chOff x="2456860" y="758544"/>
            <a:chExt cx="6610939" cy="4878292"/>
          </a:xfrm>
        </p:grpSpPr>
        <p:grpSp>
          <p:nvGrpSpPr>
            <p:cNvPr id="424" name="Đồ họa 240">
              <a:extLst>
                <a:ext uri="{FF2B5EF4-FFF2-40B4-BE49-F238E27FC236}">
                  <a16:creationId xmlns:a16="http://schemas.microsoft.com/office/drawing/2014/main" xmlns="" id="{A99F0FA3-3B73-6530-5968-761645121C64}"/>
                </a:ext>
              </a:extLst>
            </p:cNvPr>
            <p:cNvGrpSpPr/>
            <p:nvPr/>
          </p:nvGrpSpPr>
          <p:grpSpPr>
            <a:xfrm>
              <a:off x="2456860" y="758544"/>
              <a:ext cx="6610939" cy="4878292"/>
              <a:chOff x="4546600" y="2201147"/>
              <a:chExt cx="3513454" cy="2592621"/>
            </a:xfrm>
          </p:grpSpPr>
          <p:grpSp>
            <p:nvGrpSpPr>
              <p:cNvPr id="425" name="Đồ họa 240">
                <a:extLst>
                  <a:ext uri="{FF2B5EF4-FFF2-40B4-BE49-F238E27FC236}">
                    <a16:creationId xmlns:a16="http://schemas.microsoft.com/office/drawing/2014/main" xmlns="" id="{7A5EBC7D-9732-0D93-1746-251506F4DFF1}"/>
                  </a:ext>
                </a:extLst>
              </p:cNvPr>
              <p:cNvGrpSpPr/>
              <p:nvPr/>
            </p:nvGrpSpPr>
            <p:grpSpPr>
              <a:xfrm>
                <a:off x="4913389" y="2201147"/>
                <a:ext cx="3042420" cy="2592621"/>
                <a:chOff x="4913389" y="2201147"/>
                <a:chExt cx="3042420" cy="2592621"/>
              </a:xfrm>
            </p:grpSpPr>
            <p:sp>
              <p:nvSpPr>
                <p:cNvPr id="431" name="Hình tự do: Hình 430">
                  <a:extLst>
                    <a:ext uri="{FF2B5EF4-FFF2-40B4-BE49-F238E27FC236}">
                      <a16:creationId xmlns:a16="http://schemas.microsoft.com/office/drawing/2014/main" xmlns="" id="{69920489-19BA-739F-EEFF-DD16D2E9B0DB}"/>
                    </a:ext>
                  </a:extLst>
                </p:cNvPr>
                <p:cNvSpPr/>
                <p:nvPr/>
              </p:nvSpPr>
              <p:spPr>
                <a:xfrm>
                  <a:off x="6940382" y="3612320"/>
                  <a:ext cx="330110" cy="405398"/>
                </a:xfrm>
                <a:custGeom>
                  <a:avLst/>
                  <a:gdLst>
                    <a:gd name="connsiteX0" fmla="*/ 330110 w 330110"/>
                    <a:gd name="connsiteY0" fmla="*/ 376442 h 405398"/>
                    <a:gd name="connsiteX1" fmla="*/ 0 w 330110"/>
                    <a:gd name="connsiteY1" fmla="*/ 405399 h 405398"/>
                    <a:gd name="connsiteX2" fmla="*/ 0 w 330110"/>
                    <a:gd name="connsiteY2" fmla="*/ 0 h 405398"/>
                    <a:gd name="connsiteX3" fmla="*/ 330110 w 330110"/>
                    <a:gd name="connsiteY3" fmla="*/ 28957 h 4053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05398">
                      <a:moveTo>
                        <a:pt x="330110" y="376442"/>
                      </a:moveTo>
                      <a:lnTo>
                        <a:pt x="0" y="405399"/>
                      </a:lnTo>
                      <a:lnTo>
                        <a:pt x="0" y="0"/>
                      </a:lnTo>
                      <a:lnTo>
                        <a:pt x="330110" y="28957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32" name="Hình tự do: Hình 431">
                  <a:extLst>
                    <a:ext uri="{FF2B5EF4-FFF2-40B4-BE49-F238E27FC236}">
                      <a16:creationId xmlns:a16="http://schemas.microsoft.com/office/drawing/2014/main" xmlns="" id="{4C84E21E-7F9E-D69E-8D31-5AA5CEB16892}"/>
                    </a:ext>
                  </a:extLst>
                </p:cNvPr>
                <p:cNvSpPr/>
                <p:nvPr/>
              </p:nvSpPr>
              <p:spPr>
                <a:xfrm>
                  <a:off x="6191360" y="2201148"/>
                  <a:ext cx="519296" cy="530879"/>
                </a:xfrm>
                <a:custGeom>
                  <a:avLst/>
                  <a:gdLst>
                    <a:gd name="connsiteX0" fmla="*/ 250961 w 519296"/>
                    <a:gd name="connsiteY0" fmla="*/ 71427 h 530879"/>
                    <a:gd name="connsiteX1" fmla="*/ 517366 w 519296"/>
                    <a:gd name="connsiteY1" fmla="*/ 0 h 530879"/>
                    <a:gd name="connsiteX2" fmla="*/ 519296 w 519296"/>
                    <a:gd name="connsiteY2" fmla="*/ 0 h 530879"/>
                    <a:gd name="connsiteX3" fmla="*/ 505783 w 519296"/>
                    <a:gd name="connsiteY3" fmla="*/ 332041 h 530879"/>
                    <a:gd name="connsiteX4" fmla="*/ 397677 w 519296"/>
                    <a:gd name="connsiteY4" fmla="*/ 366789 h 530879"/>
                    <a:gd name="connsiteX5" fmla="*/ 305014 w 519296"/>
                    <a:gd name="connsiteY5" fmla="*/ 530879 h 530879"/>
                    <a:gd name="connsiteX6" fmla="*/ 0 w 519296"/>
                    <a:gd name="connsiteY6" fmla="*/ 380303 h 530879"/>
                    <a:gd name="connsiteX7" fmla="*/ 250961 w 519296"/>
                    <a:gd name="connsiteY7" fmla="*/ 71427 h 5308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19296" h="530879">
                      <a:moveTo>
                        <a:pt x="250961" y="71427"/>
                      </a:moveTo>
                      <a:cubicBezTo>
                        <a:pt x="378372" y="1930"/>
                        <a:pt x="503853" y="0"/>
                        <a:pt x="517366" y="0"/>
                      </a:cubicBezTo>
                      <a:cubicBezTo>
                        <a:pt x="517366" y="0"/>
                        <a:pt x="519296" y="0"/>
                        <a:pt x="519296" y="0"/>
                      </a:cubicBezTo>
                      <a:lnTo>
                        <a:pt x="505783" y="332041"/>
                      </a:lnTo>
                      <a:cubicBezTo>
                        <a:pt x="484548" y="333971"/>
                        <a:pt x="440147" y="341693"/>
                        <a:pt x="397677" y="366789"/>
                      </a:cubicBezTo>
                      <a:cubicBezTo>
                        <a:pt x="360998" y="388025"/>
                        <a:pt x="314667" y="428564"/>
                        <a:pt x="305014" y="530879"/>
                      </a:cubicBezTo>
                      <a:lnTo>
                        <a:pt x="0" y="380303"/>
                      </a:lnTo>
                      <a:cubicBezTo>
                        <a:pt x="40540" y="243239"/>
                        <a:pt x="125481" y="137063"/>
                        <a:pt x="250961" y="71427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33" name="Hình tự do: Hình 432">
                  <a:extLst>
                    <a:ext uri="{FF2B5EF4-FFF2-40B4-BE49-F238E27FC236}">
                      <a16:creationId xmlns:a16="http://schemas.microsoft.com/office/drawing/2014/main" xmlns="" id="{83644CFD-7BCB-B16D-8CEB-CE860AB8AF59}"/>
                    </a:ext>
                  </a:extLst>
                </p:cNvPr>
                <p:cNvSpPr/>
                <p:nvPr/>
              </p:nvSpPr>
              <p:spPr>
                <a:xfrm>
                  <a:off x="6699073" y="2201147"/>
                  <a:ext cx="496130" cy="480687"/>
                </a:xfrm>
                <a:custGeom>
                  <a:avLst/>
                  <a:gdLst>
                    <a:gd name="connsiteX0" fmla="*/ 17374 w 496130"/>
                    <a:gd name="connsiteY0" fmla="*/ 0 h 480687"/>
                    <a:gd name="connsiteX1" fmla="*/ 457521 w 496130"/>
                    <a:gd name="connsiteY1" fmla="*/ 185325 h 480687"/>
                    <a:gd name="connsiteX2" fmla="*/ 496131 w 496130"/>
                    <a:gd name="connsiteY2" fmla="*/ 237448 h 480687"/>
                    <a:gd name="connsiteX3" fmla="*/ 241309 w 496130"/>
                    <a:gd name="connsiteY3" fmla="*/ 480687 h 480687"/>
                    <a:gd name="connsiteX4" fmla="*/ 208491 w 496130"/>
                    <a:gd name="connsiteY4" fmla="*/ 401538 h 480687"/>
                    <a:gd name="connsiteX5" fmla="*/ 11583 w 496130"/>
                    <a:gd name="connsiteY5" fmla="*/ 332041 h 480687"/>
                    <a:gd name="connsiteX6" fmla="*/ 0 w 496130"/>
                    <a:gd name="connsiteY6" fmla="*/ 333971 h 480687"/>
                    <a:gd name="connsiteX7" fmla="*/ 11583 w 496130"/>
                    <a:gd name="connsiteY7" fmla="*/ 0 h 480687"/>
                    <a:gd name="connsiteX8" fmla="*/ 17374 w 496130"/>
                    <a:gd name="connsiteY8" fmla="*/ 0 h 4806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96130" h="480687">
                      <a:moveTo>
                        <a:pt x="17374" y="0"/>
                      </a:moveTo>
                      <a:cubicBezTo>
                        <a:pt x="210421" y="7722"/>
                        <a:pt x="359068" y="71427"/>
                        <a:pt x="457521" y="185325"/>
                      </a:cubicBezTo>
                      <a:cubicBezTo>
                        <a:pt x="472965" y="202699"/>
                        <a:pt x="484548" y="220074"/>
                        <a:pt x="496131" y="237448"/>
                      </a:cubicBezTo>
                      <a:lnTo>
                        <a:pt x="241309" y="480687"/>
                      </a:lnTo>
                      <a:cubicBezTo>
                        <a:pt x="239378" y="459452"/>
                        <a:pt x="231656" y="428564"/>
                        <a:pt x="208491" y="401538"/>
                      </a:cubicBezTo>
                      <a:cubicBezTo>
                        <a:pt x="164090" y="349415"/>
                        <a:pt x="77219" y="333971"/>
                        <a:pt x="11583" y="332041"/>
                      </a:cubicBezTo>
                      <a:cubicBezTo>
                        <a:pt x="9652" y="332041"/>
                        <a:pt x="5791" y="332041"/>
                        <a:pt x="0" y="333971"/>
                      </a:cubicBezTo>
                      <a:lnTo>
                        <a:pt x="11583" y="0"/>
                      </a:lnTo>
                      <a:cubicBezTo>
                        <a:pt x="13513" y="0"/>
                        <a:pt x="15444" y="0"/>
                        <a:pt x="17374" y="0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34" name="Hình tự do: Hình 433">
                  <a:extLst>
                    <a:ext uri="{FF2B5EF4-FFF2-40B4-BE49-F238E27FC236}">
                      <a16:creationId xmlns:a16="http://schemas.microsoft.com/office/drawing/2014/main" xmlns="" id="{C431279A-040B-87A2-9E28-3D74F3CB1E25}"/>
                    </a:ext>
                  </a:extLst>
                </p:cNvPr>
                <p:cNvSpPr/>
                <p:nvPr/>
              </p:nvSpPr>
              <p:spPr>
                <a:xfrm>
                  <a:off x="6938452" y="2438594"/>
                  <a:ext cx="332527" cy="1202682"/>
                </a:xfrm>
                <a:custGeom>
                  <a:avLst/>
                  <a:gdLst>
                    <a:gd name="connsiteX0" fmla="*/ 332041 w 332527"/>
                    <a:gd name="connsiteY0" fmla="*/ 285710 h 1202682"/>
                    <a:gd name="connsiteX1" fmla="*/ 332041 w 332527"/>
                    <a:gd name="connsiteY1" fmla="*/ 1202683 h 1202682"/>
                    <a:gd name="connsiteX2" fmla="*/ 1930 w 332527"/>
                    <a:gd name="connsiteY2" fmla="*/ 1173726 h 1202682"/>
                    <a:gd name="connsiteX3" fmla="*/ 1930 w 332527"/>
                    <a:gd name="connsiteY3" fmla="*/ 279918 h 1202682"/>
                    <a:gd name="connsiteX4" fmla="*/ 1930 w 332527"/>
                    <a:gd name="connsiteY4" fmla="*/ 262544 h 1202682"/>
                    <a:gd name="connsiteX5" fmla="*/ 0 w 332527"/>
                    <a:gd name="connsiteY5" fmla="*/ 243239 h 1202682"/>
                    <a:gd name="connsiteX6" fmla="*/ 254822 w 332527"/>
                    <a:gd name="connsiteY6" fmla="*/ 0 h 1202682"/>
                    <a:gd name="connsiteX7" fmla="*/ 332041 w 332527"/>
                    <a:gd name="connsiteY7" fmla="*/ 285710 h 12026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32527" h="1202682">
                      <a:moveTo>
                        <a:pt x="332041" y="285710"/>
                      </a:moveTo>
                      <a:lnTo>
                        <a:pt x="332041" y="1202683"/>
                      </a:lnTo>
                      <a:lnTo>
                        <a:pt x="1930" y="1173726"/>
                      </a:lnTo>
                      <a:lnTo>
                        <a:pt x="1930" y="279918"/>
                      </a:lnTo>
                      <a:cubicBezTo>
                        <a:pt x="1930" y="274127"/>
                        <a:pt x="1930" y="268335"/>
                        <a:pt x="1930" y="262544"/>
                      </a:cubicBezTo>
                      <a:cubicBezTo>
                        <a:pt x="1930" y="262544"/>
                        <a:pt x="1930" y="254822"/>
                        <a:pt x="0" y="243239"/>
                      </a:cubicBezTo>
                      <a:lnTo>
                        <a:pt x="254822" y="0"/>
                      </a:lnTo>
                      <a:cubicBezTo>
                        <a:pt x="333971" y="121620"/>
                        <a:pt x="333971" y="245170"/>
                        <a:pt x="332041" y="285710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35" name="Hình tự do: Hình 434">
                  <a:extLst>
                    <a:ext uri="{FF2B5EF4-FFF2-40B4-BE49-F238E27FC236}">
                      <a16:creationId xmlns:a16="http://schemas.microsoft.com/office/drawing/2014/main" xmlns="" id="{C9069065-3732-6162-17AA-EBB0F73797DD}"/>
                    </a:ext>
                  </a:extLst>
                </p:cNvPr>
                <p:cNvSpPr/>
                <p:nvPr/>
              </p:nvSpPr>
              <p:spPr>
                <a:xfrm>
                  <a:off x="7027253" y="4390300"/>
                  <a:ext cx="745161" cy="403468"/>
                </a:xfrm>
                <a:custGeom>
                  <a:avLst/>
                  <a:gdLst>
                    <a:gd name="connsiteX0" fmla="*/ 295362 w 745161"/>
                    <a:gd name="connsiteY0" fmla="*/ 36679 h 403468"/>
                    <a:gd name="connsiteX1" fmla="*/ 384163 w 745161"/>
                    <a:gd name="connsiteY1" fmla="*/ 73358 h 403468"/>
                    <a:gd name="connsiteX2" fmla="*/ 393816 w 745161"/>
                    <a:gd name="connsiteY2" fmla="*/ 73358 h 403468"/>
                    <a:gd name="connsiteX3" fmla="*/ 527018 w 745161"/>
                    <a:gd name="connsiteY3" fmla="*/ 46331 h 403468"/>
                    <a:gd name="connsiteX4" fmla="*/ 745161 w 745161"/>
                    <a:gd name="connsiteY4" fmla="*/ 297292 h 403468"/>
                    <a:gd name="connsiteX5" fmla="*/ 403468 w 745161"/>
                    <a:gd name="connsiteY5" fmla="*/ 403468 h 403468"/>
                    <a:gd name="connsiteX6" fmla="*/ 389955 w 745161"/>
                    <a:gd name="connsiteY6" fmla="*/ 403468 h 403468"/>
                    <a:gd name="connsiteX7" fmla="*/ 67566 w 745161"/>
                    <a:gd name="connsiteY7" fmla="*/ 277988 h 403468"/>
                    <a:gd name="connsiteX8" fmla="*/ 0 w 745161"/>
                    <a:gd name="connsiteY8" fmla="*/ 196908 h 403468"/>
                    <a:gd name="connsiteX9" fmla="*/ 268335 w 745161"/>
                    <a:gd name="connsiteY9" fmla="*/ 0 h 403468"/>
                    <a:gd name="connsiteX10" fmla="*/ 295362 w 745161"/>
                    <a:gd name="connsiteY10" fmla="*/ 36679 h 4034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45161" h="403468">
                      <a:moveTo>
                        <a:pt x="295362" y="36679"/>
                      </a:moveTo>
                      <a:cubicBezTo>
                        <a:pt x="328180" y="69497"/>
                        <a:pt x="374511" y="73358"/>
                        <a:pt x="384163" y="73358"/>
                      </a:cubicBezTo>
                      <a:cubicBezTo>
                        <a:pt x="388025" y="73358"/>
                        <a:pt x="388025" y="73358"/>
                        <a:pt x="393816" y="73358"/>
                      </a:cubicBezTo>
                      <a:cubicBezTo>
                        <a:pt x="451730" y="75288"/>
                        <a:pt x="496131" y="65636"/>
                        <a:pt x="527018" y="46331"/>
                      </a:cubicBezTo>
                      <a:lnTo>
                        <a:pt x="745161" y="297292"/>
                      </a:lnTo>
                      <a:cubicBezTo>
                        <a:pt x="675664" y="353276"/>
                        <a:pt x="565628" y="403468"/>
                        <a:pt x="403468" y="403468"/>
                      </a:cubicBezTo>
                      <a:cubicBezTo>
                        <a:pt x="399607" y="403468"/>
                        <a:pt x="395746" y="403468"/>
                        <a:pt x="389955" y="403468"/>
                      </a:cubicBezTo>
                      <a:cubicBezTo>
                        <a:pt x="349415" y="403468"/>
                        <a:pt x="194978" y="397677"/>
                        <a:pt x="67566" y="277988"/>
                      </a:cubicBezTo>
                      <a:cubicBezTo>
                        <a:pt x="42470" y="252892"/>
                        <a:pt x="19305" y="225865"/>
                        <a:pt x="0" y="196908"/>
                      </a:cubicBezTo>
                      <a:lnTo>
                        <a:pt x="268335" y="0"/>
                      </a:lnTo>
                      <a:cubicBezTo>
                        <a:pt x="277988" y="13513"/>
                        <a:pt x="285710" y="27027"/>
                        <a:pt x="295362" y="36679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36" name="Hình tự do: Hình 435">
                  <a:extLst>
                    <a:ext uri="{FF2B5EF4-FFF2-40B4-BE49-F238E27FC236}">
                      <a16:creationId xmlns:a16="http://schemas.microsoft.com/office/drawing/2014/main" xmlns="" id="{0B7FCFC6-399E-5527-6E4A-9499A5B53F5A}"/>
                    </a:ext>
                  </a:extLst>
                </p:cNvPr>
                <p:cNvSpPr/>
                <p:nvPr/>
              </p:nvSpPr>
              <p:spPr>
                <a:xfrm>
                  <a:off x="6940382" y="3988762"/>
                  <a:ext cx="357136" cy="598445"/>
                </a:xfrm>
                <a:custGeom>
                  <a:avLst/>
                  <a:gdLst>
                    <a:gd name="connsiteX0" fmla="*/ 330110 w 357136"/>
                    <a:gd name="connsiteY0" fmla="*/ 254822 h 598445"/>
                    <a:gd name="connsiteX1" fmla="*/ 357137 w 357136"/>
                    <a:gd name="connsiteY1" fmla="*/ 401538 h 598445"/>
                    <a:gd name="connsiteX2" fmla="*/ 88802 w 357136"/>
                    <a:gd name="connsiteY2" fmla="*/ 598446 h 598445"/>
                    <a:gd name="connsiteX3" fmla="*/ 0 w 357136"/>
                    <a:gd name="connsiteY3" fmla="*/ 254822 h 598445"/>
                    <a:gd name="connsiteX4" fmla="*/ 0 w 357136"/>
                    <a:gd name="connsiteY4" fmla="*/ 28957 h 598445"/>
                    <a:gd name="connsiteX5" fmla="*/ 330110 w 357136"/>
                    <a:gd name="connsiteY5" fmla="*/ 0 h 598445"/>
                    <a:gd name="connsiteX6" fmla="*/ 330110 w 357136"/>
                    <a:gd name="connsiteY6" fmla="*/ 254822 h 598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57136" h="598445">
                      <a:moveTo>
                        <a:pt x="330110" y="254822"/>
                      </a:moveTo>
                      <a:cubicBezTo>
                        <a:pt x="330110" y="301153"/>
                        <a:pt x="335902" y="357137"/>
                        <a:pt x="357137" y="401538"/>
                      </a:cubicBezTo>
                      <a:lnTo>
                        <a:pt x="88802" y="598446"/>
                      </a:lnTo>
                      <a:cubicBezTo>
                        <a:pt x="28957" y="507714"/>
                        <a:pt x="0" y="391886"/>
                        <a:pt x="0" y="254822"/>
                      </a:cubicBezTo>
                      <a:lnTo>
                        <a:pt x="0" y="28957"/>
                      </a:lnTo>
                      <a:lnTo>
                        <a:pt x="330110" y="0"/>
                      </a:lnTo>
                      <a:lnTo>
                        <a:pt x="330110" y="254822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37" name="Hình tự do: Hình 436">
                  <a:extLst>
                    <a:ext uri="{FF2B5EF4-FFF2-40B4-BE49-F238E27FC236}">
                      <a16:creationId xmlns:a16="http://schemas.microsoft.com/office/drawing/2014/main" xmlns="" id="{93741BB9-509E-0E48-3C10-92A2FBF398A0}"/>
                    </a:ext>
                  </a:extLst>
                </p:cNvPr>
                <p:cNvSpPr/>
                <p:nvPr/>
              </p:nvSpPr>
              <p:spPr>
                <a:xfrm>
                  <a:off x="7625699" y="3247461"/>
                  <a:ext cx="330110" cy="436286"/>
                </a:xfrm>
                <a:custGeom>
                  <a:avLst/>
                  <a:gdLst>
                    <a:gd name="connsiteX0" fmla="*/ 0 w 330110"/>
                    <a:gd name="connsiteY0" fmla="*/ 0 h 436286"/>
                    <a:gd name="connsiteX1" fmla="*/ 330110 w 330110"/>
                    <a:gd name="connsiteY1" fmla="*/ 30887 h 436286"/>
                    <a:gd name="connsiteX2" fmla="*/ 330110 w 330110"/>
                    <a:gd name="connsiteY2" fmla="*/ 415051 h 436286"/>
                    <a:gd name="connsiteX3" fmla="*/ 0 w 330110"/>
                    <a:gd name="connsiteY3" fmla="*/ 436286 h 4362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36286">
                      <a:moveTo>
                        <a:pt x="0" y="0"/>
                      </a:moveTo>
                      <a:lnTo>
                        <a:pt x="330110" y="30887"/>
                      </a:lnTo>
                      <a:lnTo>
                        <a:pt x="330110" y="415051"/>
                      </a:lnTo>
                      <a:lnTo>
                        <a:pt x="0" y="436286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38" name="Hình tự do: Hình 437">
                  <a:extLst>
                    <a:ext uri="{FF2B5EF4-FFF2-40B4-BE49-F238E27FC236}">
                      <a16:creationId xmlns:a16="http://schemas.microsoft.com/office/drawing/2014/main" xmlns="" id="{7F33C1C0-4531-2816-C40A-A7398C0DE474}"/>
                    </a:ext>
                  </a:extLst>
                </p:cNvPr>
                <p:cNvSpPr/>
                <p:nvPr/>
              </p:nvSpPr>
              <p:spPr>
                <a:xfrm>
                  <a:off x="7623768" y="2824688"/>
                  <a:ext cx="330110" cy="455590"/>
                </a:xfrm>
                <a:custGeom>
                  <a:avLst/>
                  <a:gdLst>
                    <a:gd name="connsiteX0" fmla="*/ 1931 w 330110"/>
                    <a:gd name="connsiteY0" fmla="*/ 164090 h 455590"/>
                    <a:gd name="connsiteX1" fmla="*/ 166021 w 330110"/>
                    <a:gd name="connsiteY1" fmla="*/ 0 h 455590"/>
                    <a:gd name="connsiteX2" fmla="*/ 330110 w 330110"/>
                    <a:gd name="connsiteY2" fmla="*/ 164090 h 455590"/>
                    <a:gd name="connsiteX3" fmla="*/ 330110 w 330110"/>
                    <a:gd name="connsiteY3" fmla="*/ 455591 h 455590"/>
                    <a:gd name="connsiteX4" fmla="*/ 0 w 330110"/>
                    <a:gd name="connsiteY4" fmla="*/ 424703 h 455590"/>
                    <a:gd name="connsiteX5" fmla="*/ 0 w 330110"/>
                    <a:gd name="connsiteY5" fmla="*/ 164090 h 455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30110" h="455590">
                      <a:moveTo>
                        <a:pt x="1931" y="164090"/>
                      </a:moveTo>
                      <a:cubicBezTo>
                        <a:pt x="1931" y="73358"/>
                        <a:pt x="75289" y="0"/>
                        <a:pt x="166021" y="0"/>
                      </a:cubicBezTo>
                      <a:cubicBezTo>
                        <a:pt x="256753" y="0"/>
                        <a:pt x="330110" y="73358"/>
                        <a:pt x="330110" y="164090"/>
                      </a:cubicBezTo>
                      <a:lnTo>
                        <a:pt x="330110" y="455591"/>
                      </a:lnTo>
                      <a:lnTo>
                        <a:pt x="0" y="424703"/>
                      </a:lnTo>
                      <a:lnTo>
                        <a:pt x="0" y="164090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39" name="Hình tự do: Hình 438">
                  <a:extLst>
                    <a:ext uri="{FF2B5EF4-FFF2-40B4-BE49-F238E27FC236}">
                      <a16:creationId xmlns:a16="http://schemas.microsoft.com/office/drawing/2014/main" xmlns="" id="{2FFD66A6-D709-8BAE-F267-9EDD3CCC9F9F}"/>
                    </a:ext>
                  </a:extLst>
                </p:cNvPr>
                <p:cNvSpPr/>
                <p:nvPr/>
              </p:nvSpPr>
              <p:spPr>
                <a:xfrm>
                  <a:off x="7556202" y="4048606"/>
                  <a:ext cx="399607" cy="640916"/>
                </a:xfrm>
                <a:custGeom>
                  <a:avLst/>
                  <a:gdLst>
                    <a:gd name="connsiteX0" fmla="*/ 25096 w 399607"/>
                    <a:gd name="connsiteY0" fmla="*/ 370650 h 640916"/>
                    <a:gd name="connsiteX1" fmla="*/ 69497 w 399607"/>
                    <a:gd name="connsiteY1" fmla="*/ 249031 h 640916"/>
                    <a:gd name="connsiteX2" fmla="*/ 69497 w 399607"/>
                    <a:gd name="connsiteY2" fmla="*/ 243239 h 640916"/>
                    <a:gd name="connsiteX3" fmla="*/ 69497 w 399607"/>
                    <a:gd name="connsiteY3" fmla="*/ 0 h 640916"/>
                    <a:gd name="connsiteX4" fmla="*/ 399607 w 399607"/>
                    <a:gd name="connsiteY4" fmla="*/ 65636 h 640916"/>
                    <a:gd name="connsiteX5" fmla="*/ 399607 w 399607"/>
                    <a:gd name="connsiteY5" fmla="*/ 241309 h 640916"/>
                    <a:gd name="connsiteX6" fmla="*/ 262544 w 399607"/>
                    <a:gd name="connsiteY6" fmla="*/ 602307 h 640916"/>
                    <a:gd name="connsiteX7" fmla="*/ 218143 w 399607"/>
                    <a:gd name="connsiteY7" fmla="*/ 640916 h 640916"/>
                    <a:gd name="connsiteX8" fmla="*/ 0 w 399607"/>
                    <a:gd name="connsiteY8" fmla="*/ 389955 h 640916"/>
                    <a:gd name="connsiteX9" fmla="*/ 25096 w 399607"/>
                    <a:gd name="connsiteY9" fmla="*/ 370650 h 6409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99607" h="640916">
                      <a:moveTo>
                        <a:pt x="25096" y="370650"/>
                      </a:moveTo>
                      <a:cubicBezTo>
                        <a:pt x="67566" y="328180"/>
                        <a:pt x="69497" y="258683"/>
                        <a:pt x="69497" y="249031"/>
                      </a:cubicBezTo>
                      <a:cubicBezTo>
                        <a:pt x="69497" y="247100"/>
                        <a:pt x="69497" y="247100"/>
                        <a:pt x="69497" y="243239"/>
                      </a:cubicBezTo>
                      <a:lnTo>
                        <a:pt x="69497" y="0"/>
                      </a:lnTo>
                      <a:lnTo>
                        <a:pt x="399607" y="65636"/>
                      </a:lnTo>
                      <a:lnTo>
                        <a:pt x="399607" y="241309"/>
                      </a:lnTo>
                      <a:cubicBezTo>
                        <a:pt x="399607" y="279918"/>
                        <a:pt x="397677" y="463313"/>
                        <a:pt x="262544" y="602307"/>
                      </a:cubicBezTo>
                      <a:cubicBezTo>
                        <a:pt x="250961" y="615820"/>
                        <a:pt x="235518" y="627403"/>
                        <a:pt x="218143" y="640916"/>
                      </a:cubicBezTo>
                      <a:lnTo>
                        <a:pt x="0" y="389955"/>
                      </a:lnTo>
                      <a:cubicBezTo>
                        <a:pt x="9652" y="384164"/>
                        <a:pt x="17374" y="378372"/>
                        <a:pt x="25096" y="370650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40" name="Hình tự do: Hình 439">
                  <a:extLst>
                    <a:ext uri="{FF2B5EF4-FFF2-40B4-BE49-F238E27FC236}">
                      <a16:creationId xmlns:a16="http://schemas.microsoft.com/office/drawing/2014/main" xmlns="" id="{FADC4193-A57B-4EAC-E18D-979DA0B45223}"/>
                    </a:ext>
                  </a:extLst>
                </p:cNvPr>
                <p:cNvSpPr/>
                <p:nvPr/>
              </p:nvSpPr>
              <p:spPr>
                <a:xfrm>
                  <a:off x="7625699" y="3662512"/>
                  <a:ext cx="330110" cy="451730"/>
                </a:xfrm>
                <a:custGeom>
                  <a:avLst/>
                  <a:gdLst>
                    <a:gd name="connsiteX0" fmla="*/ 0 w 330110"/>
                    <a:gd name="connsiteY0" fmla="*/ 21235 h 451730"/>
                    <a:gd name="connsiteX1" fmla="*/ 330110 w 330110"/>
                    <a:gd name="connsiteY1" fmla="*/ 0 h 451730"/>
                    <a:gd name="connsiteX2" fmla="*/ 330110 w 330110"/>
                    <a:gd name="connsiteY2" fmla="*/ 451730 h 451730"/>
                    <a:gd name="connsiteX3" fmla="*/ 0 w 330110"/>
                    <a:gd name="connsiteY3" fmla="*/ 386094 h 4517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51730">
                      <a:moveTo>
                        <a:pt x="0" y="21235"/>
                      </a:moveTo>
                      <a:lnTo>
                        <a:pt x="330110" y="0"/>
                      </a:lnTo>
                      <a:lnTo>
                        <a:pt x="330110" y="451730"/>
                      </a:lnTo>
                      <a:lnTo>
                        <a:pt x="0" y="386094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41" name="Hình tự do: Hình 440">
                  <a:extLst>
                    <a:ext uri="{FF2B5EF4-FFF2-40B4-BE49-F238E27FC236}">
                      <a16:creationId xmlns:a16="http://schemas.microsoft.com/office/drawing/2014/main" xmlns="" id="{F2207C69-CB63-AB2B-5ACD-A230D5140A20}"/>
                    </a:ext>
                  </a:extLst>
                </p:cNvPr>
                <p:cNvSpPr/>
                <p:nvPr/>
              </p:nvSpPr>
              <p:spPr>
                <a:xfrm>
                  <a:off x="4913389" y="2458526"/>
                  <a:ext cx="729717" cy="462685"/>
                </a:xfrm>
                <a:custGeom>
                  <a:avLst/>
                  <a:gdLst>
                    <a:gd name="connsiteX0" fmla="*/ 355206 w 729717"/>
                    <a:gd name="connsiteY0" fmla="*/ 5164 h 462685"/>
                    <a:gd name="connsiteX1" fmla="*/ 729718 w 729717"/>
                    <a:gd name="connsiteY1" fmla="*/ 252264 h 462685"/>
                    <a:gd name="connsiteX2" fmla="*/ 461382 w 729717"/>
                    <a:gd name="connsiteY2" fmla="*/ 462686 h 462685"/>
                    <a:gd name="connsiteX3" fmla="*/ 306945 w 729717"/>
                    <a:gd name="connsiteY3" fmla="*/ 331414 h 462685"/>
                    <a:gd name="connsiteX4" fmla="*/ 305014 w 729717"/>
                    <a:gd name="connsiteY4" fmla="*/ 331414 h 462685"/>
                    <a:gd name="connsiteX5" fmla="*/ 146716 w 729717"/>
                    <a:gd name="connsiteY5" fmla="*/ 362301 h 462685"/>
                    <a:gd name="connsiteX6" fmla="*/ 0 w 729717"/>
                    <a:gd name="connsiteY6" fmla="*/ 65009 h 462685"/>
                    <a:gd name="connsiteX7" fmla="*/ 355206 w 729717"/>
                    <a:gd name="connsiteY7" fmla="*/ 5164 h 4626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29717" h="462685">
                      <a:moveTo>
                        <a:pt x="355206" y="5164"/>
                      </a:moveTo>
                      <a:cubicBezTo>
                        <a:pt x="523157" y="28330"/>
                        <a:pt x="652499" y="115201"/>
                        <a:pt x="729718" y="252264"/>
                      </a:cubicBezTo>
                      <a:lnTo>
                        <a:pt x="461382" y="462686"/>
                      </a:lnTo>
                      <a:cubicBezTo>
                        <a:pt x="436286" y="381606"/>
                        <a:pt x="389955" y="342996"/>
                        <a:pt x="306945" y="331414"/>
                      </a:cubicBezTo>
                      <a:cubicBezTo>
                        <a:pt x="306945" y="331414"/>
                        <a:pt x="305014" y="331414"/>
                        <a:pt x="305014" y="331414"/>
                      </a:cubicBezTo>
                      <a:cubicBezTo>
                        <a:pt x="285710" y="327553"/>
                        <a:pt x="202699" y="325622"/>
                        <a:pt x="146716" y="362301"/>
                      </a:cubicBezTo>
                      <a:lnTo>
                        <a:pt x="0" y="65009"/>
                      </a:lnTo>
                      <a:cubicBezTo>
                        <a:pt x="158299" y="-19932"/>
                        <a:pt x="326249" y="1303"/>
                        <a:pt x="355206" y="5164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42" name="Hình tự do: Hình 441">
                  <a:extLst>
                    <a:ext uri="{FF2B5EF4-FFF2-40B4-BE49-F238E27FC236}">
                      <a16:creationId xmlns:a16="http://schemas.microsoft.com/office/drawing/2014/main" xmlns="" id="{830A0BF3-191A-0A1C-7392-6A6A389301DC}"/>
                    </a:ext>
                  </a:extLst>
                </p:cNvPr>
                <p:cNvSpPr/>
                <p:nvPr/>
              </p:nvSpPr>
              <p:spPr>
                <a:xfrm>
                  <a:off x="5374770" y="2708868"/>
                  <a:ext cx="349086" cy="637055"/>
                </a:xfrm>
                <a:custGeom>
                  <a:avLst/>
                  <a:gdLst>
                    <a:gd name="connsiteX0" fmla="*/ 322388 w 349086"/>
                    <a:gd name="connsiteY0" fmla="*/ 135133 h 637055"/>
                    <a:gd name="connsiteX1" fmla="*/ 345554 w 349086"/>
                    <a:gd name="connsiteY1" fmla="*/ 411190 h 637055"/>
                    <a:gd name="connsiteX2" fmla="*/ 345554 w 349086"/>
                    <a:gd name="connsiteY2" fmla="*/ 637055 h 637055"/>
                    <a:gd name="connsiteX3" fmla="*/ 15444 w 349086"/>
                    <a:gd name="connsiteY3" fmla="*/ 594585 h 637055"/>
                    <a:gd name="connsiteX4" fmla="*/ 15444 w 349086"/>
                    <a:gd name="connsiteY4" fmla="*/ 401538 h 637055"/>
                    <a:gd name="connsiteX5" fmla="*/ 17374 w 349086"/>
                    <a:gd name="connsiteY5" fmla="*/ 380303 h 637055"/>
                    <a:gd name="connsiteX6" fmla="*/ 3861 w 349086"/>
                    <a:gd name="connsiteY6" fmla="*/ 222004 h 637055"/>
                    <a:gd name="connsiteX7" fmla="*/ 0 w 349086"/>
                    <a:gd name="connsiteY7" fmla="*/ 210421 h 637055"/>
                    <a:gd name="connsiteX8" fmla="*/ 266405 w 349086"/>
                    <a:gd name="connsiteY8" fmla="*/ 0 h 637055"/>
                    <a:gd name="connsiteX9" fmla="*/ 322388 w 349086"/>
                    <a:gd name="connsiteY9" fmla="*/ 135133 h 6370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49086" h="637055">
                      <a:moveTo>
                        <a:pt x="322388" y="135133"/>
                      </a:moveTo>
                      <a:cubicBezTo>
                        <a:pt x="357137" y="258683"/>
                        <a:pt x="349415" y="372581"/>
                        <a:pt x="345554" y="411190"/>
                      </a:cubicBezTo>
                      <a:lnTo>
                        <a:pt x="345554" y="637055"/>
                      </a:lnTo>
                      <a:lnTo>
                        <a:pt x="15444" y="594585"/>
                      </a:lnTo>
                      <a:lnTo>
                        <a:pt x="15444" y="401538"/>
                      </a:lnTo>
                      <a:cubicBezTo>
                        <a:pt x="15444" y="393816"/>
                        <a:pt x="15444" y="386094"/>
                        <a:pt x="17374" y="380303"/>
                      </a:cubicBezTo>
                      <a:cubicBezTo>
                        <a:pt x="17374" y="380303"/>
                        <a:pt x="27027" y="301153"/>
                        <a:pt x="3861" y="222004"/>
                      </a:cubicBezTo>
                      <a:cubicBezTo>
                        <a:pt x="1930" y="218143"/>
                        <a:pt x="1930" y="214282"/>
                        <a:pt x="0" y="210421"/>
                      </a:cubicBezTo>
                      <a:lnTo>
                        <a:pt x="266405" y="0"/>
                      </a:lnTo>
                      <a:cubicBezTo>
                        <a:pt x="289570" y="42470"/>
                        <a:pt x="308875" y="86871"/>
                        <a:pt x="322388" y="135133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43" name="Hình tự do: Hình 442">
                  <a:extLst>
                    <a:ext uri="{FF2B5EF4-FFF2-40B4-BE49-F238E27FC236}">
                      <a16:creationId xmlns:a16="http://schemas.microsoft.com/office/drawing/2014/main" xmlns="" id="{951023D7-EFAD-1BF9-278D-0263956448CA}"/>
                    </a:ext>
                  </a:extLst>
                </p:cNvPr>
                <p:cNvSpPr/>
                <p:nvPr/>
              </p:nvSpPr>
              <p:spPr>
                <a:xfrm>
                  <a:off x="5390179" y="3755175"/>
                  <a:ext cx="420877" cy="621611"/>
                </a:xfrm>
                <a:custGeom>
                  <a:avLst/>
                  <a:gdLst>
                    <a:gd name="connsiteX0" fmla="*/ 330146 w 420877"/>
                    <a:gd name="connsiteY0" fmla="*/ 142855 h 621611"/>
                    <a:gd name="connsiteX1" fmla="*/ 330146 w 420877"/>
                    <a:gd name="connsiteY1" fmla="*/ 142855 h 621611"/>
                    <a:gd name="connsiteX2" fmla="*/ 370686 w 420877"/>
                    <a:gd name="connsiteY2" fmla="*/ 272196 h 621611"/>
                    <a:gd name="connsiteX3" fmla="*/ 420878 w 420877"/>
                    <a:gd name="connsiteY3" fmla="*/ 303084 h 621611"/>
                    <a:gd name="connsiteX4" fmla="*/ 332076 w 420877"/>
                    <a:gd name="connsiteY4" fmla="*/ 621611 h 621611"/>
                    <a:gd name="connsiteX5" fmla="*/ 139029 w 420877"/>
                    <a:gd name="connsiteY5" fmla="*/ 507714 h 621611"/>
                    <a:gd name="connsiteX6" fmla="*/ 35 w 420877"/>
                    <a:gd name="connsiteY6" fmla="*/ 142855 h 621611"/>
                    <a:gd name="connsiteX7" fmla="*/ 35 w 420877"/>
                    <a:gd name="connsiteY7" fmla="*/ 102315 h 621611"/>
                    <a:gd name="connsiteX8" fmla="*/ 330146 w 420877"/>
                    <a:gd name="connsiteY8" fmla="*/ 0 h 621611"/>
                    <a:gd name="connsiteX9" fmla="*/ 330146 w 420877"/>
                    <a:gd name="connsiteY9" fmla="*/ 142855 h 6216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20877" h="621611">
                      <a:moveTo>
                        <a:pt x="330146" y="142855"/>
                      </a:moveTo>
                      <a:cubicBezTo>
                        <a:pt x="330146" y="142855"/>
                        <a:pt x="330146" y="142855"/>
                        <a:pt x="330146" y="142855"/>
                      </a:cubicBezTo>
                      <a:cubicBezTo>
                        <a:pt x="330146" y="231656"/>
                        <a:pt x="359103" y="260613"/>
                        <a:pt x="370686" y="272196"/>
                      </a:cubicBezTo>
                      <a:cubicBezTo>
                        <a:pt x="384199" y="283779"/>
                        <a:pt x="399643" y="295362"/>
                        <a:pt x="420878" y="303084"/>
                      </a:cubicBezTo>
                      <a:lnTo>
                        <a:pt x="332076" y="621611"/>
                      </a:lnTo>
                      <a:cubicBezTo>
                        <a:pt x="256788" y="596515"/>
                        <a:pt x="191152" y="557906"/>
                        <a:pt x="139029" y="507714"/>
                      </a:cubicBezTo>
                      <a:cubicBezTo>
                        <a:pt x="75324" y="444008"/>
                        <a:pt x="-1895" y="330110"/>
                        <a:pt x="35" y="142855"/>
                      </a:cubicBezTo>
                      <a:lnTo>
                        <a:pt x="35" y="102315"/>
                      </a:lnTo>
                      <a:lnTo>
                        <a:pt x="330146" y="0"/>
                      </a:lnTo>
                      <a:lnTo>
                        <a:pt x="330146" y="142855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44" name="Hình tự do: Hình 443">
                  <a:extLst>
                    <a:ext uri="{FF2B5EF4-FFF2-40B4-BE49-F238E27FC236}">
                      <a16:creationId xmlns:a16="http://schemas.microsoft.com/office/drawing/2014/main" xmlns="" id="{7AD37498-5A58-92D6-1CE0-3582374B9770}"/>
                    </a:ext>
                  </a:extLst>
                </p:cNvPr>
                <p:cNvSpPr/>
                <p:nvPr/>
              </p:nvSpPr>
              <p:spPr>
                <a:xfrm>
                  <a:off x="5722256" y="4017719"/>
                  <a:ext cx="685316" cy="396474"/>
                </a:xfrm>
                <a:custGeom>
                  <a:avLst/>
                  <a:gdLst>
                    <a:gd name="connsiteX0" fmla="*/ 247100 w 685316"/>
                    <a:gd name="connsiteY0" fmla="*/ 63706 h 396474"/>
                    <a:gd name="connsiteX1" fmla="*/ 397677 w 685316"/>
                    <a:gd name="connsiteY1" fmla="*/ 0 h 396474"/>
                    <a:gd name="connsiteX2" fmla="*/ 685317 w 685316"/>
                    <a:gd name="connsiteY2" fmla="*/ 164090 h 396474"/>
                    <a:gd name="connsiteX3" fmla="*/ 258683 w 685316"/>
                    <a:gd name="connsiteY3" fmla="*/ 395746 h 396474"/>
                    <a:gd name="connsiteX4" fmla="*/ 0 w 685316"/>
                    <a:gd name="connsiteY4" fmla="*/ 362928 h 396474"/>
                    <a:gd name="connsiteX5" fmla="*/ 88802 w 685316"/>
                    <a:gd name="connsiteY5" fmla="*/ 44401 h 396474"/>
                    <a:gd name="connsiteX6" fmla="*/ 247100 w 685316"/>
                    <a:gd name="connsiteY6" fmla="*/ 63706 h 3964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85316" h="396474">
                      <a:moveTo>
                        <a:pt x="247100" y="63706"/>
                      </a:moveTo>
                      <a:cubicBezTo>
                        <a:pt x="332041" y="61775"/>
                        <a:pt x="374511" y="28957"/>
                        <a:pt x="397677" y="0"/>
                      </a:cubicBezTo>
                      <a:lnTo>
                        <a:pt x="685317" y="164090"/>
                      </a:lnTo>
                      <a:cubicBezTo>
                        <a:pt x="594585" y="306945"/>
                        <a:pt x="444008" y="389955"/>
                        <a:pt x="258683" y="395746"/>
                      </a:cubicBezTo>
                      <a:cubicBezTo>
                        <a:pt x="164090" y="399607"/>
                        <a:pt x="77219" y="388024"/>
                        <a:pt x="0" y="362928"/>
                      </a:cubicBezTo>
                      <a:lnTo>
                        <a:pt x="88802" y="44401"/>
                      </a:lnTo>
                      <a:cubicBezTo>
                        <a:pt x="129341" y="55984"/>
                        <a:pt x="185325" y="65636"/>
                        <a:pt x="247100" y="63706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45" name="Hình tự do: Hình 444">
                  <a:extLst>
                    <a:ext uri="{FF2B5EF4-FFF2-40B4-BE49-F238E27FC236}">
                      <a16:creationId xmlns:a16="http://schemas.microsoft.com/office/drawing/2014/main" xmlns="" id="{3702B3ED-A190-CCD5-F0CD-AA36E2BDEAEE}"/>
                    </a:ext>
                  </a:extLst>
                </p:cNvPr>
                <p:cNvSpPr/>
                <p:nvPr/>
              </p:nvSpPr>
              <p:spPr>
                <a:xfrm>
                  <a:off x="6119932" y="3714635"/>
                  <a:ext cx="374511" cy="465243"/>
                </a:xfrm>
                <a:custGeom>
                  <a:avLst/>
                  <a:gdLst>
                    <a:gd name="connsiteX0" fmla="*/ 11583 w 374511"/>
                    <a:gd name="connsiteY0" fmla="*/ 283779 h 465243"/>
                    <a:gd name="connsiteX1" fmla="*/ 44401 w 374511"/>
                    <a:gd name="connsiteY1" fmla="*/ 183395 h 465243"/>
                    <a:gd name="connsiteX2" fmla="*/ 44401 w 374511"/>
                    <a:gd name="connsiteY2" fmla="*/ 0 h 465243"/>
                    <a:gd name="connsiteX3" fmla="*/ 374511 w 374511"/>
                    <a:gd name="connsiteY3" fmla="*/ 17374 h 465243"/>
                    <a:gd name="connsiteX4" fmla="*/ 374511 w 374511"/>
                    <a:gd name="connsiteY4" fmla="*/ 189186 h 465243"/>
                    <a:gd name="connsiteX5" fmla="*/ 374511 w 374511"/>
                    <a:gd name="connsiteY5" fmla="*/ 196908 h 465243"/>
                    <a:gd name="connsiteX6" fmla="*/ 305014 w 374511"/>
                    <a:gd name="connsiteY6" fmla="*/ 436286 h 465243"/>
                    <a:gd name="connsiteX7" fmla="*/ 287640 w 374511"/>
                    <a:gd name="connsiteY7" fmla="*/ 465243 h 465243"/>
                    <a:gd name="connsiteX8" fmla="*/ 0 w 374511"/>
                    <a:gd name="connsiteY8" fmla="*/ 301153 h 465243"/>
                    <a:gd name="connsiteX9" fmla="*/ 11583 w 374511"/>
                    <a:gd name="connsiteY9" fmla="*/ 283779 h 4652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74511" h="465243">
                      <a:moveTo>
                        <a:pt x="11583" y="283779"/>
                      </a:moveTo>
                      <a:cubicBezTo>
                        <a:pt x="36679" y="241309"/>
                        <a:pt x="44401" y="194977"/>
                        <a:pt x="44401" y="183395"/>
                      </a:cubicBezTo>
                      <a:lnTo>
                        <a:pt x="44401" y="0"/>
                      </a:lnTo>
                      <a:lnTo>
                        <a:pt x="374511" y="17374"/>
                      </a:lnTo>
                      <a:lnTo>
                        <a:pt x="374511" y="189186"/>
                      </a:lnTo>
                      <a:cubicBezTo>
                        <a:pt x="374511" y="191117"/>
                        <a:pt x="374511" y="193047"/>
                        <a:pt x="374511" y="196908"/>
                      </a:cubicBezTo>
                      <a:cubicBezTo>
                        <a:pt x="374511" y="216213"/>
                        <a:pt x="366789" y="324319"/>
                        <a:pt x="305014" y="436286"/>
                      </a:cubicBezTo>
                      <a:cubicBezTo>
                        <a:pt x="299223" y="445939"/>
                        <a:pt x="293431" y="455591"/>
                        <a:pt x="287640" y="465243"/>
                      </a:cubicBezTo>
                      <a:lnTo>
                        <a:pt x="0" y="301153"/>
                      </a:lnTo>
                      <a:cubicBezTo>
                        <a:pt x="3861" y="295362"/>
                        <a:pt x="9652" y="289571"/>
                        <a:pt x="11583" y="283779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46" name="Hình tự do: Hình 445">
                  <a:extLst>
                    <a:ext uri="{FF2B5EF4-FFF2-40B4-BE49-F238E27FC236}">
                      <a16:creationId xmlns:a16="http://schemas.microsoft.com/office/drawing/2014/main" xmlns="" id="{3D3F2887-3998-068A-6141-C6D706EEFB4F}"/>
                    </a:ext>
                  </a:extLst>
                </p:cNvPr>
                <p:cNvSpPr/>
                <p:nvPr/>
              </p:nvSpPr>
              <p:spPr>
                <a:xfrm>
                  <a:off x="5390215" y="3305375"/>
                  <a:ext cx="330110" cy="550183"/>
                </a:xfrm>
                <a:custGeom>
                  <a:avLst/>
                  <a:gdLst>
                    <a:gd name="connsiteX0" fmla="*/ 330110 w 330110"/>
                    <a:gd name="connsiteY0" fmla="*/ 447869 h 550183"/>
                    <a:gd name="connsiteX1" fmla="*/ 0 w 330110"/>
                    <a:gd name="connsiteY1" fmla="*/ 550184 h 550183"/>
                    <a:gd name="connsiteX2" fmla="*/ 0 w 330110"/>
                    <a:gd name="connsiteY2" fmla="*/ 0 h 550183"/>
                    <a:gd name="connsiteX3" fmla="*/ 330110 w 330110"/>
                    <a:gd name="connsiteY3" fmla="*/ 40540 h 5501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550183">
                      <a:moveTo>
                        <a:pt x="330110" y="447869"/>
                      </a:moveTo>
                      <a:lnTo>
                        <a:pt x="0" y="550184"/>
                      </a:lnTo>
                      <a:lnTo>
                        <a:pt x="0" y="0"/>
                      </a:lnTo>
                      <a:lnTo>
                        <a:pt x="330110" y="40540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47" name="Hình tự do: Hình 446">
                  <a:extLst>
                    <a:ext uri="{FF2B5EF4-FFF2-40B4-BE49-F238E27FC236}">
                      <a16:creationId xmlns:a16="http://schemas.microsoft.com/office/drawing/2014/main" xmlns="" id="{95AA531D-B0FF-84CC-D56E-35AC8F084DB2}"/>
                    </a:ext>
                  </a:extLst>
                </p:cNvPr>
                <p:cNvSpPr/>
                <p:nvPr/>
              </p:nvSpPr>
              <p:spPr>
                <a:xfrm>
                  <a:off x="6166264" y="2581449"/>
                  <a:ext cx="332040" cy="1150560"/>
                </a:xfrm>
                <a:custGeom>
                  <a:avLst/>
                  <a:gdLst>
                    <a:gd name="connsiteX0" fmla="*/ 0 w 332040"/>
                    <a:gd name="connsiteY0" fmla="*/ 189186 h 1150560"/>
                    <a:gd name="connsiteX1" fmla="*/ 27027 w 332040"/>
                    <a:gd name="connsiteY1" fmla="*/ 0 h 1150560"/>
                    <a:gd name="connsiteX2" fmla="*/ 332041 w 332040"/>
                    <a:gd name="connsiteY2" fmla="*/ 150577 h 1150560"/>
                    <a:gd name="connsiteX3" fmla="*/ 330110 w 332040"/>
                    <a:gd name="connsiteY3" fmla="*/ 189186 h 1150560"/>
                    <a:gd name="connsiteX4" fmla="*/ 330110 w 332040"/>
                    <a:gd name="connsiteY4" fmla="*/ 1150560 h 1150560"/>
                    <a:gd name="connsiteX5" fmla="*/ 0 w 332040"/>
                    <a:gd name="connsiteY5" fmla="*/ 1133186 h 1150560"/>
                    <a:gd name="connsiteX6" fmla="*/ 0 w 332040"/>
                    <a:gd name="connsiteY6" fmla="*/ 189186 h 11505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2040" h="1150560">
                      <a:moveTo>
                        <a:pt x="0" y="189186"/>
                      </a:moveTo>
                      <a:cubicBezTo>
                        <a:pt x="0" y="121620"/>
                        <a:pt x="9652" y="57914"/>
                        <a:pt x="27027" y="0"/>
                      </a:cubicBezTo>
                      <a:lnTo>
                        <a:pt x="332041" y="150577"/>
                      </a:lnTo>
                      <a:cubicBezTo>
                        <a:pt x="330110" y="162159"/>
                        <a:pt x="330110" y="175673"/>
                        <a:pt x="330110" y="189186"/>
                      </a:cubicBezTo>
                      <a:lnTo>
                        <a:pt x="330110" y="1150560"/>
                      </a:lnTo>
                      <a:lnTo>
                        <a:pt x="0" y="1133186"/>
                      </a:lnTo>
                      <a:lnTo>
                        <a:pt x="0" y="189186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26" name="Hình tự do: Hình 425">
                <a:extLst>
                  <a:ext uri="{FF2B5EF4-FFF2-40B4-BE49-F238E27FC236}">
                    <a16:creationId xmlns:a16="http://schemas.microsoft.com/office/drawing/2014/main" xmlns="" id="{68EE8AC0-8E7A-4AD2-7225-165E354414D4}"/>
                  </a:ext>
                </a:extLst>
              </p:cNvPr>
              <p:cNvSpPr/>
              <p:nvPr/>
            </p:nvSpPr>
            <p:spPr>
              <a:xfrm>
                <a:off x="7523384" y="2442455"/>
                <a:ext cx="536670" cy="534740"/>
              </a:xfrm>
              <a:custGeom>
                <a:avLst/>
                <a:gdLst>
                  <a:gd name="connsiteX0" fmla="*/ 0 w 536670"/>
                  <a:gd name="connsiteY0" fmla="*/ 432425 h 534740"/>
                  <a:gd name="connsiteX1" fmla="*/ 102315 w 536670"/>
                  <a:gd name="connsiteY1" fmla="*/ 534740 h 534740"/>
                  <a:gd name="connsiteX2" fmla="*/ 434356 w 536670"/>
                  <a:gd name="connsiteY2" fmla="*/ 534740 h 534740"/>
                  <a:gd name="connsiteX3" fmla="*/ 536671 w 536670"/>
                  <a:gd name="connsiteY3" fmla="*/ 432425 h 534740"/>
                  <a:gd name="connsiteX4" fmla="*/ 536671 w 536670"/>
                  <a:gd name="connsiteY4" fmla="*/ 102315 h 534740"/>
                  <a:gd name="connsiteX5" fmla="*/ 434356 w 536670"/>
                  <a:gd name="connsiteY5" fmla="*/ 0 h 534740"/>
                  <a:gd name="connsiteX6" fmla="*/ 102315 w 536670"/>
                  <a:gd name="connsiteY6" fmla="*/ 0 h 534740"/>
                  <a:gd name="connsiteX7" fmla="*/ 0 w 536670"/>
                  <a:gd name="connsiteY7" fmla="*/ 102315 h 534740"/>
                  <a:gd name="connsiteX8" fmla="*/ 0 w 536670"/>
                  <a:gd name="connsiteY8" fmla="*/ 432425 h 534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6670" h="534740">
                    <a:moveTo>
                      <a:pt x="0" y="432425"/>
                    </a:moveTo>
                    <a:cubicBezTo>
                      <a:pt x="0" y="488409"/>
                      <a:pt x="46331" y="534740"/>
                      <a:pt x="102315" y="534740"/>
                    </a:cubicBezTo>
                    <a:lnTo>
                      <a:pt x="434356" y="534740"/>
                    </a:lnTo>
                    <a:cubicBezTo>
                      <a:pt x="490340" y="534740"/>
                      <a:pt x="536671" y="488409"/>
                      <a:pt x="536671" y="432425"/>
                    </a:cubicBezTo>
                    <a:lnTo>
                      <a:pt x="536671" y="102315"/>
                    </a:lnTo>
                    <a:cubicBezTo>
                      <a:pt x="536671" y="46331"/>
                      <a:pt x="490340" y="0"/>
                      <a:pt x="434356" y="0"/>
                    </a:cubicBezTo>
                    <a:lnTo>
                      <a:pt x="102315" y="0"/>
                    </a:lnTo>
                    <a:cubicBezTo>
                      <a:pt x="46331" y="0"/>
                      <a:pt x="0" y="46331"/>
                      <a:pt x="0" y="102315"/>
                    </a:cubicBezTo>
                    <a:lnTo>
                      <a:pt x="0" y="432425"/>
                    </a:lnTo>
                    <a:close/>
                  </a:path>
                </a:pathLst>
              </a:custGeom>
              <a:solidFill>
                <a:srgbClr val="FDECDA"/>
              </a:solidFill>
              <a:ln w="57150" cap="flat">
                <a:solidFill>
                  <a:srgbClr val="515F8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27" name="Hình tự do: Hình 426">
                <a:extLst>
                  <a:ext uri="{FF2B5EF4-FFF2-40B4-BE49-F238E27FC236}">
                    <a16:creationId xmlns:a16="http://schemas.microsoft.com/office/drawing/2014/main" xmlns="" id="{D1BAB8E1-3FF9-7B2A-7900-72814F602E77}"/>
                  </a:ext>
                </a:extLst>
              </p:cNvPr>
              <p:cNvSpPr/>
              <p:nvPr/>
            </p:nvSpPr>
            <p:spPr>
              <a:xfrm>
                <a:off x="7552341" y="2469482"/>
                <a:ext cx="474895" cy="476826"/>
              </a:xfrm>
              <a:custGeom>
                <a:avLst/>
                <a:gdLst>
                  <a:gd name="connsiteX0" fmla="*/ 0 w 474895"/>
                  <a:gd name="connsiteY0" fmla="*/ 386094 h 476826"/>
                  <a:gd name="connsiteX1" fmla="*/ 90732 w 474895"/>
                  <a:gd name="connsiteY1" fmla="*/ 476826 h 476826"/>
                  <a:gd name="connsiteX2" fmla="*/ 384164 w 474895"/>
                  <a:gd name="connsiteY2" fmla="*/ 476826 h 476826"/>
                  <a:gd name="connsiteX3" fmla="*/ 474896 w 474895"/>
                  <a:gd name="connsiteY3" fmla="*/ 386094 h 476826"/>
                  <a:gd name="connsiteX4" fmla="*/ 474896 w 474895"/>
                  <a:gd name="connsiteY4" fmla="*/ 90732 h 476826"/>
                  <a:gd name="connsiteX5" fmla="*/ 384164 w 474895"/>
                  <a:gd name="connsiteY5" fmla="*/ 0 h 476826"/>
                  <a:gd name="connsiteX6" fmla="*/ 90732 w 474895"/>
                  <a:gd name="connsiteY6" fmla="*/ 0 h 476826"/>
                  <a:gd name="connsiteX7" fmla="*/ 0 w 474895"/>
                  <a:gd name="connsiteY7" fmla="*/ 90732 h 476826"/>
                  <a:gd name="connsiteX8" fmla="*/ 0 w 474895"/>
                  <a:gd name="connsiteY8" fmla="*/ 386094 h 476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4895" h="476826">
                    <a:moveTo>
                      <a:pt x="0" y="386094"/>
                    </a:moveTo>
                    <a:cubicBezTo>
                      <a:pt x="0" y="436286"/>
                      <a:pt x="40540" y="476826"/>
                      <a:pt x="90732" y="476826"/>
                    </a:cubicBezTo>
                    <a:lnTo>
                      <a:pt x="384164" y="476826"/>
                    </a:lnTo>
                    <a:cubicBezTo>
                      <a:pt x="434356" y="476826"/>
                      <a:pt x="474896" y="436286"/>
                      <a:pt x="474896" y="386094"/>
                    </a:cubicBezTo>
                    <a:lnTo>
                      <a:pt x="474896" y="90732"/>
                    </a:lnTo>
                    <a:cubicBezTo>
                      <a:pt x="474896" y="40540"/>
                      <a:pt x="434356" y="0"/>
                      <a:pt x="384164" y="0"/>
                    </a:cubicBezTo>
                    <a:lnTo>
                      <a:pt x="90732" y="0"/>
                    </a:lnTo>
                    <a:cubicBezTo>
                      <a:pt x="40540" y="0"/>
                      <a:pt x="0" y="40540"/>
                      <a:pt x="0" y="90732"/>
                    </a:cubicBezTo>
                    <a:lnTo>
                      <a:pt x="0" y="386094"/>
                    </a:lnTo>
                    <a:close/>
                  </a:path>
                </a:pathLst>
              </a:custGeom>
              <a:solidFill>
                <a:srgbClr val="FFFAE9"/>
              </a:solidFill>
              <a:ln w="571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28" name="Hình tự do: Hình 427">
                <a:extLst>
                  <a:ext uri="{FF2B5EF4-FFF2-40B4-BE49-F238E27FC236}">
                    <a16:creationId xmlns:a16="http://schemas.microsoft.com/office/drawing/2014/main" xmlns="" id="{9B78519B-BDB7-FBF8-FED2-6A81DAC37C06}"/>
                  </a:ext>
                </a:extLst>
              </p:cNvPr>
              <p:cNvSpPr/>
              <p:nvPr/>
            </p:nvSpPr>
            <p:spPr>
              <a:xfrm>
                <a:off x="4546600" y="2413498"/>
                <a:ext cx="536670" cy="536670"/>
              </a:xfrm>
              <a:custGeom>
                <a:avLst/>
                <a:gdLst>
                  <a:gd name="connsiteX0" fmla="*/ 0 w 536670"/>
                  <a:gd name="connsiteY0" fmla="*/ 434356 h 536670"/>
                  <a:gd name="connsiteX1" fmla="*/ 102315 w 536670"/>
                  <a:gd name="connsiteY1" fmla="*/ 536671 h 536670"/>
                  <a:gd name="connsiteX2" fmla="*/ 434356 w 536670"/>
                  <a:gd name="connsiteY2" fmla="*/ 536671 h 536670"/>
                  <a:gd name="connsiteX3" fmla="*/ 536671 w 536670"/>
                  <a:gd name="connsiteY3" fmla="*/ 434356 h 536670"/>
                  <a:gd name="connsiteX4" fmla="*/ 536671 w 536670"/>
                  <a:gd name="connsiteY4" fmla="*/ 102315 h 536670"/>
                  <a:gd name="connsiteX5" fmla="*/ 434356 w 536670"/>
                  <a:gd name="connsiteY5" fmla="*/ 0 h 536670"/>
                  <a:gd name="connsiteX6" fmla="*/ 102315 w 536670"/>
                  <a:gd name="connsiteY6" fmla="*/ 0 h 536670"/>
                  <a:gd name="connsiteX7" fmla="*/ 0 w 536670"/>
                  <a:gd name="connsiteY7" fmla="*/ 102315 h 536670"/>
                  <a:gd name="connsiteX8" fmla="*/ 0 w 536670"/>
                  <a:gd name="connsiteY8" fmla="*/ 434356 h 536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6670" h="536670">
                    <a:moveTo>
                      <a:pt x="0" y="434356"/>
                    </a:moveTo>
                    <a:cubicBezTo>
                      <a:pt x="0" y="490339"/>
                      <a:pt x="46331" y="536671"/>
                      <a:pt x="102315" y="536671"/>
                    </a:cubicBezTo>
                    <a:lnTo>
                      <a:pt x="434356" y="536671"/>
                    </a:lnTo>
                    <a:cubicBezTo>
                      <a:pt x="490339" y="536671"/>
                      <a:pt x="536671" y="490339"/>
                      <a:pt x="536671" y="434356"/>
                    </a:cubicBezTo>
                    <a:lnTo>
                      <a:pt x="536671" y="102315"/>
                    </a:lnTo>
                    <a:cubicBezTo>
                      <a:pt x="536671" y="46331"/>
                      <a:pt x="490339" y="0"/>
                      <a:pt x="434356" y="0"/>
                    </a:cubicBezTo>
                    <a:lnTo>
                      <a:pt x="102315" y="0"/>
                    </a:lnTo>
                    <a:cubicBezTo>
                      <a:pt x="46331" y="0"/>
                      <a:pt x="0" y="46331"/>
                      <a:pt x="0" y="102315"/>
                    </a:cubicBezTo>
                    <a:lnTo>
                      <a:pt x="0" y="434356"/>
                    </a:lnTo>
                    <a:close/>
                  </a:path>
                </a:pathLst>
              </a:custGeom>
              <a:solidFill>
                <a:srgbClr val="7E87AF"/>
              </a:solidFill>
              <a:ln w="57150" cap="flat">
                <a:solidFill>
                  <a:srgbClr val="515F8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29" name="Hình tự do: Hình 428">
                <a:extLst>
                  <a:ext uri="{FF2B5EF4-FFF2-40B4-BE49-F238E27FC236}">
                    <a16:creationId xmlns:a16="http://schemas.microsoft.com/office/drawing/2014/main" xmlns="" id="{E7B0212B-2D25-BA12-E03D-52E7BA92EA65}"/>
                  </a:ext>
                </a:extLst>
              </p:cNvPr>
              <p:cNvSpPr/>
              <p:nvPr/>
            </p:nvSpPr>
            <p:spPr>
              <a:xfrm>
                <a:off x="6175916" y="2979126"/>
                <a:ext cx="308875" cy="418912"/>
              </a:xfrm>
              <a:custGeom>
                <a:avLst/>
                <a:gdLst>
                  <a:gd name="connsiteX0" fmla="*/ 0 w 308875"/>
                  <a:gd name="connsiteY0" fmla="*/ 11583 h 418912"/>
                  <a:gd name="connsiteX1" fmla="*/ 0 w 308875"/>
                  <a:gd name="connsiteY1" fmla="*/ 418912 h 418912"/>
                  <a:gd name="connsiteX2" fmla="*/ 308875 w 308875"/>
                  <a:gd name="connsiteY2" fmla="*/ 391885 h 418912"/>
                  <a:gd name="connsiteX3" fmla="*/ 308875 w 308875"/>
                  <a:gd name="connsiteY3" fmla="*/ 0 h 418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8875" h="418912">
                    <a:moveTo>
                      <a:pt x="0" y="11583"/>
                    </a:moveTo>
                    <a:lnTo>
                      <a:pt x="0" y="418912"/>
                    </a:lnTo>
                    <a:lnTo>
                      <a:pt x="308875" y="391885"/>
                    </a:lnTo>
                    <a:lnTo>
                      <a:pt x="308875" y="0"/>
                    </a:lnTo>
                    <a:close/>
                  </a:path>
                </a:pathLst>
              </a:custGeom>
              <a:solidFill>
                <a:srgbClr val="7E87AF"/>
              </a:solidFill>
              <a:ln w="57150" cap="flat">
                <a:solidFill>
                  <a:srgbClr val="515F8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30" name="Hình tự do: Hình 429">
                <a:extLst>
                  <a:ext uri="{FF2B5EF4-FFF2-40B4-BE49-F238E27FC236}">
                    <a16:creationId xmlns:a16="http://schemas.microsoft.com/office/drawing/2014/main" xmlns="" id="{67D4E75D-1FFF-8C06-66FF-7F832E3BA9B4}"/>
                  </a:ext>
                </a:extLst>
              </p:cNvPr>
              <p:cNvSpPr/>
              <p:nvPr/>
            </p:nvSpPr>
            <p:spPr>
              <a:xfrm>
                <a:off x="6948104" y="2884533"/>
                <a:ext cx="310805" cy="415051"/>
              </a:xfrm>
              <a:custGeom>
                <a:avLst/>
                <a:gdLst>
                  <a:gd name="connsiteX0" fmla="*/ 3861 w 310805"/>
                  <a:gd name="connsiteY0" fmla="*/ 0 h 415051"/>
                  <a:gd name="connsiteX1" fmla="*/ 310806 w 310805"/>
                  <a:gd name="connsiteY1" fmla="*/ 50192 h 415051"/>
                  <a:gd name="connsiteX2" fmla="*/ 310806 w 310805"/>
                  <a:gd name="connsiteY2" fmla="*/ 382233 h 415051"/>
                  <a:gd name="connsiteX3" fmla="*/ 0 w 310805"/>
                  <a:gd name="connsiteY3" fmla="*/ 415051 h 415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0805" h="415051">
                    <a:moveTo>
                      <a:pt x="3861" y="0"/>
                    </a:moveTo>
                    <a:lnTo>
                      <a:pt x="310806" y="50192"/>
                    </a:lnTo>
                    <a:lnTo>
                      <a:pt x="310806" y="382233"/>
                    </a:lnTo>
                    <a:lnTo>
                      <a:pt x="0" y="415051"/>
                    </a:lnTo>
                    <a:close/>
                  </a:path>
                </a:pathLst>
              </a:custGeom>
              <a:solidFill>
                <a:srgbClr val="FDECDA"/>
              </a:solidFill>
              <a:ln w="57150" cap="flat">
                <a:solidFill>
                  <a:srgbClr val="515F8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8" name="Hình tự do: Hình 7">
              <a:extLst>
                <a:ext uri="{FF2B5EF4-FFF2-40B4-BE49-F238E27FC236}">
                  <a16:creationId xmlns:a16="http://schemas.microsoft.com/office/drawing/2014/main" xmlns="" id="{FC38E11F-547D-D58F-BCE1-B1A11FC8E9D2}"/>
                </a:ext>
              </a:extLst>
            </p:cNvPr>
            <p:cNvSpPr/>
            <p:nvPr/>
          </p:nvSpPr>
          <p:spPr>
            <a:xfrm>
              <a:off x="3901440" y="1616358"/>
              <a:ext cx="894080" cy="3180080"/>
            </a:xfrm>
            <a:custGeom>
              <a:avLst/>
              <a:gdLst>
                <a:gd name="connsiteX0" fmla="*/ 426720 w 894080"/>
                <a:gd name="connsiteY0" fmla="*/ 0 h 3169920"/>
                <a:gd name="connsiteX1" fmla="*/ 741680 w 894080"/>
                <a:gd name="connsiteY1" fmla="*/ 1280160 h 3169920"/>
                <a:gd name="connsiteX2" fmla="*/ 741680 w 894080"/>
                <a:gd name="connsiteY2" fmla="*/ 2458720 h 3169920"/>
                <a:gd name="connsiteX3" fmla="*/ 894080 w 894080"/>
                <a:gd name="connsiteY3" fmla="*/ 2661920 h 3169920"/>
                <a:gd name="connsiteX4" fmla="*/ 772160 w 894080"/>
                <a:gd name="connsiteY4" fmla="*/ 3169920 h 3169920"/>
                <a:gd name="connsiteX5" fmla="*/ 142240 w 894080"/>
                <a:gd name="connsiteY5" fmla="*/ 2214880 h 3169920"/>
                <a:gd name="connsiteX6" fmla="*/ 142240 w 894080"/>
                <a:gd name="connsiteY6" fmla="*/ 345440 h 3169920"/>
                <a:gd name="connsiteX7" fmla="*/ 0 w 894080"/>
                <a:gd name="connsiteY7" fmla="*/ 193040 h 3169920"/>
                <a:gd name="connsiteX8" fmla="*/ 426720 w 894080"/>
                <a:gd name="connsiteY8" fmla="*/ 0 h 3169920"/>
                <a:gd name="connsiteX0" fmla="*/ 426720 w 894080"/>
                <a:gd name="connsiteY0" fmla="*/ 0 h 3169920"/>
                <a:gd name="connsiteX1" fmla="*/ 741680 w 894080"/>
                <a:gd name="connsiteY1" fmla="*/ 1280160 h 3169920"/>
                <a:gd name="connsiteX2" fmla="*/ 741680 w 894080"/>
                <a:gd name="connsiteY2" fmla="*/ 2458720 h 3169920"/>
                <a:gd name="connsiteX3" fmla="*/ 894080 w 894080"/>
                <a:gd name="connsiteY3" fmla="*/ 2661920 h 3169920"/>
                <a:gd name="connsiteX4" fmla="*/ 772160 w 894080"/>
                <a:gd name="connsiteY4" fmla="*/ 3169920 h 3169920"/>
                <a:gd name="connsiteX5" fmla="*/ 172720 w 894080"/>
                <a:gd name="connsiteY5" fmla="*/ 2214880 h 3169920"/>
                <a:gd name="connsiteX6" fmla="*/ 142240 w 894080"/>
                <a:gd name="connsiteY6" fmla="*/ 345440 h 3169920"/>
                <a:gd name="connsiteX7" fmla="*/ 0 w 894080"/>
                <a:gd name="connsiteY7" fmla="*/ 193040 h 3169920"/>
                <a:gd name="connsiteX8" fmla="*/ 426720 w 894080"/>
                <a:gd name="connsiteY8" fmla="*/ 0 h 3169920"/>
                <a:gd name="connsiteX0" fmla="*/ 426720 w 894080"/>
                <a:gd name="connsiteY0" fmla="*/ 0 h 3169920"/>
                <a:gd name="connsiteX1" fmla="*/ 741680 w 894080"/>
                <a:gd name="connsiteY1" fmla="*/ 1280160 h 3169920"/>
                <a:gd name="connsiteX2" fmla="*/ 741680 w 894080"/>
                <a:gd name="connsiteY2" fmla="*/ 2458720 h 3169920"/>
                <a:gd name="connsiteX3" fmla="*/ 894080 w 894080"/>
                <a:gd name="connsiteY3" fmla="*/ 2661920 h 3169920"/>
                <a:gd name="connsiteX4" fmla="*/ 772160 w 894080"/>
                <a:gd name="connsiteY4" fmla="*/ 3169920 h 3169920"/>
                <a:gd name="connsiteX5" fmla="*/ 172720 w 894080"/>
                <a:gd name="connsiteY5" fmla="*/ 2214880 h 3169920"/>
                <a:gd name="connsiteX6" fmla="*/ 203200 w 894080"/>
                <a:gd name="connsiteY6" fmla="*/ 375920 h 3169920"/>
                <a:gd name="connsiteX7" fmla="*/ 0 w 894080"/>
                <a:gd name="connsiteY7" fmla="*/ 193040 h 3169920"/>
                <a:gd name="connsiteX8" fmla="*/ 426720 w 894080"/>
                <a:gd name="connsiteY8" fmla="*/ 0 h 3169920"/>
                <a:gd name="connsiteX0" fmla="*/ 426720 w 894080"/>
                <a:gd name="connsiteY0" fmla="*/ 0 h 3169920"/>
                <a:gd name="connsiteX1" fmla="*/ 609600 w 894080"/>
                <a:gd name="connsiteY1" fmla="*/ 254000 h 3169920"/>
                <a:gd name="connsiteX2" fmla="*/ 741680 w 894080"/>
                <a:gd name="connsiteY2" fmla="*/ 1280160 h 3169920"/>
                <a:gd name="connsiteX3" fmla="*/ 741680 w 894080"/>
                <a:gd name="connsiteY3" fmla="*/ 2458720 h 3169920"/>
                <a:gd name="connsiteX4" fmla="*/ 894080 w 894080"/>
                <a:gd name="connsiteY4" fmla="*/ 2661920 h 3169920"/>
                <a:gd name="connsiteX5" fmla="*/ 772160 w 894080"/>
                <a:gd name="connsiteY5" fmla="*/ 3169920 h 3169920"/>
                <a:gd name="connsiteX6" fmla="*/ 172720 w 894080"/>
                <a:gd name="connsiteY6" fmla="*/ 2214880 h 3169920"/>
                <a:gd name="connsiteX7" fmla="*/ 203200 w 894080"/>
                <a:gd name="connsiteY7" fmla="*/ 375920 h 3169920"/>
                <a:gd name="connsiteX8" fmla="*/ 0 w 894080"/>
                <a:gd name="connsiteY8" fmla="*/ 193040 h 3169920"/>
                <a:gd name="connsiteX9" fmla="*/ 426720 w 894080"/>
                <a:gd name="connsiteY9" fmla="*/ 0 h 3169920"/>
                <a:gd name="connsiteX0" fmla="*/ 426720 w 894080"/>
                <a:gd name="connsiteY0" fmla="*/ 0 h 3169920"/>
                <a:gd name="connsiteX1" fmla="*/ 609600 w 894080"/>
                <a:gd name="connsiteY1" fmla="*/ 254000 h 3169920"/>
                <a:gd name="connsiteX2" fmla="*/ 741680 w 894080"/>
                <a:gd name="connsiteY2" fmla="*/ 1280160 h 3169920"/>
                <a:gd name="connsiteX3" fmla="*/ 741680 w 894080"/>
                <a:gd name="connsiteY3" fmla="*/ 2458720 h 3169920"/>
                <a:gd name="connsiteX4" fmla="*/ 894080 w 894080"/>
                <a:gd name="connsiteY4" fmla="*/ 2661920 h 3169920"/>
                <a:gd name="connsiteX5" fmla="*/ 772160 w 894080"/>
                <a:gd name="connsiteY5" fmla="*/ 3169920 h 3169920"/>
                <a:gd name="connsiteX6" fmla="*/ 172720 w 894080"/>
                <a:gd name="connsiteY6" fmla="*/ 2214880 h 3169920"/>
                <a:gd name="connsiteX7" fmla="*/ 203200 w 894080"/>
                <a:gd name="connsiteY7" fmla="*/ 375920 h 3169920"/>
                <a:gd name="connsiteX8" fmla="*/ 0 w 894080"/>
                <a:gd name="connsiteY8" fmla="*/ 193040 h 3169920"/>
                <a:gd name="connsiteX9" fmla="*/ 426720 w 894080"/>
                <a:gd name="connsiteY9" fmla="*/ 0 h 3169920"/>
                <a:gd name="connsiteX0" fmla="*/ 508000 w 894080"/>
                <a:gd name="connsiteY0" fmla="*/ 0 h 3180080"/>
                <a:gd name="connsiteX1" fmla="*/ 609600 w 894080"/>
                <a:gd name="connsiteY1" fmla="*/ 264160 h 3180080"/>
                <a:gd name="connsiteX2" fmla="*/ 741680 w 894080"/>
                <a:gd name="connsiteY2" fmla="*/ 1290320 h 3180080"/>
                <a:gd name="connsiteX3" fmla="*/ 741680 w 894080"/>
                <a:gd name="connsiteY3" fmla="*/ 2468880 h 3180080"/>
                <a:gd name="connsiteX4" fmla="*/ 894080 w 894080"/>
                <a:gd name="connsiteY4" fmla="*/ 2672080 h 3180080"/>
                <a:gd name="connsiteX5" fmla="*/ 772160 w 894080"/>
                <a:gd name="connsiteY5" fmla="*/ 3180080 h 3180080"/>
                <a:gd name="connsiteX6" fmla="*/ 172720 w 894080"/>
                <a:gd name="connsiteY6" fmla="*/ 2225040 h 3180080"/>
                <a:gd name="connsiteX7" fmla="*/ 203200 w 894080"/>
                <a:gd name="connsiteY7" fmla="*/ 386080 h 3180080"/>
                <a:gd name="connsiteX8" fmla="*/ 0 w 894080"/>
                <a:gd name="connsiteY8" fmla="*/ 203200 h 3180080"/>
                <a:gd name="connsiteX9" fmla="*/ 508000 w 894080"/>
                <a:gd name="connsiteY9" fmla="*/ 0 h 3180080"/>
                <a:gd name="connsiteX0" fmla="*/ 508000 w 894080"/>
                <a:gd name="connsiteY0" fmla="*/ 0 h 3180080"/>
                <a:gd name="connsiteX1" fmla="*/ 609600 w 894080"/>
                <a:gd name="connsiteY1" fmla="*/ 264160 h 3180080"/>
                <a:gd name="connsiteX2" fmla="*/ 741680 w 894080"/>
                <a:gd name="connsiteY2" fmla="*/ 1290320 h 3180080"/>
                <a:gd name="connsiteX3" fmla="*/ 741680 w 894080"/>
                <a:gd name="connsiteY3" fmla="*/ 2468880 h 3180080"/>
                <a:gd name="connsiteX4" fmla="*/ 894080 w 894080"/>
                <a:gd name="connsiteY4" fmla="*/ 2672080 h 3180080"/>
                <a:gd name="connsiteX5" fmla="*/ 772160 w 894080"/>
                <a:gd name="connsiteY5" fmla="*/ 3180080 h 3180080"/>
                <a:gd name="connsiteX6" fmla="*/ 172720 w 894080"/>
                <a:gd name="connsiteY6" fmla="*/ 2225040 h 3180080"/>
                <a:gd name="connsiteX7" fmla="*/ 162560 w 894080"/>
                <a:gd name="connsiteY7" fmla="*/ 386080 h 3180080"/>
                <a:gd name="connsiteX8" fmla="*/ 0 w 894080"/>
                <a:gd name="connsiteY8" fmla="*/ 203200 h 3180080"/>
                <a:gd name="connsiteX9" fmla="*/ 508000 w 894080"/>
                <a:gd name="connsiteY9" fmla="*/ 0 h 3180080"/>
                <a:gd name="connsiteX0" fmla="*/ 508000 w 894080"/>
                <a:gd name="connsiteY0" fmla="*/ 0 h 3180080"/>
                <a:gd name="connsiteX1" fmla="*/ 609600 w 894080"/>
                <a:gd name="connsiteY1" fmla="*/ 264160 h 3180080"/>
                <a:gd name="connsiteX2" fmla="*/ 741680 w 894080"/>
                <a:gd name="connsiteY2" fmla="*/ 1290320 h 3180080"/>
                <a:gd name="connsiteX3" fmla="*/ 741680 w 894080"/>
                <a:gd name="connsiteY3" fmla="*/ 2468880 h 3180080"/>
                <a:gd name="connsiteX4" fmla="*/ 894080 w 894080"/>
                <a:gd name="connsiteY4" fmla="*/ 2672080 h 3180080"/>
                <a:gd name="connsiteX5" fmla="*/ 772160 w 894080"/>
                <a:gd name="connsiteY5" fmla="*/ 3180080 h 3180080"/>
                <a:gd name="connsiteX6" fmla="*/ 172720 w 894080"/>
                <a:gd name="connsiteY6" fmla="*/ 2225040 h 3180080"/>
                <a:gd name="connsiteX7" fmla="*/ 142240 w 894080"/>
                <a:gd name="connsiteY7" fmla="*/ 386080 h 3180080"/>
                <a:gd name="connsiteX8" fmla="*/ 0 w 894080"/>
                <a:gd name="connsiteY8" fmla="*/ 203200 h 3180080"/>
                <a:gd name="connsiteX9" fmla="*/ 508000 w 894080"/>
                <a:gd name="connsiteY9" fmla="*/ 0 h 3180080"/>
                <a:gd name="connsiteX0" fmla="*/ 508000 w 894080"/>
                <a:gd name="connsiteY0" fmla="*/ 0 h 3180080"/>
                <a:gd name="connsiteX1" fmla="*/ 609600 w 894080"/>
                <a:gd name="connsiteY1" fmla="*/ 264160 h 3180080"/>
                <a:gd name="connsiteX2" fmla="*/ 741680 w 894080"/>
                <a:gd name="connsiteY2" fmla="*/ 1290320 h 3180080"/>
                <a:gd name="connsiteX3" fmla="*/ 741680 w 894080"/>
                <a:gd name="connsiteY3" fmla="*/ 2468880 h 3180080"/>
                <a:gd name="connsiteX4" fmla="*/ 894080 w 894080"/>
                <a:gd name="connsiteY4" fmla="*/ 2672080 h 3180080"/>
                <a:gd name="connsiteX5" fmla="*/ 772160 w 894080"/>
                <a:gd name="connsiteY5" fmla="*/ 3180080 h 3180080"/>
                <a:gd name="connsiteX6" fmla="*/ 172720 w 894080"/>
                <a:gd name="connsiteY6" fmla="*/ 2225040 h 3180080"/>
                <a:gd name="connsiteX7" fmla="*/ 142240 w 894080"/>
                <a:gd name="connsiteY7" fmla="*/ 386080 h 3180080"/>
                <a:gd name="connsiteX8" fmla="*/ 0 w 894080"/>
                <a:gd name="connsiteY8" fmla="*/ 203200 h 3180080"/>
                <a:gd name="connsiteX9" fmla="*/ 508000 w 894080"/>
                <a:gd name="connsiteY9" fmla="*/ 0 h 3180080"/>
                <a:gd name="connsiteX0" fmla="*/ 508000 w 894080"/>
                <a:gd name="connsiteY0" fmla="*/ 0 h 3180080"/>
                <a:gd name="connsiteX1" fmla="*/ 650240 w 894080"/>
                <a:gd name="connsiteY1" fmla="*/ 264160 h 3180080"/>
                <a:gd name="connsiteX2" fmla="*/ 741680 w 894080"/>
                <a:gd name="connsiteY2" fmla="*/ 1290320 h 3180080"/>
                <a:gd name="connsiteX3" fmla="*/ 741680 w 894080"/>
                <a:gd name="connsiteY3" fmla="*/ 2468880 h 3180080"/>
                <a:gd name="connsiteX4" fmla="*/ 894080 w 894080"/>
                <a:gd name="connsiteY4" fmla="*/ 2672080 h 3180080"/>
                <a:gd name="connsiteX5" fmla="*/ 772160 w 894080"/>
                <a:gd name="connsiteY5" fmla="*/ 3180080 h 3180080"/>
                <a:gd name="connsiteX6" fmla="*/ 172720 w 894080"/>
                <a:gd name="connsiteY6" fmla="*/ 2225040 h 3180080"/>
                <a:gd name="connsiteX7" fmla="*/ 142240 w 894080"/>
                <a:gd name="connsiteY7" fmla="*/ 386080 h 3180080"/>
                <a:gd name="connsiteX8" fmla="*/ 0 w 894080"/>
                <a:gd name="connsiteY8" fmla="*/ 203200 h 3180080"/>
                <a:gd name="connsiteX9" fmla="*/ 508000 w 894080"/>
                <a:gd name="connsiteY9" fmla="*/ 0 h 318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94080" h="3180080">
                  <a:moveTo>
                    <a:pt x="508000" y="0"/>
                  </a:moveTo>
                  <a:cubicBezTo>
                    <a:pt x="531707" y="84667"/>
                    <a:pt x="626533" y="179493"/>
                    <a:pt x="650240" y="264160"/>
                  </a:cubicBezTo>
                  <a:cubicBezTo>
                    <a:pt x="765387" y="646853"/>
                    <a:pt x="697653" y="948267"/>
                    <a:pt x="741680" y="1290320"/>
                  </a:cubicBezTo>
                  <a:lnTo>
                    <a:pt x="741680" y="2468880"/>
                  </a:lnTo>
                  <a:lnTo>
                    <a:pt x="894080" y="2672080"/>
                  </a:lnTo>
                  <a:lnTo>
                    <a:pt x="772160" y="3180080"/>
                  </a:lnTo>
                  <a:lnTo>
                    <a:pt x="172720" y="2225040"/>
                  </a:lnTo>
                  <a:cubicBezTo>
                    <a:pt x="169333" y="1612053"/>
                    <a:pt x="206587" y="1029547"/>
                    <a:pt x="142240" y="386080"/>
                  </a:cubicBezTo>
                  <a:lnTo>
                    <a:pt x="0" y="203200"/>
                  </a:lnTo>
                  <a:lnTo>
                    <a:pt x="508000" y="0"/>
                  </a:lnTo>
                  <a:close/>
                </a:path>
              </a:pathLst>
            </a:custGeom>
            <a:solidFill>
              <a:srgbClr val="FDEC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1</a:t>
              </a:r>
              <a:endPara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  <p:sp>
          <p:nvSpPr>
            <p:cNvPr id="9" name="Hình tự do: Hình 8">
              <a:hlinkClick r:id="rId2" action="ppaction://hlinksldjump"/>
              <a:extLst>
                <a:ext uri="{FF2B5EF4-FFF2-40B4-BE49-F238E27FC236}">
                  <a16:creationId xmlns:a16="http://schemas.microsoft.com/office/drawing/2014/main" xmlns="" id="{E798B9F1-5076-58CD-43BB-18AA14CDC669}"/>
                </a:ext>
              </a:extLst>
            </p:cNvPr>
            <p:cNvSpPr/>
            <p:nvPr/>
          </p:nvSpPr>
          <p:spPr>
            <a:xfrm>
              <a:off x="5252720" y="1494438"/>
              <a:ext cx="843280" cy="3190240"/>
            </a:xfrm>
            <a:custGeom>
              <a:avLst/>
              <a:gdLst>
                <a:gd name="connsiteX0" fmla="*/ 355600 w 843280"/>
                <a:gd name="connsiteY0" fmla="*/ 213360 h 3190240"/>
                <a:gd name="connsiteX1" fmla="*/ 843280 w 843280"/>
                <a:gd name="connsiteY1" fmla="*/ 457200 h 3190240"/>
                <a:gd name="connsiteX2" fmla="*/ 833120 w 843280"/>
                <a:gd name="connsiteY2" fmla="*/ 2479040 h 3190240"/>
                <a:gd name="connsiteX3" fmla="*/ 467360 w 843280"/>
                <a:gd name="connsiteY3" fmla="*/ 3190240 h 3190240"/>
                <a:gd name="connsiteX4" fmla="*/ 0 w 843280"/>
                <a:gd name="connsiteY4" fmla="*/ 2854960 h 3190240"/>
                <a:gd name="connsiteX5" fmla="*/ 284480 w 843280"/>
                <a:gd name="connsiteY5" fmla="*/ 2600960 h 3190240"/>
                <a:gd name="connsiteX6" fmla="*/ 325120 w 843280"/>
                <a:gd name="connsiteY6" fmla="*/ 0 h 3190240"/>
                <a:gd name="connsiteX7" fmla="*/ 508000 w 843280"/>
                <a:gd name="connsiteY7" fmla="*/ 254000 h 3190240"/>
                <a:gd name="connsiteX0" fmla="*/ 355600 w 843280"/>
                <a:gd name="connsiteY0" fmla="*/ 213360 h 3190240"/>
                <a:gd name="connsiteX1" fmla="*/ 843280 w 843280"/>
                <a:gd name="connsiteY1" fmla="*/ 457200 h 3190240"/>
                <a:gd name="connsiteX2" fmla="*/ 833120 w 843280"/>
                <a:gd name="connsiteY2" fmla="*/ 2479040 h 3190240"/>
                <a:gd name="connsiteX3" fmla="*/ 467360 w 843280"/>
                <a:gd name="connsiteY3" fmla="*/ 3190240 h 3190240"/>
                <a:gd name="connsiteX4" fmla="*/ 0 w 843280"/>
                <a:gd name="connsiteY4" fmla="*/ 2854960 h 3190240"/>
                <a:gd name="connsiteX5" fmla="*/ 284480 w 843280"/>
                <a:gd name="connsiteY5" fmla="*/ 2600960 h 3190240"/>
                <a:gd name="connsiteX6" fmla="*/ 284480 w 843280"/>
                <a:gd name="connsiteY6" fmla="*/ 609600 h 3190240"/>
                <a:gd name="connsiteX7" fmla="*/ 325120 w 843280"/>
                <a:gd name="connsiteY7" fmla="*/ 0 h 3190240"/>
                <a:gd name="connsiteX8" fmla="*/ 508000 w 843280"/>
                <a:gd name="connsiteY8" fmla="*/ 254000 h 3190240"/>
                <a:gd name="connsiteX0" fmla="*/ 355600 w 843280"/>
                <a:gd name="connsiteY0" fmla="*/ 213360 h 3190240"/>
                <a:gd name="connsiteX1" fmla="*/ 843280 w 843280"/>
                <a:gd name="connsiteY1" fmla="*/ 457200 h 3190240"/>
                <a:gd name="connsiteX2" fmla="*/ 833120 w 843280"/>
                <a:gd name="connsiteY2" fmla="*/ 2479040 h 3190240"/>
                <a:gd name="connsiteX3" fmla="*/ 660400 w 843280"/>
                <a:gd name="connsiteY3" fmla="*/ 2997200 h 3190240"/>
                <a:gd name="connsiteX4" fmla="*/ 467360 w 843280"/>
                <a:gd name="connsiteY4" fmla="*/ 3190240 h 3190240"/>
                <a:gd name="connsiteX5" fmla="*/ 0 w 843280"/>
                <a:gd name="connsiteY5" fmla="*/ 2854960 h 3190240"/>
                <a:gd name="connsiteX6" fmla="*/ 284480 w 843280"/>
                <a:gd name="connsiteY6" fmla="*/ 2600960 h 3190240"/>
                <a:gd name="connsiteX7" fmla="*/ 284480 w 843280"/>
                <a:gd name="connsiteY7" fmla="*/ 609600 h 3190240"/>
                <a:gd name="connsiteX8" fmla="*/ 325120 w 843280"/>
                <a:gd name="connsiteY8" fmla="*/ 0 h 3190240"/>
                <a:gd name="connsiteX9" fmla="*/ 508000 w 843280"/>
                <a:gd name="connsiteY9" fmla="*/ 254000 h 3190240"/>
                <a:gd name="connsiteX0" fmla="*/ 355600 w 843280"/>
                <a:gd name="connsiteY0" fmla="*/ 213360 h 3190240"/>
                <a:gd name="connsiteX1" fmla="*/ 843280 w 843280"/>
                <a:gd name="connsiteY1" fmla="*/ 457200 h 3190240"/>
                <a:gd name="connsiteX2" fmla="*/ 833120 w 843280"/>
                <a:gd name="connsiteY2" fmla="*/ 2479040 h 3190240"/>
                <a:gd name="connsiteX3" fmla="*/ 660400 w 843280"/>
                <a:gd name="connsiteY3" fmla="*/ 2997200 h 3190240"/>
                <a:gd name="connsiteX4" fmla="*/ 467360 w 843280"/>
                <a:gd name="connsiteY4" fmla="*/ 3190240 h 3190240"/>
                <a:gd name="connsiteX5" fmla="*/ 0 w 843280"/>
                <a:gd name="connsiteY5" fmla="*/ 2854960 h 3190240"/>
                <a:gd name="connsiteX6" fmla="*/ 284480 w 843280"/>
                <a:gd name="connsiteY6" fmla="*/ 2600960 h 3190240"/>
                <a:gd name="connsiteX7" fmla="*/ 284480 w 843280"/>
                <a:gd name="connsiteY7" fmla="*/ 609600 h 3190240"/>
                <a:gd name="connsiteX8" fmla="*/ 325120 w 843280"/>
                <a:gd name="connsiteY8" fmla="*/ 0 h 3190240"/>
                <a:gd name="connsiteX9" fmla="*/ 650240 w 843280"/>
                <a:gd name="connsiteY9" fmla="*/ 254000 h 3190240"/>
                <a:gd name="connsiteX0" fmla="*/ 355600 w 843280"/>
                <a:gd name="connsiteY0" fmla="*/ 213360 h 3190240"/>
                <a:gd name="connsiteX1" fmla="*/ 680720 w 843280"/>
                <a:gd name="connsiteY1" fmla="*/ 294640 h 3190240"/>
                <a:gd name="connsiteX2" fmla="*/ 843280 w 843280"/>
                <a:gd name="connsiteY2" fmla="*/ 457200 h 3190240"/>
                <a:gd name="connsiteX3" fmla="*/ 833120 w 843280"/>
                <a:gd name="connsiteY3" fmla="*/ 2479040 h 3190240"/>
                <a:gd name="connsiteX4" fmla="*/ 660400 w 843280"/>
                <a:gd name="connsiteY4" fmla="*/ 2997200 h 3190240"/>
                <a:gd name="connsiteX5" fmla="*/ 467360 w 843280"/>
                <a:gd name="connsiteY5" fmla="*/ 3190240 h 3190240"/>
                <a:gd name="connsiteX6" fmla="*/ 0 w 843280"/>
                <a:gd name="connsiteY6" fmla="*/ 2854960 h 3190240"/>
                <a:gd name="connsiteX7" fmla="*/ 284480 w 843280"/>
                <a:gd name="connsiteY7" fmla="*/ 2600960 h 3190240"/>
                <a:gd name="connsiteX8" fmla="*/ 284480 w 843280"/>
                <a:gd name="connsiteY8" fmla="*/ 609600 h 3190240"/>
                <a:gd name="connsiteX9" fmla="*/ 325120 w 843280"/>
                <a:gd name="connsiteY9" fmla="*/ 0 h 3190240"/>
                <a:gd name="connsiteX10" fmla="*/ 650240 w 843280"/>
                <a:gd name="connsiteY10" fmla="*/ 254000 h 319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3280" h="3190240">
                  <a:moveTo>
                    <a:pt x="355600" y="213360"/>
                  </a:moveTo>
                  <a:cubicBezTo>
                    <a:pt x="419947" y="240453"/>
                    <a:pt x="616373" y="267547"/>
                    <a:pt x="680720" y="294640"/>
                  </a:cubicBezTo>
                  <a:lnTo>
                    <a:pt x="843280" y="457200"/>
                  </a:lnTo>
                  <a:cubicBezTo>
                    <a:pt x="839893" y="1131147"/>
                    <a:pt x="836507" y="1805093"/>
                    <a:pt x="833120" y="2479040"/>
                  </a:cubicBezTo>
                  <a:cubicBezTo>
                    <a:pt x="775547" y="2580640"/>
                    <a:pt x="717973" y="2895600"/>
                    <a:pt x="660400" y="2997200"/>
                  </a:cubicBezTo>
                  <a:lnTo>
                    <a:pt x="467360" y="3190240"/>
                  </a:lnTo>
                  <a:lnTo>
                    <a:pt x="0" y="2854960"/>
                  </a:lnTo>
                  <a:lnTo>
                    <a:pt x="284480" y="2600960"/>
                  </a:lnTo>
                  <a:cubicBezTo>
                    <a:pt x="294640" y="1933787"/>
                    <a:pt x="274320" y="1276773"/>
                    <a:pt x="284480" y="609600"/>
                  </a:cubicBezTo>
                  <a:lnTo>
                    <a:pt x="325120" y="0"/>
                  </a:lnTo>
                  <a:lnTo>
                    <a:pt x="650240" y="254000"/>
                  </a:lnTo>
                </a:path>
              </a:pathLst>
            </a:custGeom>
            <a:solidFill>
              <a:srgbClr val="7E87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  <p:sp>
          <p:nvSpPr>
            <p:cNvPr id="11" name="Hình tự do: Hình 10">
              <a:extLst>
                <a:ext uri="{FF2B5EF4-FFF2-40B4-BE49-F238E27FC236}">
                  <a16:creationId xmlns:a16="http://schemas.microsoft.com/office/drawing/2014/main" xmlns="" id="{DC2207C4-E613-48FA-2D3B-7543563A5875}"/>
                </a:ext>
              </a:extLst>
            </p:cNvPr>
            <p:cNvSpPr/>
            <p:nvPr/>
          </p:nvSpPr>
          <p:spPr>
            <a:xfrm>
              <a:off x="5669280" y="802078"/>
              <a:ext cx="1879600" cy="2622759"/>
            </a:xfrm>
            <a:custGeom>
              <a:avLst/>
              <a:gdLst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589280 w 1788160"/>
                <a:gd name="connsiteY7" fmla="*/ 436880 h 2661920"/>
                <a:gd name="connsiteX8" fmla="*/ 345440 w 1788160"/>
                <a:gd name="connsiteY8" fmla="*/ 894080 h 2661920"/>
                <a:gd name="connsiteX9" fmla="*/ 0 w 1788160"/>
                <a:gd name="connsiteY9" fmla="*/ 579120 h 2661920"/>
                <a:gd name="connsiteX10" fmla="*/ 121920 w 1788160"/>
                <a:gd name="connsiteY10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579120 w 1788160"/>
                <a:gd name="connsiteY7" fmla="*/ 497840 h 2661920"/>
                <a:gd name="connsiteX8" fmla="*/ 345440 w 1788160"/>
                <a:gd name="connsiteY8" fmla="*/ 894080 h 2661920"/>
                <a:gd name="connsiteX9" fmla="*/ 0 w 1788160"/>
                <a:gd name="connsiteY9" fmla="*/ 579120 h 2661920"/>
                <a:gd name="connsiteX10" fmla="*/ 121920 w 1788160"/>
                <a:gd name="connsiteY10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579120 w 1788160"/>
                <a:gd name="connsiteY7" fmla="*/ 497840 h 2661920"/>
                <a:gd name="connsiteX8" fmla="*/ 345440 w 1788160"/>
                <a:gd name="connsiteY8" fmla="*/ 894080 h 2661920"/>
                <a:gd name="connsiteX9" fmla="*/ 0 w 1788160"/>
                <a:gd name="connsiteY9" fmla="*/ 579120 h 2661920"/>
                <a:gd name="connsiteX10" fmla="*/ 121920 w 1788160"/>
                <a:gd name="connsiteY10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640080 w 1788160"/>
                <a:gd name="connsiteY7" fmla="*/ 528320 h 2661920"/>
                <a:gd name="connsiteX8" fmla="*/ 345440 w 1788160"/>
                <a:gd name="connsiteY8" fmla="*/ 894080 h 2661920"/>
                <a:gd name="connsiteX9" fmla="*/ 0 w 1788160"/>
                <a:gd name="connsiteY9" fmla="*/ 579120 h 2661920"/>
                <a:gd name="connsiteX10" fmla="*/ 121920 w 1788160"/>
                <a:gd name="connsiteY10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640080 w 1788160"/>
                <a:gd name="connsiteY7" fmla="*/ 528320 h 2661920"/>
                <a:gd name="connsiteX8" fmla="*/ 345440 w 1788160"/>
                <a:gd name="connsiteY8" fmla="*/ 894080 h 2661920"/>
                <a:gd name="connsiteX9" fmla="*/ 0 w 1788160"/>
                <a:gd name="connsiteY9" fmla="*/ 579120 h 2661920"/>
                <a:gd name="connsiteX10" fmla="*/ 121920 w 1788160"/>
                <a:gd name="connsiteY10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660400 w 1788160"/>
                <a:gd name="connsiteY7" fmla="*/ 497840 h 2661920"/>
                <a:gd name="connsiteX8" fmla="*/ 345440 w 1788160"/>
                <a:gd name="connsiteY8" fmla="*/ 894080 h 2661920"/>
                <a:gd name="connsiteX9" fmla="*/ 0 w 1788160"/>
                <a:gd name="connsiteY9" fmla="*/ 579120 h 2661920"/>
                <a:gd name="connsiteX10" fmla="*/ 121920 w 1788160"/>
                <a:gd name="connsiteY10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731520 w 1788160"/>
                <a:gd name="connsiteY7" fmla="*/ 558800 h 2661920"/>
                <a:gd name="connsiteX8" fmla="*/ 660400 w 1788160"/>
                <a:gd name="connsiteY8" fmla="*/ 497840 h 2661920"/>
                <a:gd name="connsiteX9" fmla="*/ 345440 w 1788160"/>
                <a:gd name="connsiteY9" fmla="*/ 894080 h 2661920"/>
                <a:gd name="connsiteX10" fmla="*/ 0 w 1788160"/>
                <a:gd name="connsiteY10" fmla="*/ 579120 h 2661920"/>
                <a:gd name="connsiteX11" fmla="*/ 121920 w 1788160"/>
                <a:gd name="connsiteY11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57680 w 1788160"/>
                <a:gd name="connsiteY3" fmla="*/ 894080 h 2661920"/>
                <a:gd name="connsiteX4" fmla="*/ 1778000 w 1788160"/>
                <a:gd name="connsiteY4" fmla="*/ 1422400 h 2661920"/>
                <a:gd name="connsiteX5" fmla="*/ 1788160 w 1788160"/>
                <a:gd name="connsiteY5" fmla="*/ 2661920 h 2661920"/>
                <a:gd name="connsiteX6" fmla="*/ 1249680 w 1788160"/>
                <a:gd name="connsiteY6" fmla="*/ 2590800 h 2661920"/>
                <a:gd name="connsiteX7" fmla="*/ 1229360 w 1788160"/>
                <a:gd name="connsiteY7" fmla="*/ 731520 h 2661920"/>
                <a:gd name="connsiteX8" fmla="*/ 731520 w 1788160"/>
                <a:gd name="connsiteY8" fmla="*/ 558800 h 2661920"/>
                <a:gd name="connsiteX9" fmla="*/ 660400 w 1788160"/>
                <a:gd name="connsiteY9" fmla="*/ 497840 h 2661920"/>
                <a:gd name="connsiteX10" fmla="*/ 345440 w 1788160"/>
                <a:gd name="connsiteY10" fmla="*/ 894080 h 2661920"/>
                <a:gd name="connsiteX11" fmla="*/ 0 w 1788160"/>
                <a:gd name="connsiteY11" fmla="*/ 579120 h 2661920"/>
                <a:gd name="connsiteX12" fmla="*/ 121920 w 1788160"/>
                <a:gd name="connsiteY12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290320 w 1788160"/>
                <a:gd name="connsiteY2" fmla="*/ 162560 h 2661920"/>
                <a:gd name="connsiteX3" fmla="*/ 1656080 w 1788160"/>
                <a:gd name="connsiteY3" fmla="*/ 457200 h 2661920"/>
                <a:gd name="connsiteX4" fmla="*/ 1757680 w 1788160"/>
                <a:gd name="connsiteY4" fmla="*/ 894080 h 2661920"/>
                <a:gd name="connsiteX5" fmla="*/ 1778000 w 1788160"/>
                <a:gd name="connsiteY5" fmla="*/ 1422400 h 2661920"/>
                <a:gd name="connsiteX6" fmla="*/ 1788160 w 1788160"/>
                <a:gd name="connsiteY6" fmla="*/ 2661920 h 2661920"/>
                <a:gd name="connsiteX7" fmla="*/ 1249680 w 1788160"/>
                <a:gd name="connsiteY7" fmla="*/ 2590800 h 2661920"/>
                <a:gd name="connsiteX8" fmla="*/ 1229360 w 1788160"/>
                <a:gd name="connsiteY8" fmla="*/ 731520 h 2661920"/>
                <a:gd name="connsiteX9" fmla="*/ 731520 w 1788160"/>
                <a:gd name="connsiteY9" fmla="*/ 558800 h 2661920"/>
                <a:gd name="connsiteX10" fmla="*/ 660400 w 1788160"/>
                <a:gd name="connsiteY10" fmla="*/ 497840 h 2661920"/>
                <a:gd name="connsiteX11" fmla="*/ 345440 w 1788160"/>
                <a:gd name="connsiteY11" fmla="*/ 894080 h 2661920"/>
                <a:gd name="connsiteX12" fmla="*/ 0 w 1788160"/>
                <a:gd name="connsiteY12" fmla="*/ 579120 h 2661920"/>
                <a:gd name="connsiteX13" fmla="*/ 121920 w 1788160"/>
                <a:gd name="connsiteY13" fmla="*/ 284480 h 2661920"/>
                <a:gd name="connsiteX0" fmla="*/ 121920 w 1788160"/>
                <a:gd name="connsiteY0" fmla="*/ 284480 h 2661920"/>
                <a:gd name="connsiteX1" fmla="*/ 365760 w 1788160"/>
                <a:gd name="connsiteY1" fmla="*/ 162560 h 2661920"/>
                <a:gd name="connsiteX2" fmla="*/ 792480 w 1788160"/>
                <a:gd name="connsiteY2" fmla="*/ 0 h 2661920"/>
                <a:gd name="connsiteX3" fmla="*/ 1290320 w 1788160"/>
                <a:gd name="connsiteY3" fmla="*/ 162560 h 2661920"/>
                <a:gd name="connsiteX4" fmla="*/ 1656080 w 1788160"/>
                <a:gd name="connsiteY4" fmla="*/ 457200 h 2661920"/>
                <a:gd name="connsiteX5" fmla="*/ 1757680 w 1788160"/>
                <a:gd name="connsiteY5" fmla="*/ 894080 h 2661920"/>
                <a:gd name="connsiteX6" fmla="*/ 1778000 w 1788160"/>
                <a:gd name="connsiteY6" fmla="*/ 1422400 h 2661920"/>
                <a:gd name="connsiteX7" fmla="*/ 1788160 w 1788160"/>
                <a:gd name="connsiteY7" fmla="*/ 2661920 h 2661920"/>
                <a:gd name="connsiteX8" fmla="*/ 1249680 w 1788160"/>
                <a:gd name="connsiteY8" fmla="*/ 2590800 h 2661920"/>
                <a:gd name="connsiteX9" fmla="*/ 1229360 w 1788160"/>
                <a:gd name="connsiteY9" fmla="*/ 731520 h 2661920"/>
                <a:gd name="connsiteX10" fmla="*/ 731520 w 1788160"/>
                <a:gd name="connsiteY10" fmla="*/ 558800 h 2661920"/>
                <a:gd name="connsiteX11" fmla="*/ 660400 w 1788160"/>
                <a:gd name="connsiteY11" fmla="*/ 497840 h 2661920"/>
                <a:gd name="connsiteX12" fmla="*/ 345440 w 1788160"/>
                <a:gd name="connsiteY12" fmla="*/ 894080 h 2661920"/>
                <a:gd name="connsiteX13" fmla="*/ 0 w 1788160"/>
                <a:gd name="connsiteY13" fmla="*/ 579120 h 2661920"/>
                <a:gd name="connsiteX14" fmla="*/ 121920 w 1788160"/>
                <a:gd name="connsiteY14" fmla="*/ 284480 h 2661920"/>
                <a:gd name="connsiteX0" fmla="*/ 213360 w 1879600"/>
                <a:gd name="connsiteY0" fmla="*/ 284480 h 2661920"/>
                <a:gd name="connsiteX1" fmla="*/ 457200 w 1879600"/>
                <a:gd name="connsiteY1" fmla="*/ 162560 h 2661920"/>
                <a:gd name="connsiteX2" fmla="*/ 883920 w 1879600"/>
                <a:gd name="connsiteY2" fmla="*/ 0 h 2661920"/>
                <a:gd name="connsiteX3" fmla="*/ 1381760 w 1879600"/>
                <a:gd name="connsiteY3" fmla="*/ 162560 h 2661920"/>
                <a:gd name="connsiteX4" fmla="*/ 1747520 w 1879600"/>
                <a:gd name="connsiteY4" fmla="*/ 457200 h 2661920"/>
                <a:gd name="connsiteX5" fmla="*/ 1849120 w 1879600"/>
                <a:gd name="connsiteY5" fmla="*/ 894080 h 2661920"/>
                <a:gd name="connsiteX6" fmla="*/ 1869440 w 1879600"/>
                <a:gd name="connsiteY6" fmla="*/ 1422400 h 2661920"/>
                <a:gd name="connsiteX7" fmla="*/ 1879600 w 1879600"/>
                <a:gd name="connsiteY7" fmla="*/ 2661920 h 2661920"/>
                <a:gd name="connsiteX8" fmla="*/ 1341120 w 1879600"/>
                <a:gd name="connsiteY8" fmla="*/ 2590800 h 2661920"/>
                <a:gd name="connsiteX9" fmla="*/ 1320800 w 1879600"/>
                <a:gd name="connsiteY9" fmla="*/ 731520 h 2661920"/>
                <a:gd name="connsiteX10" fmla="*/ 822960 w 1879600"/>
                <a:gd name="connsiteY10" fmla="*/ 558800 h 2661920"/>
                <a:gd name="connsiteX11" fmla="*/ 751840 w 1879600"/>
                <a:gd name="connsiteY11" fmla="*/ 497840 h 2661920"/>
                <a:gd name="connsiteX12" fmla="*/ 436880 w 1879600"/>
                <a:gd name="connsiteY12" fmla="*/ 894080 h 2661920"/>
                <a:gd name="connsiteX13" fmla="*/ 0 w 1879600"/>
                <a:gd name="connsiteY13" fmla="*/ 619760 h 2661920"/>
                <a:gd name="connsiteX14" fmla="*/ 213360 w 1879600"/>
                <a:gd name="connsiteY14" fmla="*/ 284480 h 2661920"/>
                <a:gd name="connsiteX0" fmla="*/ 213360 w 1879600"/>
                <a:gd name="connsiteY0" fmla="*/ 243840 h 2621280"/>
                <a:gd name="connsiteX1" fmla="*/ 457200 w 1879600"/>
                <a:gd name="connsiteY1" fmla="*/ 121920 h 2621280"/>
                <a:gd name="connsiteX2" fmla="*/ 883920 w 1879600"/>
                <a:gd name="connsiteY2" fmla="*/ 0 h 2621280"/>
                <a:gd name="connsiteX3" fmla="*/ 1381760 w 1879600"/>
                <a:gd name="connsiteY3" fmla="*/ 121920 h 2621280"/>
                <a:gd name="connsiteX4" fmla="*/ 1747520 w 1879600"/>
                <a:gd name="connsiteY4" fmla="*/ 416560 h 2621280"/>
                <a:gd name="connsiteX5" fmla="*/ 1849120 w 1879600"/>
                <a:gd name="connsiteY5" fmla="*/ 853440 h 2621280"/>
                <a:gd name="connsiteX6" fmla="*/ 1869440 w 1879600"/>
                <a:gd name="connsiteY6" fmla="*/ 1381760 h 2621280"/>
                <a:gd name="connsiteX7" fmla="*/ 1879600 w 1879600"/>
                <a:gd name="connsiteY7" fmla="*/ 2621280 h 2621280"/>
                <a:gd name="connsiteX8" fmla="*/ 1341120 w 1879600"/>
                <a:gd name="connsiteY8" fmla="*/ 2550160 h 2621280"/>
                <a:gd name="connsiteX9" fmla="*/ 1320800 w 1879600"/>
                <a:gd name="connsiteY9" fmla="*/ 690880 h 2621280"/>
                <a:gd name="connsiteX10" fmla="*/ 822960 w 1879600"/>
                <a:gd name="connsiteY10" fmla="*/ 518160 h 2621280"/>
                <a:gd name="connsiteX11" fmla="*/ 751840 w 1879600"/>
                <a:gd name="connsiteY11" fmla="*/ 457200 h 2621280"/>
                <a:gd name="connsiteX12" fmla="*/ 436880 w 1879600"/>
                <a:gd name="connsiteY12" fmla="*/ 853440 h 2621280"/>
                <a:gd name="connsiteX13" fmla="*/ 0 w 1879600"/>
                <a:gd name="connsiteY13" fmla="*/ 579120 h 2621280"/>
                <a:gd name="connsiteX14" fmla="*/ 213360 w 1879600"/>
                <a:gd name="connsiteY14" fmla="*/ 243840 h 2621280"/>
                <a:gd name="connsiteX0" fmla="*/ 213360 w 1879600"/>
                <a:gd name="connsiteY0" fmla="*/ 243840 h 2621280"/>
                <a:gd name="connsiteX1" fmla="*/ 457200 w 1879600"/>
                <a:gd name="connsiteY1" fmla="*/ 121920 h 2621280"/>
                <a:gd name="connsiteX2" fmla="*/ 833120 w 1879600"/>
                <a:gd name="connsiteY2" fmla="*/ 0 h 2621280"/>
                <a:gd name="connsiteX3" fmla="*/ 1381760 w 1879600"/>
                <a:gd name="connsiteY3" fmla="*/ 121920 h 2621280"/>
                <a:gd name="connsiteX4" fmla="*/ 1747520 w 1879600"/>
                <a:gd name="connsiteY4" fmla="*/ 416560 h 2621280"/>
                <a:gd name="connsiteX5" fmla="*/ 1849120 w 1879600"/>
                <a:gd name="connsiteY5" fmla="*/ 853440 h 2621280"/>
                <a:gd name="connsiteX6" fmla="*/ 1869440 w 1879600"/>
                <a:gd name="connsiteY6" fmla="*/ 1381760 h 2621280"/>
                <a:gd name="connsiteX7" fmla="*/ 1879600 w 1879600"/>
                <a:gd name="connsiteY7" fmla="*/ 2621280 h 2621280"/>
                <a:gd name="connsiteX8" fmla="*/ 1341120 w 1879600"/>
                <a:gd name="connsiteY8" fmla="*/ 2550160 h 2621280"/>
                <a:gd name="connsiteX9" fmla="*/ 1320800 w 1879600"/>
                <a:gd name="connsiteY9" fmla="*/ 690880 h 2621280"/>
                <a:gd name="connsiteX10" fmla="*/ 822960 w 1879600"/>
                <a:gd name="connsiteY10" fmla="*/ 518160 h 2621280"/>
                <a:gd name="connsiteX11" fmla="*/ 751840 w 1879600"/>
                <a:gd name="connsiteY11" fmla="*/ 457200 h 2621280"/>
                <a:gd name="connsiteX12" fmla="*/ 436880 w 1879600"/>
                <a:gd name="connsiteY12" fmla="*/ 853440 h 2621280"/>
                <a:gd name="connsiteX13" fmla="*/ 0 w 1879600"/>
                <a:gd name="connsiteY13" fmla="*/ 579120 h 2621280"/>
                <a:gd name="connsiteX14" fmla="*/ 213360 w 1879600"/>
                <a:gd name="connsiteY14" fmla="*/ 243840 h 2621280"/>
                <a:gd name="connsiteX0" fmla="*/ 213360 w 1879600"/>
                <a:gd name="connsiteY0" fmla="*/ 245319 h 2622759"/>
                <a:gd name="connsiteX1" fmla="*/ 457200 w 1879600"/>
                <a:gd name="connsiteY1" fmla="*/ 123399 h 2622759"/>
                <a:gd name="connsiteX2" fmla="*/ 833120 w 1879600"/>
                <a:gd name="connsiteY2" fmla="*/ 1479 h 2622759"/>
                <a:gd name="connsiteX3" fmla="*/ 1117600 w 1879600"/>
                <a:gd name="connsiteY3" fmla="*/ 72599 h 2622759"/>
                <a:gd name="connsiteX4" fmla="*/ 1381760 w 1879600"/>
                <a:gd name="connsiteY4" fmla="*/ 123399 h 2622759"/>
                <a:gd name="connsiteX5" fmla="*/ 1747520 w 1879600"/>
                <a:gd name="connsiteY5" fmla="*/ 418039 h 2622759"/>
                <a:gd name="connsiteX6" fmla="*/ 1849120 w 1879600"/>
                <a:gd name="connsiteY6" fmla="*/ 854919 h 2622759"/>
                <a:gd name="connsiteX7" fmla="*/ 1869440 w 1879600"/>
                <a:gd name="connsiteY7" fmla="*/ 1383239 h 2622759"/>
                <a:gd name="connsiteX8" fmla="*/ 1879600 w 1879600"/>
                <a:gd name="connsiteY8" fmla="*/ 2622759 h 2622759"/>
                <a:gd name="connsiteX9" fmla="*/ 1341120 w 1879600"/>
                <a:gd name="connsiteY9" fmla="*/ 2551639 h 2622759"/>
                <a:gd name="connsiteX10" fmla="*/ 1320800 w 1879600"/>
                <a:gd name="connsiteY10" fmla="*/ 692359 h 2622759"/>
                <a:gd name="connsiteX11" fmla="*/ 822960 w 1879600"/>
                <a:gd name="connsiteY11" fmla="*/ 519639 h 2622759"/>
                <a:gd name="connsiteX12" fmla="*/ 751840 w 1879600"/>
                <a:gd name="connsiteY12" fmla="*/ 458679 h 2622759"/>
                <a:gd name="connsiteX13" fmla="*/ 436880 w 1879600"/>
                <a:gd name="connsiteY13" fmla="*/ 854919 h 2622759"/>
                <a:gd name="connsiteX14" fmla="*/ 0 w 1879600"/>
                <a:gd name="connsiteY14" fmla="*/ 580599 h 2622759"/>
                <a:gd name="connsiteX15" fmla="*/ 213360 w 1879600"/>
                <a:gd name="connsiteY15" fmla="*/ 245319 h 2622759"/>
                <a:gd name="connsiteX0" fmla="*/ 213360 w 1879600"/>
                <a:gd name="connsiteY0" fmla="*/ 245319 h 2622759"/>
                <a:gd name="connsiteX1" fmla="*/ 457200 w 1879600"/>
                <a:gd name="connsiteY1" fmla="*/ 123399 h 2622759"/>
                <a:gd name="connsiteX2" fmla="*/ 599440 w 1879600"/>
                <a:gd name="connsiteY2" fmla="*/ 52280 h 2622759"/>
                <a:gd name="connsiteX3" fmla="*/ 833120 w 1879600"/>
                <a:gd name="connsiteY3" fmla="*/ 1479 h 2622759"/>
                <a:gd name="connsiteX4" fmla="*/ 1117600 w 1879600"/>
                <a:gd name="connsiteY4" fmla="*/ 72599 h 2622759"/>
                <a:gd name="connsiteX5" fmla="*/ 1381760 w 1879600"/>
                <a:gd name="connsiteY5" fmla="*/ 123399 h 2622759"/>
                <a:gd name="connsiteX6" fmla="*/ 1747520 w 1879600"/>
                <a:gd name="connsiteY6" fmla="*/ 418039 h 2622759"/>
                <a:gd name="connsiteX7" fmla="*/ 1849120 w 1879600"/>
                <a:gd name="connsiteY7" fmla="*/ 854919 h 2622759"/>
                <a:gd name="connsiteX8" fmla="*/ 1869440 w 1879600"/>
                <a:gd name="connsiteY8" fmla="*/ 1383239 h 2622759"/>
                <a:gd name="connsiteX9" fmla="*/ 1879600 w 1879600"/>
                <a:gd name="connsiteY9" fmla="*/ 2622759 h 2622759"/>
                <a:gd name="connsiteX10" fmla="*/ 1341120 w 1879600"/>
                <a:gd name="connsiteY10" fmla="*/ 2551639 h 2622759"/>
                <a:gd name="connsiteX11" fmla="*/ 1320800 w 1879600"/>
                <a:gd name="connsiteY11" fmla="*/ 692359 h 2622759"/>
                <a:gd name="connsiteX12" fmla="*/ 822960 w 1879600"/>
                <a:gd name="connsiteY12" fmla="*/ 519639 h 2622759"/>
                <a:gd name="connsiteX13" fmla="*/ 751840 w 1879600"/>
                <a:gd name="connsiteY13" fmla="*/ 458679 h 2622759"/>
                <a:gd name="connsiteX14" fmla="*/ 436880 w 1879600"/>
                <a:gd name="connsiteY14" fmla="*/ 854919 h 2622759"/>
                <a:gd name="connsiteX15" fmla="*/ 0 w 1879600"/>
                <a:gd name="connsiteY15" fmla="*/ 580599 h 2622759"/>
                <a:gd name="connsiteX16" fmla="*/ 213360 w 1879600"/>
                <a:gd name="connsiteY16" fmla="*/ 245319 h 2622759"/>
                <a:gd name="connsiteX0" fmla="*/ 213360 w 1879600"/>
                <a:gd name="connsiteY0" fmla="*/ 245319 h 2622759"/>
                <a:gd name="connsiteX1" fmla="*/ 457200 w 1879600"/>
                <a:gd name="connsiteY1" fmla="*/ 123399 h 2622759"/>
                <a:gd name="connsiteX2" fmla="*/ 599440 w 1879600"/>
                <a:gd name="connsiteY2" fmla="*/ 52280 h 2622759"/>
                <a:gd name="connsiteX3" fmla="*/ 833120 w 1879600"/>
                <a:gd name="connsiteY3" fmla="*/ 1479 h 2622759"/>
                <a:gd name="connsiteX4" fmla="*/ 1117600 w 1879600"/>
                <a:gd name="connsiteY4" fmla="*/ 72599 h 2622759"/>
                <a:gd name="connsiteX5" fmla="*/ 1381760 w 1879600"/>
                <a:gd name="connsiteY5" fmla="*/ 123399 h 2622759"/>
                <a:gd name="connsiteX6" fmla="*/ 1747520 w 1879600"/>
                <a:gd name="connsiteY6" fmla="*/ 418039 h 2622759"/>
                <a:gd name="connsiteX7" fmla="*/ 1849120 w 1879600"/>
                <a:gd name="connsiteY7" fmla="*/ 854919 h 2622759"/>
                <a:gd name="connsiteX8" fmla="*/ 1869440 w 1879600"/>
                <a:gd name="connsiteY8" fmla="*/ 1383239 h 2622759"/>
                <a:gd name="connsiteX9" fmla="*/ 1879600 w 1879600"/>
                <a:gd name="connsiteY9" fmla="*/ 2622759 h 2622759"/>
                <a:gd name="connsiteX10" fmla="*/ 1341120 w 1879600"/>
                <a:gd name="connsiteY10" fmla="*/ 2551639 h 2622759"/>
                <a:gd name="connsiteX11" fmla="*/ 1320800 w 1879600"/>
                <a:gd name="connsiteY11" fmla="*/ 692359 h 2622759"/>
                <a:gd name="connsiteX12" fmla="*/ 1036320 w 1879600"/>
                <a:gd name="connsiteY12" fmla="*/ 499320 h 2622759"/>
                <a:gd name="connsiteX13" fmla="*/ 822960 w 1879600"/>
                <a:gd name="connsiteY13" fmla="*/ 519639 h 2622759"/>
                <a:gd name="connsiteX14" fmla="*/ 751840 w 1879600"/>
                <a:gd name="connsiteY14" fmla="*/ 458679 h 2622759"/>
                <a:gd name="connsiteX15" fmla="*/ 436880 w 1879600"/>
                <a:gd name="connsiteY15" fmla="*/ 854919 h 2622759"/>
                <a:gd name="connsiteX16" fmla="*/ 0 w 1879600"/>
                <a:gd name="connsiteY16" fmla="*/ 580599 h 2622759"/>
                <a:gd name="connsiteX17" fmla="*/ 213360 w 1879600"/>
                <a:gd name="connsiteY17" fmla="*/ 245319 h 2622759"/>
                <a:gd name="connsiteX0" fmla="*/ 213360 w 1879600"/>
                <a:gd name="connsiteY0" fmla="*/ 245319 h 2622759"/>
                <a:gd name="connsiteX1" fmla="*/ 457200 w 1879600"/>
                <a:gd name="connsiteY1" fmla="*/ 123399 h 2622759"/>
                <a:gd name="connsiteX2" fmla="*/ 599440 w 1879600"/>
                <a:gd name="connsiteY2" fmla="*/ 52280 h 2622759"/>
                <a:gd name="connsiteX3" fmla="*/ 833120 w 1879600"/>
                <a:gd name="connsiteY3" fmla="*/ 1479 h 2622759"/>
                <a:gd name="connsiteX4" fmla="*/ 1117600 w 1879600"/>
                <a:gd name="connsiteY4" fmla="*/ 72599 h 2622759"/>
                <a:gd name="connsiteX5" fmla="*/ 1381760 w 1879600"/>
                <a:gd name="connsiteY5" fmla="*/ 123399 h 2622759"/>
                <a:gd name="connsiteX6" fmla="*/ 1747520 w 1879600"/>
                <a:gd name="connsiteY6" fmla="*/ 418039 h 2622759"/>
                <a:gd name="connsiteX7" fmla="*/ 1849120 w 1879600"/>
                <a:gd name="connsiteY7" fmla="*/ 854919 h 2622759"/>
                <a:gd name="connsiteX8" fmla="*/ 1869440 w 1879600"/>
                <a:gd name="connsiteY8" fmla="*/ 1383239 h 2622759"/>
                <a:gd name="connsiteX9" fmla="*/ 1879600 w 1879600"/>
                <a:gd name="connsiteY9" fmla="*/ 2622759 h 2622759"/>
                <a:gd name="connsiteX10" fmla="*/ 1341120 w 1879600"/>
                <a:gd name="connsiteY10" fmla="*/ 2551639 h 2622759"/>
                <a:gd name="connsiteX11" fmla="*/ 1320800 w 1879600"/>
                <a:gd name="connsiteY11" fmla="*/ 692359 h 2622759"/>
                <a:gd name="connsiteX12" fmla="*/ 1209040 w 1879600"/>
                <a:gd name="connsiteY12" fmla="*/ 570440 h 2622759"/>
                <a:gd name="connsiteX13" fmla="*/ 1036320 w 1879600"/>
                <a:gd name="connsiteY13" fmla="*/ 499320 h 2622759"/>
                <a:gd name="connsiteX14" fmla="*/ 822960 w 1879600"/>
                <a:gd name="connsiteY14" fmla="*/ 519639 h 2622759"/>
                <a:gd name="connsiteX15" fmla="*/ 751840 w 1879600"/>
                <a:gd name="connsiteY15" fmla="*/ 458679 h 2622759"/>
                <a:gd name="connsiteX16" fmla="*/ 436880 w 1879600"/>
                <a:gd name="connsiteY16" fmla="*/ 854919 h 2622759"/>
                <a:gd name="connsiteX17" fmla="*/ 0 w 1879600"/>
                <a:gd name="connsiteY17" fmla="*/ 580599 h 2622759"/>
                <a:gd name="connsiteX18" fmla="*/ 213360 w 1879600"/>
                <a:gd name="connsiteY18" fmla="*/ 245319 h 2622759"/>
                <a:gd name="connsiteX0" fmla="*/ 213360 w 1879600"/>
                <a:gd name="connsiteY0" fmla="*/ 245319 h 2622759"/>
                <a:gd name="connsiteX1" fmla="*/ 457200 w 1879600"/>
                <a:gd name="connsiteY1" fmla="*/ 123399 h 2622759"/>
                <a:gd name="connsiteX2" fmla="*/ 599440 w 1879600"/>
                <a:gd name="connsiteY2" fmla="*/ 52280 h 2622759"/>
                <a:gd name="connsiteX3" fmla="*/ 833120 w 1879600"/>
                <a:gd name="connsiteY3" fmla="*/ 1479 h 2622759"/>
                <a:gd name="connsiteX4" fmla="*/ 1117600 w 1879600"/>
                <a:gd name="connsiteY4" fmla="*/ 72599 h 2622759"/>
                <a:gd name="connsiteX5" fmla="*/ 1381760 w 1879600"/>
                <a:gd name="connsiteY5" fmla="*/ 123399 h 2622759"/>
                <a:gd name="connsiteX6" fmla="*/ 1747520 w 1879600"/>
                <a:gd name="connsiteY6" fmla="*/ 418039 h 2622759"/>
                <a:gd name="connsiteX7" fmla="*/ 1849120 w 1879600"/>
                <a:gd name="connsiteY7" fmla="*/ 854919 h 2622759"/>
                <a:gd name="connsiteX8" fmla="*/ 1869440 w 1879600"/>
                <a:gd name="connsiteY8" fmla="*/ 1383239 h 2622759"/>
                <a:gd name="connsiteX9" fmla="*/ 1879600 w 1879600"/>
                <a:gd name="connsiteY9" fmla="*/ 2622759 h 2622759"/>
                <a:gd name="connsiteX10" fmla="*/ 1341120 w 1879600"/>
                <a:gd name="connsiteY10" fmla="*/ 2551639 h 2622759"/>
                <a:gd name="connsiteX11" fmla="*/ 1320800 w 1879600"/>
                <a:gd name="connsiteY11" fmla="*/ 692359 h 2622759"/>
                <a:gd name="connsiteX12" fmla="*/ 1209040 w 1879600"/>
                <a:gd name="connsiteY12" fmla="*/ 570440 h 2622759"/>
                <a:gd name="connsiteX13" fmla="*/ 1036320 w 1879600"/>
                <a:gd name="connsiteY13" fmla="*/ 499320 h 2622759"/>
                <a:gd name="connsiteX14" fmla="*/ 822960 w 1879600"/>
                <a:gd name="connsiteY14" fmla="*/ 519639 h 2622759"/>
                <a:gd name="connsiteX15" fmla="*/ 751840 w 1879600"/>
                <a:gd name="connsiteY15" fmla="*/ 458679 h 2622759"/>
                <a:gd name="connsiteX16" fmla="*/ 426720 w 1879600"/>
                <a:gd name="connsiteY16" fmla="*/ 773639 h 2622759"/>
                <a:gd name="connsiteX17" fmla="*/ 0 w 1879600"/>
                <a:gd name="connsiteY17" fmla="*/ 580599 h 2622759"/>
                <a:gd name="connsiteX18" fmla="*/ 213360 w 1879600"/>
                <a:gd name="connsiteY18" fmla="*/ 245319 h 2622759"/>
                <a:gd name="connsiteX0" fmla="*/ 213360 w 1879600"/>
                <a:gd name="connsiteY0" fmla="*/ 245319 h 2622759"/>
                <a:gd name="connsiteX1" fmla="*/ 457200 w 1879600"/>
                <a:gd name="connsiteY1" fmla="*/ 123399 h 2622759"/>
                <a:gd name="connsiteX2" fmla="*/ 599440 w 1879600"/>
                <a:gd name="connsiteY2" fmla="*/ 52280 h 2622759"/>
                <a:gd name="connsiteX3" fmla="*/ 833120 w 1879600"/>
                <a:gd name="connsiteY3" fmla="*/ 1479 h 2622759"/>
                <a:gd name="connsiteX4" fmla="*/ 1117600 w 1879600"/>
                <a:gd name="connsiteY4" fmla="*/ 72599 h 2622759"/>
                <a:gd name="connsiteX5" fmla="*/ 1381760 w 1879600"/>
                <a:gd name="connsiteY5" fmla="*/ 123399 h 2622759"/>
                <a:gd name="connsiteX6" fmla="*/ 1747520 w 1879600"/>
                <a:gd name="connsiteY6" fmla="*/ 418039 h 2622759"/>
                <a:gd name="connsiteX7" fmla="*/ 1849120 w 1879600"/>
                <a:gd name="connsiteY7" fmla="*/ 854919 h 2622759"/>
                <a:gd name="connsiteX8" fmla="*/ 1869440 w 1879600"/>
                <a:gd name="connsiteY8" fmla="*/ 1383239 h 2622759"/>
                <a:gd name="connsiteX9" fmla="*/ 1879600 w 1879600"/>
                <a:gd name="connsiteY9" fmla="*/ 2622759 h 2622759"/>
                <a:gd name="connsiteX10" fmla="*/ 1341120 w 1879600"/>
                <a:gd name="connsiteY10" fmla="*/ 2551639 h 2622759"/>
                <a:gd name="connsiteX11" fmla="*/ 1320800 w 1879600"/>
                <a:gd name="connsiteY11" fmla="*/ 692359 h 2622759"/>
                <a:gd name="connsiteX12" fmla="*/ 1209040 w 1879600"/>
                <a:gd name="connsiteY12" fmla="*/ 570440 h 2622759"/>
                <a:gd name="connsiteX13" fmla="*/ 1036320 w 1879600"/>
                <a:gd name="connsiteY13" fmla="*/ 499320 h 2622759"/>
                <a:gd name="connsiteX14" fmla="*/ 822960 w 1879600"/>
                <a:gd name="connsiteY14" fmla="*/ 519639 h 2622759"/>
                <a:gd name="connsiteX15" fmla="*/ 619760 w 1879600"/>
                <a:gd name="connsiteY15" fmla="*/ 550119 h 2622759"/>
                <a:gd name="connsiteX16" fmla="*/ 426720 w 1879600"/>
                <a:gd name="connsiteY16" fmla="*/ 773639 h 2622759"/>
                <a:gd name="connsiteX17" fmla="*/ 0 w 1879600"/>
                <a:gd name="connsiteY17" fmla="*/ 580599 h 2622759"/>
                <a:gd name="connsiteX18" fmla="*/ 213360 w 1879600"/>
                <a:gd name="connsiteY18" fmla="*/ 245319 h 2622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79600" h="2622759">
                  <a:moveTo>
                    <a:pt x="213360" y="245319"/>
                  </a:moveTo>
                  <a:cubicBezTo>
                    <a:pt x="304800" y="208066"/>
                    <a:pt x="365760" y="160652"/>
                    <a:pt x="457200" y="123399"/>
                  </a:cubicBezTo>
                  <a:cubicBezTo>
                    <a:pt x="514773" y="106466"/>
                    <a:pt x="541867" y="69213"/>
                    <a:pt x="599440" y="52280"/>
                  </a:cubicBezTo>
                  <a:lnTo>
                    <a:pt x="833120" y="1479"/>
                  </a:lnTo>
                  <a:cubicBezTo>
                    <a:pt x="933027" y="-10374"/>
                    <a:pt x="1026160" y="52279"/>
                    <a:pt x="1117600" y="72599"/>
                  </a:cubicBezTo>
                  <a:cubicBezTo>
                    <a:pt x="1209040" y="92919"/>
                    <a:pt x="1266614" y="62439"/>
                    <a:pt x="1381760" y="123399"/>
                  </a:cubicBezTo>
                  <a:lnTo>
                    <a:pt x="1747520" y="418039"/>
                  </a:lnTo>
                  <a:cubicBezTo>
                    <a:pt x="1764453" y="550119"/>
                    <a:pt x="1832187" y="722839"/>
                    <a:pt x="1849120" y="854919"/>
                  </a:cubicBezTo>
                  <a:lnTo>
                    <a:pt x="1869440" y="1383239"/>
                  </a:lnTo>
                  <a:cubicBezTo>
                    <a:pt x="1872827" y="1796412"/>
                    <a:pt x="1876213" y="2209586"/>
                    <a:pt x="1879600" y="2622759"/>
                  </a:cubicBezTo>
                  <a:lnTo>
                    <a:pt x="1341120" y="2551639"/>
                  </a:lnTo>
                  <a:lnTo>
                    <a:pt x="1320800" y="692359"/>
                  </a:lnTo>
                  <a:cubicBezTo>
                    <a:pt x="1308947" y="348613"/>
                    <a:pt x="1256453" y="602613"/>
                    <a:pt x="1209040" y="570440"/>
                  </a:cubicBezTo>
                  <a:cubicBezTo>
                    <a:pt x="1161627" y="538267"/>
                    <a:pt x="1110826" y="494240"/>
                    <a:pt x="1036320" y="499320"/>
                  </a:cubicBezTo>
                  <a:cubicBezTo>
                    <a:pt x="961814" y="504400"/>
                    <a:pt x="890693" y="523026"/>
                    <a:pt x="822960" y="519639"/>
                  </a:cubicBezTo>
                  <a:cubicBezTo>
                    <a:pt x="755227" y="516252"/>
                    <a:pt x="697653" y="485772"/>
                    <a:pt x="619760" y="550119"/>
                  </a:cubicBezTo>
                  <a:lnTo>
                    <a:pt x="426720" y="773639"/>
                  </a:lnTo>
                  <a:lnTo>
                    <a:pt x="0" y="580599"/>
                  </a:lnTo>
                  <a:lnTo>
                    <a:pt x="213360" y="245319"/>
                  </a:lnTo>
                  <a:close/>
                </a:path>
              </a:pathLst>
            </a:custGeom>
            <a:solidFill>
              <a:srgbClr val="FDEC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xmlns="" id="{6C4B94DE-C3F5-7698-36B4-B820D3696F98}"/>
                </a:ext>
              </a:extLst>
            </p:cNvPr>
            <p:cNvSpPr/>
            <p:nvPr/>
          </p:nvSpPr>
          <p:spPr>
            <a:xfrm>
              <a:off x="7005866" y="3506118"/>
              <a:ext cx="1772374" cy="2092960"/>
            </a:xfrm>
            <a:custGeom>
              <a:avLst/>
              <a:gdLst>
                <a:gd name="connsiteX0" fmla="*/ 0 w 1767840"/>
                <a:gd name="connsiteY0" fmla="*/ 0 h 2092960"/>
                <a:gd name="connsiteX1" fmla="*/ 538480 w 1767840"/>
                <a:gd name="connsiteY1" fmla="*/ 60960 h 2092960"/>
                <a:gd name="connsiteX2" fmla="*/ 528320 w 1767840"/>
                <a:gd name="connsiteY2" fmla="*/ 1270000 h 2092960"/>
                <a:gd name="connsiteX3" fmla="*/ 711200 w 1767840"/>
                <a:gd name="connsiteY3" fmla="*/ 1584960 h 2092960"/>
                <a:gd name="connsiteX4" fmla="*/ 1137920 w 1767840"/>
                <a:gd name="connsiteY4" fmla="*/ 1513840 h 2092960"/>
                <a:gd name="connsiteX5" fmla="*/ 1412240 w 1767840"/>
                <a:gd name="connsiteY5" fmla="*/ 1127760 h 2092960"/>
                <a:gd name="connsiteX6" fmla="*/ 1767840 w 1767840"/>
                <a:gd name="connsiteY6" fmla="*/ 1493520 h 2092960"/>
                <a:gd name="connsiteX7" fmla="*/ 1503680 w 1767840"/>
                <a:gd name="connsiteY7" fmla="*/ 1899920 h 2092960"/>
                <a:gd name="connsiteX8" fmla="*/ 934720 w 1767840"/>
                <a:gd name="connsiteY8" fmla="*/ 2092960 h 2092960"/>
                <a:gd name="connsiteX9" fmla="*/ 426720 w 1767840"/>
                <a:gd name="connsiteY9" fmla="*/ 1920240 h 2092960"/>
                <a:gd name="connsiteX10" fmla="*/ 142240 w 1767840"/>
                <a:gd name="connsiteY10" fmla="*/ 1727200 h 2092960"/>
                <a:gd name="connsiteX11" fmla="*/ 101600 w 1767840"/>
                <a:gd name="connsiteY11" fmla="*/ 1351280 h 2092960"/>
                <a:gd name="connsiteX12" fmla="*/ 10160 w 1767840"/>
                <a:gd name="connsiteY12" fmla="*/ 518160 h 2092960"/>
                <a:gd name="connsiteX0" fmla="*/ 0 w 1767840"/>
                <a:gd name="connsiteY0" fmla="*/ 0 h 2092960"/>
                <a:gd name="connsiteX1" fmla="*/ 538480 w 1767840"/>
                <a:gd name="connsiteY1" fmla="*/ 60960 h 2092960"/>
                <a:gd name="connsiteX2" fmla="*/ 528320 w 1767840"/>
                <a:gd name="connsiteY2" fmla="*/ 1270000 h 2092960"/>
                <a:gd name="connsiteX3" fmla="*/ 711200 w 1767840"/>
                <a:gd name="connsiteY3" fmla="*/ 1584960 h 2092960"/>
                <a:gd name="connsiteX4" fmla="*/ 1137920 w 1767840"/>
                <a:gd name="connsiteY4" fmla="*/ 1513840 h 2092960"/>
                <a:gd name="connsiteX5" fmla="*/ 1412240 w 1767840"/>
                <a:gd name="connsiteY5" fmla="*/ 1127760 h 2092960"/>
                <a:gd name="connsiteX6" fmla="*/ 1767840 w 1767840"/>
                <a:gd name="connsiteY6" fmla="*/ 1493520 h 2092960"/>
                <a:gd name="connsiteX7" fmla="*/ 1503680 w 1767840"/>
                <a:gd name="connsiteY7" fmla="*/ 1899920 h 2092960"/>
                <a:gd name="connsiteX8" fmla="*/ 934720 w 1767840"/>
                <a:gd name="connsiteY8" fmla="*/ 2092960 h 2092960"/>
                <a:gd name="connsiteX9" fmla="*/ 426720 w 1767840"/>
                <a:gd name="connsiteY9" fmla="*/ 1920240 h 2092960"/>
                <a:gd name="connsiteX10" fmla="*/ 142240 w 1767840"/>
                <a:gd name="connsiteY10" fmla="*/ 1727200 h 2092960"/>
                <a:gd name="connsiteX11" fmla="*/ 10160 w 1767840"/>
                <a:gd name="connsiteY11" fmla="*/ 1066800 h 2092960"/>
                <a:gd name="connsiteX12" fmla="*/ 10160 w 1767840"/>
                <a:gd name="connsiteY12" fmla="*/ 518160 h 2092960"/>
                <a:gd name="connsiteX0" fmla="*/ 0 w 1767840"/>
                <a:gd name="connsiteY0" fmla="*/ 0 h 2092960"/>
                <a:gd name="connsiteX1" fmla="*/ 538480 w 1767840"/>
                <a:gd name="connsiteY1" fmla="*/ 60960 h 2092960"/>
                <a:gd name="connsiteX2" fmla="*/ 528320 w 1767840"/>
                <a:gd name="connsiteY2" fmla="*/ 1270000 h 2092960"/>
                <a:gd name="connsiteX3" fmla="*/ 711200 w 1767840"/>
                <a:gd name="connsiteY3" fmla="*/ 1584960 h 2092960"/>
                <a:gd name="connsiteX4" fmla="*/ 1137920 w 1767840"/>
                <a:gd name="connsiteY4" fmla="*/ 1513840 h 2092960"/>
                <a:gd name="connsiteX5" fmla="*/ 1412240 w 1767840"/>
                <a:gd name="connsiteY5" fmla="*/ 1127760 h 2092960"/>
                <a:gd name="connsiteX6" fmla="*/ 1767840 w 1767840"/>
                <a:gd name="connsiteY6" fmla="*/ 1493520 h 2092960"/>
                <a:gd name="connsiteX7" fmla="*/ 1503680 w 1767840"/>
                <a:gd name="connsiteY7" fmla="*/ 1899920 h 2092960"/>
                <a:gd name="connsiteX8" fmla="*/ 934720 w 1767840"/>
                <a:gd name="connsiteY8" fmla="*/ 2092960 h 2092960"/>
                <a:gd name="connsiteX9" fmla="*/ 426720 w 1767840"/>
                <a:gd name="connsiteY9" fmla="*/ 1920240 h 2092960"/>
                <a:gd name="connsiteX10" fmla="*/ 142240 w 1767840"/>
                <a:gd name="connsiteY10" fmla="*/ 1727200 h 2092960"/>
                <a:gd name="connsiteX11" fmla="*/ 10160 w 1767840"/>
                <a:gd name="connsiteY11" fmla="*/ 1066800 h 2092960"/>
                <a:gd name="connsiteX12" fmla="*/ 10160 w 1767840"/>
                <a:gd name="connsiteY12" fmla="*/ 518160 h 2092960"/>
                <a:gd name="connsiteX0" fmla="*/ 0 w 1767840"/>
                <a:gd name="connsiteY0" fmla="*/ 0 h 2092960"/>
                <a:gd name="connsiteX1" fmla="*/ 538480 w 1767840"/>
                <a:gd name="connsiteY1" fmla="*/ 60960 h 2092960"/>
                <a:gd name="connsiteX2" fmla="*/ 528320 w 1767840"/>
                <a:gd name="connsiteY2" fmla="*/ 1270000 h 2092960"/>
                <a:gd name="connsiteX3" fmla="*/ 751840 w 1767840"/>
                <a:gd name="connsiteY3" fmla="*/ 1564640 h 2092960"/>
                <a:gd name="connsiteX4" fmla="*/ 1137920 w 1767840"/>
                <a:gd name="connsiteY4" fmla="*/ 1513840 h 2092960"/>
                <a:gd name="connsiteX5" fmla="*/ 1412240 w 1767840"/>
                <a:gd name="connsiteY5" fmla="*/ 1127760 h 2092960"/>
                <a:gd name="connsiteX6" fmla="*/ 1767840 w 1767840"/>
                <a:gd name="connsiteY6" fmla="*/ 1493520 h 2092960"/>
                <a:gd name="connsiteX7" fmla="*/ 1503680 w 1767840"/>
                <a:gd name="connsiteY7" fmla="*/ 1899920 h 2092960"/>
                <a:gd name="connsiteX8" fmla="*/ 934720 w 1767840"/>
                <a:gd name="connsiteY8" fmla="*/ 2092960 h 2092960"/>
                <a:gd name="connsiteX9" fmla="*/ 426720 w 1767840"/>
                <a:gd name="connsiteY9" fmla="*/ 1920240 h 2092960"/>
                <a:gd name="connsiteX10" fmla="*/ 142240 w 1767840"/>
                <a:gd name="connsiteY10" fmla="*/ 1727200 h 2092960"/>
                <a:gd name="connsiteX11" fmla="*/ 10160 w 1767840"/>
                <a:gd name="connsiteY11" fmla="*/ 1066800 h 2092960"/>
                <a:gd name="connsiteX12" fmla="*/ 10160 w 1767840"/>
                <a:gd name="connsiteY12" fmla="*/ 518160 h 2092960"/>
                <a:gd name="connsiteX0" fmla="*/ 4534 w 1772374"/>
                <a:gd name="connsiteY0" fmla="*/ 0 h 2092960"/>
                <a:gd name="connsiteX1" fmla="*/ 543014 w 1772374"/>
                <a:gd name="connsiteY1" fmla="*/ 60960 h 2092960"/>
                <a:gd name="connsiteX2" fmla="*/ 532854 w 1772374"/>
                <a:gd name="connsiteY2" fmla="*/ 1270000 h 2092960"/>
                <a:gd name="connsiteX3" fmla="*/ 756374 w 1772374"/>
                <a:gd name="connsiteY3" fmla="*/ 1564640 h 2092960"/>
                <a:gd name="connsiteX4" fmla="*/ 1142454 w 1772374"/>
                <a:gd name="connsiteY4" fmla="*/ 1513840 h 2092960"/>
                <a:gd name="connsiteX5" fmla="*/ 1416774 w 1772374"/>
                <a:gd name="connsiteY5" fmla="*/ 1127760 h 2092960"/>
                <a:gd name="connsiteX6" fmla="*/ 1772374 w 1772374"/>
                <a:gd name="connsiteY6" fmla="*/ 1493520 h 2092960"/>
                <a:gd name="connsiteX7" fmla="*/ 1508214 w 1772374"/>
                <a:gd name="connsiteY7" fmla="*/ 1899920 h 2092960"/>
                <a:gd name="connsiteX8" fmla="*/ 939254 w 1772374"/>
                <a:gd name="connsiteY8" fmla="*/ 2092960 h 2092960"/>
                <a:gd name="connsiteX9" fmla="*/ 431254 w 1772374"/>
                <a:gd name="connsiteY9" fmla="*/ 1920240 h 2092960"/>
                <a:gd name="connsiteX10" fmla="*/ 146774 w 1772374"/>
                <a:gd name="connsiteY10" fmla="*/ 1727200 h 2092960"/>
                <a:gd name="connsiteX11" fmla="*/ 14694 w 1772374"/>
                <a:gd name="connsiteY11" fmla="*/ 1066800 h 2092960"/>
                <a:gd name="connsiteX12" fmla="*/ 4534 w 1772374"/>
                <a:gd name="connsiteY12" fmla="*/ 762000 h 2092960"/>
                <a:gd name="connsiteX13" fmla="*/ 14694 w 1772374"/>
                <a:gd name="connsiteY13" fmla="*/ 518160 h 2092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72374" h="2092960">
                  <a:moveTo>
                    <a:pt x="4534" y="0"/>
                  </a:moveTo>
                  <a:lnTo>
                    <a:pt x="543014" y="60960"/>
                  </a:lnTo>
                  <a:cubicBezTo>
                    <a:pt x="539627" y="463973"/>
                    <a:pt x="536241" y="866987"/>
                    <a:pt x="532854" y="1270000"/>
                  </a:cubicBezTo>
                  <a:lnTo>
                    <a:pt x="756374" y="1564640"/>
                  </a:lnTo>
                  <a:lnTo>
                    <a:pt x="1142454" y="1513840"/>
                  </a:lnTo>
                  <a:lnTo>
                    <a:pt x="1416774" y="1127760"/>
                  </a:lnTo>
                  <a:lnTo>
                    <a:pt x="1772374" y="1493520"/>
                  </a:lnTo>
                  <a:lnTo>
                    <a:pt x="1508214" y="1899920"/>
                  </a:lnTo>
                  <a:lnTo>
                    <a:pt x="939254" y="2092960"/>
                  </a:lnTo>
                  <a:lnTo>
                    <a:pt x="431254" y="1920240"/>
                  </a:lnTo>
                  <a:lnTo>
                    <a:pt x="146774" y="1727200"/>
                  </a:lnTo>
                  <a:cubicBezTo>
                    <a:pt x="102747" y="1507067"/>
                    <a:pt x="-2239" y="1388533"/>
                    <a:pt x="14694" y="1066800"/>
                  </a:cubicBezTo>
                  <a:cubicBezTo>
                    <a:pt x="-10706" y="902547"/>
                    <a:pt x="4534" y="853440"/>
                    <a:pt x="4534" y="762000"/>
                  </a:cubicBezTo>
                  <a:cubicBezTo>
                    <a:pt x="4534" y="670560"/>
                    <a:pt x="11307" y="555413"/>
                    <a:pt x="14694" y="518160"/>
                  </a:cubicBezTo>
                </a:path>
              </a:pathLst>
            </a:custGeom>
            <a:solidFill>
              <a:srgbClr val="7E87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xmlns="" id="{D4428704-A0FA-3442-4691-FF39EC947D10}"/>
                </a:ext>
              </a:extLst>
            </p:cNvPr>
            <p:cNvSpPr/>
            <p:nvPr/>
          </p:nvSpPr>
          <p:spPr>
            <a:xfrm>
              <a:off x="8270240" y="2276758"/>
              <a:ext cx="568960" cy="1971040"/>
            </a:xfrm>
            <a:custGeom>
              <a:avLst/>
              <a:gdLst>
                <a:gd name="connsiteX0" fmla="*/ 20320 w 568960"/>
                <a:gd name="connsiteY0" fmla="*/ 0 h 1971040"/>
                <a:gd name="connsiteX1" fmla="*/ 20320 w 568960"/>
                <a:gd name="connsiteY1" fmla="*/ 0 h 1971040"/>
                <a:gd name="connsiteX2" fmla="*/ 558800 w 568960"/>
                <a:gd name="connsiteY2" fmla="*/ 0 h 1971040"/>
                <a:gd name="connsiteX3" fmla="*/ 568960 w 568960"/>
                <a:gd name="connsiteY3" fmla="*/ 1971040 h 1971040"/>
                <a:gd name="connsiteX4" fmla="*/ 0 w 568960"/>
                <a:gd name="connsiteY4" fmla="*/ 1879600 h 1971040"/>
                <a:gd name="connsiteX5" fmla="*/ 20320 w 568960"/>
                <a:gd name="connsiteY5" fmla="*/ 0 h 1971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8960" h="1971040">
                  <a:moveTo>
                    <a:pt x="20320" y="0"/>
                  </a:moveTo>
                  <a:lnTo>
                    <a:pt x="20320" y="0"/>
                  </a:lnTo>
                  <a:lnTo>
                    <a:pt x="558800" y="0"/>
                  </a:lnTo>
                  <a:cubicBezTo>
                    <a:pt x="562187" y="657013"/>
                    <a:pt x="565573" y="1314027"/>
                    <a:pt x="568960" y="1971040"/>
                  </a:cubicBezTo>
                  <a:lnTo>
                    <a:pt x="0" y="187960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DEC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" name="Hộp Văn bản 14">
              <a:extLst>
                <a:ext uri="{FF2B5EF4-FFF2-40B4-BE49-F238E27FC236}">
                  <a16:creationId xmlns:a16="http://schemas.microsoft.com/office/drawing/2014/main" xmlns="" id="{459A3AEA-E9CF-6C1C-C327-A2FCBFA0F163}"/>
                </a:ext>
              </a:extLst>
            </p:cNvPr>
            <p:cNvSpPr txBox="1"/>
            <p:nvPr/>
          </p:nvSpPr>
          <p:spPr>
            <a:xfrm>
              <a:off x="5547879" y="3029653"/>
              <a:ext cx="53893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2</a:t>
              </a:r>
              <a:endPara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  <p:sp>
          <p:nvSpPr>
            <p:cNvPr id="16" name="Hộp Văn bản 15">
              <a:extLst>
                <a:ext uri="{FF2B5EF4-FFF2-40B4-BE49-F238E27FC236}">
                  <a16:creationId xmlns:a16="http://schemas.microsoft.com/office/drawing/2014/main" xmlns="" id="{CDD3E6A3-7CBA-4EFF-AD79-3B77F6CED480}"/>
                </a:ext>
              </a:extLst>
            </p:cNvPr>
            <p:cNvSpPr txBox="1"/>
            <p:nvPr/>
          </p:nvSpPr>
          <p:spPr>
            <a:xfrm>
              <a:off x="7000761" y="1636311"/>
              <a:ext cx="53893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3</a:t>
              </a:r>
              <a:endPara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  <p:sp>
          <p:nvSpPr>
            <p:cNvPr id="17" name="Hộp Văn bản 16">
              <a:extLst>
                <a:ext uri="{FF2B5EF4-FFF2-40B4-BE49-F238E27FC236}">
                  <a16:creationId xmlns:a16="http://schemas.microsoft.com/office/drawing/2014/main" xmlns="" id="{20FC7D06-A1CE-0E0A-31C6-018764780479}"/>
                </a:ext>
              </a:extLst>
            </p:cNvPr>
            <p:cNvSpPr txBox="1"/>
            <p:nvPr/>
          </p:nvSpPr>
          <p:spPr>
            <a:xfrm>
              <a:off x="7062949" y="4175019"/>
              <a:ext cx="53893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4</a:t>
              </a:r>
              <a:endPara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  <p:sp>
          <p:nvSpPr>
            <p:cNvPr id="18" name="Hộp Văn bản 17">
              <a:extLst>
                <a:ext uri="{FF2B5EF4-FFF2-40B4-BE49-F238E27FC236}">
                  <a16:creationId xmlns:a16="http://schemas.microsoft.com/office/drawing/2014/main" xmlns="" id="{D3D5E27D-51A6-7773-B5F0-3CF576E99FAE}"/>
                </a:ext>
              </a:extLst>
            </p:cNvPr>
            <p:cNvSpPr txBox="1"/>
            <p:nvPr/>
          </p:nvSpPr>
          <p:spPr>
            <a:xfrm>
              <a:off x="8270836" y="2844887"/>
              <a:ext cx="53893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5</a:t>
              </a:r>
              <a:endPara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  <p:grpSp>
          <p:nvGrpSpPr>
            <p:cNvPr id="317" name="Đồ họa 240">
              <a:extLst>
                <a:ext uri="{FF2B5EF4-FFF2-40B4-BE49-F238E27FC236}">
                  <a16:creationId xmlns:a16="http://schemas.microsoft.com/office/drawing/2014/main" xmlns="" id="{19470A55-7280-4FC9-EAFC-5E8F1C4D2DA0}"/>
                </a:ext>
              </a:extLst>
            </p:cNvPr>
            <p:cNvGrpSpPr/>
            <p:nvPr/>
          </p:nvGrpSpPr>
          <p:grpSpPr>
            <a:xfrm>
              <a:off x="4598876" y="2939791"/>
              <a:ext cx="1033487" cy="368759"/>
              <a:chOff x="5675422" y="3343483"/>
              <a:chExt cx="549258" cy="195981"/>
            </a:xfrm>
          </p:grpSpPr>
          <p:grpSp>
            <p:nvGrpSpPr>
              <p:cNvPr id="318" name="Đồ họa 240">
                <a:extLst>
                  <a:ext uri="{FF2B5EF4-FFF2-40B4-BE49-F238E27FC236}">
                    <a16:creationId xmlns:a16="http://schemas.microsoft.com/office/drawing/2014/main" xmlns="" id="{598454CF-A62D-ED09-7038-670ABFEDEAB5}"/>
                  </a:ext>
                </a:extLst>
              </p:cNvPr>
              <p:cNvGrpSpPr/>
              <p:nvPr/>
            </p:nvGrpSpPr>
            <p:grpSpPr>
              <a:xfrm>
                <a:off x="5685075" y="3480546"/>
                <a:ext cx="539605" cy="58918"/>
                <a:chOff x="5685075" y="3480546"/>
                <a:chExt cx="539605" cy="58918"/>
              </a:xfrm>
            </p:grpSpPr>
            <p:sp>
              <p:nvSpPr>
                <p:cNvPr id="319" name="Hình tự do: Hình 318">
                  <a:extLst>
                    <a:ext uri="{FF2B5EF4-FFF2-40B4-BE49-F238E27FC236}">
                      <a16:creationId xmlns:a16="http://schemas.microsoft.com/office/drawing/2014/main" xmlns="" id="{69018169-4470-A1C7-FC35-0560D88D5196}"/>
                    </a:ext>
                  </a:extLst>
                </p:cNvPr>
                <p:cNvSpPr/>
                <p:nvPr/>
              </p:nvSpPr>
              <p:spPr>
                <a:xfrm>
                  <a:off x="5685075" y="3480546"/>
                  <a:ext cx="539605" cy="58918"/>
                </a:xfrm>
                <a:custGeom>
                  <a:avLst/>
                  <a:gdLst>
                    <a:gd name="connsiteX0" fmla="*/ 8224 w 539605"/>
                    <a:gd name="connsiteY0" fmla="*/ 41042 h 58918"/>
                    <a:gd name="connsiteX1" fmla="*/ 502 w 539605"/>
                    <a:gd name="connsiteY1" fmla="*/ 50694 h 58918"/>
                    <a:gd name="connsiteX2" fmla="*/ 502 w 539605"/>
                    <a:gd name="connsiteY2" fmla="*/ 50694 h 58918"/>
                    <a:gd name="connsiteX3" fmla="*/ 10155 w 539605"/>
                    <a:gd name="connsiteY3" fmla="*/ 58416 h 58918"/>
                    <a:gd name="connsiteX4" fmla="*/ 531381 w 539605"/>
                    <a:gd name="connsiteY4" fmla="*/ 17876 h 58918"/>
                    <a:gd name="connsiteX5" fmla="*/ 539103 w 539605"/>
                    <a:gd name="connsiteY5" fmla="*/ 8224 h 58918"/>
                    <a:gd name="connsiteX6" fmla="*/ 539103 w 539605"/>
                    <a:gd name="connsiteY6" fmla="*/ 8224 h 58918"/>
                    <a:gd name="connsiteX7" fmla="*/ 529451 w 539605"/>
                    <a:gd name="connsiteY7" fmla="*/ 502 h 58918"/>
                    <a:gd name="connsiteX8" fmla="*/ 8224 w 539605"/>
                    <a:gd name="connsiteY8" fmla="*/ 41042 h 589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9605" h="58918">
                      <a:moveTo>
                        <a:pt x="8224" y="41042"/>
                      </a:moveTo>
                      <a:cubicBezTo>
                        <a:pt x="2433" y="41042"/>
                        <a:pt x="-1428" y="46833"/>
                        <a:pt x="502" y="50694"/>
                      </a:cubicBezTo>
                      <a:lnTo>
                        <a:pt x="502" y="50694"/>
                      </a:lnTo>
                      <a:cubicBezTo>
                        <a:pt x="502" y="56486"/>
                        <a:pt x="6294" y="60347"/>
                        <a:pt x="10155" y="58416"/>
                      </a:cubicBezTo>
                      <a:lnTo>
                        <a:pt x="531381" y="17876"/>
                      </a:lnTo>
                      <a:cubicBezTo>
                        <a:pt x="537173" y="17876"/>
                        <a:pt x="541034" y="12085"/>
                        <a:pt x="539103" y="8224"/>
                      </a:cubicBezTo>
                      <a:lnTo>
                        <a:pt x="539103" y="8224"/>
                      </a:lnTo>
                      <a:cubicBezTo>
                        <a:pt x="539103" y="2433"/>
                        <a:pt x="533312" y="-1428"/>
                        <a:pt x="529451" y="502"/>
                      </a:cubicBezTo>
                      <a:lnTo>
                        <a:pt x="8224" y="41042"/>
                      </a:lnTo>
                      <a:close/>
                    </a:path>
                  </a:pathLst>
                </a:custGeom>
                <a:solidFill>
                  <a:srgbClr val="1268B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20" name="Hình tự do: Hình 319">
                  <a:extLst>
                    <a:ext uri="{FF2B5EF4-FFF2-40B4-BE49-F238E27FC236}">
                      <a16:creationId xmlns:a16="http://schemas.microsoft.com/office/drawing/2014/main" xmlns="" id="{250050D7-6F0F-A4CE-D037-33F5C238FC65}"/>
                    </a:ext>
                  </a:extLst>
                </p:cNvPr>
                <p:cNvSpPr/>
                <p:nvPr/>
              </p:nvSpPr>
              <p:spPr>
                <a:xfrm>
                  <a:off x="5691371" y="3490698"/>
                  <a:ext cx="528948" cy="46331"/>
                </a:xfrm>
                <a:custGeom>
                  <a:avLst/>
                  <a:gdLst>
                    <a:gd name="connsiteX0" fmla="*/ 9652 w 528948"/>
                    <a:gd name="connsiteY0" fmla="*/ 40540 h 46331"/>
                    <a:gd name="connsiteX1" fmla="*/ 0 w 528948"/>
                    <a:gd name="connsiteY1" fmla="*/ 44401 h 46331"/>
                    <a:gd name="connsiteX2" fmla="*/ 0 w 528948"/>
                    <a:gd name="connsiteY2" fmla="*/ 44401 h 46331"/>
                    <a:gd name="connsiteX3" fmla="*/ 9652 w 528948"/>
                    <a:gd name="connsiteY3" fmla="*/ 46331 h 46331"/>
                    <a:gd name="connsiteX4" fmla="*/ 519296 w 528948"/>
                    <a:gd name="connsiteY4" fmla="*/ 5791 h 46331"/>
                    <a:gd name="connsiteX5" fmla="*/ 528949 w 528948"/>
                    <a:gd name="connsiteY5" fmla="*/ 1930 h 46331"/>
                    <a:gd name="connsiteX6" fmla="*/ 528949 w 528948"/>
                    <a:gd name="connsiteY6" fmla="*/ 1930 h 46331"/>
                    <a:gd name="connsiteX7" fmla="*/ 519296 w 528948"/>
                    <a:gd name="connsiteY7" fmla="*/ 0 h 46331"/>
                    <a:gd name="connsiteX8" fmla="*/ 9652 w 528948"/>
                    <a:gd name="connsiteY8" fmla="*/ 40540 h 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28948" h="46331">
                      <a:moveTo>
                        <a:pt x="9652" y="40540"/>
                      </a:moveTo>
                      <a:cubicBezTo>
                        <a:pt x="3861" y="40540"/>
                        <a:pt x="0" y="42470"/>
                        <a:pt x="0" y="44401"/>
                      </a:cubicBezTo>
                      <a:lnTo>
                        <a:pt x="0" y="44401"/>
                      </a:lnTo>
                      <a:cubicBezTo>
                        <a:pt x="0" y="46331"/>
                        <a:pt x="3861" y="46331"/>
                        <a:pt x="9652" y="46331"/>
                      </a:cubicBezTo>
                      <a:lnTo>
                        <a:pt x="519296" y="5791"/>
                      </a:lnTo>
                      <a:cubicBezTo>
                        <a:pt x="525088" y="5791"/>
                        <a:pt x="528949" y="3861"/>
                        <a:pt x="528949" y="1930"/>
                      </a:cubicBezTo>
                      <a:lnTo>
                        <a:pt x="528949" y="1930"/>
                      </a:lnTo>
                      <a:cubicBezTo>
                        <a:pt x="528949" y="0"/>
                        <a:pt x="525088" y="0"/>
                        <a:pt x="519296" y="0"/>
                      </a:cubicBezTo>
                      <a:lnTo>
                        <a:pt x="9652" y="40540"/>
                      </a:lnTo>
                      <a:close/>
                    </a:path>
                  </a:pathLst>
                </a:custGeom>
                <a:solidFill>
                  <a:srgbClr val="00A4E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21" name="Đồ họa 240">
                <a:extLst>
                  <a:ext uri="{FF2B5EF4-FFF2-40B4-BE49-F238E27FC236}">
                    <a16:creationId xmlns:a16="http://schemas.microsoft.com/office/drawing/2014/main" xmlns="" id="{D549517B-0194-64C6-C126-6B06B7929B05}"/>
                  </a:ext>
                </a:extLst>
              </p:cNvPr>
              <p:cNvGrpSpPr/>
              <p:nvPr/>
            </p:nvGrpSpPr>
            <p:grpSpPr>
              <a:xfrm>
                <a:off x="5720325" y="3355568"/>
                <a:ext cx="484547" cy="170394"/>
                <a:chOff x="5720325" y="3355568"/>
                <a:chExt cx="484547" cy="170394"/>
              </a:xfrm>
            </p:grpSpPr>
            <p:grpSp>
              <p:nvGrpSpPr>
                <p:cNvPr id="322" name="Đồ họa 240">
                  <a:extLst>
                    <a:ext uri="{FF2B5EF4-FFF2-40B4-BE49-F238E27FC236}">
                      <a16:creationId xmlns:a16="http://schemas.microsoft.com/office/drawing/2014/main" xmlns="" id="{9C2DAAB8-1384-22AB-390F-8B66E8D1D997}"/>
                    </a:ext>
                  </a:extLst>
                </p:cNvPr>
                <p:cNvGrpSpPr/>
                <p:nvPr/>
              </p:nvGrpSpPr>
              <p:grpSpPr>
                <a:xfrm>
                  <a:off x="6181707" y="3355568"/>
                  <a:ext cx="23165" cy="133715"/>
                  <a:chOff x="6181707" y="3355568"/>
                  <a:chExt cx="23165" cy="133715"/>
                </a:xfrm>
              </p:grpSpPr>
              <p:grpSp>
                <p:nvGrpSpPr>
                  <p:cNvPr id="323" name="Đồ họa 240">
                    <a:extLst>
                      <a:ext uri="{FF2B5EF4-FFF2-40B4-BE49-F238E27FC236}">
                        <a16:creationId xmlns:a16="http://schemas.microsoft.com/office/drawing/2014/main" xmlns="" id="{3317339E-2001-48D1-7C20-3E1B5EB2F3D5}"/>
                      </a:ext>
                    </a:extLst>
                  </p:cNvPr>
                  <p:cNvGrpSpPr/>
                  <p:nvPr/>
                </p:nvGrpSpPr>
                <p:grpSpPr>
                  <a:xfrm>
                    <a:off x="6181707" y="3355568"/>
                    <a:ext cx="23165" cy="133715"/>
                    <a:chOff x="6181707" y="3355568"/>
                    <a:chExt cx="23165" cy="133715"/>
                  </a:xfrm>
                </p:grpSpPr>
                <p:sp>
                  <p:nvSpPr>
                    <p:cNvPr id="324" name="Hình tự do: Hình 323">
                      <a:extLst>
                        <a:ext uri="{FF2B5EF4-FFF2-40B4-BE49-F238E27FC236}">
                          <a16:creationId xmlns:a16="http://schemas.microsoft.com/office/drawing/2014/main" xmlns="" id="{FFFD6F96-06AA-E4CF-DA5D-F3D7A1CB2CA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81707" y="3355568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1 h 133715"/>
                        <a:gd name="connsiteX6" fmla="*/ 13513 w 23165"/>
                        <a:gd name="connsiteY6" fmla="*/ 5791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1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2"/>
                            <a:pt x="23166" y="125481"/>
                          </a:cubicBezTo>
                          <a:lnTo>
                            <a:pt x="13513" y="5791"/>
                          </a:lnTo>
                          <a:cubicBezTo>
                            <a:pt x="13513" y="3861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25" name="Hình tự do: Hình 324">
                      <a:extLst>
                        <a:ext uri="{FF2B5EF4-FFF2-40B4-BE49-F238E27FC236}">
                          <a16:creationId xmlns:a16="http://schemas.microsoft.com/office/drawing/2014/main" xmlns="" id="{C1C68958-4AAA-1CF6-5CFA-87F97943F1A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81707" y="3361359"/>
                      <a:ext cx="19304" cy="123550"/>
                    </a:xfrm>
                    <a:custGeom>
                      <a:avLst/>
                      <a:gdLst>
                        <a:gd name="connsiteX0" fmla="*/ 5791 w 19304"/>
                        <a:gd name="connsiteY0" fmla="*/ 0 h 123550"/>
                        <a:gd name="connsiteX1" fmla="*/ 0 w 19304"/>
                        <a:gd name="connsiteY1" fmla="*/ 7722 h 123550"/>
                        <a:gd name="connsiteX2" fmla="*/ 7722 w 19304"/>
                        <a:gd name="connsiteY2" fmla="*/ 117759 h 123550"/>
                        <a:gd name="connsiteX3" fmla="*/ 13513 w 19304"/>
                        <a:gd name="connsiteY3" fmla="*/ 123550 h 123550"/>
                        <a:gd name="connsiteX4" fmla="*/ 13513 w 19304"/>
                        <a:gd name="connsiteY4" fmla="*/ 123550 h 123550"/>
                        <a:gd name="connsiteX5" fmla="*/ 19305 w 19304"/>
                        <a:gd name="connsiteY5" fmla="*/ 115828 h 123550"/>
                        <a:gd name="connsiteX6" fmla="*/ 9652 w 19304"/>
                        <a:gd name="connsiteY6" fmla="*/ 5791 h 123550"/>
                        <a:gd name="connsiteX7" fmla="*/ 5791 w 19304"/>
                        <a:gd name="connsiteY7" fmla="*/ 0 h 123550"/>
                        <a:gd name="connsiteX8" fmla="*/ 5791 w 19304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9304" h="123550">
                          <a:moveTo>
                            <a:pt x="5791" y="0"/>
                          </a:moveTo>
                          <a:cubicBezTo>
                            <a:pt x="1931" y="0"/>
                            <a:pt x="0" y="3861"/>
                            <a:pt x="0" y="7722"/>
                          </a:cubicBezTo>
                          <a:lnTo>
                            <a:pt x="7722" y="117759"/>
                          </a:lnTo>
                          <a:cubicBezTo>
                            <a:pt x="7722" y="121620"/>
                            <a:pt x="11583" y="123550"/>
                            <a:pt x="13513" y="123550"/>
                          </a:cubicBezTo>
                          <a:lnTo>
                            <a:pt x="13513" y="123550"/>
                          </a:lnTo>
                          <a:cubicBezTo>
                            <a:pt x="17374" y="123550"/>
                            <a:pt x="19305" y="119689"/>
                            <a:pt x="19305" y="115828"/>
                          </a:cubicBezTo>
                          <a:lnTo>
                            <a:pt x="9652" y="5791"/>
                          </a:lnTo>
                          <a:cubicBezTo>
                            <a:pt x="11583" y="1931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326" name="Hình tự do: Hình 325">
                    <a:extLst>
                      <a:ext uri="{FF2B5EF4-FFF2-40B4-BE49-F238E27FC236}">
                        <a16:creationId xmlns:a16="http://schemas.microsoft.com/office/drawing/2014/main" xmlns="" id="{C4322B4D-6FFE-0EC2-2D66-0DD1941F4B34}"/>
                      </a:ext>
                    </a:extLst>
                  </p:cNvPr>
                  <p:cNvSpPr/>
                  <p:nvPr/>
                </p:nvSpPr>
                <p:spPr>
                  <a:xfrm>
                    <a:off x="6191360" y="3363290"/>
                    <a:ext cx="11582" cy="117758"/>
                  </a:xfrm>
                  <a:custGeom>
                    <a:avLst/>
                    <a:gdLst>
                      <a:gd name="connsiteX0" fmla="*/ 0 w 11582"/>
                      <a:gd name="connsiteY0" fmla="*/ 0 h 117758"/>
                      <a:gd name="connsiteX1" fmla="*/ 0 w 11582"/>
                      <a:gd name="connsiteY1" fmla="*/ 0 h 117758"/>
                      <a:gd name="connsiteX2" fmla="*/ 7722 w 11582"/>
                      <a:gd name="connsiteY2" fmla="*/ 115828 h 117758"/>
                      <a:gd name="connsiteX3" fmla="*/ 9652 w 11582"/>
                      <a:gd name="connsiteY3" fmla="*/ 117759 h 117758"/>
                      <a:gd name="connsiteX4" fmla="*/ 9652 w 11582"/>
                      <a:gd name="connsiteY4" fmla="*/ 117759 h 117758"/>
                      <a:gd name="connsiteX5" fmla="*/ 11583 w 11582"/>
                      <a:gd name="connsiteY5" fmla="*/ 115828 h 117758"/>
                      <a:gd name="connsiteX6" fmla="*/ 0 w 11582"/>
                      <a:gd name="connsiteY6" fmla="*/ 0 h 117758"/>
                      <a:gd name="connsiteX7" fmla="*/ 0 w 11582"/>
                      <a:gd name="connsiteY7" fmla="*/ 0 h 117758"/>
                      <a:gd name="connsiteX8" fmla="*/ 0 w 11582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82" h="117758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lnTo>
                          <a:pt x="7722" y="115828"/>
                        </a:lnTo>
                        <a:cubicBezTo>
                          <a:pt x="7722" y="115828"/>
                          <a:pt x="7722" y="117759"/>
                          <a:pt x="9652" y="117759"/>
                        </a:cubicBezTo>
                        <a:lnTo>
                          <a:pt x="9652" y="117759"/>
                        </a:lnTo>
                        <a:cubicBezTo>
                          <a:pt x="9652" y="117759"/>
                          <a:pt x="11583" y="117759"/>
                          <a:pt x="11583" y="115828"/>
                        </a:cubicBezTo>
                        <a:lnTo>
                          <a:pt x="0" y="0"/>
                        </a:lnTo>
                        <a:cubicBezTo>
                          <a:pt x="1931" y="0"/>
                          <a:pt x="0" y="0"/>
                          <a:pt x="0" y="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27" name="Đồ họa 240">
                  <a:extLst>
                    <a:ext uri="{FF2B5EF4-FFF2-40B4-BE49-F238E27FC236}">
                      <a16:creationId xmlns:a16="http://schemas.microsoft.com/office/drawing/2014/main" xmlns="" id="{54582351-2A72-E150-A6BE-DEE2A4C82B00}"/>
                    </a:ext>
                  </a:extLst>
                </p:cNvPr>
                <p:cNvGrpSpPr/>
                <p:nvPr/>
              </p:nvGrpSpPr>
              <p:grpSpPr>
                <a:xfrm>
                  <a:off x="6116071" y="3361359"/>
                  <a:ext cx="23165" cy="133715"/>
                  <a:chOff x="6116071" y="3361359"/>
                  <a:chExt cx="23165" cy="133715"/>
                </a:xfrm>
              </p:grpSpPr>
              <p:grpSp>
                <p:nvGrpSpPr>
                  <p:cNvPr id="328" name="Đồ họa 240">
                    <a:extLst>
                      <a:ext uri="{FF2B5EF4-FFF2-40B4-BE49-F238E27FC236}">
                        <a16:creationId xmlns:a16="http://schemas.microsoft.com/office/drawing/2014/main" xmlns="" id="{DB507CB6-5B75-7923-9C91-47BAA539F806}"/>
                      </a:ext>
                    </a:extLst>
                  </p:cNvPr>
                  <p:cNvGrpSpPr/>
                  <p:nvPr/>
                </p:nvGrpSpPr>
                <p:grpSpPr>
                  <a:xfrm>
                    <a:off x="6116071" y="3361359"/>
                    <a:ext cx="23165" cy="133715"/>
                    <a:chOff x="6116071" y="3361359"/>
                    <a:chExt cx="23165" cy="133715"/>
                  </a:xfrm>
                </p:grpSpPr>
                <p:sp>
                  <p:nvSpPr>
                    <p:cNvPr id="329" name="Hình tự do: Hình 328">
                      <a:extLst>
                        <a:ext uri="{FF2B5EF4-FFF2-40B4-BE49-F238E27FC236}">
                          <a16:creationId xmlns:a16="http://schemas.microsoft.com/office/drawing/2014/main" xmlns="" id="{4D97A8F2-1DCD-30E0-F0D3-CEDA36F5F2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16071" y="3361359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1 h 133715"/>
                        <a:gd name="connsiteX6" fmla="*/ 13513 w 23165"/>
                        <a:gd name="connsiteY6" fmla="*/ 5791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2"/>
                            <a:pt x="23166" y="125481"/>
                          </a:cubicBezTo>
                          <a:lnTo>
                            <a:pt x="13513" y="5791"/>
                          </a:lnTo>
                          <a:cubicBezTo>
                            <a:pt x="13513" y="1931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30" name="Hình tự do: Hình 329">
                      <a:extLst>
                        <a:ext uri="{FF2B5EF4-FFF2-40B4-BE49-F238E27FC236}">
                          <a16:creationId xmlns:a16="http://schemas.microsoft.com/office/drawing/2014/main" xmlns="" id="{08710FDC-977F-A070-D5BA-20C1437DBA5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16071" y="3367150"/>
                      <a:ext cx="21235" cy="123550"/>
                    </a:xfrm>
                    <a:custGeom>
                      <a:avLst/>
                      <a:gdLst>
                        <a:gd name="connsiteX0" fmla="*/ 5791 w 21235"/>
                        <a:gd name="connsiteY0" fmla="*/ 0 h 123550"/>
                        <a:gd name="connsiteX1" fmla="*/ 0 w 21235"/>
                        <a:gd name="connsiteY1" fmla="*/ 7722 h 123550"/>
                        <a:gd name="connsiteX2" fmla="*/ 9652 w 21235"/>
                        <a:gd name="connsiteY2" fmla="*/ 117759 h 123550"/>
                        <a:gd name="connsiteX3" fmla="*/ 15444 w 21235"/>
                        <a:gd name="connsiteY3" fmla="*/ 123550 h 123550"/>
                        <a:gd name="connsiteX4" fmla="*/ 15444 w 21235"/>
                        <a:gd name="connsiteY4" fmla="*/ 123550 h 123550"/>
                        <a:gd name="connsiteX5" fmla="*/ 21235 w 21235"/>
                        <a:gd name="connsiteY5" fmla="*/ 115828 h 123550"/>
                        <a:gd name="connsiteX6" fmla="*/ 13513 w 21235"/>
                        <a:gd name="connsiteY6" fmla="*/ 5791 h 123550"/>
                        <a:gd name="connsiteX7" fmla="*/ 5791 w 21235"/>
                        <a:gd name="connsiteY7" fmla="*/ 0 h 123550"/>
                        <a:gd name="connsiteX8" fmla="*/ 5791 w 21235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3550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17759"/>
                          </a:lnTo>
                          <a:cubicBezTo>
                            <a:pt x="9652" y="121620"/>
                            <a:pt x="13513" y="123550"/>
                            <a:pt x="15444" y="123550"/>
                          </a:cubicBezTo>
                          <a:lnTo>
                            <a:pt x="15444" y="123550"/>
                          </a:lnTo>
                          <a:cubicBezTo>
                            <a:pt x="19305" y="123550"/>
                            <a:pt x="21235" y="119689"/>
                            <a:pt x="21235" y="115828"/>
                          </a:cubicBezTo>
                          <a:lnTo>
                            <a:pt x="13513" y="5791"/>
                          </a:lnTo>
                          <a:cubicBezTo>
                            <a:pt x="11583" y="1930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331" name="Hình tự do: Hình 330">
                    <a:extLst>
                      <a:ext uri="{FF2B5EF4-FFF2-40B4-BE49-F238E27FC236}">
                        <a16:creationId xmlns:a16="http://schemas.microsoft.com/office/drawing/2014/main" xmlns="" id="{AEC11ADE-A7A7-6980-94FC-BE3CFA947E65}"/>
                      </a:ext>
                    </a:extLst>
                  </p:cNvPr>
                  <p:cNvSpPr/>
                  <p:nvPr/>
                </p:nvSpPr>
                <p:spPr>
                  <a:xfrm>
                    <a:off x="6124866" y="3369081"/>
                    <a:ext cx="12440" cy="117758"/>
                  </a:xfrm>
                  <a:custGeom>
                    <a:avLst/>
                    <a:gdLst>
                      <a:gd name="connsiteX0" fmla="*/ 858 w 12440"/>
                      <a:gd name="connsiteY0" fmla="*/ 0 h 117758"/>
                      <a:gd name="connsiteX1" fmla="*/ 858 w 12440"/>
                      <a:gd name="connsiteY1" fmla="*/ 0 h 117758"/>
                      <a:gd name="connsiteX2" fmla="*/ 8580 w 12440"/>
                      <a:gd name="connsiteY2" fmla="*/ 115828 h 117758"/>
                      <a:gd name="connsiteX3" fmla="*/ 10510 w 12440"/>
                      <a:gd name="connsiteY3" fmla="*/ 117759 h 117758"/>
                      <a:gd name="connsiteX4" fmla="*/ 10510 w 12440"/>
                      <a:gd name="connsiteY4" fmla="*/ 117759 h 117758"/>
                      <a:gd name="connsiteX5" fmla="*/ 12441 w 12440"/>
                      <a:gd name="connsiteY5" fmla="*/ 115828 h 117758"/>
                      <a:gd name="connsiteX6" fmla="*/ 858 w 12440"/>
                      <a:gd name="connsiteY6" fmla="*/ 0 h 117758"/>
                      <a:gd name="connsiteX7" fmla="*/ 858 w 12440"/>
                      <a:gd name="connsiteY7" fmla="*/ 0 h 117758"/>
                      <a:gd name="connsiteX8" fmla="*/ 858 w 12440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2440" h="117758">
                        <a:moveTo>
                          <a:pt x="858" y="0"/>
                        </a:moveTo>
                        <a:cubicBezTo>
                          <a:pt x="858" y="0"/>
                          <a:pt x="-1073" y="0"/>
                          <a:pt x="858" y="0"/>
                        </a:cubicBezTo>
                        <a:lnTo>
                          <a:pt x="8580" y="115828"/>
                        </a:lnTo>
                        <a:cubicBezTo>
                          <a:pt x="8580" y="115828"/>
                          <a:pt x="8580" y="117759"/>
                          <a:pt x="10510" y="117759"/>
                        </a:cubicBezTo>
                        <a:lnTo>
                          <a:pt x="10510" y="117759"/>
                        </a:lnTo>
                        <a:cubicBezTo>
                          <a:pt x="10510" y="117759"/>
                          <a:pt x="12441" y="117759"/>
                          <a:pt x="12441" y="115828"/>
                        </a:cubicBezTo>
                        <a:lnTo>
                          <a:pt x="858" y="0"/>
                        </a:lnTo>
                        <a:cubicBezTo>
                          <a:pt x="2788" y="0"/>
                          <a:pt x="858" y="0"/>
                          <a:pt x="858" y="0"/>
                        </a:cubicBezTo>
                        <a:lnTo>
                          <a:pt x="858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32" name="Đồ họa 240">
                  <a:extLst>
                    <a:ext uri="{FF2B5EF4-FFF2-40B4-BE49-F238E27FC236}">
                      <a16:creationId xmlns:a16="http://schemas.microsoft.com/office/drawing/2014/main" xmlns="" id="{391BF51C-F1F6-62FF-E889-8AAB703E50E9}"/>
                    </a:ext>
                  </a:extLst>
                </p:cNvPr>
                <p:cNvGrpSpPr/>
                <p:nvPr/>
              </p:nvGrpSpPr>
              <p:grpSpPr>
                <a:xfrm>
                  <a:off x="6050435" y="3366637"/>
                  <a:ext cx="23165" cy="134229"/>
                  <a:chOff x="6050435" y="3366637"/>
                  <a:chExt cx="23165" cy="134229"/>
                </a:xfrm>
              </p:grpSpPr>
              <p:grpSp>
                <p:nvGrpSpPr>
                  <p:cNvPr id="333" name="Đồ họa 240">
                    <a:extLst>
                      <a:ext uri="{FF2B5EF4-FFF2-40B4-BE49-F238E27FC236}">
                        <a16:creationId xmlns:a16="http://schemas.microsoft.com/office/drawing/2014/main" xmlns="" id="{471EB945-E27A-036F-84B6-C03373C2A365}"/>
                      </a:ext>
                    </a:extLst>
                  </p:cNvPr>
                  <p:cNvGrpSpPr/>
                  <p:nvPr/>
                </p:nvGrpSpPr>
                <p:grpSpPr>
                  <a:xfrm>
                    <a:off x="6050435" y="3366637"/>
                    <a:ext cx="23165" cy="134229"/>
                    <a:chOff x="6050435" y="3366637"/>
                    <a:chExt cx="23165" cy="134229"/>
                  </a:xfrm>
                </p:grpSpPr>
                <p:sp>
                  <p:nvSpPr>
                    <p:cNvPr id="334" name="Hình tự do: Hình 333">
                      <a:extLst>
                        <a:ext uri="{FF2B5EF4-FFF2-40B4-BE49-F238E27FC236}">
                          <a16:creationId xmlns:a16="http://schemas.microsoft.com/office/drawing/2014/main" xmlns="" id="{08F69439-067D-4116-1B9C-1EAD7573D91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50435" y="3366637"/>
                      <a:ext cx="23165" cy="134229"/>
                    </a:xfrm>
                    <a:custGeom>
                      <a:avLst/>
                      <a:gdLst>
                        <a:gd name="connsiteX0" fmla="*/ 5791 w 23165"/>
                        <a:gd name="connsiteY0" fmla="*/ 513 h 134229"/>
                        <a:gd name="connsiteX1" fmla="*/ 0 w 23165"/>
                        <a:gd name="connsiteY1" fmla="*/ 8235 h 134229"/>
                        <a:gd name="connsiteX2" fmla="*/ 9652 w 23165"/>
                        <a:gd name="connsiteY2" fmla="*/ 127925 h 134229"/>
                        <a:gd name="connsiteX3" fmla="*/ 17374 w 23165"/>
                        <a:gd name="connsiteY3" fmla="*/ 133716 h 134229"/>
                        <a:gd name="connsiteX4" fmla="*/ 17374 w 23165"/>
                        <a:gd name="connsiteY4" fmla="*/ 133716 h 134229"/>
                        <a:gd name="connsiteX5" fmla="*/ 23166 w 23165"/>
                        <a:gd name="connsiteY5" fmla="*/ 125994 h 134229"/>
                        <a:gd name="connsiteX6" fmla="*/ 13513 w 23165"/>
                        <a:gd name="connsiteY6" fmla="*/ 6305 h 134229"/>
                        <a:gd name="connsiteX7" fmla="*/ 5791 w 23165"/>
                        <a:gd name="connsiteY7" fmla="*/ 513 h 134229"/>
                        <a:gd name="connsiteX8" fmla="*/ 5791 w 23165"/>
                        <a:gd name="connsiteY8" fmla="*/ 513 h 13422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4229">
                          <a:moveTo>
                            <a:pt x="5791" y="513"/>
                          </a:moveTo>
                          <a:cubicBezTo>
                            <a:pt x="1930" y="513"/>
                            <a:pt x="0" y="4374"/>
                            <a:pt x="0" y="8235"/>
                          </a:cubicBezTo>
                          <a:lnTo>
                            <a:pt x="9652" y="127925"/>
                          </a:lnTo>
                          <a:cubicBezTo>
                            <a:pt x="9652" y="131785"/>
                            <a:pt x="13513" y="135646"/>
                            <a:pt x="17374" y="133716"/>
                          </a:cubicBezTo>
                          <a:lnTo>
                            <a:pt x="17374" y="133716"/>
                          </a:lnTo>
                          <a:cubicBezTo>
                            <a:pt x="21235" y="133716"/>
                            <a:pt x="23166" y="129855"/>
                            <a:pt x="23166" y="125994"/>
                          </a:cubicBezTo>
                          <a:lnTo>
                            <a:pt x="13513" y="6305"/>
                          </a:lnTo>
                          <a:cubicBezTo>
                            <a:pt x="13513" y="2444"/>
                            <a:pt x="9652" y="-1417"/>
                            <a:pt x="5791" y="513"/>
                          </a:cubicBezTo>
                          <a:lnTo>
                            <a:pt x="5791" y="513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35" name="Hình tự do: Hình 334">
                      <a:extLst>
                        <a:ext uri="{FF2B5EF4-FFF2-40B4-BE49-F238E27FC236}">
                          <a16:creationId xmlns:a16="http://schemas.microsoft.com/office/drawing/2014/main" xmlns="" id="{F778AFFF-F63C-FAD3-9AFC-EA71BFE9293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50435" y="3371011"/>
                      <a:ext cx="21235" cy="123550"/>
                    </a:xfrm>
                    <a:custGeom>
                      <a:avLst/>
                      <a:gdLst>
                        <a:gd name="connsiteX0" fmla="*/ 5791 w 21235"/>
                        <a:gd name="connsiteY0" fmla="*/ 0 h 123550"/>
                        <a:gd name="connsiteX1" fmla="*/ 0 w 21235"/>
                        <a:gd name="connsiteY1" fmla="*/ 7722 h 123550"/>
                        <a:gd name="connsiteX2" fmla="*/ 9652 w 21235"/>
                        <a:gd name="connsiteY2" fmla="*/ 117759 h 123550"/>
                        <a:gd name="connsiteX3" fmla="*/ 15444 w 21235"/>
                        <a:gd name="connsiteY3" fmla="*/ 123550 h 123550"/>
                        <a:gd name="connsiteX4" fmla="*/ 15444 w 21235"/>
                        <a:gd name="connsiteY4" fmla="*/ 123550 h 123550"/>
                        <a:gd name="connsiteX5" fmla="*/ 21235 w 21235"/>
                        <a:gd name="connsiteY5" fmla="*/ 115828 h 123550"/>
                        <a:gd name="connsiteX6" fmla="*/ 11583 w 21235"/>
                        <a:gd name="connsiteY6" fmla="*/ 7722 h 123550"/>
                        <a:gd name="connsiteX7" fmla="*/ 5791 w 21235"/>
                        <a:gd name="connsiteY7" fmla="*/ 0 h 123550"/>
                        <a:gd name="connsiteX8" fmla="*/ 5791 w 21235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3550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17759"/>
                          </a:lnTo>
                          <a:cubicBezTo>
                            <a:pt x="9652" y="121620"/>
                            <a:pt x="13513" y="123550"/>
                            <a:pt x="15444" y="123550"/>
                          </a:cubicBezTo>
                          <a:lnTo>
                            <a:pt x="15444" y="123550"/>
                          </a:lnTo>
                          <a:cubicBezTo>
                            <a:pt x="19305" y="123550"/>
                            <a:pt x="21235" y="119689"/>
                            <a:pt x="21235" y="115828"/>
                          </a:cubicBezTo>
                          <a:lnTo>
                            <a:pt x="11583" y="7722"/>
                          </a:lnTo>
                          <a:cubicBezTo>
                            <a:pt x="11583" y="3861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336" name="Hình tự do: Hình 335">
                    <a:extLst>
                      <a:ext uri="{FF2B5EF4-FFF2-40B4-BE49-F238E27FC236}">
                        <a16:creationId xmlns:a16="http://schemas.microsoft.com/office/drawing/2014/main" xmlns="" id="{D9E7549C-3115-50C2-56B9-DE8A85EEE713}"/>
                      </a:ext>
                    </a:extLst>
                  </p:cNvPr>
                  <p:cNvSpPr/>
                  <p:nvPr/>
                </p:nvSpPr>
                <p:spPr>
                  <a:xfrm>
                    <a:off x="6059230" y="3374872"/>
                    <a:ext cx="12440" cy="117758"/>
                  </a:xfrm>
                  <a:custGeom>
                    <a:avLst/>
                    <a:gdLst>
                      <a:gd name="connsiteX0" fmla="*/ 858 w 12440"/>
                      <a:gd name="connsiteY0" fmla="*/ 0 h 117758"/>
                      <a:gd name="connsiteX1" fmla="*/ 858 w 12440"/>
                      <a:gd name="connsiteY1" fmla="*/ 0 h 117758"/>
                      <a:gd name="connsiteX2" fmla="*/ 8580 w 12440"/>
                      <a:gd name="connsiteY2" fmla="*/ 115828 h 117758"/>
                      <a:gd name="connsiteX3" fmla="*/ 10510 w 12440"/>
                      <a:gd name="connsiteY3" fmla="*/ 117759 h 117758"/>
                      <a:gd name="connsiteX4" fmla="*/ 10510 w 12440"/>
                      <a:gd name="connsiteY4" fmla="*/ 117759 h 117758"/>
                      <a:gd name="connsiteX5" fmla="*/ 12441 w 12440"/>
                      <a:gd name="connsiteY5" fmla="*/ 115828 h 117758"/>
                      <a:gd name="connsiteX6" fmla="*/ 858 w 12440"/>
                      <a:gd name="connsiteY6" fmla="*/ 0 h 117758"/>
                      <a:gd name="connsiteX7" fmla="*/ 858 w 12440"/>
                      <a:gd name="connsiteY7" fmla="*/ 0 h 117758"/>
                      <a:gd name="connsiteX8" fmla="*/ 858 w 12440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2440" h="117758">
                        <a:moveTo>
                          <a:pt x="858" y="0"/>
                        </a:moveTo>
                        <a:cubicBezTo>
                          <a:pt x="858" y="0"/>
                          <a:pt x="-1072" y="0"/>
                          <a:pt x="858" y="0"/>
                        </a:cubicBezTo>
                        <a:lnTo>
                          <a:pt x="8580" y="115828"/>
                        </a:lnTo>
                        <a:cubicBezTo>
                          <a:pt x="8580" y="115828"/>
                          <a:pt x="8580" y="117759"/>
                          <a:pt x="10510" y="117759"/>
                        </a:cubicBezTo>
                        <a:lnTo>
                          <a:pt x="10510" y="117759"/>
                        </a:lnTo>
                        <a:cubicBezTo>
                          <a:pt x="10510" y="117759"/>
                          <a:pt x="12441" y="117759"/>
                          <a:pt x="12441" y="115828"/>
                        </a:cubicBezTo>
                        <a:lnTo>
                          <a:pt x="858" y="0"/>
                        </a:lnTo>
                        <a:cubicBezTo>
                          <a:pt x="2788" y="0"/>
                          <a:pt x="858" y="0"/>
                          <a:pt x="858" y="0"/>
                        </a:cubicBezTo>
                        <a:lnTo>
                          <a:pt x="858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37" name="Đồ họa 240">
                  <a:extLst>
                    <a:ext uri="{FF2B5EF4-FFF2-40B4-BE49-F238E27FC236}">
                      <a16:creationId xmlns:a16="http://schemas.microsoft.com/office/drawing/2014/main" xmlns="" id="{CA1EFF17-BD50-2335-F6D8-3CEF85527218}"/>
                    </a:ext>
                  </a:extLst>
                </p:cNvPr>
                <p:cNvGrpSpPr/>
                <p:nvPr/>
              </p:nvGrpSpPr>
              <p:grpSpPr>
                <a:xfrm>
                  <a:off x="5984799" y="3371011"/>
                  <a:ext cx="23165" cy="133715"/>
                  <a:chOff x="5984799" y="3371011"/>
                  <a:chExt cx="23165" cy="133715"/>
                </a:xfrm>
              </p:grpSpPr>
              <p:grpSp>
                <p:nvGrpSpPr>
                  <p:cNvPr id="338" name="Đồ họa 240">
                    <a:extLst>
                      <a:ext uri="{FF2B5EF4-FFF2-40B4-BE49-F238E27FC236}">
                        <a16:creationId xmlns:a16="http://schemas.microsoft.com/office/drawing/2014/main" xmlns="" id="{9C1F2294-97DA-A80D-F1B9-D18054558423}"/>
                      </a:ext>
                    </a:extLst>
                  </p:cNvPr>
                  <p:cNvGrpSpPr/>
                  <p:nvPr/>
                </p:nvGrpSpPr>
                <p:grpSpPr>
                  <a:xfrm>
                    <a:off x="5984799" y="3371011"/>
                    <a:ext cx="23165" cy="133715"/>
                    <a:chOff x="5984799" y="3371011"/>
                    <a:chExt cx="23165" cy="133715"/>
                  </a:xfrm>
                </p:grpSpPr>
                <p:sp>
                  <p:nvSpPr>
                    <p:cNvPr id="339" name="Hình tự do: Hình 338">
                      <a:extLst>
                        <a:ext uri="{FF2B5EF4-FFF2-40B4-BE49-F238E27FC236}">
                          <a16:creationId xmlns:a16="http://schemas.microsoft.com/office/drawing/2014/main" xmlns="" id="{2383D362-E4E1-6064-9384-7DB06C1B7F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84799" y="3371011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1 h 133715"/>
                        <a:gd name="connsiteX6" fmla="*/ 13513 w 23165"/>
                        <a:gd name="connsiteY6" fmla="*/ 7722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2"/>
                            <a:pt x="23166" y="125481"/>
                          </a:cubicBezTo>
                          <a:lnTo>
                            <a:pt x="13513" y="7722"/>
                          </a:lnTo>
                          <a:cubicBezTo>
                            <a:pt x="13513" y="3861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40" name="Hình tự do: Hình 339">
                      <a:extLst>
                        <a:ext uri="{FF2B5EF4-FFF2-40B4-BE49-F238E27FC236}">
                          <a16:creationId xmlns:a16="http://schemas.microsoft.com/office/drawing/2014/main" xmlns="" id="{5459C56E-7B97-C2D2-2658-F33FE5B4808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84799" y="3376803"/>
                      <a:ext cx="21235" cy="123550"/>
                    </a:xfrm>
                    <a:custGeom>
                      <a:avLst/>
                      <a:gdLst>
                        <a:gd name="connsiteX0" fmla="*/ 5791 w 21235"/>
                        <a:gd name="connsiteY0" fmla="*/ 0 h 123550"/>
                        <a:gd name="connsiteX1" fmla="*/ 0 w 21235"/>
                        <a:gd name="connsiteY1" fmla="*/ 7722 h 123550"/>
                        <a:gd name="connsiteX2" fmla="*/ 9652 w 21235"/>
                        <a:gd name="connsiteY2" fmla="*/ 117759 h 123550"/>
                        <a:gd name="connsiteX3" fmla="*/ 15444 w 21235"/>
                        <a:gd name="connsiteY3" fmla="*/ 123550 h 123550"/>
                        <a:gd name="connsiteX4" fmla="*/ 15444 w 21235"/>
                        <a:gd name="connsiteY4" fmla="*/ 123550 h 123550"/>
                        <a:gd name="connsiteX5" fmla="*/ 21235 w 21235"/>
                        <a:gd name="connsiteY5" fmla="*/ 115828 h 123550"/>
                        <a:gd name="connsiteX6" fmla="*/ 11583 w 21235"/>
                        <a:gd name="connsiteY6" fmla="*/ 5791 h 123550"/>
                        <a:gd name="connsiteX7" fmla="*/ 5791 w 21235"/>
                        <a:gd name="connsiteY7" fmla="*/ 0 h 123550"/>
                        <a:gd name="connsiteX8" fmla="*/ 5791 w 21235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3550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17759"/>
                          </a:lnTo>
                          <a:cubicBezTo>
                            <a:pt x="9652" y="121620"/>
                            <a:pt x="13513" y="123550"/>
                            <a:pt x="15444" y="123550"/>
                          </a:cubicBezTo>
                          <a:lnTo>
                            <a:pt x="15444" y="123550"/>
                          </a:lnTo>
                          <a:cubicBezTo>
                            <a:pt x="19305" y="123550"/>
                            <a:pt x="21235" y="119689"/>
                            <a:pt x="21235" y="115828"/>
                          </a:cubicBezTo>
                          <a:lnTo>
                            <a:pt x="11583" y="5791"/>
                          </a:lnTo>
                          <a:cubicBezTo>
                            <a:pt x="11583" y="1930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341" name="Hình tự do: Hình 340">
                    <a:extLst>
                      <a:ext uri="{FF2B5EF4-FFF2-40B4-BE49-F238E27FC236}">
                        <a16:creationId xmlns:a16="http://schemas.microsoft.com/office/drawing/2014/main" xmlns="" id="{630413EA-9791-ACB0-A955-BA0771107230}"/>
                      </a:ext>
                    </a:extLst>
                  </p:cNvPr>
                  <p:cNvSpPr/>
                  <p:nvPr/>
                </p:nvSpPr>
                <p:spPr>
                  <a:xfrm>
                    <a:off x="5993004" y="3378733"/>
                    <a:ext cx="13030" cy="117758"/>
                  </a:xfrm>
                  <a:custGeom>
                    <a:avLst/>
                    <a:gdLst>
                      <a:gd name="connsiteX0" fmla="*/ 1448 w 13030"/>
                      <a:gd name="connsiteY0" fmla="*/ 0 h 117758"/>
                      <a:gd name="connsiteX1" fmla="*/ 1448 w 13030"/>
                      <a:gd name="connsiteY1" fmla="*/ 0 h 117758"/>
                      <a:gd name="connsiteX2" fmla="*/ 9170 w 13030"/>
                      <a:gd name="connsiteY2" fmla="*/ 115828 h 117758"/>
                      <a:gd name="connsiteX3" fmla="*/ 11100 w 13030"/>
                      <a:gd name="connsiteY3" fmla="*/ 117759 h 117758"/>
                      <a:gd name="connsiteX4" fmla="*/ 11100 w 13030"/>
                      <a:gd name="connsiteY4" fmla="*/ 117759 h 117758"/>
                      <a:gd name="connsiteX5" fmla="*/ 13031 w 13030"/>
                      <a:gd name="connsiteY5" fmla="*/ 115828 h 117758"/>
                      <a:gd name="connsiteX6" fmla="*/ 1448 w 13030"/>
                      <a:gd name="connsiteY6" fmla="*/ 0 h 117758"/>
                      <a:gd name="connsiteX7" fmla="*/ 1448 w 13030"/>
                      <a:gd name="connsiteY7" fmla="*/ 0 h 117758"/>
                      <a:gd name="connsiteX8" fmla="*/ 1448 w 13030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030" h="117758">
                        <a:moveTo>
                          <a:pt x="1448" y="0"/>
                        </a:moveTo>
                        <a:cubicBezTo>
                          <a:pt x="-483" y="0"/>
                          <a:pt x="-483" y="1930"/>
                          <a:pt x="1448" y="0"/>
                        </a:cubicBezTo>
                        <a:lnTo>
                          <a:pt x="9170" y="115828"/>
                        </a:lnTo>
                        <a:cubicBezTo>
                          <a:pt x="9170" y="115828"/>
                          <a:pt x="9170" y="117759"/>
                          <a:pt x="11100" y="117759"/>
                        </a:cubicBezTo>
                        <a:lnTo>
                          <a:pt x="11100" y="117759"/>
                        </a:lnTo>
                        <a:cubicBezTo>
                          <a:pt x="11100" y="117759"/>
                          <a:pt x="13031" y="117759"/>
                          <a:pt x="13031" y="115828"/>
                        </a:cubicBezTo>
                        <a:lnTo>
                          <a:pt x="1448" y="0"/>
                        </a:lnTo>
                        <a:cubicBezTo>
                          <a:pt x="1448" y="0"/>
                          <a:pt x="1448" y="0"/>
                          <a:pt x="1448" y="0"/>
                        </a:cubicBezTo>
                        <a:lnTo>
                          <a:pt x="1448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42" name="Đồ họa 240">
                  <a:extLst>
                    <a:ext uri="{FF2B5EF4-FFF2-40B4-BE49-F238E27FC236}">
                      <a16:creationId xmlns:a16="http://schemas.microsoft.com/office/drawing/2014/main" xmlns="" id="{F04098E1-4A8B-A778-EC9B-F3963AE02DCC}"/>
                    </a:ext>
                  </a:extLst>
                </p:cNvPr>
                <p:cNvGrpSpPr/>
                <p:nvPr/>
              </p:nvGrpSpPr>
              <p:grpSpPr>
                <a:xfrm>
                  <a:off x="5919163" y="3376803"/>
                  <a:ext cx="23165" cy="133715"/>
                  <a:chOff x="5919163" y="3376803"/>
                  <a:chExt cx="23165" cy="133715"/>
                </a:xfrm>
              </p:grpSpPr>
              <p:grpSp>
                <p:nvGrpSpPr>
                  <p:cNvPr id="343" name="Đồ họa 240">
                    <a:extLst>
                      <a:ext uri="{FF2B5EF4-FFF2-40B4-BE49-F238E27FC236}">
                        <a16:creationId xmlns:a16="http://schemas.microsoft.com/office/drawing/2014/main" xmlns="" id="{6BAE93D6-83E0-4BB4-8EF4-6D17CE87EEA4}"/>
                      </a:ext>
                    </a:extLst>
                  </p:cNvPr>
                  <p:cNvGrpSpPr/>
                  <p:nvPr/>
                </p:nvGrpSpPr>
                <p:grpSpPr>
                  <a:xfrm>
                    <a:off x="5919163" y="3376803"/>
                    <a:ext cx="23165" cy="133715"/>
                    <a:chOff x="5919163" y="3376803"/>
                    <a:chExt cx="23165" cy="133715"/>
                  </a:xfrm>
                </p:grpSpPr>
                <p:sp>
                  <p:nvSpPr>
                    <p:cNvPr id="344" name="Hình tự do: Hình 343">
                      <a:extLst>
                        <a:ext uri="{FF2B5EF4-FFF2-40B4-BE49-F238E27FC236}">
                          <a16:creationId xmlns:a16="http://schemas.microsoft.com/office/drawing/2014/main" xmlns="" id="{F726CC94-4680-C1A6-281B-369C6E0BBE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9163" y="3376803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1 h 133715"/>
                        <a:gd name="connsiteX6" fmla="*/ 13513 w 23165"/>
                        <a:gd name="connsiteY6" fmla="*/ 5791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1"/>
                            <a:pt x="23166" y="125481"/>
                          </a:cubicBezTo>
                          <a:lnTo>
                            <a:pt x="13513" y="5791"/>
                          </a:lnTo>
                          <a:cubicBezTo>
                            <a:pt x="11583" y="1930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45" name="Hình tự do: Hình 344">
                      <a:extLst>
                        <a:ext uri="{FF2B5EF4-FFF2-40B4-BE49-F238E27FC236}">
                          <a16:creationId xmlns:a16="http://schemas.microsoft.com/office/drawing/2014/main" xmlns="" id="{658DADBD-026E-0DA1-15B1-9B9F12F72BA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9163" y="3382594"/>
                      <a:ext cx="21235" cy="123550"/>
                    </a:xfrm>
                    <a:custGeom>
                      <a:avLst/>
                      <a:gdLst>
                        <a:gd name="connsiteX0" fmla="*/ 5791 w 21235"/>
                        <a:gd name="connsiteY0" fmla="*/ 0 h 123550"/>
                        <a:gd name="connsiteX1" fmla="*/ 0 w 21235"/>
                        <a:gd name="connsiteY1" fmla="*/ 7722 h 123550"/>
                        <a:gd name="connsiteX2" fmla="*/ 9652 w 21235"/>
                        <a:gd name="connsiteY2" fmla="*/ 117759 h 123550"/>
                        <a:gd name="connsiteX3" fmla="*/ 15444 w 21235"/>
                        <a:gd name="connsiteY3" fmla="*/ 123550 h 123550"/>
                        <a:gd name="connsiteX4" fmla="*/ 15444 w 21235"/>
                        <a:gd name="connsiteY4" fmla="*/ 123550 h 123550"/>
                        <a:gd name="connsiteX5" fmla="*/ 21235 w 21235"/>
                        <a:gd name="connsiteY5" fmla="*/ 115828 h 123550"/>
                        <a:gd name="connsiteX6" fmla="*/ 11583 w 21235"/>
                        <a:gd name="connsiteY6" fmla="*/ 5791 h 123550"/>
                        <a:gd name="connsiteX7" fmla="*/ 5791 w 21235"/>
                        <a:gd name="connsiteY7" fmla="*/ 0 h 123550"/>
                        <a:gd name="connsiteX8" fmla="*/ 5791 w 21235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3550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17759"/>
                          </a:lnTo>
                          <a:cubicBezTo>
                            <a:pt x="9652" y="121620"/>
                            <a:pt x="13513" y="123550"/>
                            <a:pt x="15444" y="123550"/>
                          </a:cubicBezTo>
                          <a:lnTo>
                            <a:pt x="15444" y="123550"/>
                          </a:lnTo>
                          <a:cubicBezTo>
                            <a:pt x="19305" y="123550"/>
                            <a:pt x="21235" y="119689"/>
                            <a:pt x="21235" y="115828"/>
                          </a:cubicBezTo>
                          <a:lnTo>
                            <a:pt x="11583" y="5791"/>
                          </a:lnTo>
                          <a:cubicBezTo>
                            <a:pt x="11583" y="1930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346" name="Hình tự do: Hình 345">
                    <a:extLst>
                      <a:ext uri="{FF2B5EF4-FFF2-40B4-BE49-F238E27FC236}">
                        <a16:creationId xmlns:a16="http://schemas.microsoft.com/office/drawing/2014/main" xmlns="" id="{F22966BD-3E1C-2C65-F687-9C8E95914E04}"/>
                      </a:ext>
                    </a:extLst>
                  </p:cNvPr>
                  <p:cNvSpPr/>
                  <p:nvPr/>
                </p:nvSpPr>
                <p:spPr>
                  <a:xfrm>
                    <a:off x="5927368" y="3384525"/>
                    <a:ext cx="13030" cy="117758"/>
                  </a:xfrm>
                  <a:custGeom>
                    <a:avLst/>
                    <a:gdLst>
                      <a:gd name="connsiteX0" fmla="*/ 1448 w 13030"/>
                      <a:gd name="connsiteY0" fmla="*/ 0 h 117758"/>
                      <a:gd name="connsiteX1" fmla="*/ 1448 w 13030"/>
                      <a:gd name="connsiteY1" fmla="*/ 0 h 117758"/>
                      <a:gd name="connsiteX2" fmla="*/ 9170 w 13030"/>
                      <a:gd name="connsiteY2" fmla="*/ 115828 h 117758"/>
                      <a:gd name="connsiteX3" fmla="*/ 11100 w 13030"/>
                      <a:gd name="connsiteY3" fmla="*/ 117759 h 117758"/>
                      <a:gd name="connsiteX4" fmla="*/ 11100 w 13030"/>
                      <a:gd name="connsiteY4" fmla="*/ 117759 h 117758"/>
                      <a:gd name="connsiteX5" fmla="*/ 13031 w 13030"/>
                      <a:gd name="connsiteY5" fmla="*/ 115828 h 117758"/>
                      <a:gd name="connsiteX6" fmla="*/ 1448 w 13030"/>
                      <a:gd name="connsiteY6" fmla="*/ 0 h 117758"/>
                      <a:gd name="connsiteX7" fmla="*/ 1448 w 13030"/>
                      <a:gd name="connsiteY7" fmla="*/ 0 h 117758"/>
                      <a:gd name="connsiteX8" fmla="*/ 1448 w 13030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030" h="117758">
                        <a:moveTo>
                          <a:pt x="1448" y="0"/>
                        </a:moveTo>
                        <a:cubicBezTo>
                          <a:pt x="-483" y="0"/>
                          <a:pt x="-483" y="0"/>
                          <a:pt x="1448" y="0"/>
                        </a:cubicBezTo>
                        <a:lnTo>
                          <a:pt x="9170" y="115828"/>
                        </a:lnTo>
                        <a:cubicBezTo>
                          <a:pt x="9170" y="115828"/>
                          <a:pt x="9170" y="117759"/>
                          <a:pt x="11100" y="117759"/>
                        </a:cubicBezTo>
                        <a:lnTo>
                          <a:pt x="11100" y="117759"/>
                        </a:lnTo>
                        <a:cubicBezTo>
                          <a:pt x="11100" y="117759"/>
                          <a:pt x="13031" y="117759"/>
                          <a:pt x="13031" y="115828"/>
                        </a:cubicBezTo>
                        <a:lnTo>
                          <a:pt x="1448" y="0"/>
                        </a:lnTo>
                        <a:cubicBezTo>
                          <a:pt x="1448" y="0"/>
                          <a:pt x="1448" y="0"/>
                          <a:pt x="1448" y="0"/>
                        </a:cubicBezTo>
                        <a:lnTo>
                          <a:pt x="1448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47" name="Đồ họa 240">
                  <a:extLst>
                    <a:ext uri="{FF2B5EF4-FFF2-40B4-BE49-F238E27FC236}">
                      <a16:creationId xmlns:a16="http://schemas.microsoft.com/office/drawing/2014/main" xmlns="" id="{F59C3C10-9C95-989B-DCEB-7D0B61FDBA63}"/>
                    </a:ext>
                  </a:extLst>
                </p:cNvPr>
                <p:cNvGrpSpPr/>
                <p:nvPr/>
              </p:nvGrpSpPr>
              <p:grpSpPr>
                <a:xfrm>
                  <a:off x="5853527" y="3382594"/>
                  <a:ext cx="23165" cy="133715"/>
                  <a:chOff x="5853527" y="3382594"/>
                  <a:chExt cx="23165" cy="133715"/>
                </a:xfrm>
              </p:grpSpPr>
              <p:grpSp>
                <p:nvGrpSpPr>
                  <p:cNvPr id="348" name="Đồ họa 240">
                    <a:extLst>
                      <a:ext uri="{FF2B5EF4-FFF2-40B4-BE49-F238E27FC236}">
                        <a16:creationId xmlns:a16="http://schemas.microsoft.com/office/drawing/2014/main" xmlns="" id="{86BBC8EF-ACCA-95D7-38AE-A114C9ED464F}"/>
                      </a:ext>
                    </a:extLst>
                  </p:cNvPr>
                  <p:cNvGrpSpPr/>
                  <p:nvPr/>
                </p:nvGrpSpPr>
                <p:grpSpPr>
                  <a:xfrm>
                    <a:off x="5853527" y="3382594"/>
                    <a:ext cx="23165" cy="133715"/>
                    <a:chOff x="5853527" y="3382594"/>
                    <a:chExt cx="23165" cy="133715"/>
                  </a:xfrm>
                </p:grpSpPr>
                <p:sp>
                  <p:nvSpPr>
                    <p:cNvPr id="349" name="Hình tự do: Hình 348">
                      <a:extLst>
                        <a:ext uri="{FF2B5EF4-FFF2-40B4-BE49-F238E27FC236}">
                          <a16:creationId xmlns:a16="http://schemas.microsoft.com/office/drawing/2014/main" xmlns="" id="{DF337694-5FDD-0A8E-0977-6DF59001977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3527" y="3382594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0 h 133715"/>
                        <a:gd name="connsiteX6" fmla="*/ 13513 w 23165"/>
                        <a:gd name="connsiteY6" fmla="*/ 5791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1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2"/>
                            <a:pt x="23166" y="125480"/>
                          </a:cubicBezTo>
                          <a:lnTo>
                            <a:pt x="13513" y="5791"/>
                          </a:lnTo>
                          <a:cubicBezTo>
                            <a:pt x="11583" y="1930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50" name="Hình tự do: Hình 349">
                      <a:extLst>
                        <a:ext uri="{FF2B5EF4-FFF2-40B4-BE49-F238E27FC236}">
                          <a16:creationId xmlns:a16="http://schemas.microsoft.com/office/drawing/2014/main" xmlns="" id="{A74B843F-DF75-787B-3C4D-2502C70582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3527" y="3387872"/>
                      <a:ext cx="21235" cy="124063"/>
                    </a:xfrm>
                    <a:custGeom>
                      <a:avLst/>
                      <a:gdLst>
                        <a:gd name="connsiteX0" fmla="*/ 5791 w 21235"/>
                        <a:gd name="connsiteY0" fmla="*/ 513 h 124063"/>
                        <a:gd name="connsiteX1" fmla="*/ 0 w 21235"/>
                        <a:gd name="connsiteY1" fmla="*/ 8235 h 124063"/>
                        <a:gd name="connsiteX2" fmla="*/ 9652 w 21235"/>
                        <a:gd name="connsiteY2" fmla="*/ 118272 h 124063"/>
                        <a:gd name="connsiteX3" fmla="*/ 15444 w 21235"/>
                        <a:gd name="connsiteY3" fmla="*/ 124064 h 124063"/>
                        <a:gd name="connsiteX4" fmla="*/ 15444 w 21235"/>
                        <a:gd name="connsiteY4" fmla="*/ 124064 h 124063"/>
                        <a:gd name="connsiteX5" fmla="*/ 21235 w 21235"/>
                        <a:gd name="connsiteY5" fmla="*/ 116342 h 124063"/>
                        <a:gd name="connsiteX6" fmla="*/ 11583 w 21235"/>
                        <a:gd name="connsiteY6" fmla="*/ 6305 h 124063"/>
                        <a:gd name="connsiteX7" fmla="*/ 5791 w 21235"/>
                        <a:gd name="connsiteY7" fmla="*/ 513 h 124063"/>
                        <a:gd name="connsiteX8" fmla="*/ 5791 w 21235"/>
                        <a:gd name="connsiteY8" fmla="*/ 513 h 12406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4063">
                          <a:moveTo>
                            <a:pt x="5791" y="513"/>
                          </a:moveTo>
                          <a:cubicBezTo>
                            <a:pt x="1931" y="513"/>
                            <a:pt x="0" y="4374"/>
                            <a:pt x="0" y="8235"/>
                          </a:cubicBezTo>
                          <a:lnTo>
                            <a:pt x="9652" y="118272"/>
                          </a:lnTo>
                          <a:cubicBezTo>
                            <a:pt x="9652" y="122133"/>
                            <a:pt x="13513" y="124064"/>
                            <a:pt x="15444" y="124064"/>
                          </a:cubicBezTo>
                          <a:lnTo>
                            <a:pt x="15444" y="124064"/>
                          </a:lnTo>
                          <a:cubicBezTo>
                            <a:pt x="19305" y="124064"/>
                            <a:pt x="21235" y="120203"/>
                            <a:pt x="21235" y="116342"/>
                          </a:cubicBezTo>
                          <a:lnTo>
                            <a:pt x="11583" y="6305"/>
                          </a:lnTo>
                          <a:cubicBezTo>
                            <a:pt x="11583" y="2444"/>
                            <a:pt x="9652" y="-1417"/>
                            <a:pt x="5791" y="513"/>
                          </a:cubicBezTo>
                          <a:lnTo>
                            <a:pt x="5791" y="513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351" name="Hình tự do: Hình 350">
                    <a:extLst>
                      <a:ext uri="{FF2B5EF4-FFF2-40B4-BE49-F238E27FC236}">
                        <a16:creationId xmlns:a16="http://schemas.microsoft.com/office/drawing/2014/main" xmlns="" id="{F4B48F0B-376F-3D1A-CAC0-00990079602D}"/>
                      </a:ext>
                    </a:extLst>
                  </p:cNvPr>
                  <p:cNvSpPr/>
                  <p:nvPr/>
                </p:nvSpPr>
                <p:spPr>
                  <a:xfrm>
                    <a:off x="5861732" y="3390316"/>
                    <a:ext cx="13030" cy="117758"/>
                  </a:xfrm>
                  <a:custGeom>
                    <a:avLst/>
                    <a:gdLst>
                      <a:gd name="connsiteX0" fmla="*/ 1448 w 13030"/>
                      <a:gd name="connsiteY0" fmla="*/ 0 h 117758"/>
                      <a:gd name="connsiteX1" fmla="*/ 1448 w 13030"/>
                      <a:gd name="connsiteY1" fmla="*/ 0 h 117758"/>
                      <a:gd name="connsiteX2" fmla="*/ 9170 w 13030"/>
                      <a:gd name="connsiteY2" fmla="*/ 115828 h 117758"/>
                      <a:gd name="connsiteX3" fmla="*/ 11100 w 13030"/>
                      <a:gd name="connsiteY3" fmla="*/ 117759 h 117758"/>
                      <a:gd name="connsiteX4" fmla="*/ 11100 w 13030"/>
                      <a:gd name="connsiteY4" fmla="*/ 117759 h 117758"/>
                      <a:gd name="connsiteX5" fmla="*/ 13031 w 13030"/>
                      <a:gd name="connsiteY5" fmla="*/ 115828 h 117758"/>
                      <a:gd name="connsiteX6" fmla="*/ 1448 w 13030"/>
                      <a:gd name="connsiteY6" fmla="*/ 0 h 117758"/>
                      <a:gd name="connsiteX7" fmla="*/ 1448 w 13030"/>
                      <a:gd name="connsiteY7" fmla="*/ 0 h 117758"/>
                      <a:gd name="connsiteX8" fmla="*/ 1448 w 13030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030" h="117758">
                        <a:moveTo>
                          <a:pt x="1448" y="0"/>
                        </a:moveTo>
                        <a:cubicBezTo>
                          <a:pt x="-483" y="0"/>
                          <a:pt x="-483" y="0"/>
                          <a:pt x="1448" y="0"/>
                        </a:cubicBezTo>
                        <a:lnTo>
                          <a:pt x="9170" y="115828"/>
                        </a:lnTo>
                        <a:cubicBezTo>
                          <a:pt x="9170" y="115828"/>
                          <a:pt x="9170" y="117759"/>
                          <a:pt x="11100" y="117759"/>
                        </a:cubicBezTo>
                        <a:lnTo>
                          <a:pt x="11100" y="117759"/>
                        </a:lnTo>
                        <a:cubicBezTo>
                          <a:pt x="11100" y="117759"/>
                          <a:pt x="13031" y="117759"/>
                          <a:pt x="13031" y="115828"/>
                        </a:cubicBezTo>
                        <a:lnTo>
                          <a:pt x="1448" y="0"/>
                        </a:lnTo>
                        <a:cubicBezTo>
                          <a:pt x="1448" y="0"/>
                          <a:pt x="1448" y="0"/>
                          <a:pt x="1448" y="0"/>
                        </a:cubicBezTo>
                        <a:lnTo>
                          <a:pt x="1448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52" name="Đồ họa 240">
                  <a:extLst>
                    <a:ext uri="{FF2B5EF4-FFF2-40B4-BE49-F238E27FC236}">
                      <a16:creationId xmlns:a16="http://schemas.microsoft.com/office/drawing/2014/main" xmlns="" id="{413FD33C-1A49-7829-E604-20102B6F6E73}"/>
                    </a:ext>
                  </a:extLst>
                </p:cNvPr>
                <p:cNvGrpSpPr/>
                <p:nvPr/>
              </p:nvGrpSpPr>
              <p:grpSpPr>
                <a:xfrm>
                  <a:off x="5787892" y="3386455"/>
                  <a:ext cx="23165" cy="133715"/>
                  <a:chOff x="5787892" y="3386455"/>
                  <a:chExt cx="23165" cy="133715"/>
                </a:xfrm>
              </p:grpSpPr>
              <p:grpSp>
                <p:nvGrpSpPr>
                  <p:cNvPr id="353" name="Đồ họa 240">
                    <a:extLst>
                      <a:ext uri="{FF2B5EF4-FFF2-40B4-BE49-F238E27FC236}">
                        <a16:creationId xmlns:a16="http://schemas.microsoft.com/office/drawing/2014/main" xmlns="" id="{3E28144C-5C95-76FF-0833-95D7D0439CFD}"/>
                      </a:ext>
                    </a:extLst>
                  </p:cNvPr>
                  <p:cNvGrpSpPr/>
                  <p:nvPr/>
                </p:nvGrpSpPr>
                <p:grpSpPr>
                  <a:xfrm>
                    <a:off x="5787892" y="3386455"/>
                    <a:ext cx="23165" cy="133715"/>
                    <a:chOff x="5787892" y="3386455"/>
                    <a:chExt cx="23165" cy="133715"/>
                  </a:xfrm>
                </p:grpSpPr>
                <p:sp>
                  <p:nvSpPr>
                    <p:cNvPr id="354" name="Hình tự do: Hình 353">
                      <a:extLst>
                        <a:ext uri="{FF2B5EF4-FFF2-40B4-BE49-F238E27FC236}">
                          <a16:creationId xmlns:a16="http://schemas.microsoft.com/office/drawing/2014/main" xmlns="" id="{D0299DCE-6267-8BD1-B349-26893FE215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87892" y="3386455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1 h 133715"/>
                        <a:gd name="connsiteX6" fmla="*/ 13513 w 23165"/>
                        <a:gd name="connsiteY6" fmla="*/ 5791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1"/>
                            <a:pt x="23166" y="125481"/>
                          </a:cubicBezTo>
                          <a:lnTo>
                            <a:pt x="13513" y="5791"/>
                          </a:lnTo>
                          <a:cubicBezTo>
                            <a:pt x="11583" y="3861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55" name="Hình tự do: Hình 354">
                      <a:extLst>
                        <a:ext uri="{FF2B5EF4-FFF2-40B4-BE49-F238E27FC236}">
                          <a16:creationId xmlns:a16="http://schemas.microsoft.com/office/drawing/2014/main" xmlns="" id="{DC335496-9E1E-D918-7316-91B2924C330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87892" y="3392247"/>
                      <a:ext cx="21235" cy="123550"/>
                    </a:xfrm>
                    <a:custGeom>
                      <a:avLst/>
                      <a:gdLst>
                        <a:gd name="connsiteX0" fmla="*/ 5791 w 21235"/>
                        <a:gd name="connsiteY0" fmla="*/ 0 h 123550"/>
                        <a:gd name="connsiteX1" fmla="*/ 0 w 21235"/>
                        <a:gd name="connsiteY1" fmla="*/ 7722 h 123550"/>
                        <a:gd name="connsiteX2" fmla="*/ 9652 w 21235"/>
                        <a:gd name="connsiteY2" fmla="*/ 117759 h 123550"/>
                        <a:gd name="connsiteX3" fmla="*/ 15444 w 21235"/>
                        <a:gd name="connsiteY3" fmla="*/ 123550 h 123550"/>
                        <a:gd name="connsiteX4" fmla="*/ 15444 w 21235"/>
                        <a:gd name="connsiteY4" fmla="*/ 123550 h 123550"/>
                        <a:gd name="connsiteX5" fmla="*/ 21235 w 21235"/>
                        <a:gd name="connsiteY5" fmla="*/ 115828 h 123550"/>
                        <a:gd name="connsiteX6" fmla="*/ 11583 w 21235"/>
                        <a:gd name="connsiteY6" fmla="*/ 5791 h 123550"/>
                        <a:gd name="connsiteX7" fmla="*/ 5791 w 21235"/>
                        <a:gd name="connsiteY7" fmla="*/ 0 h 123550"/>
                        <a:gd name="connsiteX8" fmla="*/ 5791 w 21235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3550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17759"/>
                          </a:lnTo>
                          <a:cubicBezTo>
                            <a:pt x="9652" y="121620"/>
                            <a:pt x="13513" y="123550"/>
                            <a:pt x="15444" y="123550"/>
                          </a:cubicBezTo>
                          <a:lnTo>
                            <a:pt x="15444" y="123550"/>
                          </a:lnTo>
                          <a:cubicBezTo>
                            <a:pt x="19305" y="123550"/>
                            <a:pt x="21235" y="119689"/>
                            <a:pt x="21235" y="115828"/>
                          </a:cubicBezTo>
                          <a:lnTo>
                            <a:pt x="11583" y="5791"/>
                          </a:lnTo>
                          <a:cubicBezTo>
                            <a:pt x="11583" y="1930"/>
                            <a:pt x="772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356" name="Hình tự do: Hình 355">
                    <a:extLst>
                      <a:ext uri="{FF2B5EF4-FFF2-40B4-BE49-F238E27FC236}">
                        <a16:creationId xmlns:a16="http://schemas.microsoft.com/office/drawing/2014/main" xmlns="" id="{2DB641E7-D31C-C110-42EF-BB75C98758D2}"/>
                      </a:ext>
                    </a:extLst>
                  </p:cNvPr>
                  <p:cNvSpPr/>
                  <p:nvPr/>
                </p:nvSpPr>
                <p:spPr>
                  <a:xfrm>
                    <a:off x="5796096" y="3394177"/>
                    <a:ext cx="13030" cy="117758"/>
                  </a:xfrm>
                  <a:custGeom>
                    <a:avLst/>
                    <a:gdLst>
                      <a:gd name="connsiteX0" fmla="*/ 1448 w 13030"/>
                      <a:gd name="connsiteY0" fmla="*/ 0 h 117758"/>
                      <a:gd name="connsiteX1" fmla="*/ 1448 w 13030"/>
                      <a:gd name="connsiteY1" fmla="*/ 0 h 117758"/>
                      <a:gd name="connsiteX2" fmla="*/ 9170 w 13030"/>
                      <a:gd name="connsiteY2" fmla="*/ 115828 h 117758"/>
                      <a:gd name="connsiteX3" fmla="*/ 11100 w 13030"/>
                      <a:gd name="connsiteY3" fmla="*/ 117759 h 117758"/>
                      <a:gd name="connsiteX4" fmla="*/ 11100 w 13030"/>
                      <a:gd name="connsiteY4" fmla="*/ 117759 h 117758"/>
                      <a:gd name="connsiteX5" fmla="*/ 13031 w 13030"/>
                      <a:gd name="connsiteY5" fmla="*/ 115828 h 117758"/>
                      <a:gd name="connsiteX6" fmla="*/ 1448 w 13030"/>
                      <a:gd name="connsiteY6" fmla="*/ 0 h 117758"/>
                      <a:gd name="connsiteX7" fmla="*/ 1448 w 13030"/>
                      <a:gd name="connsiteY7" fmla="*/ 0 h 117758"/>
                      <a:gd name="connsiteX8" fmla="*/ 1448 w 13030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030" h="117758">
                        <a:moveTo>
                          <a:pt x="1448" y="0"/>
                        </a:moveTo>
                        <a:cubicBezTo>
                          <a:pt x="-483" y="0"/>
                          <a:pt x="-483" y="1931"/>
                          <a:pt x="1448" y="0"/>
                        </a:cubicBezTo>
                        <a:lnTo>
                          <a:pt x="9170" y="115828"/>
                        </a:lnTo>
                        <a:cubicBezTo>
                          <a:pt x="9170" y="115828"/>
                          <a:pt x="9170" y="117759"/>
                          <a:pt x="11100" y="117759"/>
                        </a:cubicBezTo>
                        <a:lnTo>
                          <a:pt x="11100" y="117759"/>
                        </a:lnTo>
                        <a:cubicBezTo>
                          <a:pt x="11100" y="117759"/>
                          <a:pt x="13031" y="117759"/>
                          <a:pt x="13031" y="115828"/>
                        </a:cubicBezTo>
                        <a:lnTo>
                          <a:pt x="1448" y="0"/>
                        </a:lnTo>
                        <a:cubicBezTo>
                          <a:pt x="1448" y="1931"/>
                          <a:pt x="1448" y="0"/>
                          <a:pt x="1448" y="0"/>
                        </a:cubicBezTo>
                        <a:lnTo>
                          <a:pt x="1448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57" name="Đồ họa 240">
                  <a:extLst>
                    <a:ext uri="{FF2B5EF4-FFF2-40B4-BE49-F238E27FC236}">
                      <a16:creationId xmlns:a16="http://schemas.microsoft.com/office/drawing/2014/main" xmlns="" id="{84A9D744-895F-8279-FEE2-2CA5B5662AFC}"/>
                    </a:ext>
                  </a:extLst>
                </p:cNvPr>
                <p:cNvGrpSpPr/>
                <p:nvPr/>
              </p:nvGrpSpPr>
              <p:grpSpPr>
                <a:xfrm>
                  <a:off x="5720325" y="3392247"/>
                  <a:ext cx="23165" cy="133715"/>
                  <a:chOff x="5720325" y="3392247"/>
                  <a:chExt cx="23165" cy="133715"/>
                </a:xfrm>
              </p:grpSpPr>
              <p:grpSp>
                <p:nvGrpSpPr>
                  <p:cNvPr id="358" name="Đồ họa 240">
                    <a:extLst>
                      <a:ext uri="{FF2B5EF4-FFF2-40B4-BE49-F238E27FC236}">
                        <a16:creationId xmlns:a16="http://schemas.microsoft.com/office/drawing/2014/main" xmlns="" id="{66B0F202-6264-CD2E-E41F-BF013694F917}"/>
                      </a:ext>
                    </a:extLst>
                  </p:cNvPr>
                  <p:cNvGrpSpPr/>
                  <p:nvPr/>
                </p:nvGrpSpPr>
                <p:grpSpPr>
                  <a:xfrm>
                    <a:off x="5720325" y="3392247"/>
                    <a:ext cx="23165" cy="133715"/>
                    <a:chOff x="5720325" y="3392247"/>
                    <a:chExt cx="23165" cy="133715"/>
                  </a:xfrm>
                </p:grpSpPr>
                <p:sp>
                  <p:nvSpPr>
                    <p:cNvPr id="359" name="Hình tự do: Hình 358">
                      <a:extLst>
                        <a:ext uri="{FF2B5EF4-FFF2-40B4-BE49-F238E27FC236}">
                          <a16:creationId xmlns:a16="http://schemas.microsoft.com/office/drawing/2014/main" xmlns="" id="{5A755338-EAFF-B649-8B11-63EBBAC428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20325" y="3392247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0 h 133715"/>
                        <a:gd name="connsiteX6" fmla="*/ 13513 w 23165"/>
                        <a:gd name="connsiteY6" fmla="*/ 5791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1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2"/>
                            <a:pt x="23166" y="125480"/>
                          </a:cubicBezTo>
                          <a:lnTo>
                            <a:pt x="13513" y="5791"/>
                          </a:lnTo>
                          <a:cubicBezTo>
                            <a:pt x="13513" y="1930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60" name="Hình tự do: Hình 359">
                      <a:extLst>
                        <a:ext uri="{FF2B5EF4-FFF2-40B4-BE49-F238E27FC236}">
                          <a16:creationId xmlns:a16="http://schemas.microsoft.com/office/drawing/2014/main" xmlns="" id="{71B8A112-FEAE-6430-009D-7EE9D17B6B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22256" y="3398038"/>
                      <a:ext cx="21235" cy="123550"/>
                    </a:xfrm>
                    <a:custGeom>
                      <a:avLst/>
                      <a:gdLst>
                        <a:gd name="connsiteX0" fmla="*/ 5791 w 21235"/>
                        <a:gd name="connsiteY0" fmla="*/ 0 h 123550"/>
                        <a:gd name="connsiteX1" fmla="*/ 0 w 21235"/>
                        <a:gd name="connsiteY1" fmla="*/ 7722 h 123550"/>
                        <a:gd name="connsiteX2" fmla="*/ 9652 w 21235"/>
                        <a:gd name="connsiteY2" fmla="*/ 117759 h 123550"/>
                        <a:gd name="connsiteX3" fmla="*/ 15444 w 21235"/>
                        <a:gd name="connsiteY3" fmla="*/ 123550 h 123550"/>
                        <a:gd name="connsiteX4" fmla="*/ 15444 w 21235"/>
                        <a:gd name="connsiteY4" fmla="*/ 123550 h 123550"/>
                        <a:gd name="connsiteX5" fmla="*/ 21235 w 21235"/>
                        <a:gd name="connsiteY5" fmla="*/ 115828 h 123550"/>
                        <a:gd name="connsiteX6" fmla="*/ 11583 w 21235"/>
                        <a:gd name="connsiteY6" fmla="*/ 5791 h 123550"/>
                        <a:gd name="connsiteX7" fmla="*/ 5791 w 21235"/>
                        <a:gd name="connsiteY7" fmla="*/ 0 h 123550"/>
                        <a:gd name="connsiteX8" fmla="*/ 5791 w 21235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3550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17759"/>
                          </a:lnTo>
                          <a:cubicBezTo>
                            <a:pt x="9652" y="121620"/>
                            <a:pt x="13513" y="123550"/>
                            <a:pt x="15444" y="123550"/>
                          </a:cubicBezTo>
                          <a:lnTo>
                            <a:pt x="15444" y="123550"/>
                          </a:lnTo>
                          <a:cubicBezTo>
                            <a:pt x="19305" y="123550"/>
                            <a:pt x="21235" y="119689"/>
                            <a:pt x="21235" y="115828"/>
                          </a:cubicBezTo>
                          <a:lnTo>
                            <a:pt x="11583" y="5791"/>
                          </a:lnTo>
                          <a:cubicBezTo>
                            <a:pt x="11583" y="1930"/>
                            <a:pt x="772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361" name="Hình tự do: Hình 360">
                    <a:extLst>
                      <a:ext uri="{FF2B5EF4-FFF2-40B4-BE49-F238E27FC236}">
                        <a16:creationId xmlns:a16="http://schemas.microsoft.com/office/drawing/2014/main" xmlns="" id="{2BEE8C08-9F85-8535-FDD9-04A13A688CD4}"/>
                      </a:ext>
                    </a:extLst>
                  </p:cNvPr>
                  <p:cNvSpPr/>
                  <p:nvPr/>
                </p:nvSpPr>
                <p:spPr>
                  <a:xfrm>
                    <a:off x="5729977" y="3399968"/>
                    <a:ext cx="11582" cy="117758"/>
                  </a:xfrm>
                  <a:custGeom>
                    <a:avLst/>
                    <a:gdLst>
                      <a:gd name="connsiteX0" fmla="*/ 0 w 11582"/>
                      <a:gd name="connsiteY0" fmla="*/ 0 h 117758"/>
                      <a:gd name="connsiteX1" fmla="*/ 0 w 11582"/>
                      <a:gd name="connsiteY1" fmla="*/ 0 h 117758"/>
                      <a:gd name="connsiteX2" fmla="*/ 7722 w 11582"/>
                      <a:gd name="connsiteY2" fmla="*/ 115828 h 117758"/>
                      <a:gd name="connsiteX3" fmla="*/ 9652 w 11582"/>
                      <a:gd name="connsiteY3" fmla="*/ 117759 h 117758"/>
                      <a:gd name="connsiteX4" fmla="*/ 9652 w 11582"/>
                      <a:gd name="connsiteY4" fmla="*/ 117759 h 117758"/>
                      <a:gd name="connsiteX5" fmla="*/ 11583 w 11582"/>
                      <a:gd name="connsiteY5" fmla="*/ 115828 h 117758"/>
                      <a:gd name="connsiteX6" fmla="*/ 0 w 11582"/>
                      <a:gd name="connsiteY6" fmla="*/ 0 h 117758"/>
                      <a:gd name="connsiteX7" fmla="*/ 0 w 11582"/>
                      <a:gd name="connsiteY7" fmla="*/ 0 h 117758"/>
                      <a:gd name="connsiteX8" fmla="*/ 0 w 11582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82" h="117758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lnTo>
                          <a:pt x="7722" y="115828"/>
                        </a:lnTo>
                        <a:cubicBezTo>
                          <a:pt x="7722" y="115828"/>
                          <a:pt x="7722" y="117759"/>
                          <a:pt x="9652" y="117759"/>
                        </a:cubicBezTo>
                        <a:lnTo>
                          <a:pt x="9652" y="117759"/>
                        </a:lnTo>
                        <a:cubicBezTo>
                          <a:pt x="9652" y="117759"/>
                          <a:pt x="11583" y="117759"/>
                          <a:pt x="11583" y="115828"/>
                        </a:cubicBezTo>
                        <a:lnTo>
                          <a:pt x="0" y="0"/>
                        </a:lnTo>
                        <a:cubicBezTo>
                          <a:pt x="1931" y="0"/>
                          <a:pt x="1931" y="0"/>
                          <a:pt x="0" y="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362" name="Đồ họa 240">
                <a:extLst>
                  <a:ext uri="{FF2B5EF4-FFF2-40B4-BE49-F238E27FC236}">
                    <a16:creationId xmlns:a16="http://schemas.microsoft.com/office/drawing/2014/main" xmlns="" id="{E571A5F2-A807-12E8-6801-E3BF198A2932}"/>
                  </a:ext>
                </a:extLst>
              </p:cNvPr>
              <p:cNvGrpSpPr/>
              <p:nvPr/>
            </p:nvGrpSpPr>
            <p:grpSpPr>
              <a:xfrm>
                <a:off x="5675422" y="3343483"/>
                <a:ext cx="539605" cy="58918"/>
                <a:chOff x="5675422" y="3343483"/>
                <a:chExt cx="539605" cy="58918"/>
              </a:xfrm>
            </p:grpSpPr>
            <p:sp>
              <p:nvSpPr>
                <p:cNvPr id="363" name="Hình tự do: Hình 362">
                  <a:extLst>
                    <a:ext uri="{FF2B5EF4-FFF2-40B4-BE49-F238E27FC236}">
                      <a16:creationId xmlns:a16="http://schemas.microsoft.com/office/drawing/2014/main" xmlns="" id="{F0AAC9DA-99C8-0145-1B57-84341A14300E}"/>
                    </a:ext>
                  </a:extLst>
                </p:cNvPr>
                <p:cNvSpPr/>
                <p:nvPr/>
              </p:nvSpPr>
              <p:spPr>
                <a:xfrm>
                  <a:off x="5675422" y="3343483"/>
                  <a:ext cx="539605" cy="58918"/>
                </a:xfrm>
                <a:custGeom>
                  <a:avLst/>
                  <a:gdLst>
                    <a:gd name="connsiteX0" fmla="*/ 8224 w 539605"/>
                    <a:gd name="connsiteY0" fmla="*/ 41042 h 58918"/>
                    <a:gd name="connsiteX1" fmla="*/ 502 w 539605"/>
                    <a:gd name="connsiteY1" fmla="*/ 50694 h 58918"/>
                    <a:gd name="connsiteX2" fmla="*/ 502 w 539605"/>
                    <a:gd name="connsiteY2" fmla="*/ 50694 h 58918"/>
                    <a:gd name="connsiteX3" fmla="*/ 10155 w 539605"/>
                    <a:gd name="connsiteY3" fmla="*/ 58416 h 58918"/>
                    <a:gd name="connsiteX4" fmla="*/ 531381 w 539605"/>
                    <a:gd name="connsiteY4" fmla="*/ 17876 h 58918"/>
                    <a:gd name="connsiteX5" fmla="*/ 539103 w 539605"/>
                    <a:gd name="connsiteY5" fmla="*/ 8224 h 58918"/>
                    <a:gd name="connsiteX6" fmla="*/ 539103 w 539605"/>
                    <a:gd name="connsiteY6" fmla="*/ 8224 h 58918"/>
                    <a:gd name="connsiteX7" fmla="*/ 529451 w 539605"/>
                    <a:gd name="connsiteY7" fmla="*/ 502 h 58918"/>
                    <a:gd name="connsiteX8" fmla="*/ 8224 w 539605"/>
                    <a:gd name="connsiteY8" fmla="*/ 41042 h 589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9605" h="58918">
                      <a:moveTo>
                        <a:pt x="8224" y="41042"/>
                      </a:moveTo>
                      <a:cubicBezTo>
                        <a:pt x="2433" y="41042"/>
                        <a:pt x="-1428" y="46833"/>
                        <a:pt x="502" y="50694"/>
                      </a:cubicBezTo>
                      <a:lnTo>
                        <a:pt x="502" y="50694"/>
                      </a:lnTo>
                      <a:cubicBezTo>
                        <a:pt x="502" y="56486"/>
                        <a:pt x="6294" y="60347"/>
                        <a:pt x="10155" y="58416"/>
                      </a:cubicBezTo>
                      <a:lnTo>
                        <a:pt x="531381" y="17876"/>
                      </a:lnTo>
                      <a:cubicBezTo>
                        <a:pt x="537173" y="17876"/>
                        <a:pt x="541034" y="12085"/>
                        <a:pt x="539103" y="8224"/>
                      </a:cubicBezTo>
                      <a:lnTo>
                        <a:pt x="539103" y="8224"/>
                      </a:lnTo>
                      <a:cubicBezTo>
                        <a:pt x="539103" y="2433"/>
                        <a:pt x="533312" y="-1428"/>
                        <a:pt x="529451" y="502"/>
                      </a:cubicBezTo>
                      <a:lnTo>
                        <a:pt x="8224" y="41042"/>
                      </a:lnTo>
                      <a:close/>
                    </a:path>
                  </a:pathLst>
                </a:custGeom>
                <a:solidFill>
                  <a:srgbClr val="1268B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64" name="Hình tự do: Hình 363">
                  <a:extLst>
                    <a:ext uri="{FF2B5EF4-FFF2-40B4-BE49-F238E27FC236}">
                      <a16:creationId xmlns:a16="http://schemas.microsoft.com/office/drawing/2014/main" xmlns="" id="{EECE300E-697F-9B36-ADAA-B269EA601406}"/>
                    </a:ext>
                  </a:extLst>
                </p:cNvPr>
                <p:cNvSpPr/>
                <p:nvPr/>
              </p:nvSpPr>
              <p:spPr>
                <a:xfrm>
                  <a:off x="5681716" y="3353637"/>
                  <a:ext cx="528948" cy="46331"/>
                </a:xfrm>
                <a:custGeom>
                  <a:avLst/>
                  <a:gdLst>
                    <a:gd name="connsiteX0" fmla="*/ 9652 w 528948"/>
                    <a:gd name="connsiteY0" fmla="*/ 40540 h 46331"/>
                    <a:gd name="connsiteX1" fmla="*/ 0 w 528948"/>
                    <a:gd name="connsiteY1" fmla="*/ 44401 h 46331"/>
                    <a:gd name="connsiteX2" fmla="*/ 0 w 528948"/>
                    <a:gd name="connsiteY2" fmla="*/ 44401 h 46331"/>
                    <a:gd name="connsiteX3" fmla="*/ 9652 w 528948"/>
                    <a:gd name="connsiteY3" fmla="*/ 46331 h 46331"/>
                    <a:gd name="connsiteX4" fmla="*/ 519296 w 528948"/>
                    <a:gd name="connsiteY4" fmla="*/ 5791 h 46331"/>
                    <a:gd name="connsiteX5" fmla="*/ 528949 w 528948"/>
                    <a:gd name="connsiteY5" fmla="*/ 1930 h 46331"/>
                    <a:gd name="connsiteX6" fmla="*/ 528949 w 528948"/>
                    <a:gd name="connsiteY6" fmla="*/ 1930 h 46331"/>
                    <a:gd name="connsiteX7" fmla="*/ 519296 w 528948"/>
                    <a:gd name="connsiteY7" fmla="*/ 0 h 46331"/>
                    <a:gd name="connsiteX8" fmla="*/ 9652 w 528948"/>
                    <a:gd name="connsiteY8" fmla="*/ 40540 h 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28948" h="46331">
                      <a:moveTo>
                        <a:pt x="9652" y="40540"/>
                      </a:moveTo>
                      <a:cubicBezTo>
                        <a:pt x="3861" y="40540"/>
                        <a:pt x="0" y="42470"/>
                        <a:pt x="0" y="44401"/>
                      </a:cubicBezTo>
                      <a:lnTo>
                        <a:pt x="0" y="44401"/>
                      </a:lnTo>
                      <a:cubicBezTo>
                        <a:pt x="0" y="46331"/>
                        <a:pt x="3861" y="46331"/>
                        <a:pt x="9652" y="46331"/>
                      </a:cubicBezTo>
                      <a:lnTo>
                        <a:pt x="519296" y="5791"/>
                      </a:lnTo>
                      <a:cubicBezTo>
                        <a:pt x="525088" y="5791"/>
                        <a:pt x="528949" y="3861"/>
                        <a:pt x="528949" y="1930"/>
                      </a:cubicBezTo>
                      <a:lnTo>
                        <a:pt x="528949" y="1930"/>
                      </a:lnTo>
                      <a:cubicBezTo>
                        <a:pt x="528949" y="0"/>
                        <a:pt x="525088" y="0"/>
                        <a:pt x="519296" y="0"/>
                      </a:cubicBezTo>
                      <a:lnTo>
                        <a:pt x="9652" y="40540"/>
                      </a:lnTo>
                      <a:close/>
                    </a:path>
                  </a:pathLst>
                </a:custGeom>
                <a:solidFill>
                  <a:srgbClr val="00A4E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69" name="Đồ họa 240">
              <a:extLst>
                <a:ext uri="{FF2B5EF4-FFF2-40B4-BE49-F238E27FC236}">
                  <a16:creationId xmlns:a16="http://schemas.microsoft.com/office/drawing/2014/main" xmlns="" id="{27F44DCC-2FFA-EFD6-96B8-87260C9E8E2C}"/>
                </a:ext>
              </a:extLst>
            </p:cNvPr>
            <p:cNvGrpSpPr/>
            <p:nvPr/>
          </p:nvGrpSpPr>
          <p:grpSpPr>
            <a:xfrm>
              <a:off x="5982403" y="4090839"/>
              <a:ext cx="1154188" cy="703773"/>
              <a:chOff x="6410709" y="3955220"/>
              <a:chExt cx="613406" cy="374028"/>
            </a:xfrm>
          </p:grpSpPr>
          <p:grpSp>
            <p:nvGrpSpPr>
              <p:cNvPr id="270" name="Đồ họa 240">
                <a:extLst>
                  <a:ext uri="{FF2B5EF4-FFF2-40B4-BE49-F238E27FC236}">
                    <a16:creationId xmlns:a16="http://schemas.microsoft.com/office/drawing/2014/main" xmlns="" id="{B453B1FE-C545-1C0C-FC42-E30994F37A7C}"/>
                  </a:ext>
                </a:extLst>
              </p:cNvPr>
              <p:cNvGrpSpPr/>
              <p:nvPr/>
            </p:nvGrpSpPr>
            <p:grpSpPr>
              <a:xfrm>
                <a:off x="6410709" y="4094214"/>
                <a:ext cx="557423" cy="235034"/>
                <a:chOff x="6410709" y="4094214"/>
                <a:chExt cx="557423" cy="235034"/>
              </a:xfrm>
            </p:grpSpPr>
            <p:sp>
              <p:nvSpPr>
                <p:cNvPr id="271" name="Hình tự do: Hình 270">
                  <a:extLst>
                    <a:ext uri="{FF2B5EF4-FFF2-40B4-BE49-F238E27FC236}">
                      <a16:creationId xmlns:a16="http://schemas.microsoft.com/office/drawing/2014/main" xmlns="" id="{80843317-4F8B-5C4D-F18D-8B639CE46072}"/>
                    </a:ext>
                  </a:extLst>
                </p:cNvPr>
                <p:cNvSpPr/>
                <p:nvPr/>
              </p:nvSpPr>
              <p:spPr>
                <a:xfrm>
                  <a:off x="6410709" y="4094214"/>
                  <a:ext cx="557423" cy="235034"/>
                </a:xfrm>
                <a:custGeom>
                  <a:avLst/>
                  <a:gdLst>
                    <a:gd name="connsiteX0" fmla="*/ 14237 w 557423"/>
                    <a:gd name="connsiteY0" fmla="*/ 724 h 235034"/>
                    <a:gd name="connsiteX1" fmla="*/ 724 w 557423"/>
                    <a:gd name="connsiteY1" fmla="*/ 6515 h 235034"/>
                    <a:gd name="connsiteX2" fmla="*/ 724 w 557423"/>
                    <a:gd name="connsiteY2" fmla="*/ 6515 h 235034"/>
                    <a:gd name="connsiteX3" fmla="*/ 6515 w 557423"/>
                    <a:gd name="connsiteY3" fmla="*/ 20029 h 235034"/>
                    <a:gd name="connsiteX4" fmla="*/ 543186 w 557423"/>
                    <a:gd name="connsiteY4" fmla="*/ 234311 h 235034"/>
                    <a:gd name="connsiteX5" fmla="*/ 556699 w 557423"/>
                    <a:gd name="connsiteY5" fmla="*/ 228519 h 235034"/>
                    <a:gd name="connsiteX6" fmla="*/ 556699 w 557423"/>
                    <a:gd name="connsiteY6" fmla="*/ 228519 h 235034"/>
                    <a:gd name="connsiteX7" fmla="*/ 550908 w 557423"/>
                    <a:gd name="connsiteY7" fmla="*/ 215006 h 235034"/>
                    <a:gd name="connsiteX8" fmla="*/ 14237 w 557423"/>
                    <a:gd name="connsiteY8" fmla="*/ 724 h 2350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57423" h="235034">
                      <a:moveTo>
                        <a:pt x="14237" y="724"/>
                      </a:moveTo>
                      <a:cubicBezTo>
                        <a:pt x="8446" y="-1207"/>
                        <a:pt x="2654" y="724"/>
                        <a:pt x="724" y="6515"/>
                      </a:cubicBezTo>
                      <a:lnTo>
                        <a:pt x="724" y="6515"/>
                      </a:lnTo>
                      <a:cubicBezTo>
                        <a:pt x="-1207" y="12307"/>
                        <a:pt x="724" y="18098"/>
                        <a:pt x="6515" y="20029"/>
                      </a:cubicBezTo>
                      <a:lnTo>
                        <a:pt x="543186" y="234311"/>
                      </a:lnTo>
                      <a:cubicBezTo>
                        <a:pt x="548977" y="236241"/>
                        <a:pt x="554769" y="234311"/>
                        <a:pt x="556699" y="228519"/>
                      </a:cubicBezTo>
                      <a:lnTo>
                        <a:pt x="556699" y="228519"/>
                      </a:lnTo>
                      <a:cubicBezTo>
                        <a:pt x="558630" y="222728"/>
                        <a:pt x="556699" y="216937"/>
                        <a:pt x="550908" y="215006"/>
                      </a:cubicBezTo>
                      <a:lnTo>
                        <a:pt x="14237" y="724"/>
                      </a:lnTo>
                      <a:close/>
                    </a:path>
                  </a:pathLst>
                </a:custGeom>
                <a:solidFill>
                  <a:srgbClr val="1268B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Hình tự do: Hình 271">
                  <a:extLst>
                    <a:ext uri="{FF2B5EF4-FFF2-40B4-BE49-F238E27FC236}">
                      <a16:creationId xmlns:a16="http://schemas.microsoft.com/office/drawing/2014/main" xmlns="" id="{9C5A51B6-35B9-BAA4-9FDC-2B7968F8B9F0}"/>
                    </a:ext>
                  </a:extLst>
                </p:cNvPr>
                <p:cNvSpPr/>
                <p:nvPr/>
              </p:nvSpPr>
              <p:spPr>
                <a:xfrm>
                  <a:off x="6417225" y="4107003"/>
                  <a:ext cx="542461" cy="219108"/>
                </a:xfrm>
                <a:custGeom>
                  <a:avLst/>
                  <a:gdLst>
                    <a:gd name="connsiteX0" fmla="*/ 9652 w 542461"/>
                    <a:gd name="connsiteY0" fmla="*/ 1448 h 219108"/>
                    <a:gd name="connsiteX1" fmla="*/ 0 w 542461"/>
                    <a:gd name="connsiteY1" fmla="*/ 1448 h 219108"/>
                    <a:gd name="connsiteX2" fmla="*/ 0 w 542461"/>
                    <a:gd name="connsiteY2" fmla="*/ 1448 h 219108"/>
                    <a:gd name="connsiteX3" fmla="*/ 7722 w 542461"/>
                    <a:gd name="connsiteY3" fmla="*/ 7239 h 219108"/>
                    <a:gd name="connsiteX4" fmla="*/ 532810 w 542461"/>
                    <a:gd name="connsiteY4" fmla="*/ 217661 h 219108"/>
                    <a:gd name="connsiteX5" fmla="*/ 542462 w 542461"/>
                    <a:gd name="connsiteY5" fmla="*/ 217661 h 219108"/>
                    <a:gd name="connsiteX6" fmla="*/ 542462 w 542461"/>
                    <a:gd name="connsiteY6" fmla="*/ 217661 h 219108"/>
                    <a:gd name="connsiteX7" fmla="*/ 534740 w 542461"/>
                    <a:gd name="connsiteY7" fmla="*/ 211869 h 219108"/>
                    <a:gd name="connsiteX8" fmla="*/ 9652 w 542461"/>
                    <a:gd name="connsiteY8" fmla="*/ 1448 h 219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42461" h="219108">
                      <a:moveTo>
                        <a:pt x="9652" y="1448"/>
                      </a:moveTo>
                      <a:cubicBezTo>
                        <a:pt x="3861" y="-483"/>
                        <a:pt x="0" y="-483"/>
                        <a:pt x="0" y="1448"/>
                      </a:cubicBezTo>
                      <a:lnTo>
                        <a:pt x="0" y="1448"/>
                      </a:lnTo>
                      <a:cubicBezTo>
                        <a:pt x="0" y="3378"/>
                        <a:pt x="3861" y="5309"/>
                        <a:pt x="7722" y="7239"/>
                      </a:cubicBezTo>
                      <a:lnTo>
                        <a:pt x="532810" y="217661"/>
                      </a:lnTo>
                      <a:cubicBezTo>
                        <a:pt x="538601" y="219591"/>
                        <a:pt x="542462" y="219591"/>
                        <a:pt x="542462" y="217661"/>
                      </a:cubicBezTo>
                      <a:lnTo>
                        <a:pt x="542462" y="217661"/>
                      </a:lnTo>
                      <a:cubicBezTo>
                        <a:pt x="542462" y="215730"/>
                        <a:pt x="538601" y="213800"/>
                        <a:pt x="534740" y="211869"/>
                      </a:cubicBezTo>
                      <a:lnTo>
                        <a:pt x="9652" y="1448"/>
                      </a:lnTo>
                      <a:close/>
                    </a:path>
                  </a:pathLst>
                </a:custGeom>
                <a:solidFill>
                  <a:srgbClr val="00A4E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73" name="Đồ họa 240">
                <a:extLst>
                  <a:ext uri="{FF2B5EF4-FFF2-40B4-BE49-F238E27FC236}">
                    <a16:creationId xmlns:a16="http://schemas.microsoft.com/office/drawing/2014/main" xmlns="" id="{12B610D5-B8DA-E21A-5FED-9CD34CBB57BC}"/>
                  </a:ext>
                </a:extLst>
              </p:cNvPr>
              <p:cNvGrpSpPr/>
              <p:nvPr/>
            </p:nvGrpSpPr>
            <p:grpSpPr>
              <a:xfrm>
                <a:off x="6460868" y="3984144"/>
                <a:ext cx="538185" cy="327764"/>
                <a:chOff x="6460868" y="3984144"/>
                <a:chExt cx="538185" cy="327764"/>
              </a:xfrm>
            </p:grpSpPr>
            <p:grpSp>
              <p:nvGrpSpPr>
                <p:cNvPr id="274" name="Đồ họa 240">
                  <a:extLst>
                    <a:ext uri="{FF2B5EF4-FFF2-40B4-BE49-F238E27FC236}">
                      <a16:creationId xmlns:a16="http://schemas.microsoft.com/office/drawing/2014/main" xmlns="" id="{105720DA-940A-268C-EA02-133E7D64A1B1}"/>
                    </a:ext>
                  </a:extLst>
                </p:cNvPr>
                <p:cNvGrpSpPr/>
                <p:nvPr/>
              </p:nvGrpSpPr>
              <p:grpSpPr>
                <a:xfrm>
                  <a:off x="6933833" y="4173330"/>
                  <a:ext cx="65220" cy="138578"/>
                  <a:chOff x="6933833" y="4173330"/>
                  <a:chExt cx="65220" cy="138578"/>
                </a:xfrm>
              </p:grpSpPr>
              <p:grpSp>
                <p:nvGrpSpPr>
                  <p:cNvPr id="275" name="Đồ họa 240">
                    <a:extLst>
                      <a:ext uri="{FF2B5EF4-FFF2-40B4-BE49-F238E27FC236}">
                        <a16:creationId xmlns:a16="http://schemas.microsoft.com/office/drawing/2014/main" xmlns="" id="{99E030AF-E135-A6DA-8A29-64B2EA593A22}"/>
                      </a:ext>
                    </a:extLst>
                  </p:cNvPr>
                  <p:cNvGrpSpPr/>
                  <p:nvPr/>
                </p:nvGrpSpPr>
                <p:grpSpPr>
                  <a:xfrm>
                    <a:off x="6933833" y="4173330"/>
                    <a:ext cx="65220" cy="138578"/>
                    <a:chOff x="6933833" y="4173330"/>
                    <a:chExt cx="65220" cy="138578"/>
                  </a:xfrm>
                </p:grpSpPr>
                <p:sp>
                  <p:nvSpPr>
                    <p:cNvPr id="276" name="Hình tự do: Hình 275">
                      <a:extLst>
                        <a:ext uri="{FF2B5EF4-FFF2-40B4-BE49-F238E27FC236}">
                          <a16:creationId xmlns:a16="http://schemas.microsoft.com/office/drawing/2014/main" xmlns="" id="{05209E34-347A-2627-74AA-E147889050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33833" y="4173330"/>
                      <a:ext cx="65220" cy="138578"/>
                    </a:xfrm>
                    <a:custGeom>
                      <a:avLst/>
                      <a:gdLst>
                        <a:gd name="connsiteX0" fmla="*/ 60602 w 65220"/>
                        <a:gd name="connsiteY0" fmla="*/ 757 h 138578"/>
                        <a:gd name="connsiteX1" fmla="*/ 50950 w 65220"/>
                        <a:gd name="connsiteY1" fmla="*/ 4618 h 138578"/>
                        <a:gd name="connsiteX2" fmla="*/ 757 w 65220"/>
                        <a:gd name="connsiteY2" fmla="*/ 128168 h 138578"/>
                        <a:gd name="connsiteX3" fmla="*/ 4618 w 65220"/>
                        <a:gd name="connsiteY3" fmla="*/ 137821 h 138578"/>
                        <a:gd name="connsiteX4" fmla="*/ 4618 w 65220"/>
                        <a:gd name="connsiteY4" fmla="*/ 137821 h 138578"/>
                        <a:gd name="connsiteX5" fmla="*/ 14271 w 65220"/>
                        <a:gd name="connsiteY5" fmla="*/ 133960 h 138578"/>
                        <a:gd name="connsiteX6" fmla="*/ 64463 w 65220"/>
                        <a:gd name="connsiteY6" fmla="*/ 10410 h 138578"/>
                        <a:gd name="connsiteX7" fmla="*/ 60602 w 65220"/>
                        <a:gd name="connsiteY7" fmla="*/ 757 h 138578"/>
                        <a:gd name="connsiteX8" fmla="*/ 60602 w 65220"/>
                        <a:gd name="connsiteY8" fmla="*/ 757 h 1385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220" h="138578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446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77" name="Hình tự do: Hình 276">
                      <a:extLst>
                        <a:ext uri="{FF2B5EF4-FFF2-40B4-BE49-F238E27FC236}">
                          <a16:creationId xmlns:a16="http://schemas.microsoft.com/office/drawing/2014/main" xmlns="" id="{C3F3E107-9537-C4DD-28C0-B132BBC73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39625" y="4179121"/>
                      <a:ext cx="56740" cy="128925"/>
                    </a:xfrm>
                    <a:custGeom>
                      <a:avLst/>
                      <a:gdLst>
                        <a:gd name="connsiteX0" fmla="*/ 52880 w 56740"/>
                        <a:gd name="connsiteY0" fmla="*/ 757 h 128925"/>
                        <a:gd name="connsiteX1" fmla="*/ 45158 w 56740"/>
                        <a:gd name="connsiteY1" fmla="*/ 4618 h 128925"/>
                        <a:gd name="connsiteX2" fmla="*/ 757 w 56740"/>
                        <a:gd name="connsiteY2" fmla="*/ 118516 h 128925"/>
                        <a:gd name="connsiteX3" fmla="*/ 4618 w 56740"/>
                        <a:gd name="connsiteY3" fmla="*/ 128168 h 128925"/>
                        <a:gd name="connsiteX4" fmla="*/ 4618 w 56740"/>
                        <a:gd name="connsiteY4" fmla="*/ 128168 h 128925"/>
                        <a:gd name="connsiteX5" fmla="*/ 12340 w 56740"/>
                        <a:gd name="connsiteY5" fmla="*/ 124307 h 128925"/>
                        <a:gd name="connsiteX6" fmla="*/ 56741 w 56740"/>
                        <a:gd name="connsiteY6" fmla="*/ 10410 h 128925"/>
                        <a:gd name="connsiteX7" fmla="*/ 52880 w 56740"/>
                        <a:gd name="connsiteY7" fmla="*/ 757 h 128925"/>
                        <a:gd name="connsiteX8" fmla="*/ 52880 w 56740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740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6741" y="6549"/>
                            <a:pt x="5481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278" name="Hình tự do: Hình 277">
                    <a:extLst>
                      <a:ext uri="{FF2B5EF4-FFF2-40B4-BE49-F238E27FC236}">
                        <a16:creationId xmlns:a16="http://schemas.microsoft.com/office/drawing/2014/main" xmlns="" id="{6EDA9162-4984-1210-AC17-71314E65EDEF}"/>
                      </a:ext>
                    </a:extLst>
                  </p:cNvPr>
                  <p:cNvSpPr/>
                  <p:nvPr/>
                </p:nvSpPr>
                <p:spPr>
                  <a:xfrm>
                    <a:off x="6946173" y="4183739"/>
                    <a:ext cx="48261" cy="121619"/>
                  </a:xfrm>
                  <a:custGeom>
                    <a:avLst/>
                    <a:gdLst>
                      <a:gd name="connsiteX0" fmla="*/ 48262 w 48261"/>
                      <a:gd name="connsiteY0" fmla="*/ 0 h 121619"/>
                      <a:gd name="connsiteX1" fmla="*/ 48262 w 48261"/>
                      <a:gd name="connsiteY1" fmla="*/ 0 h 121619"/>
                      <a:gd name="connsiteX2" fmla="*/ 0 w 48261"/>
                      <a:gd name="connsiteY2" fmla="*/ 119689 h 121619"/>
                      <a:gd name="connsiteX3" fmla="*/ 0 w 48261"/>
                      <a:gd name="connsiteY3" fmla="*/ 121620 h 121619"/>
                      <a:gd name="connsiteX4" fmla="*/ 0 w 48261"/>
                      <a:gd name="connsiteY4" fmla="*/ 121620 h 121619"/>
                      <a:gd name="connsiteX5" fmla="*/ 1930 w 48261"/>
                      <a:gd name="connsiteY5" fmla="*/ 121620 h 121619"/>
                      <a:gd name="connsiteX6" fmla="*/ 48262 w 48261"/>
                      <a:gd name="connsiteY6" fmla="*/ 0 h 121619"/>
                      <a:gd name="connsiteX7" fmla="*/ 48262 w 48261"/>
                      <a:gd name="connsiteY7" fmla="*/ 0 h 121619"/>
                      <a:gd name="connsiteX8" fmla="*/ 48262 w 48261"/>
                      <a:gd name="connsiteY8" fmla="*/ 0 h 121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1619">
                        <a:moveTo>
                          <a:pt x="48262" y="0"/>
                        </a:moveTo>
                        <a:cubicBezTo>
                          <a:pt x="48262" y="0"/>
                          <a:pt x="46331" y="0"/>
                          <a:pt x="48262" y="0"/>
                        </a:cubicBezTo>
                        <a:lnTo>
                          <a:pt x="0" y="119689"/>
                        </a:lnTo>
                        <a:cubicBezTo>
                          <a:pt x="0" y="119689"/>
                          <a:pt x="0" y="121620"/>
                          <a:pt x="0" y="121620"/>
                        </a:cubicBezTo>
                        <a:lnTo>
                          <a:pt x="0" y="121620"/>
                        </a:lnTo>
                        <a:cubicBezTo>
                          <a:pt x="0" y="121620"/>
                          <a:pt x="1930" y="121620"/>
                          <a:pt x="1930" y="121620"/>
                        </a:cubicBezTo>
                        <a:lnTo>
                          <a:pt x="48262" y="0"/>
                        </a:lnTo>
                        <a:cubicBezTo>
                          <a:pt x="48262" y="0"/>
                          <a:pt x="48262" y="0"/>
                          <a:pt x="48262" y="0"/>
                        </a:cubicBezTo>
                        <a:lnTo>
                          <a:pt x="48262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279" name="Đồ họa 240">
                  <a:extLst>
                    <a:ext uri="{FF2B5EF4-FFF2-40B4-BE49-F238E27FC236}">
                      <a16:creationId xmlns:a16="http://schemas.microsoft.com/office/drawing/2014/main" xmlns="" id="{8E987558-3835-EB71-723F-1D172E2576BC}"/>
                    </a:ext>
                  </a:extLst>
                </p:cNvPr>
                <p:cNvGrpSpPr/>
                <p:nvPr/>
              </p:nvGrpSpPr>
              <p:grpSpPr>
                <a:xfrm>
                  <a:off x="6866267" y="4146303"/>
                  <a:ext cx="65220" cy="138578"/>
                  <a:chOff x="6866267" y="4146303"/>
                  <a:chExt cx="65220" cy="138578"/>
                </a:xfrm>
              </p:grpSpPr>
              <p:grpSp>
                <p:nvGrpSpPr>
                  <p:cNvPr id="280" name="Đồ họa 240">
                    <a:extLst>
                      <a:ext uri="{FF2B5EF4-FFF2-40B4-BE49-F238E27FC236}">
                        <a16:creationId xmlns:a16="http://schemas.microsoft.com/office/drawing/2014/main" xmlns="" id="{F76E0F20-D74A-8B2F-A67F-206F2FDF5814}"/>
                      </a:ext>
                    </a:extLst>
                  </p:cNvPr>
                  <p:cNvGrpSpPr/>
                  <p:nvPr/>
                </p:nvGrpSpPr>
                <p:grpSpPr>
                  <a:xfrm>
                    <a:off x="6866267" y="4146303"/>
                    <a:ext cx="65220" cy="138578"/>
                    <a:chOff x="6866267" y="4146303"/>
                    <a:chExt cx="65220" cy="138578"/>
                  </a:xfrm>
                </p:grpSpPr>
                <p:sp>
                  <p:nvSpPr>
                    <p:cNvPr id="281" name="Hình tự do: Hình 280">
                      <a:extLst>
                        <a:ext uri="{FF2B5EF4-FFF2-40B4-BE49-F238E27FC236}">
                          <a16:creationId xmlns:a16="http://schemas.microsoft.com/office/drawing/2014/main" xmlns="" id="{E0EC8D35-B4D6-194A-A9B2-6AF7AA8D78F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66267" y="4146303"/>
                      <a:ext cx="65220" cy="138578"/>
                    </a:xfrm>
                    <a:custGeom>
                      <a:avLst/>
                      <a:gdLst>
                        <a:gd name="connsiteX0" fmla="*/ 60602 w 65220"/>
                        <a:gd name="connsiteY0" fmla="*/ 757 h 138578"/>
                        <a:gd name="connsiteX1" fmla="*/ 50950 w 65220"/>
                        <a:gd name="connsiteY1" fmla="*/ 4618 h 138578"/>
                        <a:gd name="connsiteX2" fmla="*/ 757 w 65220"/>
                        <a:gd name="connsiteY2" fmla="*/ 128168 h 138578"/>
                        <a:gd name="connsiteX3" fmla="*/ 4618 w 65220"/>
                        <a:gd name="connsiteY3" fmla="*/ 137821 h 138578"/>
                        <a:gd name="connsiteX4" fmla="*/ 4618 w 65220"/>
                        <a:gd name="connsiteY4" fmla="*/ 137821 h 138578"/>
                        <a:gd name="connsiteX5" fmla="*/ 14271 w 65220"/>
                        <a:gd name="connsiteY5" fmla="*/ 133960 h 138578"/>
                        <a:gd name="connsiteX6" fmla="*/ 64463 w 65220"/>
                        <a:gd name="connsiteY6" fmla="*/ 10410 h 138578"/>
                        <a:gd name="connsiteX7" fmla="*/ 60602 w 65220"/>
                        <a:gd name="connsiteY7" fmla="*/ 757 h 138578"/>
                        <a:gd name="connsiteX8" fmla="*/ 60602 w 65220"/>
                        <a:gd name="connsiteY8" fmla="*/ 757 h 1385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220" h="138578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446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82" name="Hình tự do: Hình 281">
                      <a:extLst>
                        <a:ext uri="{FF2B5EF4-FFF2-40B4-BE49-F238E27FC236}">
                          <a16:creationId xmlns:a16="http://schemas.microsoft.com/office/drawing/2014/main" xmlns="" id="{C5D9DF59-538A-D5B7-DB78-909895B95C1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72058" y="4152094"/>
                      <a:ext cx="56740" cy="128925"/>
                    </a:xfrm>
                    <a:custGeom>
                      <a:avLst/>
                      <a:gdLst>
                        <a:gd name="connsiteX0" fmla="*/ 52880 w 56740"/>
                        <a:gd name="connsiteY0" fmla="*/ 757 h 128925"/>
                        <a:gd name="connsiteX1" fmla="*/ 45158 w 56740"/>
                        <a:gd name="connsiteY1" fmla="*/ 4618 h 128925"/>
                        <a:gd name="connsiteX2" fmla="*/ 757 w 56740"/>
                        <a:gd name="connsiteY2" fmla="*/ 118516 h 128925"/>
                        <a:gd name="connsiteX3" fmla="*/ 4618 w 56740"/>
                        <a:gd name="connsiteY3" fmla="*/ 128168 h 128925"/>
                        <a:gd name="connsiteX4" fmla="*/ 4618 w 56740"/>
                        <a:gd name="connsiteY4" fmla="*/ 128168 h 128925"/>
                        <a:gd name="connsiteX5" fmla="*/ 12340 w 56740"/>
                        <a:gd name="connsiteY5" fmla="*/ 124307 h 128925"/>
                        <a:gd name="connsiteX6" fmla="*/ 56741 w 56740"/>
                        <a:gd name="connsiteY6" fmla="*/ 10410 h 128925"/>
                        <a:gd name="connsiteX7" fmla="*/ 52880 w 56740"/>
                        <a:gd name="connsiteY7" fmla="*/ 757 h 128925"/>
                        <a:gd name="connsiteX8" fmla="*/ 52880 w 56740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740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6741" y="6549"/>
                            <a:pt x="5481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283" name="Hình tự do: Hình 282">
                    <a:extLst>
                      <a:ext uri="{FF2B5EF4-FFF2-40B4-BE49-F238E27FC236}">
                        <a16:creationId xmlns:a16="http://schemas.microsoft.com/office/drawing/2014/main" xmlns="" id="{1DB4792A-8014-4145-45E9-B821D1F2C252}"/>
                      </a:ext>
                    </a:extLst>
                  </p:cNvPr>
                  <p:cNvSpPr/>
                  <p:nvPr/>
                </p:nvSpPr>
                <p:spPr>
                  <a:xfrm>
                    <a:off x="6878607" y="4156713"/>
                    <a:ext cx="48261" cy="121619"/>
                  </a:xfrm>
                  <a:custGeom>
                    <a:avLst/>
                    <a:gdLst>
                      <a:gd name="connsiteX0" fmla="*/ 48262 w 48261"/>
                      <a:gd name="connsiteY0" fmla="*/ 0 h 121619"/>
                      <a:gd name="connsiteX1" fmla="*/ 48262 w 48261"/>
                      <a:gd name="connsiteY1" fmla="*/ 0 h 121619"/>
                      <a:gd name="connsiteX2" fmla="*/ 0 w 48261"/>
                      <a:gd name="connsiteY2" fmla="*/ 119689 h 121619"/>
                      <a:gd name="connsiteX3" fmla="*/ 0 w 48261"/>
                      <a:gd name="connsiteY3" fmla="*/ 121620 h 121619"/>
                      <a:gd name="connsiteX4" fmla="*/ 0 w 48261"/>
                      <a:gd name="connsiteY4" fmla="*/ 121620 h 121619"/>
                      <a:gd name="connsiteX5" fmla="*/ 1930 w 48261"/>
                      <a:gd name="connsiteY5" fmla="*/ 121620 h 121619"/>
                      <a:gd name="connsiteX6" fmla="*/ 48262 w 48261"/>
                      <a:gd name="connsiteY6" fmla="*/ 0 h 121619"/>
                      <a:gd name="connsiteX7" fmla="*/ 48262 w 48261"/>
                      <a:gd name="connsiteY7" fmla="*/ 0 h 121619"/>
                      <a:gd name="connsiteX8" fmla="*/ 48262 w 48261"/>
                      <a:gd name="connsiteY8" fmla="*/ 0 h 121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1619">
                        <a:moveTo>
                          <a:pt x="48262" y="0"/>
                        </a:moveTo>
                        <a:cubicBezTo>
                          <a:pt x="48262" y="0"/>
                          <a:pt x="46331" y="0"/>
                          <a:pt x="48262" y="0"/>
                        </a:cubicBezTo>
                        <a:lnTo>
                          <a:pt x="0" y="119689"/>
                        </a:lnTo>
                        <a:cubicBezTo>
                          <a:pt x="0" y="119689"/>
                          <a:pt x="0" y="121620"/>
                          <a:pt x="0" y="121620"/>
                        </a:cubicBezTo>
                        <a:lnTo>
                          <a:pt x="0" y="121620"/>
                        </a:lnTo>
                        <a:cubicBezTo>
                          <a:pt x="0" y="121620"/>
                          <a:pt x="1930" y="121620"/>
                          <a:pt x="1930" y="121620"/>
                        </a:cubicBezTo>
                        <a:lnTo>
                          <a:pt x="48262" y="0"/>
                        </a:lnTo>
                        <a:cubicBezTo>
                          <a:pt x="48262" y="0"/>
                          <a:pt x="48262" y="0"/>
                          <a:pt x="48262" y="0"/>
                        </a:cubicBezTo>
                        <a:lnTo>
                          <a:pt x="48262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284" name="Đồ họa 240">
                  <a:extLst>
                    <a:ext uri="{FF2B5EF4-FFF2-40B4-BE49-F238E27FC236}">
                      <a16:creationId xmlns:a16="http://schemas.microsoft.com/office/drawing/2014/main" xmlns="" id="{F947E8F8-CAA9-ED65-6F2A-7DA9C863A920}"/>
                    </a:ext>
                  </a:extLst>
                </p:cNvPr>
                <p:cNvGrpSpPr/>
                <p:nvPr/>
              </p:nvGrpSpPr>
              <p:grpSpPr>
                <a:xfrm>
                  <a:off x="6798700" y="4119277"/>
                  <a:ext cx="65220" cy="138577"/>
                  <a:chOff x="6798700" y="4119277"/>
                  <a:chExt cx="65220" cy="138577"/>
                </a:xfrm>
              </p:grpSpPr>
              <p:grpSp>
                <p:nvGrpSpPr>
                  <p:cNvPr id="285" name="Đồ họa 240">
                    <a:extLst>
                      <a:ext uri="{FF2B5EF4-FFF2-40B4-BE49-F238E27FC236}">
                        <a16:creationId xmlns:a16="http://schemas.microsoft.com/office/drawing/2014/main" xmlns="" id="{7B7B904F-E295-B257-C775-6250D411EAEF}"/>
                      </a:ext>
                    </a:extLst>
                  </p:cNvPr>
                  <p:cNvGrpSpPr/>
                  <p:nvPr/>
                </p:nvGrpSpPr>
                <p:grpSpPr>
                  <a:xfrm>
                    <a:off x="6798700" y="4119277"/>
                    <a:ext cx="65220" cy="138577"/>
                    <a:chOff x="6798700" y="4119277"/>
                    <a:chExt cx="65220" cy="138577"/>
                  </a:xfrm>
                </p:grpSpPr>
                <p:sp>
                  <p:nvSpPr>
                    <p:cNvPr id="286" name="Hình tự do: Hình 285">
                      <a:extLst>
                        <a:ext uri="{FF2B5EF4-FFF2-40B4-BE49-F238E27FC236}">
                          <a16:creationId xmlns:a16="http://schemas.microsoft.com/office/drawing/2014/main" xmlns="" id="{E69D5032-53A1-58FB-CECA-0932947716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98700" y="4119277"/>
                      <a:ext cx="65220" cy="138577"/>
                    </a:xfrm>
                    <a:custGeom>
                      <a:avLst/>
                      <a:gdLst>
                        <a:gd name="connsiteX0" fmla="*/ 60602 w 65220"/>
                        <a:gd name="connsiteY0" fmla="*/ 757 h 138577"/>
                        <a:gd name="connsiteX1" fmla="*/ 50950 w 65220"/>
                        <a:gd name="connsiteY1" fmla="*/ 4618 h 138577"/>
                        <a:gd name="connsiteX2" fmla="*/ 757 w 65220"/>
                        <a:gd name="connsiteY2" fmla="*/ 128168 h 138577"/>
                        <a:gd name="connsiteX3" fmla="*/ 4618 w 65220"/>
                        <a:gd name="connsiteY3" fmla="*/ 137821 h 138577"/>
                        <a:gd name="connsiteX4" fmla="*/ 4618 w 65220"/>
                        <a:gd name="connsiteY4" fmla="*/ 137821 h 138577"/>
                        <a:gd name="connsiteX5" fmla="*/ 14271 w 65220"/>
                        <a:gd name="connsiteY5" fmla="*/ 133960 h 138577"/>
                        <a:gd name="connsiteX6" fmla="*/ 64463 w 65220"/>
                        <a:gd name="connsiteY6" fmla="*/ 10410 h 138577"/>
                        <a:gd name="connsiteX7" fmla="*/ 60602 w 65220"/>
                        <a:gd name="connsiteY7" fmla="*/ 757 h 138577"/>
                        <a:gd name="connsiteX8" fmla="*/ 60602 w 65220"/>
                        <a:gd name="connsiteY8" fmla="*/ 757 h 1385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220" h="138577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446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87" name="Hình tự do: Hình 286">
                      <a:extLst>
                        <a:ext uri="{FF2B5EF4-FFF2-40B4-BE49-F238E27FC236}">
                          <a16:creationId xmlns:a16="http://schemas.microsoft.com/office/drawing/2014/main" xmlns="" id="{601383C4-4F18-710F-A5F1-043BF26E94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04492" y="4125068"/>
                      <a:ext cx="56740" cy="128925"/>
                    </a:xfrm>
                    <a:custGeom>
                      <a:avLst/>
                      <a:gdLst>
                        <a:gd name="connsiteX0" fmla="*/ 52880 w 56740"/>
                        <a:gd name="connsiteY0" fmla="*/ 757 h 128925"/>
                        <a:gd name="connsiteX1" fmla="*/ 45158 w 56740"/>
                        <a:gd name="connsiteY1" fmla="*/ 4618 h 128925"/>
                        <a:gd name="connsiteX2" fmla="*/ 757 w 56740"/>
                        <a:gd name="connsiteY2" fmla="*/ 118516 h 128925"/>
                        <a:gd name="connsiteX3" fmla="*/ 4618 w 56740"/>
                        <a:gd name="connsiteY3" fmla="*/ 128168 h 128925"/>
                        <a:gd name="connsiteX4" fmla="*/ 4618 w 56740"/>
                        <a:gd name="connsiteY4" fmla="*/ 128168 h 128925"/>
                        <a:gd name="connsiteX5" fmla="*/ 12340 w 56740"/>
                        <a:gd name="connsiteY5" fmla="*/ 124307 h 128925"/>
                        <a:gd name="connsiteX6" fmla="*/ 56741 w 56740"/>
                        <a:gd name="connsiteY6" fmla="*/ 10410 h 128925"/>
                        <a:gd name="connsiteX7" fmla="*/ 52880 w 56740"/>
                        <a:gd name="connsiteY7" fmla="*/ 757 h 128925"/>
                        <a:gd name="connsiteX8" fmla="*/ 52880 w 56740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740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6741" y="6549"/>
                            <a:pt x="5481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288" name="Hình tự do: Hình 287">
                    <a:extLst>
                      <a:ext uri="{FF2B5EF4-FFF2-40B4-BE49-F238E27FC236}">
                        <a16:creationId xmlns:a16="http://schemas.microsoft.com/office/drawing/2014/main" xmlns="" id="{6F5C33F6-99DA-11F2-B93A-A86060B5FAEF}"/>
                      </a:ext>
                    </a:extLst>
                  </p:cNvPr>
                  <p:cNvSpPr/>
                  <p:nvPr/>
                </p:nvSpPr>
                <p:spPr>
                  <a:xfrm>
                    <a:off x="6811041" y="4129686"/>
                    <a:ext cx="48261" cy="121619"/>
                  </a:xfrm>
                  <a:custGeom>
                    <a:avLst/>
                    <a:gdLst>
                      <a:gd name="connsiteX0" fmla="*/ 48262 w 48261"/>
                      <a:gd name="connsiteY0" fmla="*/ 0 h 121619"/>
                      <a:gd name="connsiteX1" fmla="*/ 48262 w 48261"/>
                      <a:gd name="connsiteY1" fmla="*/ 0 h 121619"/>
                      <a:gd name="connsiteX2" fmla="*/ 0 w 48261"/>
                      <a:gd name="connsiteY2" fmla="*/ 119689 h 121619"/>
                      <a:gd name="connsiteX3" fmla="*/ 0 w 48261"/>
                      <a:gd name="connsiteY3" fmla="*/ 121620 h 121619"/>
                      <a:gd name="connsiteX4" fmla="*/ 0 w 48261"/>
                      <a:gd name="connsiteY4" fmla="*/ 121620 h 121619"/>
                      <a:gd name="connsiteX5" fmla="*/ 1930 w 48261"/>
                      <a:gd name="connsiteY5" fmla="*/ 121620 h 121619"/>
                      <a:gd name="connsiteX6" fmla="*/ 48262 w 48261"/>
                      <a:gd name="connsiteY6" fmla="*/ 0 h 121619"/>
                      <a:gd name="connsiteX7" fmla="*/ 48262 w 48261"/>
                      <a:gd name="connsiteY7" fmla="*/ 0 h 121619"/>
                      <a:gd name="connsiteX8" fmla="*/ 48262 w 48261"/>
                      <a:gd name="connsiteY8" fmla="*/ 0 h 121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1619">
                        <a:moveTo>
                          <a:pt x="48262" y="0"/>
                        </a:moveTo>
                        <a:cubicBezTo>
                          <a:pt x="46331" y="0"/>
                          <a:pt x="46331" y="0"/>
                          <a:pt x="48262" y="0"/>
                        </a:cubicBezTo>
                        <a:lnTo>
                          <a:pt x="0" y="119689"/>
                        </a:lnTo>
                        <a:cubicBezTo>
                          <a:pt x="0" y="119689"/>
                          <a:pt x="0" y="121620"/>
                          <a:pt x="0" y="121620"/>
                        </a:cubicBezTo>
                        <a:lnTo>
                          <a:pt x="0" y="121620"/>
                        </a:lnTo>
                        <a:cubicBezTo>
                          <a:pt x="0" y="121620"/>
                          <a:pt x="1930" y="121620"/>
                          <a:pt x="1930" y="121620"/>
                        </a:cubicBezTo>
                        <a:lnTo>
                          <a:pt x="48262" y="0"/>
                        </a:lnTo>
                        <a:cubicBezTo>
                          <a:pt x="48262" y="0"/>
                          <a:pt x="48262" y="0"/>
                          <a:pt x="48262" y="0"/>
                        </a:cubicBezTo>
                        <a:lnTo>
                          <a:pt x="48262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289" name="Đồ họa 240">
                  <a:extLst>
                    <a:ext uri="{FF2B5EF4-FFF2-40B4-BE49-F238E27FC236}">
                      <a16:creationId xmlns:a16="http://schemas.microsoft.com/office/drawing/2014/main" xmlns="" id="{3F4EFB19-8732-6712-73C2-DD08B7963249}"/>
                    </a:ext>
                  </a:extLst>
                </p:cNvPr>
                <p:cNvGrpSpPr/>
                <p:nvPr/>
              </p:nvGrpSpPr>
              <p:grpSpPr>
                <a:xfrm>
                  <a:off x="6731134" y="4092250"/>
                  <a:ext cx="65220" cy="138577"/>
                  <a:chOff x="6731134" y="4092250"/>
                  <a:chExt cx="65220" cy="138577"/>
                </a:xfrm>
              </p:grpSpPr>
              <p:grpSp>
                <p:nvGrpSpPr>
                  <p:cNvPr id="290" name="Đồ họa 240">
                    <a:extLst>
                      <a:ext uri="{FF2B5EF4-FFF2-40B4-BE49-F238E27FC236}">
                        <a16:creationId xmlns:a16="http://schemas.microsoft.com/office/drawing/2014/main" xmlns="" id="{D182DB9D-9DE3-BFB8-EBF4-11A5C129F21B}"/>
                      </a:ext>
                    </a:extLst>
                  </p:cNvPr>
                  <p:cNvGrpSpPr/>
                  <p:nvPr/>
                </p:nvGrpSpPr>
                <p:grpSpPr>
                  <a:xfrm>
                    <a:off x="6731134" y="4092250"/>
                    <a:ext cx="65220" cy="138577"/>
                    <a:chOff x="6731134" y="4092250"/>
                    <a:chExt cx="65220" cy="138577"/>
                  </a:xfrm>
                </p:grpSpPr>
                <p:sp>
                  <p:nvSpPr>
                    <p:cNvPr id="291" name="Hình tự do: Hình 290">
                      <a:extLst>
                        <a:ext uri="{FF2B5EF4-FFF2-40B4-BE49-F238E27FC236}">
                          <a16:creationId xmlns:a16="http://schemas.microsoft.com/office/drawing/2014/main" xmlns="" id="{298266F4-5FAD-8458-3C77-A06FBC1F504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31134" y="4092250"/>
                      <a:ext cx="65220" cy="138577"/>
                    </a:xfrm>
                    <a:custGeom>
                      <a:avLst/>
                      <a:gdLst>
                        <a:gd name="connsiteX0" fmla="*/ 60602 w 65220"/>
                        <a:gd name="connsiteY0" fmla="*/ 757 h 138577"/>
                        <a:gd name="connsiteX1" fmla="*/ 50950 w 65220"/>
                        <a:gd name="connsiteY1" fmla="*/ 4618 h 138577"/>
                        <a:gd name="connsiteX2" fmla="*/ 757 w 65220"/>
                        <a:gd name="connsiteY2" fmla="*/ 128168 h 138577"/>
                        <a:gd name="connsiteX3" fmla="*/ 4618 w 65220"/>
                        <a:gd name="connsiteY3" fmla="*/ 137821 h 138577"/>
                        <a:gd name="connsiteX4" fmla="*/ 4618 w 65220"/>
                        <a:gd name="connsiteY4" fmla="*/ 137821 h 138577"/>
                        <a:gd name="connsiteX5" fmla="*/ 14271 w 65220"/>
                        <a:gd name="connsiteY5" fmla="*/ 133960 h 138577"/>
                        <a:gd name="connsiteX6" fmla="*/ 64463 w 65220"/>
                        <a:gd name="connsiteY6" fmla="*/ 10410 h 138577"/>
                        <a:gd name="connsiteX7" fmla="*/ 60602 w 65220"/>
                        <a:gd name="connsiteY7" fmla="*/ 757 h 138577"/>
                        <a:gd name="connsiteX8" fmla="*/ 60602 w 65220"/>
                        <a:gd name="connsiteY8" fmla="*/ 757 h 1385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220" h="138577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446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92" name="Hình tự do: Hình 291">
                      <a:extLst>
                        <a:ext uri="{FF2B5EF4-FFF2-40B4-BE49-F238E27FC236}">
                          <a16:creationId xmlns:a16="http://schemas.microsoft.com/office/drawing/2014/main" xmlns="" id="{FD7A18B0-95A0-5668-6BC8-9D900949B64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36925" y="4098041"/>
                      <a:ext cx="56740" cy="128925"/>
                    </a:xfrm>
                    <a:custGeom>
                      <a:avLst/>
                      <a:gdLst>
                        <a:gd name="connsiteX0" fmla="*/ 52880 w 56740"/>
                        <a:gd name="connsiteY0" fmla="*/ 757 h 128925"/>
                        <a:gd name="connsiteX1" fmla="*/ 45158 w 56740"/>
                        <a:gd name="connsiteY1" fmla="*/ 4618 h 128925"/>
                        <a:gd name="connsiteX2" fmla="*/ 757 w 56740"/>
                        <a:gd name="connsiteY2" fmla="*/ 118516 h 128925"/>
                        <a:gd name="connsiteX3" fmla="*/ 4618 w 56740"/>
                        <a:gd name="connsiteY3" fmla="*/ 128168 h 128925"/>
                        <a:gd name="connsiteX4" fmla="*/ 4618 w 56740"/>
                        <a:gd name="connsiteY4" fmla="*/ 128168 h 128925"/>
                        <a:gd name="connsiteX5" fmla="*/ 12340 w 56740"/>
                        <a:gd name="connsiteY5" fmla="*/ 124307 h 128925"/>
                        <a:gd name="connsiteX6" fmla="*/ 56741 w 56740"/>
                        <a:gd name="connsiteY6" fmla="*/ 10410 h 128925"/>
                        <a:gd name="connsiteX7" fmla="*/ 52880 w 56740"/>
                        <a:gd name="connsiteY7" fmla="*/ 757 h 128925"/>
                        <a:gd name="connsiteX8" fmla="*/ 52880 w 56740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740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6741" y="4618"/>
                            <a:pt x="5481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293" name="Hình tự do: Hình 292">
                    <a:extLst>
                      <a:ext uri="{FF2B5EF4-FFF2-40B4-BE49-F238E27FC236}">
                        <a16:creationId xmlns:a16="http://schemas.microsoft.com/office/drawing/2014/main" xmlns="" id="{3108F2DC-20EA-0B16-63DE-26FA4C59B5F0}"/>
                      </a:ext>
                    </a:extLst>
                  </p:cNvPr>
                  <p:cNvSpPr/>
                  <p:nvPr/>
                </p:nvSpPr>
                <p:spPr>
                  <a:xfrm>
                    <a:off x="6743474" y="4102660"/>
                    <a:ext cx="48261" cy="121619"/>
                  </a:xfrm>
                  <a:custGeom>
                    <a:avLst/>
                    <a:gdLst>
                      <a:gd name="connsiteX0" fmla="*/ 48262 w 48261"/>
                      <a:gd name="connsiteY0" fmla="*/ 0 h 121619"/>
                      <a:gd name="connsiteX1" fmla="*/ 48262 w 48261"/>
                      <a:gd name="connsiteY1" fmla="*/ 0 h 121619"/>
                      <a:gd name="connsiteX2" fmla="*/ 0 w 48261"/>
                      <a:gd name="connsiteY2" fmla="*/ 119689 h 121619"/>
                      <a:gd name="connsiteX3" fmla="*/ 0 w 48261"/>
                      <a:gd name="connsiteY3" fmla="*/ 121620 h 121619"/>
                      <a:gd name="connsiteX4" fmla="*/ 0 w 48261"/>
                      <a:gd name="connsiteY4" fmla="*/ 121620 h 121619"/>
                      <a:gd name="connsiteX5" fmla="*/ 1930 w 48261"/>
                      <a:gd name="connsiteY5" fmla="*/ 121620 h 121619"/>
                      <a:gd name="connsiteX6" fmla="*/ 48262 w 48261"/>
                      <a:gd name="connsiteY6" fmla="*/ 0 h 121619"/>
                      <a:gd name="connsiteX7" fmla="*/ 48262 w 48261"/>
                      <a:gd name="connsiteY7" fmla="*/ 0 h 121619"/>
                      <a:gd name="connsiteX8" fmla="*/ 48262 w 48261"/>
                      <a:gd name="connsiteY8" fmla="*/ 0 h 121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1619">
                        <a:moveTo>
                          <a:pt x="48262" y="0"/>
                        </a:moveTo>
                        <a:cubicBezTo>
                          <a:pt x="46331" y="0"/>
                          <a:pt x="46331" y="0"/>
                          <a:pt x="48262" y="0"/>
                        </a:cubicBezTo>
                        <a:lnTo>
                          <a:pt x="0" y="119689"/>
                        </a:lnTo>
                        <a:cubicBezTo>
                          <a:pt x="0" y="119689"/>
                          <a:pt x="0" y="121620"/>
                          <a:pt x="0" y="121620"/>
                        </a:cubicBezTo>
                        <a:lnTo>
                          <a:pt x="0" y="121620"/>
                        </a:lnTo>
                        <a:cubicBezTo>
                          <a:pt x="0" y="121620"/>
                          <a:pt x="1930" y="121620"/>
                          <a:pt x="1930" y="121620"/>
                        </a:cubicBezTo>
                        <a:lnTo>
                          <a:pt x="48262" y="0"/>
                        </a:lnTo>
                        <a:cubicBezTo>
                          <a:pt x="48262" y="0"/>
                          <a:pt x="48262" y="0"/>
                          <a:pt x="48262" y="0"/>
                        </a:cubicBezTo>
                        <a:lnTo>
                          <a:pt x="48262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294" name="Đồ họa 240">
                  <a:extLst>
                    <a:ext uri="{FF2B5EF4-FFF2-40B4-BE49-F238E27FC236}">
                      <a16:creationId xmlns:a16="http://schemas.microsoft.com/office/drawing/2014/main" xmlns="" id="{C47D95E6-DBAA-5401-B6F3-E9CF074C7D16}"/>
                    </a:ext>
                  </a:extLst>
                </p:cNvPr>
                <p:cNvGrpSpPr/>
                <p:nvPr/>
              </p:nvGrpSpPr>
              <p:grpSpPr>
                <a:xfrm>
                  <a:off x="6663567" y="4065223"/>
                  <a:ext cx="65220" cy="138578"/>
                  <a:chOff x="6663567" y="4065223"/>
                  <a:chExt cx="65220" cy="138578"/>
                </a:xfrm>
              </p:grpSpPr>
              <p:grpSp>
                <p:nvGrpSpPr>
                  <p:cNvPr id="295" name="Đồ họa 240">
                    <a:extLst>
                      <a:ext uri="{FF2B5EF4-FFF2-40B4-BE49-F238E27FC236}">
                        <a16:creationId xmlns:a16="http://schemas.microsoft.com/office/drawing/2014/main" xmlns="" id="{7E3279C8-DD39-D48E-5F0A-0F5EE7714BAA}"/>
                      </a:ext>
                    </a:extLst>
                  </p:cNvPr>
                  <p:cNvGrpSpPr/>
                  <p:nvPr/>
                </p:nvGrpSpPr>
                <p:grpSpPr>
                  <a:xfrm>
                    <a:off x="6663567" y="4065223"/>
                    <a:ext cx="65220" cy="138578"/>
                    <a:chOff x="6663567" y="4065223"/>
                    <a:chExt cx="65220" cy="138578"/>
                  </a:xfrm>
                </p:grpSpPr>
                <p:sp>
                  <p:nvSpPr>
                    <p:cNvPr id="296" name="Hình tự do: Hình 295">
                      <a:extLst>
                        <a:ext uri="{FF2B5EF4-FFF2-40B4-BE49-F238E27FC236}">
                          <a16:creationId xmlns:a16="http://schemas.microsoft.com/office/drawing/2014/main" xmlns="" id="{C45850E6-6B94-73AB-8EAE-68C42E397FD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63567" y="4065223"/>
                      <a:ext cx="65220" cy="138578"/>
                    </a:xfrm>
                    <a:custGeom>
                      <a:avLst/>
                      <a:gdLst>
                        <a:gd name="connsiteX0" fmla="*/ 60602 w 65220"/>
                        <a:gd name="connsiteY0" fmla="*/ 757 h 138578"/>
                        <a:gd name="connsiteX1" fmla="*/ 50950 w 65220"/>
                        <a:gd name="connsiteY1" fmla="*/ 4618 h 138578"/>
                        <a:gd name="connsiteX2" fmla="*/ 757 w 65220"/>
                        <a:gd name="connsiteY2" fmla="*/ 128168 h 138578"/>
                        <a:gd name="connsiteX3" fmla="*/ 4618 w 65220"/>
                        <a:gd name="connsiteY3" fmla="*/ 137821 h 138578"/>
                        <a:gd name="connsiteX4" fmla="*/ 4618 w 65220"/>
                        <a:gd name="connsiteY4" fmla="*/ 137821 h 138578"/>
                        <a:gd name="connsiteX5" fmla="*/ 14271 w 65220"/>
                        <a:gd name="connsiteY5" fmla="*/ 133960 h 138578"/>
                        <a:gd name="connsiteX6" fmla="*/ 64463 w 65220"/>
                        <a:gd name="connsiteY6" fmla="*/ 10410 h 138578"/>
                        <a:gd name="connsiteX7" fmla="*/ 60602 w 65220"/>
                        <a:gd name="connsiteY7" fmla="*/ 757 h 138578"/>
                        <a:gd name="connsiteX8" fmla="*/ 60602 w 65220"/>
                        <a:gd name="connsiteY8" fmla="*/ 757 h 1385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220" h="138578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446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97" name="Hình tự do: Hình 296">
                      <a:extLst>
                        <a:ext uri="{FF2B5EF4-FFF2-40B4-BE49-F238E27FC236}">
                          <a16:creationId xmlns:a16="http://schemas.microsoft.com/office/drawing/2014/main" xmlns="" id="{3C16F073-FC39-ED49-A789-A3D4CB70D3B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69359" y="4071015"/>
                      <a:ext cx="56740" cy="128925"/>
                    </a:xfrm>
                    <a:custGeom>
                      <a:avLst/>
                      <a:gdLst>
                        <a:gd name="connsiteX0" fmla="*/ 52880 w 56740"/>
                        <a:gd name="connsiteY0" fmla="*/ 757 h 128925"/>
                        <a:gd name="connsiteX1" fmla="*/ 45158 w 56740"/>
                        <a:gd name="connsiteY1" fmla="*/ 4618 h 128925"/>
                        <a:gd name="connsiteX2" fmla="*/ 757 w 56740"/>
                        <a:gd name="connsiteY2" fmla="*/ 118516 h 128925"/>
                        <a:gd name="connsiteX3" fmla="*/ 4618 w 56740"/>
                        <a:gd name="connsiteY3" fmla="*/ 128168 h 128925"/>
                        <a:gd name="connsiteX4" fmla="*/ 4618 w 56740"/>
                        <a:gd name="connsiteY4" fmla="*/ 128168 h 128925"/>
                        <a:gd name="connsiteX5" fmla="*/ 12340 w 56740"/>
                        <a:gd name="connsiteY5" fmla="*/ 124307 h 128925"/>
                        <a:gd name="connsiteX6" fmla="*/ 56741 w 56740"/>
                        <a:gd name="connsiteY6" fmla="*/ 10410 h 128925"/>
                        <a:gd name="connsiteX7" fmla="*/ 52880 w 56740"/>
                        <a:gd name="connsiteY7" fmla="*/ 757 h 128925"/>
                        <a:gd name="connsiteX8" fmla="*/ 52880 w 56740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740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6741" y="4618"/>
                            <a:pt x="5481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298" name="Hình tự do: Hình 297">
                    <a:extLst>
                      <a:ext uri="{FF2B5EF4-FFF2-40B4-BE49-F238E27FC236}">
                        <a16:creationId xmlns:a16="http://schemas.microsoft.com/office/drawing/2014/main" xmlns="" id="{C5FD0E02-B1EA-4E30-6E75-DB1A3DA2C118}"/>
                      </a:ext>
                    </a:extLst>
                  </p:cNvPr>
                  <p:cNvSpPr/>
                  <p:nvPr/>
                </p:nvSpPr>
                <p:spPr>
                  <a:xfrm>
                    <a:off x="6675908" y="4075633"/>
                    <a:ext cx="48261" cy="121619"/>
                  </a:xfrm>
                  <a:custGeom>
                    <a:avLst/>
                    <a:gdLst>
                      <a:gd name="connsiteX0" fmla="*/ 48262 w 48261"/>
                      <a:gd name="connsiteY0" fmla="*/ 0 h 121619"/>
                      <a:gd name="connsiteX1" fmla="*/ 48262 w 48261"/>
                      <a:gd name="connsiteY1" fmla="*/ 0 h 121619"/>
                      <a:gd name="connsiteX2" fmla="*/ 0 w 48261"/>
                      <a:gd name="connsiteY2" fmla="*/ 119689 h 121619"/>
                      <a:gd name="connsiteX3" fmla="*/ 0 w 48261"/>
                      <a:gd name="connsiteY3" fmla="*/ 121620 h 121619"/>
                      <a:gd name="connsiteX4" fmla="*/ 0 w 48261"/>
                      <a:gd name="connsiteY4" fmla="*/ 121620 h 121619"/>
                      <a:gd name="connsiteX5" fmla="*/ 1930 w 48261"/>
                      <a:gd name="connsiteY5" fmla="*/ 121620 h 121619"/>
                      <a:gd name="connsiteX6" fmla="*/ 48262 w 48261"/>
                      <a:gd name="connsiteY6" fmla="*/ 0 h 121619"/>
                      <a:gd name="connsiteX7" fmla="*/ 48262 w 48261"/>
                      <a:gd name="connsiteY7" fmla="*/ 0 h 121619"/>
                      <a:gd name="connsiteX8" fmla="*/ 48262 w 48261"/>
                      <a:gd name="connsiteY8" fmla="*/ 0 h 121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1619">
                        <a:moveTo>
                          <a:pt x="48262" y="0"/>
                        </a:moveTo>
                        <a:cubicBezTo>
                          <a:pt x="46331" y="0"/>
                          <a:pt x="46331" y="0"/>
                          <a:pt x="48262" y="0"/>
                        </a:cubicBezTo>
                        <a:lnTo>
                          <a:pt x="0" y="119689"/>
                        </a:lnTo>
                        <a:cubicBezTo>
                          <a:pt x="0" y="119689"/>
                          <a:pt x="0" y="121620"/>
                          <a:pt x="0" y="121620"/>
                        </a:cubicBezTo>
                        <a:lnTo>
                          <a:pt x="0" y="121620"/>
                        </a:lnTo>
                        <a:cubicBezTo>
                          <a:pt x="0" y="121620"/>
                          <a:pt x="1930" y="121620"/>
                          <a:pt x="1930" y="121620"/>
                        </a:cubicBezTo>
                        <a:lnTo>
                          <a:pt x="48262" y="0"/>
                        </a:lnTo>
                        <a:cubicBezTo>
                          <a:pt x="48262" y="0"/>
                          <a:pt x="48262" y="0"/>
                          <a:pt x="48262" y="0"/>
                        </a:cubicBezTo>
                        <a:lnTo>
                          <a:pt x="48262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299" name="Đồ họa 240">
                  <a:extLst>
                    <a:ext uri="{FF2B5EF4-FFF2-40B4-BE49-F238E27FC236}">
                      <a16:creationId xmlns:a16="http://schemas.microsoft.com/office/drawing/2014/main" xmlns="" id="{79EDF391-282B-8027-0AC0-C9752B7A82E1}"/>
                    </a:ext>
                  </a:extLst>
                </p:cNvPr>
                <p:cNvGrpSpPr/>
                <p:nvPr/>
              </p:nvGrpSpPr>
              <p:grpSpPr>
                <a:xfrm>
                  <a:off x="6596001" y="4038197"/>
                  <a:ext cx="65220" cy="138578"/>
                  <a:chOff x="6596001" y="4038197"/>
                  <a:chExt cx="65220" cy="138578"/>
                </a:xfrm>
              </p:grpSpPr>
              <p:grpSp>
                <p:nvGrpSpPr>
                  <p:cNvPr id="300" name="Đồ họa 240">
                    <a:extLst>
                      <a:ext uri="{FF2B5EF4-FFF2-40B4-BE49-F238E27FC236}">
                        <a16:creationId xmlns:a16="http://schemas.microsoft.com/office/drawing/2014/main" xmlns="" id="{0CF07453-1408-4797-4B17-642676C95D67}"/>
                      </a:ext>
                    </a:extLst>
                  </p:cNvPr>
                  <p:cNvGrpSpPr/>
                  <p:nvPr/>
                </p:nvGrpSpPr>
                <p:grpSpPr>
                  <a:xfrm>
                    <a:off x="6596001" y="4038197"/>
                    <a:ext cx="65220" cy="138578"/>
                    <a:chOff x="6596001" y="4038197"/>
                    <a:chExt cx="65220" cy="138578"/>
                  </a:xfrm>
                </p:grpSpPr>
                <p:sp>
                  <p:nvSpPr>
                    <p:cNvPr id="301" name="Hình tự do: Hình 300">
                      <a:extLst>
                        <a:ext uri="{FF2B5EF4-FFF2-40B4-BE49-F238E27FC236}">
                          <a16:creationId xmlns:a16="http://schemas.microsoft.com/office/drawing/2014/main" xmlns="" id="{60CD2EC9-B7FE-B2D7-F022-8540540877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96001" y="4038197"/>
                      <a:ext cx="65220" cy="138578"/>
                    </a:xfrm>
                    <a:custGeom>
                      <a:avLst/>
                      <a:gdLst>
                        <a:gd name="connsiteX0" fmla="*/ 60602 w 65220"/>
                        <a:gd name="connsiteY0" fmla="*/ 757 h 138578"/>
                        <a:gd name="connsiteX1" fmla="*/ 50950 w 65220"/>
                        <a:gd name="connsiteY1" fmla="*/ 4618 h 138578"/>
                        <a:gd name="connsiteX2" fmla="*/ 757 w 65220"/>
                        <a:gd name="connsiteY2" fmla="*/ 128168 h 138578"/>
                        <a:gd name="connsiteX3" fmla="*/ 4618 w 65220"/>
                        <a:gd name="connsiteY3" fmla="*/ 137821 h 138578"/>
                        <a:gd name="connsiteX4" fmla="*/ 4618 w 65220"/>
                        <a:gd name="connsiteY4" fmla="*/ 137821 h 138578"/>
                        <a:gd name="connsiteX5" fmla="*/ 14271 w 65220"/>
                        <a:gd name="connsiteY5" fmla="*/ 133960 h 138578"/>
                        <a:gd name="connsiteX6" fmla="*/ 64463 w 65220"/>
                        <a:gd name="connsiteY6" fmla="*/ 10410 h 138578"/>
                        <a:gd name="connsiteX7" fmla="*/ 60602 w 65220"/>
                        <a:gd name="connsiteY7" fmla="*/ 757 h 138578"/>
                        <a:gd name="connsiteX8" fmla="*/ 60602 w 65220"/>
                        <a:gd name="connsiteY8" fmla="*/ 757 h 1385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220" h="138578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446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02" name="Hình tự do: Hình 301">
                      <a:extLst>
                        <a:ext uri="{FF2B5EF4-FFF2-40B4-BE49-F238E27FC236}">
                          <a16:creationId xmlns:a16="http://schemas.microsoft.com/office/drawing/2014/main" xmlns="" id="{E4A978BA-B28E-63DC-7B15-A0B2E796C12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01792" y="4043988"/>
                      <a:ext cx="56740" cy="128925"/>
                    </a:xfrm>
                    <a:custGeom>
                      <a:avLst/>
                      <a:gdLst>
                        <a:gd name="connsiteX0" fmla="*/ 52880 w 56740"/>
                        <a:gd name="connsiteY0" fmla="*/ 757 h 128925"/>
                        <a:gd name="connsiteX1" fmla="*/ 45158 w 56740"/>
                        <a:gd name="connsiteY1" fmla="*/ 4618 h 128925"/>
                        <a:gd name="connsiteX2" fmla="*/ 757 w 56740"/>
                        <a:gd name="connsiteY2" fmla="*/ 118516 h 128925"/>
                        <a:gd name="connsiteX3" fmla="*/ 4618 w 56740"/>
                        <a:gd name="connsiteY3" fmla="*/ 128168 h 128925"/>
                        <a:gd name="connsiteX4" fmla="*/ 4618 w 56740"/>
                        <a:gd name="connsiteY4" fmla="*/ 128168 h 128925"/>
                        <a:gd name="connsiteX5" fmla="*/ 12340 w 56740"/>
                        <a:gd name="connsiteY5" fmla="*/ 124307 h 128925"/>
                        <a:gd name="connsiteX6" fmla="*/ 56741 w 56740"/>
                        <a:gd name="connsiteY6" fmla="*/ 10410 h 128925"/>
                        <a:gd name="connsiteX7" fmla="*/ 52880 w 56740"/>
                        <a:gd name="connsiteY7" fmla="*/ 757 h 128925"/>
                        <a:gd name="connsiteX8" fmla="*/ 52880 w 56740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740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6741" y="4618"/>
                            <a:pt x="5481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303" name="Hình tự do: Hình 302">
                    <a:extLst>
                      <a:ext uri="{FF2B5EF4-FFF2-40B4-BE49-F238E27FC236}">
                        <a16:creationId xmlns:a16="http://schemas.microsoft.com/office/drawing/2014/main" xmlns="" id="{A08C955B-D181-39B9-F1F0-955A3C70FA25}"/>
                      </a:ext>
                    </a:extLst>
                  </p:cNvPr>
                  <p:cNvSpPr/>
                  <p:nvPr/>
                </p:nvSpPr>
                <p:spPr>
                  <a:xfrm>
                    <a:off x="6608341" y="4047748"/>
                    <a:ext cx="48261" cy="122477"/>
                  </a:xfrm>
                  <a:custGeom>
                    <a:avLst/>
                    <a:gdLst>
                      <a:gd name="connsiteX0" fmla="*/ 48262 w 48261"/>
                      <a:gd name="connsiteY0" fmla="*/ 858 h 122477"/>
                      <a:gd name="connsiteX1" fmla="*/ 48262 w 48261"/>
                      <a:gd name="connsiteY1" fmla="*/ 858 h 122477"/>
                      <a:gd name="connsiteX2" fmla="*/ 0 w 48261"/>
                      <a:gd name="connsiteY2" fmla="*/ 120547 h 122477"/>
                      <a:gd name="connsiteX3" fmla="*/ 0 w 48261"/>
                      <a:gd name="connsiteY3" fmla="*/ 122478 h 122477"/>
                      <a:gd name="connsiteX4" fmla="*/ 0 w 48261"/>
                      <a:gd name="connsiteY4" fmla="*/ 122478 h 122477"/>
                      <a:gd name="connsiteX5" fmla="*/ 1930 w 48261"/>
                      <a:gd name="connsiteY5" fmla="*/ 122478 h 122477"/>
                      <a:gd name="connsiteX6" fmla="*/ 48262 w 48261"/>
                      <a:gd name="connsiteY6" fmla="*/ 858 h 122477"/>
                      <a:gd name="connsiteX7" fmla="*/ 48262 w 48261"/>
                      <a:gd name="connsiteY7" fmla="*/ 858 h 122477"/>
                      <a:gd name="connsiteX8" fmla="*/ 48262 w 48261"/>
                      <a:gd name="connsiteY8" fmla="*/ 858 h 1224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2477">
                        <a:moveTo>
                          <a:pt x="48262" y="858"/>
                        </a:moveTo>
                        <a:cubicBezTo>
                          <a:pt x="46331" y="-1072"/>
                          <a:pt x="46331" y="858"/>
                          <a:pt x="48262" y="858"/>
                        </a:cubicBezTo>
                        <a:lnTo>
                          <a:pt x="0" y="120547"/>
                        </a:lnTo>
                        <a:cubicBezTo>
                          <a:pt x="0" y="120547"/>
                          <a:pt x="0" y="122478"/>
                          <a:pt x="0" y="122478"/>
                        </a:cubicBezTo>
                        <a:lnTo>
                          <a:pt x="0" y="122478"/>
                        </a:lnTo>
                        <a:cubicBezTo>
                          <a:pt x="0" y="122478"/>
                          <a:pt x="1930" y="122478"/>
                          <a:pt x="1930" y="122478"/>
                        </a:cubicBezTo>
                        <a:lnTo>
                          <a:pt x="48262" y="858"/>
                        </a:lnTo>
                        <a:cubicBezTo>
                          <a:pt x="48262" y="858"/>
                          <a:pt x="48262" y="858"/>
                          <a:pt x="48262" y="858"/>
                        </a:cubicBezTo>
                        <a:lnTo>
                          <a:pt x="48262" y="858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04" name="Đồ họa 240">
                  <a:extLst>
                    <a:ext uri="{FF2B5EF4-FFF2-40B4-BE49-F238E27FC236}">
                      <a16:creationId xmlns:a16="http://schemas.microsoft.com/office/drawing/2014/main" xmlns="" id="{33475053-AA58-10CC-51E5-4A37AC7AC71E}"/>
                    </a:ext>
                  </a:extLst>
                </p:cNvPr>
                <p:cNvGrpSpPr/>
                <p:nvPr/>
              </p:nvGrpSpPr>
              <p:grpSpPr>
                <a:xfrm>
                  <a:off x="6526504" y="4011170"/>
                  <a:ext cx="65617" cy="138578"/>
                  <a:chOff x="6526504" y="4011170"/>
                  <a:chExt cx="65617" cy="138578"/>
                </a:xfrm>
              </p:grpSpPr>
              <p:grpSp>
                <p:nvGrpSpPr>
                  <p:cNvPr id="305" name="Đồ họa 240">
                    <a:extLst>
                      <a:ext uri="{FF2B5EF4-FFF2-40B4-BE49-F238E27FC236}">
                        <a16:creationId xmlns:a16="http://schemas.microsoft.com/office/drawing/2014/main" xmlns="" id="{421D39CB-C425-5856-16CA-E7CEC456096A}"/>
                      </a:ext>
                    </a:extLst>
                  </p:cNvPr>
                  <p:cNvGrpSpPr/>
                  <p:nvPr/>
                </p:nvGrpSpPr>
                <p:grpSpPr>
                  <a:xfrm>
                    <a:off x="6526504" y="4011170"/>
                    <a:ext cx="65617" cy="138578"/>
                    <a:chOff x="6526504" y="4011170"/>
                    <a:chExt cx="65617" cy="138578"/>
                  </a:xfrm>
                </p:grpSpPr>
                <p:sp>
                  <p:nvSpPr>
                    <p:cNvPr id="306" name="Hình tự do: Hình 305">
                      <a:extLst>
                        <a:ext uri="{FF2B5EF4-FFF2-40B4-BE49-F238E27FC236}">
                          <a16:creationId xmlns:a16="http://schemas.microsoft.com/office/drawing/2014/main" xmlns="" id="{C620C8E3-5659-58A0-733A-FF2E57418C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26504" y="4011170"/>
                      <a:ext cx="65617" cy="138578"/>
                    </a:xfrm>
                    <a:custGeom>
                      <a:avLst/>
                      <a:gdLst>
                        <a:gd name="connsiteX0" fmla="*/ 60602 w 65617"/>
                        <a:gd name="connsiteY0" fmla="*/ 757 h 138578"/>
                        <a:gd name="connsiteX1" fmla="*/ 50950 w 65617"/>
                        <a:gd name="connsiteY1" fmla="*/ 4618 h 138578"/>
                        <a:gd name="connsiteX2" fmla="*/ 757 w 65617"/>
                        <a:gd name="connsiteY2" fmla="*/ 128168 h 138578"/>
                        <a:gd name="connsiteX3" fmla="*/ 4618 w 65617"/>
                        <a:gd name="connsiteY3" fmla="*/ 137821 h 138578"/>
                        <a:gd name="connsiteX4" fmla="*/ 4618 w 65617"/>
                        <a:gd name="connsiteY4" fmla="*/ 137821 h 138578"/>
                        <a:gd name="connsiteX5" fmla="*/ 14271 w 65617"/>
                        <a:gd name="connsiteY5" fmla="*/ 133960 h 138578"/>
                        <a:gd name="connsiteX6" fmla="*/ 64463 w 65617"/>
                        <a:gd name="connsiteY6" fmla="*/ 10410 h 138578"/>
                        <a:gd name="connsiteX7" fmla="*/ 60602 w 65617"/>
                        <a:gd name="connsiteY7" fmla="*/ 757 h 138578"/>
                        <a:gd name="connsiteX8" fmla="*/ 60602 w 65617"/>
                        <a:gd name="connsiteY8" fmla="*/ 757 h 1385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617" h="138578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639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07" name="Hình tự do: Hình 306">
                      <a:extLst>
                        <a:ext uri="{FF2B5EF4-FFF2-40B4-BE49-F238E27FC236}">
                          <a16:creationId xmlns:a16="http://schemas.microsoft.com/office/drawing/2014/main" xmlns="" id="{AF0D7121-BA0C-64F0-8B10-D15FADE28EB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32296" y="4016962"/>
                      <a:ext cx="57498" cy="128925"/>
                    </a:xfrm>
                    <a:custGeom>
                      <a:avLst/>
                      <a:gdLst>
                        <a:gd name="connsiteX0" fmla="*/ 52880 w 57498"/>
                        <a:gd name="connsiteY0" fmla="*/ 757 h 128925"/>
                        <a:gd name="connsiteX1" fmla="*/ 45158 w 57498"/>
                        <a:gd name="connsiteY1" fmla="*/ 4618 h 128925"/>
                        <a:gd name="connsiteX2" fmla="*/ 757 w 57498"/>
                        <a:gd name="connsiteY2" fmla="*/ 118516 h 128925"/>
                        <a:gd name="connsiteX3" fmla="*/ 4618 w 57498"/>
                        <a:gd name="connsiteY3" fmla="*/ 128168 h 128925"/>
                        <a:gd name="connsiteX4" fmla="*/ 4618 w 57498"/>
                        <a:gd name="connsiteY4" fmla="*/ 128168 h 128925"/>
                        <a:gd name="connsiteX5" fmla="*/ 12340 w 57498"/>
                        <a:gd name="connsiteY5" fmla="*/ 124307 h 128925"/>
                        <a:gd name="connsiteX6" fmla="*/ 56741 w 57498"/>
                        <a:gd name="connsiteY6" fmla="*/ 10410 h 128925"/>
                        <a:gd name="connsiteX7" fmla="*/ 52880 w 57498"/>
                        <a:gd name="connsiteY7" fmla="*/ 757 h 128925"/>
                        <a:gd name="connsiteX8" fmla="*/ 52880 w 57498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7498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8671" y="4618"/>
                            <a:pt x="5674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308" name="Hình tự do: Hình 307">
                    <a:extLst>
                      <a:ext uri="{FF2B5EF4-FFF2-40B4-BE49-F238E27FC236}">
                        <a16:creationId xmlns:a16="http://schemas.microsoft.com/office/drawing/2014/main" xmlns="" id="{AF53F0FE-64CA-00E2-EAEF-24FD1DD7F58C}"/>
                      </a:ext>
                    </a:extLst>
                  </p:cNvPr>
                  <p:cNvSpPr/>
                  <p:nvPr/>
                </p:nvSpPr>
                <p:spPr>
                  <a:xfrm>
                    <a:off x="6540775" y="4020722"/>
                    <a:ext cx="48261" cy="122477"/>
                  </a:xfrm>
                  <a:custGeom>
                    <a:avLst/>
                    <a:gdLst>
                      <a:gd name="connsiteX0" fmla="*/ 48262 w 48261"/>
                      <a:gd name="connsiteY0" fmla="*/ 858 h 122477"/>
                      <a:gd name="connsiteX1" fmla="*/ 48262 w 48261"/>
                      <a:gd name="connsiteY1" fmla="*/ 858 h 122477"/>
                      <a:gd name="connsiteX2" fmla="*/ 0 w 48261"/>
                      <a:gd name="connsiteY2" fmla="*/ 120547 h 122477"/>
                      <a:gd name="connsiteX3" fmla="*/ 0 w 48261"/>
                      <a:gd name="connsiteY3" fmla="*/ 122478 h 122477"/>
                      <a:gd name="connsiteX4" fmla="*/ 0 w 48261"/>
                      <a:gd name="connsiteY4" fmla="*/ 122478 h 122477"/>
                      <a:gd name="connsiteX5" fmla="*/ 1930 w 48261"/>
                      <a:gd name="connsiteY5" fmla="*/ 122478 h 122477"/>
                      <a:gd name="connsiteX6" fmla="*/ 48262 w 48261"/>
                      <a:gd name="connsiteY6" fmla="*/ 858 h 122477"/>
                      <a:gd name="connsiteX7" fmla="*/ 48262 w 48261"/>
                      <a:gd name="connsiteY7" fmla="*/ 858 h 122477"/>
                      <a:gd name="connsiteX8" fmla="*/ 48262 w 48261"/>
                      <a:gd name="connsiteY8" fmla="*/ 858 h 1224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2477">
                        <a:moveTo>
                          <a:pt x="48262" y="858"/>
                        </a:moveTo>
                        <a:cubicBezTo>
                          <a:pt x="46331" y="-1073"/>
                          <a:pt x="46331" y="858"/>
                          <a:pt x="48262" y="858"/>
                        </a:cubicBezTo>
                        <a:lnTo>
                          <a:pt x="0" y="120547"/>
                        </a:lnTo>
                        <a:cubicBezTo>
                          <a:pt x="0" y="120547"/>
                          <a:pt x="0" y="122478"/>
                          <a:pt x="0" y="122478"/>
                        </a:cubicBezTo>
                        <a:lnTo>
                          <a:pt x="0" y="122478"/>
                        </a:lnTo>
                        <a:cubicBezTo>
                          <a:pt x="0" y="122478"/>
                          <a:pt x="1930" y="122478"/>
                          <a:pt x="1930" y="122478"/>
                        </a:cubicBezTo>
                        <a:lnTo>
                          <a:pt x="48262" y="858"/>
                        </a:lnTo>
                        <a:cubicBezTo>
                          <a:pt x="48262" y="858"/>
                          <a:pt x="48262" y="858"/>
                          <a:pt x="48262" y="858"/>
                        </a:cubicBezTo>
                        <a:lnTo>
                          <a:pt x="48262" y="858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09" name="Đồ họa 240">
                  <a:extLst>
                    <a:ext uri="{FF2B5EF4-FFF2-40B4-BE49-F238E27FC236}">
                      <a16:creationId xmlns:a16="http://schemas.microsoft.com/office/drawing/2014/main" xmlns="" id="{168A4FBD-DAD2-733C-CC67-C0D7258042E5}"/>
                    </a:ext>
                  </a:extLst>
                </p:cNvPr>
                <p:cNvGrpSpPr/>
                <p:nvPr/>
              </p:nvGrpSpPr>
              <p:grpSpPr>
                <a:xfrm>
                  <a:off x="6460868" y="3984144"/>
                  <a:ext cx="64462" cy="138577"/>
                  <a:chOff x="6460868" y="3984144"/>
                  <a:chExt cx="64462" cy="138577"/>
                </a:xfrm>
              </p:grpSpPr>
              <p:grpSp>
                <p:nvGrpSpPr>
                  <p:cNvPr id="310" name="Đồ họa 240">
                    <a:extLst>
                      <a:ext uri="{FF2B5EF4-FFF2-40B4-BE49-F238E27FC236}">
                        <a16:creationId xmlns:a16="http://schemas.microsoft.com/office/drawing/2014/main" xmlns="" id="{D2F9A39C-84F3-BBFF-4767-3E5022DAAC39}"/>
                      </a:ext>
                    </a:extLst>
                  </p:cNvPr>
                  <p:cNvGrpSpPr/>
                  <p:nvPr/>
                </p:nvGrpSpPr>
                <p:grpSpPr>
                  <a:xfrm>
                    <a:off x="6460868" y="3984144"/>
                    <a:ext cx="64462" cy="138577"/>
                    <a:chOff x="6460868" y="3984144"/>
                    <a:chExt cx="64462" cy="138577"/>
                  </a:xfrm>
                </p:grpSpPr>
                <p:sp>
                  <p:nvSpPr>
                    <p:cNvPr id="311" name="Hình tự do: Hình 310">
                      <a:extLst>
                        <a:ext uri="{FF2B5EF4-FFF2-40B4-BE49-F238E27FC236}">
                          <a16:creationId xmlns:a16="http://schemas.microsoft.com/office/drawing/2014/main" xmlns="" id="{1300B0B3-21E4-E8E0-AEF2-795292B7336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60868" y="3984144"/>
                      <a:ext cx="64462" cy="138577"/>
                    </a:xfrm>
                    <a:custGeom>
                      <a:avLst/>
                      <a:gdLst>
                        <a:gd name="connsiteX0" fmla="*/ 58671 w 64462"/>
                        <a:gd name="connsiteY0" fmla="*/ 757 h 138577"/>
                        <a:gd name="connsiteX1" fmla="*/ 49019 w 64462"/>
                        <a:gd name="connsiteY1" fmla="*/ 4618 h 138577"/>
                        <a:gd name="connsiteX2" fmla="*/ 757 w 64462"/>
                        <a:gd name="connsiteY2" fmla="*/ 128168 h 138577"/>
                        <a:gd name="connsiteX3" fmla="*/ 4618 w 64462"/>
                        <a:gd name="connsiteY3" fmla="*/ 137821 h 138577"/>
                        <a:gd name="connsiteX4" fmla="*/ 4618 w 64462"/>
                        <a:gd name="connsiteY4" fmla="*/ 137821 h 138577"/>
                        <a:gd name="connsiteX5" fmla="*/ 14271 w 64462"/>
                        <a:gd name="connsiteY5" fmla="*/ 133960 h 138577"/>
                        <a:gd name="connsiteX6" fmla="*/ 64463 w 64462"/>
                        <a:gd name="connsiteY6" fmla="*/ 10410 h 138577"/>
                        <a:gd name="connsiteX7" fmla="*/ 58671 w 64462"/>
                        <a:gd name="connsiteY7" fmla="*/ 757 h 138577"/>
                        <a:gd name="connsiteX8" fmla="*/ 58671 w 64462"/>
                        <a:gd name="connsiteY8" fmla="*/ 757 h 1385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4462" h="138577">
                          <a:moveTo>
                            <a:pt x="58671" y="757"/>
                          </a:moveTo>
                          <a:cubicBezTo>
                            <a:pt x="54811" y="-1173"/>
                            <a:pt x="50950" y="757"/>
                            <a:pt x="49019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4463" y="6549"/>
                            <a:pt x="62532" y="757"/>
                            <a:pt x="58671" y="757"/>
                          </a:cubicBezTo>
                          <a:lnTo>
                            <a:pt x="58671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12" name="Hình tự do: Hình 311">
                      <a:extLst>
                        <a:ext uri="{FF2B5EF4-FFF2-40B4-BE49-F238E27FC236}">
                          <a16:creationId xmlns:a16="http://schemas.microsoft.com/office/drawing/2014/main" xmlns="" id="{6923C18B-9EDF-DB03-1070-B00E5508831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64729" y="3989935"/>
                      <a:ext cx="58671" cy="128925"/>
                    </a:xfrm>
                    <a:custGeom>
                      <a:avLst/>
                      <a:gdLst>
                        <a:gd name="connsiteX0" fmla="*/ 52880 w 58671"/>
                        <a:gd name="connsiteY0" fmla="*/ 757 h 128925"/>
                        <a:gd name="connsiteX1" fmla="*/ 45158 w 58671"/>
                        <a:gd name="connsiteY1" fmla="*/ 4618 h 128925"/>
                        <a:gd name="connsiteX2" fmla="*/ 757 w 58671"/>
                        <a:gd name="connsiteY2" fmla="*/ 118516 h 128925"/>
                        <a:gd name="connsiteX3" fmla="*/ 4618 w 58671"/>
                        <a:gd name="connsiteY3" fmla="*/ 128168 h 128925"/>
                        <a:gd name="connsiteX4" fmla="*/ 4618 w 58671"/>
                        <a:gd name="connsiteY4" fmla="*/ 128168 h 128925"/>
                        <a:gd name="connsiteX5" fmla="*/ 12340 w 58671"/>
                        <a:gd name="connsiteY5" fmla="*/ 124307 h 128925"/>
                        <a:gd name="connsiteX6" fmla="*/ 58671 w 58671"/>
                        <a:gd name="connsiteY6" fmla="*/ 10410 h 128925"/>
                        <a:gd name="connsiteX7" fmla="*/ 52880 w 58671"/>
                        <a:gd name="connsiteY7" fmla="*/ 757 h 128925"/>
                        <a:gd name="connsiteX8" fmla="*/ 52880 w 58671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8671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8671" y="10410"/>
                          </a:lnTo>
                          <a:cubicBezTo>
                            <a:pt x="58671" y="4618"/>
                            <a:pt x="5674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313" name="Hình tự do: Hình 312">
                    <a:extLst>
                      <a:ext uri="{FF2B5EF4-FFF2-40B4-BE49-F238E27FC236}">
                        <a16:creationId xmlns:a16="http://schemas.microsoft.com/office/drawing/2014/main" xmlns="" id="{E6F80247-5A75-7C65-5B04-7C460A42E66E}"/>
                      </a:ext>
                    </a:extLst>
                  </p:cNvPr>
                  <p:cNvSpPr/>
                  <p:nvPr/>
                </p:nvSpPr>
                <p:spPr>
                  <a:xfrm>
                    <a:off x="6471278" y="3993695"/>
                    <a:ext cx="49709" cy="120547"/>
                  </a:xfrm>
                  <a:custGeom>
                    <a:avLst/>
                    <a:gdLst>
                      <a:gd name="connsiteX0" fmla="*/ 48262 w 49709"/>
                      <a:gd name="connsiteY0" fmla="*/ 858 h 120547"/>
                      <a:gd name="connsiteX1" fmla="*/ 48262 w 49709"/>
                      <a:gd name="connsiteY1" fmla="*/ 858 h 120547"/>
                      <a:gd name="connsiteX2" fmla="*/ 0 w 49709"/>
                      <a:gd name="connsiteY2" fmla="*/ 118617 h 120547"/>
                      <a:gd name="connsiteX3" fmla="*/ 0 w 49709"/>
                      <a:gd name="connsiteY3" fmla="*/ 120547 h 120547"/>
                      <a:gd name="connsiteX4" fmla="*/ 0 w 49709"/>
                      <a:gd name="connsiteY4" fmla="*/ 120547 h 120547"/>
                      <a:gd name="connsiteX5" fmla="*/ 1931 w 49709"/>
                      <a:gd name="connsiteY5" fmla="*/ 120547 h 120547"/>
                      <a:gd name="connsiteX6" fmla="*/ 48262 w 49709"/>
                      <a:gd name="connsiteY6" fmla="*/ 858 h 120547"/>
                      <a:gd name="connsiteX7" fmla="*/ 48262 w 49709"/>
                      <a:gd name="connsiteY7" fmla="*/ 858 h 120547"/>
                      <a:gd name="connsiteX8" fmla="*/ 48262 w 49709"/>
                      <a:gd name="connsiteY8" fmla="*/ 858 h 1205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9709" h="120547">
                        <a:moveTo>
                          <a:pt x="48262" y="858"/>
                        </a:moveTo>
                        <a:cubicBezTo>
                          <a:pt x="48262" y="-1072"/>
                          <a:pt x="48262" y="858"/>
                          <a:pt x="48262" y="858"/>
                        </a:cubicBezTo>
                        <a:lnTo>
                          <a:pt x="0" y="118617"/>
                        </a:lnTo>
                        <a:cubicBezTo>
                          <a:pt x="0" y="118617"/>
                          <a:pt x="0" y="120547"/>
                          <a:pt x="0" y="120547"/>
                        </a:cubicBezTo>
                        <a:lnTo>
                          <a:pt x="0" y="120547"/>
                        </a:lnTo>
                        <a:cubicBezTo>
                          <a:pt x="0" y="120547"/>
                          <a:pt x="1931" y="120547"/>
                          <a:pt x="1931" y="120547"/>
                        </a:cubicBezTo>
                        <a:lnTo>
                          <a:pt x="48262" y="858"/>
                        </a:lnTo>
                        <a:cubicBezTo>
                          <a:pt x="50192" y="858"/>
                          <a:pt x="50192" y="858"/>
                          <a:pt x="48262" y="858"/>
                        </a:cubicBezTo>
                        <a:lnTo>
                          <a:pt x="48262" y="858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314" name="Đồ họa 240">
                <a:extLst>
                  <a:ext uri="{FF2B5EF4-FFF2-40B4-BE49-F238E27FC236}">
                    <a16:creationId xmlns:a16="http://schemas.microsoft.com/office/drawing/2014/main" xmlns="" id="{BF3F95D0-EFAB-6477-66FD-0CE897B1BF3E}"/>
                  </a:ext>
                </a:extLst>
              </p:cNvPr>
              <p:cNvGrpSpPr/>
              <p:nvPr/>
            </p:nvGrpSpPr>
            <p:grpSpPr>
              <a:xfrm>
                <a:off x="6466693" y="3955220"/>
                <a:ext cx="557423" cy="235034"/>
                <a:chOff x="6466693" y="3955220"/>
                <a:chExt cx="557423" cy="235034"/>
              </a:xfrm>
            </p:grpSpPr>
            <p:sp>
              <p:nvSpPr>
                <p:cNvPr id="315" name="Hình tự do: Hình 314">
                  <a:extLst>
                    <a:ext uri="{FF2B5EF4-FFF2-40B4-BE49-F238E27FC236}">
                      <a16:creationId xmlns:a16="http://schemas.microsoft.com/office/drawing/2014/main" xmlns="" id="{EC8CE328-D125-4CCF-2156-F1C7BAC008E6}"/>
                    </a:ext>
                  </a:extLst>
                </p:cNvPr>
                <p:cNvSpPr/>
                <p:nvPr/>
              </p:nvSpPr>
              <p:spPr>
                <a:xfrm>
                  <a:off x="6466693" y="3955220"/>
                  <a:ext cx="557423" cy="235034"/>
                </a:xfrm>
                <a:custGeom>
                  <a:avLst/>
                  <a:gdLst>
                    <a:gd name="connsiteX0" fmla="*/ 14237 w 557423"/>
                    <a:gd name="connsiteY0" fmla="*/ 724 h 235034"/>
                    <a:gd name="connsiteX1" fmla="*/ 724 w 557423"/>
                    <a:gd name="connsiteY1" fmla="*/ 6515 h 235034"/>
                    <a:gd name="connsiteX2" fmla="*/ 724 w 557423"/>
                    <a:gd name="connsiteY2" fmla="*/ 6515 h 235034"/>
                    <a:gd name="connsiteX3" fmla="*/ 6515 w 557423"/>
                    <a:gd name="connsiteY3" fmla="*/ 20029 h 235034"/>
                    <a:gd name="connsiteX4" fmla="*/ 543186 w 557423"/>
                    <a:gd name="connsiteY4" fmla="*/ 234311 h 235034"/>
                    <a:gd name="connsiteX5" fmla="*/ 556699 w 557423"/>
                    <a:gd name="connsiteY5" fmla="*/ 228519 h 235034"/>
                    <a:gd name="connsiteX6" fmla="*/ 556699 w 557423"/>
                    <a:gd name="connsiteY6" fmla="*/ 228519 h 235034"/>
                    <a:gd name="connsiteX7" fmla="*/ 550908 w 557423"/>
                    <a:gd name="connsiteY7" fmla="*/ 215006 h 235034"/>
                    <a:gd name="connsiteX8" fmla="*/ 14237 w 557423"/>
                    <a:gd name="connsiteY8" fmla="*/ 724 h 2350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57423" h="235034">
                      <a:moveTo>
                        <a:pt x="14237" y="724"/>
                      </a:moveTo>
                      <a:cubicBezTo>
                        <a:pt x="8446" y="-1207"/>
                        <a:pt x="2654" y="724"/>
                        <a:pt x="724" y="6515"/>
                      </a:cubicBezTo>
                      <a:lnTo>
                        <a:pt x="724" y="6515"/>
                      </a:lnTo>
                      <a:cubicBezTo>
                        <a:pt x="-1207" y="12307"/>
                        <a:pt x="724" y="18098"/>
                        <a:pt x="6515" y="20029"/>
                      </a:cubicBezTo>
                      <a:lnTo>
                        <a:pt x="543186" y="234311"/>
                      </a:lnTo>
                      <a:cubicBezTo>
                        <a:pt x="548977" y="236241"/>
                        <a:pt x="554769" y="234311"/>
                        <a:pt x="556699" y="228519"/>
                      </a:cubicBezTo>
                      <a:lnTo>
                        <a:pt x="556699" y="228519"/>
                      </a:lnTo>
                      <a:cubicBezTo>
                        <a:pt x="558630" y="222728"/>
                        <a:pt x="556699" y="216937"/>
                        <a:pt x="550908" y="215006"/>
                      </a:cubicBezTo>
                      <a:lnTo>
                        <a:pt x="14237" y="724"/>
                      </a:lnTo>
                      <a:close/>
                    </a:path>
                  </a:pathLst>
                </a:custGeom>
                <a:solidFill>
                  <a:srgbClr val="1268B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16" name="Hình tự do: Hình 315">
                  <a:extLst>
                    <a:ext uri="{FF2B5EF4-FFF2-40B4-BE49-F238E27FC236}">
                      <a16:creationId xmlns:a16="http://schemas.microsoft.com/office/drawing/2014/main" xmlns="" id="{3316A457-7AD7-430E-8594-A7B1CFBED2EF}"/>
                    </a:ext>
                  </a:extLst>
                </p:cNvPr>
                <p:cNvSpPr/>
                <p:nvPr/>
              </p:nvSpPr>
              <p:spPr>
                <a:xfrm>
                  <a:off x="6473208" y="3968009"/>
                  <a:ext cx="542461" cy="219108"/>
                </a:xfrm>
                <a:custGeom>
                  <a:avLst/>
                  <a:gdLst>
                    <a:gd name="connsiteX0" fmla="*/ 9652 w 542461"/>
                    <a:gd name="connsiteY0" fmla="*/ 1448 h 219108"/>
                    <a:gd name="connsiteX1" fmla="*/ 0 w 542461"/>
                    <a:gd name="connsiteY1" fmla="*/ 1448 h 219108"/>
                    <a:gd name="connsiteX2" fmla="*/ 0 w 542461"/>
                    <a:gd name="connsiteY2" fmla="*/ 1448 h 219108"/>
                    <a:gd name="connsiteX3" fmla="*/ 7722 w 542461"/>
                    <a:gd name="connsiteY3" fmla="*/ 7239 h 219108"/>
                    <a:gd name="connsiteX4" fmla="*/ 532810 w 542461"/>
                    <a:gd name="connsiteY4" fmla="*/ 217661 h 219108"/>
                    <a:gd name="connsiteX5" fmla="*/ 542462 w 542461"/>
                    <a:gd name="connsiteY5" fmla="*/ 217661 h 219108"/>
                    <a:gd name="connsiteX6" fmla="*/ 542462 w 542461"/>
                    <a:gd name="connsiteY6" fmla="*/ 217661 h 219108"/>
                    <a:gd name="connsiteX7" fmla="*/ 534740 w 542461"/>
                    <a:gd name="connsiteY7" fmla="*/ 211869 h 219108"/>
                    <a:gd name="connsiteX8" fmla="*/ 9652 w 542461"/>
                    <a:gd name="connsiteY8" fmla="*/ 1448 h 219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42461" h="219108">
                      <a:moveTo>
                        <a:pt x="9652" y="1448"/>
                      </a:moveTo>
                      <a:cubicBezTo>
                        <a:pt x="3861" y="-483"/>
                        <a:pt x="0" y="-483"/>
                        <a:pt x="0" y="1448"/>
                      </a:cubicBezTo>
                      <a:lnTo>
                        <a:pt x="0" y="1448"/>
                      </a:lnTo>
                      <a:cubicBezTo>
                        <a:pt x="0" y="3378"/>
                        <a:pt x="3861" y="5309"/>
                        <a:pt x="7722" y="7239"/>
                      </a:cubicBezTo>
                      <a:lnTo>
                        <a:pt x="532810" y="217661"/>
                      </a:lnTo>
                      <a:cubicBezTo>
                        <a:pt x="538601" y="219591"/>
                        <a:pt x="542462" y="219591"/>
                        <a:pt x="542462" y="217661"/>
                      </a:cubicBezTo>
                      <a:lnTo>
                        <a:pt x="542462" y="217661"/>
                      </a:lnTo>
                      <a:cubicBezTo>
                        <a:pt x="542462" y="215730"/>
                        <a:pt x="538601" y="213800"/>
                        <a:pt x="534740" y="211869"/>
                      </a:cubicBezTo>
                      <a:lnTo>
                        <a:pt x="9652" y="1448"/>
                      </a:lnTo>
                      <a:close/>
                    </a:path>
                  </a:pathLst>
                </a:custGeom>
                <a:solidFill>
                  <a:srgbClr val="00A4E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</p:grpSp>
      </p:grpSp>
      <p:pic>
        <p:nvPicPr>
          <p:cNvPr id="20" name="Đồ họa 19">
            <a:extLst>
              <a:ext uri="{FF2B5EF4-FFF2-40B4-BE49-F238E27FC236}">
                <a16:creationId xmlns:a16="http://schemas.microsoft.com/office/drawing/2014/main" xmlns="" id="{11992148-8F52-C476-B5AD-75D7602F6D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20969" y="3340428"/>
            <a:ext cx="1363034" cy="1096353"/>
          </a:xfrm>
          <a:prstGeom prst="rect">
            <a:avLst/>
          </a:prstGeom>
        </p:spPr>
      </p:pic>
      <p:pic>
        <p:nvPicPr>
          <p:cNvPr id="21" name="Đồ họa 20">
            <a:extLst>
              <a:ext uri="{FF2B5EF4-FFF2-40B4-BE49-F238E27FC236}">
                <a16:creationId xmlns:a16="http://schemas.microsoft.com/office/drawing/2014/main" xmlns="" id="{A4818E55-865E-F75A-D2C7-3B4EABD6C2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20786" y="653189"/>
            <a:ext cx="1240854" cy="1240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93718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24 -0.01042 L 0.00924 -0.01042 C 0.00755 0.00347 0.00586 0.01759 0.0039 0.03171 C 0.0026 0.04166 0.00039 0.05139 -0.00065 0.06157 C -0.01367 0.18472 0.00039 0.07963 -0.01055 0.1581 C -0.0099 0.16504 -0.00925 0.17176 -0.00834 0.1787 C -0.00794 0.18148 -0.00781 0.18449 -0.00677 0.1868 C -0.00521 0.19028 -0.00274 0.19236 -0.00065 0.19491 C 0.00221 0.19838 0.0112 0.20787 0.01471 0.20995 C 0.01706 0.21134 0.01979 0.2118 0.02226 0.21273 C 0.02995 0.21134 0.04544 0.21157 0.05521 0.20579 C 0.0595 0.20324 0.06159 0.20092 0.0651 0.19629 C 0.06927 0.19097 0.07357 0.18588 0.07747 0.17986 C 0.08073 0.175 0.08476 0.17106 0.08737 0.16504 C 0.09114 0.15602 0.08841 0.16319 0.09114 0.15416 C 0.09219 0.15092 0.09336 0.14791 0.09427 0.14467 C 0.09518 0.1412 0.09831 0.12477 0.09883 0.12153 C 0.09948 0.11736 0.09961 0.11319 0.10039 0.10926 C 0.1013 0.1044 0.10299 0.10023 0.10416 0.0956 C 0.10885 0.07708 0.10586 0.08704 0.1095 0.06829 C 0.11666 0.03241 0.10885 0.07685 0.11497 0.0412 C 0.11523 0.03704 0.11536 0.0331 0.11562 0.02893 C 0.1164 0.01805 0.11732 0.02245 0.11562 0.01666 " pathEditMode="relative" ptsTypes="AAAAAAAAAAAAAAAAAAAAA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Đồ họa 27">
            <a:extLst>
              <a:ext uri="{FF2B5EF4-FFF2-40B4-BE49-F238E27FC236}">
                <a16:creationId xmlns:a16="http://schemas.microsoft.com/office/drawing/2014/main" xmlns="" id="{5ED3A0E3-4C7F-74DF-0CAF-735FA1DF73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5940643">
            <a:off x="10126942" y="5088850"/>
            <a:ext cx="1815408" cy="14602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20196C4-F3D0-E5A1-D648-324FA8DAB5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5424" y="873428"/>
            <a:ext cx="4038600" cy="38671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BFC7B25-31F5-817D-A67C-A995D1124034}"/>
              </a:ext>
            </a:extLst>
          </p:cNvPr>
          <p:cNvSpPr txBox="1"/>
          <p:nvPr/>
        </p:nvSpPr>
        <p:spPr>
          <a:xfrm>
            <a:off x="2268318" y="498401"/>
            <a:ext cx="660617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1" dirty="0">
                <a:solidFill>
                  <a:srgbClr val="325B8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 câu trả lời đúng.</a:t>
            </a:r>
          </a:p>
          <a:p>
            <a:r>
              <a:rPr lang="vi-VN" sz="3600" b="1" dirty="0">
                <a:solidFill>
                  <a:srgbClr val="325B8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 khối lập phương nhỏ dùng để xếp thành hình bên là:</a:t>
            </a:r>
            <a:endParaRPr lang="en-US" sz="3600" b="1" dirty="0">
              <a:solidFill>
                <a:srgbClr val="325B87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7" name="Nhóm 1">
            <a:extLst>
              <a:ext uri="{FF2B5EF4-FFF2-40B4-BE49-F238E27FC236}">
                <a16:creationId xmlns:a16="http://schemas.microsoft.com/office/drawing/2014/main" xmlns="" id="{0FD070E9-B215-D433-A5FF-3D5D75197078}"/>
              </a:ext>
            </a:extLst>
          </p:cNvPr>
          <p:cNvGrpSpPr/>
          <p:nvPr/>
        </p:nvGrpSpPr>
        <p:grpSpPr>
          <a:xfrm>
            <a:off x="460928" y="2525351"/>
            <a:ext cx="2793317" cy="1187694"/>
            <a:chOff x="873490" y="2519678"/>
            <a:chExt cx="5365040" cy="1123212"/>
          </a:xfrm>
        </p:grpSpPr>
        <p:grpSp>
          <p:nvGrpSpPr>
            <p:cNvPr id="8" name="Nhóm 7">
              <a:extLst>
                <a:ext uri="{FF2B5EF4-FFF2-40B4-BE49-F238E27FC236}">
                  <a16:creationId xmlns:a16="http://schemas.microsoft.com/office/drawing/2014/main" xmlns="" id="{7D20A1BE-A2C3-17E4-D49D-80CF08A8B48E}"/>
                </a:ext>
              </a:extLst>
            </p:cNvPr>
            <p:cNvGrpSpPr/>
            <p:nvPr/>
          </p:nvGrpSpPr>
          <p:grpSpPr>
            <a:xfrm>
              <a:off x="873490" y="2519678"/>
              <a:ext cx="5365040" cy="1123212"/>
              <a:chOff x="873490" y="2519678"/>
              <a:chExt cx="5365040" cy="1123212"/>
            </a:xfrm>
          </p:grpSpPr>
          <p:sp>
            <p:nvSpPr>
              <p:cNvPr id="10" name="Hình chữ nhật: Góc Tròn 8">
                <a:extLst>
                  <a:ext uri="{FF2B5EF4-FFF2-40B4-BE49-F238E27FC236}">
                    <a16:creationId xmlns:a16="http://schemas.microsoft.com/office/drawing/2014/main" xmlns="" id="{4F4D224C-55AB-E1F2-50C9-2528E33F05F6}"/>
                  </a:ext>
                </a:extLst>
              </p:cNvPr>
              <p:cNvSpPr/>
              <p:nvPr/>
            </p:nvSpPr>
            <p:spPr>
              <a:xfrm>
                <a:off x="1526773" y="2519678"/>
                <a:ext cx="4711757" cy="1116000"/>
              </a:xfrm>
              <a:prstGeom prst="roundRect">
                <a:avLst/>
              </a:prstGeom>
              <a:noFill/>
              <a:ln w="38100">
                <a:solidFill>
                  <a:srgbClr val="FF462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44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11" name="Đồ họa 9">
                <a:extLst>
                  <a:ext uri="{FF2B5EF4-FFF2-40B4-BE49-F238E27FC236}">
                    <a16:creationId xmlns:a16="http://schemas.microsoft.com/office/drawing/2014/main" xmlns="" id="{79B7FBBD-7BA0-E678-2481-6DCCD7D2E5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873490" y="2526890"/>
                <a:ext cx="1960453" cy="1116000"/>
              </a:xfrm>
              <a:prstGeom prst="rect">
                <a:avLst/>
              </a:prstGeom>
            </p:spPr>
          </p:pic>
        </p:grpSp>
        <p:sp>
          <p:nvSpPr>
            <p:cNvPr id="9" name="Hộp Văn bản 23">
              <a:extLst>
                <a:ext uri="{FF2B5EF4-FFF2-40B4-BE49-F238E27FC236}">
                  <a16:creationId xmlns:a16="http://schemas.microsoft.com/office/drawing/2014/main" xmlns="" id="{488ED613-F624-A425-9A90-EDDB3080C890}"/>
                </a:ext>
              </a:extLst>
            </p:cNvPr>
            <p:cNvSpPr txBox="1"/>
            <p:nvPr/>
          </p:nvSpPr>
          <p:spPr>
            <a:xfrm>
              <a:off x="2833945" y="2696712"/>
              <a:ext cx="2081178" cy="727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Bef>
                  <a:spcPts val="600"/>
                </a:spcBef>
                <a:spcAft>
                  <a:spcPts val="600"/>
                </a:spcAft>
              </a:pPr>
              <a:r>
                <a:rPr lang="en-US" sz="4400" b="1" dirty="0">
                  <a:latin typeface="Cambria" panose="02040503050406030204" pitchFamily="18" charset="0"/>
                  <a:ea typeface="Cambria" panose="02040503050406030204" pitchFamily="18" charset="0"/>
                </a:rPr>
                <a:t>16</a:t>
              </a:r>
              <a:endParaRPr lang="vi-VN" sz="44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2" name="Nhóm 2">
            <a:extLst>
              <a:ext uri="{FF2B5EF4-FFF2-40B4-BE49-F238E27FC236}">
                <a16:creationId xmlns:a16="http://schemas.microsoft.com/office/drawing/2014/main" xmlns="" id="{26DA242C-331D-E24D-014B-CE526533E2B3}"/>
              </a:ext>
            </a:extLst>
          </p:cNvPr>
          <p:cNvGrpSpPr/>
          <p:nvPr/>
        </p:nvGrpSpPr>
        <p:grpSpPr>
          <a:xfrm>
            <a:off x="4248804" y="2534328"/>
            <a:ext cx="2912257" cy="1218135"/>
            <a:chOff x="5642647" y="2515232"/>
            <a:chExt cx="5593485" cy="1152000"/>
          </a:xfrm>
        </p:grpSpPr>
        <p:grpSp>
          <p:nvGrpSpPr>
            <p:cNvPr id="13" name="Nhóm 10">
              <a:extLst>
                <a:ext uri="{FF2B5EF4-FFF2-40B4-BE49-F238E27FC236}">
                  <a16:creationId xmlns:a16="http://schemas.microsoft.com/office/drawing/2014/main" xmlns="" id="{A35BA1A3-49AC-227A-82D3-ADE0C4486675}"/>
                </a:ext>
              </a:extLst>
            </p:cNvPr>
            <p:cNvGrpSpPr/>
            <p:nvPr/>
          </p:nvGrpSpPr>
          <p:grpSpPr>
            <a:xfrm>
              <a:off x="5642647" y="2515232"/>
              <a:ext cx="5593485" cy="1152000"/>
              <a:chOff x="5642647" y="2496527"/>
              <a:chExt cx="5593485" cy="1152000"/>
            </a:xfrm>
          </p:grpSpPr>
          <p:sp>
            <p:nvSpPr>
              <p:cNvPr id="15" name="Hình chữ nhật: Góc Tròn 11">
                <a:extLst>
                  <a:ext uri="{FF2B5EF4-FFF2-40B4-BE49-F238E27FC236}">
                    <a16:creationId xmlns:a16="http://schemas.microsoft.com/office/drawing/2014/main" xmlns="" id="{A3E6482E-E19C-430A-4546-F675707EECA6}"/>
                  </a:ext>
                </a:extLst>
              </p:cNvPr>
              <p:cNvSpPr/>
              <p:nvPr/>
            </p:nvSpPr>
            <p:spPr>
              <a:xfrm>
                <a:off x="6688190" y="2496527"/>
                <a:ext cx="4547942" cy="1117575"/>
              </a:xfrm>
              <a:prstGeom prst="roundRect">
                <a:avLst/>
              </a:prstGeom>
              <a:noFill/>
              <a:ln w="38100">
                <a:solidFill>
                  <a:srgbClr val="FFC9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4400"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16" name="Đồ họa 12">
                <a:extLst>
                  <a:ext uri="{FF2B5EF4-FFF2-40B4-BE49-F238E27FC236}">
                    <a16:creationId xmlns:a16="http://schemas.microsoft.com/office/drawing/2014/main" xmlns="" id="{A1D82D74-FCD8-A8B1-A812-5612C4BDE7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5642647" y="2496527"/>
                <a:ext cx="1869753" cy="1152000"/>
              </a:xfrm>
              <a:prstGeom prst="rect">
                <a:avLst/>
              </a:prstGeom>
            </p:spPr>
          </p:pic>
        </p:grpSp>
        <p:sp>
          <p:nvSpPr>
            <p:cNvPr id="14" name="Hộp Văn bản 24">
              <a:extLst>
                <a:ext uri="{FF2B5EF4-FFF2-40B4-BE49-F238E27FC236}">
                  <a16:creationId xmlns:a16="http://schemas.microsoft.com/office/drawing/2014/main" xmlns="" id="{2B7B4A22-B3AE-ADE5-77DA-711DF2F67ABB}"/>
                </a:ext>
              </a:extLst>
            </p:cNvPr>
            <p:cNvSpPr txBox="1"/>
            <p:nvPr/>
          </p:nvSpPr>
          <p:spPr>
            <a:xfrm>
              <a:off x="8166515" y="2681426"/>
              <a:ext cx="2383079" cy="727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Bef>
                  <a:spcPts val="600"/>
                </a:spcBef>
                <a:spcAft>
                  <a:spcPts val="600"/>
                </a:spcAft>
              </a:pPr>
              <a:r>
                <a:rPr lang="en-US" sz="4400" b="1" dirty="0">
                  <a:latin typeface="Cambria" panose="02040503050406030204" pitchFamily="18" charset="0"/>
                  <a:ea typeface="Cambria" panose="02040503050406030204" pitchFamily="18" charset="0"/>
                </a:rPr>
                <a:t>29</a:t>
              </a:r>
              <a:endParaRPr lang="vi-VN" sz="44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7" name="Nhóm 21">
            <a:extLst>
              <a:ext uri="{FF2B5EF4-FFF2-40B4-BE49-F238E27FC236}">
                <a16:creationId xmlns:a16="http://schemas.microsoft.com/office/drawing/2014/main" xmlns="" id="{BBFD695D-CE55-E13B-41FA-7442C9214125}"/>
              </a:ext>
            </a:extLst>
          </p:cNvPr>
          <p:cNvGrpSpPr/>
          <p:nvPr/>
        </p:nvGrpSpPr>
        <p:grpSpPr>
          <a:xfrm>
            <a:off x="511250" y="4353207"/>
            <a:ext cx="2742995" cy="1218135"/>
            <a:chOff x="958238" y="4423396"/>
            <a:chExt cx="5268388" cy="1152000"/>
          </a:xfrm>
        </p:grpSpPr>
        <p:grpSp>
          <p:nvGrpSpPr>
            <p:cNvPr id="18" name="Nhóm 16">
              <a:extLst>
                <a:ext uri="{FF2B5EF4-FFF2-40B4-BE49-F238E27FC236}">
                  <a16:creationId xmlns:a16="http://schemas.microsoft.com/office/drawing/2014/main" xmlns="" id="{301851D6-77BE-9958-C62A-82C846AA2A14}"/>
                </a:ext>
              </a:extLst>
            </p:cNvPr>
            <p:cNvGrpSpPr/>
            <p:nvPr/>
          </p:nvGrpSpPr>
          <p:grpSpPr>
            <a:xfrm>
              <a:off x="958238" y="4423396"/>
              <a:ext cx="5268388" cy="1152000"/>
              <a:chOff x="958238" y="4423396"/>
              <a:chExt cx="5268388" cy="1152000"/>
            </a:xfrm>
          </p:grpSpPr>
          <p:sp>
            <p:nvSpPr>
              <p:cNvPr id="20" name="Hình chữ nhật: Góc Tròn 17">
                <a:extLst>
                  <a:ext uri="{FF2B5EF4-FFF2-40B4-BE49-F238E27FC236}">
                    <a16:creationId xmlns:a16="http://schemas.microsoft.com/office/drawing/2014/main" xmlns="" id="{2A1F3C6E-20DA-67D4-D682-B06A1238541E}"/>
                  </a:ext>
                </a:extLst>
              </p:cNvPr>
              <p:cNvSpPr/>
              <p:nvPr/>
            </p:nvSpPr>
            <p:spPr>
              <a:xfrm>
                <a:off x="1654022" y="4430608"/>
                <a:ext cx="4572604" cy="1116000"/>
              </a:xfrm>
              <a:prstGeom prst="roundRect">
                <a:avLst/>
              </a:prstGeom>
              <a:noFill/>
              <a:ln w="38100">
                <a:solidFill>
                  <a:srgbClr val="B4D84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44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21" name="Đồ họa 18">
                <a:extLst>
                  <a:ext uri="{FF2B5EF4-FFF2-40B4-BE49-F238E27FC236}">
                    <a16:creationId xmlns:a16="http://schemas.microsoft.com/office/drawing/2014/main" xmlns="" id="{DDCF5F13-B4FF-CFBC-5161-00AF5E412B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=""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958238" y="4423396"/>
                <a:ext cx="1866895" cy="1152000"/>
              </a:xfrm>
              <a:prstGeom prst="rect">
                <a:avLst/>
              </a:prstGeom>
            </p:spPr>
          </p:pic>
        </p:grpSp>
        <p:sp>
          <p:nvSpPr>
            <p:cNvPr id="19" name="Hộp Văn bản 25">
              <a:extLst>
                <a:ext uri="{FF2B5EF4-FFF2-40B4-BE49-F238E27FC236}">
                  <a16:creationId xmlns:a16="http://schemas.microsoft.com/office/drawing/2014/main" xmlns="" id="{E3DBA06A-0185-A0F7-DD97-2D647E78D01E}"/>
                </a:ext>
              </a:extLst>
            </p:cNvPr>
            <p:cNvSpPr txBox="1"/>
            <p:nvPr/>
          </p:nvSpPr>
          <p:spPr>
            <a:xfrm>
              <a:off x="3212909" y="4624774"/>
              <a:ext cx="2108294" cy="727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Bef>
                  <a:spcPts val="600"/>
                </a:spcBef>
                <a:spcAft>
                  <a:spcPts val="600"/>
                </a:spcAft>
              </a:pPr>
              <a:r>
                <a:rPr lang="en-US" sz="4400" b="1" dirty="0">
                  <a:latin typeface="Cambria" panose="02040503050406030204" pitchFamily="18" charset="0"/>
                  <a:ea typeface="Cambria" panose="02040503050406030204" pitchFamily="18" charset="0"/>
                </a:rPr>
                <a:t>30</a:t>
              </a:r>
              <a:endParaRPr lang="vi-VN" sz="44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2" name="Nhóm 22">
            <a:extLst>
              <a:ext uri="{FF2B5EF4-FFF2-40B4-BE49-F238E27FC236}">
                <a16:creationId xmlns:a16="http://schemas.microsoft.com/office/drawing/2014/main" xmlns="" id="{D0B029BE-AE94-6E02-1514-B0FA6A14B3F9}"/>
              </a:ext>
            </a:extLst>
          </p:cNvPr>
          <p:cNvGrpSpPr/>
          <p:nvPr/>
        </p:nvGrpSpPr>
        <p:grpSpPr>
          <a:xfrm>
            <a:off x="4248805" y="4471119"/>
            <a:ext cx="2944049" cy="1219477"/>
            <a:chOff x="5642649" y="4453999"/>
            <a:chExt cx="5654547" cy="1153269"/>
          </a:xfrm>
        </p:grpSpPr>
        <p:grpSp>
          <p:nvGrpSpPr>
            <p:cNvPr id="23" name="Nhóm 13">
              <a:extLst>
                <a:ext uri="{FF2B5EF4-FFF2-40B4-BE49-F238E27FC236}">
                  <a16:creationId xmlns:a16="http://schemas.microsoft.com/office/drawing/2014/main" xmlns="" id="{3F851D90-DE7B-7460-9278-D86DBB69046E}"/>
                </a:ext>
              </a:extLst>
            </p:cNvPr>
            <p:cNvGrpSpPr/>
            <p:nvPr/>
          </p:nvGrpSpPr>
          <p:grpSpPr>
            <a:xfrm>
              <a:off x="5642649" y="4453999"/>
              <a:ext cx="5654547" cy="1153269"/>
              <a:chOff x="5642649" y="4395154"/>
              <a:chExt cx="5654547" cy="1153269"/>
            </a:xfrm>
          </p:grpSpPr>
          <p:sp>
            <p:nvSpPr>
              <p:cNvPr id="25" name="Hình chữ nhật: Góc Tròn 14">
                <a:extLst>
                  <a:ext uri="{FF2B5EF4-FFF2-40B4-BE49-F238E27FC236}">
                    <a16:creationId xmlns:a16="http://schemas.microsoft.com/office/drawing/2014/main" xmlns="" id="{33161A7D-AC3E-7652-77B8-AAAAF1D44483}"/>
                  </a:ext>
                </a:extLst>
              </p:cNvPr>
              <p:cNvSpPr/>
              <p:nvPr/>
            </p:nvSpPr>
            <p:spPr>
              <a:xfrm>
                <a:off x="6688190" y="4395154"/>
                <a:ext cx="4609006" cy="1117575"/>
              </a:xfrm>
              <a:prstGeom prst="roundRect">
                <a:avLst/>
              </a:prstGeom>
              <a:noFill/>
              <a:ln w="38100">
                <a:solidFill>
                  <a:srgbClr val="6FD3D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4400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26" name="Đồ họa 15">
                <a:extLst>
                  <a:ext uri="{FF2B5EF4-FFF2-40B4-BE49-F238E27FC236}">
                    <a16:creationId xmlns:a16="http://schemas.microsoft.com/office/drawing/2014/main" xmlns="" id="{15C1E294-991A-8C21-6A69-3226D17B1D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96DAC541-7B7A-43D3-8B79-37D633B846F1}">
                    <asvg:svgBlip xmlns=""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5642649" y="4396423"/>
                <a:ext cx="1869753" cy="1152000"/>
              </a:xfrm>
              <a:prstGeom prst="rect">
                <a:avLst/>
              </a:prstGeom>
            </p:spPr>
          </p:pic>
        </p:grpSp>
        <p:sp>
          <p:nvSpPr>
            <p:cNvPr id="24" name="Hộp Văn bản 26">
              <a:extLst>
                <a:ext uri="{FF2B5EF4-FFF2-40B4-BE49-F238E27FC236}">
                  <a16:creationId xmlns:a16="http://schemas.microsoft.com/office/drawing/2014/main" xmlns="" id="{07E87B92-F6F9-E4FD-6C2A-498E76A98526}"/>
                </a:ext>
              </a:extLst>
            </p:cNvPr>
            <p:cNvSpPr txBox="1"/>
            <p:nvPr/>
          </p:nvSpPr>
          <p:spPr>
            <a:xfrm>
              <a:off x="7294037" y="4684539"/>
              <a:ext cx="3574567" cy="727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it-IT" sz="4400" b="1" dirty="0">
                  <a:latin typeface="Cambria" panose="02040503050406030204" pitchFamily="18" charset="0"/>
                  <a:ea typeface="Cambria" panose="02040503050406030204" pitchFamily="18" charset="0"/>
                </a:rPr>
                <a:t>20</a:t>
              </a:r>
              <a:endParaRPr lang="vi-VN" sz="44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00B98E8D-B411-2667-0582-17C91BAEDF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32696" y="693284"/>
            <a:ext cx="2432515" cy="8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478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42" presetClass="exit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8" name="Nhóm 447" hidden="1">
            <a:extLst>
              <a:ext uri="{FF2B5EF4-FFF2-40B4-BE49-F238E27FC236}">
                <a16:creationId xmlns:a16="http://schemas.microsoft.com/office/drawing/2014/main" xmlns="" id="{94750F86-595E-7C86-4D8D-BD6F95EC2951}"/>
              </a:ext>
            </a:extLst>
          </p:cNvPr>
          <p:cNvGrpSpPr/>
          <p:nvPr/>
        </p:nvGrpSpPr>
        <p:grpSpPr>
          <a:xfrm>
            <a:off x="2456859" y="758541"/>
            <a:ext cx="6610939" cy="4878294"/>
            <a:chOff x="2767658" y="3464174"/>
            <a:chExt cx="4770119" cy="3519930"/>
          </a:xfrm>
        </p:grpSpPr>
        <p:grpSp>
          <p:nvGrpSpPr>
            <p:cNvPr id="245" name="Đồ họa 240">
              <a:extLst>
                <a:ext uri="{FF2B5EF4-FFF2-40B4-BE49-F238E27FC236}">
                  <a16:creationId xmlns:a16="http://schemas.microsoft.com/office/drawing/2014/main" xmlns="" id="{3E3D321A-3878-68B7-A96F-2F3BF79E383D}"/>
                </a:ext>
              </a:extLst>
            </p:cNvPr>
            <p:cNvGrpSpPr/>
            <p:nvPr/>
          </p:nvGrpSpPr>
          <p:grpSpPr>
            <a:xfrm>
              <a:off x="2767658" y="3464174"/>
              <a:ext cx="4770119" cy="3519930"/>
              <a:chOff x="4546600" y="2201146"/>
              <a:chExt cx="3513454" cy="2592622"/>
            </a:xfrm>
          </p:grpSpPr>
          <p:grpSp>
            <p:nvGrpSpPr>
              <p:cNvPr id="246" name="Đồ họa 240">
                <a:extLst>
                  <a:ext uri="{FF2B5EF4-FFF2-40B4-BE49-F238E27FC236}">
                    <a16:creationId xmlns:a16="http://schemas.microsoft.com/office/drawing/2014/main" xmlns="" id="{A24F62C4-E912-07ED-5996-4D46AFC5CCBB}"/>
                  </a:ext>
                </a:extLst>
              </p:cNvPr>
              <p:cNvGrpSpPr/>
              <p:nvPr/>
            </p:nvGrpSpPr>
            <p:grpSpPr>
              <a:xfrm>
                <a:off x="4913389" y="2201146"/>
                <a:ext cx="3042420" cy="2592622"/>
                <a:chOff x="4913389" y="2201146"/>
                <a:chExt cx="3042420" cy="2592622"/>
              </a:xfrm>
            </p:grpSpPr>
            <p:sp>
              <p:nvSpPr>
                <p:cNvPr id="247" name="Hình tự do: Hình 246">
                  <a:extLst>
                    <a:ext uri="{FF2B5EF4-FFF2-40B4-BE49-F238E27FC236}">
                      <a16:creationId xmlns:a16="http://schemas.microsoft.com/office/drawing/2014/main" xmlns="" id="{FA36BDDC-995A-17B7-2236-601DD63249E1}"/>
                    </a:ext>
                  </a:extLst>
                </p:cNvPr>
                <p:cNvSpPr/>
                <p:nvPr/>
              </p:nvSpPr>
              <p:spPr>
                <a:xfrm>
                  <a:off x="6940382" y="3612320"/>
                  <a:ext cx="330110" cy="405398"/>
                </a:xfrm>
                <a:custGeom>
                  <a:avLst/>
                  <a:gdLst>
                    <a:gd name="connsiteX0" fmla="*/ 330110 w 330110"/>
                    <a:gd name="connsiteY0" fmla="*/ 376442 h 405398"/>
                    <a:gd name="connsiteX1" fmla="*/ 0 w 330110"/>
                    <a:gd name="connsiteY1" fmla="*/ 405399 h 405398"/>
                    <a:gd name="connsiteX2" fmla="*/ 0 w 330110"/>
                    <a:gd name="connsiteY2" fmla="*/ 0 h 405398"/>
                    <a:gd name="connsiteX3" fmla="*/ 330110 w 330110"/>
                    <a:gd name="connsiteY3" fmla="*/ 28957 h 4053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05398">
                      <a:moveTo>
                        <a:pt x="330110" y="376442"/>
                      </a:moveTo>
                      <a:lnTo>
                        <a:pt x="0" y="405399"/>
                      </a:lnTo>
                      <a:lnTo>
                        <a:pt x="0" y="0"/>
                      </a:lnTo>
                      <a:lnTo>
                        <a:pt x="330110" y="28957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8" name="Hình tự do: Hình 247">
                  <a:extLst>
                    <a:ext uri="{FF2B5EF4-FFF2-40B4-BE49-F238E27FC236}">
                      <a16:creationId xmlns:a16="http://schemas.microsoft.com/office/drawing/2014/main" xmlns="" id="{B0556D47-1215-1A1B-3A34-DD756B74CAB4}"/>
                    </a:ext>
                  </a:extLst>
                </p:cNvPr>
                <p:cNvSpPr/>
                <p:nvPr/>
              </p:nvSpPr>
              <p:spPr>
                <a:xfrm>
                  <a:off x="6191360" y="2201147"/>
                  <a:ext cx="519296" cy="530879"/>
                </a:xfrm>
                <a:custGeom>
                  <a:avLst/>
                  <a:gdLst>
                    <a:gd name="connsiteX0" fmla="*/ 250961 w 519296"/>
                    <a:gd name="connsiteY0" fmla="*/ 71427 h 530879"/>
                    <a:gd name="connsiteX1" fmla="*/ 517366 w 519296"/>
                    <a:gd name="connsiteY1" fmla="*/ 0 h 530879"/>
                    <a:gd name="connsiteX2" fmla="*/ 519296 w 519296"/>
                    <a:gd name="connsiteY2" fmla="*/ 0 h 530879"/>
                    <a:gd name="connsiteX3" fmla="*/ 505783 w 519296"/>
                    <a:gd name="connsiteY3" fmla="*/ 332041 h 530879"/>
                    <a:gd name="connsiteX4" fmla="*/ 397677 w 519296"/>
                    <a:gd name="connsiteY4" fmla="*/ 366789 h 530879"/>
                    <a:gd name="connsiteX5" fmla="*/ 305014 w 519296"/>
                    <a:gd name="connsiteY5" fmla="*/ 530879 h 530879"/>
                    <a:gd name="connsiteX6" fmla="*/ 0 w 519296"/>
                    <a:gd name="connsiteY6" fmla="*/ 380303 h 530879"/>
                    <a:gd name="connsiteX7" fmla="*/ 250961 w 519296"/>
                    <a:gd name="connsiteY7" fmla="*/ 71427 h 5308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19296" h="530879">
                      <a:moveTo>
                        <a:pt x="250961" y="71427"/>
                      </a:moveTo>
                      <a:cubicBezTo>
                        <a:pt x="378372" y="1930"/>
                        <a:pt x="503853" y="0"/>
                        <a:pt x="517366" y="0"/>
                      </a:cubicBezTo>
                      <a:cubicBezTo>
                        <a:pt x="517366" y="0"/>
                        <a:pt x="519296" y="0"/>
                        <a:pt x="519296" y="0"/>
                      </a:cubicBezTo>
                      <a:lnTo>
                        <a:pt x="505783" y="332041"/>
                      </a:lnTo>
                      <a:cubicBezTo>
                        <a:pt x="484548" y="333971"/>
                        <a:pt x="440147" y="341693"/>
                        <a:pt x="397677" y="366789"/>
                      </a:cubicBezTo>
                      <a:cubicBezTo>
                        <a:pt x="360998" y="388025"/>
                        <a:pt x="314667" y="428564"/>
                        <a:pt x="305014" y="530879"/>
                      </a:cubicBezTo>
                      <a:lnTo>
                        <a:pt x="0" y="380303"/>
                      </a:lnTo>
                      <a:cubicBezTo>
                        <a:pt x="40540" y="243239"/>
                        <a:pt x="125481" y="137063"/>
                        <a:pt x="250961" y="71427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9" name="Hình tự do: Hình 248">
                  <a:extLst>
                    <a:ext uri="{FF2B5EF4-FFF2-40B4-BE49-F238E27FC236}">
                      <a16:creationId xmlns:a16="http://schemas.microsoft.com/office/drawing/2014/main" xmlns="" id="{5BAA4EEB-438B-71FF-FD1E-9138DA0ABA22}"/>
                    </a:ext>
                  </a:extLst>
                </p:cNvPr>
                <p:cNvSpPr/>
                <p:nvPr/>
              </p:nvSpPr>
              <p:spPr>
                <a:xfrm>
                  <a:off x="6695347" y="2201146"/>
                  <a:ext cx="496130" cy="480687"/>
                </a:xfrm>
                <a:custGeom>
                  <a:avLst/>
                  <a:gdLst>
                    <a:gd name="connsiteX0" fmla="*/ 17374 w 496130"/>
                    <a:gd name="connsiteY0" fmla="*/ 0 h 480687"/>
                    <a:gd name="connsiteX1" fmla="*/ 457521 w 496130"/>
                    <a:gd name="connsiteY1" fmla="*/ 185325 h 480687"/>
                    <a:gd name="connsiteX2" fmla="*/ 496131 w 496130"/>
                    <a:gd name="connsiteY2" fmla="*/ 237448 h 480687"/>
                    <a:gd name="connsiteX3" fmla="*/ 241309 w 496130"/>
                    <a:gd name="connsiteY3" fmla="*/ 480687 h 480687"/>
                    <a:gd name="connsiteX4" fmla="*/ 208491 w 496130"/>
                    <a:gd name="connsiteY4" fmla="*/ 401538 h 480687"/>
                    <a:gd name="connsiteX5" fmla="*/ 11583 w 496130"/>
                    <a:gd name="connsiteY5" fmla="*/ 332041 h 480687"/>
                    <a:gd name="connsiteX6" fmla="*/ 0 w 496130"/>
                    <a:gd name="connsiteY6" fmla="*/ 333971 h 480687"/>
                    <a:gd name="connsiteX7" fmla="*/ 11583 w 496130"/>
                    <a:gd name="connsiteY7" fmla="*/ 0 h 480687"/>
                    <a:gd name="connsiteX8" fmla="*/ 17374 w 496130"/>
                    <a:gd name="connsiteY8" fmla="*/ 0 h 4806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96130" h="480687">
                      <a:moveTo>
                        <a:pt x="17374" y="0"/>
                      </a:moveTo>
                      <a:cubicBezTo>
                        <a:pt x="210421" y="7722"/>
                        <a:pt x="359068" y="71427"/>
                        <a:pt x="457521" y="185325"/>
                      </a:cubicBezTo>
                      <a:cubicBezTo>
                        <a:pt x="472965" y="202699"/>
                        <a:pt x="484548" y="220074"/>
                        <a:pt x="496131" y="237448"/>
                      </a:cubicBezTo>
                      <a:lnTo>
                        <a:pt x="241309" y="480687"/>
                      </a:lnTo>
                      <a:cubicBezTo>
                        <a:pt x="239378" y="459452"/>
                        <a:pt x="231656" y="428564"/>
                        <a:pt x="208491" y="401538"/>
                      </a:cubicBezTo>
                      <a:cubicBezTo>
                        <a:pt x="164090" y="349415"/>
                        <a:pt x="77219" y="333971"/>
                        <a:pt x="11583" y="332041"/>
                      </a:cubicBezTo>
                      <a:cubicBezTo>
                        <a:pt x="9652" y="332041"/>
                        <a:pt x="5791" y="332041"/>
                        <a:pt x="0" y="333971"/>
                      </a:cubicBezTo>
                      <a:lnTo>
                        <a:pt x="11583" y="0"/>
                      </a:lnTo>
                      <a:cubicBezTo>
                        <a:pt x="13513" y="0"/>
                        <a:pt x="15444" y="0"/>
                        <a:pt x="17374" y="0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0" name="Hình tự do: Hình 249">
                  <a:extLst>
                    <a:ext uri="{FF2B5EF4-FFF2-40B4-BE49-F238E27FC236}">
                      <a16:creationId xmlns:a16="http://schemas.microsoft.com/office/drawing/2014/main" xmlns="" id="{538F0758-6ADD-002F-96C5-F3E8C645D045}"/>
                    </a:ext>
                  </a:extLst>
                </p:cNvPr>
                <p:cNvSpPr/>
                <p:nvPr/>
              </p:nvSpPr>
              <p:spPr>
                <a:xfrm>
                  <a:off x="6938452" y="2438594"/>
                  <a:ext cx="332527" cy="1202682"/>
                </a:xfrm>
                <a:custGeom>
                  <a:avLst/>
                  <a:gdLst>
                    <a:gd name="connsiteX0" fmla="*/ 332041 w 332527"/>
                    <a:gd name="connsiteY0" fmla="*/ 285710 h 1202682"/>
                    <a:gd name="connsiteX1" fmla="*/ 332041 w 332527"/>
                    <a:gd name="connsiteY1" fmla="*/ 1202683 h 1202682"/>
                    <a:gd name="connsiteX2" fmla="*/ 1930 w 332527"/>
                    <a:gd name="connsiteY2" fmla="*/ 1173726 h 1202682"/>
                    <a:gd name="connsiteX3" fmla="*/ 1930 w 332527"/>
                    <a:gd name="connsiteY3" fmla="*/ 279918 h 1202682"/>
                    <a:gd name="connsiteX4" fmla="*/ 1930 w 332527"/>
                    <a:gd name="connsiteY4" fmla="*/ 262544 h 1202682"/>
                    <a:gd name="connsiteX5" fmla="*/ 0 w 332527"/>
                    <a:gd name="connsiteY5" fmla="*/ 243239 h 1202682"/>
                    <a:gd name="connsiteX6" fmla="*/ 254822 w 332527"/>
                    <a:gd name="connsiteY6" fmla="*/ 0 h 1202682"/>
                    <a:gd name="connsiteX7" fmla="*/ 332041 w 332527"/>
                    <a:gd name="connsiteY7" fmla="*/ 285710 h 12026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32527" h="1202682">
                      <a:moveTo>
                        <a:pt x="332041" y="285710"/>
                      </a:moveTo>
                      <a:lnTo>
                        <a:pt x="332041" y="1202683"/>
                      </a:lnTo>
                      <a:lnTo>
                        <a:pt x="1930" y="1173726"/>
                      </a:lnTo>
                      <a:lnTo>
                        <a:pt x="1930" y="279918"/>
                      </a:lnTo>
                      <a:cubicBezTo>
                        <a:pt x="1930" y="274127"/>
                        <a:pt x="1930" y="268335"/>
                        <a:pt x="1930" y="262544"/>
                      </a:cubicBezTo>
                      <a:cubicBezTo>
                        <a:pt x="1930" y="262544"/>
                        <a:pt x="1930" y="254822"/>
                        <a:pt x="0" y="243239"/>
                      </a:cubicBezTo>
                      <a:lnTo>
                        <a:pt x="254822" y="0"/>
                      </a:lnTo>
                      <a:cubicBezTo>
                        <a:pt x="333971" y="121620"/>
                        <a:pt x="333971" y="245170"/>
                        <a:pt x="332041" y="285710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1" name="Hình tự do: Hình 250">
                  <a:extLst>
                    <a:ext uri="{FF2B5EF4-FFF2-40B4-BE49-F238E27FC236}">
                      <a16:creationId xmlns:a16="http://schemas.microsoft.com/office/drawing/2014/main" xmlns="" id="{091AA9A9-009C-725B-1E68-E6911D0C072E}"/>
                    </a:ext>
                  </a:extLst>
                </p:cNvPr>
                <p:cNvSpPr/>
                <p:nvPr/>
              </p:nvSpPr>
              <p:spPr>
                <a:xfrm>
                  <a:off x="7027253" y="4390300"/>
                  <a:ext cx="745161" cy="403468"/>
                </a:xfrm>
                <a:custGeom>
                  <a:avLst/>
                  <a:gdLst>
                    <a:gd name="connsiteX0" fmla="*/ 295362 w 745161"/>
                    <a:gd name="connsiteY0" fmla="*/ 36679 h 403468"/>
                    <a:gd name="connsiteX1" fmla="*/ 384163 w 745161"/>
                    <a:gd name="connsiteY1" fmla="*/ 73358 h 403468"/>
                    <a:gd name="connsiteX2" fmla="*/ 393816 w 745161"/>
                    <a:gd name="connsiteY2" fmla="*/ 73358 h 403468"/>
                    <a:gd name="connsiteX3" fmla="*/ 527018 w 745161"/>
                    <a:gd name="connsiteY3" fmla="*/ 46331 h 403468"/>
                    <a:gd name="connsiteX4" fmla="*/ 745161 w 745161"/>
                    <a:gd name="connsiteY4" fmla="*/ 297292 h 403468"/>
                    <a:gd name="connsiteX5" fmla="*/ 403468 w 745161"/>
                    <a:gd name="connsiteY5" fmla="*/ 403468 h 403468"/>
                    <a:gd name="connsiteX6" fmla="*/ 389955 w 745161"/>
                    <a:gd name="connsiteY6" fmla="*/ 403468 h 403468"/>
                    <a:gd name="connsiteX7" fmla="*/ 67566 w 745161"/>
                    <a:gd name="connsiteY7" fmla="*/ 277988 h 403468"/>
                    <a:gd name="connsiteX8" fmla="*/ 0 w 745161"/>
                    <a:gd name="connsiteY8" fmla="*/ 196908 h 403468"/>
                    <a:gd name="connsiteX9" fmla="*/ 268335 w 745161"/>
                    <a:gd name="connsiteY9" fmla="*/ 0 h 403468"/>
                    <a:gd name="connsiteX10" fmla="*/ 295362 w 745161"/>
                    <a:gd name="connsiteY10" fmla="*/ 36679 h 4034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45161" h="403468">
                      <a:moveTo>
                        <a:pt x="295362" y="36679"/>
                      </a:moveTo>
                      <a:cubicBezTo>
                        <a:pt x="328180" y="69497"/>
                        <a:pt x="374511" y="73358"/>
                        <a:pt x="384163" y="73358"/>
                      </a:cubicBezTo>
                      <a:cubicBezTo>
                        <a:pt x="388025" y="73358"/>
                        <a:pt x="388025" y="73358"/>
                        <a:pt x="393816" y="73358"/>
                      </a:cubicBezTo>
                      <a:cubicBezTo>
                        <a:pt x="451730" y="75288"/>
                        <a:pt x="496131" y="65636"/>
                        <a:pt x="527018" y="46331"/>
                      </a:cubicBezTo>
                      <a:lnTo>
                        <a:pt x="745161" y="297292"/>
                      </a:lnTo>
                      <a:cubicBezTo>
                        <a:pt x="675664" y="353276"/>
                        <a:pt x="565628" y="403468"/>
                        <a:pt x="403468" y="403468"/>
                      </a:cubicBezTo>
                      <a:cubicBezTo>
                        <a:pt x="399607" y="403468"/>
                        <a:pt x="395746" y="403468"/>
                        <a:pt x="389955" y="403468"/>
                      </a:cubicBezTo>
                      <a:cubicBezTo>
                        <a:pt x="349415" y="403468"/>
                        <a:pt x="194978" y="397677"/>
                        <a:pt x="67566" y="277988"/>
                      </a:cubicBezTo>
                      <a:cubicBezTo>
                        <a:pt x="42470" y="252892"/>
                        <a:pt x="19305" y="225865"/>
                        <a:pt x="0" y="196908"/>
                      </a:cubicBezTo>
                      <a:lnTo>
                        <a:pt x="268335" y="0"/>
                      </a:lnTo>
                      <a:cubicBezTo>
                        <a:pt x="277988" y="13513"/>
                        <a:pt x="285710" y="27027"/>
                        <a:pt x="295362" y="36679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2" name="Hình tự do: Hình 251">
                  <a:extLst>
                    <a:ext uri="{FF2B5EF4-FFF2-40B4-BE49-F238E27FC236}">
                      <a16:creationId xmlns:a16="http://schemas.microsoft.com/office/drawing/2014/main" xmlns="" id="{DF63688E-E89E-2E2D-EF5D-5EE5C3365E9C}"/>
                    </a:ext>
                  </a:extLst>
                </p:cNvPr>
                <p:cNvSpPr/>
                <p:nvPr/>
              </p:nvSpPr>
              <p:spPr>
                <a:xfrm>
                  <a:off x="6940382" y="3988762"/>
                  <a:ext cx="357136" cy="598445"/>
                </a:xfrm>
                <a:custGeom>
                  <a:avLst/>
                  <a:gdLst>
                    <a:gd name="connsiteX0" fmla="*/ 330110 w 357136"/>
                    <a:gd name="connsiteY0" fmla="*/ 254822 h 598445"/>
                    <a:gd name="connsiteX1" fmla="*/ 357137 w 357136"/>
                    <a:gd name="connsiteY1" fmla="*/ 401538 h 598445"/>
                    <a:gd name="connsiteX2" fmla="*/ 88802 w 357136"/>
                    <a:gd name="connsiteY2" fmla="*/ 598446 h 598445"/>
                    <a:gd name="connsiteX3" fmla="*/ 0 w 357136"/>
                    <a:gd name="connsiteY3" fmla="*/ 254822 h 598445"/>
                    <a:gd name="connsiteX4" fmla="*/ 0 w 357136"/>
                    <a:gd name="connsiteY4" fmla="*/ 28957 h 598445"/>
                    <a:gd name="connsiteX5" fmla="*/ 330110 w 357136"/>
                    <a:gd name="connsiteY5" fmla="*/ 0 h 598445"/>
                    <a:gd name="connsiteX6" fmla="*/ 330110 w 357136"/>
                    <a:gd name="connsiteY6" fmla="*/ 254822 h 598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57136" h="598445">
                      <a:moveTo>
                        <a:pt x="330110" y="254822"/>
                      </a:moveTo>
                      <a:cubicBezTo>
                        <a:pt x="330110" y="301153"/>
                        <a:pt x="335902" y="357137"/>
                        <a:pt x="357137" y="401538"/>
                      </a:cubicBezTo>
                      <a:lnTo>
                        <a:pt x="88802" y="598446"/>
                      </a:lnTo>
                      <a:cubicBezTo>
                        <a:pt x="28957" y="507714"/>
                        <a:pt x="0" y="391886"/>
                        <a:pt x="0" y="254822"/>
                      </a:cubicBezTo>
                      <a:lnTo>
                        <a:pt x="0" y="28957"/>
                      </a:lnTo>
                      <a:lnTo>
                        <a:pt x="330110" y="0"/>
                      </a:lnTo>
                      <a:lnTo>
                        <a:pt x="330110" y="254822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3" name="Hình tự do: Hình 252">
                  <a:extLst>
                    <a:ext uri="{FF2B5EF4-FFF2-40B4-BE49-F238E27FC236}">
                      <a16:creationId xmlns:a16="http://schemas.microsoft.com/office/drawing/2014/main" xmlns="" id="{00A1DFC1-EB8F-6880-0893-0743687FF1A2}"/>
                    </a:ext>
                  </a:extLst>
                </p:cNvPr>
                <p:cNvSpPr/>
                <p:nvPr/>
              </p:nvSpPr>
              <p:spPr>
                <a:xfrm>
                  <a:off x="7620088" y="3247461"/>
                  <a:ext cx="330110" cy="436286"/>
                </a:xfrm>
                <a:custGeom>
                  <a:avLst/>
                  <a:gdLst>
                    <a:gd name="connsiteX0" fmla="*/ 0 w 330110"/>
                    <a:gd name="connsiteY0" fmla="*/ 0 h 436286"/>
                    <a:gd name="connsiteX1" fmla="*/ 330110 w 330110"/>
                    <a:gd name="connsiteY1" fmla="*/ 30887 h 436286"/>
                    <a:gd name="connsiteX2" fmla="*/ 330110 w 330110"/>
                    <a:gd name="connsiteY2" fmla="*/ 415051 h 436286"/>
                    <a:gd name="connsiteX3" fmla="*/ 0 w 330110"/>
                    <a:gd name="connsiteY3" fmla="*/ 436286 h 4362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36286">
                      <a:moveTo>
                        <a:pt x="0" y="0"/>
                      </a:moveTo>
                      <a:lnTo>
                        <a:pt x="330110" y="30887"/>
                      </a:lnTo>
                      <a:lnTo>
                        <a:pt x="330110" y="415051"/>
                      </a:lnTo>
                      <a:lnTo>
                        <a:pt x="0" y="436286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4" name="Hình tự do: Hình 253">
                  <a:extLst>
                    <a:ext uri="{FF2B5EF4-FFF2-40B4-BE49-F238E27FC236}">
                      <a16:creationId xmlns:a16="http://schemas.microsoft.com/office/drawing/2014/main" xmlns="" id="{764C4DD9-F4AE-5305-3EC7-699DB2D1BD79}"/>
                    </a:ext>
                  </a:extLst>
                </p:cNvPr>
                <p:cNvSpPr/>
                <p:nvPr/>
              </p:nvSpPr>
              <p:spPr>
                <a:xfrm>
                  <a:off x="7623768" y="2824688"/>
                  <a:ext cx="330110" cy="455590"/>
                </a:xfrm>
                <a:custGeom>
                  <a:avLst/>
                  <a:gdLst>
                    <a:gd name="connsiteX0" fmla="*/ 1931 w 330110"/>
                    <a:gd name="connsiteY0" fmla="*/ 164090 h 455590"/>
                    <a:gd name="connsiteX1" fmla="*/ 166021 w 330110"/>
                    <a:gd name="connsiteY1" fmla="*/ 0 h 455590"/>
                    <a:gd name="connsiteX2" fmla="*/ 330110 w 330110"/>
                    <a:gd name="connsiteY2" fmla="*/ 164090 h 455590"/>
                    <a:gd name="connsiteX3" fmla="*/ 330110 w 330110"/>
                    <a:gd name="connsiteY3" fmla="*/ 455591 h 455590"/>
                    <a:gd name="connsiteX4" fmla="*/ 0 w 330110"/>
                    <a:gd name="connsiteY4" fmla="*/ 424703 h 455590"/>
                    <a:gd name="connsiteX5" fmla="*/ 0 w 330110"/>
                    <a:gd name="connsiteY5" fmla="*/ 164090 h 455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30110" h="455590">
                      <a:moveTo>
                        <a:pt x="1931" y="164090"/>
                      </a:moveTo>
                      <a:cubicBezTo>
                        <a:pt x="1931" y="73358"/>
                        <a:pt x="75289" y="0"/>
                        <a:pt x="166021" y="0"/>
                      </a:cubicBezTo>
                      <a:cubicBezTo>
                        <a:pt x="256753" y="0"/>
                        <a:pt x="330110" y="73358"/>
                        <a:pt x="330110" y="164090"/>
                      </a:cubicBezTo>
                      <a:lnTo>
                        <a:pt x="330110" y="455591"/>
                      </a:lnTo>
                      <a:lnTo>
                        <a:pt x="0" y="424703"/>
                      </a:lnTo>
                      <a:lnTo>
                        <a:pt x="0" y="164090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5" name="Hình tự do: Hình 254">
                  <a:extLst>
                    <a:ext uri="{FF2B5EF4-FFF2-40B4-BE49-F238E27FC236}">
                      <a16:creationId xmlns:a16="http://schemas.microsoft.com/office/drawing/2014/main" xmlns="" id="{779B1DFE-7756-FEA9-DD6C-2F2F4DB97479}"/>
                    </a:ext>
                  </a:extLst>
                </p:cNvPr>
                <p:cNvSpPr/>
                <p:nvPr/>
              </p:nvSpPr>
              <p:spPr>
                <a:xfrm>
                  <a:off x="7556202" y="4048606"/>
                  <a:ext cx="399607" cy="640916"/>
                </a:xfrm>
                <a:custGeom>
                  <a:avLst/>
                  <a:gdLst>
                    <a:gd name="connsiteX0" fmla="*/ 25096 w 399607"/>
                    <a:gd name="connsiteY0" fmla="*/ 370650 h 640916"/>
                    <a:gd name="connsiteX1" fmla="*/ 69497 w 399607"/>
                    <a:gd name="connsiteY1" fmla="*/ 249031 h 640916"/>
                    <a:gd name="connsiteX2" fmla="*/ 69497 w 399607"/>
                    <a:gd name="connsiteY2" fmla="*/ 243239 h 640916"/>
                    <a:gd name="connsiteX3" fmla="*/ 69497 w 399607"/>
                    <a:gd name="connsiteY3" fmla="*/ 0 h 640916"/>
                    <a:gd name="connsiteX4" fmla="*/ 399607 w 399607"/>
                    <a:gd name="connsiteY4" fmla="*/ 65636 h 640916"/>
                    <a:gd name="connsiteX5" fmla="*/ 399607 w 399607"/>
                    <a:gd name="connsiteY5" fmla="*/ 241309 h 640916"/>
                    <a:gd name="connsiteX6" fmla="*/ 262544 w 399607"/>
                    <a:gd name="connsiteY6" fmla="*/ 602307 h 640916"/>
                    <a:gd name="connsiteX7" fmla="*/ 218143 w 399607"/>
                    <a:gd name="connsiteY7" fmla="*/ 640916 h 640916"/>
                    <a:gd name="connsiteX8" fmla="*/ 0 w 399607"/>
                    <a:gd name="connsiteY8" fmla="*/ 389955 h 640916"/>
                    <a:gd name="connsiteX9" fmla="*/ 25096 w 399607"/>
                    <a:gd name="connsiteY9" fmla="*/ 370650 h 6409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99607" h="640916">
                      <a:moveTo>
                        <a:pt x="25096" y="370650"/>
                      </a:moveTo>
                      <a:cubicBezTo>
                        <a:pt x="67566" y="328180"/>
                        <a:pt x="69497" y="258683"/>
                        <a:pt x="69497" y="249031"/>
                      </a:cubicBezTo>
                      <a:cubicBezTo>
                        <a:pt x="69497" y="247100"/>
                        <a:pt x="69497" y="247100"/>
                        <a:pt x="69497" y="243239"/>
                      </a:cubicBezTo>
                      <a:lnTo>
                        <a:pt x="69497" y="0"/>
                      </a:lnTo>
                      <a:lnTo>
                        <a:pt x="399607" y="65636"/>
                      </a:lnTo>
                      <a:lnTo>
                        <a:pt x="399607" y="241309"/>
                      </a:lnTo>
                      <a:cubicBezTo>
                        <a:pt x="399607" y="279918"/>
                        <a:pt x="397677" y="463313"/>
                        <a:pt x="262544" y="602307"/>
                      </a:cubicBezTo>
                      <a:cubicBezTo>
                        <a:pt x="250961" y="615820"/>
                        <a:pt x="235518" y="627403"/>
                        <a:pt x="218143" y="640916"/>
                      </a:cubicBezTo>
                      <a:lnTo>
                        <a:pt x="0" y="389955"/>
                      </a:lnTo>
                      <a:cubicBezTo>
                        <a:pt x="9652" y="384164"/>
                        <a:pt x="17374" y="378372"/>
                        <a:pt x="25096" y="370650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6" name="Hình tự do: Hình 255">
                  <a:extLst>
                    <a:ext uri="{FF2B5EF4-FFF2-40B4-BE49-F238E27FC236}">
                      <a16:creationId xmlns:a16="http://schemas.microsoft.com/office/drawing/2014/main" xmlns="" id="{61CC11B2-0D33-C8E1-5CEE-69569A4B3E0A}"/>
                    </a:ext>
                  </a:extLst>
                </p:cNvPr>
                <p:cNvSpPr/>
                <p:nvPr/>
              </p:nvSpPr>
              <p:spPr>
                <a:xfrm>
                  <a:off x="7625699" y="3662512"/>
                  <a:ext cx="330110" cy="451730"/>
                </a:xfrm>
                <a:custGeom>
                  <a:avLst/>
                  <a:gdLst>
                    <a:gd name="connsiteX0" fmla="*/ 0 w 330110"/>
                    <a:gd name="connsiteY0" fmla="*/ 21235 h 451730"/>
                    <a:gd name="connsiteX1" fmla="*/ 330110 w 330110"/>
                    <a:gd name="connsiteY1" fmla="*/ 0 h 451730"/>
                    <a:gd name="connsiteX2" fmla="*/ 330110 w 330110"/>
                    <a:gd name="connsiteY2" fmla="*/ 451730 h 451730"/>
                    <a:gd name="connsiteX3" fmla="*/ 0 w 330110"/>
                    <a:gd name="connsiteY3" fmla="*/ 386094 h 4517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51730">
                      <a:moveTo>
                        <a:pt x="0" y="21235"/>
                      </a:moveTo>
                      <a:lnTo>
                        <a:pt x="330110" y="0"/>
                      </a:lnTo>
                      <a:lnTo>
                        <a:pt x="330110" y="451730"/>
                      </a:lnTo>
                      <a:lnTo>
                        <a:pt x="0" y="386094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7" name="Hình tự do: Hình 256">
                  <a:extLst>
                    <a:ext uri="{FF2B5EF4-FFF2-40B4-BE49-F238E27FC236}">
                      <a16:creationId xmlns:a16="http://schemas.microsoft.com/office/drawing/2014/main" xmlns="" id="{99660D3F-D593-A71C-FFD3-9E981B5B4EB4}"/>
                    </a:ext>
                  </a:extLst>
                </p:cNvPr>
                <p:cNvSpPr/>
                <p:nvPr/>
              </p:nvSpPr>
              <p:spPr>
                <a:xfrm>
                  <a:off x="4913389" y="2458526"/>
                  <a:ext cx="729717" cy="462685"/>
                </a:xfrm>
                <a:custGeom>
                  <a:avLst/>
                  <a:gdLst>
                    <a:gd name="connsiteX0" fmla="*/ 355206 w 729717"/>
                    <a:gd name="connsiteY0" fmla="*/ 5164 h 462685"/>
                    <a:gd name="connsiteX1" fmla="*/ 729718 w 729717"/>
                    <a:gd name="connsiteY1" fmla="*/ 252264 h 462685"/>
                    <a:gd name="connsiteX2" fmla="*/ 461382 w 729717"/>
                    <a:gd name="connsiteY2" fmla="*/ 462686 h 462685"/>
                    <a:gd name="connsiteX3" fmla="*/ 306945 w 729717"/>
                    <a:gd name="connsiteY3" fmla="*/ 331414 h 462685"/>
                    <a:gd name="connsiteX4" fmla="*/ 305014 w 729717"/>
                    <a:gd name="connsiteY4" fmla="*/ 331414 h 462685"/>
                    <a:gd name="connsiteX5" fmla="*/ 146716 w 729717"/>
                    <a:gd name="connsiteY5" fmla="*/ 362301 h 462685"/>
                    <a:gd name="connsiteX6" fmla="*/ 0 w 729717"/>
                    <a:gd name="connsiteY6" fmla="*/ 65009 h 462685"/>
                    <a:gd name="connsiteX7" fmla="*/ 355206 w 729717"/>
                    <a:gd name="connsiteY7" fmla="*/ 5164 h 4626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29717" h="462685">
                      <a:moveTo>
                        <a:pt x="355206" y="5164"/>
                      </a:moveTo>
                      <a:cubicBezTo>
                        <a:pt x="523157" y="28330"/>
                        <a:pt x="652499" y="115201"/>
                        <a:pt x="729718" y="252264"/>
                      </a:cubicBezTo>
                      <a:lnTo>
                        <a:pt x="461382" y="462686"/>
                      </a:lnTo>
                      <a:cubicBezTo>
                        <a:pt x="436286" y="381606"/>
                        <a:pt x="389955" y="342996"/>
                        <a:pt x="306945" y="331414"/>
                      </a:cubicBezTo>
                      <a:cubicBezTo>
                        <a:pt x="306945" y="331414"/>
                        <a:pt x="305014" y="331414"/>
                        <a:pt x="305014" y="331414"/>
                      </a:cubicBezTo>
                      <a:cubicBezTo>
                        <a:pt x="285710" y="327553"/>
                        <a:pt x="202699" y="325622"/>
                        <a:pt x="146716" y="362301"/>
                      </a:cubicBezTo>
                      <a:lnTo>
                        <a:pt x="0" y="65009"/>
                      </a:lnTo>
                      <a:cubicBezTo>
                        <a:pt x="158299" y="-19932"/>
                        <a:pt x="326249" y="1303"/>
                        <a:pt x="355206" y="5164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8" name="Hình tự do: Hình 257">
                  <a:extLst>
                    <a:ext uri="{FF2B5EF4-FFF2-40B4-BE49-F238E27FC236}">
                      <a16:creationId xmlns:a16="http://schemas.microsoft.com/office/drawing/2014/main" xmlns="" id="{8880E0F3-4331-8FC4-8C7E-445AFDE711B4}"/>
                    </a:ext>
                  </a:extLst>
                </p:cNvPr>
                <p:cNvSpPr/>
                <p:nvPr/>
              </p:nvSpPr>
              <p:spPr>
                <a:xfrm>
                  <a:off x="5374771" y="2708860"/>
                  <a:ext cx="349086" cy="637055"/>
                </a:xfrm>
                <a:custGeom>
                  <a:avLst/>
                  <a:gdLst>
                    <a:gd name="connsiteX0" fmla="*/ 322388 w 349086"/>
                    <a:gd name="connsiteY0" fmla="*/ 135133 h 637055"/>
                    <a:gd name="connsiteX1" fmla="*/ 345554 w 349086"/>
                    <a:gd name="connsiteY1" fmla="*/ 411190 h 637055"/>
                    <a:gd name="connsiteX2" fmla="*/ 345554 w 349086"/>
                    <a:gd name="connsiteY2" fmla="*/ 637055 h 637055"/>
                    <a:gd name="connsiteX3" fmla="*/ 15444 w 349086"/>
                    <a:gd name="connsiteY3" fmla="*/ 594585 h 637055"/>
                    <a:gd name="connsiteX4" fmla="*/ 15444 w 349086"/>
                    <a:gd name="connsiteY4" fmla="*/ 401538 h 637055"/>
                    <a:gd name="connsiteX5" fmla="*/ 17374 w 349086"/>
                    <a:gd name="connsiteY5" fmla="*/ 380303 h 637055"/>
                    <a:gd name="connsiteX6" fmla="*/ 3861 w 349086"/>
                    <a:gd name="connsiteY6" fmla="*/ 222004 h 637055"/>
                    <a:gd name="connsiteX7" fmla="*/ 0 w 349086"/>
                    <a:gd name="connsiteY7" fmla="*/ 210421 h 637055"/>
                    <a:gd name="connsiteX8" fmla="*/ 266405 w 349086"/>
                    <a:gd name="connsiteY8" fmla="*/ 0 h 637055"/>
                    <a:gd name="connsiteX9" fmla="*/ 322388 w 349086"/>
                    <a:gd name="connsiteY9" fmla="*/ 135133 h 6370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49086" h="637055">
                      <a:moveTo>
                        <a:pt x="322388" y="135133"/>
                      </a:moveTo>
                      <a:cubicBezTo>
                        <a:pt x="357137" y="258683"/>
                        <a:pt x="349415" y="372581"/>
                        <a:pt x="345554" y="411190"/>
                      </a:cubicBezTo>
                      <a:lnTo>
                        <a:pt x="345554" y="637055"/>
                      </a:lnTo>
                      <a:lnTo>
                        <a:pt x="15444" y="594585"/>
                      </a:lnTo>
                      <a:lnTo>
                        <a:pt x="15444" y="401538"/>
                      </a:lnTo>
                      <a:cubicBezTo>
                        <a:pt x="15444" y="393816"/>
                        <a:pt x="15444" y="386094"/>
                        <a:pt x="17374" y="380303"/>
                      </a:cubicBezTo>
                      <a:cubicBezTo>
                        <a:pt x="17374" y="380303"/>
                        <a:pt x="27027" y="301153"/>
                        <a:pt x="3861" y="222004"/>
                      </a:cubicBezTo>
                      <a:cubicBezTo>
                        <a:pt x="1930" y="218143"/>
                        <a:pt x="1930" y="214282"/>
                        <a:pt x="0" y="210421"/>
                      </a:cubicBezTo>
                      <a:lnTo>
                        <a:pt x="266405" y="0"/>
                      </a:lnTo>
                      <a:cubicBezTo>
                        <a:pt x="289570" y="42470"/>
                        <a:pt x="308875" y="86871"/>
                        <a:pt x="322388" y="135133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9" name="Hình tự do: Hình 258">
                  <a:extLst>
                    <a:ext uri="{FF2B5EF4-FFF2-40B4-BE49-F238E27FC236}">
                      <a16:creationId xmlns:a16="http://schemas.microsoft.com/office/drawing/2014/main" xmlns="" id="{63633686-620E-2894-912D-B6244D6DDAF7}"/>
                    </a:ext>
                  </a:extLst>
                </p:cNvPr>
                <p:cNvSpPr/>
                <p:nvPr/>
              </p:nvSpPr>
              <p:spPr>
                <a:xfrm>
                  <a:off x="5390179" y="3755175"/>
                  <a:ext cx="420877" cy="621611"/>
                </a:xfrm>
                <a:custGeom>
                  <a:avLst/>
                  <a:gdLst>
                    <a:gd name="connsiteX0" fmla="*/ 330146 w 420877"/>
                    <a:gd name="connsiteY0" fmla="*/ 142855 h 621611"/>
                    <a:gd name="connsiteX1" fmla="*/ 330146 w 420877"/>
                    <a:gd name="connsiteY1" fmla="*/ 142855 h 621611"/>
                    <a:gd name="connsiteX2" fmla="*/ 370686 w 420877"/>
                    <a:gd name="connsiteY2" fmla="*/ 272196 h 621611"/>
                    <a:gd name="connsiteX3" fmla="*/ 420878 w 420877"/>
                    <a:gd name="connsiteY3" fmla="*/ 303084 h 621611"/>
                    <a:gd name="connsiteX4" fmla="*/ 332076 w 420877"/>
                    <a:gd name="connsiteY4" fmla="*/ 621611 h 621611"/>
                    <a:gd name="connsiteX5" fmla="*/ 139029 w 420877"/>
                    <a:gd name="connsiteY5" fmla="*/ 507714 h 621611"/>
                    <a:gd name="connsiteX6" fmla="*/ 35 w 420877"/>
                    <a:gd name="connsiteY6" fmla="*/ 142855 h 621611"/>
                    <a:gd name="connsiteX7" fmla="*/ 35 w 420877"/>
                    <a:gd name="connsiteY7" fmla="*/ 102315 h 621611"/>
                    <a:gd name="connsiteX8" fmla="*/ 330146 w 420877"/>
                    <a:gd name="connsiteY8" fmla="*/ 0 h 621611"/>
                    <a:gd name="connsiteX9" fmla="*/ 330146 w 420877"/>
                    <a:gd name="connsiteY9" fmla="*/ 142855 h 6216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20877" h="621611">
                      <a:moveTo>
                        <a:pt x="330146" y="142855"/>
                      </a:moveTo>
                      <a:cubicBezTo>
                        <a:pt x="330146" y="142855"/>
                        <a:pt x="330146" y="142855"/>
                        <a:pt x="330146" y="142855"/>
                      </a:cubicBezTo>
                      <a:cubicBezTo>
                        <a:pt x="330146" y="231656"/>
                        <a:pt x="359103" y="260613"/>
                        <a:pt x="370686" y="272196"/>
                      </a:cubicBezTo>
                      <a:cubicBezTo>
                        <a:pt x="384199" y="283779"/>
                        <a:pt x="399643" y="295362"/>
                        <a:pt x="420878" y="303084"/>
                      </a:cubicBezTo>
                      <a:lnTo>
                        <a:pt x="332076" y="621611"/>
                      </a:lnTo>
                      <a:cubicBezTo>
                        <a:pt x="256788" y="596515"/>
                        <a:pt x="191152" y="557906"/>
                        <a:pt x="139029" y="507714"/>
                      </a:cubicBezTo>
                      <a:cubicBezTo>
                        <a:pt x="75324" y="444008"/>
                        <a:pt x="-1895" y="330110"/>
                        <a:pt x="35" y="142855"/>
                      </a:cubicBezTo>
                      <a:lnTo>
                        <a:pt x="35" y="102315"/>
                      </a:lnTo>
                      <a:lnTo>
                        <a:pt x="330146" y="0"/>
                      </a:lnTo>
                      <a:lnTo>
                        <a:pt x="330146" y="142855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60" name="Hình tự do: Hình 259">
                  <a:extLst>
                    <a:ext uri="{FF2B5EF4-FFF2-40B4-BE49-F238E27FC236}">
                      <a16:creationId xmlns:a16="http://schemas.microsoft.com/office/drawing/2014/main" xmlns="" id="{FC52042E-D303-08CF-830C-BA06969351DF}"/>
                    </a:ext>
                  </a:extLst>
                </p:cNvPr>
                <p:cNvSpPr/>
                <p:nvPr/>
              </p:nvSpPr>
              <p:spPr>
                <a:xfrm>
                  <a:off x="5722256" y="4017719"/>
                  <a:ext cx="685316" cy="396474"/>
                </a:xfrm>
                <a:custGeom>
                  <a:avLst/>
                  <a:gdLst>
                    <a:gd name="connsiteX0" fmla="*/ 247100 w 685316"/>
                    <a:gd name="connsiteY0" fmla="*/ 63706 h 396474"/>
                    <a:gd name="connsiteX1" fmla="*/ 397677 w 685316"/>
                    <a:gd name="connsiteY1" fmla="*/ 0 h 396474"/>
                    <a:gd name="connsiteX2" fmla="*/ 685317 w 685316"/>
                    <a:gd name="connsiteY2" fmla="*/ 164090 h 396474"/>
                    <a:gd name="connsiteX3" fmla="*/ 258683 w 685316"/>
                    <a:gd name="connsiteY3" fmla="*/ 395746 h 396474"/>
                    <a:gd name="connsiteX4" fmla="*/ 0 w 685316"/>
                    <a:gd name="connsiteY4" fmla="*/ 362928 h 396474"/>
                    <a:gd name="connsiteX5" fmla="*/ 88802 w 685316"/>
                    <a:gd name="connsiteY5" fmla="*/ 44401 h 396474"/>
                    <a:gd name="connsiteX6" fmla="*/ 247100 w 685316"/>
                    <a:gd name="connsiteY6" fmla="*/ 63706 h 3964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85316" h="396474">
                      <a:moveTo>
                        <a:pt x="247100" y="63706"/>
                      </a:moveTo>
                      <a:cubicBezTo>
                        <a:pt x="332041" y="61775"/>
                        <a:pt x="374511" y="28957"/>
                        <a:pt x="397677" y="0"/>
                      </a:cubicBezTo>
                      <a:lnTo>
                        <a:pt x="685317" y="164090"/>
                      </a:lnTo>
                      <a:cubicBezTo>
                        <a:pt x="594585" y="306945"/>
                        <a:pt x="444008" y="389955"/>
                        <a:pt x="258683" y="395746"/>
                      </a:cubicBezTo>
                      <a:cubicBezTo>
                        <a:pt x="164090" y="399607"/>
                        <a:pt x="77219" y="388024"/>
                        <a:pt x="0" y="362928"/>
                      </a:cubicBezTo>
                      <a:lnTo>
                        <a:pt x="88802" y="44401"/>
                      </a:lnTo>
                      <a:cubicBezTo>
                        <a:pt x="129341" y="55984"/>
                        <a:pt x="185325" y="65636"/>
                        <a:pt x="247100" y="63706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61" name="Hình tự do: Hình 260">
                  <a:extLst>
                    <a:ext uri="{FF2B5EF4-FFF2-40B4-BE49-F238E27FC236}">
                      <a16:creationId xmlns:a16="http://schemas.microsoft.com/office/drawing/2014/main" xmlns="" id="{512C8C55-9599-F667-5E33-664212189601}"/>
                    </a:ext>
                  </a:extLst>
                </p:cNvPr>
                <p:cNvSpPr/>
                <p:nvPr/>
              </p:nvSpPr>
              <p:spPr>
                <a:xfrm>
                  <a:off x="6119932" y="3714635"/>
                  <a:ext cx="374511" cy="465243"/>
                </a:xfrm>
                <a:custGeom>
                  <a:avLst/>
                  <a:gdLst>
                    <a:gd name="connsiteX0" fmla="*/ 11583 w 374511"/>
                    <a:gd name="connsiteY0" fmla="*/ 283779 h 465243"/>
                    <a:gd name="connsiteX1" fmla="*/ 44401 w 374511"/>
                    <a:gd name="connsiteY1" fmla="*/ 183395 h 465243"/>
                    <a:gd name="connsiteX2" fmla="*/ 44401 w 374511"/>
                    <a:gd name="connsiteY2" fmla="*/ 0 h 465243"/>
                    <a:gd name="connsiteX3" fmla="*/ 374511 w 374511"/>
                    <a:gd name="connsiteY3" fmla="*/ 17374 h 465243"/>
                    <a:gd name="connsiteX4" fmla="*/ 374511 w 374511"/>
                    <a:gd name="connsiteY4" fmla="*/ 189186 h 465243"/>
                    <a:gd name="connsiteX5" fmla="*/ 374511 w 374511"/>
                    <a:gd name="connsiteY5" fmla="*/ 196908 h 465243"/>
                    <a:gd name="connsiteX6" fmla="*/ 305014 w 374511"/>
                    <a:gd name="connsiteY6" fmla="*/ 436286 h 465243"/>
                    <a:gd name="connsiteX7" fmla="*/ 287640 w 374511"/>
                    <a:gd name="connsiteY7" fmla="*/ 465243 h 465243"/>
                    <a:gd name="connsiteX8" fmla="*/ 0 w 374511"/>
                    <a:gd name="connsiteY8" fmla="*/ 301153 h 465243"/>
                    <a:gd name="connsiteX9" fmla="*/ 11583 w 374511"/>
                    <a:gd name="connsiteY9" fmla="*/ 283779 h 4652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74511" h="465243">
                      <a:moveTo>
                        <a:pt x="11583" y="283779"/>
                      </a:moveTo>
                      <a:cubicBezTo>
                        <a:pt x="36679" y="241309"/>
                        <a:pt x="44401" y="194977"/>
                        <a:pt x="44401" y="183395"/>
                      </a:cubicBezTo>
                      <a:lnTo>
                        <a:pt x="44401" y="0"/>
                      </a:lnTo>
                      <a:lnTo>
                        <a:pt x="374511" y="17374"/>
                      </a:lnTo>
                      <a:lnTo>
                        <a:pt x="374511" y="189186"/>
                      </a:lnTo>
                      <a:cubicBezTo>
                        <a:pt x="374511" y="191117"/>
                        <a:pt x="374511" y="193047"/>
                        <a:pt x="374511" y="196908"/>
                      </a:cubicBezTo>
                      <a:cubicBezTo>
                        <a:pt x="374511" y="216213"/>
                        <a:pt x="366789" y="324319"/>
                        <a:pt x="305014" y="436286"/>
                      </a:cubicBezTo>
                      <a:cubicBezTo>
                        <a:pt x="299223" y="445939"/>
                        <a:pt x="293431" y="455591"/>
                        <a:pt x="287640" y="465243"/>
                      </a:cubicBezTo>
                      <a:lnTo>
                        <a:pt x="0" y="301153"/>
                      </a:lnTo>
                      <a:cubicBezTo>
                        <a:pt x="3861" y="295362"/>
                        <a:pt x="9652" y="289571"/>
                        <a:pt x="11583" y="283779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Hình tự do: Hình 261">
                  <a:extLst>
                    <a:ext uri="{FF2B5EF4-FFF2-40B4-BE49-F238E27FC236}">
                      <a16:creationId xmlns:a16="http://schemas.microsoft.com/office/drawing/2014/main" xmlns="" id="{726978D4-B515-59AD-245B-E7D0122774D4}"/>
                    </a:ext>
                  </a:extLst>
                </p:cNvPr>
                <p:cNvSpPr/>
                <p:nvPr/>
              </p:nvSpPr>
              <p:spPr>
                <a:xfrm>
                  <a:off x="5390215" y="3305375"/>
                  <a:ext cx="330110" cy="550183"/>
                </a:xfrm>
                <a:custGeom>
                  <a:avLst/>
                  <a:gdLst>
                    <a:gd name="connsiteX0" fmla="*/ 330110 w 330110"/>
                    <a:gd name="connsiteY0" fmla="*/ 447869 h 550183"/>
                    <a:gd name="connsiteX1" fmla="*/ 0 w 330110"/>
                    <a:gd name="connsiteY1" fmla="*/ 550184 h 550183"/>
                    <a:gd name="connsiteX2" fmla="*/ 0 w 330110"/>
                    <a:gd name="connsiteY2" fmla="*/ 0 h 550183"/>
                    <a:gd name="connsiteX3" fmla="*/ 330110 w 330110"/>
                    <a:gd name="connsiteY3" fmla="*/ 40540 h 5501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550183">
                      <a:moveTo>
                        <a:pt x="330110" y="447869"/>
                      </a:moveTo>
                      <a:lnTo>
                        <a:pt x="0" y="550184"/>
                      </a:lnTo>
                      <a:lnTo>
                        <a:pt x="0" y="0"/>
                      </a:lnTo>
                      <a:lnTo>
                        <a:pt x="330110" y="40540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Hình tự do: Hình 262">
                  <a:extLst>
                    <a:ext uri="{FF2B5EF4-FFF2-40B4-BE49-F238E27FC236}">
                      <a16:creationId xmlns:a16="http://schemas.microsoft.com/office/drawing/2014/main" xmlns="" id="{A2A8C96A-783B-E3A2-7B09-C3E59C27224D}"/>
                    </a:ext>
                  </a:extLst>
                </p:cNvPr>
                <p:cNvSpPr/>
                <p:nvPr/>
              </p:nvSpPr>
              <p:spPr>
                <a:xfrm>
                  <a:off x="6166264" y="2581449"/>
                  <a:ext cx="332040" cy="1150560"/>
                </a:xfrm>
                <a:custGeom>
                  <a:avLst/>
                  <a:gdLst>
                    <a:gd name="connsiteX0" fmla="*/ 0 w 332040"/>
                    <a:gd name="connsiteY0" fmla="*/ 189186 h 1150560"/>
                    <a:gd name="connsiteX1" fmla="*/ 27027 w 332040"/>
                    <a:gd name="connsiteY1" fmla="*/ 0 h 1150560"/>
                    <a:gd name="connsiteX2" fmla="*/ 332041 w 332040"/>
                    <a:gd name="connsiteY2" fmla="*/ 150577 h 1150560"/>
                    <a:gd name="connsiteX3" fmla="*/ 330110 w 332040"/>
                    <a:gd name="connsiteY3" fmla="*/ 189186 h 1150560"/>
                    <a:gd name="connsiteX4" fmla="*/ 330110 w 332040"/>
                    <a:gd name="connsiteY4" fmla="*/ 1150560 h 1150560"/>
                    <a:gd name="connsiteX5" fmla="*/ 0 w 332040"/>
                    <a:gd name="connsiteY5" fmla="*/ 1133186 h 1150560"/>
                    <a:gd name="connsiteX6" fmla="*/ 0 w 332040"/>
                    <a:gd name="connsiteY6" fmla="*/ 189186 h 11505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2040" h="1150560">
                      <a:moveTo>
                        <a:pt x="0" y="189186"/>
                      </a:moveTo>
                      <a:cubicBezTo>
                        <a:pt x="0" y="121620"/>
                        <a:pt x="9652" y="57914"/>
                        <a:pt x="27027" y="0"/>
                      </a:cubicBezTo>
                      <a:lnTo>
                        <a:pt x="332041" y="150577"/>
                      </a:lnTo>
                      <a:cubicBezTo>
                        <a:pt x="330110" y="162159"/>
                        <a:pt x="330110" y="175673"/>
                        <a:pt x="330110" y="189186"/>
                      </a:cubicBezTo>
                      <a:lnTo>
                        <a:pt x="330110" y="1150560"/>
                      </a:lnTo>
                      <a:lnTo>
                        <a:pt x="0" y="1133186"/>
                      </a:lnTo>
                      <a:lnTo>
                        <a:pt x="0" y="189186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64" name="Hình tự do: Hình 263">
                <a:extLst>
                  <a:ext uri="{FF2B5EF4-FFF2-40B4-BE49-F238E27FC236}">
                    <a16:creationId xmlns:a16="http://schemas.microsoft.com/office/drawing/2014/main" xmlns="" id="{CE847114-9FC6-CF9D-91C2-D852D34A9183}"/>
                  </a:ext>
                </a:extLst>
              </p:cNvPr>
              <p:cNvSpPr/>
              <p:nvPr/>
            </p:nvSpPr>
            <p:spPr>
              <a:xfrm>
                <a:off x="7523384" y="2442455"/>
                <a:ext cx="536670" cy="534740"/>
              </a:xfrm>
              <a:custGeom>
                <a:avLst/>
                <a:gdLst>
                  <a:gd name="connsiteX0" fmla="*/ 0 w 536670"/>
                  <a:gd name="connsiteY0" fmla="*/ 432425 h 534740"/>
                  <a:gd name="connsiteX1" fmla="*/ 102315 w 536670"/>
                  <a:gd name="connsiteY1" fmla="*/ 534740 h 534740"/>
                  <a:gd name="connsiteX2" fmla="*/ 434356 w 536670"/>
                  <a:gd name="connsiteY2" fmla="*/ 534740 h 534740"/>
                  <a:gd name="connsiteX3" fmla="*/ 536671 w 536670"/>
                  <a:gd name="connsiteY3" fmla="*/ 432425 h 534740"/>
                  <a:gd name="connsiteX4" fmla="*/ 536671 w 536670"/>
                  <a:gd name="connsiteY4" fmla="*/ 102315 h 534740"/>
                  <a:gd name="connsiteX5" fmla="*/ 434356 w 536670"/>
                  <a:gd name="connsiteY5" fmla="*/ 0 h 534740"/>
                  <a:gd name="connsiteX6" fmla="*/ 102315 w 536670"/>
                  <a:gd name="connsiteY6" fmla="*/ 0 h 534740"/>
                  <a:gd name="connsiteX7" fmla="*/ 0 w 536670"/>
                  <a:gd name="connsiteY7" fmla="*/ 102315 h 534740"/>
                  <a:gd name="connsiteX8" fmla="*/ 0 w 536670"/>
                  <a:gd name="connsiteY8" fmla="*/ 432425 h 534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6670" h="534740">
                    <a:moveTo>
                      <a:pt x="0" y="432425"/>
                    </a:moveTo>
                    <a:cubicBezTo>
                      <a:pt x="0" y="488409"/>
                      <a:pt x="46331" y="534740"/>
                      <a:pt x="102315" y="534740"/>
                    </a:cubicBezTo>
                    <a:lnTo>
                      <a:pt x="434356" y="534740"/>
                    </a:lnTo>
                    <a:cubicBezTo>
                      <a:pt x="490340" y="534740"/>
                      <a:pt x="536671" y="488409"/>
                      <a:pt x="536671" y="432425"/>
                    </a:cubicBezTo>
                    <a:lnTo>
                      <a:pt x="536671" y="102315"/>
                    </a:lnTo>
                    <a:cubicBezTo>
                      <a:pt x="536671" y="46331"/>
                      <a:pt x="490340" y="0"/>
                      <a:pt x="434356" y="0"/>
                    </a:cubicBezTo>
                    <a:lnTo>
                      <a:pt x="102315" y="0"/>
                    </a:lnTo>
                    <a:cubicBezTo>
                      <a:pt x="46331" y="0"/>
                      <a:pt x="0" y="46331"/>
                      <a:pt x="0" y="102315"/>
                    </a:cubicBezTo>
                    <a:lnTo>
                      <a:pt x="0" y="432425"/>
                    </a:lnTo>
                    <a:close/>
                  </a:path>
                </a:pathLst>
              </a:custGeom>
              <a:solidFill>
                <a:srgbClr val="FDECDA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5" name="Hình tự do: Hình 264">
                <a:extLst>
                  <a:ext uri="{FF2B5EF4-FFF2-40B4-BE49-F238E27FC236}">
                    <a16:creationId xmlns:a16="http://schemas.microsoft.com/office/drawing/2014/main" xmlns="" id="{F266426B-96AA-B4E4-3948-A54E39AAEDF8}"/>
                  </a:ext>
                </a:extLst>
              </p:cNvPr>
              <p:cNvSpPr/>
              <p:nvPr/>
            </p:nvSpPr>
            <p:spPr>
              <a:xfrm>
                <a:off x="7552341" y="2469482"/>
                <a:ext cx="474895" cy="476826"/>
              </a:xfrm>
              <a:custGeom>
                <a:avLst/>
                <a:gdLst>
                  <a:gd name="connsiteX0" fmla="*/ 0 w 474895"/>
                  <a:gd name="connsiteY0" fmla="*/ 386094 h 476826"/>
                  <a:gd name="connsiteX1" fmla="*/ 90732 w 474895"/>
                  <a:gd name="connsiteY1" fmla="*/ 476826 h 476826"/>
                  <a:gd name="connsiteX2" fmla="*/ 384164 w 474895"/>
                  <a:gd name="connsiteY2" fmla="*/ 476826 h 476826"/>
                  <a:gd name="connsiteX3" fmla="*/ 474896 w 474895"/>
                  <a:gd name="connsiteY3" fmla="*/ 386094 h 476826"/>
                  <a:gd name="connsiteX4" fmla="*/ 474896 w 474895"/>
                  <a:gd name="connsiteY4" fmla="*/ 90732 h 476826"/>
                  <a:gd name="connsiteX5" fmla="*/ 384164 w 474895"/>
                  <a:gd name="connsiteY5" fmla="*/ 0 h 476826"/>
                  <a:gd name="connsiteX6" fmla="*/ 90732 w 474895"/>
                  <a:gd name="connsiteY6" fmla="*/ 0 h 476826"/>
                  <a:gd name="connsiteX7" fmla="*/ 0 w 474895"/>
                  <a:gd name="connsiteY7" fmla="*/ 90732 h 476826"/>
                  <a:gd name="connsiteX8" fmla="*/ 0 w 474895"/>
                  <a:gd name="connsiteY8" fmla="*/ 386094 h 476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4895" h="476826">
                    <a:moveTo>
                      <a:pt x="0" y="386094"/>
                    </a:moveTo>
                    <a:cubicBezTo>
                      <a:pt x="0" y="436286"/>
                      <a:pt x="40540" y="476826"/>
                      <a:pt x="90732" y="476826"/>
                    </a:cubicBezTo>
                    <a:lnTo>
                      <a:pt x="384164" y="476826"/>
                    </a:lnTo>
                    <a:cubicBezTo>
                      <a:pt x="434356" y="476826"/>
                      <a:pt x="474896" y="436286"/>
                      <a:pt x="474896" y="386094"/>
                    </a:cubicBezTo>
                    <a:lnTo>
                      <a:pt x="474896" y="90732"/>
                    </a:lnTo>
                    <a:cubicBezTo>
                      <a:pt x="474896" y="40540"/>
                      <a:pt x="434356" y="0"/>
                      <a:pt x="384164" y="0"/>
                    </a:cubicBezTo>
                    <a:lnTo>
                      <a:pt x="90732" y="0"/>
                    </a:lnTo>
                    <a:cubicBezTo>
                      <a:pt x="40540" y="0"/>
                      <a:pt x="0" y="40540"/>
                      <a:pt x="0" y="90732"/>
                    </a:cubicBezTo>
                    <a:lnTo>
                      <a:pt x="0" y="386094"/>
                    </a:lnTo>
                    <a:close/>
                  </a:path>
                </a:pathLst>
              </a:custGeom>
              <a:solidFill>
                <a:srgbClr val="FFFAE9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6" name="Hình tự do: Hình 265">
                <a:extLst>
                  <a:ext uri="{FF2B5EF4-FFF2-40B4-BE49-F238E27FC236}">
                    <a16:creationId xmlns:a16="http://schemas.microsoft.com/office/drawing/2014/main" xmlns="" id="{7BC83820-86AB-8B97-DDBB-BC45AA1FA4FC}"/>
                  </a:ext>
                </a:extLst>
              </p:cNvPr>
              <p:cNvSpPr/>
              <p:nvPr/>
            </p:nvSpPr>
            <p:spPr>
              <a:xfrm>
                <a:off x="4546600" y="2413498"/>
                <a:ext cx="536670" cy="536670"/>
              </a:xfrm>
              <a:custGeom>
                <a:avLst/>
                <a:gdLst>
                  <a:gd name="connsiteX0" fmla="*/ 0 w 536670"/>
                  <a:gd name="connsiteY0" fmla="*/ 434356 h 536670"/>
                  <a:gd name="connsiteX1" fmla="*/ 102315 w 536670"/>
                  <a:gd name="connsiteY1" fmla="*/ 536671 h 536670"/>
                  <a:gd name="connsiteX2" fmla="*/ 434356 w 536670"/>
                  <a:gd name="connsiteY2" fmla="*/ 536671 h 536670"/>
                  <a:gd name="connsiteX3" fmla="*/ 536671 w 536670"/>
                  <a:gd name="connsiteY3" fmla="*/ 434356 h 536670"/>
                  <a:gd name="connsiteX4" fmla="*/ 536671 w 536670"/>
                  <a:gd name="connsiteY4" fmla="*/ 102315 h 536670"/>
                  <a:gd name="connsiteX5" fmla="*/ 434356 w 536670"/>
                  <a:gd name="connsiteY5" fmla="*/ 0 h 536670"/>
                  <a:gd name="connsiteX6" fmla="*/ 102315 w 536670"/>
                  <a:gd name="connsiteY6" fmla="*/ 0 h 536670"/>
                  <a:gd name="connsiteX7" fmla="*/ 0 w 536670"/>
                  <a:gd name="connsiteY7" fmla="*/ 102315 h 536670"/>
                  <a:gd name="connsiteX8" fmla="*/ 0 w 536670"/>
                  <a:gd name="connsiteY8" fmla="*/ 434356 h 536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6670" h="536670">
                    <a:moveTo>
                      <a:pt x="0" y="434356"/>
                    </a:moveTo>
                    <a:cubicBezTo>
                      <a:pt x="0" y="490339"/>
                      <a:pt x="46331" y="536671"/>
                      <a:pt x="102315" y="536671"/>
                    </a:cubicBezTo>
                    <a:lnTo>
                      <a:pt x="434356" y="536671"/>
                    </a:lnTo>
                    <a:cubicBezTo>
                      <a:pt x="490339" y="536671"/>
                      <a:pt x="536671" y="490339"/>
                      <a:pt x="536671" y="434356"/>
                    </a:cubicBezTo>
                    <a:lnTo>
                      <a:pt x="536671" y="102315"/>
                    </a:lnTo>
                    <a:cubicBezTo>
                      <a:pt x="536671" y="46331"/>
                      <a:pt x="490339" y="0"/>
                      <a:pt x="434356" y="0"/>
                    </a:cubicBezTo>
                    <a:lnTo>
                      <a:pt x="102315" y="0"/>
                    </a:lnTo>
                    <a:cubicBezTo>
                      <a:pt x="46331" y="0"/>
                      <a:pt x="0" y="46331"/>
                      <a:pt x="0" y="102315"/>
                    </a:cubicBezTo>
                    <a:lnTo>
                      <a:pt x="0" y="434356"/>
                    </a:lnTo>
                    <a:close/>
                  </a:path>
                </a:pathLst>
              </a:custGeom>
              <a:solidFill>
                <a:srgbClr val="7E87AF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7" name="Hình tự do: Hình 266">
                <a:extLst>
                  <a:ext uri="{FF2B5EF4-FFF2-40B4-BE49-F238E27FC236}">
                    <a16:creationId xmlns:a16="http://schemas.microsoft.com/office/drawing/2014/main" xmlns="" id="{FB634553-ECA7-8F44-0C4F-75BE340D9CC4}"/>
                  </a:ext>
                </a:extLst>
              </p:cNvPr>
              <p:cNvSpPr/>
              <p:nvPr/>
            </p:nvSpPr>
            <p:spPr>
              <a:xfrm>
                <a:off x="6175916" y="2979126"/>
                <a:ext cx="308875" cy="418912"/>
              </a:xfrm>
              <a:custGeom>
                <a:avLst/>
                <a:gdLst>
                  <a:gd name="connsiteX0" fmla="*/ 0 w 308875"/>
                  <a:gd name="connsiteY0" fmla="*/ 11583 h 418912"/>
                  <a:gd name="connsiteX1" fmla="*/ 0 w 308875"/>
                  <a:gd name="connsiteY1" fmla="*/ 418912 h 418912"/>
                  <a:gd name="connsiteX2" fmla="*/ 308875 w 308875"/>
                  <a:gd name="connsiteY2" fmla="*/ 391885 h 418912"/>
                  <a:gd name="connsiteX3" fmla="*/ 308875 w 308875"/>
                  <a:gd name="connsiteY3" fmla="*/ 0 h 418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8875" h="418912">
                    <a:moveTo>
                      <a:pt x="0" y="11583"/>
                    </a:moveTo>
                    <a:lnTo>
                      <a:pt x="0" y="418912"/>
                    </a:lnTo>
                    <a:lnTo>
                      <a:pt x="308875" y="391885"/>
                    </a:lnTo>
                    <a:lnTo>
                      <a:pt x="308875" y="0"/>
                    </a:lnTo>
                    <a:close/>
                  </a:path>
                </a:pathLst>
              </a:custGeom>
              <a:solidFill>
                <a:srgbClr val="FDECDA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8" name="Hình tự do: Hình 267">
                <a:extLst>
                  <a:ext uri="{FF2B5EF4-FFF2-40B4-BE49-F238E27FC236}">
                    <a16:creationId xmlns:a16="http://schemas.microsoft.com/office/drawing/2014/main" xmlns="" id="{FE55AF6F-A5B6-9427-5D03-C9CCBA19E1C8}"/>
                  </a:ext>
                </a:extLst>
              </p:cNvPr>
              <p:cNvSpPr/>
              <p:nvPr/>
            </p:nvSpPr>
            <p:spPr>
              <a:xfrm>
                <a:off x="6948104" y="2884533"/>
                <a:ext cx="310805" cy="415051"/>
              </a:xfrm>
              <a:custGeom>
                <a:avLst/>
                <a:gdLst>
                  <a:gd name="connsiteX0" fmla="*/ 3861 w 310805"/>
                  <a:gd name="connsiteY0" fmla="*/ 0 h 415051"/>
                  <a:gd name="connsiteX1" fmla="*/ 310806 w 310805"/>
                  <a:gd name="connsiteY1" fmla="*/ 50192 h 415051"/>
                  <a:gd name="connsiteX2" fmla="*/ 310806 w 310805"/>
                  <a:gd name="connsiteY2" fmla="*/ 382233 h 415051"/>
                  <a:gd name="connsiteX3" fmla="*/ 0 w 310805"/>
                  <a:gd name="connsiteY3" fmla="*/ 415051 h 415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0805" h="415051">
                    <a:moveTo>
                      <a:pt x="3861" y="0"/>
                    </a:moveTo>
                    <a:lnTo>
                      <a:pt x="310806" y="50192"/>
                    </a:lnTo>
                    <a:lnTo>
                      <a:pt x="310806" y="382233"/>
                    </a:lnTo>
                    <a:lnTo>
                      <a:pt x="0" y="415051"/>
                    </a:lnTo>
                    <a:close/>
                  </a:path>
                </a:pathLst>
              </a:custGeom>
              <a:solidFill>
                <a:srgbClr val="7E87AF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365" name="Hình tự do: Hình 364">
              <a:extLst>
                <a:ext uri="{FF2B5EF4-FFF2-40B4-BE49-F238E27FC236}">
                  <a16:creationId xmlns:a16="http://schemas.microsoft.com/office/drawing/2014/main" xmlns="" id="{27FF1DDC-183E-7F9C-BD54-C9096FFFCB82}"/>
                </a:ext>
              </a:extLst>
            </p:cNvPr>
            <p:cNvSpPr/>
            <p:nvPr/>
          </p:nvSpPr>
          <p:spPr>
            <a:xfrm>
              <a:off x="2788625" y="3777379"/>
              <a:ext cx="670962" cy="670962"/>
            </a:xfrm>
            <a:custGeom>
              <a:avLst/>
              <a:gdLst>
                <a:gd name="connsiteX0" fmla="*/ 0 w 494200"/>
                <a:gd name="connsiteY0" fmla="*/ 399607 h 494200"/>
                <a:gd name="connsiteX1" fmla="*/ 94593 w 494200"/>
                <a:gd name="connsiteY1" fmla="*/ 494200 h 494200"/>
                <a:gd name="connsiteX2" fmla="*/ 399607 w 494200"/>
                <a:gd name="connsiteY2" fmla="*/ 494200 h 494200"/>
                <a:gd name="connsiteX3" fmla="*/ 494200 w 494200"/>
                <a:gd name="connsiteY3" fmla="*/ 399607 h 494200"/>
                <a:gd name="connsiteX4" fmla="*/ 494200 w 494200"/>
                <a:gd name="connsiteY4" fmla="*/ 94593 h 494200"/>
                <a:gd name="connsiteX5" fmla="*/ 399607 w 494200"/>
                <a:gd name="connsiteY5" fmla="*/ 0 h 494200"/>
                <a:gd name="connsiteX6" fmla="*/ 94593 w 494200"/>
                <a:gd name="connsiteY6" fmla="*/ 0 h 494200"/>
                <a:gd name="connsiteX7" fmla="*/ 0 w 494200"/>
                <a:gd name="connsiteY7" fmla="*/ 94593 h 494200"/>
                <a:gd name="connsiteX8" fmla="*/ 0 w 494200"/>
                <a:gd name="connsiteY8" fmla="*/ 399607 h 49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4200" h="494200">
                  <a:moveTo>
                    <a:pt x="0" y="399607"/>
                  </a:moveTo>
                  <a:cubicBezTo>
                    <a:pt x="0" y="451730"/>
                    <a:pt x="42470" y="494200"/>
                    <a:pt x="94593" y="494200"/>
                  </a:cubicBezTo>
                  <a:lnTo>
                    <a:pt x="399607" y="494200"/>
                  </a:lnTo>
                  <a:cubicBezTo>
                    <a:pt x="451730" y="494200"/>
                    <a:pt x="494200" y="451730"/>
                    <a:pt x="494200" y="399607"/>
                  </a:cubicBezTo>
                  <a:lnTo>
                    <a:pt x="494200" y="94593"/>
                  </a:lnTo>
                  <a:cubicBezTo>
                    <a:pt x="494200" y="42470"/>
                    <a:pt x="451730" y="0"/>
                    <a:pt x="399607" y="0"/>
                  </a:cubicBezTo>
                  <a:lnTo>
                    <a:pt x="94593" y="0"/>
                  </a:lnTo>
                  <a:cubicBezTo>
                    <a:pt x="42470" y="0"/>
                    <a:pt x="0" y="42470"/>
                    <a:pt x="0" y="94593"/>
                  </a:cubicBezTo>
                  <a:lnTo>
                    <a:pt x="0" y="399607"/>
                  </a:lnTo>
                  <a:close/>
                </a:path>
              </a:pathLst>
            </a:custGeom>
            <a:solidFill>
              <a:srgbClr val="FFFAE9"/>
            </a:solidFill>
            <a:ln w="192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9" name="Nhóm 18">
            <a:extLst>
              <a:ext uri="{FF2B5EF4-FFF2-40B4-BE49-F238E27FC236}">
                <a16:creationId xmlns:a16="http://schemas.microsoft.com/office/drawing/2014/main" xmlns="" id="{3E04801D-747B-D5A4-B9C0-288D1DA7A076}"/>
              </a:ext>
            </a:extLst>
          </p:cNvPr>
          <p:cNvGrpSpPr/>
          <p:nvPr/>
        </p:nvGrpSpPr>
        <p:grpSpPr>
          <a:xfrm>
            <a:off x="2765956" y="758543"/>
            <a:ext cx="6610939" cy="4878292"/>
            <a:chOff x="2456860" y="758544"/>
            <a:chExt cx="6610939" cy="4878292"/>
          </a:xfrm>
        </p:grpSpPr>
        <p:grpSp>
          <p:nvGrpSpPr>
            <p:cNvPr id="424" name="Đồ họa 240">
              <a:extLst>
                <a:ext uri="{FF2B5EF4-FFF2-40B4-BE49-F238E27FC236}">
                  <a16:creationId xmlns:a16="http://schemas.microsoft.com/office/drawing/2014/main" xmlns="" id="{A99F0FA3-3B73-6530-5968-761645121C64}"/>
                </a:ext>
              </a:extLst>
            </p:cNvPr>
            <p:cNvGrpSpPr/>
            <p:nvPr/>
          </p:nvGrpSpPr>
          <p:grpSpPr>
            <a:xfrm>
              <a:off x="2456860" y="758544"/>
              <a:ext cx="6610939" cy="4878292"/>
              <a:chOff x="4546600" y="2201147"/>
              <a:chExt cx="3513454" cy="2592621"/>
            </a:xfrm>
          </p:grpSpPr>
          <p:grpSp>
            <p:nvGrpSpPr>
              <p:cNvPr id="425" name="Đồ họa 240">
                <a:extLst>
                  <a:ext uri="{FF2B5EF4-FFF2-40B4-BE49-F238E27FC236}">
                    <a16:creationId xmlns:a16="http://schemas.microsoft.com/office/drawing/2014/main" xmlns="" id="{7A5EBC7D-9732-0D93-1746-251506F4DFF1}"/>
                  </a:ext>
                </a:extLst>
              </p:cNvPr>
              <p:cNvGrpSpPr/>
              <p:nvPr/>
            </p:nvGrpSpPr>
            <p:grpSpPr>
              <a:xfrm>
                <a:off x="4913389" y="2201147"/>
                <a:ext cx="3042420" cy="2592621"/>
                <a:chOff x="4913389" y="2201147"/>
                <a:chExt cx="3042420" cy="2592621"/>
              </a:xfrm>
            </p:grpSpPr>
            <p:sp>
              <p:nvSpPr>
                <p:cNvPr id="431" name="Hình tự do: Hình 430">
                  <a:extLst>
                    <a:ext uri="{FF2B5EF4-FFF2-40B4-BE49-F238E27FC236}">
                      <a16:creationId xmlns:a16="http://schemas.microsoft.com/office/drawing/2014/main" xmlns="" id="{69920489-19BA-739F-EEFF-DD16D2E9B0DB}"/>
                    </a:ext>
                  </a:extLst>
                </p:cNvPr>
                <p:cNvSpPr/>
                <p:nvPr/>
              </p:nvSpPr>
              <p:spPr>
                <a:xfrm>
                  <a:off x="6940382" y="3612320"/>
                  <a:ext cx="330110" cy="405398"/>
                </a:xfrm>
                <a:custGeom>
                  <a:avLst/>
                  <a:gdLst>
                    <a:gd name="connsiteX0" fmla="*/ 330110 w 330110"/>
                    <a:gd name="connsiteY0" fmla="*/ 376442 h 405398"/>
                    <a:gd name="connsiteX1" fmla="*/ 0 w 330110"/>
                    <a:gd name="connsiteY1" fmla="*/ 405399 h 405398"/>
                    <a:gd name="connsiteX2" fmla="*/ 0 w 330110"/>
                    <a:gd name="connsiteY2" fmla="*/ 0 h 405398"/>
                    <a:gd name="connsiteX3" fmla="*/ 330110 w 330110"/>
                    <a:gd name="connsiteY3" fmla="*/ 28957 h 4053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05398">
                      <a:moveTo>
                        <a:pt x="330110" y="376442"/>
                      </a:moveTo>
                      <a:lnTo>
                        <a:pt x="0" y="405399"/>
                      </a:lnTo>
                      <a:lnTo>
                        <a:pt x="0" y="0"/>
                      </a:lnTo>
                      <a:lnTo>
                        <a:pt x="330110" y="28957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32" name="Hình tự do: Hình 431">
                  <a:extLst>
                    <a:ext uri="{FF2B5EF4-FFF2-40B4-BE49-F238E27FC236}">
                      <a16:creationId xmlns:a16="http://schemas.microsoft.com/office/drawing/2014/main" xmlns="" id="{4C84E21E-7F9E-D69E-8D31-5AA5CEB16892}"/>
                    </a:ext>
                  </a:extLst>
                </p:cNvPr>
                <p:cNvSpPr/>
                <p:nvPr/>
              </p:nvSpPr>
              <p:spPr>
                <a:xfrm>
                  <a:off x="6191360" y="2201148"/>
                  <a:ext cx="519296" cy="530879"/>
                </a:xfrm>
                <a:custGeom>
                  <a:avLst/>
                  <a:gdLst>
                    <a:gd name="connsiteX0" fmla="*/ 250961 w 519296"/>
                    <a:gd name="connsiteY0" fmla="*/ 71427 h 530879"/>
                    <a:gd name="connsiteX1" fmla="*/ 517366 w 519296"/>
                    <a:gd name="connsiteY1" fmla="*/ 0 h 530879"/>
                    <a:gd name="connsiteX2" fmla="*/ 519296 w 519296"/>
                    <a:gd name="connsiteY2" fmla="*/ 0 h 530879"/>
                    <a:gd name="connsiteX3" fmla="*/ 505783 w 519296"/>
                    <a:gd name="connsiteY3" fmla="*/ 332041 h 530879"/>
                    <a:gd name="connsiteX4" fmla="*/ 397677 w 519296"/>
                    <a:gd name="connsiteY4" fmla="*/ 366789 h 530879"/>
                    <a:gd name="connsiteX5" fmla="*/ 305014 w 519296"/>
                    <a:gd name="connsiteY5" fmla="*/ 530879 h 530879"/>
                    <a:gd name="connsiteX6" fmla="*/ 0 w 519296"/>
                    <a:gd name="connsiteY6" fmla="*/ 380303 h 530879"/>
                    <a:gd name="connsiteX7" fmla="*/ 250961 w 519296"/>
                    <a:gd name="connsiteY7" fmla="*/ 71427 h 5308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19296" h="530879">
                      <a:moveTo>
                        <a:pt x="250961" y="71427"/>
                      </a:moveTo>
                      <a:cubicBezTo>
                        <a:pt x="378372" y="1930"/>
                        <a:pt x="503853" y="0"/>
                        <a:pt x="517366" y="0"/>
                      </a:cubicBezTo>
                      <a:cubicBezTo>
                        <a:pt x="517366" y="0"/>
                        <a:pt x="519296" y="0"/>
                        <a:pt x="519296" y="0"/>
                      </a:cubicBezTo>
                      <a:lnTo>
                        <a:pt x="505783" y="332041"/>
                      </a:lnTo>
                      <a:cubicBezTo>
                        <a:pt x="484548" y="333971"/>
                        <a:pt x="440147" y="341693"/>
                        <a:pt x="397677" y="366789"/>
                      </a:cubicBezTo>
                      <a:cubicBezTo>
                        <a:pt x="360998" y="388025"/>
                        <a:pt x="314667" y="428564"/>
                        <a:pt x="305014" y="530879"/>
                      </a:cubicBezTo>
                      <a:lnTo>
                        <a:pt x="0" y="380303"/>
                      </a:lnTo>
                      <a:cubicBezTo>
                        <a:pt x="40540" y="243239"/>
                        <a:pt x="125481" y="137063"/>
                        <a:pt x="250961" y="71427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33" name="Hình tự do: Hình 432">
                  <a:extLst>
                    <a:ext uri="{FF2B5EF4-FFF2-40B4-BE49-F238E27FC236}">
                      <a16:creationId xmlns:a16="http://schemas.microsoft.com/office/drawing/2014/main" xmlns="" id="{83644CFD-7BCB-B16D-8CEB-CE860AB8AF59}"/>
                    </a:ext>
                  </a:extLst>
                </p:cNvPr>
                <p:cNvSpPr/>
                <p:nvPr/>
              </p:nvSpPr>
              <p:spPr>
                <a:xfrm>
                  <a:off x="6699073" y="2201147"/>
                  <a:ext cx="496130" cy="480687"/>
                </a:xfrm>
                <a:custGeom>
                  <a:avLst/>
                  <a:gdLst>
                    <a:gd name="connsiteX0" fmla="*/ 17374 w 496130"/>
                    <a:gd name="connsiteY0" fmla="*/ 0 h 480687"/>
                    <a:gd name="connsiteX1" fmla="*/ 457521 w 496130"/>
                    <a:gd name="connsiteY1" fmla="*/ 185325 h 480687"/>
                    <a:gd name="connsiteX2" fmla="*/ 496131 w 496130"/>
                    <a:gd name="connsiteY2" fmla="*/ 237448 h 480687"/>
                    <a:gd name="connsiteX3" fmla="*/ 241309 w 496130"/>
                    <a:gd name="connsiteY3" fmla="*/ 480687 h 480687"/>
                    <a:gd name="connsiteX4" fmla="*/ 208491 w 496130"/>
                    <a:gd name="connsiteY4" fmla="*/ 401538 h 480687"/>
                    <a:gd name="connsiteX5" fmla="*/ 11583 w 496130"/>
                    <a:gd name="connsiteY5" fmla="*/ 332041 h 480687"/>
                    <a:gd name="connsiteX6" fmla="*/ 0 w 496130"/>
                    <a:gd name="connsiteY6" fmla="*/ 333971 h 480687"/>
                    <a:gd name="connsiteX7" fmla="*/ 11583 w 496130"/>
                    <a:gd name="connsiteY7" fmla="*/ 0 h 480687"/>
                    <a:gd name="connsiteX8" fmla="*/ 17374 w 496130"/>
                    <a:gd name="connsiteY8" fmla="*/ 0 h 4806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96130" h="480687">
                      <a:moveTo>
                        <a:pt x="17374" y="0"/>
                      </a:moveTo>
                      <a:cubicBezTo>
                        <a:pt x="210421" y="7722"/>
                        <a:pt x="359068" y="71427"/>
                        <a:pt x="457521" y="185325"/>
                      </a:cubicBezTo>
                      <a:cubicBezTo>
                        <a:pt x="472965" y="202699"/>
                        <a:pt x="484548" y="220074"/>
                        <a:pt x="496131" y="237448"/>
                      </a:cubicBezTo>
                      <a:lnTo>
                        <a:pt x="241309" y="480687"/>
                      </a:lnTo>
                      <a:cubicBezTo>
                        <a:pt x="239378" y="459452"/>
                        <a:pt x="231656" y="428564"/>
                        <a:pt x="208491" y="401538"/>
                      </a:cubicBezTo>
                      <a:cubicBezTo>
                        <a:pt x="164090" y="349415"/>
                        <a:pt x="77219" y="333971"/>
                        <a:pt x="11583" y="332041"/>
                      </a:cubicBezTo>
                      <a:cubicBezTo>
                        <a:pt x="9652" y="332041"/>
                        <a:pt x="5791" y="332041"/>
                        <a:pt x="0" y="333971"/>
                      </a:cubicBezTo>
                      <a:lnTo>
                        <a:pt x="11583" y="0"/>
                      </a:lnTo>
                      <a:cubicBezTo>
                        <a:pt x="13513" y="0"/>
                        <a:pt x="15444" y="0"/>
                        <a:pt x="17374" y="0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34" name="Hình tự do: Hình 433">
                  <a:extLst>
                    <a:ext uri="{FF2B5EF4-FFF2-40B4-BE49-F238E27FC236}">
                      <a16:creationId xmlns:a16="http://schemas.microsoft.com/office/drawing/2014/main" xmlns="" id="{C431279A-040B-87A2-9E28-3D74F3CB1E25}"/>
                    </a:ext>
                  </a:extLst>
                </p:cNvPr>
                <p:cNvSpPr/>
                <p:nvPr/>
              </p:nvSpPr>
              <p:spPr>
                <a:xfrm>
                  <a:off x="6938452" y="2438594"/>
                  <a:ext cx="332527" cy="1202682"/>
                </a:xfrm>
                <a:custGeom>
                  <a:avLst/>
                  <a:gdLst>
                    <a:gd name="connsiteX0" fmla="*/ 332041 w 332527"/>
                    <a:gd name="connsiteY0" fmla="*/ 285710 h 1202682"/>
                    <a:gd name="connsiteX1" fmla="*/ 332041 w 332527"/>
                    <a:gd name="connsiteY1" fmla="*/ 1202683 h 1202682"/>
                    <a:gd name="connsiteX2" fmla="*/ 1930 w 332527"/>
                    <a:gd name="connsiteY2" fmla="*/ 1173726 h 1202682"/>
                    <a:gd name="connsiteX3" fmla="*/ 1930 w 332527"/>
                    <a:gd name="connsiteY3" fmla="*/ 279918 h 1202682"/>
                    <a:gd name="connsiteX4" fmla="*/ 1930 w 332527"/>
                    <a:gd name="connsiteY4" fmla="*/ 262544 h 1202682"/>
                    <a:gd name="connsiteX5" fmla="*/ 0 w 332527"/>
                    <a:gd name="connsiteY5" fmla="*/ 243239 h 1202682"/>
                    <a:gd name="connsiteX6" fmla="*/ 254822 w 332527"/>
                    <a:gd name="connsiteY6" fmla="*/ 0 h 1202682"/>
                    <a:gd name="connsiteX7" fmla="*/ 332041 w 332527"/>
                    <a:gd name="connsiteY7" fmla="*/ 285710 h 12026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32527" h="1202682">
                      <a:moveTo>
                        <a:pt x="332041" y="285710"/>
                      </a:moveTo>
                      <a:lnTo>
                        <a:pt x="332041" y="1202683"/>
                      </a:lnTo>
                      <a:lnTo>
                        <a:pt x="1930" y="1173726"/>
                      </a:lnTo>
                      <a:lnTo>
                        <a:pt x="1930" y="279918"/>
                      </a:lnTo>
                      <a:cubicBezTo>
                        <a:pt x="1930" y="274127"/>
                        <a:pt x="1930" y="268335"/>
                        <a:pt x="1930" y="262544"/>
                      </a:cubicBezTo>
                      <a:cubicBezTo>
                        <a:pt x="1930" y="262544"/>
                        <a:pt x="1930" y="254822"/>
                        <a:pt x="0" y="243239"/>
                      </a:cubicBezTo>
                      <a:lnTo>
                        <a:pt x="254822" y="0"/>
                      </a:lnTo>
                      <a:cubicBezTo>
                        <a:pt x="333971" y="121620"/>
                        <a:pt x="333971" y="245170"/>
                        <a:pt x="332041" y="285710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35" name="Hình tự do: Hình 434">
                  <a:extLst>
                    <a:ext uri="{FF2B5EF4-FFF2-40B4-BE49-F238E27FC236}">
                      <a16:creationId xmlns:a16="http://schemas.microsoft.com/office/drawing/2014/main" xmlns="" id="{C9069065-3732-6162-17AA-EBB0F73797DD}"/>
                    </a:ext>
                  </a:extLst>
                </p:cNvPr>
                <p:cNvSpPr/>
                <p:nvPr/>
              </p:nvSpPr>
              <p:spPr>
                <a:xfrm>
                  <a:off x="7027253" y="4390300"/>
                  <a:ext cx="745161" cy="403468"/>
                </a:xfrm>
                <a:custGeom>
                  <a:avLst/>
                  <a:gdLst>
                    <a:gd name="connsiteX0" fmla="*/ 295362 w 745161"/>
                    <a:gd name="connsiteY0" fmla="*/ 36679 h 403468"/>
                    <a:gd name="connsiteX1" fmla="*/ 384163 w 745161"/>
                    <a:gd name="connsiteY1" fmla="*/ 73358 h 403468"/>
                    <a:gd name="connsiteX2" fmla="*/ 393816 w 745161"/>
                    <a:gd name="connsiteY2" fmla="*/ 73358 h 403468"/>
                    <a:gd name="connsiteX3" fmla="*/ 527018 w 745161"/>
                    <a:gd name="connsiteY3" fmla="*/ 46331 h 403468"/>
                    <a:gd name="connsiteX4" fmla="*/ 745161 w 745161"/>
                    <a:gd name="connsiteY4" fmla="*/ 297292 h 403468"/>
                    <a:gd name="connsiteX5" fmla="*/ 403468 w 745161"/>
                    <a:gd name="connsiteY5" fmla="*/ 403468 h 403468"/>
                    <a:gd name="connsiteX6" fmla="*/ 389955 w 745161"/>
                    <a:gd name="connsiteY6" fmla="*/ 403468 h 403468"/>
                    <a:gd name="connsiteX7" fmla="*/ 67566 w 745161"/>
                    <a:gd name="connsiteY7" fmla="*/ 277988 h 403468"/>
                    <a:gd name="connsiteX8" fmla="*/ 0 w 745161"/>
                    <a:gd name="connsiteY8" fmla="*/ 196908 h 403468"/>
                    <a:gd name="connsiteX9" fmla="*/ 268335 w 745161"/>
                    <a:gd name="connsiteY9" fmla="*/ 0 h 403468"/>
                    <a:gd name="connsiteX10" fmla="*/ 295362 w 745161"/>
                    <a:gd name="connsiteY10" fmla="*/ 36679 h 4034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45161" h="403468">
                      <a:moveTo>
                        <a:pt x="295362" y="36679"/>
                      </a:moveTo>
                      <a:cubicBezTo>
                        <a:pt x="328180" y="69497"/>
                        <a:pt x="374511" y="73358"/>
                        <a:pt x="384163" y="73358"/>
                      </a:cubicBezTo>
                      <a:cubicBezTo>
                        <a:pt x="388025" y="73358"/>
                        <a:pt x="388025" y="73358"/>
                        <a:pt x="393816" y="73358"/>
                      </a:cubicBezTo>
                      <a:cubicBezTo>
                        <a:pt x="451730" y="75288"/>
                        <a:pt x="496131" y="65636"/>
                        <a:pt x="527018" y="46331"/>
                      </a:cubicBezTo>
                      <a:lnTo>
                        <a:pt x="745161" y="297292"/>
                      </a:lnTo>
                      <a:cubicBezTo>
                        <a:pt x="675664" y="353276"/>
                        <a:pt x="565628" y="403468"/>
                        <a:pt x="403468" y="403468"/>
                      </a:cubicBezTo>
                      <a:cubicBezTo>
                        <a:pt x="399607" y="403468"/>
                        <a:pt x="395746" y="403468"/>
                        <a:pt x="389955" y="403468"/>
                      </a:cubicBezTo>
                      <a:cubicBezTo>
                        <a:pt x="349415" y="403468"/>
                        <a:pt x="194978" y="397677"/>
                        <a:pt x="67566" y="277988"/>
                      </a:cubicBezTo>
                      <a:cubicBezTo>
                        <a:pt x="42470" y="252892"/>
                        <a:pt x="19305" y="225865"/>
                        <a:pt x="0" y="196908"/>
                      </a:cubicBezTo>
                      <a:lnTo>
                        <a:pt x="268335" y="0"/>
                      </a:lnTo>
                      <a:cubicBezTo>
                        <a:pt x="277988" y="13513"/>
                        <a:pt x="285710" y="27027"/>
                        <a:pt x="295362" y="36679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36" name="Hình tự do: Hình 435">
                  <a:extLst>
                    <a:ext uri="{FF2B5EF4-FFF2-40B4-BE49-F238E27FC236}">
                      <a16:creationId xmlns:a16="http://schemas.microsoft.com/office/drawing/2014/main" xmlns="" id="{0B7FCFC6-399E-5527-6E4A-9499A5B53F5A}"/>
                    </a:ext>
                  </a:extLst>
                </p:cNvPr>
                <p:cNvSpPr/>
                <p:nvPr/>
              </p:nvSpPr>
              <p:spPr>
                <a:xfrm>
                  <a:off x="6940382" y="3988762"/>
                  <a:ext cx="357136" cy="598445"/>
                </a:xfrm>
                <a:custGeom>
                  <a:avLst/>
                  <a:gdLst>
                    <a:gd name="connsiteX0" fmla="*/ 330110 w 357136"/>
                    <a:gd name="connsiteY0" fmla="*/ 254822 h 598445"/>
                    <a:gd name="connsiteX1" fmla="*/ 357137 w 357136"/>
                    <a:gd name="connsiteY1" fmla="*/ 401538 h 598445"/>
                    <a:gd name="connsiteX2" fmla="*/ 88802 w 357136"/>
                    <a:gd name="connsiteY2" fmla="*/ 598446 h 598445"/>
                    <a:gd name="connsiteX3" fmla="*/ 0 w 357136"/>
                    <a:gd name="connsiteY3" fmla="*/ 254822 h 598445"/>
                    <a:gd name="connsiteX4" fmla="*/ 0 w 357136"/>
                    <a:gd name="connsiteY4" fmla="*/ 28957 h 598445"/>
                    <a:gd name="connsiteX5" fmla="*/ 330110 w 357136"/>
                    <a:gd name="connsiteY5" fmla="*/ 0 h 598445"/>
                    <a:gd name="connsiteX6" fmla="*/ 330110 w 357136"/>
                    <a:gd name="connsiteY6" fmla="*/ 254822 h 598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57136" h="598445">
                      <a:moveTo>
                        <a:pt x="330110" y="254822"/>
                      </a:moveTo>
                      <a:cubicBezTo>
                        <a:pt x="330110" y="301153"/>
                        <a:pt x="335902" y="357137"/>
                        <a:pt x="357137" y="401538"/>
                      </a:cubicBezTo>
                      <a:lnTo>
                        <a:pt x="88802" y="598446"/>
                      </a:lnTo>
                      <a:cubicBezTo>
                        <a:pt x="28957" y="507714"/>
                        <a:pt x="0" y="391886"/>
                        <a:pt x="0" y="254822"/>
                      </a:cubicBezTo>
                      <a:lnTo>
                        <a:pt x="0" y="28957"/>
                      </a:lnTo>
                      <a:lnTo>
                        <a:pt x="330110" y="0"/>
                      </a:lnTo>
                      <a:lnTo>
                        <a:pt x="330110" y="254822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37" name="Hình tự do: Hình 436">
                  <a:extLst>
                    <a:ext uri="{FF2B5EF4-FFF2-40B4-BE49-F238E27FC236}">
                      <a16:creationId xmlns:a16="http://schemas.microsoft.com/office/drawing/2014/main" xmlns="" id="{93741BB9-509E-0E48-3C10-92A2FBF398A0}"/>
                    </a:ext>
                  </a:extLst>
                </p:cNvPr>
                <p:cNvSpPr/>
                <p:nvPr/>
              </p:nvSpPr>
              <p:spPr>
                <a:xfrm>
                  <a:off x="7625699" y="3247461"/>
                  <a:ext cx="330110" cy="436286"/>
                </a:xfrm>
                <a:custGeom>
                  <a:avLst/>
                  <a:gdLst>
                    <a:gd name="connsiteX0" fmla="*/ 0 w 330110"/>
                    <a:gd name="connsiteY0" fmla="*/ 0 h 436286"/>
                    <a:gd name="connsiteX1" fmla="*/ 330110 w 330110"/>
                    <a:gd name="connsiteY1" fmla="*/ 30887 h 436286"/>
                    <a:gd name="connsiteX2" fmla="*/ 330110 w 330110"/>
                    <a:gd name="connsiteY2" fmla="*/ 415051 h 436286"/>
                    <a:gd name="connsiteX3" fmla="*/ 0 w 330110"/>
                    <a:gd name="connsiteY3" fmla="*/ 436286 h 4362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36286">
                      <a:moveTo>
                        <a:pt x="0" y="0"/>
                      </a:moveTo>
                      <a:lnTo>
                        <a:pt x="330110" y="30887"/>
                      </a:lnTo>
                      <a:lnTo>
                        <a:pt x="330110" y="415051"/>
                      </a:lnTo>
                      <a:lnTo>
                        <a:pt x="0" y="436286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38" name="Hình tự do: Hình 437">
                  <a:extLst>
                    <a:ext uri="{FF2B5EF4-FFF2-40B4-BE49-F238E27FC236}">
                      <a16:creationId xmlns:a16="http://schemas.microsoft.com/office/drawing/2014/main" xmlns="" id="{7F33C1C0-4531-2816-C40A-A7398C0DE474}"/>
                    </a:ext>
                  </a:extLst>
                </p:cNvPr>
                <p:cNvSpPr/>
                <p:nvPr/>
              </p:nvSpPr>
              <p:spPr>
                <a:xfrm>
                  <a:off x="7623768" y="2824688"/>
                  <a:ext cx="330110" cy="455590"/>
                </a:xfrm>
                <a:custGeom>
                  <a:avLst/>
                  <a:gdLst>
                    <a:gd name="connsiteX0" fmla="*/ 1931 w 330110"/>
                    <a:gd name="connsiteY0" fmla="*/ 164090 h 455590"/>
                    <a:gd name="connsiteX1" fmla="*/ 166021 w 330110"/>
                    <a:gd name="connsiteY1" fmla="*/ 0 h 455590"/>
                    <a:gd name="connsiteX2" fmla="*/ 330110 w 330110"/>
                    <a:gd name="connsiteY2" fmla="*/ 164090 h 455590"/>
                    <a:gd name="connsiteX3" fmla="*/ 330110 w 330110"/>
                    <a:gd name="connsiteY3" fmla="*/ 455591 h 455590"/>
                    <a:gd name="connsiteX4" fmla="*/ 0 w 330110"/>
                    <a:gd name="connsiteY4" fmla="*/ 424703 h 455590"/>
                    <a:gd name="connsiteX5" fmla="*/ 0 w 330110"/>
                    <a:gd name="connsiteY5" fmla="*/ 164090 h 455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30110" h="455590">
                      <a:moveTo>
                        <a:pt x="1931" y="164090"/>
                      </a:moveTo>
                      <a:cubicBezTo>
                        <a:pt x="1931" y="73358"/>
                        <a:pt x="75289" y="0"/>
                        <a:pt x="166021" y="0"/>
                      </a:cubicBezTo>
                      <a:cubicBezTo>
                        <a:pt x="256753" y="0"/>
                        <a:pt x="330110" y="73358"/>
                        <a:pt x="330110" y="164090"/>
                      </a:cubicBezTo>
                      <a:lnTo>
                        <a:pt x="330110" y="455591"/>
                      </a:lnTo>
                      <a:lnTo>
                        <a:pt x="0" y="424703"/>
                      </a:lnTo>
                      <a:lnTo>
                        <a:pt x="0" y="164090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39" name="Hình tự do: Hình 438">
                  <a:extLst>
                    <a:ext uri="{FF2B5EF4-FFF2-40B4-BE49-F238E27FC236}">
                      <a16:creationId xmlns:a16="http://schemas.microsoft.com/office/drawing/2014/main" xmlns="" id="{2FFD66A6-D709-8BAE-F267-9EDD3CCC9F9F}"/>
                    </a:ext>
                  </a:extLst>
                </p:cNvPr>
                <p:cNvSpPr/>
                <p:nvPr/>
              </p:nvSpPr>
              <p:spPr>
                <a:xfrm>
                  <a:off x="7556202" y="4048606"/>
                  <a:ext cx="399607" cy="640916"/>
                </a:xfrm>
                <a:custGeom>
                  <a:avLst/>
                  <a:gdLst>
                    <a:gd name="connsiteX0" fmla="*/ 25096 w 399607"/>
                    <a:gd name="connsiteY0" fmla="*/ 370650 h 640916"/>
                    <a:gd name="connsiteX1" fmla="*/ 69497 w 399607"/>
                    <a:gd name="connsiteY1" fmla="*/ 249031 h 640916"/>
                    <a:gd name="connsiteX2" fmla="*/ 69497 w 399607"/>
                    <a:gd name="connsiteY2" fmla="*/ 243239 h 640916"/>
                    <a:gd name="connsiteX3" fmla="*/ 69497 w 399607"/>
                    <a:gd name="connsiteY3" fmla="*/ 0 h 640916"/>
                    <a:gd name="connsiteX4" fmla="*/ 399607 w 399607"/>
                    <a:gd name="connsiteY4" fmla="*/ 65636 h 640916"/>
                    <a:gd name="connsiteX5" fmla="*/ 399607 w 399607"/>
                    <a:gd name="connsiteY5" fmla="*/ 241309 h 640916"/>
                    <a:gd name="connsiteX6" fmla="*/ 262544 w 399607"/>
                    <a:gd name="connsiteY6" fmla="*/ 602307 h 640916"/>
                    <a:gd name="connsiteX7" fmla="*/ 218143 w 399607"/>
                    <a:gd name="connsiteY7" fmla="*/ 640916 h 640916"/>
                    <a:gd name="connsiteX8" fmla="*/ 0 w 399607"/>
                    <a:gd name="connsiteY8" fmla="*/ 389955 h 640916"/>
                    <a:gd name="connsiteX9" fmla="*/ 25096 w 399607"/>
                    <a:gd name="connsiteY9" fmla="*/ 370650 h 6409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99607" h="640916">
                      <a:moveTo>
                        <a:pt x="25096" y="370650"/>
                      </a:moveTo>
                      <a:cubicBezTo>
                        <a:pt x="67566" y="328180"/>
                        <a:pt x="69497" y="258683"/>
                        <a:pt x="69497" y="249031"/>
                      </a:cubicBezTo>
                      <a:cubicBezTo>
                        <a:pt x="69497" y="247100"/>
                        <a:pt x="69497" y="247100"/>
                        <a:pt x="69497" y="243239"/>
                      </a:cubicBezTo>
                      <a:lnTo>
                        <a:pt x="69497" y="0"/>
                      </a:lnTo>
                      <a:lnTo>
                        <a:pt x="399607" y="65636"/>
                      </a:lnTo>
                      <a:lnTo>
                        <a:pt x="399607" y="241309"/>
                      </a:lnTo>
                      <a:cubicBezTo>
                        <a:pt x="399607" y="279918"/>
                        <a:pt x="397677" y="463313"/>
                        <a:pt x="262544" y="602307"/>
                      </a:cubicBezTo>
                      <a:cubicBezTo>
                        <a:pt x="250961" y="615820"/>
                        <a:pt x="235518" y="627403"/>
                        <a:pt x="218143" y="640916"/>
                      </a:cubicBezTo>
                      <a:lnTo>
                        <a:pt x="0" y="389955"/>
                      </a:lnTo>
                      <a:cubicBezTo>
                        <a:pt x="9652" y="384164"/>
                        <a:pt x="17374" y="378372"/>
                        <a:pt x="25096" y="370650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40" name="Hình tự do: Hình 439">
                  <a:extLst>
                    <a:ext uri="{FF2B5EF4-FFF2-40B4-BE49-F238E27FC236}">
                      <a16:creationId xmlns:a16="http://schemas.microsoft.com/office/drawing/2014/main" xmlns="" id="{FADC4193-A57B-4EAC-E18D-979DA0B45223}"/>
                    </a:ext>
                  </a:extLst>
                </p:cNvPr>
                <p:cNvSpPr/>
                <p:nvPr/>
              </p:nvSpPr>
              <p:spPr>
                <a:xfrm>
                  <a:off x="7625699" y="3662512"/>
                  <a:ext cx="330110" cy="451730"/>
                </a:xfrm>
                <a:custGeom>
                  <a:avLst/>
                  <a:gdLst>
                    <a:gd name="connsiteX0" fmla="*/ 0 w 330110"/>
                    <a:gd name="connsiteY0" fmla="*/ 21235 h 451730"/>
                    <a:gd name="connsiteX1" fmla="*/ 330110 w 330110"/>
                    <a:gd name="connsiteY1" fmla="*/ 0 h 451730"/>
                    <a:gd name="connsiteX2" fmla="*/ 330110 w 330110"/>
                    <a:gd name="connsiteY2" fmla="*/ 451730 h 451730"/>
                    <a:gd name="connsiteX3" fmla="*/ 0 w 330110"/>
                    <a:gd name="connsiteY3" fmla="*/ 386094 h 4517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51730">
                      <a:moveTo>
                        <a:pt x="0" y="21235"/>
                      </a:moveTo>
                      <a:lnTo>
                        <a:pt x="330110" y="0"/>
                      </a:lnTo>
                      <a:lnTo>
                        <a:pt x="330110" y="451730"/>
                      </a:lnTo>
                      <a:lnTo>
                        <a:pt x="0" y="386094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41" name="Hình tự do: Hình 440">
                  <a:extLst>
                    <a:ext uri="{FF2B5EF4-FFF2-40B4-BE49-F238E27FC236}">
                      <a16:creationId xmlns:a16="http://schemas.microsoft.com/office/drawing/2014/main" xmlns="" id="{F2207C69-CB63-AB2B-5ACD-A230D5140A20}"/>
                    </a:ext>
                  </a:extLst>
                </p:cNvPr>
                <p:cNvSpPr/>
                <p:nvPr/>
              </p:nvSpPr>
              <p:spPr>
                <a:xfrm>
                  <a:off x="4913389" y="2458526"/>
                  <a:ext cx="729717" cy="462685"/>
                </a:xfrm>
                <a:custGeom>
                  <a:avLst/>
                  <a:gdLst>
                    <a:gd name="connsiteX0" fmla="*/ 355206 w 729717"/>
                    <a:gd name="connsiteY0" fmla="*/ 5164 h 462685"/>
                    <a:gd name="connsiteX1" fmla="*/ 729718 w 729717"/>
                    <a:gd name="connsiteY1" fmla="*/ 252264 h 462685"/>
                    <a:gd name="connsiteX2" fmla="*/ 461382 w 729717"/>
                    <a:gd name="connsiteY2" fmla="*/ 462686 h 462685"/>
                    <a:gd name="connsiteX3" fmla="*/ 306945 w 729717"/>
                    <a:gd name="connsiteY3" fmla="*/ 331414 h 462685"/>
                    <a:gd name="connsiteX4" fmla="*/ 305014 w 729717"/>
                    <a:gd name="connsiteY4" fmla="*/ 331414 h 462685"/>
                    <a:gd name="connsiteX5" fmla="*/ 146716 w 729717"/>
                    <a:gd name="connsiteY5" fmla="*/ 362301 h 462685"/>
                    <a:gd name="connsiteX6" fmla="*/ 0 w 729717"/>
                    <a:gd name="connsiteY6" fmla="*/ 65009 h 462685"/>
                    <a:gd name="connsiteX7" fmla="*/ 355206 w 729717"/>
                    <a:gd name="connsiteY7" fmla="*/ 5164 h 4626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29717" h="462685">
                      <a:moveTo>
                        <a:pt x="355206" y="5164"/>
                      </a:moveTo>
                      <a:cubicBezTo>
                        <a:pt x="523157" y="28330"/>
                        <a:pt x="652499" y="115201"/>
                        <a:pt x="729718" y="252264"/>
                      </a:cubicBezTo>
                      <a:lnTo>
                        <a:pt x="461382" y="462686"/>
                      </a:lnTo>
                      <a:cubicBezTo>
                        <a:pt x="436286" y="381606"/>
                        <a:pt x="389955" y="342996"/>
                        <a:pt x="306945" y="331414"/>
                      </a:cubicBezTo>
                      <a:cubicBezTo>
                        <a:pt x="306945" y="331414"/>
                        <a:pt x="305014" y="331414"/>
                        <a:pt x="305014" y="331414"/>
                      </a:cubicBezTo>
                      <a:cubicBezTo>
                        <a:pt x="285710" y="327553"/>
                        <a:pt x="202699" y="325622"/>
                        <a:pt x="146716" y="362301"/>
                      </a:cubicBezTo>
                      <a:lnTo>
                        <a:pt x="0" y="65009"/>
                      </a:lnTo>
                      <a:cubicBezTo>
                        <a:pt x="158299" y="-19932"/>
                        <a:pt x="326249" y="1303"/>
                        <a:pt x="355206" y="5164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42" name="Hình tự do: Hình 441">
                  <a:extLst>
                    <a:ext uri="{FF2B5EF4-FFF2-40B4-BE49-F238E27FC236}">
                      <a16:creationId xmlns:a16="http://schemas.microsoft.com/office/drawing/2014/main" xmlns="" id="{830A0BF3-191A-0A1C-7392-6A6A389301DC}"/>
                    </a:ext>
                  </a:extLst>
                </p:cNvPr>
                <p:cNvSpPr/>
                <p:nvPr/>
              </p:nvSpPr>
              <p:spPr>
                <a:xfrm>
                  <a:off x="5374770" y="2708868"/>
                  <a:ext cx="349086" cy="637055"/>
                </a:xfrm>
                <a:custGeom>
                  <a:avLst/>
                  <a:gdLst>
                    <a:gd name="connsiteX0" fmla="*/ 322388 w 349086"/>
                    <a:gd name="connsiteY0" fmla="*/ 135133 h 637055"/>
                    <a:gd name="connsiteX1" fmla="*/ 345554 w 349086"/>
                    <a:gd name="connsiteY1" fmla="*/ 411190 h 637055"/>
                    <a:gd name="connsiteX2" fmla="*/ 345554 w 349086"/>
                    <a:gd name="connsiteY2" fmla="*/ 637055 h 637055"/>
                    <a:gd name="connsiteX3" fmla="*/ 15444 w 349086"/>
                    <a:gd name="connsiteY3" fmla="*/ 594585 h 637055"/>
                    <a:gd name="connsiteX4" fmla="*/ 15444 w 349086"/>
                    <a:gd name="connsiteY4" fmla="*/ 401538 h 637055"/>
                    <a:gd name="connsiteX5" fmla="*/ 17374 w 349086"/>
                    <a:gd name="connsiteY5" fmla="*/ 380303 h 637055"/>
                    <a:gd name="connsiteX6" fmla="*/ 3861 w 349086"/>
                    <a:gd name="connsiteY6" fmla="*/ 222004 h 637055"/>
                    <a:gd name="connsiteX7" fmla="*/ 0 w 349086"/>
                    <a:gd name="connsiteY7" fmla="*/ 210421 h 637055"/>
                    <a:gd name="connsiteX8" fmla="*/ 266405 w 349086"/>
                    <a:gd name="connsiteY8" fmla="*/ 0 h 637055"/>
                    <a:gd name="connsiteX9" fmla="*/ 322388 w 349086"/>
                    <a:gd name="connsiteY9" fmla="*/ 135133 h 6370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49086" h="637055">
                      <a:moveTo>
                        <a:pt x="322388" y="135133"/>
                      </a:moveTo>
                      <a:cubicBezTo>
                        <a:pt x="357137" y="258683"/>
                        <a:pt x="349415" y="372581"/>
                        <a:pt x="345554" y="411190"/>
                      </a:cubicBezTo>
                      <a:lnTo>
                        <a:pt x="345554" y="637055"/>
                      </a:lnTo>
                      <a:lnTo>
                        <a:pt x="15444" y="594585"/>
                      </a:lnTo>
                      <a:lnTo>
                        <a:pt x="15444" y="401538"/>
                      </a:lnTo>
                      <a:cubicBezTo>
                        <a:pt x="15444" y="393816"/>
                        <a:pt x="15444" y="386094"/>
                        <a:pt x="17374" y="380303"/>
                      </a:cubicBezTo>
                      <a:cubicBezTo>
                        <a:pt x="17374" y="380303"/>
                        <a:pt x="27027" y="301153"/>
                        <a:pt x="3861" y="222004"/>
                      </a:cubicBezTo>
                      <a:cubicBezTo>
                        <a:pt x="1930" y="218143"/>
                        <a:pt x="1930" y="214282"/>
                        <a:pt x="0" y="210421"/>
                      </a:cubicBezTo>
                      <a:lnTo>
                        <a:pt x="266405" y="0"/>
                      </a:lnTo>
                      <a:cubicBezTo>
                        <a:pt x="289570" y="42470"/>
                        <a:pt x="308875" y="86871"/>
                        <a:pt x="322388" y="135133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43" name="Hình tự do: Hình 442">
                  <a:extLst>
                    <a:ext uri="{FF2B5EF4-FFF2-40B4-BE49-F238E27FC236}">
                      <a16:creationId xmlns:a16="http://schemas.microsoft.com/office/drawing/2014/main" xmlns="" id="{951023D7-EFAD-1BF9-278D-0263956448CA}"/>
                    </a:ext>
                  </a:extLst>
                </p:cNvPr>
                <p:cNvSpPr/>
                <p:nvPr/>
              </p:nvSpPr>
              <p:spPr>
                <a:xfrm>
                  <a:off x="5390179" y="3755175"/>
                  <a:ext cx="420877" cy="621611"/>
                </a:xfrm>
                <a:custGeom>
                  <a:avLst/>
                  <a:gdLst>
                    <a:gd name="connsiteX0" fmla="*/ 330146 w 420877"/>
                    <a:gd name="connsiteY0" fmla="*/ 142855 h 621611"/>
                    <a:gd name="connsiteX1" fmla="*/ 330146 w 420877"/>
                    <a:gd name="connsiteY1" fmla="*/ 142855 h 621611"/>
                    <a:gd name="connsiteX2" fmla="*/ 370686 w 420877"/>
                    <a:gd name="connsiteY2" fmla="*/ 272196 h 621611"/>
                    <a:gd name="connsiteX3" fmla="*/ 420878 w 420877"/>
                    <a:gd name="connsiteY3" fmla="*/ 303084 h 621611"/>
                    <a:gd name="connsiteX4" fmla="*/ 332076 w 420877"/>
                    <a:gd name="connsiteY4" fmla="*/ 621611 h 621611"/>
                    <a:gd name="connsiteX5" fmla="*/ 139029 w 420877"/>
                    <a:gd name="connsiteY5" fmla="*/ 507714 h 621611"/>
                    <a:gd name="connsiteX6" fmla="*/ 35 w 420877"/>
                    <a:gd name="connsiteY6" fmla="*/ 142855 h 621611"/>
                    <a:gd name="connsiteX7" fmla="*/ 35 w 420877"/>
                    <a:gd name="connsiteY7" fmla="*/ 102315 h 621611"/>
                    <a:gd name="connsiteX8" fmla="*/ 330146 w 420877"/>
                    <a:gd name="connsiteY8" fmla="*/ 0 h 621611"/>
                    <a:gd name="connsiteX9" fmla="*/ 330146 w 420877"/>
                    <a:gd name="connsiteY9" fmla="*/ 142855 h 6216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20877" h="621611">
                      <a:moveTo>
                        <a:pt x="330146" y="142855"/>
                      </a:moveTo>
                      <a:cubicBezTo>
                        <a:pt x="330146" y="142855"/>
                        <a:pt x="330146" y="142855"/>
                        <a:pt x="330146" y="142855"/>
                      </a:cubicBezTo>
                      <a:cubicBezTo>
                        <a:pt x="330146" y="231656"/>
                        <a:pt x="359103" y="260613"/>
                        <a:pt x="370686" y="272196"/>
                      </a:cubicBezTo>
                      <a:cubicBezTo>
                        <a:pt x="384199" y="283779"/>
                        <a:pt x="399643" y="295362"/>
                        <a:pt x="420878" y="303084"/>
                      </a:cubicBezTo>
                      <a:lnTo>
                        <a:pt x="332076" y="621611"/>
                      </a:lnTo>
                      <a:cubicBezTo>
                        <a:pt x="256788" y="596515"/>
                        <a:pt x="191152" y="557906"/>
                        <a:pt x="139029" y="507714"/>
                      </a:cubicBezTo>
                      <a:cubicBezTo>
                        <a:pt x="75324" y="444008"/>
                        <a:pt x="-1895" y="330110"/>
                        <a:pt x="35" y="142855"/>
                      </a:cubicBezTo>
                      <a:lnTo>
                        <a:pt x="35" y="102315"/>
                      </a:lnTo>
                      <a:lnTo>
                        <a:pt x="330146" y="0"/>
                      </a:lnTo>
                      <a:lnTo>
                        <a:pt x="330146" y="142855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44" name="Hình tự do: Hình 443">
                  <a:extLst>
                    <a:ext uri="{FF2B5EF4-FFF2-40B4-BE49-F238E27FC236}">
                      <a16:creationId xmlns:a16="http://schemas.microsoft.com/office/drawing/2014/main" xmlns="" id="{7AD37498-5A58-92D6-1CE0-3582374B9770}"/>
                    </a:ext>
                  </a:extLst>
                </p:cNvPr>
                <p:cNvSpPr/>
                <p:nvPr/>
              </p:nvSpPr>
              <p:spPr>
                <a:xfrm>
                  <a:off x="5722256" y="4017719"/>
                  <a:ext cx="685316" cy="396474"/>
                </a:xfrm>
                <a:custGeom>
                  <a:avLst/>
                  <a:gdLst>
                    <a:gd name="connsiteX0" fmla="*/ 247100 w 685316"/>
                    <a:gd name="connsiteY0" fmla="*/ 63706 h 396474"/>
                    <a:gd name="connsiteX1" fmla="*/ 397677 w 685316"/>
                    <a:gd name="connsiteY1" fmla="*/ 0 h 396474"/>
                    <a:gd name="connsiteX2" fmla="*/ 685317 w 685316"/>
                    <a:gd name="connsiteY2" fmla="*/ 164090 h 396474"/>
                    <a:gd name="connsiteX3" fmla="*/ 258683 w 685316"/>
                    <a:gd name="connsiteY3" fmla="*/ 395746 h 396474"/>
                    <a:gd name="connsiteX4" fmla="*/ 0 w 685316"/>
                    <a:gd name="connsiteY4" fmla="*/ 362928 h 396474"/>
                    <a:gd name="connsiteX5" fmla="*/ 88802 w 685316"/>
                    <a:gd name="connsiteY5" fmla="*/ 44401 h 396474"/>
                    <a:gd name="connsiteX6" fmla="*/ 247100 w 685316"/>
                    <a:gd name="connsiteY6" fmla="*/ 63706 h 3964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85316" h="396474">
                      <a:moveTo>
                        <a:pt x="247100" y="63706"/>
                      </a:moveTo>
                      <a:cubicBezTo>
                        <a:pt x="332041" y="61775"/>
                        <a:pt x="374511" y="28957"/>
                        <a:pt x="397677" y="0"/>
                      </a:cubicBezTo>
                      <a:lnTo>
                        <a:pt x="685317" y="164090"/>
                      </a:lnTo>
                      <a:cubicBezTo>
                        <a:pt x="594585" y="306945"/>
                        <a:pt x="444008" y="389955"/>
                        <a:pt x="258683" y="395746"/>
                      </a:cubicBezTo>
                      <a:cubicBezTo>
                        <a:pt x="164090" y="399607"/>
                        <a:pt x="77219" y="388024"/>
                        <a:pt x="0" y="362928"/>
                      </a:cubicBezTo>
                      <a:lnTo>
                        <a:pt x="88802" y="44401"/>
                      </a:lnTo>
                      <a:cubicBezTo>
                        <a:pt x="129341" y="55984"/>
                        <a:pt x="185325" y="65636"/>
                        <a:pt x="247100" y="63706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45" name="Hình tự do: Hình 444">
                  <a:extLst>
                    <a:ext uri="{FF2B5EF4-FFF2-40B4-BE49-F238E27FC236}">
                      <a16:creationId xmlns:a16="http://schemas.microsoft.com/office/drawing/2014/main" xmlns="" id="{3702B3ED-A190-CCD5-F0CD-AA36E2BDEAEE}"/>
                    </a:ext>
                  </a:extLst>
                </p:cNvPr>
                <p:cNvSpPr/>
                <p:nvPr/>
              </p:nvSpPr>
              <p:spPr>
                <a:xfrm>
                  <a:off x="6119932" y="3714635"/>
                  <a:ext cx="374511" cy="465243"/>
                </a:xfrm>
                <a:custGeom>
                  <a:avLst/>
                  <a:gdLst>
                    <a:gd name="connsiteX0" fmla="*/ 11583 w 374511"/>
                    <a:gd name="connsiteY0" fmla="*/ 283779 h 465243"/>
                    <a:gd name="connsiteX1" fmla="*/ 44401 w 374511"/>
                    <a:gd name="connsiteY1" fmla="*/ 183395 h 465243"/>
                    <a:gd name="connsiteX2" fmla="*/ 44401 w 374511"/>
                    <a:gd name="connsiteY2" fmla="*/ 0 h 465243"/>
                    <a:gd name="connsiteX3" fmla="*/ 374511 w 374511"/>
                    <a:gd name="connsiteY3" fmla="*/ 17374 h 465243"/>
                    <a:gd name="connsiteX4" fmla="*/ 374511 w 374511"/>
                    <a:gd name="connsiteY4" fmla="*/ 189186 h 465243"/>
                    <a:gd name="connsiteX5" fmla="*/ 374511 w 374511"/>
                    <a:gd name="connsiteY5" fmla="*/ 196908 h 465243"/>
                    <a:gd name="connsiteX6" fmla="*/ 305014 w 374511"/>
                    <a:gd name="connsiteY6" fmla="*/ 436286 h 465243"/>
                    <a:gd name="connsiteX7" fmla="*/ 287640 w 374511"/>
                    <a:gd name="connsiteY7" fmla="*/ 465243 h 465243"/>
                    <a:gd name="connsiteX8" fmla="*/ 0 w 374511"/>
                    <a:gd name="connsiteY8" fmla="*/ 301153 h 465243"/>
                    <a:gd name="connsiteX9" fmla="*/ 11583 w 374511"/>
                    <a:gd name="connsiteY9" fmla="*/ 283779 h 4652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74511" h="465243">
                      <a:moveTo>
                        <a:pt x="11583" y="283779"/>
                      </a:moveTo>
                      <a:cubicBezTo>
                        <a:pt x="36679" y="241309"/>
                        <a:pt x="44401" y="194977"/>
                        <a:pt x="44401" y="183395"/>
                      </a:cubicBezTo>
                      <a:lnTo>
                        <a:pt x="44401" y="0"/>
                      </a:lnTo>
                      <a:lnTo>
                        <a:pt x="374511" y="17374"/>
                      </a:lnTo>
                      <a:lnTo>
                        <a:pt x="374511" y="189186"/>
                      </a:lnTo>
                      <a:cubicBezTo>
                        <a:pt x="374511" y="191117"/>
                        <a:pt x="374511" y="193047"/>
                        <a:pt x="374511" y="196908"/>
                      </a:cubicBezTo>
                      <a:cubicBezTo>
                        <a:pt x="374511" y="216213"/>
                        <a:pt x="366789" y="324319"/>
                        <a:pt x="305014" y="436286"/>
                      </a:cubicBezTo>
                      <a:cubicBezTo>
                        <a:pt x="299223" y="445939"/>
                        <a:pt x="293431" y="455591"/>
                        <a:pt x="287640" y="465243"/>
                      </a:cubicBezTo>
                      <a:lnTo>
                        <a:pt x="0" y="301153"/>
                      </a:lnTo>
                      <a:cubicBezTo>
                        <a:pt x="3861" y="295362"/>
                        <a:pt x="9652" y="289571"/>
                        <a:pt x="11583" y="283779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46" name="Hình tự do: Hình 445">
                  <a:extLst>
                    <a:ext uri="{FF2B5EF4-FFF2-40B4-BE49-F238E27FC236}">
                      <a16:creationId xmlns:a16="http://schemas.microsoft.com/office/drawing/2014/main" xmlns="" id="{3D3F2887-3998-068A-6141-C6D706EEFB4F}"/>
                    </a:ext>
                  </a:extLst>
                </p:cNvPr>
                <p:cNvSpPr/>
                <p:nvPr/>
              </p:nvSpPr>
              <p:spPr>
                <a:xfrm>
                  <a:off x="5390215" y="3305375"/>
                  <a:ext cx="330110" cy="550183"/>
                </a:xfrm>
                <a:custGeom>
                  <a:avLst/>
                  <a:gdLst>
                    <a:gd name="connsiteX0" fmla="*/ 330110 w 330110"/>
                    <a:gd name="connsiteY0" fmla="*/ 447869 h 550183"/>
                    <a:gd name="connsiteX1" fmla="*/ 0 w 330110"/>
                    <a:gd name="connsiteY1" fmla="*/ 550184 h 550183"/>
                    <a:gd name="connsiteX2" fmla="*/ 0 w 330110"/>
                    <a:gd name="connsiteY2" fmla="*/ 0 h 550183"/>
                    <a:gd name="connsiteX3" fmla="*/ 330110 w 330110"/>
                    <a:gd name="connsiteY3" fmla="*/ 40540 h 5501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550183">
                      <a:moveTo>
                        <a:pt x="330110" y="447869"/>
                      </a:moveTo>
                      <a:lnTo>
                        <a:pt x="0" y="550184"/>
                      </a:lnTo>
                      <a:lnTo>
                        <a:pt x="0" y="0"/>
                      </a:lnTo>
                      <a:lnTo>
                        <a:pt x="330110" y="40540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47" name="Hình tự do: Hình 446">
                  <a:extLst>
                    <a:ext uri="{FF2B5EF4-FFF2-40B4-BE49-F238E27FC236}">
                      <a16:creationId xmlns:a16="http://schemas.microsoft.com/office/drawing/2014/main" xmlns="" id="{95AA531D-B0FF-84CC-D56E-35AC8F084DB2}"/>
                    </a:ext>
                  </a:extLst>
                </p:cNvPr>
                <p:cNvSpPr/>
                <p:nvPr/>
              </p:nvSpPr>
              <p:spPr>
                <a:xfrm>
                  <a:off x="6166264" y="2581449"/>
                  <a:ext cx="332040" cy="1150560"/>
                </a:xfrm>
                <a:custGeom>
                  <a:avLst/>
                  <a:gdLst>
                    <a:gd name="connsiteX0" fmla="*/ 0 w 332040"/>
                    <a:gd name="connsiteY0" fmla="*/ 189186 h 1150560"/>
                    <a:gd name="connsiteX1" fmla="*/ 27027 w 332040"/>
                    <a:gd name="connsiteY1" fmla="*/ 0 h 1150560"/>
                    <a:gd name="connsiteX2" fmla="*/ 332041 w 332040"/>
                    <a:gd name="connsiteY2" fmla="*/ 150577 h 1150560"/>
                    <a:gd name="connsiteX3" fmla="*/ 330110 w 332040"/>
                    <a:gd name="connsiteY3" fmla="*/ 189186 h 1150560"/>
                    <a:gd name="connsiteX4" fmla="*/ 330110 w 332040"/>
                    <a:gd name="connsiteY4" fmla="*/ 1150560 h 1150560"/>
                    <a:gd name="connsiteX5" fmla="*/ 0 w 332040"/>
                    <a:gd name="connsiteY5" fmla="*/ 1133186 h 1150560"/>
                    <a:gd name="connsiteX6" fmla="*/ 0 w 332040"/>
                    <a:gd name="connsiteY6" fmla="*/ 189186 h 11505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2040" h="1150560">
                      <a:moveTo>
                        <a:pt x="0" y="189186"/>
                      </a:moveTo>
                      <a:cubicBezTo>
                        <a:pt x="0" y="121620"/>
                        <a:pt x="9652" y="57914"/>
                        <a:pt x="27027" y="0"/>
                      </a:cubicBezTo>
                      <a:lnTo>
                        <a:pt x="332041" y="150577"/>
                      </a:lnTo>
                      <a:cubicBezTo>
                        <a:pt x="330110" y="162159"/>
                        <a:pt x="330110" y="175673"/>
                        <a:pt x="330110" y="189186"/>
                      </a:cubicBezTo>
                      <a:lnTo>
                        <a:pt x="330110" y="1150560"/>
                      </a:lnTo>
                      <a:lnTo>
                        <a:pt x="0" y="1133186"/>
                      </a:lnTo>
                      <a:lnTo>
                        <a:pt x="0" y="189186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26" name="Hình tự do: Hình 425">
                <a:extLst>
                  <a:ext uri="{FF2B5EF4-FFF2-40B4-BE49-F238E27FC236}">
                    <a16:creationId xmlns:a16="http://schemas.microsoft.com/office/drawing/2014/main" xmlns="" id="{68EE8AC0-8E7A-4AD2-7225-165E354414D4}"/>
                  </a:ext>
                </a:extLst>
              </p:cNvPr>
              <p:cNvSpPr/>
              <p:nvPr/>
            </p:nvSpPr>
            <p:spPr>
              <a:xfrm>
                <a:off x="7523384" y="2442455"/>
                <a:ext cx="536670" cy="534740"/>
              </a:xfrm>
              <a:custGeom>
                <a:avLst/>
                <a:gdLst>
                  <a:gd name="connsiteX0" fmla="*/ 0 w 536670"/>
                  <a:gd name="connsiteY0" fmla="*/ 432425 h 534740"/>
                  <a:gd name="connsiteX1" fmla="*/ 102315 w 536670"/>
                  <a:gd name="connsiteY1" fmla="*/ 534740 h 534740"/>
                  <a:gd name="connsiteX2" fmla="*/ 434356 w 536670"/>
                  <a:gd name="connsiteY2" fmla="*/ 534740 h 534740"/>
                  <a:gd name="connsiteX3" fmla="*/ 536671 w 536670"/>
                  <a:gd name="connsiteY3" fmla="*/ 432425 h 534740"/>
                  <a:gd name="connsiteX4" fmla="*/ 536671 w 536670"/>
                  <a:gd name="connsiteY4" fmla="*/ 102315 h 534740"/>
                  <a:gd name="connsiteX5" fmla="*/ 434356 w 536670"/>
                  <a:gd name="connsiteY5" fmla="*/ 0 h 534740"/>
                  <a:gd name="connsiteX6" fmla="*/ 102315 w 536670"/>
                  <a:gd name="connsiteY6" fmla="*/ 0 h 534740"/>
                  <a:gd name="connsiteX7" fmla="*/ 0 w 536670"/>
                  <a:gd name="connsiteY7" fmla="*/ 102315 h 534740"/>
                  <a:gd name="connsiteX8" fmla="*/ 0 w 536670"/>
                  <a:gd name="connsiteY8" fmla="*/ 432425 h 534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6670" h="534740">
                    <a:moveTo>
                      <a:pt x="0" y="432425"/>
                    </a:moveTo>
                    <a:cubicBezTo>
                      <a:pt x="0" y="488409"/>
                      <a:pt x="46331" y="534740"/>
                      <a:pt x="102315" y="534740"/>
                    </a:cubicBezTo>
                    <a:lnTo>
                      <a:pt x="434356" y="534740"/>
                    </a:lnTo>
                    <a:cubicBezTo>
                      <a:pt x="490340" y="534740"/>
                      <a:pt x="536671" y="488409"/>
                      <a:pt x="536671" y="432425"/>
                    </a:cubicBezTo>
                    <a:lnTo>
                      <a:pt x="536671" y="102315"/>
                    </a:lnTo>
                    <a:cubicBezTo>
                      <a:pt x="536671" y="46331"/>
                      <a:pt x="490340" y="0"/>
                      <a:pt x="434356" y="0"/>
                    </a:cubicBezTo>
                    <a:lnTo>
                      <a:pt x="102315" y="0"/>
                    </a:lnTo>
                    <a:cubicBezTo>
                      <a:pt x="46331" y="0"/>
                      <a:pt x="0" y="46331"/>
                      <a:pt x="0" y="102315"/>
                    </a:cubicBezTo>
                    <a:lnTo>
                      <a:pt x="0" y="432425"/>
                    </a:lnTo>
                    <a:close/>
                  </a:path>
                </a:pathLst>
              </a:custGeom>
              <a:solidFill>
                <a:srgbClr val="FDECDA"/>
              </a:solidFill>
              <a:ln w="57150" cap="flat">
                <a:solidFill>
                  <a:srgbClr val="515F8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27" name="Hình tự do: Hình 426">
                <a:extLst>
                  <a:ext uri="{FF2B5EF4-FFF2-40B4-BE49-F238E27FC236}">
                    <a16:creationId xmlns:a16="http://schemas.microsoft.com/office/drawing/2014/main" xmlns="" id="{D1BAB8E1-3FF9-7B2A-7900-72814F602E77}"/>
                  </a:ext>
                </a:extLst>
              </p:cNvPr>
              <p:cNvSpPr/>
              <p:nvPr/>
            </p:nvSpPr>
            <p:spPr>
              <a:xfrm>
                <a:off x="7552341" y="2469482"/>
                <a:ext cx="474895" cy="476826"/>
              </a:xfrm>
              <a:custGeom>
                <a:avLst/>
                <a:gdLst>
                  <a:gd name="connsiteX0" fmla="*/ 0 w 474895"/>
                  <a:gd name="connsiteY0" fmla="*/ 386094 h 476826"/>
                  <a:gd name="connsiteX1" fmla="*/ 90732 w 474895"/>
                  <a:gd name="connsiteY1" fmla="*/ 476826 h 476826"/>
                  <a:gd name="connsiteX2" fmla="*/ 384164 w 474895"/>
                  <a:gd name="connsiteY2" fmla="*/ 476826 h 476826"/>
                  <a:gd name="connsiteX3" fmla="*/ 474896 w 474895"/>
                  <a:gd name="connsiteY3" fmla="*/ 386094 h 476826"/>
                  <a:gd name="connsiteX4" fmla="*/ 474896 w 474895"/>
                  <a:gd name="connsiteY4" fmla="*/ 90732 h 476826"/>
                  <a:gd name="connsiteX5" fmla="*/ 384164 w 474895"/>
                  <a:gd name="connsiteY5" fmla="*/ 0 h 476826"/>
                  <a:gd name="connsiteX6" fmla="*/ 90732 w 474895"/>
                  <a:gd name="connsiteY6" fmla="*/ 0 h 476826"/>
                  <a:gd name="connsiteX7" fmla="*/ 0 w 474895"/>
                  <a:gd name="connsiteY7" fmla="*/ 90732 h 476826"/>
                  <a:gd name="connsiteX8" fmla="*/ 0 w 474895"/>
                  <a:gd name="connsiteY8" fmla="*/ 386094 h 476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4895" h="476826">
                    <a:moveTo>
                      <a:pt x="0" y="386094"/>
                    </a:moveTo>
                    <a:cubicBezTo>
                      <a:pt x="0" y="436286"/>
                      <a:pt x="40540" y="476826"/>
                      <a:pt x="90732" y="476826"/>
                    </a:cubicBezTo>
                    <a:lnTo>
                      <a:pt x="384164" y="476826"/>
                    </a:lnTo>
                    <a:cubicBezTo>
                      <a:pt x="434356" y="476826"/>
                      <a:pt x="474896" y="436286"/>
                      <a:pt x="474896" y="386094"/>
                    </a:cubicBezTo>
                    <a:lnTo>
                      <a:pt x="474896" y="90732"/>
                    </a:lnTo>
                    <a:cubicBezTo>
                      <a:pt x="474896" y="40540"/>
                      <a:pt x="434356" y="0"/>
                      <a:pt x="384164" y="0"/>
                    </a:cubicBezTo>
                    <a:lnTo>
                      <a:pt x="90732" y="0"/>
                    </a:lnTo>
                    <a:cubicBezTo>
                      <a:pt x="40540" y="0"/>
                      <a:pt x="0" y="40540"/>
                      <a:pt x="0" y="90732"/>
                    </a:cubicBezTo>
                    <a:lnTo>
                      <a:pt x="0" y="386094"/>
                    </a:lnTo>
                    <a:close/>
                  </a:path>
                </a:pathLst>
              </a:custGeom>
              <a:solidFill>
                <a:srgbClr val="FFFAE9"/>
              </a:solidFill>
              <a:ln w="571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28" name="Hình tự do: Hình 427">
                <a:extLst>
                  <a:ext uri="{FF2B5EF4-FFF2-40B4-BE49-F238E27FC236}">
                    <a16:creationId xmlns:a16="http://schemas.microsoft.com/office/drawing/2014/main" xmlns="" id="{9B78519B-BDB7-FBF8-FED2-6A81DAC37C06}"/>
                  </a:ext>
                </a:extLst>
              </p:cNvPr>
              <p:cNvSpPr/>
              <p:nvPr/>
            </p:nvSpPr>
            <p:spPr>
              <a:xfrm>
                <a:off x="4546600" y="2413498"/>
                <a:ext cx="536670" cy="536670"/>
              </a:xfrm>
              <a:custGeom>
                <a:avLst/>
                <a:gdLst>
                  <a:gd name="connsiteX0" fmla="*/ 0 w 536670"/>
                  <a:gd name="connsiteY0" fmla="*/ 434356 h 536670"/>
                  <a:gd name="connsiteX1" fmla="*/ 102315 w 536670"/>
                  <a:gd name="connsiteY1" fmla="*/ 536671 h 536670"/>
                  <a:gd name="connsiteX2" fmla="*/ 434356 w 536670"/>
                  <a:gd name="connsiteY2" fmla="*/ 536671 h 536670"/>
                  <a:gd name="connsiteX3" fmla="*/ 536671 w 536670"/>
                  <a:gd name="connsiteY3" fmla="*/ 434356 h 536670"/>
                  <a:gd name="connsiteX4" fmla="*/ 536671 w 536670"/>
                  <a:gd name="connsiteY4" fmla="*/ 102315 h 536670"/>
                  <a:gd name="connsiteX5" fmla="*/ 434356 w 536670"/>
                  <a:gd name="connsiteY5" fmla="*/ 0 h 536670"/>
                  <a:gd name="connsiteX6" fmla="*/ 102315 w 536670"/>
                  <a:gd name="connsiteY6" fmla="*/ 0 h 536670"/>
                  <a:gd name="connsiteX7" fmla="*/ 0 w 536670"/>
                  <a:gd name="connsiteY7" fmla="*/ 102315 h 536670"/>
                  <a:gd name="connsiteX8" fmla="*/ 0 w 536670"/>
                  <a:gd name="connsiteY8" fmla="*/ 434356 h 536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6670" h="536670">
                    <a:moveTo>
                      <a:pt x="0" y="434356"/>
                    </a:moveTo>
                    <a:cubicBezTo>
                      <a:pt x="0" y="490339"/>
                      <a:pt x="46331" y="536671"/>
                      <a:pt x="102315" y="536671"/>
                    </a:cubicBezTo>
                    <a:lnTo>
                      <a:pt x="434356" y="536671"/>
                    </a:lnTo>
                    <a:cubicBezTo>
                      <a:pt x="490339" y="536671"/>
                      <a:pt x="536671" y="490339"/>
                      <a:pt x="536671" y="434356"/>
                    </a:cubicBezTo>
                    <a:lnTo>
                      <a:pt x="536671" y="102315"/>
                    </a:lnTo>
                    <a:cubicBezTo>
                      <a:pt x="536671" y="46331"/>
                      <a:pt x="490339" y="0"/>
                      <a:pt x="434356" y="0"/>
                    </a:cubicBezTo>
                    <a:lnTo>
                      <a:pt x="102315" y="0"/>
                    </a:lnTo>
                    <a:cubicBezTo>
                      <a:pt x="46331" y="0"/>
                      <a:pt x="0" y="46331"/>
                      <a:pt x="0" y="102315"/>
                    </a:cubicBezTo>
                    <a:lnTo>
                      <a:pt x="0" y="434356"/>
                    </a:lnTo>
                    <a:close/>
                  </a:path>
                </a:pathLst>
              </a:custGeom>
              <a:solidFill>
                <a:srgbClr val="7E87AF"/>
              </a:solidFill>
              <a:ln w="57150" cap="flat">
                <a:solidFill>
                  <a:srgbClr val="515F8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29" name="Hình tự do: Hình 428">
                <a:extLst>
                  <a:ext uri="{FF2B5EF4-FFF2-40B4-BE49-F238E27FC236}">
                    <a16:creationId xmlns:a16="http://schemas.microsoft.com/office/drawing/2014/main" xmlns="" id="{E7B0212B-2D25-BA12-E03D-52E7BA92EA65}"/>
                  </a:ext>
                </a:extLst>
              </p:cNvPr>
              <p:cNvSpPr/>
              <p:nvPr/>
            </p:nvSpPr>
            <p:spPr>
              <a:xfrm>
                <a:off x="6175916" y="2979126"/>
                <a:ext cx="308875" cy="418912"/>
              </a:xfrm>
              <a:custGeom>
                <a:avLst/>
                <a:gdLst>
                  <a:gd name="connsiteX0" fmla="*/ 0 w 308875"/>
                  <a:gd name="connsiteY0" fmla="*/ 11583 h 418912"/>
                  <a:gd name="connsiteX1" fmla="*/ 0 w 308875"/>
                  <a:gd name="connsiteY1" fmla="*/ 418912 h 418912"/>
                  <a:gd name="connsiteX2" fmla="*/ 308875 w 308875"/>
                  <a:gd name="connsiteY2" fmla="*/ 391885 h 418912"/>
                  <a:gd name="connsiteX3" fmla="*/ 308875 w 308875"/>
                  <a:gd name="connsiteY3" fmla="*/ 0 h 418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8875" h="418912">
                    <a:moveTo>
                      <a:pt x="0" y="11583"/>
                    </a:moveTo>
                    <a:lnTo>
                      <a:pt x="0" y="418912"/>
                    </a:lnTo>
                    <a:lnTo>
                      <a:pt x="308875" y="391885"/>
                    </a:lnTo>
                    <a:lnTo>
                      <a:pt x="308875" y="0"/>
                    </a:lnTo>
                    <a:close/>
                  </a:path>
                </a:pathLst>
              </a:custGeom>
              <a:solidFill>
                <a:srgbClr val="7E87AF"/>
              </a:solidFill>
              <a:ln w="57150" cap="flat">
                <a:solidFill>
                  <a:srgbClr val="515F8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30" name="Hình tự do: Hình 429">
                <a:extLst>
                  <a:ext uri="{FF2B5EF4-FFF2-40B4-BE49-F238E27FC236}">
                    <a16:creationId xmlns:a16="http://schemas.microsoft.com/office/drawing/2014/main" xmlns="" id="{67D4E75D-1FFF-8C06-66FF-7F832E3BA9B4}"/>
                  </a:ext>
                </a:extLst>
              </p:cNvPr>
              <p:cNvSpPr/>
              <p:nvPr/>
            </p:nvSpPr>
            <p:spPr>
              <a:xfrm>
                <a:off x="6948104" y="2884533"/>
                <a:ext cx="310805" cy="415051"/>
              </a:xfrm>
              <a:custGeom>
                <a:avLst/>
                <a:gdLst>
                  <a:gd name="connsiteX0" fmla="*/ 3861 w 310805"/>
                  <a:gd name="connsiteY0" fmla="*/ 0 h 415051"/>
                  <a:gd name="connsiteX1" fmla="*/ 310806 w 310805"/>
                  <a:gd name="connsiteY1" fmla="*/ 50192 h 415051"/>
                  <a:gd name="connsiteX2" fmla="*/ 310806 w 310805"/>
                  <a:gd name="connsiteY2" fmla="*/ 382233 h 415051"/>
                  <a:gd name="connsiteX3" fmla="*/ 0 w 310805"/>
                  <a:gd name="connsiteY3" fmla="*/ 415051 h 415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0805" h="415051">
                    <a:moveTo>
                      <a:pt x="3861" y="0"/>
                    </a:moveTo>
                    <a:lnTo>
                      <a:pt x="310806" y="50192"/>
                    </a:lnTo>
                    <a:lnTo>
                      <a:pt x="310806" y="382233"/>
                    </a:lnTo>
                    <a:lnTo>
                      <a:pt x="0" y="415051"/>
                    </a:lnTo>
                    <a:close/>
                  </a:path>
                </a:pathLst>
              </a:custGeom>
              <a:solidFill>
                <a:srgbClr val="FDECDA"/>
              </a:solidFill>
              <a:ln w="57150" cap="flat">
                <a:solidFill>
                  <a:srgbClr val="515F8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8" name="Hình tự do: Hình 7">
              <a:extLst>
                <a:ext uri="{FF2B5EF4-FFF2-40B4-BE49-F238E27FC236}">
                  <a16:creationId xmlns:a16="http://schemas.microsoft.com/office/drawing/2014/main" xmlns="" id="{FC38E11F-547D-D58F-BCE1-B1A11FC8E9D2}"/>
                </a:ext>
              </a:extLst>
            </p:cNvPr>
            <p:cNvSpPr/>
            <p:nvPr/>
          </p:nvSpPr>
          <p:spPr>
            <a:xfrm>
              <a:off x="3901440" y="1616358"/>
              <a:ext cx="894080" cy="3180080"/>
            </a:xfrm>
            <a:custGeom>
              <a:avLst/>
              <a:gdLst>
                <a:gd name="connsiteX0" fmla="*/ 426720 w 894080"/>
                <a:gd name="connsiteY0" fmla="*/ 0 h 3169920"/>
                <a:gd name="connsiteX1" fmla="*/ 741680 w 894080"/>
                <a:gd name="connsiteY1" fmla="*/ 1280160 h 3169920"/>
                <a:gd name="connsiteX2" fmla="*/ 741680 w 894080"/>
                <a:gd name="connsiteY2" fmla="*/ 2458720 h 3169920"/>
                <a:gd name="connsiteX3" fmla="*/ 894080 w 894080"/>
                <a:gd name="connsiteY3" fmla="*/ 2661920 h 3169920"/>
                <a:gd name="connsiteX4" fmla="*/ 772160 w 894080"/>
                <a:gd name="connsiteY4" fmla="*/ 3169920 h 3169920"/>
                <a:gd name="connsiteX5" fmla="*/ 142240 w 894080"/>
                <a:gd name="connsiteY5" fmla="*/ 2214880 h 3169920"/>
                <a:gd name="connsiteX6" fmla="*/ 142240 w 894080"/>
                <a:gd name="connsiteY6" fmla="*/ 345440 h 3169920"/>
                <a:gd name="connsiteX7" fmla="*/ 0 w 894080"/>
                <a:gd name="connsiteY7" fmla="*/ 193040 h 3169920"/>
                <a:gd name="connsiteX8" fmla="*/ 426720 w 894080"/>
                <a:gd name="connsiteY8" fmla="*/ 0 h 3169920"/>
                <a:gd name="connsiteX0" fmla="*/ 426720 w 894080"/>
                <a:gd name="connsiteY0" fmla="*/ 0 h 3169920"/>
                <a:gd name="connsiteX1" fmla="*/ 741680 w 894080"/>
                <a:gd name="connsiteY1" fmla="*/ 1280160 h 3169920"/>
                <a:gd name="connsiteX2" fmla="*/ 741680 w 894080"/>
                <a:gd name="connsiteY2" fmla="*/ 2458720 h 3169920"/>
                <a:gd name="connsiteX3" fmla="*/ 894080 w 894080"/>
                <a:gd name="connsiteY3" fmla="*/ 2661920 h 3169920"/>
                <a:gd name="connsiteX4" fmla="*/ 772160 w 894080"/>
                <a:gd name="connsiteY4" fmla="*/ 3169920 h 3169920"/>
                <a:gd name="connsiteX5" fmla="*/ 172720 w 894080"/>
                <a:gd name="connsiteY5" fmla="*/ 2214880 h 3169920"/>
                <a:gd name="connsiteX6" fmla="*/ 142240 w 894080"/>
                <a:gd name="connsiteY6" fmla="*/ 345440 h 3169920"/>
                <a:gd name="connsiteX7" fmla="*/ 0 w 894080"/>
                <a:gd name="connsiteY7" fmla="*/ 193040 h 3169920"/>
                <a:gd name="connsiteX8" fmla="*/ 426720 w 894080"/>
                <a:gd name="connsiteY8" fmla="*/ 0 h 3169920"/>
                <a:gd name="connsiteX0" fmla="*/ 426720 w 894080"/>
                <a:gd name="connsiteY0" fmla="*/ 0 h 3169920"/>
                <a:gd name="connsiteX1" fmla="*/ 741680 w 894080"/>
                <a:gd name="connsiteY1" fmla="*/ 1280160 h 3169920"/>
                <a:gd name="connsiteX2" fmla="*/ 741680 w 894080"/>
                <a:gd name="connsiteY2" fmla="*/ 2458720 h 3169920"/>
                <a:gd name="connsiteX3" fmla="*/ 894080 w 894080"/>
                <a:gd name="connsiteY3" fmla="*/ 2661920 h 3169920"/>
                <a:gd name="connsiteX4" fmla="*/ 772160 w 894080"/>
                <a:gd name="connsiteY4" fmla="*/ 3169920 h 3169920"/>
                <a:gd name="connsiteX5" fmla="*/ 172720 w 894080"/>
                <a:gd name="connsiteY5" fmla="*/ 2214880 h 3169920"/>
                <a:gd name="connsiteX6" fmla="*/ 203200 w 894080"/>
                <a:gd name="connsiteY6" fmla="*/ 375920 h 3169920"/>
                <a:gd name="connsiteX7" fmla="*/ 0 w 894080"/>
                <a:gd name="connsiteY7" fmla="*/ 193040 h 3169920"/>
                <a:gd name="connsiteX8" fmla="*/ 426720 w 894080"/>
                <a:gd name="connsiteY8" fmla="*/ 0 h 3169920"/>
                <a:gd name="connsiteX0" fmla="*/ 426720 w 894080"/>
                <a:gd name="connsiteY0" fmla="*/ 0 h 3169920"/>
                <a:gd name="connsiteX1" fmla="*/ 609600 w 894080"/>
                <a:gd name="connsiteY1" fmla="*/ 254000 h 3169920"/>
                <a:gd name="connsiteX2" fmla="*/ 741680 w 894080"/>
                <a:gd name="connsiteY2" fmla="*/ 1280160 h 3169920"/>
                <a:gd name="connsiteX3" fmla="*/ 741680 w 894080"/>
                <a:gd name="connsiteY3" fmla="*/ 2458720 h 3169920"/>
                <a:gd name="connsiteX4" fmla="*/ 894080 w 894080"/>
                <a:gd name="connsiteY4" fmla="*/ 2661920 h 3169920"/>
                <a:gd name="connsiteX5" fmla="*/ 772160 w 894080"/>
                <a:gd name="connsiteY5" fmla="*/ 3169920 h 3169920"/>
                <a:gd name="connsiteX6" fmla="*/ 172720 w 894080"/>
                <a:gd name="connsiteY6" fmla="*/ 2214880 h 3169920"/>
                <a:gd name="connsiteX7" fmla="*/ 203200 w 894080"/>
                <a:gd name="connsiteY7" fmla="*/ 375920 h 3169920"/>
                <a:gd name="connsiteX8" fmla="*/ 0 w 894080"/>
                <a:gd name="connsiteY8" fmla="*/ 193040 h 3169920"/>
                <a:gd name="connsiteX9" fmla="*/ 426720 w 894080"/>
                <a:gd name="connsiteY9" fmla="*/ 0 h 3169920"/>
                <a:gd name="connsiteX0" fmla="*/ 426720 w 894080"/>
                <a:gd name="connsiteY0" fmla="*/ 0 h 3169920"/>
                <a:gd name="connsiteX1" fmla="*/ 609600 w 894080"/>
                <a:gd name="connsiteY1" fmla="*/ 254000 h 3169920"/>
                <a:gd name="connsiteX2" fmla="*/ 741680 w 894080"/>
                <a:gd name="connsiteY2" fmla="*/ 1280160 h 3169920"/>
                <a:gd name="connsiteX3" fmla="*/ 741680 w 894080"/>
                <a:gd name="connsiteY3" fmla="*/ 2458720 h 3169920"/>
                <a:gd name="connsiteX4" fmla="*/ 894080 w 894080"/>
                <a:gd name="connsiteY4" fmla="*/ 2661920 h 3169920"/>
                <a:gd name="connsiteX5" fmla="*/ 772160 w 894080"/>
                <a:gd name="connsiteY5" fmla="*/ 3169920 h 3169920"/>
                <a:gd name="connsiteX6" fmla="*/ 172720 w 894080"/>
                <a:gd name="connsiteY6" fmla="*/ 2214880 h 3169920"/>
                <a:gd name="connsiteX7" fmla="*/ 203200 w 894080"/>
                <a:gd name="connsiteY7" fmla="*/ 375920 h 3169920"/>
                <a:gd name="connsiteX8" fmla="*/ 0 w 894080"/>
                <a:gd name="connsiteY8" fmla="*/ 193040 h 3169920"/>
                <a:gd name="connsiteX9" fmla="*/ 426720 w 894080"/>
                <a:gd name="connsiteY9" fmla="*/ 0 h 3169920"/>
                <a:gd name="connsiteX0" fmla="*/ 508000 w 894080"/>
                <a:gd name="connsiteY0" fmla="*/ 0 h 3180080"/>
                <a:gd name="connsiteX1" fmla="*/ 609600 w 894080"/>
                <a:gd name="connsiteY1" fmla="*/ 264160 h 3180080"/>
                <a:gd name="connsiteX2" fmla="*/ 741680 w 894080"/>
                <a:gd name="connsiteY2" fmla="*/ 1290320 h 3180080"/>
                <a:gd name="connsiteX3" fmla="*/ 741680 w 894080"/>
                <a:gd name="connsiteY3" fmla="*/ 2468880 h 3180080"/>
                <a:gd name="connsiteX4" fmla="*/ 894080 w 894080"/>
                <a:gd name="connsiteY4" fmla="*/ 2672080 h 3180080"/>
                <a:gd name="connsiteX5" fmla="*/ 772160 w 894080"/>
                <a:gd name="connsiteY5" fmla="*/ 3180080 h 3180080"/>
                <a:gd name="connsiteX6" fmla="*/ 172720 w 894080"/>
                <a:gd name="connsiteY6" fmla="*/ 2225040 h 3180080"/>
                <a:gd name="connsiteX7" fmla="*/ 203200 w 894080"/>
                <a:gd name="connsiteY7" fmla="*/ 386080 h 3180080"/>
                <a:gd name="connsiteX8" fmla="*/ 0 w 894080"/>
                <a:gd name="connsiteY8" fmla="*/ 203200 h 3180080"/>
                <a:gd name="connsiteX9" fmla="*/ 508000 w 894080"/>
                <a:gd name="connsiteY9" fmla="*/ 0 h 3180080"/>
                <a:gd name="connsiteX0" fmla="*/ 508000 w 894080"/>
                <a:gd name="connsiteY0" fmla="*/ 0 h 3180080"/>
                <a:gd name="connsiteX1" fmla="*/ 609600 w 894080"/>
                <a:gd name="connsiteY1" fmla="*/ 264160 h 3180080"/>
                <a:gd name="connsiteX2" fmla="*/ 741680 w 894080"/>
                <a:gd name="connsiteY2" fmla="*/ 1290320 h 3180080"/>
                <a:gd name="connsiteX3" fmla="*/ 741680 w 894080"/>
                <a:gd name="connsiteY3" fmla="*/ 2468880 h 3180080"/>
                <a:gd name="connsiteX4" fmla="*/ 894080 w 894080"/>
                <a:gd name="connsiteY4" fmla="*/ 2672080 h 3180080"/>
                <a:gd name="connsiteX5" fmla="*/ 772160 w 894080"/>
                <a:gd name="connsiteY5" fmla="*/ 3180080 h 3180080"/>
                <a:gd name="connsiteX6" fmla="*/ 172720 w 894080"/>
                <a:gd name="connsiteY6" fmla="*/ 2225040 h 3180080"/>
                <a:gd name="connsiteX7" fmla="*/ 162560 w 894080"/>
                <a:gd name="connsiteY7" fmla="*/ 386080 h 3180080"/>
                <a:gd name="connsiteX8" fmla="*/ 0 w 894080"/>
                <a:gd name="connsiteY8" fmla="*/ 203200 h 3180080"/>
                <a:gd name="connsiteX9" fmla="*/ 508000 w 894080"/>
                <a:gd name="connsiteY9" fmla="*/ 0 h 3180080"/>
                <a:gd name="connsiteX0" fmla="*/ 508000 w 894080"/>
                <a:gd name="connsiteY0" fmla="*/ 0 h 3180080"/>
                <a:gd name="connsiteX1" fmla="*/ 609600 w 894080"/>
                <a:gd name="connsiteY1" fmla="*/ 264160 h 3180080"/>
                <a:gd name="connsiteX2" fmla="*/ 741680 w 894080"/>
                <a:gd name="connsiteY2" fmla="*/ 1290320 h 3180080"/>
                <a:gd name="connsiteX3" fmla="*/ 741680 w 894080"/>
                <a:gd name="connsiteY3" fmla="*/ 2468880 h 3180080"/>
                <a:gd name="connsiteX4" fmla="*/ 894080 w 894080"/>
                <a:gd name="connsiteY4" fmla="*/ 2672080 h 3180080"/>
                <a:gd name="connsiteX5" fmla="*/ 772160 w 894080"/>
                <a:gd name="connsiteY5" fmla="*/ 3180080 h 3180080"/>
                <a:gd name="connsiteX6" fmla="*/ 172720 w 894080"/>
                <a:gd name="connsiteY6" fmla="*/ 2225040 h 3180080"/>
                <a:gd name="connsiteX7" fmla="*/ 142240 w 894080"/>
                <a:gd name="connsiteY7" fmla="*/ 386080 h 3180080"/>
                <a:gd name="connsiteX8" fmla="*/ 0 w 894080"/>
                <a:gd name="connsiteY8" fmla="*/ 203200 h 3180080"/>
                <a:gd name="connsiteX9" fmla="*/ 508000 w 894080"/>
                <a:gd name="connsiteY9" fmla="*/ 0 h 3180080"/>
                <a:gd name="connsiteX0" fmla="*/ 508000 w 894080"/>
                <a:gd name="connsiteY0" fmla="*/ 0 h 3180080"/>
                <a:gd name="connsiteX1" fmla="*/ 609600 w 894080"/>
                <a:gd name="connsiteY1" fmla="*/ 264160 h 3180080"/>
                <a:gd name="connsiteX2" fmla="*/ 741680 w 894080"/>
                <a:gd name="connsiteY2" fmla="*/ 1290320 h 3180080"/>
                <a:gd name="connsiteX3" fmla="*/ 741680 w 894080"/>
                <a:gd name="connsiteY3" fmla="*/ 2468880 h 3180080"/>
                <a:gd name="connsiteX4" fmla="*/ 894080 w 894080"/>
                <a:gd name="connsiteY4" fmla="*/ 2672080 h 3180080"/>
                <a:gd name="connsiteX5" fmla="*/ 772160 w 894080"/>
                <a:gd name="connsiteY5" fmla="*/ 3180080 h 3180080"/>
                <a:gd name="connsiteX6" fmla="*/ 172720 w 894080"/>
                <a:gd name="connsiteY6" fmla="*/ 2225040 h 3180080"/>
                <a:gd name="connsiteX7" fmla="*/ 142240 w 894080"/>
                <a:gd name="connsiteY7" fmla="*/ 386080 h 3180080"/>
                <a:gd name="connsiteX8" fmla="*/ 0 w 894080"/>
                <a:gd name="connsiteY8" fmla="*/ 203200 h 3180080"/>
                <a:gd name="connsiteX9" fmla="*/ 508000 w 894080"/>
                <a:gd name="connsiteY9" fmla="*/ 0 h 3180080"/>
                <a:gd name="connsiteX0" fmla="*/ 508000 w 894080"/>
                <a:gd name="connsiteY0" fmla="*/ 0 h 3180080"/>
                <a:gd name="connsiteX1" fmla="*/ 650240 w 894080"/>
                <a:gd name="connsiteY1" fmla="*/ 264160 h 3180080"/>
                <a:gd name="connsiteX2" fmla="*/ 741680 w 894080"/>
                <a:gd name="connsiteY2" fmla="*/ 1290320 h 3180080"/>
                <a:gd name="connsiteX3" fmla="*/ 741680 w 894080"/>
                <a:gd name="connsiteY3" fmla="*/ 2468880 h 3180080"/>
                <a:gd name="connsiteX4" fmla="*/ 894080 w 894080"/>
                <a:gd name="connsiteY4" fmla="*/ 2672080 h 3180080"/>
                <a:gd name="connsiteX5" fmla="*/ 772160 w 894080"/>
                <a:gd name="connsiteY5" fmla="*/ 3180080 h 3180080"/>
                <a:gd name="connsiteX6" fmla="*/ 172720 w 894080"/>
                <a:gd name="connsiteY6" fmla="*/ 2225040 h 3180080"/>
                <a:gd name="connsiteX7" fmla="*/ 142240 w 894080"/>
                <a:gd name="connsiteY7" fmla="*/ 386080 h 3180080"/>
                <a:gd name="connsiteX8" fmla="*/ 0 w 894080"/>
                <a:gd name="connsiteY8" fmla="*/ 203200 h 3180080"/>
                <a:gd name="connsiteX9" fmla="*/ 508000 w 894080"/>
                <a:gd name="connsiteY9" fmla="*/ 0 h 318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94080" h="3180080">
                  <a:moveTo>
                    <a:pt x="508000" y="0"/>
                  </a:moveTo>
                  <a:cubicBezTo>
                    <a:pt x="531707" y="84667"/>
                    <a:pt x="626533" y="179493"/>
                    <a:pt x="650240" y="264160"/>
                  </a:cubicBezTo>
                  <a:cubicBezTo>
                    <a:pt x="765387" y="646853"/>
                    <a:pt x="697653" y="948267"/>
                    <a:pt x="741680" y="1290320"/>
                  </a:cubicBezTo>
                  <a:lnTo>
                    <a:pt x="741680" y="2468880"/>
                  </a:lnTo>
                  <a:lnTo>
                    <a:pt x="894080" y="2672080"/>
                  </a:lnTo>
                  <a:lnTo>
                    <a:pt x="772160" y="3180080"/>
                  </a:lnTo>
                  <a:lnTo>
                    <a:pt x="172720" y="2225040"/>
                  </a:lnTo>
                  <a:cubicBezTo>
                    <a:pt x="169333" y="1612053"/>
                    <a:pt x="206587" y="1029547"/>
                    <a:pt x="142240" y="386080"/>
                  </a:cubicBezTo>
                  <a:lnTo>
                    <a:pt x="0" y="203200"/>
                  </a:lnTo>
                  <a:lnTo>
                    <a:pt x="508000" y="0"/>
                  </a:lnTo>
                  <a:close/>
                </a:path>
              </a:pathLst>
            </a:custGeom>
            <a:solidFill>
              <a:srgbClr val="FDEC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1</a:t>
              </a:r>
              <a:endPara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  <p:sp>
          <p:nvSpPr>
            <p:cNvPr id="9" name="Hình tự do: Hình 8">
              <a:hlinkClick r:id="rId2" action="ppaction://hlinksldjump"/>
              <a:extLst>
                <a:ext uri="{FF2B5EF4-FFF2-40B4-BE49-F238E27FC236}">
                  <a16:creationId xmlns:a16="http://schemas.microsoft.com/office/drawing/2014/main" xmlns="" id="{E798B9F1-5076-58CD-43BB-18AA14CDC669}"/>
                </a:ext>
              </a:extLst>
            </p:cNvPr>
            <p:cNvSpPr/>
            <p:nvPr/>
          </p:nvSpPr>
          <p:spPr>
            <a:xfrm>
              <a:off x="5252720" y="1494438"/>
              <a:ext cx="843280" cy="3190240"/>
            </a:xfrm>
            <a:custGeom>
              <a:avLst/>
              <a:gdLst>
                <a:gd name="connsiteX0" fmla="*/ 355600 w 843280"/>
                <a:gd name="connsiteY0" fmla="*/ 213360 h 3190240"/>
                <a:gd name="connsiteX1" fmla="*/ 843280 w 843280"/>
                <a:gd name="connsiteY1" fmla="*/ 457200 h 3190240"/>
                <a:gd name="connsiteX2" fmla="*/ 833120 w 843280"/>
                <a:gd name="connsiteY2" fmla="*/ 2479040 h 3190240"/>
                <a:gd name="connsiteX3" fmla="*/ 467360 w 843280"/>
                <a:gd name="connsiteY3" fmla="*/ 3190240 h 3190240"/>
                <a:gd name="connsiteX4" fmla="*/ 0 w 843280"/>
                <a:gd name="connsiteY4" fmla="*/ 2854960 h 3190240"/>
                <a:gd name="connsiteX5" fmla="*/ 284480 w 843280"/>
                <a:gd name="connsiteY5" fmla="*/ 2600960 h 3190240"/>
                <a:gd name="connsiteX6" fmla="*/ 325120 w 843280"/>
                <a:gd name="connsiteY6" fmla="*/ 0 h 3190240"/>
                <a:gd name="connsiteX7" fmla="*/ 508000 w 843280"/>
                <a:gd name="connsiteY7" fmla="*/ 254000 h 3190240"/>
                <a:gd name="connsiteX0" fmla="*/ 355600 w 843280"/>
                <a:gd name="connsiteY0" fmla="*/ 213360 h 3190240"/>
                <a:gd name="connsiteX1" fmla="*/ 843280 w 843280"/>
                <a:gd name="connsiteY1" fmla="*/ 457200 h 3190240"/>
                <a:gd name="connsiteX2" fmla="*/ 833120 w 843280"/>
                <a:gd name="connsiteY2" fmla="*/ 2479040 h 3190240"/>
                <a:gd name="connsiteX3" fmla="*/ 467360 w 843280"/>
                <a:gd name="connsiteY3" fmla="*/ 3190240 h 3190240"/>
                <a:gd name="connsiteX4" fmla="*/ 0 w 843280"/>
                <a:gd name="connsiteY4" fmla="*/ 2854960 h 3190240"/>
                <a:gd name="connsiteX5" fmla="*/ 284480 w 843280"/>
                <a:gd name="connsiteY5" fmla="*/ 2600960 h 3190240"/>
                <a:gd name="connsiteX6" fmla="*/ 284480 w 843280"/>
                <a:gd name="connsiteY6" fmla="*/ 609600 h 3190240"/>
                <a:gd name="connsiteX7" fmla="*/ 325120 w 843280"/>
                <a:gd name="connsiteY7" fmla="*/ 0 h 3190240"/>
                <a:gd name="connsiteX8" fmla="*/ 508000 w 843280"/>
                <a:gd name="connsiteY8" fmla="*/ 254000 h 3190240"/>
                <a:gd name="connsiteX0" fmla="*/ 355600 w 843280"/>
                <a:gd name="connsiteY0" fmla="*/ 213360 h 3190240"/>
                <a:gd name="connsiteX1" fmla="*/ 843280 w 843280"/>
                <a:gd name="connsiteY1" fmla="*/ 457200 h 3190240"/>
                <a:gd name="connsiteX2" fmla="*/ 833120 w 843280"/>
                <a:gd name="connsiteY2" fmla="*/ 2479040 h 3190240"/>
                <a:gd name="connsiteX3" fmla="*/ 660400 w 843280"/>
                <a:gd name="connsiteY3" fmla="*/ 2997200 h 3190240"/>
                <a:gd name="connsiteX4" fmla="*/ 467360 w 843280"/>
                <a:gd name="connsiteY4" fmla="*/ 3190240 h 3190240"/>
                <a:gd name="connsiteX5" fmla="*/ 0 w 843280"/>
                <a:gd name="connsiteY5" fmla="*/ 2854960 h 3190240"/>
                <a:gd name="connsiteX6" fmla="*/ 284480 w 843280"/>
                <a:gd name="connsiteY6" fmla="*/ 2600960 h 3190240"/>
                <a:gd name="connsiteX7" fmla="*/ 284480 w 843280"/>
                <a:gd name="connsiteY7" fmla="*/ 609600 h 3190240"/>
                <a:gd name="connsiteX8" fmla="*/ 325120 w 843280"/>
                <a:gd name="connsiteY8" fmla="*/ 0 h 3190240"/>
                <a:gd name="connsiteX9" fmla="*/ 508000 w 843280"/>
                <a:gd name="connsiteY9" fmla="*/ 254000 h 3190240"/>
                <a:gd name="connsiteX0" fmla="*/ 355600 w 843280"/>
                <a:gd name="connsiteY0" fmla="*/ 213360 h 3190240"/>
                <a:gd name="connsiteX1" fmla="*/ 843280 w 843280"/>
                <a:gd name="connsiteY1" fmla="*/ 457200 h 3190240"/>
                <a:gd name="connsiteX2" fmla="*/ 833120 w 843280"/>
                <a:gd name="connsiteY2" fmla="*/ 2479040 h 3190240"/>
                <a:gd name="connsiteX3" fmla="*/ 660400 w 843280"/>
                <a:gd name="connsiteY3" fmla="*/ 2997200 h 3190240"/>
                <a:gd name="connsiteX4" fmla="*/ 467360 w 843280"/>
                <a:gd name="connsiteY4" fmla="*/ 3190240 h 3190240"/>
                <a:gd name="connsiteX5" fmla="*/ 0 w 843280"/>
                <a:gd name="connsiteY5" fmla="*/ 2854960 h 3190240"/>
                <a:gd name="connsiteX6" fmla="*/ 284480 w 843280"/>
                <a:gd name="connsiteY6" fmla="*/ 2600960 h 3190240"/>
                <a:gd name="connsiteX7" fmla="*/ 284480 w 843280"/>
                <a:gd name="connsiteY7" fmla="*/ 609600 h 3190240"/>
                <a:gd name="connsiteX8" fmla="*/ 325120 w 843280"/>
                <a:gd name="connsiteY8" fmla="*/ 0 h 3190240"/>
                <a:gd name="connsiteX9" fmla="*/ 650240 w 843280"/>
                <a:gd name="connsiteY9" fmla="*/ 254000 h 3190240"/>
                <a:gd name="connsiteX0" fmla="*/ 355600 w 843280"/>
                <a:gd name="connsiteY0" fmla="*/ 213360 h 3190240"/>
                <a:gd name="connsiteX1" fmla="*/ 680720 w 843280"/>
                <a:gd name="connsiteY1" fmla="*/ 294640 h 3190240"/>
                <a:gd name="connsiteX2" fmla="*/ 843280 w 843280"/>
                <a:gd name="connsiteY2" fmla="*/ 457200 h 3190240"/>
                <a:gd name="connsiteX3" fmla="*/ 833120 w 843280"/>
                <a:gd name="connsiteY3" fmla="*/ 2479040 h 3190240"/>
                <a:gd name="connsiteX4" fmla="*/ 660400 w 843280"/>
                <a:gd name="connsiteY4" fmla="*/ 2997200 h 3190240"/>
                <a:gd name="connsiteX5" fmla="*/ 467360 w 843280"/>
                <a:gd name="connsiteY5" fmla="*/ 3190240 h 3190240"/>
                <a:gd name="connsiteX6" fmla="*/ 0 w 843280"/>
                <a:gd name="connsiteY6" fmla="*/ 2854960 h 3190240"/>
                <a:gd name="connsiteX7" fmla="*/ 284480 w 843280"/>
                <a:gd name="connsiteY7" fmla="*/ 2600960 h 3190240"/>
                <a:gd name="connsiteX8" fmla="*/ 284480 w 843280"/>
                <a:gd name="connsiteY8" fmla="*/ 609600 h 3190240"/>
                <a:gd name="connsiteX9" fmla="*/ 325120 w 843280"/>
                <a:gd name="connsiteY9" fmla="*/ 0 h 3190240"/>
                <a:gd name="connsiteX10" fmla="*/ 650240 w 843280"/>
                <a:gd name="connsiteY10" fmla="*/ 254000 h 319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3280" h="3190240">
                  <a:moveTo>
                    <a:pt x="355600" y="213360"/>
                  </a:moveTo>
                  <a:cubicBezTo>
                    <a:pt x="419947" y="240453"/>
                    <a:pt x="616373" y="267547"/>
                    <a:pt x="680720" y="294640"/>
                  </a:cubicBezTo>
                  <a:lnTo>
                    <a:pt x="843280" y="457200"/>
                  </a:lnTo>
                  <a:cubicBezTo>
                    <a:pt x="839893" y="1131147"/>
                    <a:pt x="836507" y="1805093"/>
                    <a:pt x="833120" y="2479040"/>
                  </a:cubicBezTo>
                  <a:cubicBezTo>
                    <a:pt x="775547" y="2580640"/>
                    <a:pt x="717973" y="2895600"/>
                    <a:pt x="660400" y="2997200"/>
                  </a:cubicBezTo>
                  <a:lnTo>
                    <a:pt x="467360" y="3190240"/>
                  </a:lnTo>
                  <a:lnTo>
                    <a:pt x="0" y="2854960"/>
                  </a:lnTo>
                  <a:lnTo>
                    <a:pt x="284480" y="2600960"/>
                  </a:lnTo>
                  <a:cubicBezTo>
                    <a:pt x="294640" y="1933787"/>
                    <a:pt x="274320" y="1276773"/>
                    <a:pt x="284480" y="609600"/>
                  </a:cubicBezTo>
                  <a:lnTo>
                    <a:pt x="325120" y="0"/>
                  </a:lnTo>
                  <a:lnTo>
                    <a:pt x="650240" y="254000"/>
                  </a:lnTo>
                </a:path>
              </a:pathLst>
            </a:custGeom>
            <a:solidFill>
              <a:srgbClr val="7E87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  <p:sp>
          <p:nvSpPr>
            <p:cNvPr id="11" name="Hình tự do: Hình 10">
              <a:extLst>
                <a:ext uri="{FF2B5EF4-FFF2-40B4-BE49-F238E27FC236}">
                  <a16:creationId xmlns:a16="http://schemas.microsoft.com/office/drawing/2014/main" xmlns="" id="{DC2207C4-E613-48FA-2D3B-7543563A5875}"/>
                </a:ext>
              </a:extLst>
            </p:cNvPr>
            <p:cNvSpPr/>
            <p:nvPr/>
          </p:nvSpPr>
          <p:spPr>
            <a:xfrm>
              <a:off x="5669280" y="802078"/>
              <a:ext cx="1879600" cy="2622759"/>
            </a:xfrm>
            <a:custGeom>
              <a:avLst/>
              <a:gdLst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589280 w 1788160"/>
                <a:gd name="connsiteY7" fmla="*/ 436880 h 2661920"/>
                <a:gd name="connsiteX8" fmla="*/ 345440 w 1788160"/>
                <a:gd name="connsiteY8" fmla="*/ 894080 h 2661920"/>
                <a:gd name="connsiteX9" fmla="*/ 0 w 1788160"/>
                <a:gd name="connsiteY9" fmla="*/ 579120 h 2661920"/>
                <a:gd name="connsiteX10" fmla="*/ 121920 w 1788160"/>
                <a:gd name="connsiteY10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579120 w 1788160"/>
                <a:gd name="connsiteY7" fmla="*/ 497840 h 2661920"/>
                <a:gd name="connsiteX8" fmla="*/ 345440 w 1788160"/>
                <a:gd name="connsiteY8" fmla="*/ 894080 h 2661920"/>
                <a:gd name="connsiteX9" fmla="*/ 0 w 1788160"/>
                <a:gd name="connsiteY9" fmla="*/ 579120 h 2661920"/>
                <a:gd name="connsiteX10" fmla="*/ 121920 w 1788160"/>
                <a:gd name="connsiteY10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579120 w 1788160"/>
                <a:gd name="connsiteY7" fmla="*/ 497840 h 2661920"/>
                <a:gd name="connsiteX8" fmla="*/ 345440 w 1788160"/>
                <a:gd name="connsiteY8" fmla="*/ 894080 h 2661920"/>
                <a:gd name="connsiteX9" fmla="*/ 0 w 1788160"/>
                <a:gd name="connsiteY9" fmla="*/ 579120 h 2661920"/>
                <a:gd name="connsiteX10" fmla="*/ 121920 w 1788160"/>
                <a:gd name="connsiteY10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640080 w 1788160"/>
                <a:gd name="connsiteY7" fmla="*/ 528320 h 2661920"/>
                <a:gd name="connsiteX8" fmla="*/ 345440 w 1788160"/>
                <a:gd name="connsiteY8" fmla="*/ 894080 h 2661920"/>
                <a:gd name="connsiteX9" fmla="*/ 0 w 1788160"/>
                <a:gd name="connsiteY9" fmla="*/ 579120 h 2661920"/>
                <a:gd name="connsiteX10" fmla="*/ 121920 w 1788160"/>
                <a:gd name="connsiteY10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640080 w 1788160"/>
                <a:gd name="connsiteY7" fmla="*/ 528320 h 2661920"/>
                <a:gd name="connsiteX8" fmla="*/ 345440 w 1788160"/>
                <a:gd name="connsiteY8" fmla="*/ 894080 h 2661920"/>
                <a:gd name="connsiteX9" fmla="*/ 0 w 1788160"/>
                <a:gd name="connsiteY9" fmla="*/ 579120 h 2661920"/>
                <a:gd name="connsiteX10" fmla="*/ 121920 w 1788160"/>
                <a:gd name="connsiteY10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660400 w 1788160"/>
                <a:gd name="connsiteY7" fmla="*/ 497840 h 2661920"/>
                <a:gd name="connsiteX8" fmla="*/ 345440 w 1788160"/>
                <a:gd name="connsiteY8" fmla="*/ 894080 h 2661920"/>
                <a:gd name="connsiteX9" fmla="*/ 0 w 1788160"/>
                <a:gd name="connsiteY9" fmla="*/ 579120 h 2661920"/>
                <a:gd name="connsiteX10" fmla="*/ 121920 w 1788160"/>
                <a:gd name="connsiteY10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731520 w 1788160"/>
                <a:gd name="connsiteY7" fmla="*/ 558800 h 2661920"/>
                <a:gd name="connsiteX8" fmla="*/ 660400 w 1788160"/>
                <a:gd name="connsiteY8" fmla="*/ 497840 h 2661920"/>
                <a:gd name="connsiteX9" fmla="*/ 345440 w 1788160"/>
                <a:gd name="connsiteY9" fmla="*/ 894080 h 2661920"/>
                <a:gd name="connsiteX10" fmla="*/ 0 w 1788160"/>
                <a:gd name="connsiteY10" fmla="*/ 579120 h 2661920"/>
                <a:gd name="connsiteX11" fmla="*/ 121920 w 1788160"/>
                <a:gd name="connsiteY11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57680 w 1788160"/>
                <a:gd name="connsiteY3" fmla="*/ 894080 h 2661920"/>
                <a:gd name="connsiteX4" fmla="*/ 1778000 w 1788160"/>
                <a:gd name="connsiteY4" fmla="*/ 1422400 h 2661920"/>
                <a:gd name="connsiteX5" fmla="*/ 1788160 w 1788160"/>
                <a:gd name="connsiteY5" fmla="*/ 2661920 h 2661920"/>
                <a:gd name="connsiteX6" fmla="*/ 1249680 w 1788160"/>
                <a:gd name="connsiteY6" fmla="*/ 2590800 h 2661920"/>
                <a:gd name="connsiteX7" fmla="*/ 1229360 w 1788160"/>
                <a:gd name="connsiteY7" fmla="*/ 731520 h 2661920"/>
                <a:gd name="connsiteX8" fmla="*/ 731520 w 1788160"/>
                <a:gd name="connsiteY8" fmla="*/ 558800 h 2661920"/>
                <a:gd name="connsiteX9" fmla="*/ 660400 w 1788160"/>
                <a:gd name="connsiteY9" fmla="*/ 497840 h 2661920"/>
                <a:gd name="connsiteX10" fmla="*/ 345440 w 1788160"/>
                <a:gd name="connsiteY10" fmla="*/ 894080 h 2661920"/>
                <a:gd name="connsiteX11" fmla="*/ 0 w 1788160"/>
                <a:gd name="connsiteY11" fmla="*/ 579120 h 2661920"/>
                <a:gd name="connsiteX12" fmla="*/ 121920 w 1788160"/>
                <a:gd name="connsiteY12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290320 w 1788160"/>
                <a:gd name="connsiteY2" fmla="*/ 162560 h 2661920"/>
                <a:gd name="connsiteX3" fmla="*/ 1656080 w 1788160"/>
                <a:gd name="connsiteY3" fmla="*/ 457200 h 2661920"/>
                <a:gd name="connsiteX4" fmla="*/ 1757680 w 1788160"/>
                <a:gd name="connsiteY4" fmla="*/ 894080 h 2661920"/>
                <a:gd name="connsiteX5" fmla="*/ 1778000 w 1788160"/>
                <a:gd name="connsiteY5" fmla="*/ 1422400 h 2661920"/>
                <a:gd name="connsiteX6" fmla="*/ 1788160 w 1788160"/>
                <a:gd name="connsiteY6" fmla="*/ 2661920 h 2661920"/>
                <a:gd name="connsiteX7" fmla="*/ 1249680 w 1788160"/>
                <a:gd name="connsiteY7" fmla="*/ 2590800 h 2661920"/>
                <a:gd name="connsiteX8" fmla="*/ 1229360 w 1788160"/>
                <a:gd name="connsiteY8" fmla="*/ 731520 h 2661920"/>
                <a:gd name="connsiteX9" fmla="*/ 731520 w 1788160"/>
                <a:gd name="connsiteY9" fmla="*/ 558800 h 2661920"/>
                <a:gd name="connsiteX10" fmla="*/ 660400 w 1788160"/>
                <a:gd name="connsiteY10" fmla="*/ 497840 h 2661920"/>
                <a:gd name="connsiteX11" fmla="*/ 345440 w 1788160"/>
                <a:gd name="connsiteY11" fmla="*/ 894080 h 2661920"/>
                <a:gd name="connsiteX12" fmla="*/ 0 w 1788160"/>
                <a:gd name="connsiteY12" fmla="*/ 579120 h 2661920"/>
                <a:gd name="connsiteX13" fmla="*/ 121920 w 1788160"/>
                <a:gd name="connsiteY13" fmla="*/ 284480 h 2661920"/>
                <a:gd name="connsiteX0" fmla="*/ 121920 w 1788160"/>
                <a:gd name="connsiteY0" fmla="*/ 284480 h 2661920"/>
                <a:gd name="connsiteX1" fmla="*/ 365760 w 1788160"/>
                <a:gd name="connsiteY1" fmla="*/ 162560 h 2661920"/>
                <a:gd name="connsiteX2" fmla="*/ 792480 w 1788160"/>
                <a:gd name="connsiteY2" fmla="*/ 0 h 2661920"/>
                <a:gd name="connsiteX3" fmla="*/ 1290320 w 1788160"/>
                <a:gd name="connsiteY3" fmla="*/ 162560 h 2661920"/>
                <a:gd name="connsiteX4" fmla="*/ 1656080 w 1788160"/>
                <a:gd name="connsiteY4" fmla="*/ 457200 h 2661920"/>
                <a:gd name="connsiteX5" fmla="*/ 1757680 w 1788160"/>
                <a:gd name="connsiteY5" fmla="*/ 894080 h 2661920"/>
                <a:gd name="connsiteX6" fmla="*/ 1778000 w 1788160"/>
                <a:gd name="connsiteY6" fmla="*/ 1422400 h 2661920"/>
                <a:gd name="connsiteX7" fmla="*/ 1788160 w 1788160"/>
                <a:gd name="connsiteY7" fmla="*/ 2661920 h 2661920"/>
                <a:gd name="connsiteX8" fmla="*/ 1249680 w 1788160"/>
                <a:gd name="connsiteY8" fmla="*/ 2590800 h 2661920"/>
                <a:gd name="connsiteX9" fmla="*/ 1229360 w 1788160"/>
                <a:gd name="connsiteY9" fmla="*/ 731520 h 2661920"/>
                <a:gd name="connsiteX10" fmla="*/ 731520 w 1788160"/>
                <a:gd name="connsiteY10" fmla="*/ 558800 h 2661920"/>
                <a:gd name="connsiteX11" fmla="*/ 660400 w 1788160"/>
                <a:gd name="connsiteY11" fmla="*/ 497840 h 2661920"/>
                <a:gd name="connsiteX12" fmla="*/ 345440 w 1788160"/>
                <a:gd name="connsiteY12" fmla="*/ 894080 h 2661920"/>
                <a:gd name="connsiteX13" fmla="*/ 0 w 1788160"/>
                <a:gd name="connsiteY13" fmla="*/ 579120 h 2661920"/>
                <a:gd name="connsiteX14" fmla="*/ 121920 w 1788160"/>
                <a:gd name="connsiteY14" fmla="*/ 284480 h 2661920"/>
                <a:gd name="connsiteX0" fmla="*/ 213360 w 1879600"/>
                <a:gd name="connsiteY0" fmla="*/ 284480 h 2661920"/>
                <a:gd name="connsiteX1" fmla="*/ 457200 w 1879600"/>
                <a:gd name="connsiteY1" fmla="*/ 162560 h 2661920"/>
                <a:gd name="connsiteX2" fmla="*/ 883920 w 1879600"/>
                <a:gd name="connsiteY2" fmla="*/ 0 h 2661920"/>
                <a:gd name="connsiteX3" fmla="*/ 1381760 w 1879600"/>
                <a:gd name="connsiteY3" fmla="*/ 162560 h 2661920"/>
                <a:gd name="connsiteX4" fmla="*/ 1747520 w 1879600"/>
                <a:gd name="connsiteY4" fmla="*/ 457200 h 2661920"/>
                <a:gd name="connsiteX5" fmla="*/ 1849120 w 1879600"/>
                <a:gd name="connsiteY5" fmla="*/ 894080 h 2661920"/>
                <a:gd name="connsiteX6" fmla="*/ 1869440 w 1879600"/>
                <a:gd name="connsiteY6" fmla="*/ 1422400 h 2661920"/>
                <a:gd name="connsiteX7" fmla="*/ 1879600 w 1879600"/>
                <a:gd name="connsiteY7" fmla="*/ 2661920 h 2661920"/>
                <a:gd name="connsiteX8" fmla="*/ 1341120 w 1879600"/>
                <a:gd name="connsiteY8" fmla="*/ 2590800 h 2661920"/>
                <a:gd name="connsiteX9" fmla="*/ 1320800 w 1879600"/>
                <a:gd name="connsiteY9" fmla="*/ 731520 h 2661920"/>
                <a:gd name="connsiteX10" fmla="*/ 822960 w 1879600"/>
                <a:gd name="connsiteY10" fmla="*/ 558800 h 2661920"/>
                <a:gd name="connsiteX11" fmla="*/ 751840 w 1879600"/>
                <a:gd name="connsiteY11" fmla="*/ 497840 h 2661920"/>
                <a:gd name="connsiteX12" fmla="*/ 436880 w 1879600"/>
                <a:gd name="connsiteY12" fmla="*/ 894080 h 2661920"/>
                <a:gd name="connsiteX13" fmla="*/ 0 w 1879600"/>
                <a:gd name="connsiteY13" fmla="*/ 619760 h 2661920"/>
                <a:gd name="connsiteX14" fmla="*/ 213360 w 1879600"/>
                <a:gd name="connsiteY14" fmla="*/ 284480 h 2661920"/>
                <a:gd name="connsiteX0" fmla="*/ 213360 w 1879600"/>
                <a:gd name="connsiteY0" fmla="*/ 243840 h 2621280"/>
                <a:gd name="connsiteX1" fmla="*/ 457200 w 1879600"/>
                <a:gd name="connsiteY1" fmla="*/ 121920 h 2621280"/>
                <a:gd name="connsiteX2" fmla="*/ 883920 w 1879600"/>
                <a:gd name="connsiteY2" fmla="*/ 0 h 2621280"/>
                <a:gd name="connsiteX3" fmla="*/ 1381760 w 1879600"/>
                <a:gd name="connsiteY3" fmla="*/ 121920 h 2621280"/>
                <a:gd name="connsiteX4" fmla="*/ 1747520 w 1879600"/>
                <a:gd name="connsiteY4" fmla="*/ 416560 h 2621280"/>
                <a:gd name="connsiteX5" fmla="*/ 1849120 w 1879600"/>
                <a:gd name="connsiteY5" fmla="*/ 853440 h 2621280"/>
                <a:gd name="connsiteX6" fmla="*/ 1869440 w 1879600"/>
                <a:gd name="connsiteY6" fmla="*/ 1381760 h 2621280"/>
                <a:gd name="connsiteX7" fmla="*/ 1879600 w 1879600"/>
                <a:gd name="connsiteY7" fmla="*/ 2621280 h 2621280"/>
                <a:gd name="connsiteX8" fmla="*/ 1341120 w 1879600"/>
                <a:gd name="connsiteY8" fmla="*/ 2550160 h 2621280"/>
                <a:gd name="connsiteX9" fmla="*/ 1320800 w 1879600"/>
                <a:gd name="connsiteY9" fmla="*/ 690880 h 2621280"/>
                <a:gd name="connsiteX10" fmla="*/ 822960 w 1879600"/>
                <a:gd name="connsiteY10" fmla="*/ 518160 h 2621280"/>
                <a:gd name="connsiteX11" fmla="*/ 751840 w 1879600"/>
                <a:gd name="connsiteY11" fmla="*/ 457200 h 2621280"/>
                <a:gd name="connsiteX12" fmla="*/ 436880 w 1879600"/>
                <a:gd name="connsiteY12" fmla="*/ 853440 h 2621280"/>
                <a:gd name="connsiteX13" fmla="*/ 0 w 1879600"/>
                <a:gd name="connsiteY13" fmla="*/ 579120 h 2621280"/>
                <a:gd name="connsiteX14" fmla="*/ 213360 w 1879600"/>
                <a:gd name="connsiteY14" fmla="*/ 243840 h 2621280"/>
                <a:gd name="connsiteX0" fmla="*/ 213360 w 1879600"/>
                <a:gd name="connsiteY0" fmla="*/ 243840 h 2621280"/>
                <a:gd name="connsiteX1" fmla="*/ 457200 w 1879600"/>
                <a:gd name="connsiteY1" fmla="*/ 121920 h 2621280"/>
                <a:gd name="connsiteX2" fmla="*/ 833120 w 1879600"/>
                <a:gd name="connsiteY2" fmla="*/ 0 h 2621280"/>
                <a:gd name="connsiteX3" fmla="*/ 1381760 w 1879600"/>
                <a:gd name="connsiteY3" fmla="*/ 121920 h 2621280"/>
                <a:gd name="connsiteX4" fmla="*/ 1747520 w 1879600"/>
                <a:gd name="connsiteY4" fmla="*/ 416560 h 2621280"/>
                <a:gd name="connsiteX5" fmla="*/ 1849120 w 1879600"/>
                <a:gd name="connsiteY5" fmla="*/ 853440 h 2621280"/>
                <a:gd name="connsiteX6" fmla="*/ 1869440 w 1879600"/>
                <a:gd name="connsiteY6" fmla="*/ 1381760 h 2621280"/>
                <a:gd name="connsiteX7" fmla="*/ 1879600 w 1879600"/>
                <a:gd name="connsiteY7" fmla="*/ 2621280 h 2621280"/>
                <a:gd name="connsiteX8" fmla="*/ 1341120 w 1879600"/>
                <a:gd name="connsiteY8" fmla="*/ 2550160 h 2621280"/>
                <a:gd name="connsiteX9" fmla="*/ 1320800 w 1879600"/>
                <a:gd name="connsiteY9" fmla="*/ 690880 h 2621280"/>
                <a:gd name="connsiteX10" fmla="*/ 822960 w 1879600"/>
                <a:gd name="connsiteY10" fmla="*/ 518160 h 2621280"/>
                <a:gd name="connsiteX11" fmla="*/ 751840 w 1879600"/>
                <a:gd name="connsiteY11" fmla="*/ 457200 h 2621280"/>
                <a:gd name="connsiteX12" fmla="*/ 436880 w 1879600"/>
                <a:gd name="connsiteY12" fmla="*/ 853440 h 2621280"/>
                <a:gd name="connsiteX13" fmla="*/ 0 w 1879600"/>
                <a:gd name="connsiteY13" fmla="*/ 579120 h 2621280"/>
                <a:gd name="connsiteX14" fmla="*/ 213360 w 1879600"/>
                <a:gd name="connsiteY14" fmla="*/ 243840 h 2621280"/>
                <a:gd name="connsiteX0" fmla="*/ 213360 w 1879600"/>
                <a:gd name="connsiteY0" fmla="*/ 245319 h 2622759"/>
                <a:gd name="connsiteX1" fmla="*/ 457200 w 1879600"/>
                <a:gd name="connsiteY1" fmla="*/ 123399 h 2622759"/>
                <a:gd name="connsiteX2" fmla="*/ 833120 w 1879600"/>
                <a:gd name="connsiteY2" fmla="*/ 1479 h 2622759"/>
                <a:gd name="connsiteX3" fmla="*/ 1117600 w 1879600"/>
                <a:gd name="connsiteY3" fmla="*/ 72599 h 2622759"/>
                <a:gd name="connsiteX4" fmla="*/ 1381760 w 1879600"/>
                <a:gd name="connsiteY4" fmla="*/ 123399 h 2622759"/>
                <a:gd name="connsiteX5" fmla="*/ 1747520 w 1879600"/>
                <a:gd name="connsiteY5" fmla="*/ 418039 h 2622759"/>
                <a:gd name="connsiteX6" fmla="*/ 1849120 w 1879600"/>
                <a:gd name="connsiteY6" fmla="*/ 854919 h 2622759"/>
                <a:gd name="connsiteX7" fmla="*/ 1869440 w 1879600"/>
                <a:gd name="connsiteY7" fmla="*/ 1383239 h 2622759"/>
                <a:gd name="connsiteX8" fmla="*/ 1879600 w 1879600"/>
                <a:gd name="connsiteY8" fmla="*/ 2622759 h 2622759"/>
                <a:gd name="connsiteX9" fmla="*/ 1341120 w 1879600"/>
                <a:gd name="connsiteY9" fmla="*/ 2551639 h 2622759"/>
                <a:gd name="connsiteX10" fmla="*/ 1320800 w 1879600"/>
                <a:gd name="connsiteY10" fmla="*/ 692359 h 2622759"/>
                <a:gd name="connsiteX11" fmla="*/ 822960 w 1879600"/>
                <a:gd name="connsiteY11" fmla="*/ 519639 h 2622759"/>
                <a:gd name="connsiteX12" fmla="*/ 751840 w 1879600"/>
                <a:gd name="connsiteY12" fmla="*/ 458679 h 2622759"/>
                <a:gd name="connsiteX13" fmla="*/ 436880 w 1879600"/>
                <a:gd name="connsiteY13" fmla="*/ 854919 h 2622759"/>
                <a:gd name="connsiteX14" fmla="*/ 0 w 1879600"/>
                <a:gd name="connsiteY14" fmla="*/ 580599 h 2622759"/>
                <a:gd name="connsiteX15" fmla="*/ 213360 w 1879600"/>
                <a:gd name="connsiteY15" fmla="*/ 245319 h 2622759"/>
                <a:gd name="connsiteX0" fmla="*/ 213360 w 1879600"/>
                <a:gd name="connsiteY0" fmla="*/ 245319 h 2622759"/>
                <a:gd name="connsiteX1" fmla="*/ 457200 w 1879600"/>
                <a:gd name="connsiteY1" fmla="*/ 123399 h 2622759"/>
                <a:gd name="connsiteX2" fmla="*/ 599440 w 1879600"/>
                <a:gd name="connsiteY2" fmla="*/ 52280 h 2622759"/>
                <a:gd name="connsiteX3" fmla="*/ 833120 w 1879600"/>
                <a:gd name="connsiteY3" fmla="*/ 1479 h 2622759"/>
                <a:gd name="connsiteX4" fmla="*/ 1117600 w 1879600"/>
                <a:gd name="connsiteY4" fmla="*/ 72599 h 2622759"/>
                <a:gd name="connsiteX5" fmla="*/ 1381760 w 1879600"/>
                <a:gd name="connsiteY5" fmla="*/ 123399 h 2622759"/>
                <a:gd name="connsiteX6" fmla="*/ 1747520 w 1879600"/>
                <a:gd name="connsiteY6" fmla="*/ 418039 h 2622759"/>
                <a:gd name="connsiteX7" fmla="*/ 1849120 w 1879600"/>
                <a:gd name="connsiteY7" fmla="*/ 854919 h 2622759"/>
                <a:gd name="connsiteX8" fmla="*/ 1869440 w 1879600"/>
                <a:gd name="connsiteY8" fmla="*/ 1383239 h 2622759"/>
                <a:gd name="connsiteX9" fmla="*/ 1879600 w 1879600"/>
                <a:gd name="connsiteY9" fmla="*/ 2622759 h 2622759"/>
                <a:gd name="connsiteX10" fmla="*/ 1341120 w 1879600"/>
                <a:gd name="connsiteY10" fmla="*/ 2551639 h 2622759"/>
                <a:gd name="connsiteX11" fmla="*/ 1320800 w 1879600"/>
                <a:gd name="connsiteY11" fmla="*/ 692359 h 2622759"/>
                <a:gd name="connsiteX12" fmla="*/ 822960 w 1879600"/>
                <a:gd name="connsiteY12" fmla="*/ 519639 h 2622759"/>
                <a:gd name="connsiteX13" fmla="*/ 751840 w 1879600"/>
                <a:gd name="connsiteY13" fmla="*/ 458679 h 2622759"/>
                <a:gd name="connsiteX14" fmla="*/ 436880 w 1879600"/>
                <a:gd name="connsiteY14" fmla="*/ 854919 h 2622759"/>
                <a:gd name="connsiteX15" fmla="*/ 0 w 1879600"/>
                <a:gd name="connsiteY15" fmla="*/ 580599 h 2622759"/>
                <a:gd name="connsiteX16" fmla="*/ 213360 w 1879600"/>
                <a:gd name="connsiteY16" fmla="*/ 245319 h 2622759"/>
                <a:gd name="connsiteX0" fmla="*/ 213360 w 1879600"/>
                <a:gd name="connsiteY0" fmla="*/ 245319 h 2622759"/>
                <a:gd name="connsiteX1" fmla="*/ 457200 w 1879600"/>
                <a:gd name="connsiteY1" fmla="*/ 123399 h 2622759"/>
                <a:gd name="connsiteX2" fmla="*/ 599440 w 1879600"/>
                <a:gd name="connsiteY2" fmla="*/ 52280 h 2622759"/>
                <a:gd name="connsiteX3" fmla="*/ 833120 w 1879600"/>
                <a:gd name="connsiteY3" fmla="*/ 1479 h 2622759"/>
                <a:gd name="connsiteX4" fmla="*/ 1117600 w 1879600"/>
                <a:gd name="connsiteY4" fmla="*/ 72599 h 2622759"/>
                <a:gd name="connsiteX5" fmla="*/ 1381760 w 1879600"/>
                <a:gd name="connsiteY5" fmla="*/ 123399 h 2622759"/>
                <a:gd name="connsiteX6" fmla="*/ 1747520 w 1879600"/>
                <a:gd name="connsiteY6" fmla="*/ 418039 h 2622759"/>
                <a:gd name="connsiteX7" fmla="*/ 1849120 w 1879600"/>
                <a:gd name="connsiteY7" fmla="*/ 854919 h 2622759"/>
                <a:gd name="connsiteX8" fmla="*/ 1869440 w 1879600"/>
                <a:gd name="connsiteY8" fmla="*/ 1383239 h 2622759"/>
                <a:gd name="connsiteX9" fmla="*/ 1879600 w 1879600"/>
                <a:gd name="connsiteY9" fmla="*/ 2622759 h 2622759"/>
                <a:gd name="connsiteX10" fmla="*/ 1341120 w 1879600"/>
                <a:gd name="connsiteY10" fmla="*/ 2551639 h 2622759"/>
                <a:gd name="connsiteX11" fmla="*/ 1320800 w 1879600"/>
                <a:gd name="connsiteY11" fmla="*/ 692359 h 2622759"/>
                <a:gd name="connsiteX12" fmla="*/ 1036320 w 1879600"/>
                <a:gd name="connsiteY12" fmla="*/ 499320 h 2622759"/>
                <a:gd name="connsiteX13" fmla="*/ 822960 w 1879600"/>
                <a:gd name="connsiteY13" fmla="*/ 519639 h 2622759"/>
                <a:gd name="connsiteX14" fmla="*/ 751840 w 1879600"/>
                <a:gd name="connsiteY14" fmla="*/ 458679 h 2622759"/>
                <a:gd name="connsiteX15" fmla="*/ 436880 w 1879600"/>
                <a:gd name="connsiteY15" fmla="*/ 854919 h 2622759"/>
                <a:gd name="connsiteX16" fmla="*/ 0 w 1879600"/>
                <a:gd name="connsiteY16" fmla="*/ 580599 h 2622759"/>
                <a:gd name="connsiteX17" fmla="*/ 213360 w 1879600"/>
                <a:gd name="connsiteY17" fmla="*/ 245319 h 2622759"/>
                <a:gd name="connsiteX0" fmla="*/ 213360 w 1879600"/>
                <a:gd name="connsiteY0" fmla="*/ 245319 h 2622759"/>
                <a:gd name="connsiteX1" fmla="*/ 457200 w 1879600"/>
                <a:gd name="connsiteY1" fmla="*/ 123399 h 2622759"/>
                <a:gd name="connsiteX2" fmla="*/ 599440 w 1879600"/>
                <a:gd name="connsiteY2" fmla="*/ 52280 h 2622759"/>
                <a:gd name="connsiteX3" fmla="*/ 833120 w 1879600"/>
                <a:gd name="connsiteY3" fmla="*/ 1479 h 2622759"/>
                <a:gd name="connsiteX4" fmla="*/ 1117600 w 1879600"/>
                <a:gd name="connsiteY4" fmla="*/ 72599 h 2622759"/>
                <a:gd name="connsiteX5" fmla="*/ 1381760 w 1879600"/>
                <a:gd name="connsiteY5" fmla="*/ 123399 h 2622759"/>
                <a:gd name="connsiteX6" fmla="*/ 1747520 w 1879600"/>
                <a:gd name="connsiteY6" fmla="*/ 418039 h 2622759"/>
                <a:gd name="connsiteX7" fmla="*/ 1849120 w 1879600"/>
                <a:gd name="connsiteY7" fmla="*/ 854919 h 2622759"/>
                <a:gd name="connsiteX8" fmla="*/ 1869440 w 1879600"/>
                <a:gd name="connsiteY8" fmla="*/ 1383239 h 2622759"/>
                <a:gd name="connsiteX9" fmla="*/ 1879600 w 1879600"/>
                <a:gd name="connsiteY9" fmla="*/ 2622759 h 2622759"/>
                <a:gd name="connsiteX10" fmla="*/ 1341120 w 1879600"/>
                <a:gd name="connsiteY10" fmla="*/ 2551639 h 2622759"/>
                <a:gd name="connsiteX11" fmla="*/ 1320800 w 1879600"/>
                <a:gd name="connsiteY11" fmla="*/ 692359 h 2622759"/>
                <a:gd name="connsiteX12" fmla="*/ 1209040 w 1879600"/>
                <a:gd name="connsiteY12" fmla="*/ 570440 h 2622759"/>
                <a:gd name="connsiteX13" fmla="*/ 1036320 w 1879600"/>
                <a:gd name="connsiteY13" fmla="*/ 499320 h 2622759"/>
                <a:gd name="connsiteX14" fmla="*/ 822960 w 1879600"/>
                <a:gd name="connsiteY14" fmla="*/ 519639 h 2622759"/>
                <a:gd name="connsiteX15" fmla="*/ 751840 w 1879600"/>
                <a:gd name="connsiteY15" fmla="*/ 458679 h 2622759"/>
                <a:gd name="connsiteX16" fmla="*/ 436880 w 1879600"/>
                <a:gd name="connsiteY16" fmla="*/ 854919 h 2622759"/>
                <a:gd name="connsiteX17" fmla="*/ 0 w 1879600"/>
                <a:gd name="connsiteY17" fmla="*/ 580599 h 2622759"/>
                <a:gd name="connsiteX18" fmla="*/ 213360 w 1879600"/>
                <a:gd name="connsiteY18" fmla="*/ 245319 h 2622759"/>
                <a:gd name="connsiteX0" fmla="*/ 213360 w 1879600"/>
                <a:gd name="connsiteY0" fmla="*/ 245319 h 2622759"/>
                <a:gd name="connsiteX1" fmla="*/ 457200 w 1879600"/>
                <a:gd name="connsiteY1" fmla="*/ 123399 h 2622759"/>
                <a:gd name="connsiteX2" fmla="*/ 599440 w 1879600"/>
                <a:gd name="connsiteY2" fmla="*/ 52280 h 2622759"/>
                <a:gd name="connsiteX3" fmla="*/ 833120 w 1879600"/>
                <a:gd name="connsiteY3" fmla="*/ 1479 h 2622759"/>
                <a:gd name="connsiteX4" fmla="*/ 1117600 w 1879600"/>
                <a:gd name="connsiteY4" fmla="*/ 72599 h 2622759"/>
                <a:gd name="connsiteX5" fmla="*/ 1381760 w 1879600"/>
                <a:gd name="connsiteY5" fmla="*/ 123399 h 2622759"/>
                <a:gd name="connsiteX6" fmla="*/ 1747520 w 1879600"/>
                <a:gd name="connsiteY6" fmla="*/ 418039 h 2622759"/>
                <a:gd name="connsiteX7" fmla="*/ 1849120 w 1879600"/>
                <a:gd name="connsiteY7" fmla="*/ 854919 h 2622759"/>
                <a:gd name="connsiteX8" fmla="*/ 1869440 w 1879600"/>
                <a:gd name="connsiteY8" fmla="*/ 1383239 h 2622759"/>
                <a:gd name="connsiteX9" fmla="*/ 1879600 w 1879600"/>
                <a:gd name="connsiteY9" fmla="*/ 2622759 h 2622759"/>
                <a:gd name="connsiteX10" fmla="*/ 1341120 w 1879600"/>
                <a:gd name="connsiteY10" fmla="*/ 2551639 h 2622759"/>
                <a:gd name="connsiteX11" fmla="*/ 1320800 w 1879600"/>
                <a:gd name="connsiteY11" fmla="*/ 692359 h 2622759"/>
                <a:gd name="connsiteX12" fmla="*/ 1209040 w 1879600"/>
                <a:gd name="connsiteY12" fmla="*/ 570440 h 2622759"/>
                <a:gd name="connsiteX13" fmla="*/ 1036320 w 1879600"/>
                <a:gd name="connsiteY13" fmla="*/ 499320 h 2622759"/>
                <a:gd name="connsiteX14" fmla="*/ 822960 w 1879600"/>
                <a:gd name="connsiteY14" fmla="*/ 519639 h 2622759"/>
                <a:gd name="connsiteX15" fmla="*/ 751840 w 1879600"/>
                <a:gd name="connsiteY15" fmla="*/ 458679 h 2622759"/>
                <a:gd name="connsiteX16" fmla="*/ 426720 w 1879600"/>
                <a:gd name="connsiteY16" fmla="*/ 773639 h 2622759"/>
                <a:gd name="connsiteX17" fmla="*/ 0 w 1879600"/>
                <a:gd name="connsiteY17" fmla="*/ 580599 h 2622759"/>
                <a:gd name="connsiteX18" fmla="*/ 213360 w 1879600"/>
                <a:gd name="connsiteY18" fmla="*/ 245319 h 2622759"/>
                <a:gd name="connsiteX0" fmla="*/ 213360 w 1879600"/>
                <a:gd name="connsiteY0" fmla="*/ 245319 h 2622759"/>
                <a:gd name="connsiteX1" fmla="*/ 457200 w 1879600"/>
                <a:gd name="connsiteY1" fmla="*/ 123399 h 2622759"/>
                <a:gd name="connsiteX2" fmla="*/ 599440 w 1879600"/>
                <a:gd name="connsiteY2" fmla="*/ 52280 h 2622759"/>
                <a:gd name="connsiteX3" fmla="*/ 833120 w 1879600"/>
                <a:gd name="connsiteY3" fmla="*/ 1479 h 2622759"/>
                <a:gd name="connsiteX4" fmla="*/ 1117600 w 1879600"/>
                <a:gd name="connsiteY4" fmla="*/ 72599 h 2622759"/>
                <a:gd name="connsiteX5" fmla="*/ 1381760 w 1879600"/>
                <a:gd name="connsiteY5" fmla="*/ 123399 h 2622759"/>
                <a:gd name="connsiteX6" fmla="*/ 1747520 w 1879600"/>
                <a:gd name="connsiteY6" fmla="*/ 418039 h 2622759"/>
                <a:gd name="connsiteX7" fmla="*/ 1849120 w 1879600"/>
                <a:gd name="connsiteY7" fmla="*/ 854919 h 2622759"/>
                <a:gd name="connsiteX8" fmla="*/ 1869440 w 1879600"/>
                <a:gd name="connsiteY8" fmla="*/ 1383239 h 2622759"/>
                <a:gd name="connsiteX9" fmla="*/ 1879600 w 1879600"/>
                <a:gd name="connsiteY9" fmla="*/ 2622759 h 2622759"/>
                <a:gd name="connsiteX10" fmla="*/ 1341120 w 1879600"/>
                <a:gd name="connsiteY10" fmla="*/ 2551639 h 2622759"/>
                <a:gd name="connsiteX11" fmla="*/ 1320800 w 1879600"/>
                <a:gd name="connsiteY11" fmla="*/ 692359 h 2622759"/>
                <a:gd name="connsiteX12" fmla="*/ 1209040 w 1879600"/>
                <a:gd name="connsiteY12" fmla="*/ 570440 h 2622759"/>
                <a:gd name="connsiteX13" fmla="*/ 1036320 w 1879600"/>
                <a:gd name="connsiteY13" fmla="*/ 499320 h 2622759"/>
                <a:gd name="connsiteX14" fmla="*/ 822960 w 1879600"/>
                <a:gd name="connsiteY14" fmla="*/ 519639 h 2622759"/>
                <a:gd name="connsiteX15" fmla="*/ 619760 w 1879600"/>
                <a:gd name="connsiteY15" fmla="*/ 550119 h 2622759"/>
                <a:gd name="connsiteX16" fmla="*/ 426720 w 1879600"/>
                <a:gd name="connsiteY16" fmla="*/ 773639 h 2622759"/>
                <a:gd name="connsiteX17" fmla="*/ 0 w 1879600"/>
                <a:gd name="connsiteY17" fmla="*/ 580599 h 2622759"/>
                <a:gd name="connsiteX18" fmla="*/ 213360 w 1879600"/>
                <a:gd name="connsiteY18" fmla="*/ 245319 h 2622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79600" h="2622759">
                  <a:moveTo>
                    <a:pt x="213360" y="245319"/>
                  </a:moveTo>
                  <a:cubicBezTo>
                    <a:pt x="304800" y="208066"/>
                    <a:pt x="365760" y="160652"/>
                    <a:pt x="457200" y="123399"/>
                  </a:cubicBezTo>
                  <a:cubicBezTo>
                    <a:pt x="514773" y="106466"/>
                    <a:pt x="541867" y="69213"/>
                    <a:pt x="599440" y="52280"/>
                  </a:cubicBezTo>
                  <a:lnTo>
                    <a:pt x="833120" y="1479"/>
                  </a:lnTo>
                  <a:cubicBezTo>
                    <a:pt x="933027" y="-10374"/>
                    <a:pt x="1026160" y="52279"/>
                    <a:pt x="1117600" y="72599"/>
                  </a:cubicBezTo>
                  <a:cubicBezTo>
                    <a:pt x="1209040" y="92919"/>
                    <a:pt x="1266614" y="62439"/>
                    <a:pt x="1381760" y="123399"/>
                  </a:cubicBezTo>
                  <a:lnTo>
                    <a:pt x="1747520" y="418039"/>
                  </a:lnTo>
                  <a:cubicBezTo>
                    <a:pt x="1764453" y="550119"/>
                    <a:pt x="1832187" y="722839"/>
                    <a:pt x="1849120" y="854919"/>
                  </a:cubicBezTo>
                  <a:lnTo>
                    <a:pt x="1869440" y="1383239"/>
                  </a:lnTo>
                  <a:cubicBezTo>
                    <a:pt x="1872827" y="1796412"/>
                    <a:pt x="1876213" y="2209586"/>
                    <a:pt x="1879600" y="2622759"/>
                  </a:cubicBezTo>
                  <a:lnTo>
                    <a:pt x="1341120" y="2551639"/>
                  </a:lnTo>
                  <a:lnTo>
                    <a:pt x="1320800" y="692359"/>
                  </a:lnTo>
                  <a:cubicBezTo>
                    <a:pt x="1308947" y="348613"/>
                    <a:pt x="1256453" y="602613"/>
                    <a:pt x="1209040" y="570440"/>
                  </a:cubicBezTo>
                  <a:cubicBezTo>
                    <a:pt x="1161627" y="538267"/>
                    <a:pt x="1110826" y="494240"/>
                    <a:pt x="1036320" y="499320"/>
                  </a:cubicBezTo>
                  <a:cubicBezTo>
                    <a:pt x="961814" y="504400"/>
                    <a:pt x="890693" y="523026"/>
                    <a:pt x="822960" y="519639"/>
                  </a:cubicBezTo>
                  <a:cubicBezTo>
                    <a:pt x="755227" y="516252"/>
                    <a:pt x="697653" y="485772"/>
                    <a:pt x="619760" y="550119"/>
                  </a:cubicBezTo>
                  <a:lnTo>
                    <a:pt x="426720" y="773639"/>
                  </a:lnTo>
                  <a:lnTo>
                    <a:pt x="0" y="580599"/>
                  </a:lnTo>
                  <a:lnTo>
                    <a:pt x="213360" y="245319"/>
                  </a:lnTo>
                  <a:close/>
                </a:path>
              </a:pathLst>
            </a:custGeom>
            <a:solidFill>
              <a:srgbClr val="FDEC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xmlns="" id="{6C4B94DE-C3F5-7698-36B4-B820D3696F98}"/>
                </a:ext>
              </a:extLst>
            </p:cNvPr>
            <p:cNvSpPr/>
            <p:nvPr/>
          </p:nvSpPr>
          <p:spPr>
            <a:xfrm>
              <a:off x="7005866" y="3506118"/>
              <a:ext cx="1772374" cy="2092960"/>
            </a:xfrm>
            <a:custGeom>
              <a:avLst/>
              <a:gdLst>
                <a:gd name="connsiteX0" fmla="*/ 0 w 1767840"/>
                <a:gd name="connsiteY0" fmla="*/ 0 h 2092960"/>
                <a:gd name="connsiteX1" fmla="*/ 538480 w 1767840"/>
                <a:gd name="connsiteY1" fmla="*/ 60960 h 2092960"/>
                <a:gd name="connsiteX2" fmla="*/ 528320 w 1767840"/>
                <a:gd name="connsiteY2" fmla="*/ 1270000 h 2092960"/>
                <a:gd name="connsiteX3" fmla="*/ 711200 w 1767840"/>
                <a:gd name="connsiteY3" fmla="*/ 1584960 h 2092960"/>
                <a:gd name="connsiteX4" fmla="*/ 1137920 w 1767840"/>
                <a:gd name="connsiteY4" fmla="*/ 1513840 h 2092960"/>
                <a:gd name="connsiteX5" fmla="*/ 1412240 w 1767840"/>
                <a:gd name="connsiteY5" fmla="*/ 1127760 h 2092960"/>
                <a:gd name="connsiteX6" fmla="*/ 1767840 w 1767840"/>
                <a:gd name="connsiteY6" fmla="*/ 1493520 h 2092960"/>
                <a:gd name="connsiteX7" fmla="*/ 1503680 w 1767840"/>
                <a:gd name="connsiteY7" fmla="*/ 1899920 h 2092960"/>
                <a:gd name="connsiteX8" fmla="*/ 934720 w 1767840"/>
                <a:gd name="connsiteY8" fmla="*/ 2092960 h 2092960"/>
                <a:gd name="connsiteX9" fmla="*/ 426720 w 1767840"/>
                <a:gd name="connsiteY9" fmla="*/ 1920240 h 2092960"/>
                <a:gd name="connsiteX10" fmla="*/ 142240 w 1767840"/>
                <a:gd name="connsiteY10" fmla="*/ 1727200 h 2092960"/>
                <a:gd name="connsiteX11" fmla="*/ 101600 w 1767840"/>
                <a:gd name="connsiteY11" fmla="*/ 1351280 h 2092960"/>
                <a:gd name="connsiteX12" fmla="*/ 10160 w 1767840"/>
                <a:gd name="connsiteY12" fmla="*/ 518160 h 2092960"/>
                <a:gd name="connsiteX0" fmla="*/ 0 w 1767840"/>
                <a:gd name="connsiteY0" fmla="*/ 0 h 2092960"/>
                <a:gd name="connsiteX1" fmla="*/ 538480 w 1767840"/>
                <a:gd name="connsiteY1" fmla="*/ 60960 h 2092960"/>
                <a:gd name="connsiteX2" fmla="*/ 528320 w 1767840"/>
                <a:gd name="connsiteY2" fmla="*/ 1270000 h 2092960"/>
                <a:gd name="connsiteX3" fmla="*/ 711200 w 1767840"/>
                <a:gd name="connsiteY3" fmla="*/ 1584960 h 2092960"/>
                <a:gd name="connsiteX4" fmla="*/ 1137920 w 1767840"/>
                <a:gd name="connsiteY4" fmla="*/ 1513840 h 2092960"/>
                <a:gd name="connsiteX5" fmla="*/ 1412240 w 1767840"/>
                <a:gd name="connsiteY5" fmla="*/ 1127760 h 2092960"/>
                <a:gd name="connsiteX6" fmla="*/ 1767840 w 1767840"/>
                <a:gd name="connsiteY6" fmla="*/ 1493520 h 2092960"/>
                <a:gd name="connsiteX7" fmla="*/ 1503680 w 1767840"/>
                <a:gd name="connsiteY7" fmla="*/ 1899920 h 2092960"/>
                <a:gd name="connsiteX8" fmla="*/ 934720 w 1767840"/>
                <a:gd name="connsiteY8" fmla="*/ 2092960 h 2092960"/>
                <a:gd name="connsiteX9" fmla="*/ 426720 w 1767840"/>
                <a:gd name="connsiteY9" fmla="*/ 1920240 h 2092960"/>
                <a:gd name="connsiteX10" fmla="*/ 142240 w 1767840"/>
                <a:gd name="connsiteY10" fmla="*/ 1727200 h 2092960"/>
                <a:gd name="connsiteX11" fmla="*/ 10160 w 1767840"/>
                <a:gd name="connsiteY11" fmla="*/ 1066800 h 2092960"/>
                <a:gd name="connsiteX12" fmla="*/ 10160 w 1767840"/>
                <a:gd name="connsiteY12" fmla="*/ 518160 h 2092960"/>
                <a:gd name="connsiteX0" fmla="*/ 0 w 1767840"/>
                <a:gd name="connsiteY0" fmla="*/ 0 h 2092960"/>
                <a:gd name="connsiteX1" fmla="*/ 538480 w 1767840"/>
                <a:gd name="connsiteY1" fmla="*/ 60960 h 2092960"/>
                <a:gd name="connsiteX2" fmla="*/ 528320 w 1767840"/>
                <a:gd name="connsiteY2" fmla="*/ 1270000 h 2092960"/>
                <a:gd name="connsiteX3" fmla="*/ 711200 w 1767840"/>
                <a:gd name="connsiteY3" fmla="*/ 1584960 h 2092960"/>
                <a:gd name="connsiteX4" fmla="*/ 1137920 w 1767840"/>
                <a:gd name="connsiteY4" fmla="*/ 1513840 h 2092960"/>
                <a:gd name="connsiteX5" fmla="*/ 1412240 w 1767840"/>
                <a:gd name="connsiteY5" fmla="*/ 1127760 h 2092960"/>
                <a:gd name="connsiteX6" fmla="*/ 1767840 w 1767840"/>
                <a:gd name="connsiteY6" fmla="*/ 1493520 h 2092960"/>
                <a:gd name="connsiteX7" fmla="*/ 1503680 w 1767840"/>
                <a:gd name="connsiteY7" fmla="*/ 1899920 h 2092960"/>
                <a:gd name="connsiteX8" fmla="*/ 934720 w 1767840"/>
                <a:gd name="connsiteY8" fmla="*/ 2092960 h 2092960"/>
                <a:gd name="connsiteX9" fmla="*/ 426720 w 1767840"/>
                <a:gd name="connsiteY9" fmla="*/ 1920240 h 2092960"/>
                <a:gd name="connsiteX10" fmla="*/ 142240 w 1767840"/>
                <a:gd name="connsiteY10" fmla="*/ 1727200 h 2092960"/>
                <a:gd name="connsiteX11" fmla="*/ 10160 w 1767840"/>
                <a:gd name="connsiteY11" fmla="*/ 1066800 h 2092960"/>
                <a:gd name="connsiteX12" fmla="*/ 10160 w 1767840"/>
                <a:gd name="connsiteY12" fmla="*/ 518160 h 2092960"/>
                <a:gd name="connsiteX0" fmla="*/ 0 w 1767840"/>
                <a:gd name="connsiteY0" fmla="*/ 0 h 2092960"/>
                <a:gd name="connsiteX1" fmla="*/ 538480 w 1767840"/>
                <a:gd name="connsiteY1" fmla="*/ 60960 h 2092960"/>
                <a:gd name="connsiteX2" fmla="*/ 528320 w 1767840"/>
                <a:gd name="connsiteY2" fmla="*/ 1270000 h 2092960"/>
                <a:gd name="connsiteX3" fmla="*/ 751840 w 1767840"/>
                <a:gd name="connsiteY3" fmla="*/ 1564640 h 2092960"/>
                <a:gd name="connsiteX4" fmla="*/ 1137920 w 1767840"/>
                <a:gd name="connsiteY4" fmla="*/ 1513840 h 2092960"/>
                <a:gd name="connsiteX5" fmla="*/ 1412240 w 1767840"/>
                <a:gd name="connsiteY5" fmla="*/ 1127760 h 2092960"/>
                <a:gd name="connsiteX6" fmla="*/ 1767840 w 1767840"/>
                <a:gd name="connsiteY6" fmla="*/ 1493520 h 2092960"/>
                <a:gd name="connsiteX7" fmla="*/ 1503680 w 1767840"/>
                <a:gd name="connsiteY7" fmla="*/ 1899920 h 2092960"/>
                <a:gd name="connsiteX8" fmla="*/ 934720 w 1767840"/>
                <a:gd name="connsiteY8" fmla="*/ 2092960 h 2092960"/>
                <a:gd name="connsiteX9" fmla="*/ 426720 w 1767840"/>
                <a:gd name="connsiteY9" fmla="*/ 1920240 h 2092960"/>
                <a:gd name="connsiteX10" fmla="*/ 142240 w 1767840"/>
                <a:gd name="connsiteY10" fmla="*/ 1727200 h 2092960"/>
                <a:gd name="connsiteX11" fmla="*/ 10160 w 1767840"/>
                <a:gd name="connsiteY11" fmla="*/ 1066800 h 2092960"/>
                <a:gd name="connsiteX12" fmla="*/ 10160 w 1767840"/>
                <a:gd name="connsiteY12" fmla="*/ 518160 h 2092960"/>
                <a:gd name="connsiteX0" fmla="*/ 4534 w 1772374"/>
                <a:gd name="connsiteY0" fmla="*/ 0 h 2092960"/>
                <a:gd name="connsiteX1" fmla="*/ 543014 w 1772374"/>
                <a:gd name="connsiteY1" fmla="*/ 60960 h 2092960"/>
                <a:gd name="connsiteX2" fmla="*/ 532854 w 1772374"/>
                <a:gd name="connsiteY2" fmla="*/ 1270000 h 2092960"/>
                <a:gd name="connsiteX3" fmla="*/ 756374 w 1772374"/>
                <a:gd name="connsiteY3" fmla="*/ 1564640 h 2092960"/>
                <a:gd name="connsiteX4" fmla="*/ 1142454 w 1772374"/>
                <a:gd name="connsiteY4" fmla="*/ 1513840 h 2092960"/>
                <a:gd name="connsiteX5" fmla="*/ 1416774 w 1772374"/>
                <a:gd name="connsiteY5" fmla="*/ 1127760 h 2092960"/>
                <a:gd name="connsiteX6" fmla="*/ 1772374 w 1772374"/>
                <a:gd name="connsiteY6" fmla="*/ 1493520 h 2092960"/>
                <a:gd name="connsiteX7" fmla="*/ 1508214 w 1772374"/>
                <a:gd name="connsiteY7" fmla="*/ 1899920 h 2092960"/>
                <a:gd name="connsiteX8" fmla="*/ 939254 w 1772374"/>
                <a:gd name="connsiteY8" fmla="*/ 2092960 h 2092960"/>
                <a:gd name="connsiteX9" fmla="*/ 431254 w 1772374"/>
                <a:gd name="connsiteY9" fmla="*/ 1920240 h 2092960"/>
                <a:gd name="connsiteX10" fmla="*/ 146774 w 1772374"/>
                <a:gd name="connsiteY10" fmla="*/ 1727200 h 2092960"/>
                <a:gd name="connsiteX11" fmla="*/ 14694 w 1772374"/>
                <a:gd name="connsiteY11" fmla="*/ 1066800 h 2092960"/>
                <a:gd name="connsiteX12" fmla="*/ 4534 w 1772374"/>
                <a:gd name="connsiteY12" fmla="*/ 762000 h 2092960"/>
                <a:gd name="connsiteX13" fmla="*/ 14694 w 1772374"/>
                <a:gd name="connsiteY13" fmla="*/ 518160 h 2092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72374" h="2092960">
                  <a:moveTo>
                    <a:pt x="4534" y="0"/>
                  </a:moveTo>
                  <a:lnTo>
                    <a:pt x="543014" y="60960"/>
                  </a:lnTo>
                  <a:cubicBezTo>
                    <a:pt x="539627" y="463973"/>
                    <a:pt x="536241" y="866987"/>
                    <a:pt x="532854" y="1270000"/>
                  </a:cubicBezTo>
                  <a:lnTo>
                    <a:pt x="756374" y="1564640"/>
                  </a:lnTo>
                  <a:lnTo>
                    <a:pt x="1142454" y="1513840"/>
                  </a:lnTo>
                  <a:lnTo>
                    <a:pt x="1416774" y="1127760"/>
                  </a:lnTo>
                  <a:lnTo>
                    <a:pt x="1772374" y="1493520"/>
                  </a:lnTo>
                  <a:lnTo>
                    <a:pt x="1508214" y="1899920"/>
                  </a:lnTo>
                  <a:lnTo>
                    <a:pt x="939254" y="2092960"/>
                  </a:lnTo>
                  <a:lnTo>
                    <a:pt x="431254" y="1920240"/>
                  </a:lnTo>
                  <a:lnTo>
                    <a:pt x="146774" y="1727200"/>
                  </a:lnTo>
                  <a:cubicBezTo>
                    <a:pt x="102747" y="1507067"/>
                    <a:pt x="-2239" y="1388533"/>
                    <a:pt x="14694" y="1066800"/>
                  </a:cubicBezTo>
                  <a:cubicBezTo>
                    <a:pt x="-10706" y="902547"/>
                    <a:pt x="4534" y="853440"/>
                    <a:pt x="4534" y="762000"/>
                  </a:cubicBezTo>
                  <a:cubicBezTo>
                    <a:pt x="4534" y="670560"/>
                    <a:pt x="11307" y="555413"/>
                    <a:pt x="14694" y="518160"/>
                  </a:cubicBezTo>
                </a:path>
              </a:pathLst>
            </a:custGeom>
            <a:solidFill>
              <a:srgbClr val="7E87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xmlns="" id="{D4428704-A0FA-3442-4691-FF39EC947D10}"/>
                </a:ext>
              </a:extLst>
            </p:cNvPr>
            <p:cNvSpPr/>
            <p:nvPr/>
          </p:nvSpPr>
          <p:spPr>
            <a:xfrm>
              <a:off x="8270240" y="2276758"/>
              <a:ext cx="568960" cy="1971040"/>
            </a:xfrm>
            <a:custGeom>
              <a:avLst/>
              <a:gdLst>
                <a:gd name="connsiteX0" fmla="*/ 20320 w 568960"/>
                <a:gd name="connsiteY0" fmla="*/ 0 h 1971040"/>
                <a:gd name="connsiteX1" fmla="*/ 20320 w 568960"/>
                <a:gd name="connsiteY1" fmla="*/ 0 h 1971040"/>
                <a:gd name="connsiteX2" fmla="*/ 558800 w 568960"/>
                <a:gd name="connsiteY2" fmla="*/ 0 h 1971040"/>
                <a:gd name="connsiteX3" fmla="*/ 568960 w 568960"/>
                <a:gd name="connsiteY3" fmla="*/ 1971040 h 1971040"/>
                <a:gd name="connsiteX4" fmla="*/ 0 w 568960"/>
                <a:gd name="connsiteY4" fmla="*/ 1879600 h 1971040"/>
                <a:gd name="connsiteX5" fmla="*/ 20320 w 568960"/>
                <a:gd name="connsiteY5" fmla="*/ 0 h 1971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8960" h="1971040">
                  <a:moveTo>
                    <a:pt x="20320" y="0"/>
                  </a:moveTo>
                  <a:lnTo>
                    <a:pt x="20320" y="0"/>
                  </a:lnTo>
                  <a:lnTo>
                    <a:pt x="558800" y="0"/>
                  </a:lnTo>
                  <a:cubicBezTo>
                    <a:pt x="562187" y="657013"/>
                    <a:pt x="565573" y="1314027"/>
                    <a:pt x="568960" y="1971040"/>
                  </a:cubicBezTo>
                  <a:lnTo>
                    <a:pt x="0" y="187960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DEC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" name="Hộp Văn bản 14">
              <a:extLst>
                <a:ext uri="{FF2B5EF4-FFF2-40B4-BE49-F238E27FC236}">
                  <a16:creationId xmlns:a16="http://schemas.microsoft.com/office/drawing/2014/main" xmlns="" id="{459A3AEA-E9CF-6C1C-C327-A2FCBFA0F163}"/>
                </a:ext>
              </a:extLst>
            </p:cNvPr>
            <p:cNvSpPr txBox="1"/>
            <p:nvPr/>
          </p:nvSpPr>
          <p:spPr>
            <a:xfrm>
              <a:off x="5547879" y="3029653"/>
              <a:ext cx="53893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2</a:t>
              </a:r>
              <a:endPara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  <p:sp>
          <p:nvSpPr>
            <p:cNvPr id="16" name="Hộp Văn bản 15">
              <a:extLst>
                <a:ext uri="{FF2B5EF4-FFF2-40B4-BE49-F238E27FC236}">
                  <a16:creationId xmlns:a16="http://schemas.microsoft.com/office/drawing/2014/main" xmlns="" id="{CDD3E6A3-7CBA-4EFF-AD79-3B77F6CED480}"/>
                </a:ext>
              </a:extLst>
            </p:cNvPr>
            <p:cNvSpPr txBox="1"/>
            <p:nvPr/>
          </p:nvSpPr>
          <p:spPr>
            <a:xfrm>
              <a:off x="7000761" y="1636311"/>
              <a:ext cx="53893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3</a:t>
              </a:r>
              <a:endPara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  <p:sp>
          <p:nvSpPr>
            <p:cNvPr id="17" name="Hộp Văn bản 16">
              <a:extLst>
                <a:ext uri="{FF2B5EF4-FFF2-40B4-BE49-F238E27FC236}">
                  <a16:creationId xmlns:a16="http://schemas.microsoft.com/office/drawing/2014/main" xmlns="" id="{20FC7D06-A1CE-0E0A-31C6-018764780479}"/>
                </a:ext>
              </a:extLst>
            </p:cNvPr>
            <p:cNvSpPr txBox="1"/>
            <p:nvPr/>
          </p:nvSpPr>
          <p:spPr>
            <a:xfrm>
              <a:off x="7062949" y="4175019"/>
              <a:ext cx="53893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4</a:t>
              </a:r>
              <a:endPara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  <p:sp>
          <p:nvSpPr>
            <p:cNvPr id="18" name="Hộp Văn bản 17">
              <a:extLst>
                <a:ext uri="{FF2B5EF4-FFF2-40B4-BE49-F238E27FC236}">
                  <a16:creationId xmlns:a16="http://schemas.microsoft.com/office/drawing/2014/main" xmlns="" id="{D3D5E27D-51A6-7773-B5F0-3CF576E99FAE}"/>
                </a:ext>
              </a:extLst>
            </p:cNvPr>
            <p:cNvSpPr txBox="1"/>
            <p:nvPr/>
          </p:nvSpPr>
          <p:spPr>
            <a:xfrm>
              <a:off x="8270836" y="2844887"/>
              <a:ext cx="53893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5</a:t>
              </a:r>
              <a:endPara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  <p:grpSp>
          <p:nvGrpSpPr>
            <p:cNvPr id="317" name="Đồ họa 240">
              <a:extLst>
                <a:ext uri="{FF2B5EF4-FFF2-40B4-BE49-F238E27FC236}">
                  <a16:creationId xmlns:a16="http://schemas.microsoft.com/office/drawing/2014/main" xmlns="" id="{19470A55-7280-4FC9-EAFC-5E8F1C4D2DA0}"/>
                </a:ext>
              </a:extLst>
            </p:cNvPr>
            <p:cNvGrpSpPr/>
            <p:nvPr/>
          </p:nvGrpSpPr>
          <p:grpSpPr>
            <a:xfrm>
              <a:off x="4598876" y="2939791"/>
              <a:ext cx="1033487" cy="368759"/>
              <a:chOff x="5675422" y="3343483"/>
              <a:chExt cx="549258" cy="195981"/>
            </a:xfrm>
          </p:grpSpPr>
          <p:grpSp>
            <p:nvGrpSpPr>
              <p:cNvPr id="318" name="Đồ họa 240">
                <a:extLst>
                  <a:ext uri="{FF2B5EF4-FFF2-40B4-BE49-F238E27FC236}">
                    <a16:creationId xmlns:a16="http://schemas.microsoft.com/office/drawing/2014/main" xmlns="" id="{598454CF-A62D-ED09-7038-670ABFEDEAB5}"/>
                  </a:ext>
                </a:extLst>
              </p:cNvPr>
              <p:cNvGrpSpPr/>
              <p:nvPr/>
            </p:nvGrpSpPr>
            <p:grpSpPr>
              <a:xfrm>
                <a:off x="5685075" y="3480546"/>
                <a:ext cx="539605" cy="58918"/>
                <a:chOff x="5685075" y="3480546"/>
                <a:chExt cx="539605" cy="58918"/>
              </a:xfrm>
            </p:grpSpPr>
            <p:sp>
              <p:nvSpPr>
                <p:cNvPr id="319" name="Hình tự do: Hình 318">
                  <a:extLst>
                    <a:ext uri="{FF2B5EF4-FFF2-40B4-BE49-F238E27FC236}">
                      <a16:creationId xmlns:a16="http://schemas.microsoft.com/office/drawing/2014/main" xmlns="" id="{69018169-4470-A1C7-FC35-0560D88D5196}"/>
                    </a:ext>
                  </a:extLst>
                </p:cNvPr>
                <p:cNvSpPr/>
                <p:nvPr/>
              </p:nvSpPr>
              <p:spPr>
                <a:xfrm>
                  <a:off x="5685075" y="3480546"/>
                  <a:ext cx="539605" cy="58918"/>
                </a:xfrm>
                <a:custGeom>
                  <a:avLst/>
                  <a:gdLst>
                    <a:gd name="connsiteX0" fmla="*/ 8224 w 539605"/>
                    <a:gd name="connsiteY0" fmla="*/ 41042 h 58918"/>
                    <a:gd name="connsiteX1" fmla="*/ 502 w 539605"/>
                    <a:gd name="connsiteY1" fmla="*/ 50694 h 58918"/>
                    <a:gd name="connsiteX2" fmla="*/ 502 w 539605"/>
                    <a:gd name="connsiteY2" fmla="*/ 50694 h 58918"/>
                    <a:gd name="connsiteX3" fmla="*/ 10155 w 539605"/>
                    <a:gd name="connsiteY3" fmla="*/ 58416 h 58918"/>
                    <a:gd name="connsiteX4" fmla="*/ 531381 w 539605"/>
                    <a:gd name="connsiteY4" fmla="*/ 17876 h 58918"/>
                    <a:gd name="connsiteX5" fmla="*/ 539103 w 539605"/>
                    <a:gd name="connsiteY5" fmla="*/ 8224 h 58918"/>
                    <a:gd name="connsiteX6" fmla="*/ 539103 w 539605"/>
                    <a:gd name="connsiteY6" fmla="*/ 8224 h 58918"/>
                    <a:gd name="connsiteX7" fmla="*/ 529451 w 539605"/>
                    <a:gd name="connsiteY7" fmla="*/ 502 h 58918"/>
                    <a:gd name="connsiteX8" fmla="*/ 8224 w 539605"/>
                    <a:gd name="connsiteY8" fmla="*/ 41042 h 589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9605" h="58918">
                      <a:moveTo>
                        <a:pt x="8224" y="41042"/>
                      </a:moveTo>
                      <a:cubicBezTo>
                        <a:pt x="2433" y="41042"/>
                        <a:pt x="-1428" y="46833"/>
                        <a:pt x="502" y="50694"/>
                      </a:cubicBezTo>
                      <a:lnTo>
                        <a:pt x="502" y="50694"/>
                      </a:lnTo>
                      <a:cubicBezTo>
                        <a:pt x="502" y="56486"/>
                        <a:pt x="6294" y="60347"/>
                        <a:pt x="10155" y="58416"/>
                      </a:cubicBezTo>
                      <a:lnTo>
                        <a:pt x="531381" y="17876"/>
                      </a:lnTo>
                      <a:cubicBezTo>
                        <a:pt x="537173" y="17876"/>
                        <a:pt x="541034" y="12085"/>
                        <a:pt x="539103" y="8224"/>
                      </a:cubicBezTo>
                      <a:lnTo>
                        <a:pt x="539103" y="8224"/>
                      </a:lnTo>
                      <a:cubicBezTo>
                        <a:pt x="539103" y="2433"/>
                        <a:pt x="533312" y="-1428"/>
                        <a:pt x="529451" y="502"/>
                      </a:cubicBezTo>
                      <a:lnTo>
                        <a:pt x="8224" y="41042"/>
                      </a:lnTo>
                      <a:close/>
                    </a:path>
                  </a:pathLst>
                </a:custGeom>
                <a:solidFill>
                  <a:srgbClr val="1268B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20" name="Hình tự do: Hình 319">
                  <a:extLst>
                    <a:ext uri="{FF2B5EF4-FFF2-40B4-BE49-F238E27FC236}">
                      <a16:creationId xmlns:a16="http://schemas.microsoft.com/office/drawing/2014/main" xmlns="" id="{250050D7-6F0F-A4CE-D037-33F5C238FC65}"/>
                    </a:ext>
                  </a:extLst>
                </p:cNvPr>
                <p:cNvSpPr/>
                <p:nvPr/>
              </p:nvSpPr>
              <p:spPr>
                <a:xfrm>
                  <a:off x="5691371" y="3490698"/>
                  <a:ext cx="528948" cy="46331"/>
                </a:xfrm>
                <a:custGeom>
                  <a:avLst/>
                  <a:gdLst>
                    <a:gd name="connsiteX0" fmla="*/ 9652 w 528948"/>
                    <a:gd name="connsiteY0" fmla="*/ 40540 h 46331"/>
                    <a:gd name="connsiteX1" fmla="*/ 0 w 528948"/>
                    <a:gd name="connsiteY1" fmla="*/ 44401 h 46331"/>
                    <a:gd name="connsiteX2" fmla="*/ 0 w 528948"/>
                    <a:gd name="connsiteY2" fmla="*/ 44401 h 46331"/>
                    <a:gd name="connsiteX3" fmla="*/ 9652 w 528948"/>
                    <a:gd name="connsiteY3" fmla="*/ 46331 h 46331"/>
                    <a:gd name="connsiteX4" fmla="*/ 519296 w 528948"/>
                    <a:gd name="connsiteY4" fmla="*/ 5791 h 46331"/>
                    <a:gd name="connsiteX5" fmla="*/ 528949 w 528948"/>
                    <a:gd name="connsiteY5" fmla="*/ 1930 h 46331"/>
                    <a:gd name="connsiteX6" fmla="*/ 528949 w 528948"/>
                    <a:gd name="connsiteY6" fmla="*/ 1930 h 46331"/>
                    <a:gd name="connsiteX7" fmla="*/ 519296 w 528948"/>
                    <a:gd name="connsiteY7" fmla="*/ 0 h 46331"/>
                    <a:gd name="connsiteX8" fmla="*/ 9652 w 528948"/>
                    <a:gd name="connsiteY8" fmla="*/ 40540 h 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28948" h="46331">
                      <a:moveTo>
                        <a:pt x="9652" y="40540"/>
                      </a:moveTo>
                      <a:cubicBezTo>
                        <a:pt x="3861" y="40540"/>
                        <a:pt x="0" y="42470"/>
                        <a:pt x="0" y="44401"/>
                      </a:cubicBezTo>
                      <a:lnTo>
                        <a:pt x="0" y="44401"/>
                      </a:lnTo>
                      <a:cubicBezTo>
                        <a:pt x="0" y="46331"/>
                        <a:pt x="3861" y="46331"/>
                        <a:pt x="9652" y="46331"/>
                      </a:cubicBezTo>
                      <a:lnTo>
                        <a:pt x="519296" y="5791"/>
                      </a:lnTo>
                      <a:cubicBezTo>
                        <a:pt x="525088" y="5791"/>
                        <a:pt x="528949" y="3861"/>
                        <a:pt x="528949" y="1930"/>
                      </a:cubicBezTo>
                      <a:lnTo>
                        <a:pt x="528949" y="1930"/>
                      </a:lnTo>
                      <a:cubicBezTo>
                        <a:pt x="528949" y="0"/>
                        <a:pt x="525088" y="0"/>
                        <a:pt x="519296" y="0"/>
                      </a:cubicBezTo>
                      <a:lnTo>
                        <a:pt x="9652" y="40540"/>
                      </a:lnTo>
                      <a:close/>
                    </a:path>
                  </a:pathLst>
                </a:custGeom>
                <a:solidFill>
                  <a:srgbClr val="00A4E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21" name="Đồ họa 240">
                <a:extLst>
                  <a:ext uri="{FF2B5EF4-FFF2-40B4-BE49-F238E27FC236}">
                    <a16:creationId xmlns:a16="http://schemas.microsoft.com/office/drawing/2014/main" xmlns="" id="{D549517B-0194-64C6-C126-6B06B7929B05}"/>
                  </a:ext>
                </a:extLst>
              </p:cNvPr>
              <p:cNvGrpSpPr/>
              <p:nvPr/>
            </p:nvGrpSpPr>
            <p:grpSpPr>
              <a:xfrm>
                <a:off x="5720325" y="3355568"/>
                <a:ext cx="484547" cy="170394"/>
                <a:chOff x="5720325" y="3355568"/>
                <a:chExt cx="484547" cy="170394"/>
              </a:xfrm>
            </p:grpSpPr>
            <p:grpSp>
              <p:nvGrpSpPr>
                <p:cNvPr id="322" name="Đồ họa 240">
                  <a:extLst>
                    <a:ext uri="{FF2B5EF4-FFF2-40B4-BE49-F238E27FC236}">
                      <a16:creationId xmlns:a16="http://schemas.microsoft.com/office/drawing/2014/main" xmlns="" id="{9C2DAAB8-1384-22AB-390F-8B66E8D1D997}"/>
                    </a:ext>
                  </a:extLst>
                </p:cNvPr>
                <p:cNvGrpSpPr/>
                <p:nvPr/>
              </p:nvGrpSpPr>
              <p:grpSpPr>
                <a:xfrm>
                  <a:off x="6181707" y="3355568"/>
                  <a:ext cx="23165" cy="133715"/>
                  <a:chOff x="6181707" y="3355568"/>
                  <a:chExt cx="23165" cy="133715"/>
                </a:xfrm>
              </p:grpSpPr>
              <p:grpSp>
                <p:nvGrpSpPr>
                  <p:cNvPr id="323" name="Đồ họa 240">
                    <a:extLst>
                      <a:ext uri="{FF2B5EF4-FFF2-40B4-BE49-F238E27FC236}">
                        <a16:creationId xmlns:a16="http://schemas.microsoft.com/office/drawing/2014/main" xmlns="" id="{3317339E-2001-48D1-7C20-3E1B5EB2F3D5}"/>
                      </a:ext>
                    </a:extLst>
                  </p:cNvPr>
                  <p:cNvGrpSpPr/>
                  <p:nvPr/>
                </p:nvGrpSpPr>
                <p:grpSpPr>
                  <a:xfrm>
                    <a:off x="6181707" y="3355568"/>
                    <a:ext cx="23165" cy="133715"/>
                    <a:chOff x="6181707" y="3355568"/>
                    <a:chExt cx="23165" cy="133715"/>
                  </a:xfrm>
                </p:grpSpPr>
                <p:sp>
                  <p:nvSpPr>
                    <p:cNvPr id="324" name="Hình tự do: Hình 323">
                      <a:extLst>
                        <a:ext uri="{FF2B5EF4-FFF2-40B4-BE49-F238E27FC236}">
                          <a16:creationId xmlns:a16="http://schemas.microsoft.com/office/drawing/2014/main" xmlns="" id="{FFFD6F96-06AA-E4CF-DA5D-F3D7A1CB2CA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81707" y="3355568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1 h 133715"/>
                        <a:gd name="connsiteX6" fmla="*/ 13513 w 23165"/>
                        <a:gd name="connsiteY6" fmla="*/ 5791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1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2"/>
                            <a:pt x="23166" y="125481"/>
                          </a:cubicBezTo>
                          <a:lnTo>
                            <a:pt x="13513" y="5791"/>
                          </a:lnTo>
                          <a:cubicBezTo>
                            <a:pt x="13513" y="3861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25" name="Hình tự do: Hình 324">
                      <a:extLst>
                        <a:ext uri="{FF2B5EF4-FFF2-40B4-BE49-F238E27FC236}">
                          <a16:creationId xmlns:a16="http://schemas.microsoft.com/office/drawing/2014/main" xmlns="" id="{C1C68958-4AAA-1CF6-5CFA-87F97943F1A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81707" y="3361359"/>
                      <a:ext cx="19304" cy="123550"/>
                    </a:xfrm>
                    <a:custGeom>
                      <a:avLst/>
                      <a:gdLst>
                        <a:gd name="connsiteX0" fmla="*/ 5791 w 19304"/>
                        <a:gd name="connsiteY0" fmla="*/ 0 h 123550"/>
                        <a:gd name="connsiteX1" fmla="*/ 0 w 19304"/>
                        <a:gd name="connsiteY1" fmla="*/ 7722 h 123550"/>
                        <a:gd name="connsiteX2" fmla="*/ 7722 w 19304"/>
                        <a:gd name="connsiteY2" fmla="*/ 117759 h 123550"/>
                        <a:gd name="connsiteX3" fmla="*/ 13513 w 19304"/>
                        <a:gd name="connsiteY3" fmla="*/ 123550 h 123550"/>
                        <a:gd name="connsiteX4" fmla="*/ 13513 w 19304"/>
                        <a:gd name="connsiteY4" fmla="*/ 123550 h 123550"/>
                        <a:gd name="connsiteX5" fmla="*/ 19305 w 19304"/>
                        <a:gd name="connsiteY5" fmla="*/ 115828 h 123550"/>
                        <a:gd name="connsiteX6" fmla="*/ 9652 w 19304"/>
                        <a:gd name="connsiteY6" fmla="*/ 5791 h 123550"/>
                        <a:gd name="connsiteX7" fmla="*/ 5791 w 19304"/>
                        <a:gd name="connsiteY7" fmla="*/ 0 h 123550"/>
                        <a:gd name="connsiteX8" fmla="*/ 5791 w 19304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9304" h="123550">
                          <a:moveTo>
                            <a:pt x="5791" y="0"/>
                          </a:moveTo>
                          <a:cubicBezTo>
                            <a:pt x="1931" y="0"/>
                            <a:pt x="0" y="3861"/>
                            <a:pt x="0" y="7722"/>
                          </a:cubicBezTo>
                          <a:lnTo>
                            <a:pt x="7722" y="117759"/>
                          </a:lnTo>
                          <a:cubicBezTo>
                            <a:pt x="7722" y="121620"/>
                            <a:pt x="11583" y="123550"/>
                            <a:pt x="13513" y="123550"/>
                          </a:cubicBezTo>
                          <a:lnTo>
                            <a:pt x="13513" y="123550"/>
                          </a:lnTo>
                          <a:cubicBezTo>
                            <a:pt x="17374" y="123550"/>
                            <a:pt x="19305" y="119689"/>
                            <a:pt x="19305" y="115828"/>
                          </a:cubicBezTo>
                          <a:lnTo>
                            <a:pt x="9652" y="5791"/>
                          </a:lnTo>
                          <a:cubicBezTo>
                            <a:pt x="11583" y="1931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326" name="Hình tự do: Hình 325">
                    <a:extLst>
                      <a:ext uri="{FF2B5EF4-FFF2-40B4-BE49-F238E27FC236}">
                        <a16:creationId xmlns:a16="http://schemas.microsoft.com/office/drawing/2014/main" xmlns="" id="{C4322B4D-6FFE-0EC2-2D66-0DD1941F4B34}"/>
                      </a:ext>
                    </a:extLst>
                  </p:cNvPr>
                  <p:cNvSpPr/>
                  <p:nvPr/>
                </p:nvSpPr>
                <p:spPr>
                  <a:xfrm>
                    <a:off x="6191360" y="3363290"/>
                    <a:ext cx="11582" cy="117758"/>
                  </a:xfrm>
                  <a:custGeom>
                    <a:avLst/>
                    <a:gdLst>
                      <a:gd name="connsiteX0" fmla="*/ 0 w 11582"/>
                      <a:gd name="connsiteY0" fmla="*/ 0 h 117758"/>
                      <a:gd name="connsiteX1" fmla="*/ 0 w 11582"/>
                      <a:gd name="connsiteY1" fmla="*/ 0 h 117758"/>
                      <a:gd name="connsiteX2" fmla="*/ 7722 w 11582"/>
                      <a:gd name="connsiteY2" fmla="*/ 115828 h 117758"/>
                      <a:gd name="connsiteX3" fmla="*/ 9652 w 11582"/>
                      <a:gd name="connsiteY3" fmla="*/ 117759 h 117758"/>
                      <a:gd name="connsiteX4" fmla="*/ 9652 w 11582"/>
                      <a:gd name="connsiteY4" fmla="*/ 117759 h 117758"/>
                      <a:gd name="connsiteX5" fmla="*/ 11583 w 11582"/>
                      <a:gd name="connsiteY5" fmla="*/ 115828 h 117758"/>
                      <a:gd name="connsiteX6" fmla="*/ 0 w 11582"/>
                      <a:gd name="connsiteY6" fmla="*/ 0 h 117758"/>
                      <a:gd name="connsiteX7" fmla="*/ 0 w 11582"/>
                      <a:gd name="connsiteY7" fmla="*/ 0 h 117758"/>
                      <a:gd name="connsiteX8" fmla="*/ 0 w 11582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82" h="117758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lnTo>
                          <a:pt x="7722" y="115828"/>
                        </a:lnTo>
                        <a:cubicBezTo>
                          <a:pt x="7722" y="115828"/>
                          <a:pt x="7722" y="117759"/>
                          <a:pt x="9652" y="117759"/>
                        </a:cubicBezTo>
                        <a:lnTo>
                          <a:pt x="9652" y="117759"/>
                        </a:lnTo>
                        <a:cubicBezTo>
                          <a:pt x="9652" y="117759"/>
                          <a:pt x="11583" y="117759"/>
                          <a:pt x="11583" y="115828"/>
                        </a:cubicBezTo>
                        <a:lnTo>
                          <a:pt x="0" y="0"/>
                        </a:lnTo>
                        <a:cubicBezTo>
                          <a:pt x="1931" y="0"/>
                          <a:pt x="0" y="0"/>
                          <a:pt x="0" y="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27" name="Đồ họa 240">
                  <a:extLst>
                    <a:ext uri="{FF2B5EF4-FFF2-40B4-BE49-F238E27FC236}">
                      <a16:creationId xmlns:a16="http://schemas.microsoft.com/office/drawing/2014/main" xmlns="" id="{54582351-2A72-E150-A6BE-DEE2A4C82B00}"/>
                    </a:ext>
                  </a:extLst>
                </p:cNvPr>
                <p:cNvGrpSpPr/>
                <p:nvPr/>
              </p:nvGrpSpPr>
              <p:grpSpPr>
                <a:xfrm>
                  <a:off x="6116071" y="3361359"/>
                  <a:ext cx="23165" cy="133715"/>
                  <a:chOff x="6116071" y="3361359"/>
                  <a:chExt cx="23165" cy="133715"/>
                </a:xfrm>
              </p:grpSpPr>
              <p:grpSp>
                <p:nvGrpSpPr>
                  <p:cNvPr id="328" name="Đồ họa 240">
                    <a:extLst>
                      <a:ext uri="{FF2B5EF4-FFF2-40B4-BE49-F238E27FC236}">
                        <a16:creationId xmlns:a16="http://schemas.microsoft.com/office/drawing/2014/main" xmlns="" id="{DB507CB6-5B75-7923-9C91-47BAA539F806}"/>
                      </a:ext>
                    </a:extLst>
                  </p:cNvPr>
                  <p:cNvGrpSpPr/>
                  <p:nvPr/>
                </p:nvGrpSpPr>
                <p:grpSpPr>
                  <a:xfrm>
                    <a:off x="6116071" y="3361359"/>
                    <a:ext cx="23165" cy="133715"/>
                    <a:chOff x="6116071" y="3361359"/>
                    <a:chExt cx="23165" cy="133715"/>
                  </a:xfrm>
                </p:grpSpPr>
                <p:sp>
                  <p:nvSpPr>
                    <p:cNvPr id="329" name="Hình tự do: Hình 328">
                      <a:extLst>
                        <a:ext uri="{FF2B5EF4-FFF2-40B4-BE49-F238E27FC236}">
                          <a16:creationId xmlns:a16="http://schemas.microsoft.com/office/drawing/2014/main" xmlns="" id="{4D97A8F2-1DCD-30E0-F0D3-CEDA36F5F2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16071" y="3361359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1 h 133715"/>
                        <a:gd name="connsiteX6" fmla="*/ 13513 w 23165"/>
                        <a:gd name="connsiteY6" fmla="*/ 5791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2"/>
                            <a:pt x="23166" y="125481"/>
                          </a:cubicBezTo>
                          <a:lnTo>
                            <a:pt x="13513" y="5791"/>
                          </a:lnTo>
                          <a:cubicBezTo>
                            <a:pt x="13513" y="1931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30" name="Hình tự do: Hình 329">
                      <a:extLst>
                        <a:ext uri="{FF2B5EF4-FFF2-40B4-BE49-F238E27FC236}">
                          <a16:creationId xmlns:a16="http://schemas.microsoft.com/office/drawing/2014/main" xmlns="" id="{08710FDC-977F-A070-D5BA-20C1437DBA5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16071" y="3367150"/>
                      <a:ext cx="21235" cy="123550"/>
                    </a:xfrm>
                    <a:custGeom>
                      <a:avLst/>
                      <a:gdLst>
                        <a:gd name="connsiteX0" fmla="*/ 5791 w 21235"/>
                        <a:gd name="connsiteY0" fmla="*/ 0 h 123550"/>
                        <a:gd name="connsiteX1" fmla="*/ 0 w 21235"/>
                        <a:gd name="connsiteY1" fmla="*/ 7722 h 123550"/>
                        <a:gd name="connsiteX2" fmla="*/ 9652 w 21235"/>
                        <a:gd name="connsiteY2" fmla="*/ 117759 h 123550"/>
                        <a:gd name="connsiteX3" fmla="*/ 15444 w 21235"/>
                        <a:gd name="connsiteY3" fmla="*/ 123550 h 123550"/>
                        <a:gd name="connsiteX4" fmla="*/ 15444 w 21235"/>
                        <a:gd name="connsiteY4" fmla="*/ 123550 h 123550"/>
                        <a:gd name="connsiteX5" fmla="*/ 21235 w 21235"/>
                        <a:gd name="connsiteY5" fmla="*/ 115828 h 123550"/>
                        <a:gd name="connsiteX6" fmla="*/ 13513 w 21235"/>
                        <a:gd name="connsiteY6" fmla="*/ 5791 h 123550"/>
                        <a:gd name="connsiteX7" fmla="*/ 5791 w 21235"/>
                        <a:gd name="connsiteY7" fmla="*/ 0 h 123550"/>
                        <a:gd name="connsiteX8" fmla="*/ 5791 w 21235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3550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17759"/>
                          </a:lnTo>
                          <a:cubicBezTo>
                            <a:pt x="9652" y="121620"/>
                            <a:pt x="13513" y="123550"/>
                            <a:pt x="15444" y="123550"/>
                          </a:cubicBezTo>
                          <a:lnTo>
                            <a:pt x="15444" y="123550"/>
                          </a:lnTo>
                          <a:cubicBezTo>
                            <a:pt x="19305" y="123550"/>
                            <a:pt x="21235" y="119689"/>
                            <a:pt x="21235" y="115828"/>
                          </a:cubicBezTo>
                          <a:lnTo>
                            <a:pt x="13513" y="5791"/>
                          </a:lnTo>
                          <a:cubicBezTo>
                            <a:pt x="11583" y="1930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331" name="Hình tự do: Hình 330">
                    <a:extLst>
                      <a:ext uri="{FF2B5EF4-FFF2-40B4-BE49-F238E27FC236}">
                        <a16:creationId xmlns:a16="http://schemas.microsoft.com/office/drawing/2014/main" xmlns="" id="{AEC11ADE-A7A7-6980-94FC-BE3CFA947E65}"/>
                      </a:ext>
                    </a:extLst>
                  </p:cNvPr>
                  <p:cNvSpPr/>
                  <p:nvPr/>
                </p:nvSpPr>
                <p:spPr>
                  <a:xfrm>
                    <a:off x="6124866" y="3369081"/>
                    <a:ext cx="12440" cy="117758"/>
                  </a:xfrm>
                  <a:custGeom>
                    <a:avLst/>
                    <a:gdLst>
                      <a:gd name="connsiteX0" fmla="*/ 858 w 12440"/>
                      <a:gd name="connsiteY0" fmla="*/ 0 h 117758"/>
                      <a:gd name="connsiteX1" fmla="*/ 858 w 12440"/>
                      <a:gd name="connsiteY1" fmla="*/ 0 h 117758"/>
                      <a:gd name="connsiteX2" fmla="*/ 8580 w 12440"/>
                      <a:gd name="connsiteY2" fmla="*/ 115828 h 117758"/>
                      <a:gd name="connsiteX3" fmla="*/ 10510 w 12440"/>
                      <a:gd name="connsiteY3" fmla="*/ 117759 h 117758"/>
                      <a:gd name="connsiteX4" fmla="*/ 10510 w 12440"/>
                      <a:gd name="connsiteY4" fmla="*/ 117759 h 117758"/>
                      <a:gd name="connsiteX5" fmla="*/ 12441 w 12440"/>
                      <a:gd name="connsiteY5" fmla="*/ 115828 h 117758"/>
                      <a:gd name="connsiteX6" fmla="*/ 858 w 12440"/>
                      <a:gd name="connsiteY6" fmla="*/ 0 h 117758"/>
                      <a:gd name="connsiteX7" fmla="*/ 858 w 12440"/>
                      <a:gd name="connsiteY7" fmla="*/ 0 h 117758"/>
                      <a:gd name="connsiteX8" fmla="*/ 858 w 12440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2440" h="117758">
                        <a:moveTo>
                          <a:pt x="858" y="0"/>
                        </a:moveTo>
                        <a:cubicBezTo>
                          <a:pt x="858" y="0"/>
                          <a:pt x="-1073" y="0"/>
                          <a:pt x="858" y="0"/>
                        </a:cubicBezTo>
                        <a:lnTo>
                          <a:pt x="8580" y="115828"/>
                        </a:lnTo>
                        <a:cubicBezTo>
                          <a:pt x="8580" y="115828"/>
                          <a:pt x="8580" y="117759"/>
                          <a:pt x="10510" y="117759"/>
                        </a:cubicBezTo>
                        <a:lnTo>
                          <a:pt x="10510" y="117759"/>
                        </a:lnTo>
                        <a:cubicBezTo>
                          <a:pt x="10510" y="117759"/>
                          <a:pt x="12441" y="117759"/>
                          <a:pt x="12441" y="115828"/>
                        </a:cubicBezTo>
                        <a:lnTo>
                          <a:pt x="858" y="0"/>
                        </a:lnTo>
                        <a:cubicBezTo>
                          <a:pt x="2788" y="0"/>
                          <a:pt x="858" y="0"/>
                          <a:pt x="858" y="0"/>
                        </a:cubicBezTo>
                        <a:lnTo>
                          <a:pt x="858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32" name="Đồ họa 240">
                  <a:extLst>
                    <a:ext uri="{FF2B5EF4-FFF2-40B4-BE49-F238E27FC236}">
                      <a16:creationId xmlns:a16="http://schemas.microsoft.com/office/drawing/2014/main" xmlns="" id="{391BF51C-F1F6-62FF-E889-8AAB703E50E9}"/>
                    </a:ext>
                  </a:extLst>
                </p:cNvPr>
                <p:cNvGrpSpPr/>
                <p:nvPr/>
              </p:nvGrpSpPr>
              <p:grpSpPr>
                <a:xfrm>
                  <a:off x="6050435" y="3366637"/>
                  <a:ext cx="23165" cy="134229"/>
                  <a:chOff x="6050435" y="3366637"/>
                  <a:chExt cx="23165" cy="134229"/>
                </a:xfrm>
              </p:grpSpPr>
              <p:grpSp>
                <p:nvGrpSpPr>
                  <p:cNvPr id="333" name="Đồ họa 240">
                    <a:extLst>
                      <a:ext uri="{FF2B5EF4-FFF2-40B4-BE49-F238E27FC236}">
                        <a16:creationId xmlns:a16="http://schemas.microsoft.com/office/drawing/2014/main" xmlns="" id="{471EB945-E27A-036F-84B6-C03373C2A365}"/>
                      </a:ext>
                    </a:extLst>
                  </p:cNvPr>
                  <p:cNvGrpSpPr/>
                  <p:nvPr/>
                </p:nvGrpSpPr>
                <p:grpSpPr>
                  <a:xfrm>
                    <a:off x="6050435" y="3366637"/>
                    <a:ext cx="23165" cy="134229"/>
                    <a:chOff x="6050435" y="3366637"/>
                    <a:chExt cx="23165" cy="134229"/>
                  </a:xfrm>
                </p:grpSpPr>
                <p:sp>
                  <p:nvSpPr>
                    <p:cNvPr id="334" name="Hình tự do: Hình 333">
                      <a:extLst>
                        <a:ext uri="{FF2B5EF4-FFF2-40B4-BE49-F238E27FC236}">
                          <a16:creationId xmlns:a16="http://schemas.microsoft.com/office/drawing/2014/main" xmlns="" id="{08F69439-067D-4116-1B9C-1EAD7573D91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50435" y="3366637"/>
                      <a:ext cx="23165" cy="134229"/>
                    </a:xfrm>
                    <a:custGeom>
                      <a:avLst/>
                      <a:gdLst>
                        <a:gd name="connsiteX0" fmla="*/ 5791 w 23165"/>
                        <a:gd name="connsiteY0" fmla="*/ 513 h 134229"/>
                        <a:gd name="connsiteX1" fmla="*/ 0 w 23165"/>
                        <a:gd name="connsiteY1" fmla="*/ 8235 h 134229"/>
                        <a:gd name="connsiteX2" fmla="*/ 9652 w 23165"/>
                        <a:gd name="connsiteY2" fmla="*/ 127925 h 134229"/>
                        <a:gd name="connsiteX3" fmla="*/ 17374 w 23165"/>
                        <a:gd name="connsiteY3" fmla="*/ 133716 h 134229"/>
                        <a:gd name="connsiteX4" fmla="*/ 17374 w 23165"/>
                        <a:gd name="connsiteY4" fmla="*/ 133716 h 134229"/>
                        <a:gd name="connsiteX5" fmla="*/ 23166 w 23165"/>
                        <a:gd name="connsiteY5" fmla="*/ 125994 h 134229"/>
                        <a:gd name="connsiteX6" fmla="*/ 13513 w 23165"/>
                        <a:gd name="connsiteY6" fmla="*/ 6305 h 134229"/>
                        <a:gd name="connsiteX7" fmla="*/ 5791 w 23165"/>
                        <a:gd name="connsiteY7" fmla="*/ 513 h 134229"/>
                        <a:gd name="connsiteX8" fmla="*/ 5791 w 23165"/>
                        <a:gd name="connsiteY8" fmla="*/ 513 h 13422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4229">
                          <a:moveTo>
                            <a:pt x="5791" y="513"/>
                          </a:moveTo>
                          <a:cubicBezTo>
                            <a:pt x="1930" y="513"/>
                            <a:pt x="0" y="4374"/>
                            <a:pt x="0" y="8235"/>
                          </a:cubicBezTo>
                          <a:lnTo>
                            <a:pt x="9652" y="127925"/>
                          </a:lnTo>
                          <a:cubicBezTo>
                            <a:pt x="9652" y="131785"/>
                            <a:pt x="13513" y="135646"/>
                            <a:pt x="17374" y="133716"/>
                          </a:cubicBezTo>
                          <a:lnTo>
                            <a:pt x="17374" y="133716"/>
                          </a:lnTo>
                          <a:cubicBezTo>
                            <a:pt x="21235" y="133716"/>
                            <a:pt x="23166" y="129855"/>
                            <a:pt x="23166" y="125994"/>
                          </a:cubicBezTo>
                          <a:lnTo>
                            <a:pt x="13513" y="6305"/>
                          </a:lnTo>
                          <a:cubicBezTo>
                            <a:pt x="13513" y="2444"/>
                            <a:pt x="9652" y="-1417"/>
                            <a:pt x="5791" y="513"/>
                          </a:cubicBezTo>
                          <a:lnTo>
                            <a:pt x="5791" y="513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35" name="Hình tự do: Hình 334">
                      <a:extLst>
                        <a:ext uri="{FF2B5EF4-FFF2-40B4-BE49-F238E27FC236}">
                          <a16:creationId xmlns:a16="http://schemas.microsoft.com/office/drawing/2014/main" xmlns="" id="{F778AFFF-F63C-FAD3-9AFC-EA71BFE9293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50435" y="3371011"/>
                      <a:ext cx="21235" cy="123550"/>
                    </a:xfrm>
                    <a:custGeom>
                      <a:avLst/>
                      <a:gdLst>
                        <a:gd name="connsiteX0" fmla="*/ 5791 w 21235"/>
                        <a:gd name="connsiteY0" fmla="*/ 0 h 123550"/>
                        <a:gd name="connsiteX1" fmla="*/ 0 w 21235"/>
                        <a:gd name="connsiteY1" fmla="*/ 7722 h 123550"/>
                        <a:gd name="connsiteX2" fmla="*/ 9652 w 21235"/>
                        <a:gd name="connsiteY2" fmla="*/ 117759 h 123550"/>
                        <a:gd name="connsiteX3" fmla="*/ 15444 w 21235"/>
                        <a:gd name="connsiteY3" fmla="*/ 123550 h 123550"/>
                        <a:gd name="connsiteX4" fmla="*/ 15444 w 21235"/>
                        <a:gd name="connsiteY4" fmla="*/ 123550 h 123550"/>
                        <a:gd name="connsiteX5" fmla="*/ 21235 w 21235"/>
                        <a:gd name="connsiteY5" fmla="*/ 115828 h 123550"/>
                        <a:gd name="connsiteX6" fmla="*/ 11583 w 21235"/>
                        <a:gd name="connsiteY6" fmla="*/ 7722 h 123550"/>
                        <a:gd name="connsiteX7" fmla="*/ 5791 w 21235"/>
                        <a:gd name="connsiteY7" fmla="*/ 0 h 123550"/>
                        <a:gd name="connsiteX8" fmla="*/ 5791 w 21235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3550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17759"/>
                          </a:lnTo>
                          <a:cubicBezTo>
                            <a:pt x="9652" y="121620"/>
                            <a:pt x="13513" y="123550"/>
                            <a:pt x="15444" y="123550"/>
                          </a:cubicBezTo>
                          <a:lnTo>
                            <a:pt x="15444" y="123550"/>
                          </a:lnTo>
                          <a:cubicBezTo>
                            <a:pt x="19305" y="123550"/>
                            <a:pt x="21235" y="119689"/>
                            <a:pt x="21235" y="115828"/>
                          </a:cubicBezTo>
                          <a:lnTo>
                            <a:pt x="11583" y="7722"/>
                          </a:lnTo>
                          <a:cubicBezTo>
                            <a:pt x="11583" y="3861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336" name="Hình tự do: Hình 335">
                    <a:extLst>
                      <a:ext uri="{FF2B5EF4-FFF2-40B4-BE49-F238E27FC236}">
                        <a16:creationId xmlns:a16="http://schemas.microsoft.com/office/drawing/2014/main" xmlns="" id="{D9E7549C-3115-50C2-56B9-DE8A85EEE713}"/>
                      </a:ext>
                    </a:extLst>
                  </p:cNvPr>
                  <p:cNvSpPr/>
                  <p:nvPr/>
                </p:nvSpPr>
                <p:spPr>
                  <a:xfrm>
                    <a:off x="6059230" y="3374872"/>
                    <a:ext cx="12440" cy="117758"/>
                  </a:xfrm>
                  <a:custGeom>
                    <a:avLst/>
                    <a:gdLst>
                      <a:gd name="connsiteX0" fmla="*/ 858 w 12440"/>
                      <a:gd name="connsiteY0" fmla="*/ 0 h 117758"/>
                      <a:gd name="connsiteX1" fmla="*/ 858 w 12440"/>
                      <a:gd name="connsiteY1" fmla="*/ 0 h 117758"/>
                      <a:gd name="connsiteX2" fmla="*/ 8580 w 12440"/>
                      <a:gd name="connsiteY2" fmla="*/ 115828 h 117758"/>
                      <a:gd name="connsiteX3" fmla="*/ 10510 w 12440"/>
                      <a:gd name="connsiteY3" fmla="*/ 117759 h 117758"/>
                      <a:gd name="connsiteX4" fmla="*/ 10510 w 12440"/>
                      <a:gd name="connsiteY4" fmla="*/ 117759 h 117758"/>
                      <a:gd name="connsiteX5" fmla="*/ 12441 w 12440"/>
                      <a:gd name="connsiteY5" fmla="*/ 115828 h 117758"/>
                      <a:gd name="connsiteX6" fmla="*/ 858 w 12440"/>
                      <a:gd name="connsiteY6" fmla="*/ 0 h 117758"/>
                      <a:gd name="connsiteX7" fmla="*/ 858 w 12440"/>
                      <a:gd name="connsiteY7" fmla="*/ 0 h 117758"/>
                      <a:gd name="connsiteX8" fmla="*/ 858 w 12440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2440" h="117758">
                        <a:moveTo>
                          <a:pt x="858" y="0"/>
                        </a:moveTo>
                        <a:cubicBezTo>
                          <a:pt x="858" y="0"/>
                          <a:pt x="-1072" y="0"/>
                          <a:pt x="858" y="0"/>
                        </a:cubicBezTo>
                        <a:lnTo>
                          <a:pt x="8580" y="115828"/>
                        </a:lnTo>
                        <a:cubicBezTo>
                          <a:pt x="8580" y="115828"/>
                          <a:pt x="8580" y="117759"/>
                          <a:pt x="10510" y="117759"/>
                        </a:cubicBezTo>
                        <a:lnTo>
                          <a:pt x="10510" y="117759"/>
                        </a:lnTo>
                        <a:cubicBezTo>
                          <a:pt x="10510" y="117759"/>
                          <a:pt x="12441" y="117759"/>
                          <a:pt x="12441" y="115828"/>
                        </a:cubicBezTo>
                        <a:lnTo>
                          <a:pt x="858" y="0"/>
                        </a:lnTo>
                        <a:cubicBezTo>
                          <a:pt x="2788" y="0"/>
                          <a:pt x="858" y="0"/>
                          <a:pt x="858" y="0"/>
                        </a:cubicBezTo>
                        <a:lnTo>
                          <a:pt x="858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37" name="Đồ họa 240">
                  <a:extLst>
                    <a:ext uri="{FF2B5EF4-FFF2-40B4-BE49-F238E27FC236}">
                      <a16:creationId xmlns:a16="http://schemas.microsoft.com/office/drawing/2014/main" xmlns="" id="{CA1EFF17-BD50-2335-F6D8-3CEF85527218}"/>
                    </a:ext>
                  </a:extLst>
                </p:cNvPr>
                <p:cNvGrpSpPr/>
                <p:nvPr/>
              </p:nvGrpSpPr>
              <p:grpSpPr>
                <a:xfrm>
                  <a:off x="5984799" y="3371011"/>
                  <a:ext cx="23165" cy="133715"/>
                  <a:chOff x="5984799" y="3371011"/>
                  <a:chExt cx="23165" cy="133715"/>
                </a:xfrm>
              </p:grpSpPr>
              <p:grpSp>
                <p:nvGrpSpPr>
                  <p:cNvPr id="338" name="Đồ họa 240">
                    <a:extLst>
                      <a:ext uri="{FF2B5EF4-FFF2-40B4-BE49-F238E27FC236}">
                        <a16:creationId xmlns:a16="http://schemas.microsoft.com/office/drawing/2014/main" xmlns="" id="{9C1F2294-97DA-A80D-F1B9-D18054558423}"/>
                      </a:ext>
                    </a:extLst>
                  </p:cNvPr>
                  <p:cNvGrpSpPr/>
                  <p:nvPr/>
                </p:nvGrpSpPr>
                <p:grpSpPr>
                  <a:xfrm>
                    <a:off x="5984799" y="3371011"/>
                    <a:ext cx="23165" cy="133715"/>
                    <a:chOff x="5984799" y="3371011"/>
                    <a:chExt cx="23165" cy="133715"/>
                  </a:xfrm>
                </p:grpSpPr>
                <p:sp>
                  <p:nvSpPr>
                    <p:cNvPr id="339" name="Hình tự do: Hình 338">
                      <a:extLst>
                        <a:ext uri="{FF2B5EF4-FFF2-40B4-BE49-F238E27FC236}">
                          <a16:creationId xmlns:a16="http://schemas.microsoft.com/office/drawing/2014/main" xmlns="" id="{2383D362-E4E1-6064-9384-7DB06C1B7F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84799" y="3371011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1 h 133715"/>
                        <a:gd name="connsiteX6" fmla="*/ 13513 w 23165"/>
                        <a:gd name="connsiteY6" fmla="*/ 7722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2"/>
                            <a:pt x="23166" y="125481"/>
                          </a:cubicBezTo>
                          <a:lnTo>
                            <a:pt x="13513" y="7722"/>
                          </a:lnTo>
                          <a:cubicBezTo>
                            <a:pt x="13513" y="3861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40" name="Hình tự do: Hình 339">
                      <a:extLst>
                        <a:ext uri="{FF2B5EF4-FFF2-40B4-BE49-F238E27FC236}">
                          <a16:creationId xmlns:a16="http://schemas.microsoft.com/office/drawing/2014/main" xmlns="" id="{5459C56E-7B97-C2D2-2658-F33FE5B4808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84799" y="3376803"/>
                      <a:ext cx="21235" cy="123550"/>
                    </a:xfrm>
                    <a:custGeom>
                      <a:avLst/>
                      <a:gdLst>
                        <a:gd name="connsiteX0" fmla="*/ 5791 w 21235"/>
                        <a:gd name="connsiteY0" fmla="*/ 0 h 123550"/>
                        <a:gd name="connsiteX1" fmla="*/ 0 w 21235"/>
                        <a:gd name="connsiteY1" fmla="*/ 7722 h 123550"/>
                        <a:gd name="connsiteX2" fmla="*/ 9652 w 21235"/>
                        <a:gd name="connsiteY2" fmla="*/ 117759 h 123550"/>
                        <a:gd name="connsiteX3" fmla="*/ 15444 w 21235"/>
                        <a:gd name="connsiteY3" fmla="*/ 123550 h 123550"/>
                        <a:gd name="connsiteX4" fmla="*/ 15444 w 21235"/>
                        <a:gd name="connsiteY4" fmla="*/ 123550 h 123550"/>
                        <a:gd name="connsiteX5" fmla="*/ 21235 w 21235"/>
                        <a:gd name="connsiteY5" fmla="*/ 115828 h 123550"/>
                        <a:gd name="connsiteX6" fmla="*/ 11583 w 21235"/>
                        <a:gd name="connsiteY6" fmla="*/ 5791 h 123550"/>
                        <a:gd name="connsiteX7" fmla="*/ 5791 w 21235"/>
                        <a:gd name="connsiteY7" fmla="*/ 0 h 123550"/>
                        <a:gd name="connsiteX8" fmla="*/ 5791 w 21235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3550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17759"/>
                          </a:lnTo>
                          <a:cubicBezTo>
                            <a:pt x="9652" y="121620"/>
                            <a:pt x="13513" y="123550"/>
                            <a:pt x="15444" y="123550"/>
                          </a:cubicBezTo>
                          <a:lnTo>
                            <a:pt x="15444" y="123550"/>
                          </a:lnTo>
                          <a:cubicBezTo>
                            <a:pt x="19305" y="123550"/>
                            <a:pt x="21235" y="119689"/>
                            <a:pt x="21235" y="115828"/>
                          </a:cubicBezTo>
                          <a:lnTo>
                            <a:pt x="11583" y="5791"/>
                          </a:lnTo>
                          <a:cubicBezTo>
                            <a:pt x="11583" y="1930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341" name="Hình tự do: Hình 340">
                    <a:extLst>
                      <a:ext uri="{FF2B5EF4-FFF2-40B4-BE49-F238E27FC236}">
                        <a16:creationId xmlns:a16="http://schemas.microsoft.com/office/drawing/2014/main" xmlns="" id="{630413EA-9791-ACB0-A955-BA0771107230}"/>
                      </a:ext>
                    </a:extLst>
                  </p:cNvPr>
                  <p:cNvSpPr/>
                  <p:nvPr/>
                </p:nvSpPr>
                <p:spPr>
                  <a:xfrm>
                    <a:off x="5993004" y="3378733"/>
                    <a:ext cx="13030" cy="117758"/>
                  </a:xfrm>
                  <a:custGeom>
                    <a:avLst/>
                    <a:gdLst>
                      <a:gd name="connsiteX0" fmla="*/ 1448 w 13030"/>
                      <a:gd name="connsiteY0" fmla="*/ 0 h 117758"/>
                      <a:gd name="connsiteX1" fmla="*/ 1448 w 13030"/>
                      <a:gd name="connsiteY1" fmla="*/ 0 h 117758"/>
                      <a:gd name="connsiteX2" fmla="*/ 9170 w 13030"/>
                      <a:gd name="connsiteY2" fmla="*/ 115828 h 117758"/>
                      <a:gd name="connsiteX3" fmla="*/ 11100 w 13030"/>
                      <a:gd name="connsiteY3" fmla="*/ 117759 h 117758"/>
                      <a:gd name="connsiteX4" fmla="*/ 11100 w 13030"/>
                      <a:gd name="connsiteY4" fmla="*/ 117759 h 117758"/>
                      <a:gd name="connsiteX5" fmla="*/ 13031 w 13030"/>
                      <a:gd name="connsiteY5" fmla="*/ 115828 h 117758"/>
                      <a:gd name="connsiteX6" fmla="*/ 1448 w 13030"/>
                      <a:gd name="connsiteY6" fmla="*/ 0 h 117758"/>
                      <a:gd name="connsiteX7" fmla="*/ 1448 w 13030"/>
                      <a:gd name="connsiteY7" fmla="*/ 0 h 117758"/>
                      <a:gd name="connsiteX8" fmla="*/ 1448 w 13030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030" h="117758">
                        <a:moveTo>
                          <a:pt x="1448" y="0"/>
                        </a:moveTo>
                        <a:cubicBezTo>
                          <a:pt x="-483" y="0"/>
                          <a:pt x="-483" y="1930"/>
                          <a:pt x="1448" y="0"/>
                        </a:cubicBezTo>
                        <a:lnTo>
                          <a:pt x="9170" y="115828"/>
                        </a:lnTo>
                        <a:cubicBezTo>
                          <a:pt x="9170" y="115828"/>
                          <a:pt x="9170" y="117759"/>
                          <a:pt x="11100" y="117759"/>
                        </a:cubicBezTo>
                        <a:lnTo>
                          <a:pt x="11100" y="117759"/>
                        </a:lnTo>
                        <a:cubicBezTo>
                          <a:pt x="11100" y="117759"/>
                          <a:pt x="13031" y="117759"/>
                          <a:pt x="13031" y="115828"/>
                        </a:cubicBezTo>
                        <a:lnTo>
                          <a:pt x="1448" y="0"/>
                        </a:lnTo>
                        <a:cubicBezTo>
                          <a:pt x="1448" y="0"/>
                          <a:pt x="1448" y="0"/>
                          <a:pt x="1448" y="0"/>
                        </a:cubicBezTo>
                        <a:lnTo>
                          <a:pt x="1448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42" name="Đồ họa 240">
                  <a:extLst>
                    <a:ext uri="{FF2B5EF4-FFF2-40B4-BE49-F238E27FC236}">
                      <a16:creationId xmlns:a16="http://schemas.microsoft.com/office/drawing/2014/main" xmlns="" id="{F04098E1-4A8B-A778-EC9B-F3963AE02DCC}"/>
                    </a:ext>
                  </a:extLst>
                </p:cNvPr>
                <p:cNvGrpSpPr/>
                <p:nvPr/>
              </p:nvGrpSpPr>
              <p:grpSpPr>
                <a:xfrm>
                  <a:off x="5919163" y="3376803"/>
                  <a:ext cx="23165" cy="133715"/>
                  <a:chOff x="5919163" y="3376803"/>
                  <a:chExt cx="23165" cy="133715"/>
                </a:xfrm>
              </p:grpSpPr>
              <p:grpSp>
                <p:nvGrpSpPr>
                  <p:cNvPr id="343" name="Đồ họa 240">
                    <a:extLst>
                      <a:ext uri="{FF2B5EF4-FFF2-40B4-BE49-F238E27FC236}">
                        <a16:creationId xmlns:a16="http://schemas.microsoft.com/office/drawing/2014/main" xmlns="" id="{6BAE93D6-83E0-4BB4-8EF4-6D17CE87EEA4}"/>
                      </a:ext>
                    </a:extLst>
                  </p:cNvPr>
                  <p:cNvGrpSpPr/>
                  <p:nvPr/>
                </p:nvGrpSpPr>
                <p:grpSpPr>
                  <a:xfrm>
                    <a:off x="5919163" y="3376803"/>
                    <a:ext cx="23165" cy="133715"/>
                    <a:chOff x="5919163" y="3376803"/>
                    <a:chExt cx="23165" cy="133715"/>
                  </a:xfrm>
                </p:grpSpPr>
                <p:sp>
                  <p:nvSpPr>
                    <p:cNvPr id="344" name="Hình tự do: Hình 343">
                      <a:extLst>
                        <a:ext uri="{FF2B5EF4-FFF2-40B4-BE49-F238E27FC236}">
                          <a16:creationId xmlns:a16="http://schemas.microsoft.com/office/drawing/2014/main" xmlns="" id="{F726CC94-4680-C1A6-281B-369C6E0BBE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9163" y="3376803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1 h 133715"/>
                        <a:gd name="connsiteX6" fmla="*/ 13513 w 23165"/>
                        <a:gd name="connsiteY6" fmla="*/ 5791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1"/>
                            <a:pt x="23166" y="125481"/>
                          </a:cubicBezTo>
                          <a:lnTo>
                            <a:pt x="13513" y="5791"/>
                          </a:lnTo>
                          <a:cubicBezTo>
                            <a:pt x="11583" y="1930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45" name="Hình tự do: Hình 344">
                      <a:extLst>
                        <a:ext uri="{FF2B5EF4-FFF2-40B4-BE49-F238E27FC236}">
                          <a16:creationId xmlns:a16="http://schemas.microsoft.com/office/drawing/2014/main" xmlns="" id="{658DADBD-026E-0DA1-15B1-9B9F12F72BA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9163" y="3382594"/>
                      <a:ext cx="21235" cy="123550"/>
                    </a:xfrm>
                    <a:custGeom>
                      <a:avLst/>
                      <a:gdLst>
                        <a:gd name="connsiteX0" fmla="*/ 5791 w 21235"/>
                        <a:gd name="connsiteY0" fmla="*/ 0 h 123550"/>
                        <a:gd name="connsiteX1" fmla="*/ 0 w 21235"/>
                        <a:gd name="connsiteY1" fmla="*/ 7722 h 123550"/>
                        <a:gd name="connsiteX2" fmla="*/ 9652 w 21235"/>
                        <a:gd name="connsiteY2" fmla="*/ 117759 h 123550"/>
                        <a:gd name="connsiteX3" fmla="*/ 15444 w 21235"/>
                        <a:gd name="connsiteY3" fmla="*/ 123550 h 123550"/>
                        <a:gd name="connsiteX4" fmla="*/ 15444 w 21235"/>
                        <a:gd name="connsiteY4" fmla="*/ 123550 h 123550"/>
                        <a:gd name="connsiteX5" fmla="*/ 21235 w 21235"/>
                        <a:gd name="connsiteY5" fmla="*/ 115828 h 123550"/>
                        <a:gd name="connsiteX6" fmla="*/ 11583 w 21235"/>
                        <a:gd name="connsiteY6" fmla="*/ 5791 h 123550"/>
                        <a:gd name="connsiteX7" fmla="*/ 5791 w 21235"/>
                        <a:gd name="connsiteY7" fmla="*/ 0 h 123550"/>
                        <a:gd name="connsiteX8" fmla="*/ 5791 w 21235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3550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17759"/>
                          </a:lnTo>
                          <a:cubicBezTo>
                            <a:pt x="9652" y="121620"/>
                            <a:pt x="13513" y="123550"/>
                            <a:pt x="15444" y="123550"/>
                          </a:cubicBezTo>
                          <a:lnTo>
                            <a:pt x="15444" y="123550"/>
                          </a:lnTo>
                          <a:cubicBezTo>
                            <a:pt x="19305" y="123550"/>
                            <a:pt x="21235" y="119689"/>
                            <a:pt x="21235" y="115828"/>
                          </a:cubicBezTo>
                          <a:lnTo>
                            <a:pt x="11583" y="5791"/>
                          </a:lnTo>
                          <a:cubicBezTo>
                            <a:pt x="11583" y="1930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346" name="Hình tự do: Hình 345">
                    <a:extLst>
                      <a:ext uri="{FF2B5EF4-FFF2-40B4-BE49-F238E27FC236}">
                        <a16:creationId xmlns:a16="http://schemas.microsoft.com/office/drawing/2014/main" xmlns="" id="{F22966BD-3E1C-2C65-F687-9C8E95914E04}"/>
                      </a:ext>
                    </a:extLst>
                  </p:cNvPr>
                  <p:cNvSpPr/>
                  <p:nvPr/>
                </p:nvSpPr>
                <p:spPr>
                  <a:xfrm>
                    <a:off x="5927368" y="3384525"/>
                    <a:ext cx="13030" cy="117758"/>
                  </a:xfrm>
                  <a:custGeom>
                    <a:avLst/>
                    <a:gdLst>
                      <a:gd name="connsiteX0" fmla="*/ 1448 w 13030"/>
                      <a:gd name="connsiteY0" fmla="*/ 0 h 117758"/>
                      <a:gd name="connsiteX1" fmla="*/ 1448 w 13030"/>
                      <a:gd name="connsiteY1" fmla="*/ 0 h 117758"/>
                      <a:gd name="connsiteX2" fmla="*/ 9170 w 13030"/>
                      <a:gd name="connsiteY2" fmla="*/ 115828 h 117758"/>
                      <a:gd name="connsiteX3" fmla="*/ 11100 w 13030"/>
                      <a:gd name="connsiteY3" fmla="*/ 117759 h 117758"/>
                      <a:gd name="connsiteX4" fmla="*/ 11100 w 13030"/>
                      <a:gd name="connsiteY4" fmla="*/ 117759 h 117758"/>
                      <a:gd name="connsiteX5" fmla="*/ 13031 w 13030"/>
                      <a:gd name="connsiteY5" fmla="*/ 115828 h 117758"/>
                      <a:gd name="connsiteX6" fmla="*/ 1448 w 13030"/>
                      <a:gd name="connsiteY6" fmla="*/ 0 h 117758"/>
                      <a:gd name="connsiteX7" fmla="*/ 1448 w 13030"/>
                      <a:gd name="connsiteY7" fmla="*/ 0 h 117758"/>
                      <a:gd name="connsiteX8" fmla="*/ 1448 w 13030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030" h="117758">
                        <a:moveTo>
                          <a:pt x="1448" y="0"/>
                        </a:moveTo>
                        <a:cubicBezTo>
                          <a:pt x="-483" y="0"/>
                          <a:pt x="-483" y="0"/>
                          <a:pt x="1448" y="0"/>
                        </a:cubicBezTo>
                        <a:lnTo>
                          <a:pt x="9170" y="115828"/>
                        </a:lnTo>
                        <a:cubicBezTo>
                          <a:pt x="9170" y="115828"/>
                          <a:pt x="9170" y="117759"/>
                          <a:pt x="11100" y="117759"/>
                        </a:cubicBezTo>
                        <a:lnTo>
                          <a:pt x="11100" y="117759"/>
                        </a:lnTo>
                        <a:cubicBezTo>
                          <a:pt x="11100" y="117759"/>
                          <a:pt x="13031" y="117759"/>
                          <a:pt x="13031" y="115828"/>
                        </a:cubicBezTo>
                        <a:lnTo>
                          <a:pt x="1448" y="0"/>
                        </a:lnTo>
                        <a:cubicBezTo>
                          <a:pt x="1448" y="0"/>
                          <a:pt x="1448" y="0"/>
                          <a:pt x="1448" y="0"/>
                        </a:cubicBezTo>
                        <a:lnTo>
                          <a:pt x="1448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47" name="Đồ họa 240">
                  <a:extLst>
                    <a:ext uri="{FF2B5EF4-FFF2-40B4-BE49-F238E27FC236}">
                      <a16:creationId xmlns:a16="http://schemas.microsoft.com/office/drawing/2014/main" xmlns="" id="{F59C3C10-9C95-989B-DCEB-7D0B61FDBA63}"/>
                    </a:ext>
                  </a:extLst>
                </p:cNvPr>
                <p:cNvGrpSpPr/>
                <p:nvPr/>
              </p:nvGrpSpPr>
              <p:grpSpPr>
                <a:xfrm>
                  <a:off x="5853527" y="3382594"/>
                  <a:ext cx="23165" cy="133715"/>
                  <a:chOff x="5853527" y="3382594"/>
                  <a:chExt cx="23165" cy="133715"/>
                </a:xfrm>
              </p:grpSpPr>
              <p:grpSp>
                <p:nvGrpSpPr>
                  <p:cNvPr id="348" name="Đồ họa 240">
                    <a:extLst>
                      <a:ext uri="{FF2B5EF4-FFF2-40B4-BE49-F238E27FC236}">
                        <a16:creationId xmlns:a16="http://schemas.microsoft.com/office/drawing/2014/main" xmlns="" id="{86BBC8EF-ACCA-95D7-38AE-A114C9ED464F}"/>
                      </a:ext>
                    </a:extLst>
                  </p:cNvPr>
                  <p:cNvGrpSpPr/>
                  <p:nvPr/>
                </p:nvGrpSpPr>
                <p:grpSpPr>
                  <a:xfrm>
                    <a:off x="5853527" y="3382594"/>
                    <a:ext cx="23165" cy="133715"/>
                    <a:chOff x="5853527" y="3382594"/>
                    <a:chExt cx="23165" cy="133715"/>
                  </a:xfrm>
                </p:grpSpPr>
                <p:sp>
                  <p:nvSpPr>
                    <p:cNvPr id="349" name="Hình tự do: Hình 348">
                      <a:extLst>
                        <a:ext uri="{FF2B5EF4-FFF2-40B4-BE49-F238E27FC236}">
                          <a16:creationId xmlns:a16="http://schemas.microsoft.com/office/drawing/2014/main" xmlns="" id="{DF337694-5FDD-0A8E-0977-6DF59001977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3527" y="3382594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0 h 133715"/>
                        <a:gd name="connsiteX6" fmla="*/ 13513 w 23165"/>
                        <a:gd name="connsiteY6" fmla="*/ 5791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1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2"/>
                            <a:pt x="23166" y="125480"/>
                          </a:cubicBezTo>
                          <a:lnTo>
                            <a:pt x="13513" y="5791"/>
                          </a:lnTo>
                          <a:cubicBezTo>
                            <a:pt x="11583" y="1930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50" name="Hình tự do: Hình 349">
                      <a:extLst>
                        <a:ext uri="{FF2B5EF4-FFF2-40B4-BE49-F238E27FC236}">
                          <a16:creationId xmlns:a16="http://schemas.microsoft.com/office/drawing/2014/main" xmlns="" id="{A74B843F-DF75-787B-3C4D-2502C70582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3527" y="3387872"/>
                      <a:ext cx="21235" cy="124063"/>
                    </a:xfrm>
                    <a:custGeom>
                      <a:avLst/>
                      <a:gdLst>
                        <a:gd name="connsiteX0" fmla="*/ 5791 w 21235"/>
                        <a:gd name="connsiteY0" fmla="*/ 513 h 124063"/>
                        <a:gd name="connsiteX1" fmla="*/ 0 w 21235"/>
                        <a:gd name="connsiteY1" fmla="*/ 8235 h 124063"/>
                        <a:gd name="connsiteX2" fmla="*/ 9652 w 21235"/>
                        <a:gd name="connsiteY2" fmla="*/ 118272 h 124063"/>
                        <a:gd name="connsiteX3" fmla="*/ 15444 w 21235"/>
                        <a:gd name="connsiteY3" fmla="*/ 124064 h 124063"/>
                        <a:gd name="connsiteX4" fmla="*/ 15444 w 21235"/>
                        <a:gd name="connsiteY4" fmla="*/ 124064 h 124063"/>
                        <a:gd name="connsiteX5" fmla="*/ 21235 w 21235"/>
                        <a:gd name="connsiteY5" fmla="*/ 116342 h 124063"/>
                        <a:gd name="connsiteX6" fmla="*/ 11583 w 21235"/>
                        <a:gd name="connsiteY6" fmla="*/ 6305 h 124063"/>
                        <a:gd name="connsiteX7" fmla="*/ 5791 w 21235"/>
                        <a:gd name="connsiteY7" fmla="*/ 513 h 124063"/>
                        <a:gd name="connsiteX8" fmla="*/ 5791 w 21235"/>
                        <a:gd name="connsiteY8" fmla="*/ 513 h 12406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4063">
                          <a:moveTo>
                            <a:pt x="5791" y="513"/>
                          </a:moveTo>
                          <a:cubicBezTo>
                            <a:pt x="1931" y="513"/>
                            <a:pt x="0" y="4374"/>
                            <a:pt x="0" y="8235"/>
                          </a:cubicBezTo>
                          <a:lnTo>
                            <a:pt x="9652" y="118272"/>
                          </a:lnTo>
                          <a:cubicBezTo>
                            <a:pt x="9652" y="122133"/>
                            <a:pt x="13513" y="124064"/>
                            <a:pt x="15444" y="124064"/>
                          </a:cubicBezTo>
                          <a:lnTo>
                            <a:pt x="15444" y="124064"/>
                          </a:lnTo>
                          <a:cubicBezTo>
                            <a:pt x="19305" y="124064"/>
                            <a:pt x="21235" y="120203"/>
                            <a:pt x="21235" y="116342"/>
                          </a:cubicBezTo>
                          <a:lnTo>
                            <a:pt x="11583" y="6305"/>
                          </a:lnTo>
                          <a:cubicBezTo>
                            <a:pt x="11583" y="2444"/>
                            <a:pt x="9652" y="-1417"/>
                            <a:pt x="5791" y="513"/>
                          </a:cubicBezTo>
                          <a:lnTo>
                            <a:pt x="5791" y="513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351" name="Hình tự do: Hình 350">
                    <a:extLst>
                      <a:ext uri="{FF2B5EF4-FFF2-40B4-BE49-F238E27FC236}">
                        <a16:creationId xmlns:a16="http://schemas.microsoft.com/office/drawing/2014/main" xmlns="" id="{F4B48F0B-376F-3D1A-CAC0-00990079602D}"/>
                      </a:ext>
                    </a:extLst>
                  </p:cNvPr>
                  <p:cNvSpPr/>
                  <p:nvPr/>
                </p:nvSpPr>
                <p:spPr>
                  <a:xfrm>
                    <a:off x="5861732" y="3390316"/>
                    <a:ext cx="13030" cy="117758"/>
                  </a:xfrm>
                  <a:custGeom>
                    <a:avLst/>
                    <a:gdLst>
                      <a:gd name="connsiteX0" fmla="*/ 1448 w 13030"/>
                      <a:gd name="connsiteY0" fmla="*/ 0 h 117758"/>
                      <a:gd name="connsiteX1" fmla="*/ 1448 w 13030"/>
                      <a:gd name="connsiteY1" fmla="*/ 0 h 117758"/>
                      <a:gd name="connsiteX2" fmla="*/ 9170 w 13030"/>
                      <a:gd name="connsiteY2" fmla="*/ 115828 h 117758"/>
                      <a:gd name="connsiteX3" fmla="*/ 11100 w 13030"/>
                      <a:gd name="connsiteY3" fmla="*/ 117759 h 117758"/>
                      <a:gd name="connsiteX4" fmla="*/ 11100 w 13030"/>
                      <a:gd name="connsiteY4" fmla="*/ 117759 h 117758"/>
                      <a:gd name="connsiteX5" fmla="*/ 13031 w 13030"/>
                      <a:gd name="connsiteY5" fmla="*/ 115828 h 117758"/>
                      <a:gd name="connsiteX6" fmla="*/ 1448 w 13030"/>
                      <a:gd name="connsiteY6" fmla="*/ 0 h 117758"/>
                      <a:gd name="connsiteX7" fmla="*/ 1448 w 13030"/>
                      <a:gd name="connsiteY7" fmla="*/ 0 h 117758"/>
                      <a:gd name="connsiteX8" fmla="*/ 1448 w 13030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030" h="117758">
                        <a:moveTo>
                          <a:pt x="1448" y="0"/>
                        </a:moveTo>
                        <a:cubicBezTo>
                          <a:pt x="-483" y="0"/>
                          <a:pt x="-483" y="0"/>
                          <a:pt x="1448" y="0"/>
                        </a:cubicBezTo>
                        <a:lnTo>
                          <a:pt x="9170" y="115828"/>
                        </a:lnTo>
                        <a:cubicBezTo>
                          <a:pt x="9170" y="115828"/>
                          <a:pt x="9170" y="117759"/>
                          <a:pt x="11100" y="117759"/>
                        </a:cubicBezTo>
                        <a:lnTo>
                          <a:pt x="11100" y="117759"/>
                        </a:lnTo>
                        <a:cubicBezTo>
                          <a:pt x="11100" y="117759"/>
                          <a:pt x="13031" y="117759"/>
                          <a:pt x="13031" y="115828"/>
                        </a:cubicBezTo>
                        <a:lnTo>
                          <a:pt x="1448" y="0"/>
                        </a:lnTo>
                        <a:cubicBezTo>
                          <a:pt x="1448" y="0"/>
                          <a:pt x="1448" y="0"/>
                          <a:pt x="1448" y="0"/>
                        </a:cubicBezTo>
                        <a:lnTo>
                          <a:pt x="1448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52" name="Đồ họa 240">
                  <a:extLst>
                    <a:ext uri="{FF2B5EF4-FFF2-40B4-BE49-F238E27FC236}">
                      <a16:creationId xmlns:a16="http://schemas.microsoft.com/office/drawing/2014/main" xmlns="" id="{413FD33C-1A49-7829-E604-20102B6F6E73}"/>
                    </a:ext>
                  </a:extLst>
                </p:cNvPr>
                <p:cNvGrpSpPr/>
                <p:nvPr/>
              </p:nvGrpSpPr>
              <p:grpSpPr>
                <a:xfrm>
                  <a:off x="5787892" y="3386455"/>
                  <a:ext cx="23165" cy="133715"/>
                  <a:chOff x="5787892" y="3386455"/>
                  <a:chExt cx="23165" cy="133715"/>
                </a:xfrm>
              </p:grpSpPr>
              <p:grpSp>
                <p:nvGrpSpPr>
                  <p:cNvPr id="353" name="Đồ họa 240">
                    <a:extLst>
                      <a:ext uri="{FF2B5EF4-FFF2-40B4-BE49-F238E27FC236}">
                        <a16:creationId xmlns:a16="http://schemas.microsoft.com/office/drawing/2014/main" xmlns="" id="{3E28144C-5C95-76FF-0833-95D7D0439CFD}"/>
                      </a:ext>
                    </a:extLst>
                  </p:cNvPr>
                  <p:cNvGrpSpPr/>
                  <p:nvPr/>
                </p:nvGrpSpPr>
                <p:grpSpPr>
                  <a:xfrm>
                    <a:off x="5787892" y="3386455"/>
                    <a:ext cx="23165" cy="133715"/>
                    <a:chOff x="5787892" y="3386455"/>
                    <a:chExt cx="23165" cy="133715"/>
                  </a:xfrm>
                </p:grpSpPr>
                <p:sp>
                  <p:nvSpPr>
                    <p:cNvPr id="354" name="Hình tự do: Hình 353">
                      <a:extLst>
                        <a:ext uri="{FF2B5EF4-FFF2-40B4-BE49-F238E27FC236}">
                          <a16:creationId xmlns:a16="http://schemas.microsoft.com/office/drawing/2014/main" xmlns="" id="{D0299DCE-6267-8BD1-B349-26893FE215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87892" y="3386455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1 h 133715"/>
                        <a:gd name="connsiteX6" fmla="*/ 13513 w 23165"/>
                        <a:gd name="connsiteY6" fmla="*/ 5791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1"/>
                            <a:pt x="23166" y="125481"/>
                          </a:cubicBezTo>
                          <a:lnTo>
                            <a:pt x="13513" y="5791"/>
                          </a:lnTo>
                          <a:cubicBezTo>
                            <a:pt x="11583" y="3861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55" name="Hình tự do: Hình 354">
                      <a:extLst>
                        <a:ext uri="{FF2B5EF4-FFF2-40B4-BE49-F238E27FC236}">
                          <a16:creationId xmlns:a16="http://schemas.microsoft.com/office/drawing/2014/main" xmlns="" id="{DC335496-9E1E-D918-7316-91B2924C330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87892" y="3392247"/>
                      <a:ext cx="21235" cy="123550"/>
                    </a:xfrm>
                    <a:custGeom>
                      <a:avLst/>
                      <a:gdLst>
                        <a:gd name="connsiteX0" fmla="*/ 5791 w 21235"/>
                        <a:gd name="connsiteY0" fmla="*/ 0 h 123550"/>
                        <a:gd name="connsiteX1" fmla="*/ 0 w 21235"/>
                        <a:gd name="connsiteY1" fmla="*/ 7722 h 123550"/>
                        <a:gd name="connsiteX2" fmla="*/ 9652 w 21235"/>
                        <a:gd name="connsiteY2" fmla="*/ 117759 h 123550"/>
                        <a:gd name="connsiteX3" fmla="*/ 15444 w 21235"/>
                        <a:gd name="connsiteY3" fmla="*/ 123550 h 123550"/>
                        <a:gd name="connsiteX4" fmla="*/ 15444 w 21235"/>
                        <a:gd name="connsiteY4" fmla="*/ 123550 h 123550"/>
                        <a:gd name="connsiteX5" fmla="*/ 21235 w 21235"/>
                        <a:gd name="connsiteY5" fmla="*/ 115828 h 123550"/>
                        <a:gd name="connsiteX6" fmla="*/ 11583 w 21235"/>
                        <a:gd name="connsiteY6" fmla="*/ 5791 h 123550"/>
                        <a:gd name="connsiteX7" fmla="*/ 5791 w 21235"/>
                        <a:gd name="connsiteY7" fmla="*/ 0 h 123550"/>
                        <a:gd name="connsiteX8" fmla="*/ 5791 w 21235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3550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17759"/>
                          </a:lnTo>
                          <a:cubicBezTo>
                            <a:pt x="9652" y="121620"/>
                            <a:pt x="13513" y="123550"/>
                            <a:pt x="15444" y="123550"/>
                          </a:cubicBezTo>
                          <a:lnTo>
                            <a:pt x="15444" y="123550"/>
                          </a:lnTo>
                          <a:cubicBezTo>
                            <a:pt x="19305" y="123550"/>
                            <a:pt x="21235" y="119689"/>
                            <a:pt x="21235" y="115828"/>
                          </a:cubicBezTo>
                          <a:lnTo>
                            <a:pt x="11583" y="5791"/>
                          </a:lnTo>
                          <a:cubicBezTo>
                            <a:pt x="11583" y="1930"/>
                            <a:pt x="772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356" name="Hình tự do: Hình 355">
                    <a:extLst>
                      <a:ext uri="{FF2B5EF4-FFF2-40B4-BE49-F238E27FC236}">
                        <a16:creationId xmlns:a16="http://schemas.microsoft.com/office/drawing/2014/main" xmlns="" id="{2DB641E7-D31C-C110-42EF-BB75C98758D2}"/>
                      </a:ext>
                    </a:extLst>
                  </p:cNvPr>
                  <p:cNvSpPr/>
                  <p:nvPr/>
                </p:nvSpPr>
                <p:spPr>
                  <a:xfrm>
                    <a:off x="5796096" y="3394177"/>
                    <a:ext cx="13030" cy="117758"/>
                  </a:xfrm>
                  <a:custGeom>
                    <a:avLst/>
                    <a:gdLst>
                      <a:gd name="connsiteX0" fmla="*/ 1448 w 13030"/>
                      <a:gd name="connsiteY0" fmla="*/ 0 h 117758"/>
                      <a:gd name="connsiteX1" fmla="*/ 1448 w 13030"/>
                      <a:gd name="connsiteY1" fmla="*/ 0 h 117758"/>
                      <a:gd name="connsiteX2" fmla="*/ 9170 w 13030"/>
                      <a:gd name="connsiteY2" fmla="*/ 115828 h 117758"/>
                      <a:gd name="connsiteX3" fmla="*/ 11100 w 13030"/>
                      <a:gd name="connsiteY3" fmla="*/ 117759 h 117758"/>
                      <a:gd name="connsiteX4" fmla="*/ 11100 w 13030"/>
                      <a:gd name="connsiteY4" fmla="*/ 117759 h 117758"/>
                      <a:gd name="connsiteX5" fmla="*/ 13031 w 13030"/>
                      <a:gd name="connsiteY5" fmla="*/ 115828 h 117758"/>
                      <a:gd name="connsiteX6" fmla="*/ 1448 w 13030"/>
                      <a:gd name="connsiteY6" fmla="*/ 0 h 117758"/>
                      <a:gd name="connsiteX7" fmla="*/ 1448 w 13030"/>
                      <a:gd name="connsiteY7" fmla="*/ 0 h 117758"/>
                      <a:gd name="connsiteX8" fmla="*/ 1448 w 13030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030" h="117758">
                        <a:moveTo>
                          <a:pt x="1448" y="0"/>
                        </a:moveTo>
                        <a:cubicBezTo>
                          <a:pt x="-483" y="0"/>
                          <a:pt x="-483" y="1931"/>
                          <a:pt x="1448" y="0"/>
                        </a:cubicBezTo>
                        <a:lnTo>
                          <a:pt x="9170" y="115828"/>
                        </a:lnTo>
                        <a:cubicBezTo>
                          <a:pt x="9170" y="115828"/>
                          <a:pt x="9170" y="117759"/>
                          <a:pt x="11100" y="117759"/>
                        </a:cubicBezTo>
                        <a:lnTo>
                          <a:pt x="11100" y="117759"/>
                        </a:lnTo>
                        <a:cubicBezTo>
                          <a:pt x="11100" y="117759"/>
                          <a:pt x="13031" y="117759"/>
                          <a:pt x="13031" y="115828"/>
                        </a:cubicBezTo>
                        <a:lnTo>
                          <a:pt x="1448" y="0"/>
                        </a:lnTo>
                        <a:cubicBezTo>
                          <a:pt x="1448" y="1931"/>
                          <a:pt x="1448" y="0"/>
                          <a:pt x="1448" y="0"/>
                        </a:cubicBezTo>
                        <a:lnTo>
                          <a:pt x="1448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57" name="Đồ họa 240">
                  <a:extLst>
                    <a:ext uri="{FF2B5EF4-FFF2-40B4-BE49-F238E27FC236}">
                      <a16:creationId xmlns:a16="http://schemas.microsoft.com/office/drawing/2014/main" xmlns="" id="{84A9D744-895F-8279-FEE2-2CA5B5662AFC}"/>
                    </a:ext>
                  </a:extLst>
                </p:cNvPr>
                <p:cNvGrpSpPr/>
                <p:nvPr/>
              </p:nvGrpSpPr>
              <p:grpSpPr>
                <a:xfrm>
                  <a:off x="5720325" y="3392247"/>
                  <a:ext cx="23165" cy="133715"/>
                  <a:chOff x="5720325" y="3392247"/>
                  <a:chExt cx="23165" cy="133715"/>
                </a:xfrm>
              </p:grpSpPr>
              <p:grpSp>
                <p:nvGrpSpPr>
                  <p:cNvPr id="358" name="Đồ họa 240">
                    <a:extLst>
                      <a:ext uri="{FF2B5EF4-FFF2-40B4-BE49-F238E27FC236}">
                        <a16:creationId xmlns:a16="http://schemas.microsoft.com/office/drawing/2014/main" xmlns="" id="{66B0F202-6264-CD2E-E41F-BF013694F917}"/>
                      </a:ext>
                    </a:extLst>
                  </p:cNvPr>
                  <p:cNvGrpSpPr/>
                  <p:nvPr/>
                </p:nvGrpSpPr>
                <p:grpSpPr>
                  <a:xfrm>
                    <a:off x="5720325" y="3392247"/>
                    <a:ext cx="23165" cy="133715"/>
                    <a:chOff x="5720325" y="3392247"/>
                    <a:chExt cx="23165" cy="133715"/>
                  </a:xfrm>
                </p:grpSpPr>
                <p:sp>
                  <p:nvSpPr>
                    <p:cNvPr id="359" name="Hình tự do: Hình 358">
                      <a:extLst>
                        <a:ext uri="{FF2B5EF4-FFF2-40B4-BE49-F238E27FC236}">
                          <a16:creationId xmlns:a16="http://schemas.microsoft.com/office/drawing/2014/main" xmlns="" id="{5A755338-EAFF-B649-8B11-63EBBAC428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20325" y="3392247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0 h 133715"/>
                        <a:gd name="connsiteX6" fmla="*/ 13513 w 23165"/>
                        <a:gd name="connsiteY6" fmla="*/ 5791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1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2"/>
                            <a:pt x="23166" y="125480"/>
                          </a:cubicBezTo>
                          <a:lnTo>
                            <a:pt x="13513" y="5791"/>
                          </a:lnTo>
                          <a:cubicBezTo>
                            <a:pt x="13513" y="1930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60" name="Hình tự do: Hình 359">
                      <a:extLst>
                        <a:ext uri="{FF2B5EF4-FFF2-40B4-BE49-F238E27FC236}">
                          <a16:creationId xmlns:a16="http://schemas.microsoft.com/office/drawing/2014/main" xmlns="" id="{71B8A112-FEAE-6430-009D-7EE9D17B6B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22256" y="3398038"/>
                      <a:ext cx="21235" cy="123550"/>
                    </a:xfrm>
                    <a:custGeom>
                      <a:avLst/>
                      <a:gdLst>
                        <a:gd name="connsiteX0" fmla="*/ 5791 w 21235"/>
                        <a:gd name="connsiteY0" fmla="*/ 0 h 123550"/>
                        <a:gd name="connsiteX1" fmla="*/ 0 w 21235"/>
                        <a:gd name="connsiteY1" fmla="*/ 7722 h 123550"/>
                        <a:gd name="connsiteX2" fmla="*/ 9652 w 21235"/>
                        <a:gd name="connsiteY2" fmla="*/ 117759 h 123550"/>
                        <a:gd name="connsiteX3" fmla="*/ 15444 w 21235"/>
                        <a:gd name="connsiteY3" fmla="*/ 123550 h 123550"/>
                        <a:gd name="connsiteX4" fmla="*/ 15444 w 21235"/>
                        <a:gd name="connsiteY4" fmla="*/ 123550 h 123550"/>
                        <a:gd name="connsiteX5" fmla="*/ 21235 w 21235"/>
                        <a:gd name="connsiteY5" fmla="*/ 115828 h 123550"/>
                        <a:gd name="connsiteX6" fmla="*/ 11583 w 21235"/>
                        <a:gd name="connsiteY6" fmla="*/ 5791 h 123550"/>
                        <a:gd name="connsiteX7" fmla="*/ 5791 w 21235"/>
                        <a:gd name="connsiteY7" fmla="*/ 0 h 123550"/>
                        <a:gd name="connsiteX8" fmla="*/ 5791 w 21235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3550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17759"/>
                          </a:lnTo>
                          <a:cubicBezTo>
                            <a:pt x="9652" y="121620"/>
                            <a:pt x="13513" y="123550"/>
                            <a:pt x="15444" y="123550"/>
                          </a:cubicBezTo>
                          <a:lnTo>
                            <a:pt x="15444" y="123550"/>
                          </a:lnTo>
                          <a:cubicBezTo>
                            <a:pt x="19305" y="123550"/>
                            <a:pt x="21235" y="119689"/>
                            <a:pt x="21235" y="115828"/>
                          </a:cubicBezTo>
                          <a:lnTo>
                            <a:pt x="11583" y="5791"/>
                          </a:lnTo>
                          <a:cubicBezTo>
                            <a:pt x="11583" y="1930"/>
                            <a:pt x="772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361" name="Hình tự do: Hình 360">
                    <a:extLst>
                      <a:ext uri="{FF2B5EF4-FFF2-40B4-BE49-F238E27FC236}">
                        <a16:creationId xmlns:a16="http://schemas.microsoft.com/office/drawing/2014/main" xmlns="" id="{2BEE8C08-9F85-8535-FDD9-04A13A688CD4}"/>
                      </a:ext>
                    </a:extLst>
                  </p:cNvPr>
                  <p:cNvSpPr/>
                  <p:nvPr/>
                </p:nvSpPr>
                <p:spPr>
                  <a:xfrm>
                    <a:off x="5729977" y="3399968"/>
                    <a:ext cx="11582" cy="117758"/>
                  </a:xfrm>
                  <a:custGeom>
                    <a:avLst/>
                    <a:gdLst>
                      <a:gd name="connsiteX0" fmla="*/ 0 w 11582"/>
                      <a:gd name="connsiteY0" fmla="*/ 0 h 117758"/>
                      <a:gd name="connsiteX1" fmla="*/ 0 w 11582"/>
                      <a:gd name="connsiteY1" fmla="*/ 0 h 117758"/>
                      <a:gd name="connsiteX2" fmla="*/ 7722 w 11582"/>
                      <a:gd name="connsiteY2" fmla="*/ 115828 h 117758"/>
                      <a:gd name="connsiteX3" fmla="*/ 9652 w 11582"/>
                      <a:gd name="connsiteY3" fmla="*/ 117759 h 117758"/>
                      <a:gd name="connsiteX4" fmla="*/ 9652 w 11582"/>
                      <a:gd name="connsiteY4" fmla="*/ 117759 h 117758"/>
                      <a:gd name="connsiteX5" fmla="*/ 11583 w 11582"/>
                      <a:gd name="connsiteY5" fmla="*/ 115828 h 117758"/>
                      <a:gd name="connsiteX6" fmla="*/ 0 w 11582"/>
                      <a:gd name="connsiteY6" fmla="*/ 0 h 117758"/>
                      <a:gd name="connsiteX7" fmla="*/ 0 w 11582"/>
                      <a:gd name="connsiteY7" fmla="*/ 0 h 117758"/>
                      <a:gd name="connsiteX8" fmla="*/ 0 w 11582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82" h="117758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lnTo>
                          <a:pt x="7722" y="115828"/>
                        </a:lnTo>
                        <a:cubicBezTo>
                          <a:pt x="7722" y="115828"/>
                          <a:pt x="7722" y="117759"/>
                          <a:pt x="9652" y="117759"/>
                        </a:cubicBezTo>
                        <a:lnTo>
                          <a:pt x="9652" y="117759"/>
                        </a:lnTo>
                        <a:cubicBezTo>
                          <a:pt x="9652" y="117759"/>
                          <a:pt x="11583" y="117759"/>
                          <a:pt x="11583" y="115828"/>
                        </a:cubicBezTo>
                        <a:lnTo>
                          <a:pt x="0" y="0"/>
                        </a:lnTo>
                        <a:cubicBezTo>
                          <a:pt x="1931" y="0"/>
                          <a:pt x="1931" y="0"/>
                          <a:pt x="0" y="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362" name="Đồ họa 240">
                <a:extLst>
                  <a:ext uri="{FF2B5EF4-FFF2-40B4-BE49-F238E27FC236}">
                    <a16:creationId xmlns:a16="http://schemas.microsoft.com/office/drawing/2014/main" xmlns="" id="{E571A5F2-A807-12E8-6801-E3BF198A2932}"/>
                  </a:ext>
                </a:extLst>
              </p:cNvPr>
              <p:cNvGrpSpPr/>
              <p:nvPr/>
            </p:nvGrpSpPr>
            <p:grpSpPr>
              <a:xfrm>
                <a:off x="5675422" y="3343483"/>
                <a:ext cx="539605" cy="58918"/>
                <a:chOff x="5675422" y="3343483"/>
                <a:chExt cx="539605" cy="58918"/>
              </a:xfrm>
            </p:grpSpPr>
            <p:sp>
              <p:nvSpPr>
                <p:cNvPr id="363" name="Hình tự do: Hình 362">
                  <a:extLst>
                    <a:ext uri="{FF2B5EF4-FFF2-40B4-BE49-F238E27FC236}">
                      <a16:creationId xmlns:a16="http://schemas.microsoft.com/office/drawing/2014/main" xmlns="" id="{F0AAC9DA-99C8-0145-1B57-84341A14300E}"/>
                    </a:ext>
                  </a:extLst>
                </p:cNvPr>
                <p:cNvSpPr/>
                <p:nvPr/>
              </p:nvSpPr>
              <p:spPr>
                <a:xfrm>
                  <a:off x="5675422" y="3343483"/>
                  <a:ext cx="539605" cy="58918"/>
                </a:xfrm>
                <a:custGeom>
                  <a:avLst/>
                  <a:gdLst>
                    <a:gd name="connsiteX0" fmla="*/ 8224 w 539605"/>
                    <a:gd name="connsiteY0" fmla="*/ 41042 h 58918"/>
                    <a:gd name="connsiteX1" fmla="*/ 502 w 539605"/>
                    <a:gd name="connsiteY1" fmla="*/ 50694 h 58918"/>
                    <a:gd name="connsiteX2" fmla="*/ 502 w 539605"/>
                    <a:gd name="connsiteY2" fmla="*/ 50694 h 58918"/>
                    <a:gd name="connsiteX3" fmla="*/ 10155 w 539605"/>
                    <a:gd name="connsiteY3" fmla="*/ 58416 h 58918"/>
                    <a:gd name="connsiteX4" fmla="*/ 531381 w 539605"/>
                    <a:gd name="connsiteY4" fmla="*/ 17876 h 58918"/>
                    <a:gd name="connsiteX5" fmla="*/ 539103 w 539605"/>
                    <a:gd name="connsiteY5" fmla="*/ 8224 h 58918"/>
                    <a:gd name="connsiteX6" fmla="*/ 539103 w 539605"/>
                    <a:gd name="connsiteY6" fmla="*/ 8224 h 58918"/>
                    <a:gd name="connsiteX7" fmla="*/ 529451 w 539605"/>
                    <a:gd name="connsiteY7" fmla="*/ 502 h 58918"/>
                    <a:gd name="connsiteX8" fmla="*/ 8224 w 539605"/>
                    <a:gd name="connsiteY8" fmla="*/ 41042 h 589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9605" h="58918">
                      <a:moveTo>
                        <a:pt x="8224" y="41042"/>
                      </a:moveTo>
                      <a:cubicBezTo>
                        <a:pt x="2433" y="41042"/>
                        <a:pt x="-1428" y="46833"/>
                        <a:pt x="502" y="50694"/>
                      </a:cubicBezTo>
                      <a:lnTo>
                        <a:pt x="502" y="50694"/>
                      </a:lnTo>
                      <a:cubicBezTo>
                        <a:pt x="502" y="56486"/>
                        <a:pt x="6294" y="60347"/>
                        <a:pt x="10155" y="58416"/>
                      </a:cubicBezTo>
                      <a:lnTo>
                        <a:pt x="531381" y="17876"/>
                      </a:lnTo>
                      <a:cubicBezTo>
                        <a:pt x="537173" y="17876"/>
                        <a:pt x="541034" y="12085"/>
                        <a:pt x="539103" y="8224"/>
                      </a:cubicBezTo>
                      <a:lnTo>
                        <a:pt x="539103" y="8224"/>
                      </a:lnTo>
                      <a:cubicBezTo>
                        <a:pt x="539103" y="2433"/>
                        <a:pt x="533312" y="-1428"/>
                        <a:pt x="529451" y="502"/>
                      </a:cubicBezTo>
                      <a:lnTo>
                        <a:pt x="8224" y="41042"/>
                      </a:lnTo>
                      <a:close/>
                    </a:path>
                  </a:pathLst>
                </a:custGeom>
                <a:solidFill>
                  <a:srgbClr val="1268B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64" name="Hình tự do: Hình 363">
                  <a:extLst>
                    <a:ext uri="{FF2B5EF4-FFF2-40B4-BE49-F238E27FC236}">
                      <a16:creationId xmlns:a16="http://schemas.microsoft.com/office/drawing/2014/main" xmlns="" id="{EECE300E-697F-9B36-ADAA-B269EA601406}"/>
                    </a:ext>
                  </a:extLst>
                </p:cNvPr>
                <p:cNvSpPr/>
                <p:nvPr/>
              </p:nvSpPr>
              <p:spPr>
                <a:xfrm>
                  <a:off x="5681716" y="3353637"/>
                  <a:ext cx="528948" cy="46331"/>
                </a:xfrm>
                <a:custGeom>
                  <a:avLst/>
                  <a:gdLst>
                    <a:gd name="connsiteX0" fmla="*/ 9652 w 528948"/>
                    <a:gd name="connsiteY0" fmla="*/ 40540 h 46331"/>
                    <a:gd name="connsiteX1" fmla="*/ 0 w 528948"/>
                    <a:gd name="connsiteY1" fmla="*/ 44401 h 46331"/>
                    <a:gd name="connsiteX2" fmla="*/ 0 w 528948"/>
                    <a:gd name="connsiteY2" fmla="*/ 44401 h 46331"/>
                    <a:gd name="connsiteX3" fmla="*/ 9652 w 528948"/>
                    <a:gd name="connsiteY3" fmla="*/ 46331 h 46331"/>
                    <a:gd name="connsiteX4" fmla="*/ 519296 w 528948"/>
                    <a:gd name="connsiteY4" fmla="*/ 5791 h 46331"/>
                    <a:gd name="connsiteX5" fmla="*/ 528949 w 528948"/>
                    <a:gd name="connsiteY5" fmla="*/ 1930 h 46331"/>
                    <a:gd name="connsiteX6" fmla="*/ 528949 w 528948"/>
                    <a:gd name="connsiteY6" fmla="*/ 1930 h 46331"/>
                    <a:gd name="connsiteX7" fmla="*/ 519296 w 528948"/>
                    <a:gd name="connsiteY7" fmla="*/ 0 h 46331"/>
                    <a:gd name="connsiteX8" fmla="*/ 9652 w 528948"/>
                    <a:gd name="connsiteY8" fmla="*/ 40540 h 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28948" h="46331">
                      <a:moveTo>
                        <a:pt x="9652" y="40540"/>
                      </a:moveTo>
                      <a:cubicBezTo>
                        <a:pt x="3861" y="40540"/>
                        <a:pt x="0" y="42470"/>
                        <a:pt x="0" y="44401"/>
                      </a:cubicBezTo>
                      <a:lnTo>
                        <a:pt x="0" y="44401"/>
                      </a:lnTo>
                      <a:cubicBezTo>
                        <a:pt x="0" y="46331"/>
                        <a:pt x="3861" y="46331"/>
                        <a:pt x="9652" y="46331"/>
                      </a:cubicBezTo>
                      <a:lnTo>
                        <a:pt x="519296" y="5791"/>
                      </a:lnTo>
                      <a:cubicBezTo>
                        <a:pt x="525088" y="5791"/>
                        <a:pt x="528949" y="3861"/>
                        <a:pt x="528949" y="1930"/>
                      </a:cubicBezTo>
                      <a:lnTo>
                        <a:pt x="528949" y="1930"/>
                      </a:lnTo>
                      <a:cubicBezTo>
                        <a:pt x="528949" y="0"/>
                        <a:pt x="525088" y="0"/>
                        <a:pt x="519296" y="0"/>
                      </a:cubicBezTo>
                      <a:lnTo>
                        <a:pt x="9652" y="40540"/>
                      </a:lnTo>
                      <a:close/>
                    </a:path>
                  </a:pathLst>
                </a:custGeom>
                <a:solidFill>
                  <a:srgbClr val="00A4E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69" name="Đồ họa 240">
              <a:extLst>
                <a:ext uri="{FF2B5EF4-FFF2-40B4-BE49-F238E27FC236}">
                  <a16:creationId xmlns:a16="http://schemas.microsoft.com/office/drawing/2014/main" xmlns="" id="{27F44DCC-2FFA-EFD6-96B8-87260C9E8E2C}"/>
                </a:ext>
              </a:extLst>
            </p:cNvPr>
            <p:cNvGrpSpPr/>
            <p:nvPr/>
          </p:nvGrpSpPr>
          <p:grpSpPr>
            <a:xfrm>
              <a:off x="5982403" y="4090839"/>
              <a:ext cx="1154188" cy="703773"/>
              <a:chOff x="6410709" y="3955220"/>
              <a:chExt cx="613406" cy="374028"/>
            </a:xfrm>
          </p:grpSpPr>
          <p:grpSp>
            <p:nvGrpSpPr>
              <p:cNvPr id="270" name="Đồ họa 240">
                <a:extLst>
                  <a:ext uri="{FF2B5EF4-FFF2-40B4-BE49-F238E27FC236}">
                    <a16:creationId xmlns:a16="http://schemas.microsoft.com/office/drawing/2014/main" xmlns="" id="{B453B1FE-C545-1C0C-FC42-E30994F37A7C}"/>
                  </a:ext>
                </a:extLst>
              </p:cNvPr>
              <p:cNvGrpSpPr/>
              <p:nvPr/>
            </p:nvGrpSpPr>
            <p:grpSpPr>
              <a:xfrm>
                <a:off x="6410709" y="4094214"/>
                <a:ext cx="557423" cy="235034"/>
                <a:chOff x="6410709" y="4094214"/>
                <a:chExt cx="557423" cy="235034"/>
              </a:xfrm>
            </p:grpSpPr>
            <p:sp>
              <p:nvSpPr>
                <p:cNvPr id="271" name="Hình tự do: Hình 270">
                  <a:extLst>
                    <a:ext uri="{FF2B5EF4-FFF2-40B4-BE49-F238E27FC236}">
                      <a16:creationId xmlns:a16="http://schemas.microsoft.com/office/drawing/2014/main" xmlns="" id="{80843317-4F8B-5C4D-F18D-8B639CE46072}"/>
                    </a:ext>
                  </a:extLst>
                </p:cNvPr>
                <p:cNvSpPr/>
                <p:nvPr/>
              </p:nvSpPr>
              <p:spPr>
                <a:xfrm>
                  <a:off x="6410709" y="4094214"/>
                  <a:ext cx="557423" cy="235034"/>
                </a:xfrm>
                <a:custGeom>
                  <a:avLst/>
                  <a:gdLst>
                    <a:gd name="connsiteX0" fmla="*/ 14237 w 557423"/>
                    <a:gd name="connsiteY0" fmla="*/ 724 h 235034"/>
                    <a:gd name="connsiteX1" fmla="*/ 724 w 557423"/>
                    <a:gd name="connsiteY1" fmla="*/ 6515 h 235034"/>
                    <a:gd name="connsiteX2" fmla="*/ 724 w 557423"/>
                    <a:gd name="connsiteY2" fmla="*/ 6515 h 235034"/>
                    <a:gd name="connsiteX3" fmla="*/ 6515 w 557423"/>
                    <a:gd name="connsiteY3" fmla="*/ 20029 h 235034"/>
                    <a:gd name="connsiteX4" fmla="*/ 543186 w 557423"/>
                    <a:gd name="connsiteY4" fmla="*/ 234311 h 235034"/>
                    <a:gd name="connsiteX5" fmla="*/ 556699 w 557423"/>
                    <a:gd name="connsiteY5" fmla="*/ 228519 h 235034"/>
                    <a:gd name="connsiteX6" fmla="*/ 556699 w 557423"/>
                    <a:gd name="connsiteY6" fmla="*/ 228519 h 235034"/>
                    <a:gd name="connsiteX7" fmla="*/ 550908 w 557423"/>
                    <a:gd name="connsiteY7" fmla="*/ 215006 h 235034"/>
                    <a:gd name="connsiteX8" fmla="*/ 14237 w 557423"/>
                    <a:gd name="connsiteY8" fmla="*/ 724 h 2350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57423" h="235034">
                      <a:moveTo>
                        <a:pt x="14237" y="724"/>
                      </a:moveTo>
                      <a:cubicBezTo>
                        <a:pt x="8446" y="-1207"/>
                        <a:pt x="2654" y="724"/>
                        <a:pt x="724" y="6515"/>
                      </a:cubicBezTo>
                      <a:lnTo>
                        <a:pt x="724" y="6515"/>
                      </a:lnTo>
                      <a:cubicBezTo>
                        <a:pt x="-1207" y="12307"/>
                        <a:pt x="724" y="18098"/>
                        <a:pt x="6515" y="20029"/>
                      </a:cubicBezTo>
                      <a:lnTo>
                        <a:pt x="543186" y="234311"/>
                      </a:lnTo>
                      <a:cubicBezTo>
                        <a:pt x="548977" y="236241"/>
                        <a:pt x="554769" y="234311"/>
                        <a:pt x="556699" y="228519"/>
                      </a:cubicBezTo>
                      <a:lnTo>
                        <a:pt x="556699" y="228519"/>
                      </a:lnTo>
                      <a:cubicBezTo>
                        <a:pt x="558630" y="222728"/>
                        <a:pt x="556699" y="216937"/>
                        <a:pt x="550908" y="215006"/>
                      </a:cubicBezTo>
                      <a:lnTo>
                        <a:pt x="14237" y="724"/>
                      </a:lnTo>
                      <a:close/>
                    </a:path>
                  </a:pathLst>
                </a:custGeom>
                <a:solidFill>
                  <a:srgbClr val="1268B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Hình tự do: Hình 271">
                  <a:extLst>
                    <a:ext uri="{FF2B5EF4-FFF2-40B4-BE49-F238E27FC236}">
                      <a16:creationId xmlns:a16="http://schemas.microsoft.com/office/drawing/2014/main" xmlns="" id="{9C5A51B6-35B9-BAA4-9FDC-2B7968F8B9F0}"/>
                    </a:ext>
                  </a:extLst>
                </p:cNvPr>
                <p:cNvSpPr/>
                <p:nvPr/>
              </p:nvSpPr>
              <p:spPr>
                <a:xfrm>
                  <a:off x="6417225" y="4107003"/>
                  <a:ext cx="542461" cy="219108"/>
                </a:xfrm>
                <a:custGeom>
                  <a:avLst/>
                  <a:gdLst>
                    <a:gd name="connsiteX0" fmla="*/ 9652 w 542461"/>
                    <a:gd name="connsiteY0" fmla="*/ 1448 h 219108"/>
                    <a:gd name="connsiteX1" fmla="*/ 0 w 542461"/>
                    <a:gd name="connsiteY1" fmla="*/ 1448 h 219108"/>
                    <a:gd name="connsiteX2" fmla="*/ 0 w 542461"/>
                    <a:gd name="connsiteY2" fmla="*/ 1448 h 219108"/>
                    <a:gd name="connsiteX3" fmla="*/ 7722 w 542461"/>
                    <a:gd name="connsiteY3" fmla="*/ 7239 h 219108"/>
                    <a:gd name="connsiteX4" fmla="*/ 532810 w 542461"/>
                    <a:gd name="connsiteY4" fmla="*/ 217661 h 219108"/>
                    <a:gd name="connsiteX5" fmla="*/ 542462 w 542461"/>
                    <a:gd name="connsiteY5" fmla="*/ 217661 h 219108"/>
                    <a:gd name="connsiteX6" fmla="*/ 542462 w 542461"/>
                    <a:gd name="connsiteY6" fmla="*/ 217661 h 219108"/>
                    <a:gd name="connsiteX7" fmla="*/ 534740 w 542461"/>
                    <a:gd name="connsiteY7" fmla="*/ 211869 h 219108"/>
                    <a:gd name="connsiteX8" fmla="*/ 9652 w 542461"/>
                    <a:gd name="connsiteY8" fmla="*/ 1448 h 219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42461" h="219108">
                      <a:moveTo>
                        <a:pt x="9652" y="1448"/>
                      </a:moveTo>
                      <a:cubicBezTo>
                        <a:pt x="3861" y="-483"/>
                        <a:pt x="0" y="-483"/>
                        <a:pt x="0" y="1448"/>
                      </a:cubicBezTo>
                      <a:lnTo>
                        <a:pt x="0" y="1448"/>
                      </a:lnTo>
                      <a:cubicBezTo>
                        <a:pt x="0" y="3378"/>
                        <a:pt x="3861" y="5309"/>
                        <a:pt x="7722" y="7239"/>
                      </a:cubicBezTo>
                      <a:lnTo>
                        <a:pt x="532810" y="217661"/>
                      </a:lnTo>
                      <a:cubicBezTo>
                        <a:pt x="538601" y="219591"/>
                        <a:pt x="542462" y="219591"/>
                        <a:pt x="542462" y="217661"/>
                      </a:cubicBezTo>
                      <a:lnTo>
                        <a:pt x="542462" y="217661"/>
                      </a:lnTo>
                      <a:cubicBezTo>
                        <a:pt x="542462" y="215730"/>
                        <a:pt x="538601" y="213800"/>
                        <a:pt x="534740" y="211869"/>
                      </a:cubicBezTo>
                      <a:lnTo>
                        <a:pt x="9652" y="1448"/>
                      </a:lnTo>
                      <a:close/>
                    </a:path>
                  </a:pathLst>
                </a:custGeom>
                <a:solidFill>
                  <a:srgbClr val="00A4E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73" name="Đồ họa 240">
                <a:extLst>
                  <a:ext uri="{FF2B5EF4-FFF2-40B4-BE49-F238E27FC236}">
                    <a16:creationId xmlns:a16="http://schemas.microsoft.com/office/drawing/2014/main" xmlns="" id="{12B610D5-B8DA-E21A-5FED-9CD34CBB57BC}"/>
                  </a:ext>
                </a:extLst>
              </p:cNvPr>
              <p:cNvGrpSpPr/>
              <p:nvPr/>
            </p:nvGrpSpPr>
            <p:grpSpPr>
              <a:xfrm>
                <a:off x="6460868" y="3984144"/>
                <a:ext cx="538185" cy="327764"/>
                <a:chOff x="6460868" y="3984144"/>
                <a:chExt cx="538185" cy="327764"/>
              </a:xfrm>
            </p:grpSpPr>
            <p:grpSp>
              <p:nvGrpSpPr>
                <p:cNvPr id="274" name="Đồ họa 240">
                  <a:extLst>
                    <a:ext uri="{FF2B5EF4-FFF2-40B4-BE49-F238E27FC236}">
                      <a16:creationId xmlns:a16="http://schemas.microsoft.com/office/drawing/2014/main" xmlns="" id="{105720DA-940A-268C-EA02-133E7D64A1B1}"/>
                    </a:ext>
                  </a:extLst>
                </p:cNvPr>
                <p:cNvGrpSpPr/>
                <p:nvPr/>
              </p:nvGrpSpPr>
              <p:grpSpPr>
                <a:xfrm>
                  <a:off x="6933833" y="4173330"/>
                  <a:ext cx="65220" cy="138578"/>
                  <a:chOff x="6933833" y="4173330"/>
                  <a:chExt cx="65220" cy="138578"/>
                </a:xfrm>
              </p:grpSpPr>
              <p:grpSp>
                <p:nvGrpSpPr>
                  <p:cNvPr id="275" name="Đồ họa 240">
                    <a:extLst>
                      <a:ext uri="{FF2B5EF4-FFF2-40B4-BE49-F238E27FC236}">
                        <a16:creationId xmlns:a16="http://schemas.microsoft.com/office/drawing/2014/main" xmlns="" id="{99E030AF-E135-A6DA-8A29-64B2EA593A22}"/>
                      </a:ext>
                    </a:extLst>
                  </p:cNvPr>
                  <p:cNvGrpSpPr/>
                  <p:nvPr/>
                </p:nvGrpSpPr>
                <p:grpSpPr>
                  <a:xfrm>
                    <a:off x="6933833" y="4173330"/>
                    <a:ext cx="65220" cy="138578"/>
                    <a:chOff x="6933833" y="4173330"/>
                    <a:chExt cx="65220" cy="138578"/>
                  </a:xfrm>
                </p:grpSpPr>
                <p:sp>
                  <p:nvSpPr>
                    <p:cNvPr id="276" name="Hình tự do: Hình 275">
                      <a:extLst>
                        <a:ext uri="{FF2B5EF4-FFF2-40B4-BE49-F238E27FC236}">
                          <a16:creationId xmlns:a16="http://schemas.microsoft.com/office/drawing/2014/main" xmlns="" id="{05209E34-347A-2627-74AA-E147889050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33833" y="4173330"/>
                      <a:ext cx="65220" cy="138578"/>
                    </a:xfrm>
                    <a:custGeom>
                      <a:avLst/>
                      <a:gdLst>
                        <a:gd name="connsiteX0" fmla="*/ 60602 w 65220"/>
                        <a:gd name="connsiteY0" fmla="*/ 757 h 138578"/>
                        <a:gd name="connsiteX1" fmla="*/ 50950 w 65220"/>
                        <a:gd name="connsiteY1" fmla="*/ 4618 h 138578"/>
                        <a:gd name="connsiteX2" fmla="*/ 757 w 65220"/>
                        <a:gd name="connsiteY2" fmla="*/ 128168 h 138578"/>
                        <a:gd name="connsiteX3" fmla="*/ 4618 w 65220"/>
                        <a:gd name="connsiteY3" fmla="*/ 137821 h 138578"/>
                        <a:gd name="connsiteX4" fmla="*/ 4618 w 65220"/>
                        <a:gd name="connsiteY4" fmla="*/ 137821 h 138578"/>
                        <a:gd name="connsiteX5" fmla="*/ 14271 w 65220"/>
                        <a:gd name="connsiteY5" fmla="*/ 133960 h 138578"/>
                        <a:gd name="connsiteX6" fmla="*/ 64463 w 65220"/>
                        <a:gd name="connsiteY6" fmla="*/ 10410 h 138578"/>
                        <a:gd name="connsiteX7" fmla="*/ 60602 w 65220"/>
                        <a:gd name="connsiteY7" fmla="*/ 757 h 138578"/>
                        <a:gd name="connsiteX8" fmla="*/ 60602 w 65220"/>
                        <a:gd name="connsiteY8" fmla="*/ 757 h 1385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220" h="138578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446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77" name="Hình tự do: Hình 276">
                      <a:extLst>
                        <a:ext uri="{FF2B5EF4-FFF2-40B4-BE49-F238E27FC236}">
                          <a16:creationId xmlns:a16="http://schemas.microsoft.com/office/drawing/2014/main" xmlns="" id="{C3F3E107-9537-C4DD-28C0-B132BBC73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39625" y="4179121"/>
                      <a:ext cx="56740" cy="128925"/>
                    </a:xfrm>
                    <a:custGeom>
                      <a:avLst/>
                      <a:gdLst>
                        <a:gd name="connsiteX0" fmla="*/ 52880 w 56740"/>
                        <a:gd name="connsiteY0" fmla="*/ 757 h 128925"/>
                        <a:gd name="connsiteX1" fmla="*/ 45158 w 56740"/>
                        <a:gd name="connsiteY1" fmla="*/ 4618 h 128925"/>
                        <a:gd name="connsiteX2" fmla="*/ 757 w 56740"/>
                        <a:gd name="connsiteY2" fmla="*/ 118516 h 128925"/>
                        <a:gd name="connsiteX3" fmla="*/ 4618 w 56740"/>
                        <a:gd name="connsiteY3" fmla="*/ 128168 h 128925"/>
                        <a:gd name="connsiteX4" fmla="*/ 4618 w 56740"/>
                        <a:gd name="connsiteY4" fmla="*/ 128168 h 128925"/>
                        <a:gd name="connsiteX5" fmla="*/ 12340 w 56740"/>
                        <a:gd name="connsiteY5" fmla="*/ 124307 h 128925"/>
                        <a:gd name="connsiteX6" fmla="*/ 56741 w 56740"/>
                        <a:gd name="connsiteY6" fmla="*/ 10410 h 128925"/>
                        <a:gd name="connsiteX7" fmla="*/ 52880 w 56740"/>
                        <a:gd name="connsiteY7" fmla="*/ 757 h 128925"/>
                        <a:gd name="connsiteX8" fmla="*/ 52880 w 56740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740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6741" y="6549"/>
                            <a:pt x="5481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278" name="Hình tự do: Hình 277">
                    <a:extLst>
                      <a:ext uri="{FF2B5EF4-FFF2-40B4-BE49-F238E27FC236}">
                        <a16:creationId xmlns:a16="http://schemas.microsoft.com/office/drawing/2014/main" xmlns="" id="{6EDA9162-4984-1210-AC17-71314E65EDEF}"/>
                      </a:ext>
                    </a:extLst>
                  </p:cNvPr>
                  <p:cNvSpPr/>
                  <p:nvPr/>
                </p:nvSpPr>
                <p:spPr>
                  <a:xfrm>
                    <a:off x="6946173" y="4183739"/>
                    <a:ext cx="48261" cy="121619"/>
                  </a:xfrm>
                  <a:custGeom>
                    <a:avLst/>
                    <a:gdLst>
                      <a:gd name="connsiteX0" fmla="*/ 48262 w 48261"/>
                      <a:gd name="connsiteY0" fmla="*/ 0 h 121619"/>
                      <a:gd name="connsiteX1" fmla="*/ 48262 w 48261"/>
                      <a:gd name="connsiteY1" fmla="*/ 0 h 121619"/>
                      <a:gd name="connsiteX2" fmla="*/ 0 w 48261"/>
                      <a:gd name="connsiteY2" fmla="*/ 119689 h 121619"/>
                      <a:gd name="connsiteX3" fmla="*/ 0 w 48261"/>
                      <a:gd name="connsiteY3" fmla="*/ 121620 h 121619"/>
                      <a:gd name="connsiteX4" fmla="*/ 0 w 48261"/>
                      <a:gd name="connsiteY4" fmla="*/ 121620 h 121619"/>
                      <a:gd name="connsiteX5" fmla="*/ 1930 w 48261"/>
                      <a:gd name="connsiteY5" fmla="*/ 121620 h 121619"/>
                      <a:gd name="connsiteX6" fmla="*/ 48262 w 48261"/>
                      <a:gd name="connsiteY6" fmla="*/ 0 h 121619"/>
                      <a:gd name="connsiteX7" fmla="*/ 48262 w 48261"/>
                      <a:gd name="connsiteY7" fmla="*/ 0 h 121619"/>
                      <a:gd name="connsiteX8" fmla="*/ 48262 w 48261"/>
                      <a:gd name="connsiteY8" fmla="*/ 0 h 121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1619">
                        <a:moveTo>
                          <a:pt x="48262" y="0"/>
                        </a:moveTo>
                        <a:cubicBezTo>
                          <a:pt x="48262" y="0"/>
                          <a:pt x="46331" y="0"/>
                          <a:pt x="48262" y="0"/>
                        </a:cubicBezTo>
                        <a:lnTo>
                          <a:pt x="0" y="119689"/>
                        </a:lnTo>
                        <a:cubicBezTo>
                          <a:pt x="0" y="119689"/>
                          <a:pt x="0" y="121620"/>
                          <a:pt x="0" y="121620"/>
                        </a:cubicBezTo>
                        <a:lnTo>
                          <a:pt x="0" y="121620"/>
                        </a:lnTo>
                        <a:cubicBezTo>
                          <a:pt x="0" y="121620"/>
                          <a:pt x="1930" y="121620"/>
                          <a:pt x="1930" y="121620"/>
                        </a:cubicBezTo>
                        <a:lnTo>
                          <a:pt x="48262" y="0"/>
                        </a:lnTo>
                        <a:cubicBezTo>
                          <a:pt x="48262" y="0"/>
                          <a:pt x="48262" y="0"/>
                          <a:pt x="48262" y="0"/>
                        </a:cubicBezTo>
                        <a:lnTo>
                          <a:pt x="48262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279" name="Đồ họa 240">
                  <a:extLst>
                    <a:ext uri="{FF2B5EF4-FFF2-40B4-BE49-F238E27FC236}">
                      <a16:creationId xmlns:a16="http://schemas.microsoft.com/office/drawing/2014/main" xmlns="" id="{8E987558-3835-EB71-723F-1D172E2576BC}"/>
                    </a:ext>
                  </a:extLst>
                </p:cNvPr>
                <p:cNvGrpSpPr/>
                <p:nvPr/>
              </p:nvGrpSpPr>
              <p:grpSpPr>
                <a:xfrm>
                  <a:off x="6866267" y="4146303"/>
                  <a:ext cx="65220" cy="138578"/>
                  <a:chOff x="6866267" y="4146303"/>
                  <a:chExt cx="65220" cy="138578"/>
                </a:xfrm>
              </p:grpSpPr>
              <p:grpSp>
                <p:nvGrpSpPr>
                  <p:cNvPr id="280" name="Đồ họa 240">
                    <a:extLst>
                      <a:ext uri="{FF2B5EF4-FFF2-40B4-BE49-F238E27FC236}">
                        <a16:creationId xmlns:a16="http://schemas.microsoft.com/office/drawing/2014/main" xmlns="" id="{F76E0F20-D74A-8B2F-A67F-206F2FDF5814}"/>
                      </a:ext>
                    </a:extLst>
                  </p:cNvPr>
                  <p:cNvGrpSpPr/>
                  <p:nvPr/>
                </p:nvGrpSpPr>
                <p:grpSpPr>
                  <a:xfrm>
                    <a:off x="6866267" y="4146303"/>
                    <a:ext cx="65220" cy="138578"/>
                    <a:chOff x="6866267" y="4146303"/>
                    <a:chExt cx="65220" cy="138578"/>
                  </a:xfrm>
                </p:grpSpPr>
                <p:sp>
                  <p:nvSpPr>
                    <p:cNvPr id="281" name="Hình tự do: Hình 280">
                      <a:extLst>
                        <a:ext uri="{FF2B5EF4-FFF2-40B4-BE49-F238E27FC236}">
                          <a16:creationId xmlns:a16="http://schemas.microsoft.com/office/drawing/2014/main" xmlns="" id="{E0EC8D35-B4D6-194A-A9B2-6AF7AA8D78F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66267" y="4146303"/>
                      <a:ext cx="65220" cy="138578"/>
                    </a:xfrm>
                    <a:custGeom>
                      <a:avLst/>
                      <a:gdLst>
                        <a:gd name="connsiteX0" fmla="*/ 60602 w 65220"/>
                        <a:gd name="connsiteY0" fmla="*/ 757 h 138578"/>
                        <a:gd name="connsiteX1" fmla="*/ 50950 w 65220"/>
                        <a:gd name="connsiteY1" fmla="*/ 4618 h 138578"/>
                        <a:gd name="connsiteX2" fmla="*/ 757 w 65220"/>
                        <a:gd name="connsiteY2" fmla="*/ 128168 h 138578"/>
                        <a:gd name="connsiteX3" fmla="*/ 4618 w 65220"/>
                        <a:gd name="connsiteY3" fmla="*/ 137821 h 138578"/>
                        <a:gd name="connsiteX4" fmla="*/ 4618 w 65220"/>
                        <a:gd name="connsiteY4" fmla="*/ 137821 h 138578"/>
                        <a:gd name="connsiteX5" fmla="*/ 14271 w 65220"/>
                        <a:gd name="connsiteY5" fmla="*/ 133960 h 138578"/>
                        <a:gd name="connsiteX6" fmla="*/ 64463 w 65220"/>
                        <a:gd name="connsiteY6" fmla="*/ 10410 h 138578"/>
                        <a:gd name="connsiteX7" fmla="*/ 60602 w 65220"/>
                        <a:gd name="connsiteY7" fmla="*/ 757 h 138578"/>
                        <a:gd name="connsiteX8" fmla="*/ 60602 w 65220"/>
                        <a:gd name="connsiteY8" fmla="*/ 757 h 1385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220" h="138578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446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82" name="Hình tự do: Hình 281">
                      <a:extLst>
                        <a:ext uri="{FF2B5EF4-FFF2-40B4-BE49-F238E27FC236}">
                          <a16:creationId xmlns:a16="http://schemas.microsoft.com/office/drawing/2014/main" xmlns="" id="{C5D9DF59-538A-D5B7-DB78-909895B95C1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72058" y="4152094"/>
                      <a:ext cx="56740" cy="128925"/>
                    </a:xfrm>
                    <a:custGeom>
                      <a:avLst/>
                      <a:gdLst>
                        <a:gd name="connsiteX0" fmla="*/ 52880 w 56740"/>
                        <a:gd name="connsiteY0" fmla="*/ 757 h 128925"/>
                        <a:gd name="connsiteX1" fmla="*/ 45158 w 56740"/>
                        <a:gd name="connsiteY1" fmla="*/ 4618 h 128925"/>
                        <a:gd name="connsiteX2" fmla="*/ 757 w 56740"/>
                        <a:gd name="connsiteY2" fmla="*/ 118516 h 128925"/>
                        <a:gd name="connsiteX3" fmla="*/ 4618 w 56740"/>
                        <a:gd name="connsiteY3" fmla="*/ 128168 h 128925"/>
                        <a:gd name="connsiteX4" fmla="*/ 4618 w 56740"/>
                        <a:gd name="connsiteY4" fmla="*/ 128168 h 128925"/>
                        <a:gd name="connsiteX5" fmla="*/ 12340 w 56740"/>
                        <a:gd name="connsiteY5" fmla="*/ 124307 h 128925"/>
                        <a:gd name="connsiteX6" fmla="*/ 56741 w 56740"/>
                        <a:gd name="connsiteY6" fmla="*/ 10410 h 128925"/>
                        <a:gd name="connsiteX7" fmla="*/ 52880 w 56740"/>
                        <a:gd name="connsiteY7" fmla="*/ 757 h 128925"/>
                        <a:gd name="connsiteX8" fmla="*/ 52880 w 56740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740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6741" y="6549"/>
                            <a:pt x="5481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283" name="Hình tự do: Hình 282">
                    <a:extLst>
                      <a:ext uri="{FF2B5EF4-FFF2-40B4-BE49-F238E27FC236}">
                        <a16:creationId xmlns:a16="http://schemas.microsoft.com/office/drawing/2014/main" xmlns="" id="{1DB4792A-8014-4145-45E9-B821D1F2C252}"/>
                      </a:ext>
                    </a:extLst>
                  </p:cNvPr>
                  <p:cNvSpPr/>
                  <p:nvPr/>
                </p:nvSpPr>
                <p:spPr>
                  <a:xfrm>
                    <a:off x="6878607" y="4156713"/>
                    <a:ext cx="48261" cy="121619"/>
                  </a:xfrm>
                  <a:custGeom>
                    <a:avLst/>
                    <a:gdLst>
                      <a:gd name="connsiteX0" fmla="*/ 48262 w 48261"/>
                      <a:gd name="connsiteY0" fmla="*/ 0 h 121619"/>
                      <a:gd name="connsiteX1" fmla="*/ 48262 w 48261"/>
                      <a:gd name="connsiteY1" fmla="*/ 0 h 121619"/>
                      <a:gd name="connsiteX2" fmla="*/ 0 w 48261"/>
                      <a:gd name="connsiteY2" fmla="*/ 119689 h 121619"/>
                      <a:gd name="connsiteX3" fmla="*/ 0 w 48261"/>
                      <a:gd name="connsiteY3" fmla="*/ 121620 h 121619"/>
                      <a:gd name="connsiteX4" fmla="*/ 0 w 48261"/>
                      <a:gd name="connsiteY4" fmla="*/ 121620 h 121619"/>
                      <a:gd name="connsiteX5" fmla="*/ 1930 w 48261"/>
                      <a:gd name="connsiteY5" fmla="*/ 121620 h 121619"/>
                      <a:gd name="connsiteX6" fmla="*/ 48262 w 48261"/>
                      <a:gd name="connsiteY6" fmla="*/ 0 h 121619"/>
                      <a:gd name="connsiteX7" fmla="*/ 48262 w 48261"/>
                      <a:gd name="connsiteY7" fmla="*/ 0 h 121619"/>
                      <a:gd name="connsiteX8" fmla="*/ 48262 w 48261"/>
                      <a:gd name="connsiteY8" fmla="*/ 0 h 121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1619">
                        <a:moveTo>
                          <a:pt x="48262" y="0"/>
                        </a:moveTo>
                        <a:cubicBezTo>
                          <a:pt x="48262" y="0"/>
                          <a:pt x="46331" y="0"/>
                          <a:pt x="48262" y="0"/>
                        </a:cubicBezTo>
                        <a:lnTo>
                          <a:pt x="0" y="119689"/>
                        </a:lnTo>
                        <a:cubicBezTo>
                          <a:pt x="0" y="119689"/>
                          <a:pt x="0" y="121620"/>
                          <a:pt x="0" y="121620"/>
                        </a:cubicBezTo>
                        <a:lnTo>
                          <a:pt x="0" y="121620"/>
                        </a:lnTo>
                        <a:cubicBezTo>
                          <a:pt x="0" y="121620"/>
                          <a:pt x="1930" y="121620"/>
                          <a:pt x="1930" y="121620"/>
                        </a:cubicBezTo>
                        <a:lnTo>
                          <a:pt x="48262" y="0"/>
                        </a:lnTo>
                        <a:cubicBezTo>
                          <a:pt x="48262" y="0"/>
                          <a:pt x="48262" y="0"/>
                          <a:pt x="48262" y="0"/>
                        </a:cubicBezTo>
                        <a:lnTo>
                          <a:pt x="48262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284" name="Đồ họa 240">
                  <a:extLst>
                    <a:ext uri="{FF2B5EF4-FFF2-40B4-BE49-F238E27FC236}">
                      <a16:creationId xmlns:a16="http://schemas.microsoft.com/office/drawing/2014/main" xmlns="" id="{F947E8F8-CAA9-ED65-6F2A-7DA9C863A920}"/>
                    </a:ext>
                  </a:extLst>
                </p:cNvPr>
                <p:cNvGrpSpPr/>
                <p:nvPr/>
              </p:nvGrpSpPr>
              <p:grpSpPr>
                <a:xfrm>
                  <a:off x="6798700" y="4119277"/>
                  <a:ext cx="65220" cy="138577"/>
                  <a:chOff x="6798700" y="4119277"/>
                  <a:chExt cx="65220" cy="138577"/>
                </a:xfrm>
              </p:grpSpPr>
              <p:grpSp>
                <p:nvGrpSpPr>
                  <p:cNvPr id="285" name="Đồ họa 240">
                    <a:extLst>
                      <a:ext uri="{FF2B5EF4-FFF2-40B4-BE49-F238E27FC236}">
                        <a16:creationId xmlns:a16="http://schemas.microsoft.com/office/drawing/2014/main" xmlns="" id="{7B7B904F-E295-B257-C775-6250D411EAEF}"/>
                      </a:ext>
                    </a:extLst>
                  </p:cNvPr>
                  <p:cNvGrpSpPr/>
                  <p:nvPr/>
                </p:nvGrpSpPr>
                <p:grpSpPr>
                  <a:xfrm>
                    <a:off x="6798700" y="4119277"/>
                    <a:ext cx="65220" cy="138577"/>
                    <a:chOff x="6798700" y="4119277"/>
                    <a:chExt cx="65220" cy="138577"/>
                  </a:xfrm>
                </p:grpSpPr>
                <p:sp>
                  <p:nvSpPr>
                    <p:cNvPr id="286" name="Hình tự do: Hình 285">
                      <a:extLst>
                        <a:ext uri="{FF2B5EF4-FFF2-40B4-BE49-F238E27FC236}">
                          <a16:creationId xmlns:a16="http://schemas.microsoft.com/office/drawing/2014/main" xmlns="" id="{E69D5032-53A1-58FB-CECA-0932947716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98700" y="4119277"/>
                      <a:ext cx="65220" cy="138577"/>
                    </a:xfrm>
                    <a:custGeom>
                      <a:avLst/>
                      <a:gdLst>
                        <a:gd name="connsiteX0" fmla="*/ 60602 w 65220"/>
                        <a:gd name="connsiteY0" fmla="*/ 757 h 138577"/>
                        <a:gd name="connsiteX1" fmla="*/ 50950 w 65220"/>
                        <a:gd name="connsiteY1" fmla="*/ 4618 h 138577"/>
                        <a:gd name="connsiteX2" fmla="*/ 757 w 65220"/>
                        <a:gd name="connsiteY2" fmla="*/ 128168 h 138577"/>
                        <a:gd name="connsiteX3" fmla="*/ 4618 w 65220"/>
                        <a:gd name="connsiteY3" fmla="*/ 137821 h 138577"/>
                        <a:gd name="connsiteX4" fmla="*/ 4618 w 65220"/>
                        <a:gd name="connsiteY4" fmla="*/ 137821 h 138577"/>
                        <a:gd name="connsiteX5" fmla="*/ 14271 w 65220"/>
                        <a:gd name="connsiteY5" fmla="*/ 133960 h 138577"/>
                        <a:gd name="connsiteX6" fmla="*/ 64463 w 65220"/>
                        <a:gd name="connsiteY6" fmla="*/ 10410 h 138577"/>
                        <a:gd name="connsiteX7" fmla="*/ 60602 w 65220"/>
                        <a:gd name="connsiteY7" fmla="*/ 757 h 138577"/>
                        <a:gd name="connsiteX8" fmla="*/ 60602 w 65220"/>
                        <a:gd name="connsiteY8" fmla="*/ 757 h 1385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220" h="138577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446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87" name="Hình tự do: Hình 286">
                      <a:extLst>
                        <a:ext uri="{FF2B5EF4-FFF2-40B4-BE49-F238E27FC236}">
                          <a16:creationId xmlns:a16="http://schemas.microsoft.com/office/drawing/2014/main" xmlns="" id="{601383C4-4F18-710F-A5F1-043BF26E94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04492" y="4125068"/>
                      <a:ext cx="56740" cy="128925"/>
                    </a:xfrm>
                    <a:custGeom>
                      <a:avLst/>
                      <a:gdLst>
                        <a:gd name="connsiteX0" fmla="*/ 52880 w 56740"/>
                        <a:gd name="connsiteY0" fmla="*/ 757 h 128925"/>
                        <a:gd name="connsiteX1" fmla="*/ 45158 w 56740"/>
                        <a:gd name="connsiteY1" fmla="*/ 4618 h 128925"/>
                        <a:gd name="connsiteX2" fmla="*/ 757 w 56740"/>
                        <a:gd name="connsiteY2" fmla="*/ 118516 h 128925"/>
                        <a:gd name="connsiteX3" fmla="*/ 4618 w 56740"/>
                        <a:gd name="connsiteY3" fmla="*/ 128168 h 128925"/>
                        <a:gd name="connsiteX4" fmla="*/ 4618 w 56740"/>
                        <a:gd name="connsiteY4" fmla="*/ 128168 h 128925"/>
                        <a:gd name="connsiteX5" fmla="*/ 12340 w 56740"/>
                        <a:gd name="connsiteY5" fmla="*/ 124307 h 128925"/>
                        <a:gd name="connsiteX6" fmla="*/ 56741 w 56740"/>
                        <a:gd name="connsiteY6" fmla="*/ 10410 h 128925"/>
                        <a:gd name="connsiteX7" fmla="*/ 52880 w 56740"/>
                        <a:gd name="connsiteY7" fmla="*/ 757 h 128925"/>
                        <a:gd name="connsiteX8" fmla="*/ 52880 w 56740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740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6741" y="6549"/>
                            <a:pt x="5481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288" name="Hình tự do: Hình 287">
                    <a:extLst>
                      <a:ext uri="{FF2B5EF4-FFF2-40B4-BE49-F238E27FC236}">
                        <a16:creationId xmlns:a16="http://schemas.microsoft.com/office/drawing/2014/main" xmlns="" id="{6F5C33F6-99DA-11F2-B93A-A86060B5FAEF}"/>
                      </a:ext>
                    </a:extLst>
                  </p:cNvPr>
                  <p:cNvSpPr/>
                  <p:nvPr/>
                </p:nvSpPr>
                <p:spPr>
                  <a:xfrm>
                    <a:off x="6811041" y="4129686"/>
                    <a:ext cx="48261" cy="121619"/>
                  </a:xfrm>
                  <a:custGeom>
                    <a:avLst/>
                    <a:gdLst>
                      <a:gd name="connsiteX0" fmla="*/ 48262 w 48261"/>
                      <a:gd name="connsiteY0" fmla="*/ 0 h 121619"/>
                      <a:gd name="connsiteX1" fmla="*/ 48262 w 48261"/>
                      <a:gd name="connsiteY1" fmla="*/ 0 h 121619"/>
                      <a:gd name="connsiteX2" fmla="*/ 0 w 48261"/>
                      <a:gd name="connsiteY2" fmla="*/ 119689 h 121619"/>
                      <a:gd name="connsiteX3" fmla="*/ 0 w 48261"/>
                      <a:gd name="connsiteY3" fmla="*/ 121620 h 121619"/>
                      <a:gd name="connsiteX4" fmla="*/ 0 w 48261"/>
                      <a:gd name="connsiteY4" fmla="*/ 121620 h 121619"/>
                      <a:gd name="connsiteX5" fmla="*/ 1930 w 48261"/>
                      <a:gd name="connsiteY5" fmla="*/ 121620 h 121619"/>
                      <a:gd name="connsiteX6" fmla="*/ 48262 w 48261"/>
                      <a:gd name="connsiteY6" fmla="*/ 0 h 121619"/>
                      <a:gd name="connsiteX7" fmla="*/ 48262 w 48261"/>
                      <a:gd name="connsiteY7" fmla="*/ 0 h 121619"/>
                      <a:gd name="connsiteX8" fmla="*/ 48262 w 48261"/>
                      <a:gd name="connsiteY8" fmla="*/ 0 h 121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1619">
                        <a:moveTo>
                          <a:pt x="48262" y="0"/>
                        </a:moveTo>
                        <a:cubicBezTo>
                          <a:pt x="46331" y="0"/>
                          <a:pt x="46331" y="0"/>
                          <a:pt x="48262" y="0"/>
                        </a:cubicBezTo>
                        <a:lnTo>
                          <a:pt x="0" y="119689"/>
                        </a:lnTo>
                        <a:cubicBezTo>
                          <a:pt x="0" y="119689"/>
                          <a:pt x="0" y="121620"/>
                          <a:pt x="0" y="121620"/>
                        </a:cubicBezTo>
                        <a:lnTo>
                          <a:pt x="0" y="121620"/>
                        </a:lnTo>
                        <a:cubicBezTo>
                          <a:pt x="0" y="121620"/>
                          <a:pt x="1930" y="121620"/>
                          <a:pt x="1930" y="121620"/>
                        </a:cubicBezTo>
                        <a:lnTo>
                          <a:pt x="48262" y="0"/>
                        </a:lnTo>
                        <a:cubicBezTo>
                          <a:pt x="48262" y="0"/>
                          <a:pt x="48262" y="0"/>
                          <a:pt x="48262" y="0"/>
                        </a:cubicBezTo>
                        <a:lnTo>
                          <a:pt x="48262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289" name="Đồ họa 240">
                  <a:extLst>
                    <a:ext uri="{FF2B5EF4-FFF2-40B4-BE49-F238E27FC236}">
                      <a16:creationId xmlns:a16="http://schemas.microsoft.com/office/drawing/2014/main" xmlns="" id="{3F4EFB19-8732-6712-73C2-DD08B7963249}"/>
                    </a:ext>
                  </a:extLst>
                </p:cNvPr>
                <p:cNvGrpSpPr/>
                <p:nvPr/>
              </p:nvGrpSpPr>
              <p:grpSpPr>
                <a:xfrm>
                  <a:off x="6731134" y="4092250"/>
                  <a:ext cx="65220" cy="138577"/>
                  <a:chOff x="6731134" y="4092250"/>
                  <a:chExt cx="65220" cy="138577"/>
                </a:xfrm>
              </p:grpSpPr>
              <p:grpSp>
                <p:nvGrpSpPr>
                  <p:cNvPr id="290" name="Đồ họa 240">
                    <a:extLst>
                      <a:ext uri="{FF2B5EF4-FFF2-40B4-BE49-F238E27FC236}">
                        <a16:creationId xmlns:a16="http://schemas.microsoft.com/office/drawing/2014/main" xmlns="" id="{D182DB9D-9DE3-BFB8-EBF4-11A5C129F21B}"/>
                      </a:ext>
                    </a:extLst>
                  </p:cNvPr>
                  <p:cNvGrpSpPr/>
                  <p:nvPr/>
                </p:nvGrpSpPr>
                <p:grpSpPr>
                  <a:xfrm>
                    <a:off x="6731134" y="4092250"/>
                    <a:ext cx="65220" cy="138577"/>
                    <a:chOff x="6731134" y="4092250"/>
                    <a:chExt cx="65220" cy="138577"/>
                  </a:xfrm>
                </p:grpSpPr>
                <p:sp>
                  <p:nvSpPr>
                    <p:cNvPr id="291" name="Hình tự do: Hình 290">
                      <a:extLst>
                        <a:ext uri="{FF2B5EF4-FFF2-40B4-BE49-F238E27FC236}">
                          <a16:creationId xmlns:a16="http://schemas.microsoft.com/office/drawing/2014/main" xmlns="" id="{298266F4-5FAD-8458-3C77-A06FBC1F504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31134" y="4092250"/>
                      <a:ext cx="65220" cy="138577"/>
                    </a:xfrm>
                    <a:custGeom>
                      <a:avLst/>
                      <a:gdLst>
                        <a:gd name="connsiteX0" fmla="*/ 60602 w 65220"/>
                        <a:gd name="connsiteY0" fmla="*/ 757 h 138577"/>
                        <a:gd name="connsiteX1" fmla="*/ 50950 w 65220"/>
                        <a:gd name="connsiteY1" fmla="*/ 4618 h 138577"/>
                        <a:gd name="connsiteX2" fmla="*/ 757 w 65220"/>
                        <a:gd name="connsiteY2" fmla="*/ 128168 h 138577"/>
                        <a:gd name="connsiteX3" fmla="*/ 4618 w 65220"/>
                        <a:gd name="connsiteY3" fmla="*/ 137821 h 138577"/>
                        <a:gd name="connsiteX4" fmla="*/ 4618 w 65220"/>
                        <a:gd name="connsiteY4" fmla="*/ 137821 h 138577"/>
                        <a:gd name="connsiteX5" fmla="*/ 14271 w 65220"/>
                        <a:gd name="connsiteY5" fmla="*/ 133960 h 138577"/>
                        <a:gd name="connsiteX6" fmla="*/ 64463 w 65220"/>
                        <a:gd name="connsiteY6" fmla="*/ 10410 h 138577"/>
                        <a:gd name="connsiteX7" fmla="*/ 60602 w 65220"/>
                        <a:gd name="connsiteY7" fmla="*/ 757 h 138577"/>
                        <a:gd name="connsiteX8" fmla="*/ 60602 w 65220"/>
                        <a:gd name="connsiteY8" fmla="*/ 757 h 1385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220" h="138577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446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92" name="Hình tự do: Hình 291">
                      <a:extLst>
                        <a:ext uri="{FF2B5EF4-FFF2-40B4-BE49-F238E27FC236}">
                          <a16:creationId xmlns:a16="http://schemas.microsoft.com/office/drawing/2014/main" xmlns="" id="{FD7A18B0-95A0-5668-6BC8-9D900949B64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36925" y="4098041"/>
                      <a:ext cx="56740" cy="128925"/>
                    </a:xfrm>
                    <a:custGeom>
                      <a:avLst/>
                      <a:gdLst>
                        <a:gd name="connsiteX0" fmla="*/ 52880 w 56740"/>
                        <a:gd name="connsiteY0" fmla="*/ 757 h 128925"/>
                        <a:gd name="connsiteX1" fmla="*/ 45158 w 56740"/>
                        <a:gd name="connsiteY1" fmla="*/ 4618 h 128925"/>
                        <a:gd name="connsiteX2" fmla="*/ 757 w 56740"/>
                        <a:gd name="connsiteY2" fmla="*/ 118516 h 128925"/>
                        <a:gd name="connsiteX3" fmla="*/ 4618 w 56740"/>
                        <a:gd name="connsiteY3" fmla="*/ 128168 h 128925"/>
                        <a:gd name="connsiteX4" fmla="*/ 4618 w 56740"/>
                        <a:gd name="connsiteY4" fmla="*/ 128168 h 128925"/>
                        <a:gd name="connsiteX5" fmla="*/ 12340 w 56740"/>
                        <a:gd name="connsiteY5" fmla="*/ 124307 h 128925"/>
                        <a:gd name="connsiteX6" fmla="*/ 56741 w 56740"/>
                        <a:gd name="connsiteY6" fmla="*/ 10410 h 128925"/>
                        <a:gd name="connsiteX7" fmla="*/ 52880 w 56740"/>
                        <a:gd name="connsiteY7" fmla="*/ 757 h 128925"/>
                        <a:gd name="connsiteX8" fmla="*/ 52880 w 56740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740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6741" y="4618"/>
                            <a:pt x="5481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293" name="Hình tự do: Hình 292">
                    <a:extLst>
                      <a:ext uri="{FF2B5EF4-FFF2-40B4-BE49-F238E27FC236}">
                        <a16:creationId xmlns:a16="http://schemas.microsoft.com/office/drawing/2014/main" xmlns="" id="{3108F2DC-20EA-0B16-63DE-26FA4C59B5F0}"/>
                      </a:ext>
                    </a:extLst>
                  </p:cNvPr>
                  <p:cNvSpPr/>
                  <p:nvPr/>
                </p:nvSpPr>
                <p:spPr>
                  <a:xfrm>
                    <a:off x="6743474" y="4102660"/>
                    <a:ext cx="48261" cy="121619"/>
                  </a:xfrm>
                  <a:custGeom>
                    <a:avLst/>
                    <a:gdLst>
                      <a:gd name="connsiteX0" fmla="*/ 48262 w 48261"/>
                      <a:gd name="connsiteY0" fmla="*/ 0 h 121619"/>
                      <a:gd name="connsiteX1" fmla="*/ 48262 w 48261"/>
                      <a:gd name="connsiteY1" fmla="*/ 0 h 121619"/>
                      <a:gd name="connsiteX2" fmla="*/ 0 w 48261"/>
                      <a:gd name="connsiteY2" fmla="*/ 119689 h 121619"/>
                      <a:gd name="connsiteX3" fmla="*/ 0 w 48261"/>
                      <a:gd name="connsiteY3" fmla="*/ 121620 h 121619"/>
                      <a:gd name="connsiteX4" fmla="*/ 0 w 48261"/>
                      <a:gd name="connsiteY4" fmla="*/ 121620 h 121619"/>
                      <a:gd name="connsiteX5" fmla="*/ 1930 w 48261"/>
                      <a:gd name="connsiteY5" fmla="*/ 121620 h 121619"/>
                      <a:gd name="connsiteX6" fmla="*/ 48262 w 48261"/>
                      <a:gd name="connsiteY6" fmla="*/ 0 h 121619"/>
                      <a:gd name="connsiteX7" fmla="*/ 48262 w 48261"/>
                      <a:gd name="connsiteY7" fmla="*/ 0 h 121619"/>
                      <a:gd name="connsiteX8" fmla="*/ 48262 w 48261"/>
                      <a:gd name="connsiteY8" fmla="*/ 0 h 121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1619">
                        <a:moveTo>
                          <a:pt x="48262" y="0"/>
                        </a:moveTo>
                        <a:cubicBezTo>
                          <a:pt x="46331" y="0"/>
                          <a:pt x="46331" y="0"/>
                          <a:pt x="48262" y="0"/>
                        </a:cubicBezTo>
                        <a:lnTo>
                          <a:pt x="0" y="119689"/>
                        </a:lnTo>
                        <a:cubicBezTo>
                          <a:pt x="0" y="119689"/>
                          <a:pt x="0" y="121620"/>
                          <a:pt x="0" y="121620"/>
                        </a:cubicBezTo>
                        <a:lnTo>
                          <a:pt x="0" y="121620"/>
                        </a:lnTo>
                        <a:cubicBezTo>
                          <a:pt x="0" y="121620"/>
                          <a:pt x="1930" y="121620"/>
                          <a:pt x="1930" y="121620"/>
                        </a:cubicBezTo>
                        <a:lnTo>
                          <a:pt x="48262" y="0"/>
                        </a:lnTo>
                        <a:cubicBezTo>
                          <a:pt x="48262" y="0"/>
                          <a:pt x="48262" y="0"/>
                          <a:pt x="48262" y="0"/>
                        </a:cubicBezTo>
                        <a:lnTo>
                          <a:pt x="48262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294" name="Đồ họa 240">
                  <a:extLst>
                    <a:ext uri="{FF2B5EF4-FFF2-40B4-BE49-F238E27FC236}">
                      <a16:creationId xmlns:a16="http://schemas.microsoft.com/office/drawing/2014/main" xmlns="" id="{C47D95E6-DBAA-5401-B6F3-E9CF074C7D16}"/>
                    </a:ext>
                  </a:extLst>
                </p:cNvPr>
                <p:cNvGrpSpPr/>
                <p:nvPr/>
              </p:nvGrpSpPr>
              <p:grpSpPr>
                <a:xfrm>
                  <a:off x="6663567" y="4065223"/>
                  <a:ext cx="65220" cy="138578"/>
                  <a:chOff x="6663567" y="4065223"/>
                  <a:chExt cx="65220" cy="138578"/>
                </a:xfrm>
              </p:grpSpPr>
              <p:grpSp>
                <p:nvGrpSpPr>
                  <p:cNvPr id="295" name="Đồ họa 240">
                    <a:extLst>
                      <a:ext uri="{FF2B5EF4-FFF2-40B4-BE49-F238E27FC236}">
                        <a16:creationId xmlns:a16="http://schemas.microsoft.com/office/drawing/2014/main" xmlns="" id="{7E3279C8-DD39-D48E-5F0A-0F5EE7714BAA}"/>
                      </a:ext>
                    </a:extLst>
                  </p:cNvPr>
                  <p:cNvGrpSpPr/>
                  <p:nvPr/>
                </p:nvGrpSpPr>
                <p:grpSpPr>
                  <a:xfrm>
                    <a:off x="6663567" y="4065223"/>
                    <a:ext cx="65220" cy="138578"/>
                    <a:chOff x="6663567" y="4065223"/>
                    <a:chExt cx="65220" cy="138578"/>
                  </a:xfrm>
                </p:grpSpPr>
                <p:sp>
                  <p:nvSpPr>
                    <p:cNvPr id="296" name="Hình tự do: Hình 295">
                      <a:extLst>
                        <a:ext uri="{FF2B5EF4-FFF2-40B4-BE49-F238E27FC236}">
                          <a16:creationId xmlns:a16="http://schemas.microsoft.com/office/drawing/2014/main" xmlns="" id="{C45850E6-6B94-73AB-8EAE-68C42E397FD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63567" y="4065223"/>
                      <a:ext cx="65220" cy="138578"/>
                    </a:xfrm>
                    <a:custGeom>
                      <a:avLst/>
                      <a:gdLst>
                        <a:gd name="connsiteX0" fmla="*/ 60602 w 65220"/>
                        <a:gd name="connsiteY0" fmla="*/ 757 h 138578"/>
                        <a:gd name="connsiteX1" fmla="*/ 50950 w 65220"/>
                        <a:gd name="connsiteY1" fmla="*/ 4618 h 138578"/>
                        <a:gd name="connsiteX2" fmla="*/ 757 w 65220"/>
                        <a:gd name="connsiteY2" fmla="*/ 128168 h 138578"/>
                        <a:gd name="connsiteX3" fmla="*/ 4618 w 65220"/>
                        <a:gd name="connsiteY3" fmla="*/ 137821 h 138578"/>
                        <a:gd name="connsiteX4" fmla="*/ 4618 w 65220"/>
                        <a:gd name="connsiteY4" fmla="*/ 137821 h 138578"/>
                        <a:gd name="connsiteX5" fmla="*/ 14271 w 65220"/>
                        <a:gd name="connsiteY5" fmla="*/ 133960 h 138578"/>
                        <a:gd name="connsiteX6" fmla="*/ 64463 w 65220"/>
                        <a:gd name="connsiteY6" fmla="*/ 10410 h 138578"/>
                        <a:gd name="connsiteX7" fmla="*/ 60602 w 65220"/>
                        <a:gd name="connsiteY7" fmla="*/ 757 h 138578"/>
                        <a:gd name="connsiteX8" fmla="*/ 60602 w 65220"/>
                        <a:gd name="connsiteY8" fmla="*/ 757 h 1385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220" h="138578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446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97" name="Hình tự do: Hình 296">
                      <a:extLst>
                        <a:ext uri="{FF2B5EF4-FFF2-40B4-BE49-F238E27FC236}">
                          <a16:creationId xmlns:a16="http://schemas.microsoft.com/office/drawing/2014/main" xmlns="" id="{3C16F073-FC39-ED49-A789-A3D4CB70D3B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69359" y="4071015"/>
                      <a:ext cx="56740" cy="128925"/>
                    </a:xfrm>
                    <a:custGeom>
                      <a:avLst/>
                      <a:gdLst>
                        <a:gd name="connsiteX0" fmla="*/ 52880 w 56740"/>
                        <a:gd name="connsiteY0" fmla="*/ 757 h 128925"/>
                        <a:gd name="connsiteX1" fmla="*/ 45158 w 56740"/>
                        <a:gd name="connsiteY1" fmla="*/ 4618 h 128925"/>
                        <a:gd name="connsiteX2" fmla="*/ 757 w 56740"/>
                        <a:gd name="connsiteY2" fmla="*/ 118516 h 128925"/>
                        <a:gd name="connsiteX3" fmla="*/ 4618 w 56740"/>
                        <a:gd name="connsiteY3" fmla="*/ 128168 h 128925"/>
                        <a:gd name="connsiteX4" fmla="*/ 4618 w 56740"/>
                        <a:gd name="connsiteY4" fmla="*/ 128168 h 128925"/>
                        <a:gd name="connsiteX5" fmla="*/ 12340 w 56740"/>
                        <a:gd name="connsiteY5" fmla="*/ 124307 h 128925"/>
                        <a:gd name="connsiteX6" fmla="*/ 56741 w 56740"/>
                        <a:gd name="connsiteY6" fmla="*/ 10410 h 128925"/>
                        <a:gd name="connsiteX7" fmla="*/ 52880 w 56740"/>
                        <a:gd name="connsiteY7" fmla="*/ 757 h 128925"/>
                        <a:gd name="connsiteX8" fmla="*/ 52880 w 56740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740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6741" y="4618"/>
                            <a:pt x="5481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298" name="Hình tự do: Hình 297">
                    <a:extLst>
                      <a:ext uri="{FF2B5EF4-FFF2-40B4-BE49-F238E27FC236}">
                        <a16:creationId xmlns:a16="http://schemas.microsoft.com/office/drawing/2014/main" xmlns="" id="{C5FD0E02-B1EA-4E30-6E75-DB1A3DA2C118}"/>
                      </a:ext>
                    </a:extLst>
                  </p:cNvPr>
                  <p:cNvSpPr/>
                  <p:nvPr/>
                </p:nvSpPr>
                <p:spPr>
                  <a:xfrm>
                    <a:off x="6675908" y="4075633"/>
                    <a:ext cx="48261" cy="121619"/>
                  </a:xfrm>
                  <a:custGeom>
                    <a:avLst/>
                    <a:gdLst>
                      <a:gd name="connsiteX0" fmla="*/ 48262 w 48261"/>
                      <a:gd name="connsiteY0" fmla="*/ 0 h 121619"/>
                      <a:gd name="connsiteX1" fmla="*/ 48262 w 48261"/>
                      <a:gd name="connsiteY1" fmla="*/ 0 h 121619"/>
                      <a:gd name="connsiteX2" fmla="*/ 0 w 48261"/>
                      <a:gd name="connsiteY2" fmla="*/ 119689 h 121619"/>
                      <a:gd name="connsiteX3" fmla="*/ 0 w 48261"/>
                      <a:gd name="connsiteY3" fmla="*/ 121620 h 121619"/>
                      <a:gd name="connsiteX4" fmla="*/ 0 w 48261"/>
                      <a:gd name="connsiteY4" fmla="*/ 121620 h 121619"/>
                      <a:gd name="connsiteX5" fmla="*/ 1930 w 48261"/>
                      <a:gd name="connsiteY5" fmla="*/ 121620 h 121619"/>
                      <a:gd name="connsiteX6" fmla="*/ 48262 w 48261"/>
                      <a:gd name="connsiteY6" fmla="*/ 0 h 121619"/>
                      <a:gd name="connsiteX7" fmla="*/ 48262 w 48261"/>
                      <a:gd name="connsiteY7" fmla="*/ 0 h 121619"/>
                      <a:gd name="connsiteX8" fmla="*/ 48262 w 48261"/>
                      <a:gd name="connsiteY8" fmla="*/ 0 h 121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1619">
                        <a:moveTo>
                          <a:pt x="48262" y="0"/>
                        </a:moveTo>
                        <a:cubicBezTo>
                          <a:pt x="46331" y="0"/>
                          <a:pt x="46331" y="0"/>
                          <a:pt x="48262" y="0"/>
                        </a:cubicBezTo>
                        <a:lnTo>
                          <a:pt x="0" y="119689"/>
                        </a:lnTo>
                        <a:cubicBezTo>
                          <a:pt x="0" y="119689"/>
                          <a:pt x="0" y="121620"/>
                          <a:pt x="0" y="121620"/>
                        </a:cubicBezTo>
                        <a:lnTo>
                          <a:pt x="0" y="121620"/>
                        </a:lnTo>
                        <a:cubicBezTo>
                          <a:pt x="0" y="121620"/>
                          <a:pt x="1930" y="121620"/>
                          <a:pt x="1930" y="121620"/>
                        </a:cubicBezTo>
                        <a:lnTo>
                          <a:pt x="48262" y="0"/>
                        </a:lnTo>
                        <a:cubicBezTo>
                          <a:pt x="48262" y="0"/>
                          <a:pt x="48262" y="0"/>
                          <a:pt x="48262" y="0"/>
                        </a:cubicBezTo>
                        <a:lnTo>
                          <a:pt x="48262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299" name="Đồ họa 240">
                  <a:extLst>
                    <a:ext uri="{FF2B5EF4-FFF2-40B4-BE49-F238E27FC236}">
                      <a16:creationId xmlns:a16="http://schemas.microsoft.com/office/drawing/2014/main" xmlns="" id="{79EDF391-282B-8027-0AC0-C9752B7A82E1}"/>
                    </a:ext>
                  </a:extLst>
                </p:cNvPr>
                <p:cNvGrpSpPr/>
                <p:nvPr/>
              </p:nvGrpSpPr>
              <p:grpSpPr>
                <a:xfrm>
                  <a:off x="6596001" y="4038197"/>
                  <a:ext cx="65220" cy="138578"/>
                  <a:chOff x="6596001" y="4038197"/>
                  <a:chExt cx="65220" cy="138578"/>
                </a:xfrm>
              </p:grpSpPr>
              <p:grpSp>
                <p:nvGrpSpPr>
                  <p:cNvPr id="300" name="Đồ họa 240">
                    <a:extLst>
                      <a:ext uri="{FF2B5EF4-FFF2-40B4-BE49-F238E27FC236}">
                        <a16:creationId xmlns:a16="http://schemas.microsoft.com/office/drawing/2014/main" xmlns="" id="{0CF07453-1408-4797-4B17-642676C95D67}"/>
                      </a:ext>
                    </a:extLst>
                  </p:cNvPr>
                  <p:cNvGrpSpPr/>
                  <p:nvPr/>
                </p:nvGrpSpPr>
                <p:grpSpPr>
                  <a:xfrm>
                    <a:off x="6596001" y="4038197"/>
                    <a:ext cx="65220" cy="138578"/>
                    <a:chOff x="6596001" y="4038197"/>
                    <a:chExt cx="65220" cy="138578"/>
                  </a:xfrm>
                </p:grpSpPr>
                <p:sp>
                  <p:nvSpPr>
                    <p:cNvPr id="301" name="Hình tự do: Hình 300">
                      <a:extLst>
                        <a:ext uri="{FF2B5EF4-FFF2-40B4-BE49-F238E27FC236}">
                          <a16:creationId xmlns:a16="http://schemas.microsoft.com/office/drawing/2014/main" xmlns="" id="{60CD2EC9-B7FE-B2D7-F022-8540540877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96001" y="4038197"/>
                      <a:ext cx="65220" cy="138578"/>
                    </a:xfrm>
                    <a:custGeom>
                      <a:avLst/>
                      <a:gdLst>
                        <a:gd name="connsiteX0" fmla="*/ 60602 w 65220"/>
                        <a:gd name="connsiteY0" fmla="*/ 757 h 138578"/>
                        <a:gd name="connsiteX1" fmla="*/ 50950 w 65220"/>
                        <a:gd name="connsiteY1" fmla="*/ 4618 h 138578"/>
                        <a:gd name="connsiteX2" fmla="*/ 757 w 65220"/>
                        <a:gd name="connsiteY2" fmla="*/ 128168 h 138578"/>
                        <a:gd name="connsiteX3" fmla="*/ 4618 w 65220"/>
                        <a:gd name="connsiteY3" fmla="*/ 137821 h 138578"/>
                        <a:gd name="connsiteX4" fmla="*/ 4618 w 65220"/>
                        <a:gd name="connsiteY4" fmla="*/ 137821 h 138578"/>
                        <a:gd name="connsiteX5" fmla="*/ 14271 w 65220"/>
                        <a:gd name="connsiteY5" fmla="*/ 133960 h 138578"/>
                        <a:gd name="connsiteX6" fmla="*/ 64463 w 65220"/>
                        <a:gd name="connsiteY6" fmla="*/ 10410 h 138578"/>
                        <a:gd name="connsiteX7" fmla="*/ 60602 w 65220"/>
                        <a:gd name="connsiteY7" fmla="*/ 757 h 138578"/>
                        <a:gd name="connsiteX8" fmla="*/ 60602 w 65220"/>
                        <a:gd name="connsiteY8" fmla="*/ 757 h 1385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220" h="138578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446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02" name="Hình tự do: Hình 301">
                      <a:extLst>
                        <a:ext uri="{FF2B5EF4-FFF2-40B4-BE49-F238E27FC236}">
                          <a16:creationId xmlns:a16="http://schemas.microsoft.com/office/drawing/2014/main" xmlns="" id="{E4A978BA-B28E-63DC-7B15-A0B2E796C12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01792" y="4043988"/>
                      <a:ext cx="56740" cy="128925"/>
                    </a:xfrm>
                    <a:custGeom>
                      <a:avLst/>
                      <a:gdLst>
                        <a:gd name="connsiteX0" fmla="*/ 52880 w 56740"/>
                        <a:gd name="connsiteY0" fmla="*/ 757 h 128925"/>
                        <a:gd name="connsiteX1" fmla="*/ 45158 w 56740"/>
                        <a:gd name="connsiteY1" fmla="*/ 4618 h 128925"/>
                        <a:gd name="connsiteX2" fmla="*/ 757 w 56740"/>
                        <a:gd name="connsiteY2" fmla="*/ 118516 h 128925"/>
                        <a:gd name="connsiteX3" fmla="*/ 4618 w 56740"/>
                        <a:gd name="connsiteY3" fmla="*/ 128168 h 128925"/>
                        <a:gd name="connsiteX4" fmla="*/ 4618 w 56740"/>
                        <a:gd name="connsiteY4" fmla="*/ 128168 h 128925"/>
                        <a:gd name="connsiteX5" fmla="*/ 12340 w 56740"/>
                        <a:gd name="connsiteY5" fmla="*/ 124307 h 128925"/>
                        <a:gd name="connsiteX6" fmla="*/ 56741 w 56740"/>
                        <a:gd name="connsiteY6" fmla="*/ 10410 h 128925"/>
                        <a:gd name="connsiteX7" fmla="*/ 52880 w 56740"/>
                        <a:gd name="connsiteY7" fmla="*/ 757 h 128925"/>
                        <a:gd name="connsiteX8" fmla="*/ 52880 w 56740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740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6741" y="4618"/>
                            <a:pt x="5481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303" name="Hình tự do: Hình 302">
                    <a:extLst>
                      <a:ext uri="{FF2B5EF4-FFF2-40B4-BE49-F238E27FC236}">
                        <a16:creationId xmlns:a16="http://schemas.microsoft.com/office/drawing/2014/main" xmlns="" id="{A08C955B-D181-39B9-F1F0-955A3C70FA25}"/>
                      </a:ext>
                    </a:extLst>
                  </p:cNvPr>
                  <p:cNvSpPr/>
                  <p:nvPr/>
                </p:nvSpPr>
                <p:spPr>
                  <a:xfrm>
                    <a:off x="6608341" y="4047748"/>
                    <a:ext cx="48261" cy="122477"/>
                  </a:xfrm>
                  <a:custGeom>
                    <a:avLst/>
                    <a:gdLst>
                      <a:gd name="connsiteX0" fmla="*/ 48262 w 48261"/>
                      <a:gd name="connsiteY0" fmla="*/ 858 h 122477"/>
                      <a:gd name="connsiteX1" fmla="*/ 48262 w 48261"/>
                      <a:gd name="connsiteY1" fmla="*/ 858 h 122477"/>
                      <a:gd name="connsiteX2" fmla="*/ 0 w 48261"/>
                      <a:gd name="connsiteY2" fmla="*/ 120547 h 122477"/>
                      <a:gd name="connsiteX3" fmla="*/ 0 w 48261"/>
                      <a:gd name="connsiteY3" fmla="*/ 122478 h 122477"/>
                      <a:gd name="connsiteX4" fmla="*/ 0 w 48261"/>
                      <a:gd name="connsiteY4" fmla="*/ 122478 h 122477"/>
                      <a:gd name="connsiteX5" fmla="*/ 1930 w 48261"/>
                      <a:gd name="connsiteY5" fmla="*/ 122478 h 122477"/>
                      <a:gd name="connsiteX6" fmla="*/ 48262 w 48261"/>
                      <a:gd name="connsiteY6" fmla="*/ 858 h 122477"/>
                      <a:gd name="connsiteX7" fmla="*/ 48262 w 48261"/>
                      <a:gd name="connsiteY7" fmla="*/ 858 h 122477"/>
                      <a:gd name="connsiteX8" fmla="*/ 48262 w 48261"/>
                      <a:gd name="connsiteY8" fmla="*/ 858 h 1224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2477">
                        <a:moveTo>
                          <a:pt x="48262" y="858"/>
                        </a:moveTo>
                        <a:cubicBezTo>
                          <a:pt x="46331" y="-1072"/>
                          <a:pt x="46331" y="858"/>
                          <a:pt x="48262" y="858"/>
                        </a:cubicBezTo>
                        <a:lnTo>
                          <a:pt x="0" y="120547"/>
                        </a:lnTo>
                        <a:cubicBezTo>
                          <a:pt x="0" y="120547"/>
                          <a:pt x="0" y="122478"/>
                          <a:pt x="0" y="122478"/>
                        </a:cubicBezTo>
                        <a:lnTo>
                          <a:pt x="0" y="122478"/>
                        </a:lnTo>
                        <a:cubicBezTo>
                          <a:pt x="0" y="122478"/>
                          <a:pt x="1930" y="122478"/>
                          <a:pt x="1930" y="122478"/>
                        </a:cubicBezTo>
                        <a:lnTo>
                          <a:pt x="48262" y="858"/>
                        </a:lnTo>
                        <a:cubicBezTo>
                          <a:pt x="48262" y="858"/>
                          <a:pt x="48262" y="858"/>
                          <a:pt x="48262" y="858"/>
                        </a:cubicBezTo>
                        <a:lnTo>
                          <a:pt x="48262" y="858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04" name="Đồ họa 240">
                  <a:extLst>
                    <a:ext uri="{FF2B5EF4-FFF2-40B4-BE49-F238E27FC236}">
                      <a16:creationId xmlns:a16="http://schemas.microsoft.com/office/drawing/2014/main" xmlns="" id="{33475053-AA58-10CC-51E5-4A37AC7AC71E}"/>
                    </a:ext>
                  </a:extLst>
                </p:cNvPr>
                <p:cNvGrpSpPr/>
                <p:nvPr/>
              </p:nvGrpSpPr>
              <p:grpSpPr>
                <a:xfrm>
                  <a:off x="6526504" y="4011170"/>
                  <a:ext cx="65617" cy="138578"/>
                  <a:chOff x="6526504" y="4011170"/>
                  <a:chExt cx="65617" cy="138578"/>
                </a:xfrm>
              </p:grpSpPr>
              <p:grpSp>
                <p:nvGrpSpPr>
                  <p:cNvPr id="305" name="Đồ họa 240">
                    <a:extLst>
                      <a:ext uri="{FF2B5EF4-FFF2-40B4-BE49-F238E27FC236}">
                        <a16:creationId xmlns:a16="http://schemas.microsoft.com/office/drawing/2014/main" xmlns="" id="{421D39CB-C425-5856-16CA-E7CEC456096A}"/>
                      </a:ext>
                    </a:extLst>
                  </p:cNvPr>
                  <p:cNvGrpSpPr/>
                  <p:nvPr/>
                </p:nvGrpSpPr>
                <p:grpSpPr>
                  <a:xfrm>
                    <a:off x="6526504" y="4011170"/>
                    <a:ext cx="65617" cy="138578"/>
                    <a:chOff x="6526504" y="4011170"/>
                    <a:chExt cx="65617" cy="138578"/>
                  </a:xfrm>
                </p:grpSpPr>
                <p:sp>
                  <p:nvSpPr>
                    <p:cNvPr id="306" name="Hình tự do: Hình 305">
                      <a:extLst>
                        <a:ext uri="{FF2B5EF4-FFF2-40B4-BE49-F238E27FC236}">
                          <a16:creationId xmlns:a16="http://schemas.microsoft.com/office/drawing/2014/main" xmlns="" id="{C620C8E3-5659-58A0-733A-FF2E57418C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26504" y="4011170"/>
                      <a:ext cx="65617" cy="138578"/>
                    </a:xfrm>
                    <a:custGeom>
                      <a:avLst/>
                      <a:gdLst>
                        <a:gd name="connsiteX0" fmla="*/ 60602 w 65617"/>
                        <a:gd name="connsiteY0" fmla="*/ 757 h 138578"/>
                        <a:gd name="connsiteX1" fmla="*/ 50950 w 65617"/>
                        <a:gd name="connsiteY1" fmla="*/ 4618 h 138578"/>
                        <a:gd name="connsiteX2" fmla="*/ 757 w 65617"/>
                        <a:gd name="connsiteY2" fmla="*/ 128168 h 138578"/>
                        <a:gd name="connsiteX3" fmla="*/ 4618 w 65617"/>
                        <a:gd name="connsiteY3" fmla="*/ 137821 h 138578"/>
                        <a:gd name="connsiteX4" fmla="*/ 4618 w 65617"/>
                        <a:gd name="connsiteY4" fmla="*/ 137821 h 138578"/>
                        <a:gd name="connsiteX5" fmla="*/ 14271 w 65617"/>
                        <a:gd name="connsiteY5" fmla="*/ 133960 h 138578"/>
                        <a:gd name="connsiteX6" fmla="*/ 64463 w 65617"/>
                        <a:gd name="connsiteY6" fmla="*/ 10410 h 138578"/>
                        <a:gd name="connsiteX7" fmla="*/ 60602 w 65617"/>
                        <a:gd name="connsiteY7" fmla="*/ 757 h 138578"/>
                        <a:gd name="connsiteX8" fmla="*/ 60602 w 65617"/>
                        <a:gd name="connsiteY8" fmla="*/ 757 h 1385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617" h="138578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639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07" name="Hình tự do: Hình 306">
                      <a:extLst>
                        <a:ext uri="{FF2B5EF4-FFF2-40B4-BE49-F238E27FC236}">
                          <a16:creationId xmlns:a16="http://schemas.microsoft.com/office/drawing/2014/main" xmlns="" id="{AF0D7121-BA0C-64F0-8B10-D15FADE28EB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32296" y="4016962"/>
                      <a:ext cx="57498" cy="128925"/>
                    </a:xfrm>
                    <a:custGeom>
                      <a:avLst/>
                      <a:gdLst>
                        <a:gd name="connsiteX0" fmla="*/ 52880 w 57498"/>
                        <a:gd name="connsiteY0" fmla="*/ 757 h 128925"/>
                        <a:gd name="connsiteX1" fmla="*/ 45158 w 57498"/>
                        <a:gd name="connsiteY1" fmla="*/ 4618 h 128925"/>
                        <a:gd name="connsiteX2" fmla="*/ 757 w 57498"/>
                        <a:gd name="connsiteY2" fmla="*/ 118516 h 128925"/>
                        <a:gd name="connsiteX3" fmla="*/ 4618 w 57498"/>
                        <a:gd name="connsiteY3" fmla="*/ 128168 h 128925"/>
                        <a:gd name="connsiteX4" fmla="*/ 4618 w 57498"/>
                        <a:gd name="connsiteY4" fmla="*/ 128168 h 128925"/>
                        <a:gd name="connsiteX5" fmla="*/ 12340 w 57498"/>
                        <a:gd name="connsiteY5" fmla="*/ 124307 h 128925"/>
                        <a:gd name="connsiteX6" fmla="*/ 56741 w 57498"/>
                        <a:gd name="connsiteY6" fmla="*/ 10410 h 128925"/>
                        <a:gd name="connsiteX7" fmla="*/ 52880 w 57498"/>
                        <a:gd name="connsiteY7" fmla="*/ 757 h 128925"/>
                        <a:gd name="connsiteX8" fmla="*/ 52880 w 57498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7498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8671" y="4618"/>
                            <a:pt x="5674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308" name="Hình tự do: Hình 307">
                    <a:extLst>
                      <a:ext uri="{FF2B5EF4-FFF2-40B4-BE49-F238E27FC236}">
                        <a16:creationId xmlns:a16="http://schemas.microsoft.com/office/drawing/2014/main" xmlns="" id="{AF53F0FE-64CA-00E2-EAEF-24FD1DD7F58C}"/>
                      </a:ext>
                    </a:extLst>
                  </p:cNvPr>
                  <p:cNvSpPr/>
                  <p:nvPr/>
                </p:nvSpPr>
                <p:spPr>
                  <a:xfrm>
                    <a:off x="6540775" y="4020722"/>
                    <a:ext cx="48261" cy="122477"/>
                  </a:xfrm>
                  <a:custGeom>
                    <a:avLst/>
                    <a:gdLst>
                      <a:gd name="connsiteX0" fmla="*/ 48262 w 48261"/>
                      <a:gd name="connsiteY0" fmla="*/ 858 h 122477"/>
                      <a:gd name="connsiteX1" fmla="*/ 48262 w 48261"/>
                      <a:gd name="connsiteY1" fmla="*/ 858 h 122477"/>
                      <a:gd name="connsiteX2" fmla="*/ 0 w 48261"/>
                      <a:gd name="connsiteY2" fmla="*/ 120547 h 122477"/>
                      <a:gd name="connsiteX3" fmla="*/ 0 w 48261"/>
                      <a:gd name="connsiteY3" fmla="*/ 122478 h 122477"/>
                      <a:gd name="connsiteX4" fmla="*/ 0 w 48261"/>
                      <a:gd name="connsiteY4" fmla="*/ 122478 h 122477"/>
                      <a:gd name="connsiteX5" fmla="*/ 1930 w 48261"/>
                      <a:gd name="connsiteY5" fmla="*/ 122478 h 122477"/>
                      <a:gd name="connsiteX6" fmla="*/ 48262 w 48261"/>
                      <a:gd name="connsiteY6" fmla="*/ 858 h 122477"/>
                      <a:gd name="connsiteX7" fmla="*/ 48262 w 48261"/>
                      <a:gd name="connsiteY7" fmla="*/ 858 h 122477"/>
                      <a:gd name="connsiteX8" fmla="*/ 48262 w 48261"/>
                      <a:gd name="connsiteY8" fmla="*/ 858 h 1224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2477">
                        <a:moveTo>
                          <a:pt x="48262" y="858"/>
                        </a:moveTo>
                        <a:cubicBezTo>
                          <a:pt x="46331" y="-1073"/>
                          <a:pt x="46331" y="858"/>
                          <a:pt x="48262" y="858"/>
                        </a:cubicBezTo>
                        <a:lnTo>
                          <a:pt x="0" y="120547"/>
                        </a:lnTo>
                        <a:cubicBezTo>
                          <a:pt x="0" y="120547"/>
                          <a:pt x="0" y="122478"/>
                          <a:pt x="0" y="122478"/>
                        </a:cubicBezTo>
                        <a:lnTo>
                          <a:pt x="0" y="122478"/>
                        </a:lnTo>
                        <a:cubicBezTo>
                          <a:pt x="0" y="122478"/>
                          <a:pt x="1930" y="122478"/>
                          <a:pt x="1930" y="122478"/>
                        </a:cubicBezTo>
                        <a:lnTo>
                          <a:pt x="48262" y="858"/>
                        </a:lnTo>
                        <a:cubicBezTo>
                          <a:pt x="48262" y="858"/>
                          <a:pt x="48262" y="858"/>
                          <a:pt x="48262" y="858"/>
                        </a:cubicBezTo>
                        <a:lnTo>
                          <a:pt x="48262" y="858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09" name="Đồ họa 240">
                  <a:extLst>
                    <a:ext uri="{FF2B5EF4-FFF2-40B4-BE49-F238E27FC236}">
                      <a16:creationId xmlns:a16="http://schemas.microsoft.com/office/drawing/2014/main" xmlns="" id="{168A4FBD-DAD2-733C-CC67-C0D7258042E5}"/>
                    </a:ext>
                  </a:extLst>
                </p:cNvPr>
                <p:cNvGrpSpPr/>
                <p:nvPr/>
              </p:nvGrpSpPr>
              <p:grpSpPr>
                <a:xfrm>
                  <a:off x="6460868" y="3984144"/>
                  <a:ext cx="64462" cy="138577"/>
                  <a:chOff x="6460868" y="3984144"/>
                  <a:chExt cx="64462" cy="138577"/>
                </a:xfrm>
              </p:grpSpPr>
              <p:grpSp>
                <p:nvGrpSpPr>
                  <p:cNvPr id="310" name="Đồ họa 240">
                    <a:extLst>
                      <a:ext uri="{FF2B5EF4-FFF2-40B4-BE49-F238E27FC236}">
                        <a16:creationId xmlns:a16="http://schemas.microsoft.com/office/drawing/2014/main" xmlns="" id="{D2F9A39C-84F3-BBFF-4767-3E5022DAAC39}"/>
                      </a:ext>
                    </a:extLst>
                  </p:cNvPr>
                  <p:cNvGrpSpPr/>
                  <p:nvPr/>
                </p:nvGrpSpPr>
                <p:grpSpPr>
                  <a:xfrm>
                    <a:off x="6460868" y="3984144"/>
                    <a:ext cx="64462" cy="138577"/>
                    <a:chOff x="6460868" y="3984144"/>
                    <a:chExt cx="64462" cy="138577"/>
                  </a:xfrm>
                </p:grpSpPr>
                <p:sp>
                  <p:nvSpPr>
                    <p:cNvPr id="311" name="Hình tự do: Hình 310">
                      <a:extLst>
                        <a:ext uri="{FF2B5EF4-FFF2-40B4-BE49-F238E27FC236}">
                          <a16:creationId xmlns:a16="http://schemas.microsoft.com/office/drawing/2014/main" xmlns="" id="{1300B0B3-21E4-E8E0-AEF2-795292B7336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60868" y="3984144"/>
                      <a:ext cx="64462" cy="138577"/>
                    </a:xfrm>
                    <a:custGeom>
                      <a:avLst/>
                      <a:gdLst>
                        <a:gd name="connsiteX0" fmla="*/ 58671 w 64462"/>
                        <a:gd name="connsiteY0" fmla="*/ 757 h 138577"/>
                        <a:gd name="connsiteX1" fmla="*/ 49019 w 64462"/>
                        <a:gd name="connsiteY1" fmla="*/ 4618 h 138577"/>
                        <a:gd name="connsiteX2" fmla="*/ 757 w 64462"/>
                        <a:gd name="connsiteY2" fmla="*/ 128168 h 138577"/>
                        <a:gd name="connsiteX3" fmla="*/ 4618 w 64462"/>
                        <a:gd name="connsiteY3" fmla="*/ 137821 h 138577"/>
                        <a:gd name="connsiteX4" fmla="*/ 4618 w 64462"/>
                        <a:gd name="connsiteY4" fmla="*/ 137821 h 138577"/>
                        <a:gd name="connsiteX5" fmla="*/ 14271 w 64462"/>
                        <a:gd name="connsiteY5" fmla="*/ 133960 h 138577"/>
                        <a:gd name="connsiteX6" fmla="*/ 64463 w 64462"/>
                        <a:gd name="connsiteY6" fmla="*/ 10410 h 138577"/>
                        <a:gd name="connsiteX7" fmla="*/ 58671 w 64462"/>
                        <a:gd name="connsiteY7" fmla="*/ 757 h 138577"/>
                        <a:gd name="connsiteX8" fmla="*/ 58671 w 64462"/>
                        <a:gd name="connsiteY8" fmla="*/ 757 h 1385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4462" h="138577">
                          <a:moveTo>
                            <a:pt x="58671" y="757"/>
                          </a:moveTo>
                          <a:cubicBezTo>
                            <a:pt x="54811" y="-1173"/>
                            <a:pt x="50950" y="757"/>
                            <a:pt x="49019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4463" y="6549"/>
                            <a:pt x="62532" y="757"/>
                            <a:pt x="58671" y="757"/>
                          </a:cubicBezTo>
                          <a:lnTo>
                            <a:pt x="58671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12" name="Hình tự do: Hình 311">
                      <a:extLst>
                        <a:ext uri="{FF2B5EF4-FFF2-40B4-BE49-F238E27FC236}">
                          <a16:creationId xmlns:a16="http://schemas.microsoft.com/office/drawing/2014/main" xmlns="" id="{6923C18B-9EDF-DB03-1070-B00E5508831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64729" y="3989935"/>
                      <a:ext cx="58671" cy="128925"/>
                    </a:xfrm>
                    <a:custGeom>
                      <a:avLst/>
                      <a:gdLst>
                        <a:gd name="connsiteX0" fmla="*/ 52880 w 58671"/>
                        <a:gd name="connsiteY0" fmla="*/ 757 h 128925"/>
                        <a:gd name="connsiteX1" fmla="*/ 45158 w 58671"/>
                        <a:gd name="connsiteY1" fmla="*/ 4618 h 128925"/>
                        <a:gd name="connsiteX2" fmla="*/ 757 w 58671"/>
                        <a:gd name="connsiteY2" fmla="*/ 118516 h 128925"/>
                        <a:gd name="connsiteX3" fmla="*/ 4618 w 58671"/>
                        <a:gd name="connsiteY3" fmla="*/ 128168 h 128925"/>
                        <a:gd name="connsiteX4" fmla="*/ 4618 w 58671"/>
                        <a:gd name="connsiteY4" fmla="*/ 128168 h 128925"/>
                        <a:gd name="connsiteX5" fmla="*/ 12340 w 58671"/>
                        <a:gd name="connsiteY5" fmla="*/ 124307 h 128925"/>
                        <a:gd name="connsiteX6" fmla="*/ 58671 w 58671"/>
                        <a:gd name="connsiteY6" fmla="*/ 10410 h 128925"/>
                        <a:gd name="connsiteX7" fmla="*/ 52880 w 58671"/>
                        <a:gd name="connsiteY7" fmla="*/ 757 h 128925"/>
                        <a:gd name="connsiteX8" fmla="*/ 52880 w 58671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8671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8671" y="10410"/>
                          </a:lnTo>
                          <a:cubicBezTo>
                            <a:pt x="58671" y="4618"/>
                            <a:pt x="5674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313" name="Hình tự do: Hình 312">
                    <a:extLst>
                      <a:ext uri="{FF2B5EF4-FFF2-40B4-BE49-F238E27FC236}">
                        <a16:creationId xmlns:a16="http://schemas.microsoft.com/office/drawing/2014/main" xmlns="" id="{E6F80247-5A75-7C65-5B04-7C460A42E66E}"/>
                      </a:ext>
                    </a:extLst>
                  </p:cNvPr>
                  <p:cNvSpPr/>
                  <p:nvPr/>
                </p:nvSpPr>
                <p:spPr>
                  <a:xfrm>
                    <a:off x="6471278" y="3993695"/>
                    <a:ext cx="49709" cy="120547"/>
                  </a:xfrm>
                  <a:custGeom>
                    <a:avLst/>
                    <a:gdLst>
                      <a:gd name="connsiteX0" fmla="*/ 48262 w 49709"/>
                      <a:gd name="connsiteY0" fmla="*/ 858 h 120547"/>
                      <a:gd name="connsiteX1" fmla="*/ 48262 w 49709"/>
                      <a:gd name="connsiteY1" fmla="*/ 858 h 120547"/>
                      <a:gd name="connsiteX2" fmla="*/ 0 w 49709"/>
                      <a:gd name="connsiteY2" fmla="*/ 118617 h 120547"/>
                      <a:gd name="connsiteX3" fmla="*/ 0 w 49709"/>
                      <a:gd name="connsiteY3" fmla="*/ 120547 h 120547"/>
                      <a:gd name="connsiteX4" fmla="*/ 0 w 49709"/>
                      <a:gd name="connsiteY4" fmla="*/ 120547 h 120547"/>
                      <a:gd name="connsiteX5" fmla="*/ 1931 w 49709"/>
                      <a:gd name="connsiteY5" fmla="*/ 120547 h 120547"/>
                      <a:gd name="connsiteX6" fmla="*/ 48262 w 49709"/>
                      <a:gd name="connsiteY6" fmla="*/ 858 h 120547"/>
                      <a:gd name="connsiteX7" fmla="*/ 48262 w 49709"/>
                      <a:gd name="connsiteY7" fmla="*/ 858 h 120547"/>
                      <a:gd name="connsiteX8" fmla="*/ 48262 w 49709"/>
                      <a:gd name="connsiteY8" fmla="*/ 858 h 1205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9709" h="120547">
                        <a:moveTo>
                          <a:pt x="48262" y="858"/>
                        </a:moveTo>
                        <a:cubicBezTo>
                          <a:pt x="48262" y="-1072"/>
                          <a:pt x="48262" y="858"/>
                          <a:pt x="48262" y="858"/>
                        </a:cubicBezTo>
                        <a:lnTo>
                          <a:pt x="0" y="118617"/>
                        </a:lnTo>
                        <a:cubicBezTo>
                          <a:pt x="0" y="118617"/>
                          <a:pt x="0" y="120547"/>
                          <a:pt x="0" y="120547"/>
                        </a:cubicBezTo>
                        <a:lnTo>
                          <a:pt x="0" y="120547"/>
                        </a:lnTo>
                        <a:cubicBezTo>
                          <a:pt x="0" y="120547"/>
                          <a:pt x="1931" y="120547"/>
                          <a:pt x="1931" y="120547"/>
                        </a:cubicBezTo>
                        <a:lnTo>
                          <a:pt x="48262" y="858"/>
                        </a:lnTo>
                        <a:cubicBezTo>
                          <a:pt x="50192" y="858"/>
                          <a:pt x="50192" y="858"/>
                          <a:pt x="48262" y="858"/>
                        </a:cubicBezTo>
                        <a:lnTo>
                          <a:pt x="48262" y="858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314" name="Đồ họa 240">
                <a:extLst>
                  <a:ext uri="{FF2B5EF4-FFF2-40B4-BE49-F238E27FC236}">
                    <a16:creationId xmlns:a16="http://schemas.microsoft.com/office/drawing/2014/main" xmlns="" id="{BF3F95D0-EFAB-6477-66FD-0CE897B1BF3E}"/>
                  </a:ext>
                </a:extLst>
              </p:cNvPr>
              <p:cNvGrpSpPr/>
              <p:nvPr/>
            </p:nvGrpSpPr>
            <p:grpSpPr>
              <a:xfrm>
                <a:off x="6466693" y="3955220"/>
                <a:ext cx="557423" cy="235034"/>
                <a:chOff x="6466693" y="3955220"/>
                <a:chExt cx="557423" cy="235034"/>
              </a:xfrm>
            </p:grpSpPr>
            <p:sp>
              <p:nvSpPr>
                <p:cNvPr id="315" name="Hình tự do: Hình 314">
                  <a:extLst>
                    <a:ext uri="{FF2B5EF4-FFF2-40B4-BE49-F238E27FC236}">
                      <a16:creationId xmlns:a16="http://schemas.microsoft.com/office/drawing/2014/main" xmlns="" id="{EC8CE328-D125-4CCF-2156-F1C7BAC008E6}"/>
                    </a:ext>
                  </a:extLst>
                </p:cNvPr>
                <p:cNvSpPr/>
                <p:nvPr/>
              </p:nvSpPr>
              <p:spPr>
                <a:xfrm>
                  <a:off x="6466693" y="3955220"/>
                  <a:ext cx="557423" cy="235034"/>
                </a:xfrm>
                <a:custGeom>
                  <a:avLst/>
                  <a:gdLst>
                    <a:gd name="connsiteX0" fmla="*/ 14237 w 557423"/>
                    <a:gd name="connsiteY0" fmla="*/ 724 h 235034"/>
                    <a:gd name="connsiteX1" fmla="*/ 724 w 557423"/>
                    <a:gd name="connsiteY1" fmla="*/ 6515 h 235034"/>
                    <a:gd name="connsiteX2" fmla="*/ 724 w 557423"/>
                    <a:gd name="connsiteY2" fmla="*/ 6515 h 235034"/>
                    <a:gd name="connsiteX3" fmla="*/ 6515 w 557423"/>
                    <a:gd name="connsiteY3" fmla="*/ 20029 h 235034"/>
                    <a:gd name="connsiteX4" fmla="*/ 543186 w 557423"/>
                    <a:gd name="connsiteY4" fmla="*/ 234311 h 235034"/>
                    <a:gd name="connsiteX5" fmla="*/ 556699 w 557423"/>
                    <a:gd name="connsiteY5" fmla="*/ 228519 h 235034"/>
                    <a:gd name="connsiteX6" fmla="*/ 556699 w 557423"/>
                    <a:gd name="connsiteY6" fmla="*/ 228519 h 235034"/>
                    <a:gd name="connsiteX7" fmla="*/ 550908 w 557423"/>
                    <a:gd name="connsiteY7" fmla="*/ 215006 h 235034"/>
                    <a:gd name="connsiteX8" fmla="*/ 14237 w 557423"/>
                    <a:gd name="connsiteY8" fmla="*/ 724 h 2350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57423" h="235034">
                      <a:moveTo>
                        <a:pt x="14237" y="724"/>
                      </a:moveTo>
                      <a:cubicBezTo>
                        <a:pt x="8446" y="-1207"/>
                        <a:pt x="2654" y="724"/>
                        <a:pt x="724" y="6515"/>
                      </a:cubicBezTo>
                      <a:lnTo>
                        <a:pt x="724" y="6515"/>
                      </a:lnTo>
                      <a:cubicBezTo>
                        <a:pt x="-1207" y="12307"/>
                        <a:pt x="724" y="18098"/>
                        <a:pt x="6515" y="20029"/>
                      </a:cubicBezTo>
                      <a:lnTo>
                        <a:pt x="543186" y="234311"/>
                      </a:lnTo>
                      <a:cubicBezTo>
                        <a:pt x="548977" y="236241"/>
                        <a:pt x="554769" y="234311"/>
                        <a:pt x="556699" y="228519"/>
                      </a:cubicBezTo>
                      <a:lnTo>
                        <a:pt x="556699" y="228519"/>
                      </a:lnTo>
                      <a:cubicBezTo>
                        <a:pt x="558630" y="222728"/>
                        <a:pt x="556699" y="216937"/>
                        <a:pt x="550908" y="215006"/>
                      </a:cubicBezTo>
                      <a:lnTo>
                        <a:pt x="14237" y="724"/>
                      </a:lnTo>
                      <a:close/>
                    </a:path>
                  </a:pathLst>
                </a:custGeom>
                <a:solidFill>
                  <a:srgbClr val="1268B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16" name="Hình tự do: Hình 315">
                  <a:extLst>
                    <a:ext uri="{FF2B5EF4-FFF2-40B4-BE49-F238E27FC236}">
                      <a16:creationId xmlns:a16="http://schemas.microsoft.com/office/drawing/2014/main" xmlns="" id="{3316A457-7AD7-430E-8594-A7B1CFBED2EF}"/>
                    </a:ext>
                  </a:extLst>
                </p:cNvPr>
                <p:cNvSpPr/>
                <p:nvPr/>
              </p:nvSpPr>
              <p:spPr>
                <a:xfrm>
                  <a:off x="6473208" y="3968009"/>
                  <a:ext cx="542461" cy="219108"/>
                </a:xfrm>
                <a:custGeom>
                  <a:avLst/>
                  <a:gdLst>
                    <a:gd name="connsiteX0" fmla="*/ 9652 w 542461"/>
                    <a:gd name="connsiteY0" fmla="*/ 1448 h 219108"/>
                    <a:gd name="connsiteX1" fmla="*/ 0 w 542461"/>
                    <a:gd name="connsiteY1" fmla="*/ 1448 h 219108"/>
                    <a:gd name="connsiteX2" fmla="*/ 0 w 542461"/>
                    <a:gd name="connsiteY2" fmla="*/ 1448 h 219108"/>
                    <a:gd name="connsiteX3" fmla="*/ 7722 w 542461"/>
                    <a:gd name="connsiteY3" fmla="*/ 7239 h 219108"/>
                    <a:gd name="connsiteX4" fmla="*/ 532810 w 542461"/>
                    <a:gd name="connsiteY4" fmla="*/ 217661 h 219108"/>
                    <a:gd name="connsiteX5" fmla="*/ 542462 w 542461"/>
                    <a:gd name="connsiteY5" fmla="*/ 217661 h 219108"/>
                    <a:gd name="connsiteX6" fmla="*/ 542462 w 542461"/>
                    <a:gd name="connsiteY6" fmla="*/ 217661 h 219108"/>
                    <a:gd name="connsiteX7" fmla="*/ 534740 w 542461"/>
                    <a:gd name="connsiteY7" fmla="*/ 211869 h 219108"/>
                    <a:gd name="connsiteX8" fmla="*/ 9652 w 542461"/>
                    <a:gd name="connsiteY8" fmla="*/ 1448 h 219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42461" h="219108">
                      <a:moveTo>
                        <a:pt x="9652" y="1448"/>
                      </a:moveTo>
                      <a:cubicBezTo>
                        <a:pt x="3861" y="-483"/>
                        <a:pt x="0" y="-483"/>
                        <a:pt x="0" y="1448"/>
                      </a:cubicBezTo>
                      <a:lnTo>
                        <a:pt x="0" y="1448"/>
                      </a:lnTo>
                      <a:cubicBezTo>
                        <a:pt x="0" y="3378"/>
                        <a:pt x="3861" y="5309"/>
                        <a:pt x="7722" y="7239"/>
                      </a:cubicBezTo>
                      <a:lnTo>
                        <a:pt x="532810" y="217661"/>
                      </a:lnTo>
                      <a:cubicBezTo>
                        <a:pt x="538601" y="219591"/>
                        <a:pt x="542462" y="219591"/>
                        <a:pt x="542462" y="217661"/>
                      </a:cubicBezTo>
                      <a:lnTo>
                        <a:pt x="542462" y="217661"/>
                      </a:lnTo>
                      <a:cubicBezTo>
                        <a:pt x="542462" y="215730"/>
                        <a:pt x="538601" y="213800"/>
                        <a:pt x="534740" y="211869"/>
                      </a:cubicBezTo>
                      <a:lnTo>
                        <a:pt x="9652" y="1448"/>
                      </a:lnTo>
                      <a:close/>
                    </a:path>
                  </a:pathLst>
                </a:custGeom>
                <a:solidFill>
                  <a:srgbClr val="00A4E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</p:grpSp>
      </p:grpSp>
      <p:pic>
        <p:nvPicPr>
          <p:cNvPr id="20" name="Đồ họa 19">
            <a:extLst>
              <a:ext uri="{FF2B5EF4-FFF2-40B4-BE49-F238E27FC236}">
                <a16:creationId xmlns:a16="http://schemas.microsoft.com/office/drawing/2014/main" xmlns="" id="{11992148-8F52-C476-B5AD-75D7602F6D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81546" y="3490096"/>
            <a:ext cx="1363034" cy="1096353"/>
          </a:xfrm>
          <a:prstGeom prst="rect">
            <a:avLst/>
          </a:prstGeom>
        </p:spPr>
      </p:pic>
      <p:pic>
        <p:nvPicPr>
          <p:cNvPr id="21" name="Đồ họa 20">
            <a:extLst>
              <a:ext uri="{FF2B5EF4-FFF2-40B4-BE49-F238E27FC236}">
                <a16:creationId xmlns:a16="http://schemas.microsoft.com/office/drawing/2014/main" xmlns="" id="{A4818E55-865E-F75A-D2C7-3B4EABD6C2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20786" y="653189"/>
            <a:ext cx="1240854" cy="1240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44739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22222E-6 L 8.33333E-7 0.00047 C 0.00026 -0.01227 -0.00039 -0.025 0.00078 -0.03703 C 0.00143 -0.0456 0.00404 -0.05324 0.00534 -0.06157 C 0.00599 -0.0662 0.00638 -0.07106 0.0069 -0.07592 C 0.00456 -0.0919 0.00443 -0.0956 8.33333E-7 -0.11157 C -0.00234 -0.11991 -0.00547 -0.12731 -0.00768 -0.13588 C -0.01003 -0.14467 -0.01172 -0.15393 -0.0138 -0.16319 C -0.01432 -0.16782 -0.01471 -0.17268 -0.01537 -0.17731 C -0.01576 -0.18125 -0.0168 -0.18495 -0.01693 -0.18866 C -0.01745 -0.20879 -0.01732 -0.22893 -0.01758 -0.24884 C -0.01784 -0.25926 -0.01784 -0.27754 -0.01992 -0.28912 C -0.0224 -0.30231 -0.02044 -0.29861 -0.02292 -0.30301 " pathEditMode="relative" rAng="0" ptsTypes="AAAAAAAAAAA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7" y="-15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6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8" name="Nhóm 447" hidden="1">
            <a:extLst>
              <a:ext uri="{FF2B5EF4-FFF2-40B4-BE49-F238E27FC236}">
                <a16:creationId xmlns:a16="http://schemas.microsoft.com/office/drawing/2014/main" xmlns="" id="{94750F86-595E-7C86-4D8D-BD6F95EC2951}"/>
              </a:ext>
            </a:extLst>
          </p:cNvPr>
          <p:cNvGrpSpPr/>
          <p:nvPr/>
        </p:nvGrpSpPr>
        <p:grpSpPr>
          <a:xfrm>
            <a:off x="2456859" y="758541"/>
            <a:ext cx="6610939" cy="4878294"/>
            <a:chOff x="2767658" y="3464174"/>
            <a:chExt cx="4770119" cy="3519930"/>
          </a:xfrm>
        </p:grpSpPr>
        <p:grpSp>
          <p:nvGrpSpPr>
            <p:cNvPr id="245" name="Đồ họa 240">
              <a:extLst>
                <a:ext uri="{FF2B5EF4-FFF2-40B4-BE49-F238E27FC236}">
                  <a16:creationId xmlns:a16="http://schemas.microsoft.com/office/drawing/2014/main" xmlns="" id="{3E3D321A-3878-68B7-A96F-2F3BF79E383D}"/>
                </a:ext>
              </a:extLst>
            </p:cNvPr>
            <p:cNvGrpSpPr/>
            <p:nvPr/>
          </p:nvGrpSpPr>
          <p:grpSpPr>
            <a:xfrm>
              <a:off x="2767658" y="3464174"/>
              <a:ext cx="4770119" cy="3519930"/>
              <a:chOff x="4546600" y="2201146"/>
              <a:chExt cx="3513454" cy="2592622"/>
            </a:xfrm>
          </p:grpSpPr>
          <p:grpSp>
            <p:nvGrpSpPr>
              <p:cNvPr id="246" name="Đồ họa 240">
                <a:extLst>
                  <a:ext uri="{FF2B5EF4-FFF2-40B4-BE49-F238E27FC236}">
                    <a16:creationId xmlns:a16="http://schemas.microsoft.com/office/drawing/2014/main" xmlns="" id="{A24F62C4-E912-07ED-5996-4D46AFC5CCBB}"/>
                  </a:ext>
                </a:extLst>
              </p:cNvPr>
              <p:cNvGrpSpPr/>
              <p:nvPr/>
            </p:nvGrpSpPr>
            <p:grpSpPr>
              <a:xfrm>
                <a:off x="4913389" y="2201146"/>
                <a:ext cx="3042420" cy="2592622"/>
                <a:chOff x="4913389" y="2201146"/>
                <a:chExt cx="3042420" cy="2592622"/>
              </a:xfrm>
            </p:grpSpPr>
            <p:sp>
              <p:nvSpPr>
                <p:cNvPr id="247" name="Hình tự do: Hình 246">
                  <a:extLst>
                    <a:ext uri="{FF2B5EF4-FFF2-40B4-BE49-F238E27FC236}">
                      <a16:creationId xmlns:a16="http://schemas.microsoft.com/office/drawing/2014/main" xmlns="" id="{FA36BDDC-995A-17B7-2236-601DD63249E1}"/>
                    </a:ext>
                  </a:extLst>
                </p:cNvPr>
                <p:cNvSpPr/>
                <p:nvPr/>
              </p:nvSpPr>
              <p:spPr>
                <a:xfrm>
                  <a:off x="6940382" y="3612320"/>
                  <a:ext cx="330110" cy="405398"/>
                </a:xfrm>
                <a:custGeom>
                  <a:avLst/>
                  <a:gdLst>
                    <a:gd name="connsiteX0" fmla="*/ 330110 w 330110"/>
                    <a:gd name="connsiteY0" fmla="*/ 376442 h 405398"/>
                    <a:gd name="connsiteX1" fmla="*/ 0 w 330110"/>
                    <a:gd name="connsiteY1" fmla="*/ 405399 h 405398"/>
                    <a:gd name="connsiteX2" fmla="*/ 0 w 330110"/>
                    <a:gd name="connsiteY2" fmla="*/ 0 h 405398"/>
                    <a:gd name="connsiteX3" fmla="*/ 330110 w 330110"/>
                    <a:gd name="connsiteY3" fmla="*/ 28957 h 4053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05398">
                      <a:moveTo>
                        <a:pt x="330110" y="376442"/>
                      </a:moveTo>
                      <a:lnTo>
                        <a:pt x="0" y="405399"/>
                      </a:lnTo>
                      <a:lnTo>
                        <a:pt x="0" y="0"/>
                      </a:lnTo>
                      <a:lnTo>
                        <a:pt x="330110" y="28957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8" name="Hình tự do: Hình 247">
                  <a:extLst>
                    <a:ext uri="{FF2B5EF4-FFF2-40B4-BE49-F238E27FC236}">
                      <a16:creationId xmlns:a16="http://schemas.microsoft.com/office/drawing/2014/main" xmlns="" id="{B0556D47-1215-1A1B-3A34-DD756B74CAB4}"/>
                    </a:ext>
                  </a:extLst>
                </p:cNvPr>
                <p:cNvSpPr/>
                <p:nvPr/>
              </p:nvSpPr>
              <p:spPr>
                <a:xfrm>
                  <a:off x="6191360" y="2201147"/>
                  <a:ext cx="519296" cy="530879"/>
                </a:xfrm>
                <a:custGeom>
                  <a:avLst/>
                  <a:gdLst>
                    <a:gd name="connsiteX0" fmla="*/ 250961 w 519296"/>
                    <a:gd name="connsiteY0" fmla="*/ 71427 h 530879"/>
                    <a:gd name="connsiteX1" fmla="*/ 517366 w 519296"/>
                    <a:gd name="connsiteY1" fmla="*/ 0 h 530879"/>
                    <a:gd name="connsiteX2" fmla="*/ 519296 w 519296"/>
                    <a:gd name="connsiteY2" fmla="*/ 0 h 530879"/>
                    <a:gd name="connsiteX3" fmla="*/ 505783 w 519296"/>
                    <a:gd name="connsiteY3" fmla="*/ 332041 h 530879"/>
                    <a:gd name="connsiteX4" fmla="*/ 397677 w 519296"/>
                    <a:gd name="connsiteY4" fmla="*/ 366789 h 530879"/>
                    <a:gd name="connsiteX5" fmla="*/ 305014 w 519296"/>
                    <a:gd name="connsiteY5" fmla="*/ 530879 h 530879"/>
                    <a:gd name="connsiteX6" fmla="*/ 0 w 519296"/>
                    <a:gd name="connsiteY6" fmla="*/ 380303 h 530879"/>
                    <a:gd name="connsiteX7" fmla="*/ 250961 w 519296"/>
                    <a:gd name="connsiteY7" fmla="*/ 71427 h 5308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19296" h="530879">
                      <a:moveTo>
                        <a:pt x="250961" y="71427"/>
                      </a:moveTo>
                      <a:cubicBezTo>
                        <a:pt x="378372" y="1930"/>
                        <a:pt x="503853" y="0"/>
                        <a:pt x="517366" y="0"/>
                      </a:cubicBezTo>
                      <a:cubicBezTo>
                        <a:pt x="517366" y="0"/>
                        <a:pt x="519296" y="0"/>
                        <a:pt x="519296" y="0"/>
                      </a:cubicBezTo>
                      <a:lnTo>
                        <a:pt x="505783" y="332041"/>
                      </a:lnTo>
                      <a:cubicBezTo>
                        <a:pt x="484548" y="333971"/>
                        <a:pt x="440147" y="341693"/>
                        <a:pt x="397677" y="366789"/>
                      </a:cubicBezTo>
                      <a:cubicBezTo>
                        <a:pt x="360998" y="388025"/>
                        <a:pt x="314667" y="428564"/>
                        <a:pt x="305014" y="530879"/>
                      </a:cubicBezTo>
                      <a:lnTo>
                        <a:pt x="0" y="380303"/>
                      </a:lnTo>
                      <a:cubicBezTo>
                        <a:pt x="40540" y="243239"/>
                        <a:pt x="125481" y="137063"/>
                        <a:pt x="250961" y="71427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9" name="Hình tự do: Hình 248">
                  <a:extLst>
                    <a:ext uri="{FF2B5EF4-FFF2-40B4-BE49-F238E27FC236}">
                      <a16:creationId xmlns:a16="http://schemas.microsoft.com/office/drawing/2014/main" xmlns="" id="{5BAA4EEB-438B-71FF-FD1E-9138DA0ABA22}"/>
                    </a:ext>
                  </a:extLst>
                </p:cNvPr>
                <p:cNvSpPr/>
                <p:nvPr/>
              </p:nvSpPr>
              <p:spPr>
                <a:xfrm>
                  <a:off x="6695347" y="2201146"/>
                  <a:ext cx="496130" cy="480687"/>
                </a:xfrm>
                <a:custGeom>
                  <a:avLst/>
                  <a:gdLst>
                    <a:gd name="connsiteX0" fmla="*/ 17374 w 496130"/>
                    <a:gd name="connsiteY0" fmla="*/ 0 h 480687"/>
                    <a:gd name="connsiteX1" fmla="*/ 457521 w 496130"/>
                    <a:gd name="connsiteY1" fmla="*/ 185325 h 480687"/>
                    <a:gd name="connsiteX2" fmla="*/ 496131 w 496130"/>
                    <a:gd name="connsiteY2" fmla="*/ 237448 h 480687"/>
                    <a:gd name="connsiteX3" fmla="*/ 241309 w 496130"/>
                    <a:gd name="connsiteY3" fmla="*/ 480687 h 480687"/>
                    <a:gd name="connsiteX4" fmla="*/ 208491 w 496130"/>
                    <a:gd name="connsiteY4" fmla="*/ 401538 h 480687"/>
                    <a:gd name="connsiteX5" fmla="*/ 11583 w 496130"/>
                    <a:gd name="connsiteY5" fmla="*/ 332041 h 480687"/>
                    <a:gd name="connsiteX6" fmla="*/ 0 w 496130"/>
                    <a:gd name="connsiteY6" fmla="*/ 333971 h 480687"/>
                    <a:gd name="connsiteX7" fmla="*/ 11583 w 496130"/>
                    <a:gd name="connsiteY7" fmla="*/ 0 h 480687"/>
                    <a:gd name="connsiteX8" fmla="*/ 17374 w 496130"/>
                    <a:gd name="connsiteY8" fmla="*/ 0 h 4806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96130" h="480687">
                      <a:moveTo>
                        <a:pt x="17374" y="0"/>
                      </a:moveTo>
                      <a:cubicBezTo>
                        <a:pt x="210421" y="7722"/>
                        <a:pt x="359068" y="71427"/>
                        <a:pt x="457521" y="185325"/>
                      </a:cubicBezTo>
                      <a:cubicBezTo>
                        <a:pt x="472965" y="202699"/>
                        <a:pt x="484548" y="220074"/>
                        <a:pt x="496131" y="237448"/>
                      </a:cubicBezTo>
                      <a:lnTo>
                        <a:pt x="241309" y="480687"/>
                      </a:lnTo>
                      <a:cubicBezTo>
                        <a:pt x="239378" y="459452"/>
                        <a:pt x="231656" y="428564"/>
                        <a:pt x="208491" y="401538"/>
                      </a:cubicBezTo>
                      <a:cubicBezTo>
                        <a:pt x="164090" y="349415"/>
                        <a:pt x="77219" y="333971"/>
                        <a:pt x="11583" y="332041"/>
                      </a:cubicBezTo>
                      <a:cubicBezTo>
                        <a:pt x="9652" y="332041"/>
                        <a:pt x="5791" y="332041"/>
                        <a:pt x="0" y="333971"/>
                      </a:cubicBezTo>
                      <a:lnTo>
                        <a:pt x="11583" y="0"/>
                      </a:lnTo>
                      <a:cubicBezTo>
                        <a:pt x="13513" y="0"/>
                        <a:pt x="15444" y="0"/>
                        <a:pt x="17374" y="0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0" name="Hình tự do: Hình 249">
                  <a:extLst>
                    <a:ext uri="{FF2B5EF4-FFF2-40B4-BE49-F238E27FC236}">
                      <a16:creationId xmlns:a16="http://schemas.microsoft.com/office/drawing/2014/main" xmlns="" id="{538F0758-6ADD-002F-96C5-F3E8C645D045}"/>
                    </a:ext>
                  </a:extLst>
                </p:cNvPr>
                <p:cNvSpPr/>
                <p:nvPr/>
              </p:nvSpPr>
              <p:spPr>
                <a:xfrm>
                  <a:off x="6938452" y="2438594"/>
                  <a:ext cx="332527" cy="1202682"/>
                </a:xfrm>
                <a:custGeom>
                  <a:avLst/>
                  <a:gdLst>
                    <a:gd name="connsiteX0" fmla="*/ 332041 w 332527"/>
                    <a:gd name="connsiteY0" fmla="*/ 285710 h 1202682"/>
                    <a:gd name="connsiteX1" fmla="*/ 332041 w 332527"/>
                    <a:gd name="connsiteY1" fmla="*/ 1202683 h 1202682"/>
                    <a:gd name="connsiteX2" fmla="*/ 1930 w 332527"/>
                    <a:gd name="connsiteY2" fmla="*/ 1173726 h 1202682"/>
                    <a:gd name="connsiteX3" fmla="*/ 1930 w 332527"/>
                    <a:gd name="connsiteY3" fmla="*/ 279918 h 1202682"/>
                    <a:gd name="connsiteX4" fmla="*/ 1930 w 332527"/>
                    <a:gd name="connsiteY4" fmla="*/ 262544 h 1202682"/>
                    <a:gd name="connsiteX5" fmla="*/ 0 w 332527"/>
                    <a:gd name="connsiteY5" fmla="*/ 243239 h 1202682"/>
                    <a:gd name="connsiteX6" fmla="*/ 254822 w 332527"/>
                    <a:gd name="connsiteY6" fmla="*/ 0 h 1202682"/>
                    <a:gd name="connsiteX7" fmla="*/ 332041 w 332527"/>
                    <a:gd name="connsiteY7" fmla="*/ 285710 h 12026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32527" h="1202682">
                      <a:moveTo>
                        <a:pt x="332041" y="285710"/>
                      </a:moveTo>
                      <a:lnTo>
                        <a:pt x="332041" y="1202683"/>
                      </a:lnTo>
                      <a:lnTo>
                        <a:pt x="1930" y="1173726"/>
                      </a:lnTo>
                      <a:lnTo>
                        <a:pt x="1930" y="279918"/>
                      </a:lnTo>
                      <a:cubicBezTo>
                        <a:pt x="1930" y="274127"/>
                        <a:pt x="1930" y="268335"/>
                        <a:pt x="1930" y="262544"/>
                      </a:cubicBezTo>
                      <a:cubicBezTo>
                        <a:pt x="1930" y="262544"/>
                        <a:pt x="1930" y="254822"/>
                        <a:pt x="0" y="243239"/>
                      </a:cubicBezTo>
                      <a:lnTo>
                        <a:pt x="254822" y="0"/>
                      </a:lnTo>
                      <a:cubicBezTo>
                        <a:pt x="333971" y="121620"/>
                        <a:pt x="333971" y="245170"/>
                        <a:pt x="332041" y="285710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1" name="Hình tự do: Hình 250">
                  <a:extLst>
                    <a:ext uri="{FF2B5EF4-FFF2-40B4-BE49-F238E27FC236}">
                      <a16:creationId xmlns:a16="http://schemas.microsoft.com/office/drawing/2014/main" xmlns="" id="{091AA9A9-009C-725B-1E68-E6911D0C072E}"/>
                    </a:ext>
                  </a:extLst>
                </p:cNvPr>
                <p:cNvSpPr/>
                <p:nvPr/>
              </p:nvSpPr>
              <p:spPr>
                <a:xfrm>
                  <a:off x="7027253" y="4390300"/>
                  <a:ext cx="745161" cy="403468"/>
                </a:xfrm>
                <a:custGeom>
                  <a:avLst/>
                  <a:gdLst>
                    <a:gd name="connsiteX0" fmla="*/ 295362 w 745161"/>
                    <a:gd name="connsiteY0" fmla="*/ 36679 h 403468"/>
                    <a:gd name="connsiteX1" fmla="*/ 384163 w 745161"/>
                    <a:gd name="connsiteY1" fmla="*/ 73358 h 403468"/>
                    <a:gd name="connsiteX2" fmla="*/ 393816 w 745161"/>
                    <a:gd name="connsiteY2" fmla="*/ 73358 h 403468"/>
                    <a:gd name="connsiteX3" fmla="*/ 527018 w 745161"/>
                    <a:gd name="connsiteY3" fmla="*/ 46331 h 403468"/>
                    <a:gd name="connsiteX4" fmla="*/ 745161 w 745161"/>
                    <a:gd name="connsiteY4" fmla="*/ 297292 h 403468"/>
                    <a:gd name="connsiteX5" fmla="*/ 403468 w 745161"/>
                    <a:gd name="connsiteY5" fmla="*/ 403468 h 403468"/>
                    <a:gd name="connsiteX6" fmla="*/ 389955 w 745161"/>
                    <a:gd name="connsiteY6" fmla="*/ 403468 h 403468"/>
                    <a:gd name="connsiteX7" fmla="*/ 67566 w 745161"/>
                    <a:gd name="connsiteY7" fmla="*/ 277988 h 403468"/>
                    <a:gd name="connsiteX8" fmla="*/ 0 w 745161"/>
                    <a:gd name="connsiteY8" fmla="*/ 196908 h 403468"/>
                    <a:gd name="connsiteX9" fmla="*/ 268335 w 745161"/>
                    <a:gd name="connsiteY9" fmla="*/ 0 h 403468"/>
                    <a:gd name="connsiteX10" fmla="*/ 295362 w 745161"/>
                    <a:gd name="connsiteY10" fmla="*/ 36679 h 4034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45161" h="403468">
                      <a:moveTo>
                        <a:pt x="295362" y="36679"/>
                      </a:moveTo>
                      <a:cubicBezTo>
                        <a:pt x="328180" y="69497"/>
                        <a:pt x="374511" y="73358"/>
                        <a:pt x="384163" y="73358"/>
                      </a:cubicBezTo>
                      <a:cubicBezTo>
                        <a:pt x="388025" y="73358"/>
                        <a:pt x="388025" y="73358"/>
                        <a:pt x="393816" y="73358"/>
                      </a:cubicBezTo>
                      <a:cubicBezTo>
                        <a:pt x="451730" y="75288"/>
                        <a:pt x="496131" y="65636"/>
                        <a:pt x="527018" y="46331"/>
                      </a:cubicBezTo>
                      <a:lnTo>
                        <a:pt x="745161" y="297292"/>
                      </a:lnTo>
                      <a:cubicBezTo>
                        <a:pt x="675664" y="353276"/>
                        <a:pt x="565628" y="403468"/>
                        <a:pt x="403468" y="403468"/>
                      </a:cubicBezTo>
                      <a:cubicBezTo>
                        <a:pt x="399607" y="403468"/>
                        <a:pt x="395746" y="403468"/>
                        <a:pt x="389955" y="403468"/>
                      </a:cubicBezTo>
                      <a:cubicBezTo>
                        <a:pt x="349415" y="403468"/>
                        <a:pt x="194978" y="397677"/>
                        <a:pt x="67566" y="277988"/>
                      </a:cubicBezTo>
                      <a:cubicBezTo>
                        <a:pt x="42470" y="252892"/>
                        <a:pt x="19305" y="225865"/>
                        <a:pt x="0" y="196908"/>
                      </a:cubicBezTo>
                      <a:lnTo>
                        <a:pt x="268335" y="0"/>
                      </a:lnTo>
                      <a:cubicBezTo>
                        <a:pt x="277988" y="13513"/>
                        <a:pt x="285710" y="27027"/>
                        <a:pt x="295362" y="36679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2" name="Hình tự do: Hình 251">
                  <a:extLst>
                    <a:ext uri="{FF2B5EF4-FFF2-40B4-BE49-F238E27FC236}">
                      <a16:creationId xmlns:a16="http://schemas.microsoft.com/office/drawing/2014/main" xmlns="" id="{DF63688E-E89E-2E2D-EF5D-5EE5C3365E9C}"/>
                    </a:ext>
                  </a:extLst>
                </p:cNvPr>
                <p:cNvSpPr/>
                <p:nvPr/>
              </p:nvSpPr>
              <p:spPr>
                <a:xfrm>
                  <a:off x="6940382" y="3988762"/>
                  <a:ext cx="357136" cy="598445"/>
                </a:xfrm>
                <a:custGeom>
                  <a:avLst/>
                  <a:gdLst>
                    <a:gd name="connsiteX0" fmla="*/ 330110 w 357136"/>
                    <a:gd name="connsiteY0" fmla="*/ 254822 h 598445"/>
                    <a:gd name="connsiteX1" fmla="*/ 357137 w 357136"/>
                    <a:gd name="connsiteY1" fmla="*/ 401538 h 598445"/>
                    <a:gd name="connsiteX2" fmla="*/ 88802 w 357136"/>
                    <a:gd name="connsiteY2" fmla="*/ 598446 h 598445"/>
                    <a:gd name="connsiteX3" fmla="*/ 0 w 357136"/>
                    <a:gd name="connsiteY3" fmla="*/ 254822 h 598445"/>
                    <a:gd name="connsiteX4" fmla="*/ 0 w 357136"/>
                    <a:gd name="connsiteY4" fmla="*/ 28957 h 598445"/>
                    <a:gd name="connsiteX5" fmla="*/ 330110 w 357136"/>
                    <a:gd name="connsiteY5" fmla="*/ 0 h 598445"/>
                    <a:gd name="connsiteX6" fmla="*/ 330110 w 357136"/>
                    <a:gd name="connsiteY6" fmla="*/ 254822 h 598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57136" h="598445">
                      <a:moveTo>
                        <a:pt x="330110" y="254822"/>
                      </a:moveTo>
                      <a:cubicBezTo>
                        <a:pt x="330110" y="301153"/>
                        <a:pt x="335902" y="357137"/>
                        <a:pt x="357137" y="401538"/>
                      </a:cubicBezTo>
                      <a:lnTo>
                        <a:pt x="88802" y="598446"/>
                      </a:lnTo>
                      <a:cubicBezTo>
                        <a:pt x="28957" y="507714"/>
                        <a:pt x="0" y="391886"/>
                        <a:pt x="0" y="254822"/>
                      </a:cubicBezTo>
                      <a:lnTo>
                        <a:pt x="0" y="28957"/>
                      </a:lnTo>
                      <a:lnTo>
                        <a:pt x="330110" y="0"/>
                      </a:lnTo>
                      <a:lnTo>
                        <a:pt x="330110" y="254822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3" name="Hình tự do: Hình 252">
                  <a:extLst>
                    <a:ext uri="{FF2B5EF4-FFF2-40B4-BE49-F238E27FC236}">
                      <a16:creationId xmlns:a16="http://schemas.microsoft.com/office/drawing/2014/main" xmlns="" id="{00A1DFC1-EB8F-6880-0893-0743687FF1A2}"/>
                    </a:ext>
                  </a:extLst>
                </p:cNvPr>
                <p:cNvSpPr/>
                <p:nvPr/>
              </p:nvSpPr>
              <p:spPr>
                <a:xfrm>
                  <a:off x="7620088" y="3247461"/>
                  <a:ext cx="330110" cy="436286"/>
                </a:xfrm>
                <a:custGeom>
                  <a:avLst/>
                  <a:gdLst>
                    <a:gd name="connsiteX0" fmla="*/ 0 w 330110"/>
                    <a:gd name="connsiteY0" fmla="*/ 0 h 436286"/>
                    <a:gd name="connsiteX1" fmla="*/ 330110 w 330110"/>
                    <a:gd name="connsiteY1" fmla="*/ 30887 h 436286"/>
                    <a:gd name="connsiteX2" fmla="*/ 330110 w 330110"/>
                    <a:gd name="connsiteY2" fmla="*/ 415051 h 436286"/>
                    <a:gd name="connsiteX3" fmla="*/ 0 w 330110"/>
                    <a:gd name="connsiteY3" fmla="*/ 436286 h 4362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36286">
                      <a:moveTo>
                        <a:pt x="0" y="0"/>
                      </a:moveTo>
                      <a:lnTo>
                        <a:pt x="330110" y="30887"/>
                      </a:lnTo>
                      <a:lnTo>
                        <a:pt x="330110" y="415051"/>
                      </a:lnTo>
                      <a:lnTo>
                        <a:pt x="0" y="436286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4" name="Hình tự do: Hình 253">
                  <a:extLst>
                    <a:ext uri="{FF2B5EF4-FFF2-40B4-BE49-F238E27FC236}">
                      <a16:creationId xmlns:a16="http://schemas.microsoft.com/office/drawing/2014/main" xmlns="" id="{764C4DD9-F4AE-5305-3EC7-699DB2D1BD79}"/>
                    </a:ext>
                  </a:extLst>
                </p:cNvPr>
                <p:cNvSpPr/>
                <p:nvPr/>
              </p:nvSpPr>
              <p:spPr>
                <a:xfrm>
                  <a:off x="7623768" y="2824688"/>
                  <a:ext cx="330110" cy="455590"/>
                </a:xfrm>
                <a:custGeom>
                  <a:avLst/>
                  <a:gdLst>
                    <a:gd name="connsiteX0" fmla="*/ 1931 w 330110"/>
                    <a:gd name="connsiteY0" fmla="*/ 164090 h 455590"/>
                    <a:gd name="connsiteX1" fmla="*/ 166021 w 330110"/>
                    <a:gd name="connsiteY1" fmla="*/ 0 h 455590"/>
                    <a:gd name="connsiteX2" fmla="*/ 330110 w 330110"/>
                    <a:gd name="connsiteY2" fmla="*/ 164090 h 455590"/>
                    <a:gd name="connsiteX3" fmla="*/ 330110 w 330110"/>
                    <a:gd name="connsiteY3" fmla="*/ 455591 h 455590"/>
                    <a:gd name="connsiteX4" fmla="*/ 0 w 330110"/>
                    <a:gd name="connsiteY4" fmla="*/ 424703 h 455590"/>
                    <a:gd name="connsiteX5" fmla="*/ 0 w 330110"/>
                    <a:gd name="connsiteY5" fmla="*/ 164090 h 455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30110" h="455590">
                      <a:moveTo>
                        <a:pt x="1931" y="164090"/>
                      </a:moveTo>
                      <a:cubicBezTo>
                        <a:pt x="1931" y="73358"/>
                        <a:pt x="75289" y="0"/>
                        <a:pt x="166021" y="0"/>
                      </a:cubicBezTo>
                      <a:cubicBezTo>
                        <a:pt x="256753" y="0"/>
                        <a:pt x="330110" y="73358"/>
                        <a:pt x="330110" y="164090"/>
                      </a:cubicBezTo>
                      <a:lnTo>
                        <a:pt x="330110" y="455591"/>
                      </a:lnTo>
                      <a:lnTo>
                        <a:pt x="0" y="424703"/>
                      </a:lnTo>
                      <a:lnTo>
                        <a:pt x="0" y="164090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5" name="Hình tự do: Hình 254">
                  <a:extLst>
                    <a:ext uri="{FF2B5EF4-FFF2-40B4-BE49-F238E27FC236}">
                      <a16:creationId xmlns:a16="http://schemas.microsoft.com/office/drawing/2014/main" xmlns="" id="{779B1DFE-7756-FEA9-DD6C-2F2F4DB97479}"/>
                    </a:ext>
                  </a:extLst>
                </p:cNvPr>
                <p:cNvSpPr/>
                <p:nvPr/>
              </p:nvSpPr>
              <p:spPr>
                <a:xfrm>
                  <a:off x="7556202" y="4048606"/>
                  <a:ext cx="399607" cy="640916"/>
                </a:xfrm>
                <a:custGeom>
                  <a:avLst/>
                  <a:gdLst>
                    <a:gd name="connsiteX0" fmla="*/ 25096 w 399607"/>
                    <a:gd name="connsiteY0" fmla="*/ 370650 h 640916"/>
                    <a:gd name="connsiteX1" fmla="*/ 69497 w 399607"/>
                    <a:gd name="connsiteY1" fmla="*/ 249031 h 640916"/>
                    <a:gd name="connsiteX2" fmla="*/ 69497 w 399607"/>
                    <a:gd name="connsiteY2" fmla="*/ 243239 h 640916"/>
                    <a:gd name="connsiteX3" fmla="*/ 69497 w 399607"/>
                    <a:gd name="connsiteY3" fmla="*/ 0 h 640916"/>
                    <a:gd name="connsiteX4" fmla="*/ 399607 w 399607"/>
                    <a:gd name="connsiteY4" fmla="*/ 65636 h 640916"/>
                    <a:gd name="connsiteX5" fmla="*/ 399607 w 399607"/>
                    <a:gd name="connsiteY5" fmla="*/ 241309 h 640916"/>
                    <a:gd name="connsiteX6" fmla="*/ 262544 w 399607"/>
                    <a:gd name="connsiteY6" fmla="*/ 602307 h 640916"/>
                    <a:gd name="connsiteX7" fmla="*/ 218143 w 399607"/>
                    <a:gd name="connsiteY7" fmla="*/ 640916 h 640916"/>
                    <a:gd name="connsiteX8" fmla="*/ 0 w 399607"/>
                    <a:gd name="connsiteY8" fmla="*/ 389955 h 640916"/>
                    <a:gd name="connsiteX9" fmla="*/ 25096 w 399607"/>
                    <a:gd name="connsiteY9" fmla="*/ 370650 h 6409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99607" h="640916">
                      <a:moveTo>
                        <a:pt x="25096" y="370650"/>
                      </a:moveTo>
                      <a:cubicBezTo>
                        <a:pt x="67566" y="328180"/>
                        <a:pt x="69497" y="258683"/>
                        <a:pt x="69497" y="249031"/>
                      </a:cubicBezTo>
                      <a:cubicBezTo>
                        <a:pt x="69497" y="247100"/>
                        <a:pt x="69497" y="247100"/>
                        <a:pt x="69497" y="243239"/>
                      </a:cubicBezTo>
                      <a:lnTo>
                        <a:pt x="69497" y="0"/>
                      </a:lnTo>
                      <a:lnTo>
                        <a:pt x="399607" y="65636"/>
                      </a:lnTo>
                      <a:lnTo>
                        <a:pt x="399607" y="241309"/>
                      </a:lnTo>
                      <a:cubicBezTo>
                        <a:pt x="399607" y="279918"/>
                        <a:pt x="397677" y="463313"/>
                        <a:pt x="262544" y="602307"/>
                      </a:cubicBezTo>
                      <a:cubicBezTo>
                        <a:pt x="250961" y="615820"/>
                        <a:pt x="235518" y="627403"/>
                        <a:pt x="218143" y="640916"/>
                      </a:cubicBezTo>
                      <a:lnTo>
                        <a:pt x="0" y="389955"/>
                      </a:lnTo>
                      <a:cubicBezTo>
                        <a:pt x="9652" y="384164"/>
                        <a:pt x="17374" y="378372"/>
                        <a:pt x="25096" y="370650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6" name="Hình tự do: Hình 255">
                  <a:extLst>
                    <a:ext uri="{FF2B5EF4-FFF2-40B4-BE49-F238E27FC236}">
                      <a16:creationId xmlns:a16="http://schemas.microsoft.com/office/drawing/2014/main" xmlns="" id="{61CC11B2-0D33-C8E1-5CEE-69569A4B3E0A}"/>
                    </a:ext>
                  </a:extLst>
                </p:cNvPr>
                <p:cNvSpPr/>
                <p:nvPr/>
              </p:nvSpPr>
              <p:spPr>
                <a:xfrm>
                  <a:off x="7625699" y="3662512"/>
                  <a:ext cx="330110" cy="451730"/>
                </a:xfrm>
                <a:custGeom>
                  <a:avLst/>
                  <a:gdLst>
                    <a:gd name="connsiteX0" fmla="*/ 0 w 330110"/>
                    <a:gd name="connsiteY0" fmla="*/ 21235 h 451730"/>
                    <a:gd name="connsiteX1" fmla="*/ 330110 w 330110"/>
                    <a:gd name="connsiteY1" fmla="*/ 0 h 451730"/>
                    <a:gd name="connsiteX2" fmla="*/ 330110 w 330110"/>
                    <a:gd name="connsiteY2" fmla="*/ 451730 h 451730"/>
                    <a:gd name="connsiteX3" fmla="*/ 0 w 330110"/>
                    <a:gd name="connsiteY3" fmla="*/ 386094 h 4517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51730">
                      <a:moveTo>
                        <a:pt x="0" y="21235"/>
                      </a:moveTo>
                      <a:lnTo>
                        <a:pt x="330110" y="0"/>
                      </a:lnTo>
                      <a:lnTo>
                        <a:pt x="330110" y="451730"/>
                      </a:lnTo>
                      <a:lnTo>
                        <a:pt x="0" y="386094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7" name="Hình tự do: Hình 256">
                  <a:extLst>
                    <a:ext uri="{FF2B5EF4-FFF2-40B4-BE49-F238E27FC236}">
                      <a16:creationId xmlns:a16="http://schemas.microsoft.com/office/drawing/2014/main" xmlns="" id="{99660D3F-D593-A71C-FFD3-9E981B5B4EB4}"/>
                    </a:ext>
                  </a:extLst>
                </p:cNvPr>
                <p:cNvSpPr/>
                <p:nvPr/>
              </p:nvSpPr>
              <p:spPr>
                <a:xfrm>
                  <a:off x="4913389" y="2458526"/>
                  <a:ext cx="729717" cy="462685"/>
                </a:xfrm>
                <a:custGeom>
                  <a:avLst/>
                  <a:gdLst>
                    <a:gd name="connsiteX0" fmla="*/ 355206 w 729717"/>
                    <a:gd name="connsiteY0" fmla="*/ 5164 h 462685"/>
                    <a:gd name="connsiteX1" fmla="*/ 729718 w 729717"/>
                    <a:gd name="connsiteY1" fmla="*/ 252264 h 462685"/>
                    <a:gd name="connsiteX2" fmla="*/ 461382 w 729717"/>
                    <a:gd name="connsiteY2" fmla="*/ 462686 h 462685"/>
                    <a:gd name="connsiteX3" fmla="*/ 306945 w 729717"/>
                    <a:gd name="connsiteY3" fmla="*/ 331414 h 462685"/>
                    <a:gd name="connsiteX4" fmla="*/ 305014 w 729717"/>
                    <a:gd name="connsiteY4" fmla="*/ 331414 h 462685"/>
                    <a:gd name="connsiteX5" fmla="*/ 146716 w 729717"/>
                    <a:gd name="connsiteY5" fmla="*/ 362301 h 462685"/>
                    <a:gd name="connsiteX6" fmla="*/ 0 w 729717"/>
                    <a:gd name="connsiteY6" fmla="*/ 65009 h 462685"/>
                    <a:gd name="connsiteX7" fmla="*/ 355206 w 729717"/>
                    <a:gd name="connsiteY7" fmla="*/ 5164 h 4626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29717" h="462685">
                      <a:moveTo>
                        <a:pt x="355206" y="5164"/>
                      </a:moveTo>
                      <a:cubicBezTo>
                        <a:pt x="523157" y="28330"/>
                        <a:pt x="652499" y="115201"/>
                        <a:pt x="729718" y="252264"/>
                      </a:cubicBezTo>
                      <a:lnTo>
                        <a:pt x="461382" y="462686"/>
                      </a:lnTo>
                      <a:cubicBezTo>
                        <a:pt x="436286" y="381606"/>
                        <a:pt x="389955" y="342996"/>
                        <a:pt x="306945" y="331414"/>
                      </a:cubicBezTo>
                      <a:cubicBezTo>
                        <a:pt x="306945" y="331414"/>
                        <a:pt x="305014" y="331414"/>
                        <a:pt x="305014" y="331414"/>
                      </a:cubicBezTo>
                      <a:cubicBezTo>
                        <a:pt x="285710" y="327553"/>
                        <a:pt x="202699" y="325622"/>
                        <a:pt x="146716" y="362301"/>
                      </a:cubicBezTo>
                      <a:lnTo>
                        <a:pt x="0" y="65009"/>
                      </a:lnTo>
                      <a:cubicBezTo>
                        <a:pt x="158299" y="-19932"/>
                        <a:pt x="326249" y="1303"/>
                        <a:pt x="355206" y="5164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8" name="Hình tự do: Hình 257">
                  <a:extLst>
                    <a:ext uri="{FF2B5EF4-FFF2-40B4-BE49-F238E27FC236}">
                      <a16:creationId xmlns:a16="http://schemas.microsoft.com/office/drawing/2014/main" xmlns="" id="{8880E0F3-4331-8FC4-8C7E-445AFDE711B4}"/>
                    </a:ext>
                  </a:extLst>
                </p:cNvPr>
                <p:cNvSpPr/>
                <p:nvPr/>
              </p:nvSpPr>
              <p:spPr>
                <a:xfrm>
                  <a:off x="5374771" y="2708860"/>
                  <a:ext cx="349086" cy="637055"/>
                </a:xfrm>
                <a:custGeom>
                  <a:avLst/>
                  <a:gdLst>
                    <a:gd name="connsiteX0" fmla="*/ 322388 w 349086"/>
                    <a:gd name="connsiteY0" fmla="*/ 135133 h 637055"/>
                    <a:gd name="connsiteX1" fmla="*/ 345554 w 349086"/>
                    <a:gd name="connsiteY1" fmla="*/ 411190 h 637055"/>
                    <a:gd name="connsiteX2" fmla="*/ 345554 w 349086"/>
                    <a:gd name="connsiteY2" fmla="*/ 637055 h 637055"/>
                    <a:gd name="connsiteX3" fmla="*/ 15444 w 349086"/>
                    <a:gd name="connsiteY3" fmla="*/ 594585 h 637055"/>
                    <a:gd name="connsiteX4" fmla="*/ 15444 w 349086"/>
                    <a:gd name="connsiteY4" fmla="*/ 401538 h 637055"/>
                    <a:gd name="connsiteX5" fmla="*/ 17374 w 349086"/>
                    <a:gd name="connsiteY5" fmla="*/ 380303 h 637055"/>
                    <a:gd name="connsiteX6" fmla="*/ 3861 w 349086"/>
                    <a:gd name="connsiteY6" fmla="*/ 222004 h 637055"/>
                    <a:gd name="connsiteX7" fmla="*/ 0 w 349086"/>
                    <a:gd name="connsiteY7" fmla="*/ 210421 h 637055"/>
                    <a:gd name="connsiteX8" fmla="*/ 266405 w 349086"/>
                    <a:gd name="connsiteY8" fmla="*/ 0 h 637055"/>
                    <a:gd name="connsiteX9" fmla="*/ 322388 w 349086"/>
                    <a:gd name="connsiteY9" fmla="*/ 135133 h 6370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49086" h="637055">
                      <a:moveTo>
                        <a:pt x="322388" y="135133"/>
                      </a:moveTo>
                      <a:cubicBezTo>
                        <a:pt x="357137" y="258683"/>
                        <a:pt x="349415" y="372581"/>
                        <a:pt x="345554" y="411190"/>
                      </a:cubicBezTo>
                      <a:lnTo>
                        <a:pt x="345554" y="637055"/>
                      </a:lnTo>
                      <a:lnTo>
                        <a:pt x="15444" y="594585"/>
                      </a:lnTo>
                      <a:lnTo>
                        <a:pt x="15444" y="401538"/>
                      </a:lnTo>
                      <a:cubicBezTo>
                        <a:pt x="15444" y="393816"/>
                        <a:pt x="15444" y="386094"/>
                        <a:pt x="17374" y="380303"/>
                      </a:cubicBezTo>
                      <a:cubicBezTo>
                        <a:pt x="17374" y="380303"/>
                        <a:pt x="27027" y="301153"/>
                        <a:pt x="3861" y="222004"/>
                      </a:cubicBezTo>
                      <a:cubicBezTo>
                        <a:pt x="1930" y="218143"/>
                        <a:pt x="1930" y="214282"/>
                        <a:pt x="0" y="210421"/>
                      </a:cubicBezTo>
                      <a:lnTo>
                        <a:pt x="266405" y="0"/>
                      </a:lnTo>
                      <a:cubicBezTo>
                        <a:pt x="289570" y="42470"/>
                        <a:pt x="308875" y="86871"/>
                        <a:pt x="322388" y="135133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9" name="Hình tự do: Hình 258">
                  <a:extLst>
                    <a:ext uri="{FF2B5EF4-FFF2-40B4-BE49-F238E27FC236}">
                      <a16:creationId xmlns:a16="http://schemas.microsoft.com/office/drawing/2014/main" xmlns="" id="{63633686-620E-2894-912D-B6244D6DDAF7}"/>
                    </a:ext>
                  </a:extLst>
                </p:cNvPr>
                <p:cNvSpPr/>
                <p:nvPr/>
              </p:nvSpPr>
              <p:spPr>
                <a:xfrm>
                  <a:off x="5390179" y="3755175"/>
                  <a:ext cx="420877" cy="621611"/>
                </a:xfrm>
                <a:custGeom>
                  <a:avLst/>
                  <a:gdLst>
                    <a:gd name="connsiteX0" fmla="*/ 330146 w 420877"/>
                    <a:gd name="connsiteY0" fmla="*/ 142855 h 621611"/>
                    <a:gd name="connsiteX1" fmla="*/ 330146 w 420877"/>
                    <a:gd name="connsiteY1" fmla="*/ 142855 h 621611"/>
                    <a:gd name="connsiteX2" fmla="*/ 370686 w 420877"/>
                    <a:gd name="connsiteY2" fmla="*/ 272196 h 621611"/>
                    <a:gd name="connsiteX3" fmla="*/ 420878 w 420877"/>
                    <a:gd name="connsiteY3" fmla="*/ 303084 h 621611"/>
                    <a:gd name="connsiteX4" fmla="*/ 332076 w 420877"/>
                    <a:gd name="connsiteY4" fmla="*/ 621611 h 621611"/>
                    <a:gd name="connsiteX5" fmla="*/ 139029 w 420877"/>
                    <a:gd name="connsiteY5" fmla="*/ 507714 h 621611"/>
                    <a:gd name="connsiteX6" fmla="*/ 35 w 420877"/>
                    <a:gd name="connsiteY6" fmla="*/ 142855 h 621611"/>
                    <a:gd name="connsiteX7" fmla="*/ 35 w 420877"/>
                    <a:gd name="connsiteY7" fmla="*/ 102315 h 621611"/>
                    <a:gd name="connsiteX8" fmla="*/ 330146 w 420877"/>
                    <a:gd name="connsiteY8" fmla="*/ 0 h 621611"/>
                    <a:gd name="connsiteX9" fmla="*/ 330146 w 420877"/>
                    <a:gd name="connsiteY9" fmla="*/ 142855 h 6216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20877" h="621611">
                      <a:moveTo>
                        <a:pt x="330146" y="142855"/>
                      </a:moveTo>
                      <a:cubicBezTo>
                        <a:pt x="330146" y="142855"/>
                        <a:pt x="330146" y="142855"/>
                        <a:pt x="330146" y="142855"/>
                      </a:cubicBezTo>
                      <a:cubicBezTo>
                        <a:pt x="330146" y="231656"/>
                        <a:pt x="359103" y="260613"/>
                        <a:pt x="370686" y="272196"/>
                      </a:cubicBezTo>
                      <a:cubicBezTo>
                        <a:pt x="384199" y="283779"/>
                        <a:pt x="399643" y="295362"/>
                        <a:pt x="420878" y="303084"/>
                      </a:cubicBezTo>
                      <a:lnTo>
                        <a:pt x="332076" y="621611"/>
                      </a:lnTo>
                      <a:cubicBezTo>
                        <a:pt x="256788" y="596515"/>
                        <a:pt x="191152" y="557906"/>
                        <a:pt x="139029" y="507714"/>
                      </a:cubicBezTo>
                      <a:cubicBezTo>
                        <a:pt x="75324" y="444008"/>
                        <a:pt x="-1895" y="330110"/>
                        <a:pt x="35" y="142855"/>
                      </a:cubicBezTo>
                      <a:lnTo>
                        <a:pt x="35" y="102315"/>
                      </a:lnTo>
                      <a:lnTo>
                        <a:pt x="330146" y="0"/>
                      </a:lnTo>
                      <a:lnTo>
                        <a:pt x="330146" y="142855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60" name="Hình tự do: Hình 259">
                  <a:extLst>
                    <a:ext uri="{FF2B5EF4-FFF2-40B4-BE49-F238E27FC236}">
                      <a16:creationId xmlns:a16="http://schemas.microsoft.com/office/drawing/2014/main" xmlns="" id="{FC52042E-D303-08CF-830C-BA06969351DF}"/>
                    </a:ext>
                  </a:extLst>
                </p:cNvPr>
                <p:cNvSpPr/>
                <p:nvPr/>
              </p:nvSpPr>
              <p:spPr>
                <a:xfrm>
                  <a:off x="5722256" y="4017719"/>
                  <a:ext cx="685316" cy="396474"/>
                </a:xfrm>
                <a:custGeom>
                  <a:avLst/>
                  <a:gdLst>
                    <a:gd name="connsiteX0" fmla="*/ 247100 w 685316"/>
                    <a:gd name="connsiteY0" fmla="*/ 63706 h 396474"/>
                    <a:gd name="connsiteX1" fmla="*/ 397677 w 685316"/>
                    <a:gd name="connsiteY1" fmla="*/ 0 h 396474"/>
                    <a:gd name="connsiteX2" fmla="*/ 685317 w 685316"/>
                    <a:gd name="connsiteY2" fmla="*/ 164090 h 396474"/>
                    <a:gd name="connsiteX3" fmla="*/ 258683 w 685316"/>
                    <a:gd name="connsiteY3" fmla="*/ 395746 h 396474"/>
                    <a:gd name="connsiteX4" fmla="*/ 0 w 685316"/>
                    <a:gd name="connsiteY4" fmla="*/ 362928 h 396474"/>
                    <a:gd name="connsiteX5" fmla="*/ 88802 w 685316"/>
                    <a:gd name="connsiteY5" fmla="*/ 44401 h 396474"/>
                    <a:gd name="connsiteX6" fmla="*/ 247100 w 685316"/>
                    <a:gd name="connsiteY6" fmla="*/ 63706 h 3964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85316" h="396474">
                      <a:moveTo>
                        <a:pt x="247100" y="63706"/>
                      </a:moveTo>
                      <a:cubicBezTo>
                        <a:pt x="332041" y="61775"/>
                        <a:pt x="374511" y="28957"/>
                        <a:pt x="397677" y="0"/>
                      </a:cubicBezTo>
                      <a:lnTo>
                        <a:pt x="685317" y="164090"/>
                      </a:lnTo>
                      <a:cubicBezTo>
                        <a:pt x="594585" y="306945"/>
                        <a:pt x="444008" y="389955"/>
                        <a:pt x="258683" y="395746"/>
                      </a:cubicBezTo>
                      <a:cubicBezTo>
                        <a:pt x="164090" y="399607"/>
                        <a:pt x="77219" y="388024"/>
                        <a:pt x="0" y="362928"/>
                      </a:cubicBezTo>
                      <a:lnTo>
                        <a:pt x="88802" y="44401"/>
                      </a:lnTo>
                      <a:cubicBezTo>
                        <a:pt x="129341" y="55984"/>
                        <a:pt x="185325" y="65636"/>
                        <a:pt x="247100" y="63706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61" name="Hình tự do: Hình 260">
                  <a:extLst>
                    <a:ext uri="{FF2B5EF4-FFF2-40B4-BE49-F238E27FC236}">
                      <a16:creationId xmlns:a16="http://schemas.microsoft.com/office/drawing/2014/main" xmlns="" id="{512C8C55-9599-F667-5E33-664212189601}"/>
                    </a:ext>
                  </a:extLst>
                </p:cNvPr>
                <p:cNvSpPr/>
                <p:nvPr/>
              </p:nvSpPr>
              <p:spPr>
                <a:xfrm>
                  <a:off x="6119932" y="3714635"/>
                  <a:ext cx="374511" cy="465243"/>
                </a:xfrm>
                <a:custGeom>
                  <a:avLst/>
                  <a:gdLst>
                    <a:gd name="connsiteX0" fmla="*/ 11583 w 374511"/>
                    <a:gd name="connsiteY0" fmla="*/ 283779 h 465243"/>
                    <a:gd name="connsiteX1" fmla="*/ 44401 w 374511"/>
                    <a:gd name="connsiteY1" fmla="*/ 183395 h 465243"/>
                    <a:gd name="connsiteX2" fmla="*/ 44401 w 374511"/>
                    <a:gd name="connsiteY2" fmla="*/ 0 h 465243"/>
                    <a:gd name="connsiteX3" fmla="*/ 374511 w 374511"/>
                    <a:gd name="connsiteY3" fmla="*/ 17374 h 465243"/>
                    <a:gd name="connsiteX4" fmla="*/ 374511 w 374511"/>
                    <a:gd name="connsiteY4" fmla="*/ 189186 h 465243"/>
                    <a:gd name="connsiteX5" fmla="*/ 374511 w 374511"/>
                    <a:gd name="connsiteY5" fmla="*/ 196908 h 465243"/>
                    <a:gd name="connsiteX6" fmla="*/ 305014 w 374511"/>
                    <a:gd name="connsiteY6" fmla="*/ 436286 h 465243"/>
                    <a:gd name="connsiteX7" fmla="*/ 287640 w 374511"/>
                    <a:gd name="connsiteY7" fmla="*/ 465243 h 465243"/>
                    <a:gd name="connsiteX8" fmla="*/ 0 w 374511"/>
                    <a:gd name="connsiteY8" fmla="*/ 301153 h 465243"/>
                    <a:gd name="connsiteX9" fmla="*/ 11583 w 374511"/>
                    <a:gd name="connsiteY9" fmla="*/ 283779 h 4652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74511" h="465243">
                      <a:moveTo>
                        <a:pt x="11583" y="283779"/>
                      </a:moveTo>
                      <a:cubicBezTo>
                        <a:pt x="36679" y="241309"/>
                        <a:pt x="44401" y="194977"/>
                        <a:pt x="44401" y="183395"/>
                      </a:cubicBezTo>
                      <a:lnTo>
                        <a:pt x="44401" y="0"/>
                      </a:lnTo>
                      <a:lnTo>
                        <a:pt x="374511" y="17374"/>
                      </a:lnTo>
                      <a:lnTo>
                        <a:pt x="374511" y="189186"/>
                      </a:lnTo>
                      <a:cubicBezTo>
                        <a:pt x="374511" y="191117"/>
                        <a:pt x="374511" y="193047"/>
                        <a:pt x="374511" y="196908"/>
                      </a:cubicBezTo>
                      <a:cubicBezTo>
                        <a:pt x="374511" y="216213"/>
                        <a:pt x="366789" y="324319"/>
                        <a:pt x="305014" y="436286"/>
                      </a:cubicBezTo>
                      <a:cubicBezTo>
                        <a:pt x="299223" y="445939"/>
                        <a:pt x="293431" y="455591"/>
                        <a:pt x="287640" y="465243"/>
                      </a:cubicBezTo>
                      <a:lnTo>
                        <a:pt x="0" y="301153"/>
                      </a:lnTo>
                      <a:cubicBezTo>
                        <a:pt x="3861" y="295362"/>
                        <a:pt x="9652" y="289571"/>
                        <a:pt x="11583" y="283779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Hình tự do: Hình 261">
                  <a:extLst>
                    <a:ext uri="{FF2B5EF4-FFF2-40B4-BE49-F238E27FC236}">
                      <a16:creationId xmlns:a16="http://schemas.microsoft.com/office/drawing/2014/main" xmlns="" id="{726978D4-B515-59AD-245B-E7D0122774D4}"/>
                    </a:ext>
                  </a:extLst>
                </p:cNvPr>
                <p:cNvSpPr/>
                <p:nvPr/>
              </p:nvSpPr>
              <p:spPr>
                <a:xfrm>
                  <a:off x="5390215" y="3305375"/>
                  <a:ext cx="330110" cy="550183"/>
                </a:xfrm>
                <a:custGeom>
                  <a:avLst/>
                  <a:gdLst>
                    <a:gd name="connsiteX0" fmla="*/ 330110 w 330110"/>
                    <a:gd name="connsiteY0" fmla="*/ 447869 h 550183"/>
                    <a:gd name="connsiteX1" fmla="*/ 0 w 330110"/>
                    <a:gd name="connsiteY1" fmla="*/ 550184 h 550183"/>
                    <a:gd name="connsiteX2" fmla="*/ 0 w 330110"/>
                    <a:gd name="connsiteY2" fmla="*/ 0 h 550183"/>
                    <a:gd name="connsiteX3" fmla="*/ 330110 w 330110"/>
                    <a:gd name="connsiteY3" fmla="*/ 40540 h 5501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550183">
                      <a:moveTo>
                        <a:pt x="330110" y="447869"/>
                      </a:moveTo>
                      <a:lnTo>
                        <a:pt x="0" y="550184"/>
                      </a:lnTo>
                      <a:lnTo>
                        <a:pt x="0" y="0"/>
                      </a:lnTo>
                      <a:lnTo>
                        <a:pt x="330110" y="40540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Hình tự do: Hình 262">
                  <a:extLst>
                    <a:ext uri="{FF2B5EF4-FFF2-40B4-BE49-F238E27FC236}">
                      <a16:creationId xmlns:a16="http://schemas.microsoft.com/office/drawing/2014/main" xmlns="" id="{A2A8C96A-783B-E3A2-7B09-C3E59C27224D}"/>
                    </a:ext>
                  </a:extLst>
                </p:cNvPr>
                <p:cNvSpPr/>
                <p:nvPr/>
              </p:nvSpPr>
              <p:spPr>
                <a:xfrm>
                  <a:off x="6166264" y="2581449"/>
                  <a:ext cx="332040" cy="1150560"/>
                </a:xfrm>
                <a:custGeom>
                  <a:avLst/>
                  <a:gdLst>
                    <a:gd name="connsiteX0" fmla="*/ 0 w 332040"/>
                    <a:gd name="connsiteY0" fmla="*/ 189186 h 1150560"/>
                    <a:gd name="connsiteX1" fmla="*/ 27027 w 332040"/>
                    <a:gd name="connsiteY1" fmla="*/ 0 h 1150560"/>
                    <a:gd name="connsiteX2" fmla="*/ 332041 w 332040"/>
                    <a:gd name="connsiteY2" fmla="*/ 150577 h 1150560"/>
                    <a:gd name="connsiteX3" fmla="*/ 330110 w 332040"/>
                    <a:gd name="connsiteY3" fmla="*/ 189186 h 1150560"/>
                    <a:gd name="connsiteX4" fmla="*/ 330110 w 332040"/>
                    <a:gd name="connsiteY4" fmla="*/ 1150560 h 1150560"/>
                    <a:gd name="connsiteX5" fmla="*/ 0 w 332040"/>
                    <a:gd name="connsiteY5" fmla="*/ 1133186 h 1150560"/>
                    <a:gd name="connsiteX6" fmla="*/ 0 w 332040"/>
                    <a:gd name="connsiteY6" fmla="*/ 189186 h 11505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2040" h="1150560">
                      <a:moveTo>
                        <a:pt x="0" y="189186"/>
                      </a:moveTo>
                      <a:cubicBezTo>
                        <a:pt x="0" y="121620"/>
                        <a:pt x="9652" y="57914"/>
                        <a:pt x="27027" y="0"/>
                      </a:cubicBezTo>
                      <a:lnTo>
                        <a:pt x="332041" y="150577"/>
                      </a:lnTo>
                      <a:cubicBezTo>
                        <a:pt x="330110" y="162159"/>
                        <a:pt x="330110" y="175673"/>
                        <a:pt x="330110" y="189186"/>
                      </a:cubicBezTo>
                      <a:lnTo>
                        <a:pt x="330110" y="1150560"/>
                      </a:lnTo>
                      <a:lnTo>
                        <a:pt x="0" y="1133186"/>
                      </a:lnTo>
                      <a:lnTo>
                        <a:pt x="0" y="189186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64" name="Hình tự do: Hình 263">
                <a:extLst>
                  <a:ext uri="{FF2B5EF4-FFF2-40B4-BE49-F238E27FC236}">
                    <a16:creationId xmlns:a16="http://schemas.microsoft.com/office/drawing/2014/main" xmlns="" id="{CE847114-9FC6-CF9D-91C2-D852D34A9183}"/>
                  </a:ext>
                </a:extLst>
              </p:cNvPr>
              <p:cNvSpPr/>
              <p:nvPr/>
            </p:nvSpPr>
            <p:spPr>
              <a:xfrm>
                <a:off x="7523384" y="2442455"/>
                <a:ext cx="536670" cy="534740"/>
              </a:xfrm>
              <a:custGeom>
                <a:avLst/>
                <a:gdLst>
                  <a:gd name="connsiteX0" fmla="*/ 0 w 536670"/>
                  <a:gd name="connsiteY0" fmla="*/ 432425 h 534740"/>
                  <a:gd name="connsiteX1" fmla="*/ 102315 w 536670"/>
                  <a:gd name="connsiteY1" fmla="*/ 534740 h 534740"/>
                  <a:gd name="connsiteX2" fmla="*/ 434356 w 536670"/>
                  <a:gd name="connsiteY2" fmla="*/ 534740 h 534740"/>
                  <a:gd name="connsiteX3" fmla="*/ 536671 w 536670"/>
                  <a:gd name="connsiteY3" fmla="*/ 432425 h 534740"/>
                  <a:gd name="connsiteX4" fmla="*/ 536671 w 536670"/>
                  <a:gd name="connsiteY4" fmla="*/ 102315 h 534740"/>
                  <a:gd name="connsiteX5" fmla="*/ 434356 w 536670"/>
                  <a:gd name="connsiteY5" fmla="*/ 0 h 534740"/>
                  <a:gd name="connsiteX6" fmla="*/ 102315 w 536670"/>
                  <a:gd name="connsiteY6" fmla="*/ 0 h 534740"/>
                  <a:gd name="connsiteX7" fmla="*/ 0 w 536670"/>
                  <a:gd name="connsiteY7" fmla="*/ 102315 h 534740"/>
                  <a:gd name="connsiteX8" fmla="*/ 0 w 536670"/>
                  <a:gd name="connsiteY8" fmla="*/ 432425 h 534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6670" h="534740">
                    <a:moveTo>
                      <a:pt x="0" y="432425"/>
                    </a:moveTo>
                    <a:cubicBezTo>
                      <a:pt x="0" y="488409"/>
                      <a:pt x="46331" y="534740"/>
                      <a:pt x="102315" y="534740"/>
                    </a:cubicBezTo>
                    <a:lnTo>
                      <a:pt x="434356" y="534740"/>
                    </a:lnTo>
                    <a:cubicBezTo>
                      <a:pt x="490340" y="534740"/>
                      <a:pt x="536671" y="488409"/>
                      <a:pt x="536671" y="432425"/>
                    </a:cubicBezTo>
                    <a:lnTo>
                      <a:pt x="536671" y="102315"/>
                    </a:lnTo>
                    <a:cubicBezTo>
                      <a:pt x="536671" y="46331"/>
                      <a:pt x="490340" y="0"/>
                      <a:pt x="434356" y="0"/>
                    </a:cubicBezTo>
                    <a:lnTo>
                      <a:pt x="102315" y="0"/>
                    </a:lnTo>
                    <a:cubicBezTo>
                      <a:pt x="46331" y="0"/>
                      <a:pt x="0" y="46331"/>
                      <a:pt x="0" y="102315"/>
                    </a:cubicBezTo>
                    <a:lnTo>
                      <a:pt x="0" y="432425"/>
                    </a:lnTo>
                    <a:close/>
                  </a:path>
                </a:pathLst>
              </a:custGeom>
              <a:solidFill>
                <a:srgbClr val="FDECDA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5" name="Hình tự do: Hình 264">
                <a:extLst>
                  <a:ext uri="{FF2B5EF4-FFF2-40B4-BE49-F238E27FC236}">
                    <a16:creationId xmlns:a16="http://schemas.microsoft.com/office/drawing/2014/main" xmlns="" id="{F266426B-96AA-B4E4-3948-A54E39AAEDF8}"/>
                  </a:ext>
                </a:extLst>
              </p:cNvPr>
              <p:cNvSpPr/>
              <p:nvPr/>
            </p:nvSpPr>
            <p:spPr>
              <a:xfrm>
                <a:off x="7552341" y="2469482"/>
                <a:ext cx="474895" cy="476826"/>
              </a:xfrm>
              <a:custGeom>
                <a:avLst/>
                <a:gdLst>
                  <a:gd name="connsiteX0" fmla="*/ 0 w 474895"/>
                  <a:gd name="connsiteY0" fmla="*/ 386094 h 476826"/>
                  <a:gd name="connsiteX1" fmla="*/ 90732 w 474895"/>
                  <a:gd name="connsiteY1" fmla="*/ 476826 h 476826"/>
                  <a:gd name="connsiteX2" fmla="*/ 384164 w 474895"/>
                  <a:gd name="connsiteY2" fmla="*/ 476826 h 476826"/>
                  <a:gd name="connsiteX3" fmla="*/ 474896 w 474895"/>
                  <a:gd name="connsiteY3" fmla="*/ 386094 h 476826"/>
                  <a:gd name="connsiteX4" fmla="*/ 474896 w 474895"/>
                  <a:gd name="connsiteY4" fmla="*/ 90732 h 476826"/>
                  <a:gd name="connsiteX5" fmla="*/ 384164 w 474895"/>
                  <a:gd name="connsiteY5" fmla="*/ 0 h 476826"/>
                  <a:gd name="connsiteX6" fmla="*/ 90732 w 474895"/>
                  <a:gd name="connsiteY6" fmla="*/ 0 h 476826"/>
                  <a:gd name="connsiteX7" fmla="*/ 0 w 474895"/>
                  <a:gd name="connsiteY7" fmla="*/ 90732 h 476826"/>
                  <a:gd name="connsiteX8" fmla="*/ 0 w 474895"/>
                  <a:gd name="connsiteY8" fmla="*/ 386094 h 476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4895" h="476826">
                    <a:moveTo>
                      <a:pt x="0" y="386094"/>
                    </a:moveTo>
                    <a:cubicBezTo>
                      <a:pt x="0" y="436286"/>
                      <a:pt x="40540" y="476826"/>
                      <a:pt x="90732" y="476826"/>
                    </a:cubicBezTo>
                    <a:lnTo>
                      <a:pt x="384164" y="476826"/>
                    </a:lnTo>
                    <a:cubicBezTo>
                      <a:pt x="434356" y="476826"/>
                      <a:pt x="474896" y="436286"/>
                      <a:pt x="474896" y="386094"/>
                    </a:cubicBezTo>
                    <a:lnTo>
                      <a:pt x="474896" y="90732"/>
                    </a:lnTo>
                    <a:cubicBezTo>
                      <a:pt x="474896" y="40540"/>
                      <a:pt x="434356" y="0"/>
                      <a:pt x="384164" y="0"/>
                    </a:cubicBezTo>
                    <a:lnTo>
                      <a:pt x="90732" y="0"/>
                    </a:lnTo>
                    <a:cubicBezTo>
                      <a:pt x="40540" y="0"/>
                      <a:pt x="0" y="40540"/>
                      <a:pt x="0" y="90732"/>
                    </a:cubicBezTo>
                    <a:lnTo>
                      <a:pt x="0" y="386094"/>
                    </a:lnTo>
                    <a:close/>
                  </a:path>
                </a:pathLst>
              </a:custGeom>
              <a:solidFill>
                <a:srgbClr val="FFFAE9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6" name="Hình tự do: Hình 265">
                <a:extLst>
                  <a:ext uri="{FF2B5EF4-FFF2-40B4-BE49-F238E27FC236}">
                    <a16:creationId xmlns:a16="http://schemas.microsoft.com/office/drawing/2014/main" xmlns="" id="{7BC83820-86AB-8B97-DDBB-BC45AA1FA4FC}"/>
                  </a:ext>
                </a:extLst>
              </p:cNvPr>
              <p:cNvSpPr/>
              <p:nvPr/>
            </p:nvSpPr>
            <p:spPr>
              <a:xfrm>
                <a:off x="4546600" y="2413498"/>
                <a:ext cx="536670" cy="536670"/>
              </a:xfrm>
              <a:custGeom>
                <a:avLst/>
                <a:gdLst>
                  <a:gd name="connsiteX0" fmla="*/ 0 w 536670"/>
                  <a:gd name="connsiteY0" fmla="*/ 434356 h 536670"/>
                  <a:gd name="connsiteX1" fmla="*/ 102315 w 536670"/>
                  <a:gd name="connsiteY1" fmla="*/ 536671 h 536670"/>
                  <a:gd name="connsiteX2" fmla="*/ 434356 w 536670"/>
                  <a:gd name="connsiteY2" fmla="*/ 536671 h 536670"/>
                  <a:gd name="connsiteX3" fmla="*/ 536671 w 536670"/>
                  <a:gd name="connsiteY3" fmla="*/ 434356 h 536670"/>
                  <a:gd name="connsiteX4" fmla="*/ 536671 w 536670"/>
                  <a:gd name="connsiteY4" fmla="*/ 102315 h 536670"/>
                  <a:gd name="connsiteX5" fmla="*/ 434356 w 536670"/>
                  <a:gd name="connsiteY5" fmla="*/ 0 h 536670"/>
                  <a:gd name="connsiteX6" fmla="*/ 102315 w 536670"/>
                  <a:gd name="connsiteY6" fmla="*/ 0 h 536670"/>
                  <a:gd name="connsiteX7" fmla="*/ 0 w 536670"/>
                  <a:gd name="connsiteY7" fmla="*/ 102315 h 536670"/>
                  <a:gd name="connsiteX8" fmla="*/ 0 w 536670"/>
                  <a:gd name="connsiteY8" fmla="*/ 434356 h 536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6670" h="536670">
                    <a:moveTo>
                      <a:pt x="0" y="434356"/>
                    </a:moveTo>
                    <a:cubicBezTo>
                      <a:pt x="0" y="490339"/>
                      <a:pt x="46331" y="536671"/>
                      <a:pt x="102315" y="536671"/>
                    </a:cubicBezTo>
                    <a:lnTo>
                      <a:pt x="434356" y="536671"/>
                    </a:lnTo>
                    <a:cubicBezTo>
                      <a:pt x="490339" y="536671"/>
                      <a:pt x="536671" y="490339"/>
                      <a:pt x="536671" y="434356"/>
                    </a:cubicBezTo>
                    <a:lnTo>
                      <a:pt x="536671" y="102315"/>
                    </a:lnTo>
                    <a:cubicBezTo>
                      <a:pt x="536671" y="46331"/>
                      <a:pt x="490339" y="0"/>
                      <a:pt x="434356" y="0"/>
                    </a:cubicBezTo>
                    <a:lnTo>
                      <a:pt x="102315" y="0"/>
                    </a:lnTo>
                    <a:cubicBezTo>
                      <a:pt x="46331" y="0"/>
                      <a:pt x="0" y="46331"/>
                      <a:pt x="0" y="102315"/>
                    </a:cubicBezTo>
                    <a:lnTo>
                      <a:pt x="0" y="434356"/>
                    </a:lnTo>
                    <a:close/>
                  </a:path>
                </a:pathLst>
              </a:custGeom>
              <a:solidFill>
                <a:srgbClr val="7E87AF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7" name="Hình tự do: Hình 266">
                <a:extLst>
                  <a:ext uri="{FF2B5EF4-FFF2-40B4-BE49-F238E27FC236}">
                    <a16:creationId xmlns:a16="http://schemas.microsoft.com/office/drawing/2014/main" xmlns="" id="{FB634553-ECA7-8F44-0C4F-75BE340D9CC4}"/>
                  </a:ext>
                </a:extLst>
              </p:cNvPr>
              <p:cNvSpPr/>
              <p:nvPr/>
            </p:nvSpPr>
            <p:spPr>
              <a:xfrm>
                <a:off x="6175916" y="2979126"/>
                <a:ext cx="308875" cy="418912"/>
              </a:xfrm>
              <a:custGeom>
                <a:avLst/>
                <a:gdLst>
                  <a:gd name="connsiteX0" fmla="*/ 0 w 308875"/>
                  <a:gd name="connsiteY0" fmla="*/ 11583 h 418912"/>
                  <a:gd name="connsiteX1" fmla="*/ 0 w 308875"/>
                  <a:gd name="connsiteY1" fmla="*/ 418912 h 418912"/>
                  <a:gd name="connsiteX2" fmla="*/ 308875 w 308875"/>
                  <a:gd name="connsiteY2" fmla="*/ 391885 h 418912"/>
                  <a:gd name="connsiteX3" fmla="*/ 308875 w 308875"/>
                  <a:gd name="connsiteY3" fmla="*/ 0 h 418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8875" h="418912">
                    <a:moveTo>
                      <a:pt x="0" y="11583"/>
                    </a:moveTo>
                    <a:lnTo>
                      <a:pt x="0" y="418912"/>
                    </a:lnTo>
                    <a:lnTo>
                      <a:pt x="308875" y="391885"/>
                    </a:lnTo>
                    <a:lnTo>
                      <a:pt x="308875" y="0"/>
                    </a:lnTo>
                    <a:close/>
                  </a:path>
                </a:pathLst>
              </a:custGeom>
              <a:solidFill>
                <a:srgbClr val="FDECDA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8" name="Hình tự do: Hình 267">
                <a:extLst>
                  <a:ext uri="{FF2B5EF4-FFF2-40B4-BE49-F238E27FC236}">
                    <a16:creationId xmlns:a16="http://schemas.microsoft.com/office/drawing/2014/main" xmlns="" id="{FE55AF6F-A5B6-9427-5D03-C9CCBA19E1C8}"/>
                  </a:ext>
                </a:extLst>
              </p:cNvPr>
              <p:cNvSpPr/>
              <p:nvPr/>
            </p:nvSpPr>
            <p:spPr>
              <a:xfrm>
                <a:off x="6948104" y="2884533"/>
                <a:ext cx="310805" cy="415051"/>
              </a:xfrm>
              <a:custGeom>
                <a:avLst/>
                <a:gdLst>
                  <a:gd name="connsiteX0" fmla="*/ 3861 w 310805"/>
                  <a:gd name="connsiteY0" fmla="*/ 0 h 415051"/>
                  <a:gd name="connsiteX1" fmla="*/ 310806 w 310805"/>
                  <a:gd name="connsiteY1" fmla="*/ 50192 h 415051"/>
                  <a:gd name="connsiteX2" fmla="*/ 310806 w 310805"/>
                  <a:gd name="connsiteY2" fmla="*/ 382233 h 415051"/>
                  <a:gd name="connsiteX3" fmla="*/ 0 w 310805"/>
                  <a:gd name="connsiteY3" fmla="*/ 415051 h 415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0805" h="415051">
                    <a:moveTo>
                      <a:pt x="3861" y="0"/>
                    </a:moveTo>
                    <a:lnTo>
                      <a:pt x="310806" y="50192"/>
                    </a:lnTo>
                    <a:lnTo>
                      <a:pt x="310806" y="382233"/>
                    </a:lnTo>
                    <a:lnTo>
                      <a:pt x="0" y="415051"/>
                    </a:lnTo>
                    <a:close/>
                  </a:path>
                </a:pathLst>
              </a:custGeom>
              <a:solidFill>
                <a:srgbClr val="7E87AF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365" name="Hình tự do: Hình 364">
              <a:extLst>
                <a:ext uri="{FF2B5EF4-FFF2-40B4-BE49-F238E27FC236}">
                  <a16:creationId xmlns:a16="http://schemas.microsoft.com/office/drawing/2014/main" xmlns="" id="{27FF1DDC-183E-7F9C-BD54-C9096FFFCB82}"/>
                </a:ext>
              </a:extLst>
            </p:cNvPr>
            <p:cNvSpPr/>
            <p:nvPr/>
          </p:nvSpPr>
          <p:spPr>
            <a:xfrm>
              <a:off x="2788625" y="3777379"/>
              <a:ext cx="670962" cy="670962"/>
            </a:xfrm>
            <a:custGeom>
              <a:avLst/>
              <a:gdLst>
                <a:gd name="connsiteX0" fmla="*/ 0 w 494200"/>
                <a:gd name="connsiteY0" fmla="*/ 399607 h 494200"/>
                <a:gd name="connsiteX1" fmla="*/ 94593 w 494200"/>
                <a:gd name="connsiteY1" fmla="*/ 494200 h 494200"/>
                <a:gd name="connsiteX2" fmla="*/ 399607 w 494200"/>
                <a:gd name="connsiteY2" fmla="*/ 494200 h 494200"/>
                <a:gd name="connsiteX3" fmla="*/ 494200 w 494200"/>
                <a:gd name="connsiteY3" fmla="*/ 399607 h 494200"/>
                <a:gd name="connsiteX4" fmla="*/ 494200 w 494200"/>
                <a:gd name="connsiteY4" fmla="*/ 94593 h 494200"/>
                <a:gd name="connsiteX5" fmla="*/ 399607 w 494200"/>
                <a:gd name="connsiteY5" fmla="*/ 0 h 494200"/>
                <a:gd name="connsiteX6" fmla="*/ 94593 w 494200"/>
                <a:gd name="connsiteY6" fmla="*/ 0 h 494200"/>
                <a:gd name="connsiteX7" fmla="*/ 0 w 494200"/>
                <a:gd name="connsiteY7" fmla="*/ 94593 h 494200"/>
                <a:gd name="connsiteX8" fmla="*/ 0 w 494200"/>
                <a:gd name="connsiteY8" fmla="*/ 399607 h 49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4200" h="494200">
                  <a:moveTo>
                    <a:pt x="0" y="399607"/>
                  </a:moveTo>
                  <a:cubicBezTo>
                    <a:pt x="0" y="451730"/>
                    <a:pt x="42470" y="494200"/>
                    <a:pt x="94593" y="494200"/>
                  </a:cubicBezTo>
                  <a:lnTo>
                    <a:pt x="399607" y="494200"/>
                  </a:lnTo>
                  <a:cubicBezTo>
                    <a:pt x="451730" y="494200"/>
                    <a:pt x="494200" y="451730"/>
                    <a:pt x="494200" y="399607"/>
                  </a:cubicBezTo>
                  <a:lnTo>
                    <a:pt x="494200" y="94593"/>
                  </a:lnTo>
                  <a:cubicBezTo>
                    <a:pt x="494200" y="42470"/>
                    <a:pt x="451730" y="0"/>
                    <a:pt x="399607" y="0"/>
                  </a:cubicBezTo>
                  <a:lnTo>
                    <a:pt x="94593" y="0"/>
                  </a:lnTo>
                  <a:cubicBezTo>
                    <a:pt x="42470" y="0"/>
                    <a:pt x="0" y="42470"/>
                    <a:pt x="0" y="94593"/>
                  </a:cubicBezTo>
                  <a:lnTo>
                    <a:pt x="0" y="399607"/>
                  </a:lnTo>
                  <a:close/>
                </a:path>
              </a:pathLst>
            </a:custGeom>
            <a:solidFill>
              <a:srgbClr val="FFFAE9"/>
            </a:solidFill>
            <a:ln w="192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0" name="Đồ họa 19">
            <a:extLst>
              <a:ext uri="{FF2B5EF4-FFF2-40B4-BE49-F238E27FC236}">
                <a16:creationId xmlns:a16="http://schemas.microsoft.com/office/drawing/2014/main" xmlns="" id="{11992148-8F52-C476-B5AD-75D7602F6D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9633" y="3549227"/>
            <a:ext cx="3061842" cy="2462785"/>
          </a:xfrm>
          <a:prstGeom prst="rect">
            <a:avLst/>
          </a:prstGeom>
        </p:spPr>
      </p:pic>
      <p:pic>
        <p:nvPicPr>
          <p:cNvPr id="21" name="Đồ họa 20">
            <a:extLst>
              <a:ext uri="{FF2B5EF4-FFF2-40B4-BE49-F238E27FC236}">
                <a16:creationId xmlns:a16="http://schemas.microsoft.com/office/drawing/2014/main" xmlns="" id="{A4818E55-865E-F75A-D2C7-3B4EABD6C2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37519" y="3293084"/>
            <a:ext cx="2513071" cy="2513071"/>
          </a:xfrm>
          <a:prstGeom prst="rect">
            <a:avLst/>
          </a:prstGeom>
        </p:spPr>
      </p:pic>
      <p:pic>
        <p:nvPicPr>
          <p:cNvPr id="2" name="Đồ họa 1">
            <a:extLst>
              <a:ext uri="{FF2B5EF4-FFF2-40B4-BE49-F238E27FC236}">
                <a16:creationId xmlns:a16="http://schemas.microsoft.com/office/drawing/2014/main" xmlns="" id="{68DFA58E-A29E-6FA8-ED13-7F7B698411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572323" y="3000589"/>
            <a:ext cx="2402917" cy="2790965"/>
          </a:xfrm>
          <a:prstGeom prst="rect">
            <a:avLst/>
          </a:prstGeom>
        </p:spPr>
      </p:pic>
      <p:pic>
        <p:nvPicPr>
          <p:cNvPr id="3" name="Đồ họa 2">
            <a:extLst>
              <a:ext uri="{FF2B5EF4-FFF2-40B4-BE49-F238E27FC236}">
                <a16:creationId xmlns:a16="http://schemas.microsoft.com/office/drawing/2014/main" xmlns="" id="{F6EC7B95-C386-E7B6-0079-40B2E0C1AEF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234617" y="3130545"/>
            <a:ext cx="2544241" cy="283703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C58E72C-3F33-9D32-E3F0-0AEE226DCC6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3753" y="449190"/>
            <a:ext cx="11339543" cy="433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935761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85185E-6 L 0.15808 -0.06759 C 0.19089 -0.08287 0.24037 -0.09097 0.29219 -0.09097 C 0.35117 -0.09097 0.39844 -0.08287 0.43125 -0.06759 L 0.58946 -1.85185E-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456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7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Đồ họa 7">
            <a:extLst>
              <a:ext uri="{FF2B5EF4-FFF2-40B4-BE49-F238E27FC236}">
                <a16:creationId xmlns:a16="http://schemas.microsoft.com/office/drawing/2014/main" xmlns="" id="{8ADD86AA-48FE-8574-7FFC-21E51BB17C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1304" y="853655"/>
            <a:ext cx="4167853" cy="484092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1A344DF-66F5-B69C-6B6A-D0DF2F85CC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6287" y="104288"/>
            <a:ext cx="8279086" cy="4767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307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2E5D752E-1B3F-D2FD-36CE-8AA5AD0E5731}"/>
              </a:ext>
            </a:extLst>
          </p:cNvPr>
          <p:cNvGrpSpPr/>
          <p:nvPr/>
        </p:nvGrpSpPr>
        <p:grpSpPr>
          <a:xfrm>
            <a:off x="479232" y="2524493"/>
            <a:ext cx="5616768" cy="3503327"/>
            <a:chOff x="3864116" y="142241"/>
            <a:chExt cx="8124684" cy="5790242"/>
          </a:xfrm>
        </p:grpSpPr>
        <p:grpSp>
          <p:nvGrpSpPr>
            <p:cNvPr id="6" name="Nhóm 1807">
              <a:extLst>
                <a:ext uri="{FF2B5EF4-FFF2-40B4-BE49-F238E27FC236}">
                  <a16:creationId xmlns:a16="http://schemas.microsoft.com/office/drawing/2014/main" xmlns="" id="{60E3F054-6D13-7FF0-1B3D-88F20C931D3B}"/>
                </a:ext>
              </a:extLst>
            </p:cNvPr>
            <p:cNvGrpSpPr/>
            <p:nvPr/>
          </p:nvGrpSpPr>
          <p:grpSpPr>
            <a:xfrm>
              <a:off x="3864116" y="142241"/>
              <a:ext cx="8124684" cy="5790242"/>
              <a:chOff x="3864116" y="142241"/>
              <a:chExt cx="8124684" cy="5790242"/>
            </a:xfrm>
          </p:grpSpPr>
          <p:sp>
            <p:nvSpPr>
              <p:cNvPr id="8" name="Hình chữ nhật 1806">
                <a:extLst>
                  <a:ext uri="{FF2B5EF4-FFF2-40B4-BE49-F238E27FC236}">
                    <a16:creationId xmlns:a16="http://schemas.microsoft.com/office/drawing/2014/main" xmlns="" id="{417D44FC-CB55-9F8C-0776-E8D5FCB17A47}"/>
                  </a:ext>
                </a:extLst>
              </p:cNvPr>
              <p:cNvSpPr/>
              <p:nvPr/>
            </p:nvSpPr>
            <p:spPr>
              <a:xfrm>
                <a:off x="4724400" y="1615440"/>
                <a:ext cx="6471920" cy="34442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pic>
            <p:nvPicPr>
              <p:cNvPr id="9" name="图片 3">
                <a:extLst>
                  <a:ext uri="{FF2B5EF4-FFF2-40B4-BE49-F238E27FC236}">
                    <a16:creationId xmlns:a16="http://schemas.microsoft.com/office/drawing/2014/main" xmlns="" id="{346C28D8-C537-54B7-B6AC-91E4A56856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64116" y="142241"/>
                <a:ext cx="8124684" cy="5790242"/>
              </a:xfrm>
              <a:prstGeom prst="rect">
                <a:avLst/>
              </a:prstGeom>
            </p:spPr>
          </p:pic>
        </p:grpSp>
        <p:sp>
          <p:nvSpPr>
            <p:cNvPr id="7" name="Hộp Văn bản 1804">
              <a:extLst>
                <a:ext uri="{FF2B5EF4-FFF2-40B4-BE49-F238E27FC236}">
                  <a16:creationId xmlns:a16="http://schemas.microsoft.com/office/drawing/2014/main" xmlns="" id="{68E9C700-6CA7-2AC1-3DF4-CF64ED490E3A}"/>
                </a:ext>
              </a:extLst>
            </p:cNvPr>
            <p:cNvSpPr txBox="1"/>
            <p:nvPr/>
          </p:nvSpPr>
          <p:spPr>
            <a:xfrm>
              <a:off x="5020906" y="1874377"/>
              <a:ext cx="6002694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 w="19050">
                    <a:noFill/>
                  </a:ln>
                  <a:solidFill>
                    <a:srgbClr val="325B87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Vogue-ExtraBold" panose="020B0500000000000000" pitchFamily="34" charset="0"/>
                </a:rPr>
                <a:t>Chia </a:t>
              </a:r>
              <a:r>
                <a:rPr kumimoji="0" lang="en-US" sz="4400" b="1" i="0" u="none" strike="noStrike" kern="1200" cap="none" spc="0" normalizeH="0" baseline="0" noProof="0" dirty="0" err="1">
                  <a:ln w="19050">
                    <a:noFill/>
                  </a:ln>
                  <a:solidFill>
                    <a:srgbClr val="325B87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Vogue-ExtraBold" panose="020B0500000000000000" pitchFamily="34" charset="0"/>
                </a:rPr>
                <a:t>sẻ</a:t>
              </a:r>
              <a:r>
                <a:rPr kumimoji="0" lang="en-US" sz="4400" b="1" i="0" u="none" strike="noStrike" kern="1200" cap="none" spc="0" normalizeH="0" baseline="0" noProof="0" dirty="0">
                  <a:ln w="19050">
                    <a:noFill/>
                  </a:ln>
                  <a:solidFill>
                    <a:srgbClr val="325B87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Vogue-ExtraBold" panose="020B0500000000000000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 w="19050">
                    <a:noFill/>
                  </a:ln>
                  <a:solidFill>
                    <a:srgbClr val="325B87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Vogue-ExtraBold" panose="020B0500000000000000" pitchFamily="34" charset="0"/>
                </a:rPr>
                <a:t>bài</a:t>
              </a:r>
              <a:r>
                <a:rPr kumimoji="0" lang="en-US" sz="4400" b="1" i="0" u="none" strike="noStrike" kern="1200" cap="none" spc="0" normalizeH="0" baseline="0" noProof="0" dirty="0">
                  <a:ln w="19050">
                    <a:noFill/>
                  </a:ln>
                  <a:solidFill>
                    <a:srgbClr val="325B87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Vogue-ExtraBold" panose="020B0500000000000000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 w="19050">
                    <a:noFill/>
                  </a:ln>
                  <a:solidFill>
                    <a:srgbClr val="325B87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Vogue-ExtraBold" panose="020B0500000000000000" pitchFamily="34" charset="0"/>
                </a:rPr>
                <a:t>học</a:t>
              </a:r>
              <a:r>
                <a:rPr kumimoji="0" lang="en-US" sz="4400" b="1" i="0" u="none" strike="noStrike" kern="1200" cap="none" spc="0" normalizeH="0" baseline="0" noProof="0" dirty="0">
                  <a:ln w="19050">
                    <a:noFill/>
                  </a:ln>
                  <a:solidFill>
                    <a:srgbClr val="325B87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Vogue-ExtraBold" panose="020B0500000000000000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 w="19050">
                    <a:noFill/>
                  </a:ln>
                  <a:solidFill>
                    <a:srgbClr val="325B87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Vogue-ExtraBold" panose="020B0500000000000000" pitchFamily="34" charset="0"/>
                </a:rPr>
                <a:t>với</a:t>
              </a:r>
              <a:r>
                <a:rPr kumimoji="0" lang="en-US" sz="4400" b="1" i="0" u="none" strike="noStrike" kern="1200" cap="none" spc="0" normalizeH="0" baseline="0" noProof="0" dirty="0">
                  <a:ln w="19050">
                    <a:noFill/>
                  </a:ln>
                  <a:solidFill>
                    <a:srgbClr val="325B87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Vogue-ExtraBold" panose="020B0500000000000000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 w="19050">
                    <a:noFill/>
                  </a:ln>
                  <a:solidFill>
                    <a:srgbClr val="325B87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Vogue-ExtraBold" panose="020B0500000000000000" pitchFamily="34" charset="0"/>
                </a:rPr>
                <a:t>người</a:t>
              </a:r>
              <a:r>
                <a:rPr kumimoji="0" lang="en-US" sz="4400" b="1" i="0" u="none" strike="noStrike" kern="1200" cap="none" spc="0" normalizeH="0" baseline="0" noProof="0" dirty="0">
                  <a:ln w="19050">
                    <a:noFill/>
                  </a:ln>
                  <a:solidFill>
                    <a:srgbClr val="325B87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Vogue-ExtraBold" panose="020B0500000000000000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 w="19050">
                    <a:noFill/>
                  </a:ln>
                  <a:solidFill>
                    <a:srgbClr val="325B87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Vogue-ExtraBold" panose="020B0500000000000000" pitchFamily="34" charset="0"/>
                </a:rPr>
                <a:t>thân</a:t>
              </a:r>
              <a:endParaRPr kumimoji="0" lang="vi-VN" sz="4400" b="1" i="0" u="none" strike="noStrike" kern="1200" cap="none" spc="0" normalizeH="0" baseline="0" noProof="0" dirty="0">
                <a:ln w="19050">
                  <a:noFill/>
                </a:ln>
                <a:solidFill>
                  <a:srgbClr val="325B87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Vogue-ExtraBold" panose="020B0500000000000000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2CF77F78-E539-E8B4-5931-0CC8054A1BDF}"/>
              </a:ext>
            </a:extLst>
          </p:cNvPr>
          <p:cNvGrpSpPr/>
          <p:nvPr/>
        </p:nvGrpSpPr>
        <p:grpSpPr>
          <a:xfrm>
            <a:off x="6006754" y="2631793"/>
            <a:ext cx="5616768" cy="3503327"/>
            <a:chOff x="3864116" y="142241"/>
            <a:chExt cx="8124684" cy="5790242"/>
          </a:xfrm>
        </p:grpSpPr>
        <p:grpSp>
          <p:nvGrpSpPr>
            <p:cNvPr id="11" name="Nhóm 1807">
              <a:extLst>
                <a:ext uri="{FF2B5EF4-FFF2-40B4-BE49-F238E27FC236}">
                  <a16:creationId xmlns:a16="http://schemas.microsoft.com/office/drawing/2014/main" xmlns="" id="{AAFF359B-455B-CE92-1843-D1DFA31F0C8A}"/>
                </a:ext>
              </a:extLst>
            </p:cNvPr>
            <p:cNvGrpSpPr/>
            <p:nvPr/>
          </p:nvGrpSpPr>
          <p:grpSpPr>
            <a:xfrm>
              <a:off x="3864116" y="142241"/>
              <a:ext cx="8124684" cy="5790242"/>
              <a:chOff x="3864116" y="142241"/>
              <a:chExt cx="8124684" cy="5790242"/>
            </a:xfrm>
          </p:grpSpPr>
          <p:sp>
            <p:nvSpPr>
              <p:cNvPr id="13" name="Hình chữ nhật 1806">
                <a:extLst>
                  <a:ext uri="{FF2B5EF4-FFF2-40B4-BE49-F238E27FC236}">
                    <a16:creationId xmlns:a16="http://schemas.microsoft.com/office/drawing/2014/main" xmlns="" id="{101A538B-33DA-588B-BF3B-C25680F56BDF}"/>
                  </a:ext>
                </a:extLst>
              </p:cNvPr>
              <p:cNvSpPr/>
              <p:nvPr/>
            </p:nvSpPr>
            <p:spPr>
              <a:xfrm>
                <a:off x="4724400" y="1615440"/>
                <a:ext cx="6471920" cy="34442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pic>
            <p:nvPicPr>
              <p:cNvPr id="14" name="图片 3">
                <a:extLst>
                  <a:ext uri="{FF2B5EF4-FFF2-40B4-BE49-F238E27FC236}">
                    <a16:creationId xmlns:a16="http://schemas.microsoft.com/office/drawing/2014/main" xmlns="" id="{312E7F06-E2EE-EC0E-9EB9-4632FE7AFD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64116" y="142241"/>
                <a:ext cx="8124684" cy="5790242"/>
              </a:xfrm>
              <a:prstGeom prst="rect">
                <a:avLst/>
              </a:prstGeom>
            </p:spPr>
          </p:pic>
        </p:grpSp>
        <p:sp>
          <p:nvSpPr>
            <p:cNvPr id="12" name="Hộp Văn bản 1804">
              <a:extLst>
                <a:ext uri="{FF2B5EF4-FFF2-40B4-BE49-F238E27FC236}">
                  <a16:creationId xmlns:a16="http://schemas.microsoft.com/office/drawing/2014/main" xmlns="" id="{91E08AF1-C537-A11B-0479-AF5F589E23AC}"/>
                </a:ext>
              </a:extLst>
            </p:cNvPr>
            <p:cNvSpPr txBox="1"/>
            <p:nvPr/>
          </p:nvSpPr>
          <p:spPr>
            <a:xfrm>
              <a:off x="5020906" y="1874377"/>
              <a:ext cx="6002694" cy="23908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 w="19050">
                    <a:noFill/>
                  </a:ln>
                  <a:solidFill>
                    <a:srgbClr val="325B87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Vogue-ExtraBold" panose="020B0500000000000000" pitchFamily="34" charset="0"/>
                </a:rPr>
                <a:t>Chuẩn</a:t>
              </a:r>
              <a:r>
                <a:rPr kumimoji="0" lang="en-US" sz="4400" b="1" i="0" u="none" strike="noStrike" kern="1200" cap="none" spc="0" normalizeH="0" baseline="0" noProof="0" dirty="0">
                  <a:ln w="19050">
                    <a:noFill/>
                  </a:ln>
                  <a:solidFill>
                    <a:srgbClr val="325B87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Vogue-ExtraBold" panose="020B0500000000000000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 w="19050">
                    <a:noFill/>
                  </a:ln>
                  <a:solidFill>
                    <a:srgbClr val="325B87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Vogue-ExtraBold" panose="020B0500000000000000" pitchFamily="34" charset="0"/>
                </a:rPr>
                <a:t>bị</a:t>
              </a:r>
              <a:r>
                <a:rPr kumimoji="0" lang="en-US" sz="4400" b="1" i="0" u="none" strike="noStrike" kern="1200" cap="none" spc="0" normalizeH="0" baseline="0" noProof="0" dirty="0">
                  <a:ln w="19050">
                    <a:noFill/>
                  </a:ln>
                  <a:solidFill>
                    <a:srgbClr val="325B87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Vogue-ExtraBold" panose="020B0500000000000000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 w="19050">
                    <a:noFill/>
                  </a:ln>
                  <a:solidFill>
                    <a:srgbClr val="325B87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Vogue-ExtraBold" panose="020B0500000000000000" pitchFamily="34" charset="0"/>
                </a:rPr>
                <a:t>bài</a:t>
              </a:r>
              <a:r>
                <a:rPr kumimoji="0" lang="en-US" sz="4400" b="1" i="0" u="none" strike="noStrike" kern="1200" cap="none" spc="0" normalizeH="0" baseline="0" noProof="0" dirty="0">
                  <a:ln w="19050">
                    <a:noFill/>
                  </a:ln>
                  <a:solidFill>
                    <a:srgbClr val="325B87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Vogue-ExtraBold" panose="020B0500000000000000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 w="19050">
                    <a:noFill/>
                  </a:ln>
                  <a:solidFill>
                    <a:srgbClr val="325B87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Vogue-ExtraBold" panose="020B0500000000000000" pitchFamily="34" charset="0"/>
                </a:rPr>
                <a:t>mới</a:t>
              </a:r>
              <a:endParaRPr kumimoji="0" lang="vi-VN" sz="4400" b="1" i="0" u="none" strike="noStrike" kern="1200" cap="none" spc="0" normalizeH="0" baseline="0" noProof="0" dirty="0">
                <a:ln w="19050">
                  <a:noFill/>
                </a:ln>
                <a:solidFill>
                  <a:srgbClr val="325B87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Vogue-ExtraBold" panose="020B0500000000000000" pitchFamily="34" charset="0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3F21DC4-6F12-9A51-31A4-528F9C01A4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666" y="932914"/>
            <a:ext cx="5852667" cy="138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490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Đồ họa 7">
            <a:extLst>
              <a:ext uri="{FF2B5EF4-FFF2-40B4-BE49-F238E27FC236}">
                <a16:creationId xmlns:a16="http://schemas.microsoft.com/office/drawing/2014/main" xmlns="" id="{2F223B9E-3D6A-910D-2AFE-015E079C14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1304" y="853655"/>
            <a:ext cx="4167853" cy="4840922"/>
          </a:xfrm>
          <a:prstGeom prst="rect">
            <a:avLst/>
          </a:prstGeom>
        </p:spPr>
      </p:pic>
      <p:pic>
        <p:nvPicPr>
          <p:cNvPr id="11" name="Đồ họa 10">
            <a:extLst>
              <a:ext uri="{FF2B5EF4-FFF2-40B4-BE49-F238E27FC236}">
                <a16:creationId xmlns:a16="http://schemas.microsoft.com/office/drawing/2014/main" xmlns="" id="{C4995241-53E6-A552-06EE-D11A8A3B27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242349" y="3287081"/>
            <a:ext cx="1363034" cy="109635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723EAAB-5B5C-2A8F-C4A8-37AA85AF3F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13592" y="266587"/>
            <a:ext cx="8279086" cy="2591025"/>
          </a:xfrm>
          <a:prstGeom prst="rect">
            <a:avLst/>
          </a:prstGeom>
        </p:spPr>
      </p:pic>
      <p:pic>
        <p:nvPicPr>
          <p:cNvPr id="5" name="Picture 4">
            <a:hlinkClick r:id="rId7" action="ppaction://hlinksldjump"/>
            <a:extLst>
              <a:ext uri="{FF2B5EF4-FFF2-40B4-BE49-F238E27FC236}">
                <a16:creationId xmlns:a16="http://schemas.microsoft.com/office/drawing/2014/main" xmlns="" id="{12BD047E-AAE7-B1E9-BAD4-953ECF25607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26889" y="3160429"/>
            <a:ext cx="2243522" cy="111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48078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" name="Hình ảnh 1801">
            <a:extLst>
              <a:ext uri="{FF2B5EF4-FFF2-40B4-BE49-F238E27FC236}">
                <a16:creationId xmlns:a16="http://schemas.microsoft.com/office/drawing/2014/main" xmlns="" id="{A5B87486-3A81-C575-3F40-478138088B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80" r="18861"/>
          <a:stretch/>
        </p:blipFill>
        <p:spPr>
          <a:xfrm>
            <a:off x="-190084" y="-162559"/>
            <a:ext cx="12496262" cy="7431460"/>
          </a:xfrm>
          <a:prstGeom prst="rect">
            <a:avLst/>
          </a:prstGeom>
        </p:spPr>
      </p:pic>
      <p:grpSp>
        <p:nvGrpSpPr>
          <p:cNvPr id="1808" name="Nhóm 1807">
            <a:extLst>
              <a:ext uri="{FF2B5EF4-FFF2-40B4-BE49-F238E27FC236}">
                <a16:creationId xmlns:a16="http://schemas.microsoft.com/office/drawing/2014/main" xmlns="" id="{A520A12C-2323-A28B-D8A9-44828F86F71F}"/>
              </a:ext>
            </a:extLst>
          </p:cNvPr>
          <p:cNvGrpSpPr/>
          <p:nvPr/>
        </p:nvGrpSpPr>
        <p:grpSpPr>
          <a:xfrm>
            <a:off x="3864116" y="142241"/>
            <a:ext cx="8124684" cy="5790242"/>
            <a:chOff x="3864116" y="142241"/>
            <a:chExt cx="8124684" cy="5790242"/>
          </a:xfrm>
        </p:grpSpPr>
        <p:sp>
          <p:nvSpPr>
            <p:cNvPr id="1807" name="Hình chữ nhật 1806">
              <a:extLst>
                <a:ext uri="{FF2B5EF4-FFF2-40B4-BE49-F238E27FC236}">
                  <a16:creationId xmlns:a16="http://schemas.microsoft.com/office/drawing/2014/main" xmlns="" id="{1A7B4285-5B84-05F3-9A2A-AB05F4339B2E}"/>
                </a:ext>
              </a:extLst>
            </p:cNvPr>
            <p:cNvSpPr/>
            <p:nvPr/>
          </p:nvSpPr>
          <p:spPr>
            <a:xfrm>
              <a:off x="4724400" y="1615440"/>
              <a:ext cx="6471920" cy="3444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1806" name="图片 3">
              <a:extLst>
                <a:ext uri="{FF2B5EF4-FFF2-40B4-BE49-F238E27FC236}">
                  <a16:creationId xmlns:a16="http://schemas.microsoft.com/office/drawing/2014/main" xmlns="" id="{22942A20-345F-9E61-B424-0B44FA961C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4116" y="142241"/>
              <a:ext cx="8124684" cy="5790242"/>
            </a:xfrm>
            <a:prstGeom prst="rect">
              <a:avLst/>
            </a:prstGeom>
          </p:spPr>
        </p:pic>
      </p:grpSp>
      <p:pic>
        <p:nvPicPr>
          <p:cNvPr id="1809" name="Đồ họa 1808">
            <a:extLst>
              <a:ext uri="{FF2B5EF4-FFF2-40B4-BE49-F238E27FC236}">
                <a16:creationId xmlns:a16="http://schemas.microsoft.com/office/drawing/2014/main" xmlns="" id="{130ACE2B-A0FD-19C0-5F17-A0F66F3479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39389" y="1173801"/>
            <a:ext cx="1363034" cy="109635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98B6B4C-135C-6681-DCD2-2D3E93A2B2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4771" y="1743318"/>
            <a:ext cx="6011177" cy="318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75506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8" name="Nhóm 447" hidden="1">
            <a:extLst>
              <a:ext uri="{FF2B5EF4-FFF2-40B4-BE49-F238E27FC236}">
                <a16:creationId xmlns:a16="http://schemas.microsoft.com/office/drawing/2014/main" xmlns="" id="{94750F86-595E-7C86-4D8D-BD6F95EC2951}"/>
              </a:ext>
            </a:extLst>
          </p:cNvPr>
          <p:cNvGrpSpPr/>
          <p:nvPr/>
        </p:nvGrpSpPr>
        <p:grpSpPr>
          <a:xfrm>
            <a:off x="2456859" y="758541"/>
            <a:ext cx="6610939" cy="4878294"/>
            <a:chOff x="2767658" y="3464174"/>
            <a:chExt cx="4770119" cy="3519930"/>
          </a:xfrm>
        </p:grpSpPr>
        <p:grpSp>
          <p:nvGrpSpPr>
            <p:cNvPr id="245" name="Đồ họa 240">
              <a:extLst>
                <a:ext uri="{FF2B5EF4-FFF2-40B4-BE49-F238E27FC236}">
                  <a16:creationId xmlns:a16="http://schemas.microsoft.com/office/drawing/2014/main" xmlns="" id="{3E3D321A-3878-68B7-A96F-2F3BF79E383D}"/>
                </a:ext>
              </a:extLst>
            </p:cNvPr>
            <p:cNvGrpSpPr/>
            <p:nvPr/>
          </p:nvGrpSpPr>
          <p:grpSpPr>
            <a:xfrm>
              <a:off x="2767658" y="3464174"/>
              <a:ext cx="4770119" cy="3519930"/>
              <a:chOff x="4546600" y="2201146"/>
              <a:chExt cx="3513454" cy="2592622"/>
            </a:xfrm>
          </p:grpSpPr>
          <p:grpSp>
            <p:nvGrpSpPr>
              <p:cNvPr id="246" name="Đồ họa 240">
                <a:extLst>
                  <a:ext uri="{FF2B5EF4-FFF2-40B4-BE49-F238E27FC236}">
                    <a16:creationId xmlns:a16="http://schemas.microsoft.com/office/drawing/2014/main" xmlns="" id="{A24F62C4-E912-07ED-5996-4D46AFC5CCBB}"/>
                  </a:ext>
                </a:extLst>
              </p:cNvPr>
              <p:cNvGrpSpPr/>
              <p:nvPr/>
            </p:nvGrpSpPr>
            <p:grpSpPr>
              <a:xfrm>
                <a:off x="4913389" y="2201146"/>
                <a:ext cx="3042420" cy="2592622"/>
                <a:chOff x="4913389" y="2201146"/>
                <a:chExt cx="3042420" cy="2592622"/>
              </a:xfrm>
            </p:grpSpPr>
            <p:sp>
              <p:nvSpPr>
                <p:cNvPr id="247" name="Hình tự do: Hình 246">
                  <a:extLst>
                    <a:ext uri="{FF2B5EF4-FFF2-40B4-BE49-F238E27FC236}">
                      <a16:creationId xmlns:a16="http://schemas.microsoft.com/office/drawing/2014/main" xmlns="" id="{FA36BDDC-995A-17B7-2236-601DD63249E1}"/>
                    </a:ext>
                  </a:extLst>
                </p:cNvPr>
                <p:cNvSpPr/>
                <p:nvPr/>
              </p:nvSpPr>
              <p:spPr>
                <a:xfrm>
                  <a:off x="6940382" y="3612320"/>
                  <a:ext cx="330110" cy="405398"/>
                </a:xfrm>
                <a:custGeom>
                  <a:avLst/>
                  <a:gdLst>
                    <a:gd name="connsiteX0" fmla="*/ 330110 w 330110"/>
                    <a:gd name="connsiteY0" fmla="*/ 376442 h 405398"/>
                    <a:gd name="connsiteX1" fmla="*/ 0 w 330110"/>
                    <a:gd name="connsiteY1" fmla="*/ 405399 h 405398"/>
                    <a:gd name="connsiteX2" fmla="*/ 0 w 330110"/>
                    <a:gd name="connsiteY2" fmla="*/ 0 h 405398"/>
                    <a:gd name="connsiteX3" fmla="*/ 330110 w 330110"/>
                    <a:gd name="connsiteY3" fmla="*/ 28957 h 4053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05398">
                      <a:moveTo>
                        <a:pt x="330110" y="376442"/>
                      </a:moveTo>
                      <a:lnTo>
                        <a:pt x="0" y="405399"/>
                      </a:lnTo>
                      <a:lnTo>
                        <a:pt x="0" y="0"/>
                      </a:lnTo>
                      <a:lnTo>
                        <a:pt x="330110" y="28957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8" name="Hình tự do: Hình 247">
                  <a:extLst>
                    <a:ext uri="{FF2B5EF4-FFF2-40B4-BE49-F238E27FC236}">
                      <a16:creationId xmlns:a16="http://schemas.microsoft.com/office/drawing/2014/main" xmlns="" id="{B0556D47-1215-1A1B-3A34-DD756B74CAB4}"/>
                    </a:ext>
                  </a:extLst>
                </p:cNvPr>
                <p:cNvSpPr/>
                <p:nvPr/>
              </p:nvSpPr>
              <p:spPr>
                <a:xfrm>
                  <a:off x="6191360" y="2201147"/>
                  <a:ext cx="519296" cy="530879"/>
                </a:xfrm>
                <a:custGeom>
                  <a:avLst/>
                  <a:gdLst>
                    <a:gd name="connsiteX0" fmla="*/ 250961 w 519296"/>
                    <a:gd name="connsiteY0" fmla="*/ 71427 h 530879"/>
                    <a:gd name="connsiteX1" fmla="*/ 517366 w 519296"/>
                    <a:gd name="connsiteY1" fmla="*/ 0 h 530879"/>
                    <a:gd name="connsiteX2" fmla="*/ 519296 w 519296"/>
                    <a:gd name="connsiteY2" fmla="*/ 0 h 530879"/>
                    <a:gd name="connsiteX3" fmla="*/ 505783 w 519296"/>
                    <a:gd name="connsiteY3" fmla="*/ 332041 h 530879"/>
                    <a:gd name="connsiteX4" fmla="*/ 397677 w 519296"/>
                    <a:gd name="connsiteY4" fmla="*/ 366789 h 530879"/>
                    <a:gd name="connsiteX5" fmla="*/ 305014 w 519296"/>
                    <a:gd name="connsiteY5" fmla="*/ 530879 h 530879"/>
                    <a:gd name="connsiteX6" fmla="*/ 0 w 519296"/>
                    <a:gd name="connsiteY6" fmla="*/ 380303 h 530879"/>
                    <a:gd name="connsiteX7" fmla="*/ 250961 w 519296"/>
                    <a:gd name="connsiteY7" fmla="*/ 71427 h 5308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19296" h="530879">
                      <a:moveTo>
                        <a:pt x="250961" y="71427"/>
                      </a:moveTo>
                      <a:cubicBezTo>
                        <a:pt x="378372" y="1930"/>
                        <a:pt x="503853" y="0"/>
                        <a:pt x="517366" y="0"/>
                      </a:cubicBezTo>
                      <a:cubicBezTo>
                        <a:pt x="517366" y="0"/>
                        <a:pt x="519296" y="0"/>
                        <a:pt x="519296" y="0"/>
                      </a:cubicBezTo>
                      <a:lnTo>
                        <a:pt x="505783" y="332041"/>
                      </a:lnTo>
                      <a:cubicBezTo>
                        <a:pt x="484548" y="333971"/>
                        <a:pt x="440147" y="341693"/>
                        <a:pt x="397677" y="366789"/>
                      </a:cubicBezTo>
                      <a:cubicBezTo>
                        <a:pt x="360998" y="388025"/>
                        <a:pt x="314667" y="428564"/>
                        <a:pt x="305014" y="530879"/>
                      </a:cubicBezTo>
                      <a:lnTo>
                        <a:pt x="0" y="380303"/>
                      </a:lnTo>
                      <a:cubicBezTo>
                        <a:pt x="40540" y="243239"/>
                        <a:pt x="125481" y="137063"/>
                        <a:pt x="250961" y="71427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9" name="Hình tự do: Hình 248">
                  <a:extLst>
                    <a:ext uri="{FF2B5EF4-FFF2-40B4-BE49-F238E27FC236}">
                      <a16:creationId xmlns:a16="http://schemas.microsoft.com/office/drawing/2014/main" xmlns="" id="{5BAA4EEB-438B-71FF-FD1E-9138DA0ABA22}"/>
                    </a:ext>
                  </a:extLst>
                </p:cNvPr>
                <p:cNvSpPr/>
                <p:nvPr/>
              </p:nvSpPr>
              <p:spPr>
                <a:xfrm>
                  <a:off x="6695347" y="2201146"/>
                  <a:ext cx="496130" cy="480687"/>
                </a:xfrm>
                <a:custGeom>
                  <a:avLst/>
                  <a:gdLst>
                    <a:gd name="connsiteX0" fmla="*/ 17374 w 496130"/>
                    <a:gd name="connsiteY0" fmla="*/ 0 h 480687"/>
                    <a:gd name="connsiteX1" fmla="*/ 457521 w 496130"/>
                    <a:gd name="connsiteY1" fmla="*/ 185325 h 480687"/>
                    <a:gd name="connsiteX2" fmla="*/ 496131 w 496130"/>
                    <a:gd name="connsiteY2" fmla="*/ 237448 h 480687"/>
                    <a:gd name="connsiteX3" fmla="*/ 241309 w 496130"/>
                    <a:gd name="connsiteY3" fmla="*/ 480687 h 480687"/>
                    <a:gd name="connsiteX4" fmla="*/ 208491 w 496130"/>
                    <a:gd name="connsiteY4" fmla="*/ 401538 h 480687"/>
                    <a:gd name="connsiteX5" fmla="*/ 11583 w 496130"/>
                    <a:gd name="connsiteY5" fmla="*/ 332041 h 480687"/>
                    <a:gd name="connsiteX6" fmla="*/ 0 w 496130"/>
                    <a:gd name="connsiteY6" fmla="*/ 333971 h 480687"/>
                    <a:gd name="connsiteX7" fmla="*/ 11583 w 496130"/>
                    <a:gd name="connsiteY7" fmla="*/ 0 h 480687"/>
                    <a:gd name="connsiteX8" fmla="*/ 17374 w 496130"/>
                    <a:gd name="connsiteY8" fmla="*/ 0 h 4806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96130" h="480687">
                      <a:moveTo>
                        <a:pt x="17374" y="0"/>
                      </a:moveTo>
                      <a:cubicBezTo>
                        <a:pt x="210421" y="7722"/>
                        <a:pt x="359068" y="71427"/>
                        <a:pt x="457521" y="185325"/>
                      </a:cubicBezTo>
                      <a:cubicBezTo>
                        <a:pt x="472965" y="202699"/>
                        <a:pt x="484548" y="220074"/>
                        <a:pt x="496131" y="237448"/>
                      </a:cubicBezTo>
                      <a:lnTo>
                        <a:pt x="241309" y="480687"/>
                      </a:lnTo>
                      <a:cubicBezTo>
                        <a:pt x="239378" y="459452"/>
                        <a:pt x="231656" y="428564"/>
                        <a:pt x="208491" y="401538"/>
                      </a:cubicBezTo>
                      <a:cubicBezTo>
                        <a:pt x="164090" y="349415"/>
                        <a:pt x="77219" y="333971"/>
                        <a:pt x="11583" y="332041"/>
                      </a:cubicBezTo>
                      <a:cubicBezTo>
                        <a:pt x="9652" y="332041"/>
                        <a:pt x="5791" y="332041"/>
                        <a:pt x="0" y="333971"/>
                      </a:cubicBezTo>
                      <a:lnTo>
                        <a:pt x="11583" y="0"/>
                      </a:lnTo>
                      <a:cubicBezTo>
                        <a:pt x="13513" y="0"/>
                        <a:pt x="15444" y="0"/>
                        <a:pt x="17374" y="0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0" name="Hình tự do: Hình 249">
                  <a:extLst>
                    <a:ext uri="{FF2B5EF4-FFF2-40B4-BE49-F238E27FC236}">
                      <a16:creationId xmlns:a16="http://schemas.microsoft.com/office/drawing/2014/main" xmlns="" id="{538F0758-6ADD-002F-96C5-F3E8C645D045}"/>
                    </a:ext>
                  </a:extLst>
                </p:cNvPr>
                <p:cNvSpPr/>
                <p:nvPr/>
              </p:nvSpPr>
              <p:spPr>
                <a:xfrm>
                  <a:off x="6938452" y="2438594"/>
                  <a:ext cx="332527" cy="1202682"/>
                </a:xfrm>
                <a:custGeom>
                  <a:avLst/>
                  <a:gdLst>
                    <a:gd name="connsiteX0" fmla="*/ 332041 w 332527"/>
                    <a:gd name="connsiteY0" fmla="*/ 285710 h 1202682"/>
                    <a:gd name="connsiteX1" fmla="*/ 332041 w 332527"/>
                    <a:gd name="connsiteY1" fmla="*/ 1202683 h 1202682"/>
                    <a:gd name="connsiteX2" fmla="*/ 1930 w 332527"/>
                    <a:gd name="connsiteY2" fmla="*/ 1173726 h 1202682"/>
                    <a:gd name="connsiteX3" fmla="*/ 1930 w 332527"/>
                    <a:gd name="connsiteY3" fmla="*/ 279918 h 1202682"/>
                    <a:gd name="connsiteX4" fmla="*/ 1930 w 332527"/>
                    <a:gd name="connsiteY4" fmla="*/ 262544 h 1202682"/>
                    <a:gd name="connsiteX5" fmla="*/ 0 w 332527"/>
                    <a:gd name="connsiteY5" fmla="*/ 243239 h 1202682"/>
                    <a:gd name="connsiteX6" fmla="*/ 254822 w 332527"/>
                    <a:gd name="connsiteY6" fmla="*/ 0 h 1202682"/>
                    <a:gd name="connsiteX7" fmla="*/ 332041 w 332527"/>
                    <a:gd name="connsiteY7" fmla="*/ 285710 h 12026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32527" h="1202682">
                      <a:moveTo>
                        <a:pt x="332041" y="285710"/>
                      </a:moveTo>
                      <a:lnTo>
                        <a:pt x="332041" y="1202683"/>
                      </a:lnTo>
                      <a:lnTo>
                        <a:pt x="1930" y="1173726"/>
                      </a:lnTo>
                      <a:lnTo>
                        <a:pt x="1930" y="279918"/>
                      </a:lnTo>
                      <a:cubicBezTo>
                        <a:pt x="1930" y="274127"/>
                        <a:pt x="1930" y="268335"/>
                        <a:pt x="1930" y="262544"/>
                      </a:cubicBezTo>
                      <a:cubicBezTo>
                        <a:pt x="1930" y="262544"/>
                        <a:pt x="1930" y="254822"/>
                        <a:pt x="0" y="243239"/>
                      </a:cubicBezTo>
                      <a:lnTo>
                        <a:pt x="254822" y="0"/>
                      </a:lnTo>
                      <a:cubicBezTo>
                        <a:pt x="333971" y="121620"/>
                        <a:pt x="333971" y="245170"/>
                        <a:pt x="332041" y="285710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1" name="Hình tự do: Hình 250">
                  <a:extLst>
                    <a:ext uri="{FF2B5EF4-FFF2-40B4-BE49-F238E27FC236}">
                      <a16:creationId xmlns:a16="http://schemas.microsoft.com/office/drawing/2014/main" xmlns="" id="{091AA9A9-009C-725B-1E68-E6911D0C072E}"/>
                    </a:ext>
                  </a:extLst>
                </p:cNvPr>
                <p:cNvSpPr/>
                <p:nvPr/>
              </p:nvSpPr>
              <p:spPr>
                <a:xfrm>
                  <a:off x="7027253" y="4390300"/>
                  <a:ext cx="745161" cy="403468"/>
                </a:xfrm>
                <a:custGeom>
                  <a:avLst/>
                  <a:gdLst>
                    <a:gd name="connsiteX0" fmla="*/ 295362 w 745161"/>
                    <a:gd name="connsiteY0" fmla="*/ 36679 h 403468"/>
                    <a:gd name="connsiteX1" fmla="*/ 384163 w 745161"/>
                    <a:gd name="connsiteY1" fmla="*/ 73358 h 403468"/>
                    <a:gd name="connsiteX2" fmla="*/ 393816 w 745161"/>
                    <a:gd name="connsiteY2" fmla="*/ 73358 h 403468"/>
                    <a:gd name="connsiteX3" fmla="*/ 527018 w 745161"/>
                    <a:gd name="connsiteY3" fmla="*/ 46331 h 403468"/>
                    <a:gd name="connsiteX4" fmla="*/ 745161 w 745161"/>
                    <a:gd name="connsiteY4" fmla="*/ 297292 h 403468"/>
                    <a:gd name="connsiteX5" fmla="*/ 403468 w 745161"/>
                    <a:gd name="connsiteY5" fmla="*/ 403468 h 403468"/>
                    <a:gd name="connsiteX6" fmla="*/ 389955 w 745161"/>
                    <a:gd name="connsiteY6" fmla="*/ 403468 h 403468"/>
                    <a:gd name="connsiteX7" fmla="*/ 67566 w 745161"/>
                    <a:gd name="connsiteY7" fmla="*/ 277988 h 403468"/>
                    <a:gd name="connsiteX8" fmla="*/ 0 w 745161"/>
                    <a:gd name="connsiteY8" fmla="*/ 196908 h 403468"/>
                    <a:gd name="connsiteX9" fmla="*/ 268335 w 745161"/>
                    <a:gd name="connsiteY9" fmla="*/ 0 h 403468"/>
                    <a:gd name="connsiteX10" fmla="*/ 295362 w 745161"/>
                    <a:gd name="connsiteY10" fmla="*/ 36679 h 4034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45161" h="403468">
                      <a:moveTo>
                        <a:pt x="295362" y="36679"/>
                      </a:moveTo>
                      <a:cubicBezTo>
                        <a:pt x="328180" y="69497"/>
                        <a:pt x="374511" y="73358"/>
                        <a:pt x="384163" y="73358"/>
                      </a:cubicBezTo>
                      <a:cubicBezTo>
                        <a:pt x="388025" y="73358"/>
                        <a:pt x="388025" y="73358"/>
                        <a:pt x="393816" y="73358"/>
                      </a:cubicBezTo>
                      <a:cubicBezTo>
                        <a:pt x="451730" y="75288"/>
                        <a:pt x="496131" y="65636"/>
                        <a:pt x="527018" y="46331"/>
                      </a:cubicBezTo>
                      <a:lnTo>
                        <a:pt x="745161" y="297292"/>
                      </a:lnTo>
                      <a:cubicBezTo>
                        <a:pt x="675664" y="353276"/>
                        <a:pt x="565628" y="403468"/>
                        <a:pt x="403468" y="403468"/>
                      </a:cubicBezTo>
                      <a:cubicBezTo>
                        <a:pt x="399607" y="403468"/>
                        <a:pt x="395746" y="403468"/>
                        <a:pt x="389955" y="403468"/>
                      </a:cubicBezTo>
                      <a:cubicBezTo>
                        <a:pt x="349415" y="403468"/>
                        <a:pt x="194978" y="397677"/>
                        <a:pt x="67566" y="277988"/>
                      </a:cubicBezTo>
                      <a:cubicBezTo>
                        <a:pt x="42470" y="252892"/>
                        <a:pt x="19305" y="225865"/>
                        <a:pt x="0" y="196908"/>
                      </a:cubicBezTo>
                      <a:lnTo>
                        <a:pt x="268335" y="0"/>
                      </a:lnTo>
                      <a:cubicBezTo>
                        <a:pt x="277988" y="13513"/>
                        <a:pt x="285710" y="27027"/>
                        <a:pt x="295362" y="36679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2" name="Hình tự do: Hình 251">
                  <a:extLst>
                    <a:ext uri="{FF2B5EF4-FFF2-40B4-BE49-F238E27FC236}">
                      <a16:creationId xmlns:a16="http://schemas.microsoft.com/office/drawing/2014/main" xmlns="" id="{DF63688E-E89E-2E2D-EF5D-5EE5C3365E9C}"/>
                    </a:ext>
                  </a:extLst>
                </p:cNvPr>
                <p:cNvSpPr/>
                <p:nvPr/>
              </p:nvSpPr>
              <p:spPr>
                <a:xfrm>
                  <a:off x="6940382" y="3988762"/>
                  <a:ext cx="357136" cy="598445"/>
                </a:xfrm>
                <a:custGeom>
                  <a:avLst/>
                  <a:gdLst>
                    <a:gd name="connsiteX0" fmla="*/ 330110 w 357136"/>
                    <a:gd name="connsiteY0" fmla="*/ 254822 h 598445"/>
                    <a:gd name="connsiteX1" fmla="*/ 357137 w 357136"/>
                    <a:gd name="connsiteY1" fmla="*/ 401538 h 598445"/>
                    <a:gd name="connsiteX2" fmla="*/ 88802 w 357136"/>
                    <a:gd name="connsiteY2" fmla="*/ 598446 h 598445"/>
                    <a:gd name="connsiteX3" fmla="*/ 0 w 357136"/>
                    <a:gd name="connsiteY3" fmla="*/ 254822 h 598445"/>
                    <a:gd name="connsiteX4" fmla="*/ 0 w 357136"/>
                    <a:gd name="connsiteY4" fmla="*/ 28957 h 598445"/>
                    <a:gd name="connsiteX5" fmla="*/ 330110 w 357136"/>
                    <a:gd name="connsiteY5" fmla="*/ 0 h 598445"/>
                    <a:gd name="connsiteX6" fmla="*/ 330110 w 357136"/>
                    <a:gd name="connsiteY6" fmla="*/ 254822 h 598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57136" h="598445">
                      <a:moveTo>
                        <a:pt x="330110" y="254822"/>
                      </a:moveTo>
                      <a:cubicBezTo>
                        <a:pt x="330110" y="301153"/>
                        <a:pt x="335902" y="357137"/>
                        <a:pt x="357137" y="401538"/>
                      </a:cubicBezTo>
                      <a:lnTo>
                        <a:pt x="88802" y="598446"/>
                      </a:lnTo>
                      <a:cubicBezTo>
                        <a:pt x="28957" y="507714"/>
                        <a:pt x="0" y="391886"/>
                        <a:pt x="0" y="254822"/>
                      </a:cubicBezTo>
                      <a:lnTo>
                        <a:pt x="0" y="28957"/>
                      </a:lnTo>
                      <a:lnTo>
                        <a:pt x="330110" y="0"/>
                      </a:lnTo>
                      <a:lnTo>
                        <a:pt x="330110" y="254822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3" name="Hình tự do: Hình 252">
                  <a:extLst>
                    <a:ext uri="{FF2B5EF4-FFF2-40B4-BE49-F238E27FC236}">
                      <a16:creationId xmlns:a16="http://schemas.microsoft.com/office/drawing/2014/main" xmlns="" id="{00A1DFC1-EB8F-6880-0893-0743687FF1A2}"/>
                    </a:ext>
                  </a:extLst>
                </p:cNvPr>
                <p:cNvSpPr/>
                <p:nvPr/>
              </p:nvSpPr>
              <p:spPr>
                <a:xfrm>
                  <a:off x="7620088" y="3247461"/>
                  <a:ext cx="330110" cy="436286"/>
                </a:xfrm>
                <a:custGeom>
                  <a:avLst/>
                  <a:gdLst>
                    <a:gd name="connsiteX0" fmla="*/ 0 w 330110"/>
                    <a:gd name="connsiteY0" fmla="*/ 0 h 436286"/>
                    <a:gd name="connsiteX1" fmla="*/ 330110 w 330110"/>
                    <a:gd name="connsiteY1" fmla="*/ 30887 h 436286"/>
                    <a:gd name="connsiteX2" fmla="*/ 330110 w 330110"/>
                    <a:gd name="connsiteY2" fmla="*/ 415051 h 436286"/>
                    <a:gd name="connsiteX3" fmla="*/ 0 w 330110"/>
                    <a:gd name="connsiteY3" fmla="*/ 436286 h 4362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36286">
                      <a:moveTo>
                        <a:pt x="0" y="0"/>
                      </a:moveTo>
                      <a:lnTo>
                        <a:pt x="330110" y="30887"/>
                      </a:lnTo>
                      <a:lnTo>
                        <a:pt x="330110" y="415051"/>
                      </a:lnTo>
                      <a:lnTo>
                        <a:pt x="0" y="436286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4" name="Hình tự do: Hình 253">
                  <a:extLst>
                    <a:ext uri="{FF2B5EF4-FFF2-40B4-BE49-F238E27FC236}">
                      <a16:creationId xmlns:a16="http://schemas.microsoft.com/office/drawing/2014/main" xmlns="" id="{764C4DD9-F4AE-5305-3EC7-699DB2D1BD79}"/>
                    </a:ext>
                  </a:extLst>
                </p:cNvPr>
                <p:cNvSpPr/>
                <p:nvPr/>
              </p:nvSpPr>
              <p:spPr>
                <a:xfrm>
                  <a:off x="7623768" y="2824688"/>
                  <a:ext cx="330110" cy="455590"/>
                </a:xfrm>
                <a:custGeom>
                  <a:avLst/>
                  <a:gdLst>
                    <a:gd name="connsiteX0" fmla="*/ 1931 w 330110"/>
                    <a:gd name="connsiteY0" fmla="*/ 164090 h 455590"/>
                    <a:gd name="connsiteX1" fmla="*/ 166021 w 330110"/>
                    <a:gd name="connsiteY1" fmla="*/ 0 h 455590"/>
                    <a:gd name="connsiteX2" fmla="*/ 330110 w 330110"/>
                    <a:gd name="connsiteY2" fmla="*/ 164090 h 455590"/>
                    <a:gd name="connsiteX3" fmla="*/ 330110 w 330110"/>
                    <a:gd name="connsiteY3" fmla="*/ 455591 h 455590"/>
                    <a:gd name="connsiteX4" fmla="*/ 0 w 330110"/>
                    <a:gd name="connsiteY4" fmla="*/ 424703 h 455590"/>
                    <a:gd name="connsiteX5" fmla="*/ 0 w 330110"/>
                    <a:gd name="connsiteY5" fmla="*/ 164090 h 455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30110" h="455590">
                      <a:moveTo>
                        <a:pt x="1931" y="164090"/>
                      </a:moveTo>
                      <a:cubicBezTo>
                        <a:pt x="1931" y="73358"/>
                        <a:pt x="75289" y="0"/>
                        <a:pt x="166021" y="0"/>
                      </a:cubicBezTo>
                      <a:cubicBezTo>
                        <a:pt x="256753" y="0"/>
                        <a:pt x="330110" y="73358"/>
                        <a:pt x="330110" y="164090"/>
                      </a:cubicBezTo>
                      <a:lnTo>
                        <a:pt x="330110" y="455591"/>
                      </a:lnTo>
                      <a:lnTo>
                        <a:pt x="0" y="424703"/>
                      </a:lnTo>
                      <a:lnTo>
                        <a:pt x="0" y="164090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5" name="Hình tự do: Hình 254">
                  <a:extLst>
                    <a:ext uri="{FF2B5EF4-FFF2-40B4-BE49-F238E27FC236}">
                      <a16:creationId xmlns:a16="http://schemas.microsoft.com/office/drawing/2014/main" xmlns="" id="{779B1DFE-7756-FEA9-DD6C-2F2F4DB97479}"/>
                    </a:ext>
                  </a:extLst>
                </p:cNvPr>
                <p:cNvSpPr/>
                <p:nvPr/>
              </p:nvSpPr>
              <p:spPr>
                <a:xfrm>
                  <a:off x="7556202" y="4048606"/>
                  <a:ext cx="399607" cy="640916"/>
                </a:xfrm>
                <a:custGeom>
                  <a:avLst/>
                  <a:gdLst>
                    <a:gd name="connsiteX0" fmla="*/ 25096 w 399607"/>
                    <a:gd name="connsiteY0" fmla="*/ 370650 h 640916"/>
                    <a:gd name="connsiteX1" fmla="*/ 69497 w 399607"/>
                    <a:gd name="connsiteY1" fmla="*/ 249031 h 640916"/>
                    <a:gd name="connsiteX2" fmla="*/ 69497 w 399607"/>
                    <a:gd name="connsiteY2" fmla="*/ 243239 h 640916"/>
                    <a:gd name="connsiteX3" fmla="*/ 69497 w 399607"/>
                    <a:gd name="connsiteY3" fmla="*/ 0 h 640916"/>
                    <a:gd name="connsiteX4" fmla="*/ 399607 w 399607"/>
                    <a:gd name="connsiteY4" fmla="*/ 65636 h 640916"/>
                    <a:gd name="connsiteX5" fmla="*/ 399607 w 399607"/>
                    <a:gd name="connsiteY5" fmla="*/ 241309 h 640916"/>
                    <a:gd name="connsiteX6" fmla="*/ 262544 w 399607"/>
                    <a:gd name="connsiteY6" fmla="*/ 602307 h 640916"/>
                    <a:gd name="connsiteX7" fmla="*/ 218143 w 399607"/>
                    <a:gd name="connsiteY7" fmla="*/ 640916 h 640916"/>
                    <a:gd name="connsiteX8" fmla="*/ 0 w 399607"/>
                    <a:gd name="connsiteY8" fmla="*/ 389955 h 640916"/>
                    <a:gd name="connsiteX9" fmla="*/ 25096 w 399607"/>
                    <a:gd name="connsiteY9" fmla="*/ 370650 h 6409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99607" h="640916">
                      <a:moveTo>
                        <a:pt x="25096" y="370650"/>
                      </a:moveTo>
                      <a:cubicBezTo>
                        <a:pt x="67566" y="328180"/>
                        <a:pt x="69497" y="258683"/>
                        <a:pt x="69497" y="249031"/>
                      </a:cubicBezTo>
                      <a:cubicBezTo>
                        <a:pt x="69497" y="247100"/>
                        <a:pt x="69497" y="247100"/>
                        <a:pt x="69497" y="243239"/>
                      </a:cubicBezTo>
                      <a:lnTo>
                        <a:pt x="69497" y="0"/>
                      </a:lnTo>
                      <a:lnTo>
                        <a:pt x="399607" y="65636"/>
                      </a:lnTo>
                      <a:lnTo>
                        <a:pt x="399607" y="241309"/>
                      </a:lnTo>
                      <a:cubicBezTo>
                        <a:pt x="399607" y="279918"/>
                        <a:pt x="397677" y="463313"/>
                        <a:pt x="262544" y="602307"/>
                      </a:cubicBezTo>
                      <a:cubicBezTo>
                        <a:pt x="250961" y="615820"/>
                        <a:pt x="235518" y="627403"/>
                        <a:pt x="218143" y="640916"/>
                      </a:cubicBezTo>
                      <a:lnTo>
                        <a:pt x="0" y="389955"/>
                      </a:lnTo>
                      <a:cubicBezTo>
                        <a:pt x="9652" y="384164"/>
                        <a:pt x="17374" y="378372"/>
                        <a:pt x="25096" y="370650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6" name="Hình tự do: Hình 255">
                  <a:extLst>
                    <a:ext uri="{FF2B5EF4-FFF2-40B4-BE49-F238E27FC236}">
                      <a16:creationId xmlns:a16="http://schemas.microsoft.com/office/drawing/2014/main" xmlns="" id="{61CC11B2-0D33-C8E1-5CEE-69569A4B3E0A}"/>
                    </a:ext>
                  </a:extLst>
                </p:cNvPr>
                <p:cNvSpPr/>
                <p:nvPr/>
              </p:nvSpPr>
              <p:spPr>
                <a:xfrm>
                  <a:off x="7625699" y="3662512"/>
                  <a:ext cx="330110" cy="451730"/>
                </a:xfrm>
                <a:custGeom>
                  <a:avLst/>
                  <a:gdLst>
                    <a:gd name="connsiteX0" fmla="*/ 0 w 330110"/>
                    <a:gd name="connsiteY0" fmla="*/ 21235 h 451730"/>
                    <a:gd name="connsiteX1" fmla="*/ 330110 w 330110"/>
                    <a:gd name="connsiteY1" fmla="*/ 0 h 451730"/>
                    <a:gd name="connsiteX2" fmla="*/ 330110 w 330110"/>
                    <a:gd name="connsiteY2" fmla="*/ 451730 h 451730"/>
                    <a:gd name="connsiteX3" fmla="*/ 0 w 330110"/>
                    <a:gd name="connsiteY3" fmla="*/ 386094 h 4517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51730">
                      <a:moveTo>
                        <a:pt x="0" y="21235"/>
                      </a:moveTo>
                      <a:lnTo>
                        <a:pt x="330110" y="0"/>
                      </a:lnTo>
                      <a:lnTo>
                        <a:pt x="330110" y="451730"/>
                      </a:lnTo>
                      <a:lnTo>
                        <a:pt x="0" y="386094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7" name="Hình tự do: Hình 256">
                  <a:extLst>
                    <a:ext uri="{FF2B5EF4-FFF2-40B4-BE49-F238E27FC236}">
                      <a16:creationId xmlns:a16="http://schemas.microsoft.com/office/drawing/2014/main" xmlns="" id="{99660D3F-D593-A71C-FFD3-9E981B5B4EB4}"/>
                    </a:ext>
                  </a:extLst>
                </p:cNvPr>
                <p:cNvSpPr/>
                <p:nvPr/>
              </p:nvSpPr>
              <p:spPr>
                <a:xfrm>
                  <a:off x="4913389" y="2458526"/>
                  <a:ext cx="729717" cy="462685"/>
                </a:xfrm>
                <a:custGeom>
                  <a:avLst/>
                  <a:gdLst>
                    <a:gd name="connsiteX0" fmla="*/ 355206 w 729717"/>
                    <a:gd name="connsiteY0" fmla="*/ 5164 h 462685"/>
                    <a:gd name="connsiteX1" fmla="*/ 729718 w 729717"/>
                    <a:gd name="connsiteY1" fmla="*/ 252264 h 462685"/>
                    <a:gd name="connsiteX2" fmla="*/ 461382 w 729717"/>
                    <a:gd name="connsiteY2" fmla="*/ 462686 h 462685"/>
                    <a:gd name="connsiteX3" fmla="*/ 306945 w 729717"/>
                    <a:gd name="connsiteY3" fmla="*/ 331414 h 462685"/>
                    <a:gd name="connsiteX4" fmla="*/ 305014 w 729717"/>
                    <a:gd name="connsiteY4" fmla="*/ 331414 h 462685"/>
                    <a:gd name="connsiteX5" fmla="*/ 146716 w 729717"/>
                    <a:gd name="connsiteY5" fmla="*/ 362301 h 462685"/>
                    <a:gd name="connsiteX6" fmla="*/ 0 w 729717"/>
                    <a:gd name="connsiteY6" fmla="*/ 65009 h 462685"/>
                    <a:gd name="connsiteX7" fmla="*/ 355206 w 729717"/>
                    <a:gd name="connsiteY7" fmla="*/ 5164 h 4626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29717" h="462685">
                      <a:moveTo>
                        <a:pt x="355206" y="5164"/>
                      </a:moveTo>
                      <a:cubicBezTo>
                        <a:pt x="523157" y="28330"/>
                        <a:pt x="652499" y="115201"/>
                        <a:pt x="729718" y="252264"/>
                      </a:cubicBezTo>
                      <a:lnTo>
                        <a:pt x="461382" y="462686"/>
                      </a:lnTo>
                      <a:cubicBezTo>
                        <a:pt x="436286" y="381606"/>
                        <a:pt x="389955" y="342996"/>
                        <a:pt x="306945" y="331414"/>
                      </a:cubicBezTo>
                      <a:cubicBezTo>
                        <a:pt x="306945" y="331414"/>
                        <a:pt x="305014" y="331414"/>
                        <a:pt x="305014" y="331414"/>
                      </a:cubicBezTo>
                      <a:cubicBezTo>
                        <a:pt x="285710" y="327553"/>
                        <a:pt x="202699" y="325622"/>
                        <a:pt x="146716" y="362301"/>
                      </a:cubicBezTo>
                      <a:lnTo>
                        <a:pt x="0" y="65009"/>
                      </a:lnTo>
                      <a:cubicBezTo>
                        <a:pt x="158299" y="-19932"/>
                        <a:pt x="326249" y="1303"/>
                        <a:pt x="355206" y="5164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8" name="Hình tự do: Hình 257">
                  <a:extLst>
                    <a:ext uri="{FF2B5EF4-FFF2-40B4-BE49-F238E27FC236}">
                      <a16:creationId xmlns:a16="http://schemas.microsoft.com/office/drawing/2014/main" xmlns="" id="{8880E0F3-4331-8FC4-8C7E-445AFDE711B4}"/>
                    </a:ext>
                  </a:extLst>
                </p:cNvPr>
                <p:cNvSpPr/>
                <p:nvPr/>
              </p:nvSpPr>
              <p:spPr>
                <a:xfrm>
                  <a:off x="5374771" y="2708860"/>
                  <a:ext cx="349086" cy="637055"/>
                </a:xfrm>
                <a:custGeom>
                  <a:avLst/>
                  <a:gdLst>
                    <a:gd name="connsiteX0" fmla="*/ 322388 w 349086"/>
                    <a:gd name="connsiteY0" fmla="*/ 135133 h 637055"/>
                    <a:gd name="connsiteX1" fmla="*/ 345554 w 349086"/>
                    <a:gd name="connsiteY1" fmla="*/ 411190 h 637055"/>
                    <a:gd name="connsiteX2" fmla="*/ 345554 w 349086"/>
                    <a:gd name="connsiteY2" fmla="*/ 637055 h 637055"/>
                    <a:gd name="connsiteX3" fmla="*/ 15444 w 349086"/>
                    <a:gd name="connsiteY3" fmla="*/ 594585 h 637055"/>
                    <a:gd name="connsiteX4" fmla="*/ 15444 w 349086"/>
                    <a:gd name="connsiteY4" fmla="*/ 401538 h 637055"/>
                    <a:gd name="connsiteX5" fmla="*/ 17374 w 349086"/>
                    <a:gd name="connsiteY5" fmla="*/ 380303 h 637055"/>
                    <a:gd name="connsiteX6" fmla="*/ 3861 w 349086"/>
                    <a:gd name="connsiteY6" fmla="*/ 222004 h 637055"/>
                    <a:gd name="connsiteX7" fmla="*/ 0 w 349086"/>
                    <a:gd name="connsiteY7" fmla="*/ 210421 h 637055"/>
                    <a:gd name="connsiteX8" fmla="*/ 266405 w 349086"/>
                    <a:gd name="connsiteY8" fmla="*/ 0 h 637055"/>
                    <a:gd name="connsiteX9" fmla="*/ 322388 w 349086"/>
                    <a:gd name="connsiteY9" fmla="*/ 135133 h 6370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49086" h="637055">
                      <a:moveTo>
                        <a:pt x="322388" y="135133"/>
                      </a:moveTo>
                      <a:cubicBezTo>
                        <a:pt x="357137" y="258683"/>
                        <a:pt x="349415" y="372581"/>
                        <a:pt x="345554" y="411190"/>
                      </a:cubicBezTo>
                      <a:lnTo>
                        <a:pt x="345554" y="637055"/>
                      </a:lnTo>
                      <a:lnTo>
                        <a:pt x="15444" y="594585"/>
                      </a:lnTo>
                      <a:lnTo>
                        <a:pt x="15444" y="401538"/>
                      </a:lnTo>
                      <a:cubicBezTo>
                        <a:pt x="15444" y="393816"/>
                        <a:pt x="15444" y="386094"/>
                        <a:pt x="17374" y="380303"/>
                      </a:cubicBezTo>
                      <a:cubicBezTo>
                        <a:pt x="17374" y="380303"/>
                        <a:pt x="27027" y="301153"/>
                        <a:pt x="3861" y="222004"/>
                      </a:cubicBezTo>
                      <a:cubicBezTo>
                        <a:pt x="1930" y="218143"/>
                        <a:pt x="1930" y="214282"/>
                        <a:pt x="0" y="210421"/>
                      </a:cubicBezTo>
                      <a:lnTo>
                        <a:pt x="266405" y="0"/>
                      </a:lnTo>
                      <a:cubicBezTo>
                        <a:pt x="289570" y="42470"/>
                        <a:pt x="308875" y="86871"/>
                        <a:pt x="322388" y="135133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9" name="Hình tự do: Hình 258">
                  <a:extLst>
                    <a:ext uri="{FF2B5EF4-FFF2-40B4-BE49-F238E27FC236}">
                      <a16:creationId xmlns:a16="http://schemas.microsoft.com/office/drawing/2014/main" xmlns="" id="{63633686-620E-2894-912D-B6244D6DDAF7}"/>
                    </a:ext>
                  </a:extLst>
                </p:cNvPr>
                <p:cNvSpPr/>
                <p:nvPr/>
              </p:nvSpPr>
              <p:spPr>
                <a:xfrm>
                  <a:off x="5390179" y="3755175"/>
                  <a:ext cx="420877" cy="621611"/>
                </a:xfrm>
                <a:custGeom>
                  <a:avLst/>
                  <a:gdLst>
                    <a:gd name="connsiteX0" fmla="*/ 330146 w 420877"/>
                    <a:gd name="connsiteY0" fmla="*/ 142855 h 621611"/>
                    <a:gd name="connsiteX1" fmla="*/ 330146 w 420877"/>
                    <a:gd name="connsiteY1" fmla="*/ 142855 h 621611"/>
                    <a:gd name="connsiteX2" fmla="*/ 370686 w 420877"/>
                    <a:gd name="connsiteY2" fmla="*/ 272196 h 621611"/>
                    <a:gd name="connsiteX3" fmla="*/ 420878 w 420877"/>
                    <a:gd name="connsiteY3" fmla="*/ 303084 h 621611"/>
                    <a:gd name="connsiteX4" fmla="*/ 332076 w 420877"/>
                    <a:gd name="connsiteY4" fmla="*/ 621611 h 621611"/>
                    <a:gd name="connsiteX5" fmla="*/ 139029 w 420877"/>
                    <a:gd name="connsiteY5" fmla="*/ 507714 h 621611"/>
                    <a:gd name="connsiteX6" fmla="*/ 35 w 420877"/>
                    <a:gd name="connsiteY6" fmla="*/ 142855 h 621611"/>
                    <a:gd name="connsiteX7" fmla="*/ 35 w 420877"/>
                    <a:gd name="connsiteY7" fmla="*/ 102315 h 621611"/>
                    <a:gd name="connsiteX8" fmla="*/ 330146 w 420877"/>
                    <a:gd name="connsiteY8" fmla="*/ 0 h 621611"/>
                    <a:gd name="connsiteX9" fmla="*/ 330146 w 420877"/>
                    <a:gd name="connsiteY9" fmla="*/ 142855 h 6216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20877" h="621611">
                      <a:moveTo>
                        <a:pt x="330146" y="142855"/>
                      </a:moveTo>
                      <a:cubicBezTo>
                        <a:pt x="330146" y="142855"/>
                        <a:pt x="330146" y="142855"/>
                        <a:pt x="330146" y="142855"/>
                      </a:cubicBezTo>
                      <a:cubicBezTo>
                        <a:pt x="330146" y="231656"/>
                        <a:pt x="359103" y="260613"/>
                        <a:pt x="370686" y="272196"/>
                      </a:cubicBezTo>
                      <a:cubicBezTo>
                        <a:pt x="384199" y="283779"/>
                        <a:pt x="399643" y="295362"/>
                        <a:pt x="420878" y="303084"/>
                      </a:cubicBezTo>
                      <a:lnTo>
                        <a:pt x="332076" y="621611"/>
                      </a:lnTo>
                      <a:cubicBezTo>
                        <a:pt x="256788" y="596515"/>
                        <a:pt x="191152" y="557906"/>
                        <a:pt x="139029" y="507714"/>
                      </a:cubicBezTo>
                      <a:cubicBezTo>
                        <a:pt x="75324" y="444008"/>
                        <a:pt x="-1895" y="330110"/>
                        <a:pt x="35" y="142855"/>
                      </a:cubicBezTo>
                      <a:lnTo>
                        <a:pt x="35" y="102315"/>
                      </a:lnTo>
                      <a:lnTo>
                        <a:pt x="330146" y="0"/>
                      </a:lnTo>
                      <a:lnTo>
                        <a:pt x="330146" y="142855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60" name="Hình tự do: Hình 259">
                  <a:extLst>
                    <a:ext uri="{FF2B5EF4-FFF2-40B4-BE49-F238E27FC236}">
                      <a16:creationId xmlns:a16="http://schemas.microsoft.com/office/drawing/2014/main" xmlns="" id="{FC52042E-D303-08CF-830C-BA06969351DF}"/>
                    </a:ext>
                  </a:extLst>
                </p:cNvPr>
                <p:cNvSpPr/>
                <p:nvPr/>
              </p:nvSpPr>
              <p:spPr>
                <a:xfrm>
                  <a:off x="5722256" y="4017719"/>
                  <a:ext cx="685316" cy="396474"/>
                </a:xfrm>
                <a:custGeom>
                  <a:avLst/>
                  <a:gdLst>
                    <a:gd name="connsiteX0" fmla="*/ 247100 w 685316"/>
                    <a:gd name="connsiteY0" fmla="*/ 63706 h 396474"/>
                    <a:gd name="connsiteX1" fmla="*/ 397677 w 685316"/>
                    <a:gd name="connsiteY1" fmla="*/ 0 h 396474"/>
                    <a:gd name="connsiteX2" fmla="*/ 685317 w 685316"/>
                    <a:gd name="connsiteY2" fmla="*/ 164090 h 396474"/>
                    <a:gd name="connsiteX3" fmla="*/ 258683 w 685316"/>
                    <a:gd name="connsiteY3" fmla="*/ 395746 h 396474"/>
                    <a:gd name="connsiteX4" fmla="*/ 0 w 685316"/>
                    <a:gd name="connsiteY4" fmla="*/ 362928 h 396474"/>
                    <a:gd name="connsiteX5" fmla="*/ 88802 w 685316"/>
                    <a:gd name="connsiteY5" fmla="*/ 44401 h 396474"/>
                    <a:gd name="connsiteX6" fmla="*/ 247100 w 685316"/>
                    <a:gd name="connsiteY6" fmla="*/ 63706 h 3964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85316" h="396474">
                      <a:moveTo>
                        <a:pt x="247100" y="63706"/>
                      </a:moveTo>
                      <a:cubicBezTo>
                        <a:pt x="332041" y="61775"/>
                        <a:pt x="374511" y="28957"/>
                        <a:pt x="397677" y="0"/>
                      </a:cubicBezTo>
                      <a:lnTo>
                        <a:pt x="685317" y="164090"/>
                      </a:lnTo>
                      <a:cubicBezTo>
                        <a:pt x="594585" y="306945"/>
                        <a:pt x="444008" y="389955"/>
                        <a:pt x="258683" y="395746"/>
                      </a:cubicBezTo>
                      <a:cubicBezTo>
                        <a:pt x="164090" y="399607"/>
                        <a:pt x="77219" y="388024"/>
                        <a:pt x="0" y="362928"/>
                      </a:cubicBezTo>
                      <a:lnTo>
                        <a:pt x="88802" y="44401"/>
                      </a:lnTo>
                      <a:cubicBezTo>
                        <a:pt x="129341" y="55984"/>
                        <a:pt x="185325" y="65636"/>
                        <a:pt x="247100" y="63706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61" name="Hình tự do: Hình 260">
                  <a:extLst>
                    <a:ext uri="{FF2B5EF4-FFF2-40B4-BE49-F238E27FC236}">
                      <a16:creationId xmlns:a16="http://schemas.microsoft.com/office/drawing/2014/main" xmlns="" id="{512C8C55-9599-F667-5E33-664212189601}"/>
                    </a:ext>
                  </a:extLst>
                </p:cNvPr>
                <p:cNvSpPr/>
                <p:nvPr/>
              </p:nvSpPr>
              <p:spPr>
                <a:xfrm>
                  <a:off x="6119932" y="3714635"/>
                  <a:ext cx="374511" cy="465243"/>
                </a:xfrm>
                <a:custGeom>
                  <a:avLst/>
                  <a:gdLst>
                    <a:gd name="connsiteX0" fmla="*/ 11583 w 374511"/>
                    <a:gd name="connsiteY0" fmla="*/ 283779 h 465243"/>
                    <a:gd name="connsiteX1" fmla="*/ 44401 w 374511"/>
                    <a:gd name="connsiteY1" fmla="*/ 183395 h 465243"/>
                    <a:gd name="connsiteX2" fmla="*/ 44401 w 374511"/>
                    <a:gd name="connsiteY2" fmla="*/ 0 h 465243"/>
                    <a:gd name="connsiteX3" fmla="*/ 374511 w 374511"/>
                    <a:gd name="connsiteY3" fmla="*/ 17374 h 465243"/>
                    <a:gd name="connsiteX4" fmla="*/ 374511 w 374511"/>
                    <a:gd name="connsiteY4" fmla="*/ 189186 h 465243"/>
                    <a:gd name="connsiteX5" fmla="*/ 374511 w 374511"/>
                    <a:gd name="connsiteY5" fmla="*/ 196908 h 465243"/>
                    <a:gd name="connsiteX6" fmla="*/ 305014 w 374511"/>
                    <a:gd name="connsiteY6" fmla="*/ 436286 h 465243"/>
                    <a:gd name="connsiteX7" fmla="*/ 287640 w 374511"/>
                    <a:gd name="connsiteY7" fmla="*/ 465243 h 465243"/>
                    <a:gd name="connsiteX8" fmla="*/ 0 w 374511"/>
                    <a:gd name="connsiteY8" fmla="*/ 301153 h 465243"/>
                    <a:gd name="connsiteX9" fmla="*/ 11583 w 374511"/>
                    <a:gd name="connsiteY9" fmla="*/ 283779 h 4652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74511" h="465243">
                      <a:moveTo>
                        <a:pt x="11583" y="283779"/>
                      </a:moveTo>
                      <a:cubicBezTo>
                        <a:pt x="36679" y="241309"/>
                        <a:pt x="44401" y="194977"/>
                        <a:pt x="44401" y="183395"/>
                      </a:cubicBezTo>
                      <a:lnTo>
                        <a:pt x="44401" y="0"/>
                      </a:lnTo>
                      <a:lnTo>
                        <a:pt x="374511" y="17374"/>
                      </a:lnTo>
                      <a:lnTo>
                        <a:pt x="374511" y="189186"/>
                      </a:lnTo>
                      <a:cubicBezTo>
                        <a:pt x="374511" y="191117"/>
                        <a:pt x="374511" y="193047"/>
                        <a:pt x="374511" y="196908"/>
                      </a:cubicBezTo>
                      <a:cubicBezTo>
                        <a:pt x="374511" y="216213"/>
                        <a:pt x="366789" y="324319"/>
                        <a:pt x="305014" y="436286"/>
                      </a:cubicBezTo>
                      <a:cubicBezTo>
                        <a:pt x="299223" y="445939"/>
                        <a:pt x="293431" y="455591"/>
                        <a:pt x="287640" y="465243"/>
                      </a:cubicBezTo>
                      <a:lnTo>
                        <a:pt x="0" y="301153"/>
                      </a:lnTo>
                      <a:cubicBezTo>
                        <a:pt x="3861" y="295362"/>
                        <a:pt x="9652" y="289571"/>
                        <a:pt x="11583" y="283779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Hình tự do: Hình 261">
                  <a:extLst>
                    <a:ext uri="{FF2B5EF4-FFF2-40B4-BE49-F238E27FC236}">
                      <a16:creationId xmlns:a16="http://schemas.microsoft.com/office/drawing/2014/main" xmlns="" id="{726978D4-B515-59AD-245B-E7D0122774D4}"/>
                    </a:ext>
                  </a:extLst>
                </p:cNvPr>
                <p:cNvSpPr/>
                <p:nvPr/>
              </p:nvSpPr>
              <p:spPr>
                <a:xfrm>
                  <a:off x="5390215" y="3305375"/>
                  <a:ext cx="330110" cy="550183"/>
                </a:xfrm>
                <a:custGeom>
                  <a:avLst/>
                  <a:gdLst>
                    <a:gd name="connsiteX0" fmla="*/ 330110 w 330110"/>
                    <a:gd name="connsiteY0" fmla="*/ 447869 h 550183"/>
                    <a:gd name="connsiteX1" fmla="*/ 0 w 330110"/>
                    <a:gd name="connsiteY1" fmla="*/ 550184 h 550183"/>
                    <a:gd name="connsiteX2" fmla="*/ 0 w 330110"/>
                    <a:gd name="connsiteY2" fmla="*/ 0 h 550183"/>
                    <a:gd name="connsiteX3" fmla="*/ 330110 w 330110"/>
                    <a:gd name="connsiteY3" fmla="*/ 40540 h 5501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550183">
                      <a:moveTo>
                        <a:pt x="330110" y="447869"/>
                      </a:moveTo>
                      <a:lnTo>
                        <a:pt x="0" y="550184"/>
                      </a:lnTo>
                      <a:lnTo>
                        <a:pt x="0" y="0"/>
                      </a:lnTo>
                      <a:lnTo>
                        <a:pt x="330110" y="40540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Hình tự do: Hình 262">
                  <a:extLst>
                    <a:ext uri="{FF2B5EF4-FFF2-40B4-BE49-F238E27FC236}">
                      <a16:creationId xmlns:a16="http://schemas.microsoft.com/office/drawing/2014/main" xmlns="" id="{A2A8C96A-783B-E3A2-7B09-C3E59C27224D}"/>
                    </a:ext>
                  </a:extLst>
                </p:cNvPr>
                <p:cNvSpPr/>
                <p:nvPr/>
              </p:nvSpPr>
              <p:spPr>
                <a:xfrm>
                  <a:off x="6166264" y="2581449"/>
                  <a:ext cx="332040" cy="1150560"/>
                </a:xfrm>
                <a:custGeom>
                  <a:avLst/>
                  <a:gdLst>
                    <a:gd name="connsiteX0" fmla="*/ 0 w 332040"/>
                    <a:gd name="connsiteY0" fmla="*/ 189186 h 1150560"/>
                    <a:gd name="connsiteX1" fmla="*/ 27027 w 332040"/>
                    <a:gd name="connsiteY1" fmla="*/ 0 h 1150560"/>
                    <a:gd name="connsiteX2" fmla="*/ 332041 w 332040"/>
                    <a:gd name="connsiteY2" fmla="*/ 150577 h 1150560"/>
                    <a:gd name="connsiteX3" fmla="*/ 330110 w 332040"/>
                    <a:gd name="connsiteY3" fmla="*/ 189186 h 1150560"/>
                    <a:gd name="connsiteX4" fmla="*/ 330110 w 332040"/>
                    <a:gd name="connsiteY4" fmla="*/ 1150560 h 1150560"/>
                    <a:gd name="connsiteX5" fmla="*/ 0 w 332040"/>
                    <a:gd name="connsiteY5" fmla="*/ 1133186 h 1150560"/>
                    <a:gd name="connsiteX6" fmla="*/ 0 w 332040"/>
                    <a:gd name="connsiteY6" fmla="*/ 189186 h 11505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2040" h="1150560">
                      <a:moveTo>
                        <a:pt x="0" y="189186"/>
                      </a:moveTo>
                      <a:cubicBezTo>
                        <a:pt x="0" y="121620"/>
                        <a:pt x="9652" y="57914"/>
                        <a:pt x="27027" y="0"/>
                      </a:cubicBezTo>
                      <a:lnTo>
                        <a:pt x="332041" y="150577"/>
                      </a:lnTo>
                      <a:cubicBezTo>
                        <a:pt x="330110" y="162159"/>
                        <a:pt x="330110" y="175673"/>
                        <a:pt x="330110" y="189186"/>
                      </a:cubicBezTo>
                      <a:lnTo>
                        <a:pt x="330110" y="1150560"/>
                      </a:lnTo>
                      <a:lnTo>
                        <a:pt x="0" y="1133186"/>
                      </a:lnTo>
                      <a:lnTo>
                        <a:pt x="0" y="189186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64" name="Hình tự do: Hình 263">
                <a:extLst>
                  <a:ext uri="{FF2B5EF4-FFF2-40B4-BE49-F238E27FC236}">
                    <a16:creationId xmlns:a16="http://schemas.microsoft.com/office/drawing/2014/main" xmlns="" id="{CE847114-9FC6-CF9D-91C2-D852D34A9183}"/>
                  </a:ext>
                </a:extLst>
              </p:cNvPr>
              <p:cNvSpPr/>
              <p:nvPr/>
            </p:nvSpPr>
            <p:spPr>
              <a:xfrm>
                <a:off x="7523384" y="2442455"/>
                <a:ext cx="536670" cy="534740"/>
              </a:xfrm>
              <a:custGeom>
                <a:avLst/>
                <a:gdLst>
                  <a:gd name="connsiteX0" fmla="*/ 0 w 536670"/>
                  <a:gd name="connsiteY0" fmla="*/ 432425 h 534740"/>
                  <a:gd name="connsiteX1" fmla="*/ 102315 w 536670"/>
                  <a:gd name="connsiteY1" fmla="*/ 534740 h 534740"/>
                  <a:gd name="connsiteX2" fmla="*/ 434356 w 536670"/>
                  <a:gd name="connsiteY2" fmla="*/ 534740 h 534740"/>
                  <a:gd name="connsiteX3" fmla="*/ 536671 w 536670"/>
                  <a:gd name="connsiteY3" fmla="*/ 432425 h 534740"/>
                  <a:gd name="connsiteX4" fmla="*/ 536671 w 536670"/>
                  <a:gd name="connsiteY4" fmla="*/ 102315 h 534740"/>
                  <a:gd name="connsiteX5" fmla="*/ 434356 w 536670"/>
                  <a:gd name="connsiteY5" fmla="*/ 0 h 534740"/>
                  <a:gd name="connsiteX6" fmla="*/ 102315 w 536670"/>
                  <a:gd name="connsiteY6" fmla="*/ 0 h 534740"/>
                  <a:gd name="connsiteX7" fmla="*/ 0 w 536670"/>
                  <a:gd name="connsiteY7" fmla="*/ 102315 h 534740"/>
                  <a:gd name="connsiteX8" fmla="*/ 0 w 536670"/>
                  <a:gd name="connsiteY8" fmla="*/ 432425 h 534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6670" h="534740">
                    <a:moveTo>
                      <a:pt x="0" y="432425"/>
                    </a:moveTo>
                    <a:cubicBezTo>
                      <a:pt x="0" y="488409"/>
                      <a:pt x="46331" y="534740"/>
                      <a:pt x="102315" y="534740"/>
                    </a:cubicBezTo>
                    <a:lnTo>
                      <a:pt x="434356" y="534740"/>
                    </a:lnTo>
                    <a:cubicBezTo>
                      <a:pt x="490340" y="534740"/>
                      <a:pt x="536671" y="488409"/>
                      <a:pt x="536671" y="432425"/>
                    </a:cubicBezTo>
                    <a:lnTo>
                      <a:pt x="536671" y="102315"/>
                    </a:lnTo>
                    <a:cubicBezTo>
                      <a:pt x="536671" y="46331"/>
                      <a:pt x="490340" y="0"/>
                      <a:pt x="434356" y="0"/>
                    </a:cubicBezTo>
                    <a:lnTo>
                      <a:pt x="102315" y="0"/>
                    </a:lnTo>
                    <a:cubicBezTo>
                      <a:pt x="46331" y="0"/>
                      <a:pt x="0" y="46331"/>
                      <a:pt x="0" y="102315"/>
                    </a:cubicBezTo>
                    <a:lnTo>
                      <a:pt x="0" y="432425"/>
                    </a:lnTo>
                    <a:close/>
                  </a:path>
                </a:pathLst>
              </a:custGeom>
              <a:solidFill>
                <a:srgbClr val="FDECDA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5" name="Hình tự do: Hình 264">
                <a:extLst>
                  <a:ext uri="{FF2B5EF4-FFF2-40B4-BE49-F238E27FC236}">
                    <a16:creationId xmlns:a16="http://schemas.microsoft.com/office/drawing/2014/main" xmlns="" id="{F266426B-96AA-B4E4-3948-A54E39AAEDF8}"/>
                  </a:ext>
                </a:extLst>
              </p:cNvPr>
              <p:cNvSpPr/>
              <p:nvPr/>
            </p:nvSpPr>
            <p:spPr>
              <a:xfrm>
                <a:off x="7552341" y="2469482"/>
                <a:ext cx="474895" cy="476826"/>
              </a:xfrm>
              <a:custGeom>
                <a:avLst/>
                <a:gdLst>
                  <a:gd name="connsiteX0" fmla="*/ 0 w 474895"/>
                  <a:gd name="connsiteY0" fmla="*/ 386094 h 476826"/>
                  <a:gd name="connsiteX1" fmla="*/ 90732 w 474895"/>
                  <a:gd name="connsiteY1" fmla="*/ 476826 h 476826"/>
                  <a:gd name="connsiteX2" fmla="*/ 384164 w 474895"/>
                  <a:gd name="connsiteY2" fmla="*/ 476826 h 476826"/>
                  <a:gd name="connsiteX3" fmla="*/ 474896 w 474895"/>
                  <a:gd name="connsiteY3" fmla="*/ 386094 h 476826"/>
                  <a:gd name="connsiteX4" fmla="*/ 474896 w 474895"/>
                  <a:gd name="connsiteY4" fmla="*/ 90732 h 476826"/>
                  <a:gd name="connsiteX5" fmla="*/ 384164 w 474895"/>
                  <a:gd name="connsiteY5" fmla="*/ 0 h 476826"/>
                  <a:gd name="connsiteX6" fmla="*/ 90732 w 474895"/>
                  <a:gd name="connsiteY6" fmla="*/ 0 h 476826"/>
                  <a:gd name="connsiteX7" fmla="*/ 0 w 474895"/>
                  <a:gd name="connsiteY7" fmla="*/ 90732 h 476826"/>
                  <a:gd name="connsiteX8" fmla="*/ 0 w 474895"/>
                  <a:gd name="connsiteY8" fmla="*/ 386094 h 476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4895" h="476826">
                    <a:moveTo>
                      <a:pt x="0" y="386094"/>
                    </a:moveTo>
                    <a:cubicBezTo>
                      <a:pt x="0" y="436286"/>
                      <a:pt x="40540" y="476826"/>
                      <a:pt x="90732" y="476826"/>
                    </a:cubicBezTo>
                    <a:lnTo>
                      <a:pt x="384164" y="476826"/>
                    </a:lnTo>
                    <a:cubicBezTo>
                      <a:pt x="434356" y="476826"/>
                      <a:pt x="474896" y="436286"/>
                      <a:pt x="474896" y="386094"/>
                    </a:cubicBezTo>
                    <a:lnTo>
                      <a:pt x="474896" y="90732"/>
                    </a:lnTo>
                    <a:cubicBezTo>
                      <a:pt x="474896" y="40540"/>
                      <a:pt x="434356" y="0"/>
                      <a:pt x="384164" y="0"/>
                    </a:cubicBezTo>
                    <a:lnTo>
                      <a:pt x="90732" y="0"/>
                    </a:lnTo>
                    <a:cubicBezTo>
                      <a:pt x="40540" y="0"/>
                      <a:pt x="0" y="40540"/>
                      <a:pt x="0" y="90732"/>
                    </a:cubicBezTo>
                    <a:lnTo>
                      <a:pt x="0" y="386094"/>
                    </a:lnTo>
                    <a:close/>
                  </a:path>
                </a:pathLst>
              </a:custGeom>
              <a:solidFill>
                <a:srgbClr val="FFFAE9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6" name="Hình tự do: Hình 265">
                <a:extLst>
                  <a:ext uri="{FF2B5EF4-FFF2-40B4-BE49-F238E27FC236}">
                    <a16:creationId xmlns:a16="http://schemas.microsoft.com/office/drawing/2014/main" xmlns="" id="{7BC83820-86AB-8B97-DDBB-BC45AA1FA4FC}"/>
                  </a:ext>
                </a:extLst>
              </p:cNvPr>
              <p:cNvSpPr/>
              <p:nvPr/>
            </p:nvSpPr>
            <p:spPr>
              <a:xfrm>
                <a:off x="4546600" y="2413498"/>
                <a:ext cx="536670" cy="536670"/>
              </a:xfrm>
              <a:custGeom>
                <a:avLst/>
                <a:gdLst>
                  <a:gd name="connsiteX0" fmla="*/ 0 w 536670"/>
                  <a:gd name="connsiteY0" fmla="*/ 434356 h 536670"/>
                  <a:gd name="connsiteX1" fmla="*/ 102315 w 536670"/>
                  <a:gd name="connsiteY1" fmla="*/ 536671 h 536670"/>
                  <a:gd name="connsiteX2" fmla="*/ 434356 w 536670"/>
                  <a:gd name="connsiteY2" fmla="*/ 536671 h 536670"/>
                  <a:gd name="connsiteX3" fmla="*/ 536671 w 536670"/>
                  <a:gd name="connsiteY3" fmla="*/ 434356 h 536670"/>
                  <a:gd name="connsiteX4" fmla="*/ 536671 w 536670"/>
                  <a:gd name="connsiteY4" fmla="*/ 102315 h 536670"/>
                  <a:gd name="connsiteX5" fmla="*/ 434356 w 536670"/>
                  <a:gd name="connsiteY5" fmla="*/ 0 h 536670"/>
                  <a:gd name="connsiteX6" fmla="*/ 102315 w 536670"/>
                  <a:gd name="connsiteY6" fmla="*/ 0 h 536670"/>
                  <a:gd name="connsiteX7" fmla="*/ 0 w 536670"/>
                  <a:gd name="connsiteY7" fmla="*/ 102315 h 536670"/>
                  <a:gd name="connsiteX8" fmla="*/ 0 w 536670"/>
                  <a:gd name="connsiteY8" fmla="*/ 434356 h 536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6670" h="536670">
                    <a:moveTo>
                      <a:pt x="0" y="434356"/>
                    </a:moveTo>
                    <a:cubicBezTo>
                      <a:pt x="0" y="490339"/>
                      <a:pt x="46331" y="536671"/>
                      <a:pt x="102315" y="536671"/>
                    </a:cubicBezTo>
                    <a:lnTo>
                      <a:pt x="434356" y="536671"/>
                    </a:lnTo>
                    <a:cubicBezTo>
                      <a:pt x="490339" y="536671"/>
                      <a:pt x="536671" y="490339"/>
                      <a:pt x="536671" y="434356"/>
                    </a:cubicBezTo>
                    <a:lnTo>
                      <a:pt x="536671" y="102315"/>
                    </a:lnTo>
                    <a:cubicBezTo>
                      <a:pt x="536671" y="46331"/>
                      <a:pt x="490339" y="0"/>
                      <a:pt x="434356" y="0"/>
                    </a:cubicBezTo>
                    <a:lnTo>
                      <a:pt x="102315" y="0"/>
                    </a:lnTo>
                    <a:cubicBezTo>
                      <a:pt x="46331" y="0"/>
                      <a:pt x="0" y="46331"/>
                      <a:pt x="0" y="102315"/>
                    </a:cubicBezTo>
                    <a:lnTo>
                      <a:pt x="0" y="434356"/>
                    </a:lnTo>
                    <a:close/>
                  </a:path>
                </a:pathLst>
              </a:custGeom>
              <a:solidFill>
                <a:srgbClr val="7E87AF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7" name="Hình tự do: Hình 266">
                <a:extLst>
                  <a:ext uri="{FF2B5EF4-FFF2-40B4-BE49-F238E27FC236}">
                    <a16:creationId xmlns:a16="http://schemas.microsoft.com/office/drawing/2014/main" xmlns="" id="{FB634553-ECA7-8F44-0C4F-75BE340D9CC4}"/>
                  </a:ext>
                </a:extLst>
              </p:cNvPr>
              <p:cNvSpPr/>
              <p:nvPr/>
            </p:nvSpPr>
            <p:spPr>
              <a:xfrm>
                <a:off x="6175916" y="2979126"/>
                <a:ext cx="308875" cy="418912"/>
              </a:xfrm>
              <a:custGeom>
                <a:avLst/>
                <a:gdLst>
                  <a:gd name="connsiteX0" fmla="*/ 0 w 308875"/>
                  <a:gd name="connsiteY0" fmla="*/ 11583 h 418912"/>
                  <a:gd name="connsiteX1" fmla="*/ 0 w 308875"/>
                  <a:gd name="connsiteY1" fmla="*/ 418912 h 418912"/>
                  <a:gd name="connsiteX2" fmla="*/ 308875 w 308875"/>
                  <a:gd name="connsiteY2" fmla="*/ 391885 h 418912"/>
                  <a:gd name="connsiteX3" fmla="*/ 308875 w 308875"/>
                  <a:gd name="connsiteY3" fmla="*/ 0 h 418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8875" h="418912">
                    <a:moveTo>
                      <a:pt x="0" y="11583"/>
                    </a:moveTo>
                    <a:lnTo>
                      <a:pt x="0" y="418912"/>
                    </a:lnTo>
                    <a:lnTo>
                      <a:pt x="308875" y="391885"/>
                    </a:lnTo>
                    <a:lnTo>
                      <a:pt x="308875" y="0"/>
                    </a:lnTo>
                    <a:close/>
                  </a:path>
                </a:pathLst>
              </a:custGeom>
              <a:solidFill>
                <a:srgbClr val="FDECDA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8" name="Hình tự do: Hình 267">
                <a:extLst>
                  <a:ext uri="{FF2B5EF4-FFF2-40B4-BE49-F238E27FC236}">
                    <a16:creationId xmlns:a16="http://schemas.microsoft.com/office/drawing/2014/main" xmlns="" id="{FE55AF6F-A5B6-9427-5D03-C9CCBA19E1C8}"/>
                  </a:ext>
                </a:extLst>
              </p:cNvPr>
              <p:cNvSpPr/>
              <p:nvPr/>
            </p:nvSpPr>
            <p:spPr>
              <a:xfrm>
                <a:off x="6948104" y="2884533"/>
                <a:ext cx="310805" cy="415051"/>
              </a:xfrm>
              <a:custGeom>
                <a:avLst/>
                <a:gdLst>
                  <a:gd name="connsiteX0" fmla="*/ 3861 w 310805"/>
                  <a:gd name="connsiteY0" fmla="*/ 0 h 415051"/>
                  <a:gd name="connsiteX1" fmla="*/ 310806 w 310805"/>
                  <a:gd name="connsiteY1" fmla="*/ 50192 h 415051"/>
                  <a:gd name="connsiteX2" fmla="*/ 310806 w 310805"/>
                  <a:gd name="connsiteY2" fmla="*/ 382233 h 415051"/>
                  <a:gd name="connsiteX3" fmla="*/ 0 w 310805"/>
                  <a:gd name="connsiteY3" fmla="*/ 415051 h 415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0805" h="415051">
                    <a:moveTo>
                      <a:pt x="3861" y="0"/>
                    </a:moveTo>
                    <a:lnTo>
                      <a:pt x="310806" y="50192"/>
                    </a:lnTo>
                    <a:lnTo>
                      <a:pt x="310806" y="382233"/>
                    </a:lnTo>
                    <a:lnTo>
                      <a:pt x="0" y="415051"/>
                    </a:lnTo>
                    <a:close/>
                  </a:path>
                </a:pathLst>
              </a:custGeom>
              <a:solidFill>
                <a:srgbClr val="7E87AF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365" name="Hình tự do: Hình 364">
              <a:extLst>
                <a:ext uri="{FF2B5EF4-FFF2-40B4-BE49-F238E27FC236}">
                  <a16:creationId xmlns:a16="http://schemas.microsoft.com/office/drawing/2014/main" xmlns="" id="{27FF1DDC-183E-7F9C-BD54-C9096FFFCB82}"/>
                </a:ext>
              </a:extLst>
            </p:cNvPr>
            <p:cNvSpPr/>
            <p:nvPr/>
          </p:nvSpPr>
          <p:spPr>
            <a:xfrm>
              <a:off x="2788625" y="3777379"/>
              <a:ext cx="670962" cy="670962"/>
            </a:xfrm>
            <a:custGeom>
              <a:avLst/>
              <a:gdLst>
                <a:gd name="connsiteX0" fmla="*/ 0 w 494200"/>
                <a:gd name="connsiteY0" fmla="*/ 399607 h 494200"/>
                <a:gd name="connsiteX1" fmla="*/ 94593 w 494200"/>
                <a:gd name="connsiteY1" fmla="*/ 494200 h 494200"/>
                <a:gd name="connsiteX2" fmla="*/ 399607 w 494200"/>
                <a:gd name="connsiteY2" fmla="*/ 494200 h 494200"/>
                <a:gd name="connsiteX3" fmla="*/ 494200 w 494200"/>
                <a:gd name="connsiteY3" fmla="*/ 399607 h 494200"/>
                <a:gd name="connsiteX4" fmla="*/ 494200 w 494200"/>
                <a:gd name="connsiteY4" fmla="*/ 94593 h 494200"/>
                <a:gd name="connsiteX5" fmla="*/ 399607 w 494200"/>
                <a:gd name="connsiteY5" fmla="*/ 0 h 494200"/>
                <a:gd name="connsiteX6" fmla="*/ 94593 w 494200"/>
                <a:gd name="connsiteY6" fmla="*/ 0 h 494200"/>
                <a:gd name="connsiteX7" fmla="*/ 0 w 494200"/>
                <a:gd name="connsiteY7" fmla="*/ 94593 h 494200"/>
                <a:gd name="connsiteX8" fmla="*/ 0 w 494200"/>
                <a:gd name="connsiteY8" fmla="*/ 399607 h 49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4200" h="494200">
                  <a:moveTo>
                    <a:pt x="0" y="399607"/>
                  </a:moveTo>
                  <a:cubicBezTo>
                    <a:pt x="0" y="451730"/>
                    <a:pt x="42470" y="494200"/>
                    <a:pt x="94593" y="494200"/>
                  </a:cubicBezTo>
                  <a:lnTo>
                    <a:pt x="399607" y="494200"/>
                  </a:lnTo>
                  <a:cubicBezTo>
                    <a:pt x="451730" y="494200"/>
                    <a:pt x="494200" y="451730"/>
                    <a:pt x="494200" y="399607"/>
                  </a:cubicBezTo>
                  <a:lnTo>
                    <a:pt x="494200" y="94593"/>
                  </a:lnTo>
                  <a:cubicBezTo>
                    <a:pt x="494200" y="42470"/>
                    <a:pt x="451730" y="0"/>
                    <a:pt x="399607" y="0"/>
                  </a:cubicBezTo>
                  <a:lnTo>
                    <a:pt x="94593" y="0"/>
                  </a:lnTo>
                  <a:cubicBezTo>
                    <a:pt x="42470" y="0"/>
                    <a:pt x="0" y="42470"/>
                    <a:pt x="0" y="94593"/>
                  </a:cubicBezTo>
                  <a:lnTo>
                    <a:pt x="0" y="399607"/>
                  </a:lnTo>
                  <a:close/>
                </a:path>
              </a:pathLst>
            </a:custGeom>
            <a:solidFill>
              <a:srgbClr val="FFFAE9"/>
            </a:solidFill>
            <a:ln w="192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9" name="Nhóm 18">
            <a:extLst>
              <a:ext uri="{FF2B5EF4-FFF2-40B4-BE49-F238E27FC236}">
                <a16:creationId xmlns:a16="http://schemas.microsoft.com/office/drawing/2014/main" xmlns="" id="{3E04801D-747B-D5A4-B9C0-288D1DA7A076}"/>
              </a:ext>
            </a:extLst>
          </p:cNvPr>
          <p:cNvGrpSpPr/>
          <p:nvPr/>
        </p:nvGrpSpPr>
        <p:grpSpPr>
          <a:xfrm>
            <a:off x="2765956" y="758543"/>
            <a:ext cx="6610939" cy="4878292"/>
            <a:chOff x="2456860" y="758544"/>
            <a:chExt cx="6610939" cy="4878292"/>
          </a:xfrm>
        </p:grpSpPr>
        <p:grpSp>
          <p:nvGrpSpPr>
            <p:cNvPr id="424" name="Đồ họa 240">
              <a:extLst>
                <a:ext uri="{FF2B5EF4-FFF2-40B4-BE49-F238E27FC236}">
                  <a16:creationId xmlns:a16="http://schemas.microsoft.com/office/drawing/2014/main" xmlns="" id="{A99F0FA3-3B73-6530-5968-761645121C64}"/>
                </a:ext>
              </a:extLst>
            </p:cNvPr>
            <p:cNvGrpSpPr/>
            <p:nvPr/>
          </p:nvGrpSpPr>
          <p:grpSpPr>
            <a:xfrm>
              <a:off x="2456860" y="758544"/>
              <a:ext cx="6610939" cy="4878292"/>
              <a:chOff x="4546600" y="2201147"/>
              <a:chExt cx="3513454" cy="2592621"/>
            </a:xfrm>
          </p:grpSpPr>
          <p:grpSp>
            <p:nvGrpSpPr>
              <p:cNvPr id="425" name="Đồ họa 240">
                <a:extLst>
                  <a:ext uri="{FF2B5EF4-FFF2-40B4-BE49-F238E27FC236}">
                    <a16:creationId xmlns:a16="http://schemas.microsoft.com/office/drawing/2014/main" xmlns="" id="{7A5EBC7D-9732-0D93-1746-251506F4DFF1}"/>
                  </a:ext>
                </a:extLst>
              </p:cNvPr>
              <p:cNvGrpSpPr/>
              <p:nvPr/>
            </p:nvGrpSpPr>
            <p:grpSpPr>
              <a:xfrm>
                <a:off x="4913389" y="2201147"/>
                <a:ext cx="3042420" cy="2592621"/>
                <a:chOff x="4913389" y="2201147"/>
                <a:chExt cx="3042420" cy="2592621"/>
              </a:xfrm>
            </p:grpSpPr>
            <p:sp>
              <p:nvSpPr>
                <p:cNvPr id="431" name="Hình tự do: Hình 430">
                  <a:extLst>
                    <a:ext uri="{FF2B5EF4-FFF2-40B4-BE49-F238E27FC236}">
                      <a16:creationId xmlns:a16="http://schemas.microsoft.com/office/drawing/2014/main" xmlns="" id="{69920489-19BA-739F-EEFF-DD16D2E9B0DB}"/>
                    </a:ext>
                  </a:extLst>
                </p:cNvPr>
                <p:cNvSpPr/>
                <p:nvPr/>
              </p:nvSpPr>
              <p:spPr>
                <a:xfrm>
                  <a:off x="6940382" y="3612320"/>
                  <a:ext cx="330110" cy="405398"/>
                </a:xfrm>
                <a:custGeom>
                  <a:avLst/>
                  <a:gdLst>
                    <a:gd name="connsiteX0" fmla="*/ 330110 w 330110"/>
                    <a:gd name="connsiteY0" fmla="*/ 376442 h 405398"/>
                    <a:gd name="connsiteX1" fmla="*/ 0 w 330110"/>
                    <a:gd name="connsiteY1" fmla="*/ 405399 h 405398"/>
                    <a:gd name="connsiteX2" fmla="*/ 0 w 330110"/>
                    <a:gd name="connsiteY2" fmla="*/ 0 h 405398"/>
                    <a:gd name="connsiteX3" fmla="*/ 330110 w 330110"/>
                    <a:gd name="connsiteY3" fmla="*/ 28957 h 4053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05398">
                      <a:moveTo>
                        <a:pt x="330110" y="376442"/>
                      </a:moveTo>
                      <a:lnTo>
                        <a:pt x="0" y="405399"/>
                      </a:lnTo>
                      <a:lnTo>
                        <a:pt x="0" y="0"/>
                      </a:lnTo>
                      <a:lnTo>
                        <a:pt x="330110" y="28957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32" name="Hình tự do: Hình 431">
                  <a:extLst>
                    <a:ext uri="{FF2B5EF4-FFF2-40B4-BE49-F238E27FC236}">
                      <a16:creationId xmlns:a16="http://schemas.microsoft.com/office/drawing/2014/main" xmlns="" id="{4C84E21E-7F9E-D69E-8D31-5AA5CEB16892}"/>
                    </a:ext>
                  </a:extLst>
                </p:cNvPr>
                <p:cNvSpPr/>
                <p:nvPr/>
              </p:nvSpPr>
              <p:spPr>
                <a:xfrm>
                  <a:off x="6191360" y="2201148"/>
                  <a:ext cx="519296" cy="530879"/>
                </a:xfrm>
                <a:custGeom>
                  <a:avLst/>
                  <a:gdLst>
                    <a:gd name="connsiteX0" fmla="*/ 250961 w 519296"/>
                    <a:gd name="connsiteY0" fmla="*/ 71427 h 530879"/>
                    <a:gd name="connsiteX1" fmla="*/ 517366 w 519296"/>
                    <a:gd name="connsiteY1" fmla="*/ 0 h 530879"/>
                    <a:gd name="connsiteX2" fmla="*/ 519296 w 519296"/>
                    <a:gd name="connsiteY2" fmla="*/ 0 h 530879"/>
                    <a:gd name="connsiteX3" fmla="*/ 505783 w 519296"/>
                    <a:gd name="connsiteY3" fmla="*/ 332041 h 530879"/>
                    <a:gd name="connsiteX4" fmla="*/ 397677 w 519296"/>
                    <a:gd name="connsiteY4" fmla="*/ 366789 h 530879"/>
                    <a:gd name="connsiteX5" fmla="*/ 305014 w 519296"/>
                    <a:gd name="connsiteY5" fmla="*/ 530879 h 530879"/>
                    <a:gd name="connsiteX6" fmla="*/ 0 w 519296"/>
                    <a:gd name="connsiteY6" fmla="*/ 380303 h 530879"/>
                    <a:gd name="connsiteX7" fmla="*/ 250961 w 519296"/>
                    <a:gd name="connsiteY7" fmla="*/ 71427 h 5308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19296" h="530879">
                      <a:moveTo>
                        <a:pt x="250961" y="71427"/>
                      </a:moveTo>
                      <a:cubicBezTo>
                        <a:pt x="378372" y="1930"/>
                        <a:pt x="503853" y="0"/>
                        <a:pt x="517366" y="0"/>
                      </a:cubicBezTo>
                      <a:cubicBezTo>
                        <a:pt x="517366" y="0"/>
                        <a:pt x="519296" y="0"/>
                        <a:pt x="519296" y="0"/>
                      </a:cubicBezTo>
                      <a:lnTo>
                        <a:pt x="505783" y="332041"/>
                      </a:lnTo>
                      <a:cubicBezTo>
                        <a:pt x="484548" y="333971"/>
                        <a:pt x="440147" y="341693"/>
                        <a:pt x="397677" y="366789"/>
                      </a:cubicBezTo>
                      <a:cubicBezTo>
                        <a:pt x="360998" y="388025"/>
                        <a:pt x="314667" y="428564"/>
                        <a:pt x="305014" y="530879"/>
                      </a:cubicBezTo>
                      <a:lnTo>
                        <a:pt x="0" y="380303"/>
                      </a:lnTo>
                      <a:cubicBezTo>
                        <a:pt x="40540" y="243239"/>
                        <a:pt x="125481" y="137063"/>
                        <a:pt x="250961" y="71427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33" name="Hình tự do: Hình 432">
                  <a:extLst>
                    <a:ext uri="{FF2B5EF4-FFF2-40B4-BE49-F238E27FC236}">
                      <a16:creationId xmlns:a16="http://schemas.microsoft.com/office/drawing/2014/main" xmlns="" id="{83644CFD-7BCB-B16D-8CEB-CE860AB8AF59}"/>
                    </a:ext>
                  </a:extLst>
                </p:cNvPr>
                <p:cNvSpPr/>
                <p:nvPr/>
              </p:nvSpPr>
              <p:spPr>
                <a:xfrm>
                  <a:off x="6699073" y="2201147"/>
                  <a:ext cx="496130" cy="480687"/>
                </a:xfrm>
                <a:custGeom>
                  <a:avLst/>
                  <a:gdLst>
                    <a:gd name="connsiteX0" fmla="*/ 17374 w 496130"/>
                    <a:gd name="connsiteY0" fmla="*/ 0 h 480687"/>
                    <a:gd name="connsiteX1" fmla="*/ 457521 w 496130"/>
                    <a:gd name="connsiteY1" fmla="*/ 185325 h 480687"/>
                    <a:gd name="connsiteX2" fmla="*/ 496131 w 496130"/>
                    <a:gd name="connsiteY2" fmla="*/ 237448 h 480687"/>
                    <a:gd name="connsiteX3" fmla="*/ 241309 w 496130"/>
                    <a:gd name="connsiteY3" fmla="*/ 480687 h 480687"/>
                    <a:gd name="connsiteX4" fmla="*/ 208491 w 496130"/>
                    <a:gd name="connsiteY4" fmla="*/ 401538 h 480687"/>
                    <a:gd name="connsiteX5" fmla="*/ 11583 w 496130"/>
                    <a:gd name="connsiteY5" fmla="*/ 332041 h 480687"/>
                    <a:gd name="connsiteX6" fmla="*/ 0 w 496130"/>
                    <a:gd name="connsiteY6" fmla="*/ 333971 h 480687"/>
                    <a:gd name="connsiteX7" fmla="*/ 11583 w 496130"/>
                    <a:gd name="connsiteY7" fmla="*/ 0 h 480687"/>
                    <a:gd name="connsiteX8" fmla="*/ 17374 w 496130"/>
                    <a:gd name="connsiteY8" fmla="*/ 0 h 4806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96130" h="480687">
                      <a:moveTo>
                        <a:pt x="17374" y="0"/>
                      </a:moveTo>
                      <a:cubicBezTo>
                        <a:pt x="210421" y="7722"/>
                        <a:pt x="359068" y="71427"/>
                        <a:pt x="457521" y="185325"/>
                      </a:cubicBezTo>
                      <a:cubicBezTo>
                        <a:pt x="472965" y="202699"/>
                        <a:pt x="484548" y="220074"/>
                        <a:pt x="496131" y="237448"/>
                      </a:cubicBezTo>
                      <a:lnTo>
                        <a:pt x="241309" y="480687"/>
                      </a:lnTo>
                      <a:cubicBezTo>
                        <a:pt x="239378" y="459452"/>
                        <a:pt x="231656" y="428564"/>
                        <a:pt x="208491" y="401538"/>
                      </a:cubicBezTo>
                      <a:cubicBezTo>
                        <a:pt x="164090" y="349415"/>
                        <a:pt x="77219" y="333971"/>
                        <a:pt x="11583" y="332041"/>
                      </a:cubicBezTo>
                      <a:cubicBezTo>
                        <a:pt x="9652" y="332041"/>
                        <a:pt x="5791" y="332041"/>
                        <a:pt x="0" y="333971"/>
                      </a:cubicBezTo>
                      <a:lnTo>
                        <a:pt x="11583" y="0"/>
                      </a:lnTo>
                      <a:cubicBezTo>
                        <a:pt x="13513" y="0"/>
                        <a:pt x="15444" y="0"/>
                        <a:pt x="17374" y="0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34" name="Hình tự do: Hình 433">
                  <a:extLst>
                    <a:ext uri="{FF2B5EF4-FFF2-40B4-BE49-F238E27FC236}">
                      <a16:creationId xmlns:a16="http://schemas.microsoft.com/office/drawing/2014/main" xmlns="" id="{C431279A-040B-87A2-9E28-3D74F3CB1E25}"/>
                    </a:ext>
                  </a:extLst>
                </p:cNvPr>
                <p:cNvSpPr/>
                <p:nvPr/>
              </p:nvSpPr>
              <p:spPr>
                <a:xfrm>
                  <a:off x="6938452" y="2438594"/>
                  <a:ext cx="332527" cy="1202682"/>
                </a:xfrm>
                <a:custGeom>
                  <a:avLst/>
                  <a:gdLst>
                    <a:gd name="connsiteX0" fmla="*/ 332041 w 332527"/>
                    <a:gd name="connsiteY0" fmla="*/ 285710 h 1202682"/>
                    <a:gd name="connsiteX1" fmla="*/ 332041 w 332527"/>
                    <a:gd name="connsiteY1" fmla="*/ 1202683 h 1202682"/>
                    <a:gd name="connsiteX2" fmla="*/ 1930 w 332527"/>
                    <a:gd name="connsiteY2" fmla="*/ 1173726 h 1202682"/>
                    <a:gd name="connsiteX3" fmla="*/ 1930 w 332527"/>
                    <a:gd name="connsiteY3" fmla="*/ 279918 h 1202682"/>
                    <a:gd name="connsiteX4" fmla="*/ 1930 w 332527"/>
                    <a:gd name="connsiteY4" fmla="*/ 262544 h 1202682"/>
                    <a:gd name="connsiteX5" fmla="*/ 0 w 332527"/>
                    <a:gd name="connsiteY5" fmla="*/ 243239 h 1202682"/>
                    <a:gd name="connsiteX6" fmla="*/ 254822 w 332527"/>
                    <a:gd name="connsiteY6" fmla="*/ 0 h 1202682"/>
                    <a:gd name="connsiteX7" fmla="*/ 332041 w 332527"/>
                    <a:gd name="connsiteY7" fmla="*/ 285710 h 12026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32527" h="1202682">
                      <a:moveTo>
                        <a:pt x="332041" y="285710"/>
                      </a:moveTo>
                      <a:lnTo>
                        <a:pt x="332041" y="1202683"/>
                      </a:lnTo>
                      <a:lnTo>
                        <a:pt x="1930" y="1173726"/>
                      </a:lnTo>
                      <a:lnTo>
                        <a:pt x="1930" y="279918"/>
                      </a:lnTo>
                      <a:cubicBezTo>
                        <a:pt x="1930" y="274127"/>
                        <a:pt x="1930" y="268335"/>
                        <a:pt x="1930" y="262544"/>
                      </a:cubicBezTo>
                      <a:cubicBezTo>
                        <a:pt x="1930" y="262544"/>
                        <a:pt x="1930" y="254822"/>
                        <a:pt x="0" y="243239"/>
                      </a:cubicBezTo>
                      <a:lnTo>
                        <a:pt x="254822" y="0"/>
                      </a:lnTo>
                      <a:cubicBezTo>
                        <a:pt x="333971" y="121620"/>
                        <a:pt x="333971" y="245170"/>
                        <a:pt x="332041" y="285710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35" name="Hình tự do: Hình 434">
                  <a:extLst>
                    <a:ext uri="{FF2B5EF4-FFF2-40B4-BE49-F238E27FC236}">
                      <a16:creationId xmlns:a16="http://schemas.microsoft.com/office/drawing/2014/main" xmlns="" id="{C9069065-3732-6162-17AA-EBB0F73797DD}"/>
                    </a:ext>
                  </a:extLst>
                </p:cNvPr>
                <p:cNvSpPr/>
                <p:nvPr/>
              </p:nvSpPr>
              <p:spPr>
                <a:xfrm>
                  <a:off x="7027253" y="4390300"/>
                  <a:ext cx="745161" cy="403468"/>
                </a:xfrm>
                <a:custGeom>
                  <a:avLst/>
                  <a:gdLst>
                    <a:gd name="connsiteX0" fmla="*/ 295362 w 745161"/>
                    <a:gd name="connsiteY0" fmla="*/ 36679 h 403468"/>
                    <a:gd name="connsiteX1" fmla="*/ 384163 w 745161"/>
                    <a:gd name="connsiteY1" fmla="*/ 73358 h 403468"/>
                    <a:gd name="connsiteX2" fmla="*/ 393816 w 745161"/>
                    <a:gd name="connsiteY2" fmla="*/ 73358 h 403468"/>
                    <a:gd name="connsiteX3" fmla="*/ 527018 w 745161"/>
                    <a:gd name="connsiteY3" fmla="*/ 46331 h 403468"/>
                    <a:gd name="connsiteX4" fmla="*/ 745161 w 745161"/>
                    <a:gd name="connsiteY4" fmla="*/ 297292 h 403468"/>
                    <a:gd name="connsiteX5" fmla="*/ 403468 w 745161"/>
                    <a:gd name="connsiteY5" fmla="*/ 403468 h 403468"/>
                    <a:gd name="connsiteX6" fmla="*/ 389955 w 745161"/>
                    <a:gd name="connsiteY6" fmla="*/ 403468 h 403468"/>
                    <a:gd name="connsiteX7" fmla="*/ 67566 w 745161"/>
                    <a:gd name="connsiteY7" fmla="*/ 277988 h 403468"/>
                    <a:gd name="connsiteX8" fmla="*/ 0 w 745161"/>
                    <a:gd name="connsiteY8" fmla="*/ 196908 h 403468"/>
                    <a:gd name="connsiteX9" fmla="*/ 268335 w 745161"/>
                    <a:gd name="connsiteY9" fmla="*/ 0 h 403468"/>
                    <a:gd name="connsiteX10" fmla="*/ 295362 w 745161"/>
                    <a:gd name="connsiteY10" fmla="*/ 36679 h 4034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45161" h="403468">
                      <a:moveTo>
                        <a:pt x="295362" y="36679"/>
                      </a:moveTo>
                      <a:cubicBezTo>
                        <a:pt x="328180" y="69497"/>
                        <a:pt x="374511" y="73358"/>
                        <a:pt x="384163" y="73358"/>
                      </a:cubicBezTo>
                      <a:cubicBezTo>
                        <a:pt x="388025" y="73358"/>
                        <a:pt x="388025" y="73358"/>
                        <a:pt x="393816" y="73358"/>
                      </a:cubicBezTo>
                      <a:cubicBezTo>
                        <a:pt x="451730" y="75288"/>
                        <a:pt x="496131" y="65636"/>
                        <a:pt x="527018" y="46331"/>
                      </a:cubicBezTo>
                      <a:lnTo>
                        <a:pt x="745161" y="297292"/>
                      </a:lnTo>
                      <a:cubicBezTo>
                        <a:pt x="675664" y="353276"/>
                        <a:pt x="565628" y="403468"/>
                        <a:pt x="403468" y="403468"/>
                      </a:cubicBezTo>
                      <a:cubicBezTo>
                        <a:pt x="399607" y="403468"/>
                        <a:pt x="395746" y="403468"/>
                        <a:pt x="389955" y="403468"/>
                      </a:cubicBezTo>
                      <a:cubicBezTo>
                        <a:pt x="349415" y="403468"/>
                        <a:pt x="194978" y="397677"/>
                        <a:pt x="67566" y="277988"/>
                      </a:cubicBezTo>
                      <a:cubicBezTo>
                        <a:pt x="42470" y="252892"/>
                        <a:pt x="19305" y="225865"/>
                        <a:pt x="0" y="196908"/>
                      </a:cubicBezTo>
                      <a:lnTo>
                        <a:pt x="268335" y="0"/>
                      </a:lnTo>
                      <a:cubicBezTo>
                        <a:pt x="277988" y="13513"/>
                        <a:pt x="285710" y="27027"/>
                        <a:pt x="295362" y="36679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36" name="Hình tự do: Hình 435">
                  <a:extLst>
                    <a:ext uri="{FF2B5EF4-FFF2-40B4-BE49-F238E27FC236}">
                      <a16:creationId xmlns:a16="http://schemas.microsoft.com/office/drawing/2014/main" xmlns="" id="{0B7FCFC6-399E-5527-6E4A-9499A5B53F5A}"/>
                    </a:ext>
                  </a:extLst>
                </p:cNvPr>
                <p:cNvSpPr/>
                <p:nvPr/>
              </p:nvSpPr>
              <p:spPr>
                <a:xfrm>
                  <a:off x="6940382" y="3988762"/>
                  <a:ext cx="357136" cy="598445"/>
                </a:xfrm>
                <a:custGeom>
                  <a:avLst/>
                  <a:gdLst>
                    <a:gd name="connsiteX0" fmla="*/ 330110 w 357136"/>
                    <a:gd name="connsiteY0" fmla="*/ 254822 h 598445"/>
                    <a:gd name="connsiteX1" fmla="*/ 357137 w 357136"/>
                    <a:gd name="connsiteY1" fmla="*/ 401538 h 598445"/>
                    <a:gd name="connsiteX2" fmla="*/ 88802 w 357136"/>
                    <a:gd name="connsiteY2" fmla="*/ 598446 h 598445"/>
                    <a:gd name="connsiteX3" fmla="*/ 0 w 357136"/>
                    <a:gd name="connsiteY3" fmla="*/ 254822 h 598445"/>
                    <a:gd name="connsiteX4" fmla="*/ 0 w 357136"/>
                    <a:gd name="connsiteY4" fmla="*/ 28957 h 598445"/>
                    <a:gd name="connsiteX5" fmla="*/ 330110 w 357136"/>
                    <a:gd name="connsiteY5" fmla="*/ 0 h 598445"/>
                    <a:gd name="connsiteX6" fmla="*/ 330110 w 357136"/>
                    <a:gd name="connsiteY6" fmla="*/ 254822 h 598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57136" h="598445">
                      <a:moveTo>
                        <a:pt x="330110" y="254822"/>
                      </a:moveTo>
                      <a:cubicBezTo>
                        <a:pt x="330110" y="301153"/>
                        <a:pt x="335902" y="357137"/>
                        <a:pt x="357137" y="401538"/>
                      </a:cubicBezTo>
                      <a:lnTo>
                        <a:pt x="88802" y="598446"/>
                      </a:lnTo>
                      <a:cubicBezTo>
                        <a:pt x="28957" y="507714"/>
                        <a:pt x="0" y="391886"/>
                        <a:pt x="0" y="254822"/>
                      </a:cubicBezTo>
                      <a:lnTo>
                        <a:pt x="0" y="28957"/>
                      </a:lnTo>
                      <a:lnTo>
                        <a:pt x="330110" y="0"/>
                      </a:lnTo>
                      <a:lnTo>
                        <a:pt x="330110" y="254822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37" name="Hình tự do: Hình 436">
                  <a:extLst>
                    <a:ext uri="{FF2B5EF4-FFF2-40B4-BE49-F238E27FC236}">
                      <a16:creationId xmlns:a16="http://schemas.microsoft.com/office/drawing/2014/main" xmlns="" id="{93741BB9-509E-0E48-3C10-92A2FBF398A0}"/>
                    </a:ext>
                  </a:extLst>
                </p:cNvPr>
                <p:cNvSpPr/>
                <p:nvPr/>
              </p:nvSpPr>
              <p:spPr>
                <a:xfrm>
                  <a:off x="7625699" y="3247461"/>
                  <a:ext cx="330110" cy="436286"/>
                </a:xfrm>
                <a:custGeom>
                  <a:avLst/>
                  <a:gdLst>
                    <a:gd name="connsiteX0" fmla="*/ 0 w 330110"/>
                    <a:gd name="connsiteY0" fmla="*/ 0 h 436286"/>
                    <a:gd name="connsiteX1" fmla="*/ 330110 w 330110"/>
                    <a:gd name="connsiteY1" fmla="*/ 30887 h 436286"/>
                    <a:gd name="connsiteX2" fmla="*/ 330110 w 330110"/>
                    <a:gd name="connsiteY2" fmla="*/ 415051 h 436286"/>
                    <a:gd name="connsiteX3" fmla="*/ 0 w 330110"/>
                    <a:gd name="connsiteY3" fmla="*/ 436286 h 4362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36286">
                      <a:moveTo>
                        <a:pt x="0" y="0"/>
                      </a:moveTo>
                      <a:lnTo>
                        <a:pt x="330110" y="30887"/>
                      </a:lnTo>
                      <a:lnTo>
                        <a:pt x="330110" y="415051"/>
                      </a:lnTo>
                      <a:lnTo>
                        <a:pt x="0" y="436286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38" name="Hình tự do: Hình 437">
                  <a:extLst>
                    <a:ext uri="{FF2B5EF4-FFF2-40B4-BE49-F238E27FC236}">
                      <a16:creationId xmlns:a16="http://schemas.microsoft.com/office/drawing/2014/main" xmlns="" id="{7F33C1C0-4531-2816-C40A-A7398C0DE474}"/>
                    </a:ext>
                  </a:extLst>
                </p:cNvPr>
                <p:cNvSpPr/>
                <p:nvPr/>
              </p:nvSpPr>
              <p:spPr>
                <a:xfrm>
                  <a:off x="7623768" y="2824688"/>
                  <a:ext cx="330110" cy="455590"/>
                </a:xfrm>
                <a:custGeom>
                  <a:avLst/>
                  <a:gdLst>
                    <a:gd name="connsiteX0" fmla="*/ 1931 w 330110"/>
                    <a:gd name="connsiteY0" fmla="*/ 164090 h 455590"/>
                    <a:gd name="connsiteX1" fmla="*/ 166021 w 330110"/>
                    <a:gd name="connsiteY1" fmla="*/ 0 h 455590"/>
                    <a:gd name="connsiteX2" fmla="*/ 330110 w 330110"/>
                    <a:gd name="connsiteY2" fmla="*/ 164090 h 455590"/>
                    <a:gd name="connsiteX3" fmla="*/ 330110 w 330110"/>
                    <a:gd name="connsiteY3" fmla="*/ 455591 h 455590"/>
                    <a:gd name="connsiteX4" fmla="*/ 0 w 330110"/>
                    <a:gd name="connsiteY4" fmla="*/ 424703 h 455590"/>
                    <a:gd name="connsiteX5" fmla="*/ 0 w 330110"/>
                    <a:gd name="connsiteY5" fmla="*/ 164090 h 455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30110" h="455590">
                      <a:moveTo>
                        <a:pt x="1931" y="164090"/>
                      </a:moveTo>
                      <a:cubicBezTo>
                        <a:pt x="1931" y="73358"/>
                        <a:pt x="75289" y="0"/>
                        <a:pt x="166021" y="0"/>
                      </a:cubicBezTo>
                      <a:cubicBezTo>
                        <a:pt x="256753" y="0"/>
                        <a:pt x="330110" y="73358"/>
                        <a:pt x="330110" y="164090"/>
                      </a:cubicBezTo>
                      <a:lnTo>
                        <a:pt x="330110" y="455591"/>
                      </a:lnTo>
                      <a:lnTo>
                        <a:pt x="0" y="424703"/>
                      </a:lnTo>
                      <a:lnTo>
                        <a:pt x="0" y="164090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39" name="Hình tự do: Hình 438">
                  <a:extLst>
                    <a:ext uri="{FF2B5EF4-FFF2-40B4-BE49-F238E27FC236}">
                      <a16:creationId xmlns:a16="http://schemas.microsoft.com/office/drawing/2014/main" xmlns="" id="{2FFD66A6-D709-8BAE-F267-9EDD3CCC9F9F}"/>
                    </a:ext>
                  </a:extLst>
                </p:cNvPr>
                <p:cNvSpPr/>
                <p:nvPr/>
              </p:nvSpPr>
              <p:spPr>
                <a:xfrm>
                  <a:off x="7556202" y="4048606"/>
                  <a:ext cx="399607" cy="640916"/>
                </a:xfrm>
                <a:custGeom>
                  <a:avLst/>
                  <a:gdLst>
                    <a:gd name="connsiteX0" fmla="*/ 25096 w 399607"/>
                    <a:gd name="connsiteY0" fmla="*/ 370650 h 640916"/>
                    <a:gd name="connsiteX1" fmla="*/ 69497 w 399607"/>
                    <a:gd name="connsiteY1" fmla="*/ 249031 h 640916"/>
                    <a:gd name="connsiteX2" fmla="*/ 69497 w 399607"/>
                    <a:gd name="connsiteY2" fmla="*/ 243239 h 640916"/>
                    <a:gd name="connsiteX3" fmla="*/ 69497 w 399607"/>
                    <a:gd name="connsiteY3" fmla="*/ 0 h 640916"/>
                    <a:gd name="connsiteX4" fmla="*/ 399607 w 399607"/>
                    <a:gd name="connsiteY4" fmla="*/ 65636 h 640916"/>
                    <a:gd name="connsiteX5" fmla="*/ 399607 w 399607"/>
                    <a:gd name="connsiteY5" fmla="*/ 241309 h 640916"/>
                    <a:gd name="connsiteX6" fmla="*/ 262544 w 399607"/>
                    <a:gd name="connsiteY6" fmla="*/ 602307 h 640916"/>
                    <a:gd name="connsiteX7" fmla="*/ 218143 w 399607"/>
                    <a:gd name="connsiteY7" fmla="*/ 640916 h 640916"/>
                    <a:gd name="connsiteX8" fmla="*/ 0 w 399607"/>
                    <a:gd name="connsiteY8" fmla="*/ 389955 h 640916"/>
                    <a:gd name="connsiteX9" fmla="*/ 25096 w 399607"/>
                    <a:gd name="connsiteY9" fmla="*/ 370650 h 6409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99607" h="640916">
                      <a:moveTo>
                        <a:pt x="25096" y="370650"/>
                      </a:moveTo>
                      <a:cubicBezTo>
                        <a:pt x="67566" y="328180"/>
                        <a:pt x="69497" y="258683"/>
                        <a:pt x="69497" y="249031"/>
                      </a:cubicBezTo>
                      <a:cubicBezTo>
                        <a:pt x="69497" y="247100"/>
                        <a:pt x="69497" y="247100"/>
                        <a:pt x="69497" y="243239"/>
                      </a:cubicBezTo>
                      <a:lnTo>
                        <a:pt x="69497" y="0"/>
                      </a:lnTo>
                      <a:lnTo>
                        <a:pt x="399607" y="65636"/>
                      </a:lnTo>
                      <a:lnTo>
                        <a:pt x="399607" y="241309"/>
                      </a:lnTo>
                      <a:cubicBezTo>
                        <a:pt x="399607" y="279918"/>
                        <a:pt x="397677" y="463313"/>
                        <a:pt x="262544" y="602307"/>
                      </a:cubicBezTo>
                      <a:cubicBezTo>
                        <a:pt x="250961" y="615820"/>
                        <a:pt x="235518" y="627403"/>
                        <a:pt x="218143" y="640916"/>
                      </a:cubicBezTo>
                      <a:lnTo>
                        <a:pt x="0" y="389955"/>
                      </a:lnTo>
                      <a:cubicBezTo>
                        <a:pt x="9652" y="384164"/>
                        <a:pt x="17374" y="378372"/>
                        <a:pt x="25096" y="370650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40" name="Hình tự do: Hình 439">
                  <a:extLst>
                    <a:ext uri="{FF2B5EF4-FFF2-40B4-BE49-F238E27FC236}">
                      <a16:creationId xmlns:a16="http://schemas.microsoft.com/office/drawing/2014/main" xmlns="" id="{FADC4193-A57B-4EAC-E18D-979DA0B45223}"/>
                    </a:ext>
                  </a:extLst>
                </p:cNvPr>
                <p:cNvSpPr/>
                <p:nvPr/>
              </p:nvSpPr>
              <p:spPr>
                <a:xfrm>
                  <a:off x="7625699" y="3662512"/>
                  <a:ext cx="330110" cy="451730"/>
                </a:xfrm>
                <a:custGeom>
                  <a:avLst/>
                  <a:gdLst>
                    <a:gd name="connsiteX0" fmla="*/ 0 w 330110"/>
                    <a:gd name="connsiteY0" fmla="*/ 21235 h 451730"/>
                    <a:gd name="connsiteX1" fmla="*/ 330110 w 330110"/>
                    <a:gd name="connsiteY1" fmla="*/ 0 h 451730"/>
                    <a:gd name="connsiteX2" fmla="*/ 330110 w 330110"/>
                    <a:gd name="connsiteY2" fmla="*/ 451730 h 451730"/>
                    <a:gd name="connsiteX3" fmla="*/ 0 w 330110"/>
                    <a:gd name="connsiteY3" fmla="*/ 386094 h 4517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51730">
                      <a:moveTo>
                        <a:pt x="0" y="21235"/>
                      </a:moveTo>
                      <a:lnTo>
                        <a:pt x="330110" y="0"/>
                      </a:lnTo>
                      <a:lnTo>
                        <a:pt x="330110" y="451730"/>
                      </a:lnTo>
                      <a:lnTo>
                        <a:pt x="0" y="386094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41" name="Hình tự do: Hình 440">
                  <a:extLst>
                    <a:ext uri="{FF2B5EF4-FFF2-40B4-BE49-F238E27FC236}">
                      <a16:creationId xmlns:a16="http://schemas.microsoft.com/office/drawing/2014/main" xmlns="" id="{F2207C69-CB63-AB2B-5ACD-A230D5140A20}"/>
                    </a:ext>
                  </a:extLst>
                </p:cNvPr>
                <p:cNvSpPr/>
                <p:nvPr/>
              </p:nvSpPr>
              <p:spPr>
                <a:xfrm>
                  <a:off x="4913389" y="2458526"/>
                  <a:ext cx="729717" cy="462685"/>
                </a:xfrm>
                <a:custGeom>
                  <a:avLst/>
                  <a:gdLst>
                    <a:gd name="connsiteX0" fmla="*/ 355206 w 729717"/>
                    <a:gd name="connsiteY0" fmla="*/ 5164 h 462685"/>
                    <a:gd name="connsiteX1" fmla="*/ 729718 w 729717"/>
                    <a:gd name="connsiteY1" fmla="*/ 252264 h 462685"/>
                    <a:gd name="connsiteX2" fmla="*/ 461382 w 729717"/>
                    <a:gd name="connsiteY2" fmla="*/ 462686 h 462685"/>
                    <a:gd name="connsiteX3" fmla="*/ 306945 w 729717"/>
                    <a:gd name="connsiteY3" fmla="*/ 331414 h 462685"/>
                    <a:gd name="connsiteX4" fmla="*/ 305014 w 729717"/>
                    <a:gd name="connsiteY4" fmla="*/ 331414 h 462685"/>
                    <a:gd name="connsiteX5" fmla="*/ 146716 w 729717"/>
                    <a:gd name="connsiteY5" fmla="*/ 362301 h 462685"/>
                    <a:gd name="connsiteX6" fmla="*/ 0 w 729717"/>
                    <a:gd name="connsiteY6" fmla="*/ 65009 h 462685"/>
                    <a:gd name="connsiteX7" fmla="*/ 355206 w 729717"/>
                    <a:gd name="connsiteY7" fmla="*/ 5164 h 4626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29717" h="462685">
                      <a:moveTo>
                        <a:pt x="355206" y="5164"/>
                      </a:moveTo>
                      <a:cubicBezTo>
                        <a:pt x="523157" y="28330"/>
                        <a:pt x="652499" y="115201"/>
                        <a:pt x="729718" y="252264"/>
                      </a:cubicBezTo>
                      <a:lnTo>
                        <a:pt x="461382" y="462686"/>
                      </a:lnTo>
                      <a:cubicBezTo>
                        <a:pt x="436286" y="381606"/>
                        <a:pt x="389955" y="342996"/>
                        <a:pt x="306945" y="331414"/>
                      </a:cubicBezTo>
                      <a:cubicBezTo>
                        <a:pt x="306945" y="331414"/>
                        <a:pt x="305014" y="331414"/>
                        <a:pt x="305014" y="331414"/>
                      </a:cubicBezTo>
                      <a:cubicBezTo>
                        <a:pt x="285710" y="327553"/>
                        <a:pt x="202699" y="325622"/>
                        <a:pt x="146716" y="362301"/>
                      </a:cubicBezTo>
                      <a:lnTo>
                        <a:pt x="0" y="65009"/>
                      </a:lnTo>
                      <a:cubicBezTo>
                        <a:pt x="158299" y="-19932"/>
                        <a:pt x="326249" y="1303"/>
                        <a:pt x="355206" y="5164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42" name="Hình tự do: Hình 441">
                  <a:extLst>
                    <a:ext uri="{FF2B5EF4-FFF2-40B4-BE49-F238E27FC236}">
                      <a16:creationId xmlns:a16="http://schemas.microsoft.com/office/drawing/2014/main" xmlns="" id="{830A0BF3-191A-0A1C-7392-6A6A389301DC}"/>
                    </a:ext>
                  </a:extLst>
                </p:cNvPr>
                <p:cNvSpPr/>
                <p:nvPr/>
              </p:nvSpPr>
              <p:spPr>
                <a:xfrm>
                  <a:off x="5374770" y="2708868"/>
                  <a:ext cx="349086" cy="637055"/>
                </a:xfrm>
                <a:custGeom>
                  <a:avLst/>
                  <a:gdLst>
                    <a:gd name="connsiteX0" fmla="*/ 322388 w 349086"/>
                    <a:gd name="connsiteY0" fmla="*/ 135133 h 637055"/>
                    <a:gd name="connsiteX1" fmla="*/ 345554 w 349086"/>
                    <a:gd name="connsiteY1" fmla="*/ 411190 h 637055"/>
                    <a:gd name="connsiteX2" fmla="*/ 345554 w 349086"/>
                    <a:gd name="connsiteY2" fmla="*/ 637055 h 637055"/>
                    <a:gd name="connsiteX3" fmla="*/ 15444 w 349086"/>
                    <a:gd name="connsiteY3" fmla="*/ 594585 h 637055"/>
                    <a:gd name="connsiteX4" fmla="*/ 15444 w 349086"/>
                    <a:gd name="connsiteY4" fmla="*/ 401538 h 637055"/>
                    <a:gd name="connsiteX5" fmla="*/ 17374 w 349086"/>
                    <a:gd name="connsiteY5" fmla="*/ 380303 h 637055"/>
                    <a:gd name="connsiteX6" fmla="*/ 3861 w 349086"/>
                    <a:gd name="connsiteY6" fmla="*/ 222004 h 637055"/>
                    <a:gd name="connsiteX7" fmla="*/ 0 w 349086"/>
                    <a:gd name="connsiteY7" fmla="*/ 210421 h 637055"/>
                    <a:gd name="connsiteX8" fmla="*/ 266405 w 349086"/>
                    <a:gd name="connsiteY8" fmla="*/ 0 h 637055"/>
                    <a:gd name="connsiteX9" fmla="*/ 322388 w 349086"/>
                    <a:gd name="connsiteY9" fmla="*/ 135133 h 6370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49086" h="637055">
                      <a:moveTo>
                        <a:pt x="322388" y="135133"/>
                      </a:moveTo>
                      <a:cubicBezTo>
                        <a:pt x="357137" y="258683"/>
                        <a:pt x="349415" y="372581"/>
                        <a:pt x="345554" y="411190"/>
                      </a:cubicBezTo>
                      <a:lnTo>
                        <a:pt x="345554" y="637055"/>
                      </a:lnTo>
                      <a:lnTo>
                        <a:pt x="15444" y="594585"/>
                      </a:lnTo>
                      <a:lnTo>
                        <a:pt x="15444" y="401538"/>
                      </a:lnTo>
                      <a:cubicBezTo>
                        <a:pt x="15444" y="393816"/>
                        <a:pt x="15444" y="386094"/>
                        <a:pt x="17374" y="380303"/>
                      </a:cubicBezTo>
                      <a:cubicBezTo>
                        <a:pt x="17374" y="380303"/>
                        <a:pt x="27027" y="301153"/>
                        <a:pt x="3861" y="222004"/>
                      </a:cubicBezTo>
                      <a:cubicBezTo>
                        <a:pt x="1930" y="218143"/>
                        <a:pt x="1930" y="214282"/>
                        <a:pt x="0" y="210421"/>
                      </a:cubicBezTo>
                      <a:lnTo>
                        <a:pt x="266405" y="0"/>
                      </a:lnTo>
                      <a:cubicBezTo>
                        <a:pt x="289570" y="42470"/>
                        <a:pt x="308875" y="86871"/>
                        <a:pt x="322388" y="135133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43" name="Hình tự do: Hình 442">
                  <a:extLst>
                    <a:ext uri="{FF2B5EF4-FFF2-40B4-BE49-F238E27FC236}">
                      <a16:creationId xmlns:a16="http://schemas.microsoft.com/office/drawing/2014/main" xmlns="" id="{951023D7-EFAD-1BF9-278D-0263956448CA}"/>
                    </a:ext>
                  </a:extLst>
                </p:cNvPr>
                <p:cNvSpPr/>
                <p:nvPr/>
              </p:nvSpPr>
              <p:spPr>
                <a:xfrm>
                  <a:off x="5390179" y="3755175"/>
                  <a:ext cx="420877" cy="621611"/>
                </a:xfrm>
                <a:custGeom>
                  <a:avLst/>
                  <a:gdLst>
                    <a:gd name="connsiteX0" fmla="*/ 330146 w 420877"/>
                    <a:gd name="connsiteY0" fmla="*/ 142855 h 621611"/>
                    <a:gd name="connsiteX1" fmla="*/ 330146 w 420877"/>
                    <a:gd name="connsiteY1" fmla="*/ 142855 h 621611"/>
                    <a:gd name="connsiteX2" fmla="*/ 370686 w 420877"/>
                    <a:gd name="connsiteY2" fmla="*/ 272196 h 621611"/>
                    <a:gd name="connsiteX3" fmla="*/ 420878 w 420877"/>
                    <a:gd name="connsiteY3" fmla="*/ 303084 h 621611"/>
                    <a:gd name="connsiteX4" fmla="*/ 332076 w 420877"/>
                    <a:gd name="connsiteY4" fmla="*/ 621611 h 621611"/>
                    <a:gd name="connsiteX5" fmla="*/ 139029 w 420877"/>
                    <a:gd name="connsiteY5" fmla="*/ 507714 h 621611"/>
                    <a:gd name="connsiteX6" fmla="*/ 35 w 420877"/>
                    <a:gd name="connsiteY6" fmla="*/ 142855 h 621611"/>
                    <a:gd name="connsiteX7" fmla="*/ 35 w 420877"/>
                    <a:gd name="connsiteY7" fmla="*/ 102315 h 621611"/>
                    <a:gd name="connsiteX8" fmla="*/ 330146 w 420877"/>
                    <a:gd name="connsiteY8" fmla="*/ 0 h 621611"/>
                    <a:gd name="connsiteX9" fmla="*/ 330146 w 420877"/>
                    <a:gd name="connsiteY9" fmla="*/ 142855 h 6216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20877" h="621611">
                      <a:moveTo>
                        <a:pt x="330146" y="142855"/>
                      </a:moveTo>
                      <a:cubicBezTo>
                        <a:pt x="330146" y="142855"/>
                        <a:pt x="330146" y="142855"/>
                        <a:pt x="330146" y="142855"/>
                      </a:cubicBezTo>
                      <a:cubicBezTo>
                        <a:pt x="330146" y="231656"/>
                        <a:pt x="359103" y="260613"/>
                        <a:pt x="370686" y="272196"/>
                      </a:cubicBezTo>
                      <a:cubicBezTo>
                        <a:pt x="384199" y="283779"/>
                        <a:pt x="399643" y="295362"/>
                        <a:pt x="420878" y="303084"/>
                      </a:cubicBezTo>
                      <a:lnTo>
                        <a:pt x="332076" y="621611"/>
                      </a:lnTo>
                      <a:cubicBezTo>
                        <a:pt x="256788" y="596515"/>
                        <a:pt x="191152" y="557906"/>
                        <a:pt x="139029" y="507714"/>
                      </a:cubicBezTo>
                      <a:cubicBezTo>
                        <a:pt x="75324" y="444008"/>
                        <a:pt x="-1895" y="330110"/>
                        <a:pt x="35" y="142855"/>
                      </a:cubicBezTo>
                      <a:lnTo>
                        <a:pt x="35" y="102315"/>
                      </a:lnTo>
                      <a:lnTo>
                        <a:pt x="330146" y="0"/>
                      </a:lnTo>
                      <a:lnTo>
                        <a:pt x="330146" y="142855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44" name="Hình tự do: Hình 443">
                  <a:extLst>
                    <a:ext uri="{FF2B5EF4-FFF2-40B4-BE49-F238E27FC236}">
                      <a16:creationId xmlns:a16="http://schemas.microsoft.com/office/drawing/2014/main" xmlns="" id="{7AD37498-5A58-92D6-1CE0-3582374B9770}"/>
                    </a:ext>
                  </a:extLst>
                </p:cNvPr>
                <p:cNvSpPr/>
                <p:nvPr/>
              </p:nvSpPr>
              <p:spPr>
                <a:xfrm>
                  <a:off x="5722256" y="4017719"/>
                  <a:ext cx="685316" cy="396474"/>
                </a:xfrm>
                <a:custGeom>
                  <a:avLst/>
                  <a:gdLst>
                    <a:gd name="connsiteX0" fmla="*/ 247100 w 685316"/>
                    <a:gd name="connsiteY0" fmla="*/ 63706 h 396474"/>
                    <a:gd name="connsiteX1" fmla="*/ 397677 w 685316"/>
                    <a:gd name="connsiteY1" fmla="*/ 0 h 396474"/>
                    <a:gd name="connsiteX2" fmla="*/ 685317 w 685316"/>
                    <a:gd name="connsiteY2" fmla="*/ 164090 h 396474"/>
                    <a:gd name="connsiteX3" fmla="*/ 258683 w 685316"/>
                    <a:gd name="connsiteY3" fmla="*/ 395746 h 396474"/>
                    <a:gd name="connsiteX4" fmla="*/ 0 w 685316"/>
                    <a:gd name="connsiteY4" fmla="*/ 362928 h 396474"/>
                    <a:gd name="connsiteX5" fmla="*/ 88802 w 685316"/>
                    <a:gd name="connsiteY5" fmla="*/ 44401 h 396474"/>
                    <a:gd name="connsiteX6" fmla="*/ 247100 w 685316"/>
                    <a:gd name="connsiteY6" fmla="*/ 63706 h 3964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85316" h="396474">
                      <a:moveTo>
                        <a:pt x="247100" y="63706"/>
                      </a:moveTo>
                      <a:cubicBezTo>
                        <a:pt x="332041" y="61775"/>
                        <a:pt x="374511" y="28957"/>
                        <a:pt x="397677" y="0"/>
                      </a:cubicBezTo>
                      <a:lnTo>
                        <a:pt x="685317" y="164090"/>
                      </a:lnTo>
                      <a:cubicBezTo>
                        <a:pt x="594585" y="306945"/>
                        <a:pt x="444008" y="389955"/>
                        <a:pt x="258683" y="395746"/>
                      </a:cubicBezTo>
                      <a:cubicBezTo>
                        <a:pt x="164090" y="399607"/>
                        <a:pt x="77219" y="388024"/>
                        <a:pt x="0" y="362928"/>
                      </a:cubicBezTo>
                      <a:lnTo>
                        <a:pt x="88802" y="44401"/>
                      </a:lnTo>
                      <a:cubicBezTo>
                        <a:pt x="129341" y="55984"/>
                        <a:pt x="185325" y="65636"/>
                        <a:pt x="247100" y="63706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45" name="Hình tự do: Hình 444">
                  <a:extLst>
                    <a:ext uri="{FF2B5EF4-FFF2-40B4-BE49-F238E27FC236}">
                      <a16:creationId xmlns:a16="http://schemas.microsoft.com/office/drawing/2014/main" xmlns="" id="{3702B3ED-A190-CCD5-F0CD-AA36E2BDEAEE}"/>
                    </a:ext>
                  </a:extLst>
                </p:cNvPr>
                <p:cNvSpPr/>
                <p:nvPr/>
              </p:nvSpPr>
              <p:spPr>
                <a:xfrm>
                  <a:off x="6119932" y="3714635"/>
                  <a:ext cx="374511" cy="465243"/>
                </a:xfrm>
                <a:custGeom>
                  <a:avLst/>
                  <a:gdLst>
                    <a:gd name="connsiteX0" fmla="*/ 11583 w 374511"/>
                    <a:gd name="connsiteY0" fmla="*/ 283779 h 465243"/>
                    <a:gd name="connsiteX1" fmla="*/ 44401 w 374511"/>
                    <a:gd name="connsiteY1" fmla="*/ 183395 h 465243"/>
                    <a:gd name="connsiteX2" fmla="*/ 44401 w 374511"/>
                    <a:gd name="connsiteY2" fmla="*/ 0 h 465243"/>
                    <a:gd name="connsiteX3" fmla="*/ 374511 w 374511"/>
                    <a:gd name="connsiteY3" fmla="*/ 17374 h 465243"/>
                    <a:gd name="connsiteX4" fmla="*/ 374511 w 374511"/>
                    <a:gd name="connsiteY4" fmla="*/ 189186 h 465243"/>
                    <a:gd name="connsiteX5" fmla="*/ 374511 w 374511"/>
                    <a:gd name="connsiteY5" fmla="*/ 196908 h 465243"/>
                    <a:gd name="connsiteX6" fmla="*/ 305014 w 374511"/>
                    <a:gd name="connsiteY6" fmla="*/ 436286 h 465243"/>
                    <a:gd name="connsiteX7" fmla="*/ 287640 w 374511"/>
                    <a:gd name="connsiteY7" fmla="*/ 465243 h 465243"/>
                    <a:gd name="connsiteX8" fmla="*/ 0 w 374511"/>
                    <a:gd name="connsiteY8" fmla="*/ 301153 h 465243"/>
                    <a:gd name="connsiteX9" fmla="*/ 11583 w 374511"/>
                    <a:gd name="connsiteY9" fmla="*/ 283779 h 4652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74511" h="465243">
                      <a:moveTo>
                        <a:pt x="11583" y="283779"/>
                      </a:moveTo>
                      <a:cubicBezTo>
                        <a:pt x="36679" y="241309"/>
                        <a:pt x="44401" y="194977"/>
                        <a:pt x="44401" y="183395"/>
                      </a:cubicBezTo>
                      <a:lnTo>
                        <a:pt x="44401" y="0"/>
                      </a:lnTo>
                      <a:lnTo>
                        <a:pt x="374511" y="17374"/>
                      </a:lnTo>
                      <a:lnTo>
                        <a:pt x="374511" y="189186"/>
                      </a:lnTo>
                      <a:cubicBezTo>
                        <a:pt x="374511" y="191117"/>
                        <a:pt x="374511" y="193047"/>
                        <a:pt x="374511" y="196908"/>
                      </a:cubicBezTo>
                      <a:cubicBezTo>
                        <a:pt x="374511" y="216213"/>
                        <a:pt x="366789" y="324319"/>
                        <a:pt x="305014" y="436286"/>
                      </a:cubicBezTo>
                      <a:cubicBezTo>
                        <a:pt x="299223" y="445939"/>
                        <a:pt x="293431" y="455591"/>
                        <a:pt x="287640" y="465243"/>
                      </a:cubicBezTo>
                      <a:lnTo>
                        <a:pt x="0" y="301153"/>
                      </a:lnTo>
                      <a:cubicBezTo>
                        <a:pt x="3861" y="295362"/>
                        <a:pt x="9652" y="289571"/>
                        <a:pt x="11583" y="283779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46" name="Hình tự do: Hình 445">
                  <a:extLst>
                    <a:ext uri="{FF2B5EF4-FFF2-40B4-BE49-F238E27FC236}">
                      <a16:creationId xmlns:a16="http://schemas.microsoft.com/office/drawing/2014/main" xmlns="" id="{3D3F2887-3998-068A-6141-C6D706EEFB4F}"/>
                    </a:ext>
                  </a:extLst>
                </p:cNvPr>
                <p:cNvSpPr/>
                <p:nvPr/>
              </p:nvSpPr>
              <p:spPr>
                <a:xfrm>
                  <a:off x="5390215" y="3305375"/>
                  <a:ext cx="330110" cy="550183"/>
                </a:xfrm>
                <a:custGeom>
                  <a:avLst/>
                  <a:gdLst>
                    <a:gd name="connsiteX0" fmla="*/ 330110 w 330110"/>
                    <a:gd name="connsiteY0" fmla="*/ 447869 h 550183"/>
                    <a:gd name="connsiteX1" fmla="*/ 0 w 330110"/>
                    <a:gd name="connsiteY1" fmla="*/ 550184 h 550183"/>
                    <a:gd name="connsiteX2" fmla="*/ 0 w 330110"/>
                    <a:gd name="connsiteY2" fmla="*/ 0 h 550183"/>
                    <a:gd name="connsiteX3" fmla="*/ 330110 w 330110"/>
                    <a:gd name="connsiteY3" fmla="*/ 40540 h 5501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550183">
                      <a:moveTo>
                        <a:pt x="330110" y="447869"/>
                      </a:moveTo>
                      <a:lnTo>
                        <a:pt x="0" y="550184"/>
                      </a:lnTo>
                      <a:lnTo>
                        <a:pt x="0" y="0"/>
                      </a:lnTo>
                      <a:lnTo>
                        <a:pt x="330110" y="40540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47" name="Hình tự do: Hình 446">
                  <a:extLst>
                    <a:ext uri="{FF2B5EF4-FFF2-40B4-BE49-F238E27FC236}">
                      <a16:creationId xmlns:a16="http://schemas.microsoft.com/office/drawing/2014/main" xmlns="" id="{95AA531D-B0FF-84CC-D56E-35AC8F084DB2}"/>
                    </a:ext>
                  </a:extLst>
                </p:cNvPr>
                <p:cNvSpPr/>
                <p:nvPr/>
              </p:nvSpPr>
              <p:spPr>
                <a:xfrm>
                  <a:off x="6166264" y="2581449"/>
                  <a:ext cx="332040" cy="1150560"/>
                </a:xfrm>
                <a:custGeom>
                  <a:avLst/>
                  <a:gdLst>
                    <a:gd name="connsiteX0" fmla="*/ 0 w 332040"/>
                    <a:gd name="connsiteY0" fmla="*/ 189186 h 1150560"/>
                    <a:gd name="connsiteX1" fmla="*/ 27027 w 332040"/>
                    <a:gd name="connsiteY1" fmla="*/ 0 h 1150560"/>
                    <a:gd name="connsiteX2" fmla="*/ 332041 w 332040"/>
                    <a:gd name="connsiteY2" fmla="*/ 150577 h 1150560"/>
                    <a:gd name="connsiteX3" fmla="*/ 330110 w 332040"/>
                    <a:gd name="connsiteY3" fmla="*/ 189186 h 1150560"/>
                    <a:gd name="connsiteX4" fmla="*/ 330110 w 332040"/>
                    <a:gd name="connsiteY4" fmla="*/ 1150560 h 1150560"/>
                    <a:gd name="connsiteX5" fmla="*/ 0 w 332040"/>
                    <a:gd name="connsiteY5" fmla="*/ 1133186 h 1150560"/>
                    <a:gd name="connsiteX6" fmla="*/ 0 w 332040"/>
                    <a:gd name="connsiteY6" fmla="*/ 189186 h 11505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2040" h="1150560">
                      <a:moveTo>
                        <a:pt x="0" y="189186"/>
                      </a:moveTo>
                      <a:cubicBezTo>
                        <a:pt x="0" y="121620"/>
                        <a:pt x="9652" y="57914"/>
                        <a:pt x="27027" y="0"/>
                      </a:cubicBezTo>
                      <a:lnTo>
                        <a:pt x="332041" y="150577"/>
                      </a:lnTo>
                      <a:cubicBezTo>
                        <a:pt x="330110" y="162159"/>
                        <a:pt x="330110" y="175673"/>
                        <a:pt x="330110" y="189186"/>
                      </a:cubicBezTo>
                      <a:lnTo>
                        <a:pt x="330110" y="1150560"/>
                      </a:lnTo>
                      <a:lnTo>
                        <a:pt x="0" y="1133186"/>
                      </a:lnTo>
                      <a:lnTo>
                        <a:pt x="0" y="189186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26" name="Hình tự do: Hình 425">
                <a:extLst>
                  <a:ext uri="{FF2B5EF4-FFF2-40B4-BE49-F238E27FC236}">
                    <a16:creationId xmlns:a16="http://schemas.microsoft.com/office/drawing/2014/main" xmlns="" id="{68EE8AC0-8E7A-4AD2-7225-165E354414D4}"/>
                  </a:ext>
                </a:extLst>
              </p:cNvPr>
              <p:cNvSpPr/>
              <p:nvPr/>
            </p:nvSpPr>
            <p:spPr>
              <a:xfrm>
                <a:off x="7523384" y="2442455"/>
                <a:ext cx="536670" cy="534740"/>
              </a:xfrm>
              <a:custGeom>
                <a:avLst/>
                <a:gdLst>
                  <a:gd name="connsiteX0" fmla="*/ 0 w 536670"/>
                  <a:gd name="connsiteY0" fmla="*/ 432425 h 534740"/>
                  <a:gd name="connsiteX1" fmla="*/ 102315 w 536670"/>
                  <a:gd name="connsiteY1" fmla="*/ 534740 h 534740"/>
                  <a:gd name="connsiteX2" fmla="*/ 434356 w 536670"/>
                  <a:gd name="connsiteY2" fmla="*/ 534740 h 534740"/>
                  <a:gd name="connsiteX3" fmla="*/ 536671 w 536670"/>
                  <a:gd name="connsiteY3" fmla="*/ 432425 h 534740"/>
                  <a:gd name="connsiteX4" fmla="*/ 536671 w 536670"/>
                  <a:gd name="connsiteY4" fmla="*/ 102315 h 534740"/>
                  <a:gd name="connsiteX5" fmla="*/ 434356 w 536670"/>
                  <a:gd name="connsiteY5" fmla="*/ 0 h 534740"/>
                  <a:gd name="connsiteX6" fmla="*/ 102315 w 536670"/>
                  <a:gd name="connsiteY6" fmla="*/ 0 h 534740"/>
                  <a:gd name="connsiteX7" fmla="*/ 0 w 536670"/>
                  <a:gd name="connsiteY7" fmla="*/ 102315 h 534740"/>
                  <a:gd name="connsiteX8" fmla="*/ 0 w 536670"/>
                  <a:gd name="connsiteY8" fmla="*/ 432425 h 534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6670" h="534740">
                    <a:moveTo>
                      <a:pt x="0" y="432425"/>
                    </a:moveTo>
                    <a:cubicBezTo>
                      <a:pt x="0" y="488409"/>
                      <a:pt x="46331" y="534740"/>
                      <a:pt x="102315" y="534740"/>
                    </a:cubicBezTo>
                    <a:lnTo>
                      <a:pt x="434356" y="534740"/>
                    </a:lnTo>
                    <a:cubicBezTo>
                      <a:pt x="490340" y="534740"/>
                      <a:pt x="536671" y="488409"/>
                      <a:pt x="536671" y="432425"/>
                    </a:cubicBezTo>
                    <a:lnTo>
                      <a:pt x="536671" y="102315"/>
                    </a:lnTo>
                    <a:cubicBezTo>
                      <a:pt x="536671" y="46331"/>
                      <a:pt x="490340" y="0"/>
                      <a:pt x="434356" y="0"/>
                    </a:cubicBezTo>
                    <a:lnTo>
                      <a:pt x="102315" y="0"/>
                    </a:lnTo>
                    <a:cubicBezTo>
                      <a:pt x="46331" y="0"/>
                      <a:pt x="0" y="46331"/>
                      <a:pt x="0" y="102315"/>
                    </a:cubicBezTo>
                    <a:lnTo>
                      <a:pt x="0" y="432425"/>
                    </a:lnTo>
                    <a:close/>
                  </a:path>
                </a:pathLst>
              </a:custGeom>
              <a:solidFill>
                <a:srgbClr val="FDECDA"/>
              </a:solidFill>
              <a:ln w="57150" cap="flat">
                <a:solidFill>
                  <a:srgbClr val="515F8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27" name="Hình tự do: Hình 426">
                <a:extLst>
                  <a:ext uri="{FF2B5EF4-FFF2-40B4-BE49-F238E27FC236}">
                    <a16:creationId xmlns:a16="http://schemas.microsoft.com/office/drawing/2014/main" xmlns="" id="{D1BAB8E1-3FF9-7B2A-7900-72814F602E77}"/>
                  </a:ext>
                </a:extLst>
              </p:cNvPr>
              <p:cNvSpPr/>
              <p:nvPr/>
            </p:nvSpPr>
            <p:spPr>
              <a:xfrm>
                <a:off x="7552341" y="2469482"/>
                <a:ext cx="474895" cy="476826"/>
              </a:xfrm>
              <a:custGeom>
                <a:avLst/>
                <a:gdLst>
                  <a:gd name="connsiteX0" fmla="*/ 0 w 474895"/>
                  <a:gd name="connsiteY0" fmla="*/ 386094 h 476826"/>
                  <a:gd name="connsiteX1" fmla="*/ 90732 w 474895"/>
                  <a:gd name="connsiteY1" fmla="*/ 476826 h 476826"/>
                  <a:gd name="connsiteX2" fmla="*/ 384164 w 474895"/>
                  <a:gd name="connsiteY2" fmla="*/ 476826 h 476826"/>
                  <a:gd name="connsiteX3" fmla="*/ 474896 w 474895"/>
                  <a:gd name="connsiteY3" fmla="*/ 386094 h 476826"/>
                  <a:gd name="connsiteX4" fmla="*/ 474896 w 474895"/>
                  <a:gd name="connsiteY4" fmla="*/ 90732 h 476826"/>
                  <a:gd name="connsiteX5" fmla="*/ 384164 w 474895"/>
                  <a:gd name="connsiteY5" fmla="*/ 0 h 476826"/>
                  <a:gd name="connsiteX6" fmla="*/ 90732 w 474895"/>
                  <a:gd name="connsiteY6" fmla="*/ 0 h 476826"/>
                  <a:gd name="connsiteX7" fmla="*/ 0 w 474895"/>
                  <a:gd name="connsiteY7" fmla="*/ 90732 h 476826"/>
                  <a:gd name="connsiteX8" fmla="*/ 0 w 474895"/>
                  <a:gd name="connsiteY8" fmla="*/ 386094 h 476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4895" h="476826">
                    <a:moveTo>
                      <a:pt x="0" y="386094"/>
                    </a:moveTo>
                    <a:cubicBezTo>
                      <a:pt x="0" y="436286"/>
                      <a:pt x="40540" y="476826"/>
                      <a:pt x="90732" y="476826"/>
                    </a:cubicBezTo>
                    <a:lnTo>
                      <a:pt x="384164" y="476826"/>
                    </a:lnTo>
                    <a:cubicBezTo>
                      <a:pt x="434356" y="476826"/>
                      <a:pt x="474896" y="436286"/>
                      <a:pt x="474896" y="386094"/>
                    </a:cubicBezTo>
                    <a:lnTo>
                      <a:pt x="474896" y="90732"/>
                    </a:lnTo>
                    <a:cubicBezTo>
                      <a:pt x="474896" y="40540"/>
                      <a:pt x="434356" y="0"/>
                      <a:pt x="384164" y="0"/>
                    </a:cubicBezTo>
                    <a:lnTo>
                      <a:pt x="90732" y="0"/>
                    </a:lnTo>
                    <a:cubicBezTo>
                      <a:pt x="40540" y="0"/>
                      <a:pt x="0" y="40540"/>
                      <a:pt x="0" y="90732"/>
                    </a:cubicBezTo>
                    <a:lnTo>
                      <a:pt x="0" y="386094"/>
                    </a:lnTo>
                    <a:close/>
                  </a:path>
                </a:pathLst>
              </a:custGeom>
              <a:solidFill>
                <a:srgbClr val="FFFAE9"/>
              </a:solidFill>
              <a:ln w="571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28" name="Hình tự do: Hình 427">
                <a:extLst>
                  <a:ext uri="{FF2B5EF4-FFF2-40B4-BE49-F238E27FC236}">
                    <a16:creationId xmlns:a16="http://schemas.microsoft.com/office/drawing/2014/main" xmlns="" id="{9B78519B-BDB7-FBF8-FED2-6A81DAC37C06}"/>
                  </a:ext>
                </a:extLst>
              </p:cNvPr>
              <p:cNvSpPr/>
              <p:nvPr/>
            </p:nvSpPr>
            <p:spPr>
              <a:xfrm>
                <a:off x="4546600" y="2413498"/>
                <a:ext cx="536670" cy="536670"/>
              </a:xfrm>
              <a:custGeom>
                <a:avLst/>
                <a:gdLst>
                  <a:gd name="connsiteX0" fmla="*/ 0 w 536670"/>
                  <a:gd name="connsiteY0" fmla="*/ 434356 h 536670"/>
                  <a:gd name="connsiteX1" fmla="*/ 102315 w 536670"/>
                  <a:gd name="connsiteY1" fmla="*/ 536671 h 536670"/>
                  <a:gd name="connsiteX2" fmla="*/ 434356 w 536670"/>
                  <a:gd name="connsiteY2" fmla="*/ 536671 h 536670"/>
                  <a:gd name="connsiteX3" fmla="*/ 536671 w 536670"/>
                  <a:gd name="connsiteY3" fmla="*/ 434356 h 536670"/>
                  <a:gd name="connsiteX4" fmla="*/ 536671 w 536670"/>
                  <a:gd name="connsiteY4" fmla="*/ 102315 h 536670"/>
                  <a:gd name="connsiteX5" fmla="*/ 434356 w 536670"/>
                  <a:gd name="connsiteY5" fmla="*/ 0 h 536670"/>
                  <a:gd name="connsiteX6" fmla="*/ 102315 w 536670"/>
                  <a:gd name="connsiteY6" fmla="*/ 0 h 536670"/>
                  <a:gd name="connsiteX7" fmla="*/ 0 w 536670"/>
                  <a:gd name="connsiteY7" fmla="*/ 102315 h 536670"/>
                  <a:gd name="connsiteX8" fmla="*/ 0 w 536670"/>
                  <a:gd name="connsiteY8" fmla="*/ 434356 h 536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6670" h="536670">
                    <a:moveTo>
                      <a:pt x="0" y="434356"/>
                    </a:moveTo>
                    <a:cubicBezTo>
                      <a:pt x="0" y="490339"/>
                      <a:pt x="46331" y="536671"/>
                      <a:pt x="102315" y="536671"/>
                    </a:cubicBezTo>
                    <a:lnTo>
                      <a:pt x="434356" y="536671"/>
                    </a:lnTo>
                    <a:cubicBezTo>
                      <a:pt x="490339" y="536671"/>
                      <a:pt x="536671" y="490339"/>
                      <a:pt x="536671" y="434356"/>
                    </a:cubicBezTo>
                    <a:lnTo>
                      <a:pt x="536671" y="102315"/>
                    </a:lnTo>
                    <a:cubicBezTo>
                      <a:pt x="536671" y="46331"/>
                      <a:pt x="490339" y="0"/>
                      <a:pt x="434356" y="0"/>
                    </a:cubicBezTo>
                    <a:lnTo>
                      <a:pt x="102315" y="0"/>
                    </a:lnTo>
                    <a:cubicBezTo>
                      <a:pt x="46331" y="0"/>
                      <a:pt x="0" y="46331"/>
                      <a:pt x="0" y="102315"/>
                    </a:cubicBezTo>
                    <a:lnTo>
                      <a:pt x="0" y="434356"/>
                    </a:lnTo>
                    <a:close/>
                  </a:path>
                </a:pathLst>
              </a:custGeom>
              <a:solidFill>
                <a:srgbClr val="7E87AF"/>
              </a:solidFill>
              <a:ln w="57150" cap="flat">
                <a:solidFill>
                  <a:srgbClr val="515F8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29" name="Hình tự do: Hình 428">
                <a:extLst>
                  <a:ext uri="{FF2B5EF4-FFF2-40B4-BE49-F238E27FC236}">
                    <a16:creationId xmlns:a16="http://schemas.microsoft.com/office/drawing/2014/main" xmlns="" id="{E7B0212B-2D25-BA12-E03D-52E7BA92EA65}"/>
                  </a:ext>
                </a:extLst>
              </p:cNvPr>
              <p:cNvSpPr/>
              <p:nvPr/>
            </p:nvSpPr>
            <p:spPr>
              <a:xfrm>
                <a:off x="6175916" y="2979126"/>
                <a:ext cx="308875" cy="418912"/>
              </a:xfrm>
              <a:custGeom>
                <a:avLst/>
                <a:gdLst>
                  <a:gd name="connsiteX0" fmla="*/ 0 w 308875"/>
                  <a:gd name="connsiteY0" fmla="*/ 11583 h 418912"/>
                  <a:gd name="connsiteX1" fmla="*/ 0 w 308875"/>
                  <a:gd name="connsiteY1" fmla="*/ 418912 h 418912"/>
                  <a:gd name="connsiteX2" fmla="*/ 308875 w 308875"/>
                  <a:gd name="connsiteY2" fmla="*/ 391885 h 418912"/>
                  <a:gd name="connsiteX3" fmla="*/ 308875 w 308875"/>
                  <a:gd name="connsiteY3" fmla="*/ 0 h 418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8875" h="418912">
                    <a:moveTo>
                      <a:pt x="0" y="11583"/>
                    </a:moveTo>
                    <a:lnTo>
                      <a:pt x="0" y="418912"/>
                    </a:lnTo>
                    <a:lnTo>
                      <a:pt x="308875" y="391885"/>
                    </a:lnTo>
                    <a:lnTo>
                      <a:pt x="308875" y="0"/>
                    </a:lnTo>
                    <a:close/>
                  </a:path>
                </a:pathLst>
              </a:custGeom>
              <a:solidFill>
                <a:srgbClr val="7E87AF"/>
              </a:solidFill>
              <a:ln w="57150" cap="flat">
                <a:solidFill>
                  <a:srgbClr val="515F8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30" name="Hình tự do: Hình 429">
                <a:extLst>
                  <a:ext uri="{FF2B5EF4-FFF2-40B4-BE49-F238E27FC236}">
                    <a16:creationId xmlns:a16="http://schemas.microsoft.com/office/drawing/2014/main" xmlns="" id="{67D4E75D-1FFF-8C06-66FF-7F832E3BA9B4}"/>
                  </a:ext>
                </a:extLst>
              </p:cNvPr>
              <p:cNvSpPr/>
              <p:nvPr/>
            </p:nvSpPr>
            <p:spPr>
              <a:xfrm>
                <a:off x="6948104" y="2884533"/>
                <a:ext cx="310805" cy="415051"/>
              </a:xfrm>
              <a:custGeom>
                <a:avLst/>
                <a:gdLst>
                  <a:gd name="connsiteX0" fmla="*/ 3861 w 310805"/>
                  <a:gd name="connsiteY0" fmla="*/ 0 h 415051"/>
                  <a:gd name="connsiteX1" fmla="*/ 310806 w 310805"/>
                  <a:gd name="connsiteY1" fmla="*/ 50192 h 415051"/>
                  <a:gd name="connsiteX2" fmla="*/ 310806 w 310805"/>
                  <a:gd name="connsiteY2" fmla="*/ 382233 h 415051"/>
                  <a:gd name="connsiteX3" fmla="*/ 0 w 310805"/>
                  <a:gd name="connsiteY3" fmla="*/ 415051 h 415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0805" h="415051">
                    <a:moveTo>
                      <a:pt x="3861" y="0"/>
                    </a:moveTo>
                    <a:lnTo>
                      <a:pt x="310806" y="50192"/>
                    </a:lnTo>
                    <a:lnTo>
                      <a:pt x="310806" y="382233"/>
                    </a:lnTo>
                    <a:lnTo>
                      <a:pt x="0" y="415051"/>
                    </a:lnTo>
                    <a:close/>
                  </a:path>
                </a:pathLst>
              </a:custGeom>
              <a:solidFill>
                <a:srgbClr val="FDECDA"/>
              </a:solidFill>
              <a:ln w="57150" cap="flat">
                <a:solidFill>
                  <a:srgbClr val="515F8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8" name="Hình tự do: Hình 7">
              <a:hlinkClick r:id="rId2" action="ppaction://hlinksldjump"/>
              <a:extLst>
                <a:ext uri="{FF2B5EF4-FFF2-40B4-BE49-F238E27FC236}">
                  <a16:creationId xmlns:a16="http://schemas.microsoft.com/office/drawing/2014/main" xmlns="" id="{FC38E11F-547D-D58F-BCE1-B1A11FC8E9D2}"/>
                </a:ext>
              </a:extLst>
            </p:cNvPr>
            <p:cNvSpPr/>
            <p:nvPr/>
          </p:nvSpPr>
          <p:spPr>
            <a:xfrm>
              <a:off x="3901440" y="1616358"/>
              <a:ext cx="894080" cy="3180080"/>
            </a:xfrm>
            <a:custGeom>
              <a:avLst/>
              <a:gdLst>
                <a:gd name="connsiteX0" fmla="*/ 426720 w 894080"/>
                <a:gd name="connsiteY0" fmla="*/ 0 h 3169920"/>
                <a:gd name="connsiteX1" fmla="*/ 741680 w 894080"/>
                <a:gd name="connsiteY1" fmla="*/ 1280160 h 3169920"/>
                <a:gd name="connsiteX2" fmla="*/ 741680 w 894080"/>
                <a:gd name="connsiteY2" fmla="*/ 2458720 h 3169920"/>
                <a:gd name="connsiteX3" fmla="*/ 894080 w 894080"/>
                <a:gd name="connsiteY3" fmla="*/ 2661920 h 3169920"/>
                <a:gd name="connsiteX4" fmla="*/ 772160 w 894080"/>
                <a:gd name="connsiteY4" fmla="*/ 3169920 h 3169920"/>
                <a:gd name="connsiteX5" fmla="*/ 142240 w 894080"/>
                <a:gd name="connsiteY5" fmla="*/ 2214880 h 3169920"/>
                <a:gd name="connsiteX6" fmla="*/ 142240 w 894080"/>
                <a:gd name="connsiteY6" fmla="*/ 345440 h 3169920"/>
                <a:gd name="connsiteX7" fmla="*/ 0 w 894080"/>
                <a:gd name="connsiteY7" fmla="*/ 193040 h 3169920"/>
                <a:gd name="connsiteX8" fmla="*/ 426720 w 894080"/>
                <a:gd name="connsiteY8" fmla="*/ 0 h 3169920"/>
                <a:gd name="connsiteX0" fmla="*/ 426720 w 894080"/>
                <a:gd name="connsiteY0" fmla="*/ 0 h 3169920"/>
                <a:gd name="connsiteX1" fmla="*/ 741680 w 894080"/>
                <a:gd name="connsiteY1" fmla="*/ 1280160 h 3169920"/>
                <a:gd name="connsiteX2" fmla="*/ 741680 w 894080"/>
                <a:gd name="connsiteY2" fmla="*/ 2458720 h 3169920"/>
                <a:gd name="connsiteX3" fmla="*/ 894080 w 894080"/>
                <a:gd name="connsiteY3" fmla="*/ 2661920 h 3169920"/>
                <a:gd name="connsiteX4" fmla="*/ 772160 w 894080"/>
                <a:gd name="connsiteY4" fmla="*/ 3169920 h 3169920"/>
                <a:gd name="connsiteX5" fmla="*/ 172720 w 894080"/>
                <a:gd name="connsiteY5" fmla="*/ 2214880 h 3169920"/>
                <a:gd name="connsiteX6" fmla="*/ 142240 w 894080"/>
                <a:gd name="connsiteY6" fmla="*/ 345440 h 3169920"/>
                <a:gd name="connsiteX7" fmla="*/ 0 w 894080"/>
                <a:gd name="connsiteY7" fmla="*/ 193040 h 3169920"/>
                <a:gd name="connsiteX8" fmla="*/ 426720 w 894080"/>
                <a:gd name="connsiteY8" fmla="*/ 0 h 3169920"/>
                <a:gd name="connsiteX0" fmla="*/ 426720 w 894080"/>
                <a:gd name="connsiteY0" fmla="*/ 0 h 3169920"/>
                <a:gd name="connsiteX1" fmla="*/ 741680 w 894080"/>
                <a:gd name="connsiteY1" fmla="*/ 1280160 h 3169920"/>
                <a:gd name="connsiteX2" fmla="*/ 741680 w 894080"/>
                <a:gd name="connsiteY2" fmla="*/ 2458720 h 3169920"/>
                <a:gd name="connsiteX3" fmla="*/ 894080 w 894080"/>
                <a:gd name="connsiteY3" fmla="*/ 2661920 h 3169920"/>
                <a:gd name="connsiteX4" fmla="*/ 772160 w 894080"/>
                <a:gd name="connsiteY4" fmla="*/ 3169920 h 3169920"/>
                <a:gd name="connsiteX5" fmla="*/ 172720 w 894080"/>
                <a:gd name="connsiteY5" fmla="*/ 2214880 h 3169920"/>
                <a:gd name="connsiteX6" fmla="*/ 203200 w 894080"/>
                <a:gd name="connsiteY6" fmla="*/ 375920 h 3169920"/>
                <a:gd name="connsiteX7" fmla="*/ 0 w 894080"/>
                <a:gd name="connsiteY7" fmla="*/ 193040 h 3169920"/>
                <a:gd name="connsiteX8" fmla="*/ 426720 w 894080"/>
                <a:gd name="connsiteY8" fmla="*/ 0 h 3169920"/>
                <a:gd name="connsiteX0" fmla="*/ 426720 w 894080"/>
                <a:gd name="connsiteY0" fmla="*/ 0 h 3169920"/>
                <a:gd name="connsiteX1" fmla="*/ 609600 w 894080"/>
                <a:gd name="connsiteY1" fmla="*/ 254000 h 3169920"/>
                <a:gd name="connsiteX2" fmla="*/ 741680 w 894080"/>
                <a:gd name="connsiteY2" fmla="*/ 1280160 h 3169920"/>
                <a:gd name="connsiteX3" fmla="*/ 741680 w 894080"/>
                <a:gd name="connsiteY3" fmla="*/ 2458720 h 3169920"/>
                <a:gd name="connsiteX4" fmla="*/ 894080 w 894080"/>
                <a:gd name="connsiteY4" fmla="*/ 2661920 h 3169920"/>
                <a:gd name="connsiteX5" fmla="*/ 772160 w 894080"/>
                <a:gd name="connsiteY5" fmla="*/ 3169920 h 3169920"/>
                <a:gd name="connsiteX6" fmla="*/ 172720 w 894080"/>
                <a:gd name="connsiteY6" fmla="*/ 2214880 h 3169920"/>
                <a:gd name="connsiteX7" fmla="*/ 203200 w 894080"/>
                <a:gd name="connsiteY7" fmla="*/ 375920 h 3169920"/>
                <a:gd name="connsiteX8" fmla="*/ 0 w 894080"/>
                <a:gd name="connsiteY8" fmla="*/ 193040 h 3169920"/>
                <a:gd name="connsiteX9" fmla="*/ 426720 w 894080"/>
                <a:gd name="connsiteY9" fmla="*/ 0 h 3169920"/>
                <a:gd name="connsiteX0" fmla="*/ 426720 w 894080"/>
                <a:gd name="connsiteY0" fmla="*/ 0 h 3169920"/>
                <a:gd name="connsiteX1" fmla="*/ 609600 w 894080"/>
                <a:gd name="connsiteY1" fmla="*/ 254000 h 3169920"/>
                <a:gd name="connsiteX2" fmla="*/ 741680 w 894080"/>
                <a:gd name="connsiteY2" fmla="*/ 1280160 h 3169920"/>
                <a:gd name="connsiteX3" fmla="*/ 741680 w 894080"/>
                <a:gd name="connsiteY3" fmla="*/ 2458720 h 3169920"/>
                <a:gd name="connsiteX4" fmla="*/ 894080 w 894080"/>
                <a:gd name="connsiteY4" fmla="*/ 2661920 h 3169920"/>
                <a:gd name="connsiteX5" fmla="*/ 772160 w 894080"/>
                <a:gd name="connsiteY5" fmla="*/ 3169920 h 3169920"/>
                <a:gd name="connsiteX6" fmla="*/ 172720 w 894080"/>
                <a:gd name="connsiteY6" fmla="*/ 2214880 h 3169920"/>
                <a:gd name="connsiteX7" fmla="*/ 203200 w 894080"/>
                <a:gd name="connsiteY7" fmla="*/ 375920 h 3169920"/>
                <a:gd name="connsiteX8" fmla="*/ 0 w 894080"/>
                <a:gd name="connsiteY8" fmla="*/ 193040 h 3169920"/>
                <a:gd name="connsiteX9" fmla="*/ 426720 w 894080"/>
                <a:gd name="connsiteY9" fmla="*/ 0 h 3169920"/>
                <a:gd name="connsiteX0" fmla="*/ 508000 w 894080"/>
                <a:gd name="connsiteY0" fmla="*/ 0 h 3180080"/>
                <a:gd name="connsiteX1" fmla="*/ 609600 w 894080"/>
                <a:gd name="connsiteY1" fmla="*/ 264160 h 3180080"/>
                <a:gd name="connsiteX2" fmla="*/ 741680 w 894080"/>
                <a:gd name="connsiteY2" fmla="*/ 1290320 h 3180080"/>
                <a:gd name="connsiteX3" fmla="*/ 741680 w 894080"/>
                <a:gd name="connsiteY3" fmla="*/ 2468880 h 3180080"/>
                <a:gd name="connsiteX4" fmla="*/ 894080 w 894080"/>
                <a:gd name="connsiteY4" fmla="*/ 2672080 h 3180080"/>
                <a:gd name="connsiteX5" fmla="*/ 772160 w 894080"/>
                <a:gd name="connsiteY5" fmla="*/ 3180080 h 3180080"/>
                <a:gd name="connsiteX6" fmla="*/ 172720 w 894080"/>
                <a:gd name="connsiteY6" fmla="*/ 2225040 h 3180080"/>
                <a:gd name="connsiteX7" fmla="*/ 203200 w 894080"/>
                <a:gd name="connsiteY7" fmla="*/ 386080 h 3180080"/>
                <a:gd name="connsiteX8" fmla="*/ 0 w 894080"/>
                <a:gd name="connsiteY8" fmla="*/ 203200 h 3180080"/>
                <a:gd name="connsiteX9" fmla="*/ 508000 w 894080"/>
                <a:gd name="connsiteY9" fmla="*/ 0 h 3180080"/>
                <a:gd name="connsiteX0" fmla="*/ 508000 w 894080"/>
                <a:gd name="connsiteY0" fmla="*/ 0 h 3180080"/>
                <a:gd name="connsiteX1" fmla="*/ 609600 w 894080"/>
                <a:gd name="connsiteY1" fmla="*/ 264160 h 3180080"/>
                <a:gd name="connsiteX2" fmla="*/ 741680 w 894080"/>
                <a:gd name="connsiteY2" fmla="*/ 1290320 h 3180080"/>
                <a:gd name="connsiteX3" fmla="*/ 741680 w 894080"/>
                <a:gd name="connsiteY3" fmla="*/ 2468880 h 3180080"/>
                <a:gd name="connsiteX4" fmla="*/ 894080 w 894080"/>
                <a:gd name="connsiteY4" fmla="*/ 2672080 h 3180080"/>
                <a:gd name="connsiteX5" fmla="*/ 772160 w 894080"/>
                <a:gd name="connsiteY5" fmla="*/ 3180080 h 3180080"/>
                <a:gd name="connsiteX6" fmla="*/ 172720 w 894080"/>
                <a:gd name="connsiteY6" fmla="*/ 2225040 h 3180080"/>
                <a:gd name="connsiteX7" fmla="*/ 162560 w 894080"/>
                <a:gd name="connsiteY7" fmla="*/ 386080 h 3180080"/>
                <a:gd name="connsiteX8" fmla="*/ 0 w 894080"/>
                <a:gd name="connsiteY8" fmla="*/ 203200 h 3180080"/>
                <a:gd name="connsiteX9" fmla="*/ 508000 w 894080"/>
                <a:gd name="connsiteY9" fmla="*/ 0 h 3180080"/>
                <a:gd name="connsiteX0" fmla="*/ 508000 w 894080"/>
                <a:gd name="connsiteY0" fmla="*/ 0 h 3180080"/>
                <a:gd name="connsiteX1" fmla="*/ 609600 w 894080"/>
                <a:gd name="connsiteY1" fmla="*/ 264160 h 3180080"/>
                <a:gd name="connsiteX2" fmla="*/ 741680 w 894080"/>
                <a:gd name="connsiteY2" fmla="*/ 1290320 h 3180080"/>
                <a:gd name="connsiteX3" fmla="*/ 741680 w 894080"/>
                <a:gd name="connsiteY3" fmla="*/ 2468880 h 3180080"/>
                <a:gd name="connsiteX4" fmla="*/ 894080 w 894080"/>
                <a:gd name="connsiteY4" fmla="*/ 2672080 h 3180080"/>
                <a:gd name="connsiteX5" fmla="*/ 772160 w 894080"/>
                <a:gd name="connsiteY5" fmla="*/ 3180080 h 3180080"/>
                <a:gd name="connsiteX6" fmla="*/ 172720 w 894080"/>
                <a:gd name="connsiteY6" fmla="*/ 2225040 h 3180080"/>
                <a:gd name="connsiteX7" fmla="*/ 142240 w 894080"/>
                <a:gd name="connsiteY7" fmla="*/ 386080 h 3180080"/>
                <a:gd name="connsiteX8" fmla="*/ 0 w 894080"/>
                <a:gd name="connsiteY8" fmla="*/ 203200 h 3180080"/>
                <a:gd name="connsiteX9" fmla="*/ 508000 w 894080"/>
                <a:gd name="connsiteY9" fmla="*/ 0 h 3180080"/>
                <a:gd name="connsiteX0" fmla="*/ 508000 w 894080"/>
                <a:gd name="connsiteY0" fmla="*/ 0 h 3180080"/>
                <a:gd name="connsiteX1" fmla="*/ 609600 w 894080"/>
                <a:gd name="connsiteY1" fmla="*/ 264160 h 3180080"/>
                <a:gd name="connsiteX2" fmla="*/ 741680 w 894080"/>
                <a:gd name="connsiteY2" fmla="*/ 1290320 h 3180080"/>
                <a:gd name="connsiteX3" fmla="*/ 741680 w 894080"/>
                <a:gd name="connsiteY3" fmla="*/ 2468880 h 3180080"/>
                <a:gd name="connsiteX4" fmla="*/ 894080 w 894080"/>
                <a:gd name="connsiteY4" fmla="*/ 2672080 h 3180080"/>
                <a:gd name="connsiteX5" fmla="*/ 772160 w 894080"/>
                <a:gd name="connsiteY5" fmla="*/ 3180080 h 3180080"/>
                <a:gd name="connsiteX6" fmla="*/ 172720 w 894080"/>
                <a:gd name="connsiteY6" fmla="*/ 2225040 h 3180080"/>
                <a:gd name="connsiteX7" fmla="*/ 142240 w 894080"/>
                <a:gd name="connsiteY7" fmla="*/ 386080 h 3180080"/>
                <a:gd name="connsiteX8" fmla="*/ 0 w 894080"/>
                <a:gd name="connsiteY8" fmla="*/ 203200 h 3180080"/>
                <a:gd name="connsiteX9" fmla="*/ 508000 w 894080"/>
                <a:gd name="connsiteY9" fmla="*/ 0 h 3180080"/>
                <a:gd name="connsiteX0" fmla="*/ 508000 w 894080"/>
                <a:gd name="connsiteY0" fmla="*/ 0 h 3180080"/>
                <a:gd name="connsiteX1" fmla="*/ 650240 w 894080"/>
                <a:gd name="connsiteY1" fmla="*/ 264160 h 3180080"/>
                <a:gd name="connsiteX2" fmla="*/ 741680 w 894080"/>
                <a:gd name="connsiteY2" fmla="*/ 1290320 h 3180080"/>
                <a:gd name="connsiteX3" fmla="*/ 741680 w 894080"/>
                <a:gd name="connsiteY3" fmla="*/ 2468880 h 3180080"/>
                <a:gd name="connsiteX4" fmla="*/ 894080 w 894080"/>
                <a:gd name="connsiteY4" fmla="*/ 2672080 h 3180080"/>
                <a:gd name="connsiteX5" fmla="*/ 772160 w 894080"/>
                <a:gd name="connsiteY5" fmla="*/ 3180080 h 3180080"/>
                <a:gd name="connsiteX6" fmla="*/ 172720 w 894080"/>
                <a:gd name="connsiteY6" fmla="*/ 2225040 h 3180080"/>
                <a:gd name="connsiteX7" fmla="*/ 142240 w 894080"/>
                <a:gd name="connsiteY7" fmla="*/ 386080 h 3180080"/>
                <a:gd name="connsiteX8" fmla="*/ 0 w 894080"/>
                <a:gd name="connsiteY8" fmla="*/ 203200 h 3180080"/>
                <a:gd name="connsiteX9" fmla="*/ 508000 w 894080"/>
                <a:gd name="connsiteY9" fmla="*/ 0 h 318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94080" h="3180080">
                  <a:moveTo>
                    <a:pt x="508000" y="0"/>
                  </a:moveTo>
                  <a:cubicBezTo>
                    <a:pt x="531707" y="84667"/>
                    <a:pt x="626533" y="179493"/>
                    <a:pt x="650240" y="264160"/>
                  </a:cubicBezTo>
                  <a:cubicBezTo>
                    <a:pt x="765387" y="646853"/>
                    <a:pt x="697653" y="948267"/>
                    <a:pt x="741680" y="1290320"/>
                  </a:cubicBezTo>
                  <a:lnTo>
                    <a:pt x="741680" y="2468880"/>
                  </a:lnTo>
                  <a:lnTo>
                    <a:pt x="894080" y="2672080"/>
                  </a:lnTo>
                  <a:lnTo>
                    <a:pt x="772160" y="3180080"/>
                  </a:lnTo>
                  <a:lnTo>
                    <a:pt x="172720" y="2225040"/>
                  </a:lnTo>
                  <a:cubicBezTo>
                    <a:pt x="169333" y="1612053"/>
                    <a:pt x="206587" y="1029547"/>
                    <a:pt x="142240" y="386080"/>
                  </a:cubicBezTo>
                  <a:lnTo>
                    <a:pt x="0" y="203200"/>
                  </a:lnTo>
                  <a:lnTo>
                    <a:pt x="508000" y="0"/>
                  </a:lnTo>
                  <a:close/>
                </a:path>
              </a:pathLst>
            </a:custGeom>
            <a:solidFill>
              <a:srgbClr val="FDEC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1</a:t>
              </a:r>
              <a:endPara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  <p:sp>
          <p:nvSpPr>
            <p:cNvPr id="9" name="Hình tự do: Hình 8">
              <a:extLst>
                <a:ext uri="{FF2B5EF4-FFF2-40B4-BE49-F238E27FC236}">
                  <a16:creationId xmlns:a16="http://schemas.microsoft.com/office/drawing/2014/main" xmlns="" id="{E798B9F1-5076-58CD-43BB-18AA14CDC669}"/>
                </a:ext>
              </a:extLst>
            </p:cNvPr>
            <p:cNvSpPr/>
            <p:nvPr/>
          </p:nvSpPr>
          <p:spPr>
            <a:xfrm>
              <a:off x="5252720" y="1494438"/>
              <a:ext cx="843280" cy="3190240"/>
            </a:xfrm>
            <a:custGeom>
              <a:avLst/>
              <a:gdLst>
                <a:gd name="connsiteX0" fmla="*/ 355600 w 843280"/>
                <a:gd name="connsiteY0" fmla="*/ 213360 h 3190240"/>
                <a:gd name="connsiteX1" fmla="*/ 843280 w 843280"/>
                <a:gd name="connsiteY1" fmla="*/ 457200 h 3190240"/>
                <a:gd name="connsiteX2" fmla="*/ 833120 w 843280"/>
                <a:gd name="connsiteY2" fmla="*/ 2479040 h 3190240"/>
                <a:gd name="connsiteX3" fmla="*/ 467360 w 843280"/>
                <a:gd name="connsiteY3" fmla="*/ 3190240 h 3190240"/>
                <a:gd name="connsiteX4" fmla="*/ 0 w 843280"/>
                <a:gd name="connsiteY4" fmla="*/ 2854960 h 3190240"/>
                <a:gd name="connsiteX5" fmla="*/ 284480 w 843280"/>
                <a:gd name="connsiteY5" fmla="*/ 2600960 h 3190240"/>
                <a:gd name="connsiteX6" fmla="*/ 325120 w 843280"/>
                <a:gd name="connsiteY6" fmla="*/ 0 h 3190240"/>
                <a:gd name="connsiteX7" fmla="*/ 508000 w 843280"/>
                <a:gd name="connsiteY7" fmla="*/ 254000 h 3190240"/>
                <a:gd name="connsiteX0" fmla="*/ 355600 w 843280"/>
                <a:gd name="connsiteY0" fmla="*/ 213360 h 3190240"/>
                <a:gd name="connsiteX1" fmla="*/ 843280 w 843280"/>
                <a:gd name="connsiteY1" fmla="*/ 457200 h 3190240"/>
                <a:gd name="connsiteX2" fmla="*/ 833120 w 843280"/>
                <a:gd name="connsiteY2" fmla="*/ 2479040 h 3190240"/>
                <a:gd name="connsiteX3" fmla="*/ 467360 w 843280"/>
                <a:gd name="connsiteY3" fmla="*/ 3190240 h 3190240"/>
                <a:gd name="connsiteX4" fmla="*/ 0 w 843280"/>
                <a:gd name="connsiteY4" fmla="*/ 2854960 h 3190240"/>
                <a:gd name="connsiteX5" fmla="*/ 284480 w 843280"/>
                <a:gd name="connsiteY5" fmla="*/ 2600960 h 3190240"/>
                <a:gd name="connsiteX6" fmla="*/ 284480 w 843280"/>
                <a:gd name="connsiteY6" fmla="*/ 609600 h 3190240"/>
                <a:gd name="connsiteX7" fmla="*/ 325120 w 843280"/>
                <a:gd name="connsiteY7" fmla="*/ 0 h 3190240"/>
                <a:gd name="connsiteX8" fmla="*/ 508000 w 843280"/>
                <a:gd name="connsiteY8" fmla="*/ 254000 h 3190240"/>
                <a:gd name="connsiteX0" fmla="*/ 355600 w 843280"/>
                <a:gd name="connsiteY0" fmla="*/ 213360 h 3190240"/>
                <a:gd name="connsiteX1" fmla="*/ 843280 w 843280"/>
                <a:gd name="connsiteY1" fmla="*/ 457200 h 3190240"/>
                <a:gd name="connsiteX2" fmla="*/ 833120 w 843280"/>
                <a:gd name="connsiteY2" fmla="*/ 2479040 h 3190240"/>
                <a:gd name="connsiteX3" fmla="*/ 660400 w 843280"/>
                <a:gd name="connsiteY3" fmla="*/ 2997200 h 3190240"/>
                <a:gd name="connsiteX4" fmla="*/ 467360 w 843280"/>
                <a:gd name="connsiteY4" fmla="*/ 3190240 h 3190240"/>
                <a:gd name="connsiteX5" fmla="*/ 0 w 843280"/>
                <a:gd name="connsiteY5" fmla="*/ 2854960 h 3190240"/>
                <a:gd name="connsiteX6" fmla="*/ 284480 w 843280"/>
                <a:gd name="connsiteY6" fmla="*/ 2600960 h 3190240"/>
                <a:gd name="connsiteX7" fmla="*/ 284480 w 843280"/>
                <a:gd name="connsiteY7" fmla="*/ 609600 h 3190240"/>
                <a:gd name="connsiteX8" fmla="*/ 325120 w 843280"/>
                <a:gd name="connsiteY8" fmla="*/ 0 h 3190240"/>
                <a:gd name="connsiteX9" fmla="*/ 508000 w 843280"/>
                <a:gd name="connsiteY9" fmla="*/ 254000 h 3190240"/>
                <a:gd name="connsiteX0" fmla="*/ 355600 w 843280"/>
                <a:gd name="connsiteY0" fmla="*/ 213360 h 3190240"/>
                <a:gd name="connsiteX1" fmla="*/ 843280 w 843280"/>
                <a:gd name="connsiteY1" fmla="*/ 457200 h 3190240"/>
                <a:gd name="connsiteX2" fmla="*/ 833120 w 843280"/>
                <a:gd name="connsiteY2" fmla="*/ 2479040 h 3190240"/>
                <a:gd name="connsiteX3" fmla="*/ 660400 w 843280"/>
                <a:gd name="connsiteY3" fmla="*/ 2997200 h 3190240"/>
                <a:gd name="connsiteX4" fmla="*/ 467360 w 843280"/>
                <a:gd name="connsiteY4" fmla="*/ 3190240 h 3190240"/>
                <a:gd name="connsiteX5" fmla="*/ 0 w 843280"/>
                <a:gd name="connsiteY5" fmla="*/ 2854960 h 3190240"/>
                <a:gd name="connsiteX6" fmla="*/ 284480 w 843280"/>
                <a:gd name="connsiteY6" fmla="*/ 2600960 h 3190240"/>
                <a:gd name="connsiteX7" fmla="*/ 284480 w 843280"/>
                <a:gd name="connsiteY7" fmla="*/ 609600 h 3190240"/>
                <a:gd name="connsiteX8" fmla="*/ 325120 w 843280"/>
                <a:gd name="connsiteY8" fmla="*/ 0 h 3190240"/>
                <a:gd name="connsiteX9" fmla="*/ 650240 w 843280"/>
                <a:gd name="connsiteY9" fmla="*/ 254000 h 3190240"/>
                <a:gd name="connsiteX0" fmla="*/ 355600 w 843280"/>
                <a:gd name="connsiteY0" fmla="*/ 213360 h 3190240"/>
                <a:gd name="connsiteX1" fmla="*/ 680720 w 843280"/>
                <a:gd name="connsiteY1" fmla="*/ 294640 h 3190240"/>
                <a:gd name="connsiteX2" fmla="*/ 843280 w 843280"/>
                <a:gd name="connsiteY2" fmla="*/ 457200 h 3190240"/>
                <a:gd name="connsiteX3" fmla="*/ 833120 w 843280"/>
                <a:gd name="connsiteY3" fmla="*/ 2479040 h 3190240"/>
                <a:gd name="connsiteX4" fmla="*/ 660400 w 843280"/>
                <a:gd name="connsiteY4" fmla="*/ 2997200 h 3190240"/>
                <a:gd name="connsiteX5" fmla="*/ 467360 w 843280"/>
                <a:gd name="connsiteY5" fmla="*/ 3190240 h 3190240"/>
                <a:gd name="connsiteX6" fmla="*/ 0 w 843280"/>
                <a:gd name="connsiteY6" fmla="*/ 2854960 h 3190240"/>
                <a:gd name="connsiteX7" fmla="*/ 284480 w 843280"/>
                <a:gd name="connsiteY7" fmla="*/ 2600960 h 3190240"/>
                <a:gd name="connsiteX8" fmla="*/ 284480 w 843280"/>
                <a:gd name="connsiteY8" fmla="*/ 609600 h 3190240"/>
                <a:gd name="connsiteX9" fmla="*/ 325120 w 843280"/>
                <a:gd name="connsiteY9" fmla="*/ 0 h 3190240"/>
                <a:gd name="connsiteX10" fmla="*/ 650240 w 843280"/>
                <a:gd name="connsiteY10" fmla="*/ 254000 h 319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3280" h="3190240">
                  <a:moveTo>
                    <a:pt x="355600" y="213360"/>
                  </a:moveTo>
                  <a:cubicBezTo>
                    <a:pt x="419947" y="240453"/>
                    <a:pt x="616373" y="267547"/>
                    <a:pt x="680720" y="294640"/>
                  </a:cubicBezTo>
                  <a:lnTo>
                    <a:pt x="843280" y="457200"/>
                  </a:lnTo>
                  <a:cubicBezTo>
                    <a:pt x="839893" y="1131147"/>
                    <a:pt x="836507" y="1805093"/>
                    <a:pt x="833120" y="2479040"/>
                  </a:cubicBezTo>
                  <a:cubicBezTo>
                    <a:pt x="775547" y="2580640"/>
                    <a:pt x="717973" y="2895600"/>
                    <a:pt x="660400" y="2997200"/>
                  </a:cubicBezTo>
                  <a:lnTo>
                    <a:pt x="467360" y="3190240"/>
                  </a:lnTo>
                  <a:lnTo>
                    <a:pt x="0" y="2854960"/>
                  </a:lnTo>
                  <a:lnTo>
                    <a:pt x="284480" y="2600960"/>
                  </a:lnTo>
                  <a:cubicBezTo>
                    <a:pt x="294640" y="1933787"/>
                    <a:pt x="274320" y="1276773"/>
                    <a:pt x="284480" y="609600"/>
                  </a:cubicBezTo>
                  <a:lnTo>
                    <a:pt x="325120" y="0"/>
                  </a:lnTo>
                  <a:lnTo>
                    <a:pt x="650240" y="254000"/>
                  </a:lnTo>
                </a:path>
              </a:pathLst>
            </a:custGeom>
            <a:solidFill>
              <a:srgbClr val="7E87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  <p:sp>
          <p:nvSpPr>
            <p:cNvPr id="11" name="Hình tự do: Hình 10">
              <a:extLst>
                <a:ext uri="{FF2B5EF4-FFF2-40B4-BE49-F238E27FC236}">
                  <a16:creationId xmlns:a16="http://schemas.microsoft.com/office/drawing/2014/main" xmlns="" id="{DC2207C4-E613-48FA-2D3B-7543563A5875}"/>
                </a:ext>
              </a:extLst>
            </p:cNvPr>
            <p:cNvSpPr/>
            <p:nvPr/>
          </p:nvSpPr>
          <p:spPr>
            <a:xfrm>
              <a:off x="5669280" y="802078"/>
              <a:ext cx="1879600" cy="2622759"/>
            </a:xfrm>
            <a:custGeom>
              <a:avLst/>
              <a:gdLst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589280 w 1788160"/>
                <a:gd name="connsiteY7" fmla="*/ 436880 h 2661920"/>
                <a:gd name="connsiteX8" fmla="*/ 345440 w 1788160"/>
                <a:gd name="connsiteY8" fmla="*/ 894080 h 2661920"/>
                <a:gd name="connsiteX9" fmla="*/ 0 w 1788160"/>
                <a:gd name="connsiteY9" fmla="*/ 579120 h 2661920"/>
                <a:gd name="connsiteX10" fmla="*/ 121920 w 1788160"/>
                <a:gd name="connsiteY10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579120 w 1788160"/>
                <a:gd name="connsiteY7" fmla="*/ 497840 h 2661920"/>
                <a:gd name="connsiteX8" fmla="*/ 345440 w 1788160"/>
                <a:gd name="connsiteY8" fmla="*/ 894080 h 2661920"/>
                <a:gd name="connsiteX9" fmla="*/ 0 w 1788160"/>
                <a:gd name="connsiteY9" fmla="*/ 579120 h 2661920"/>
                <a:gd name="connsiteX10" fmla="*/ 121920 w 1788160"/>
                <a:gd name="connsiteY10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579120 w 1788160"/>
                <a:gd name="connsiteY7" fmla="*/ 497840 h 2661920"/>
                <a:gd name="connsiteX8" fmla="*/ 345440 w 1788160"/>
                <a:gd name="connsiteY8" fmla="*/ 894080 h 2661920"/>
                <a:gd name="connsiteX9" fmla="*/ 0 w 1788160"/>
                <a:gd name="connsiteY9" fmla="*/ 579120 h 2661920"/>
                <a:gd name="connsiteX10" fmla="*/ 121920 w 1788160"/>
                <a:gd name="connsiteY10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640080 w 1788160"/>
                <a:gd name="connsiteY7" fmla="*/ 528320 h 2661920"/>
                <a:gd name="connsiteX8" fmla="*/ 345440 w 1788160"/>
                <a:gd name="connsiteY8" fmla="*/ 894080 h 2661920"/>
                <a:gd name="connsiteX9" fmla="*/ 0 w 1788160"/>
                <a:gd name="connsiteY9" fmla="*/ 579120 h 2661920"/>
                <a:gd name="connsiteX10" fmla="*/ 121920 w 1788160"/>
                <a:gd name="connsiteY10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640080 w 1788160"/>
                <a:gd name="connsiteY7" fmla="*/ 528320 h 2661920"/>
                <a:gd name="connsiteX8" fmla="*/ 345440 w 1788160"/>
                <a:gd name="connsiteY8" fmla="*/ 894080 h 2661920"/>
                <a:gd name="connsiteX9" fmla="*/ 0 w 1788160"/>
                <a:gd name="connsiteY9" fmla="*/ 579120 h 2661920"/>
                <a:gd name="connsiteX10" fmla="*/ 121920 w 1788160"/>
                <a:gd name="connsiteY10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660400 w 1788160"/>
                <a:gd name="connsiteY7" fmla="*/ 497840 h 2661920"/>
                <a:gd name="connsiteX8" fmla="*/ 345440 w 1788160"/>
                <a:gd name="connsiteY8" fmla="*/ 894080 h 2661920"/>
                <a:gd name="connsiteX9" fmla="*/ 0 w 1788160"/>
                <a:gd name="connsiteY9" fmla="*/ 579120 h 2661920"/>
                <a:gd name="connsiteX10" fmla="*/ 121920 w 1788160"/>
                <a:gd name="connsiteY10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731520 w 1788160"/>
                <a:gd name="connsiteY7" fmla="*/ 558800 h 2661920"/>
                <a:gd name="connsiteX8" fmla="*/ 660400 w 1788160"/>
                <a:gd name="connsiteY8" fmla="*/ 497840 h 2661920"/>
                <a:gd name="connsiteX9" fmla="*/ 345440 w 1788160"/>
                <a:gd name="connsiteY9" fmla="*/ 894080 h 2661920"/>
                <a:gd name="connsiteX10" fmla="*/ 0 w 1788160"/>
                <a:gd name="connsiteY10" fmla="*/ 579120 h 2661920"/>
                <a:gd name="connsiteX11" fmla="*/ 121920 w 1788160"/>
                <a:gd name="connsiteY11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57680 w 1788160"/>
                <a:gd name="connsiteY3" fmla="*/ 894080 h 2661920"/>
                <a:gd name="connsiteX4" fmla="*/ 1778000 w 1788160"/>
                <a:gd name="connsiteY4" fmla="*/ 1422400 h 2661920"/>
                <a:gd name="connsiteX5" fmla="*/ 1788160 w 1788160"/>
                <a:gd name="connsiteY5" fmla="*/ 2661920 h 2661920"/>
                <a:gd name="connsiteX6" fmla="*/ 1249680 w 1788160"/>
                <a:gd name="connsiteY6" fmla="*/ 2590800 h 2661920"/>
                <a:gd name="connsiteX7" fmla="*/ 1229360 w 1788160"/>
                <a:gd name="connsiteY7" fmla="*/ 731520 h 2661920"/>
                <a:gd name="connsiteX8" fmla="*/ 731520 w 1788160"/>
                <a:gd name="connsiteY8" fmla="*/ 558800 h 2661920"/>
                <a:gd name="connsiteX9" fmla="*/ 660400 w 1788160"/>
                <a:gd name="connsiteY9" fmla="*/ 497840 h 2661920"/>
                <a:gd name="connsiteX10" fmla="*/ 345440 w 1788160"/>
                <a:gd name="connsiteY10" fmla="*/ 894080 h 2661920"/>
                <a:gd name="connsiteX11" fmla="*/ 0 w 1788160"/>
                <a:gd name="connsiteY11" fmla="*/ 579120 h 2661920"/>
                <a:gd name="connsiteX12" fmla="*/ 121920 w 1788160"/>
                <a:gd name="connsiteY12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290320 w 1788160"/>
                <a:gd name="connsiteY2" fmla="*/ 162560 h 2661920"/>
                <a:gd name="connsiteX3" fmla="*/ 1656080 w 1788160"/>
                <a:gd name="connsiteY3" fmla="*/ 457200 h 2661920"/>
                <a:gd name="connsiteX4" fmla="*/ 1757680 w 1788160"/>
                <a:gd name="connsiteY4" fmla="*/ 894080 h 2661920"/>
                <a:gd name="connsiteX5" fmla="*/ 1778000 w 1788160"/>
                <a:gd name="connsiteY5" fmla="*/ 1422400 h 2661920"/>
                <a:gd name="connsiteX6" fmla="*/ 1788160 w 1788160"/>
                <a:gd name="connsiteY6" fmla="*/ 2661920 h 2661920"/>
                <a:gd name="connsiteX7" fmla="*/ 1249680 w 1788160"/>
                <a:gd name="connsiteY7" fmla="*/ 2590800 h 2661920"/>
                <a:gd name="connsiteX8" fmla="*/ 1229360 w 1788160"/>
                <a:gd name="connsiteY8" fmla="*/ 731520 h 2661920"/>
                <a:gd name="connsiteX9" fmla="*/ 731520 w 1788160"/>
                <a:gd name="connsiteY9" fmla="*/ 558800 h 2661920"/>
                <a:gd name="connsiteX10" fmla="*/ 660400 w 1788160"/>
                <a:gd name="connsiteY10" fmla="*/ 497840 h 2661920"/>
                <a:gd name="connsiteX11" fmla="*/ 345440 w 1788160"/>
                <a:gd name="connsiteY11" fmla="*/ 894080 h 2661920"/>
                <a:gd name="connsiteX12" fmla="*/ 0 w 1788160"/>
                <a:gd name="connsiteY12" fmla="*/ 579120 h 2661920"/>
                <a:gd name="connsiteX13" fmla="*/ 121920 w 1788160"/>
                <a:gd name="connsiteY13" fmla="*/ 284480 h 2661920"/>
                <a:gd name="connsiteX0" fmla="*/ 121920 w 1788160"/>
                <a:gd name="connsiteY0" fmla="*/ 284480 h 2661920"/>
                <a:gd name="connsiteX1" fmla="*/ 365760 w 1788160"/>
                <a:gd name="connsiteY1" fmla="*/ 162560 h 2661920"/>
                <a:gd name="connsiteX2" fmla="*/ 792480 w 1788160"/>
                <a:gd name="connsiteY2" fmla="*/ 0 h 2661920"/>
                <a:gd name="connsiteX3" fmla="*/ 1290320 w 1788160"/>
                <a:gd name="connsiteY3" fmla="*/ 162560 h 2661920"/>
                <a:gd name="connsiteX4" fmla="*/ 1656080 w 1788160"/>
                <a:gd name="connsiteY4" fmla="*/ 457200 h 2661920"/>
                <a:gd name="connsiteX5" fmla="*/ 1757680 w 1788160"/>
                <a:gd name="connsiteY5" fmla="*/ 894080 h 2661920"/>
                <a:gd name="connsiteX6" fmla="*/ 1778000 w 1788160"/>
                <a:gd name="connsiteY6" fmla="*/ 1422400 h 2661920"/>
                <a:gd name="connsiteX7" fmla="*/ 1788160 w 1788160"/>
                <a:gd name="connsiteY7" fmla="*/ 2661920 h 2661920"/>
                <a:gd name="connsiteX8" fmla="*/ 1249680 w 1788160"/>
                <a:gd name="connsiteY8" fmla="*/ 2590800 h 2661920"/>
                <a:gd name="connsiteX9" fmla="*/ 1229360 w 1788160"/>
                <a:gd name="connsiteY9" fmla="*/ 731520 h 2661920"/>
                <a:gd name="connsiteX10" fmla="*/ 731520 w 1788160"/>
                <a:gd name="connsiteY10" fmla="*/ 558800 h 2661920"/>
                <a:gd name="connsiteX11" fmla="*/ 660400 w 1788160"/>
                <a:gd name="connsiteY11" fmla="*/ 497840 h 2661920"/>
                <a:gd name="connsiteX12" fmla="*/ 345440 w 1788160"/>
                <a:gd name="connsiteY12" fmla="*/ 894080 h 2661920"/>
                <a:gd name="connsiteX13" fmla="*/ 0 w 1788160"/>
                <a:gd name="connsiteY13" fmla="*/ 579120 h 2661920"/>
                <a:gd name="connsiteX14" fmla="*/ 121920 w 1788160"/>
                <a:gd name="connsiteY14" fmla="*/ 284480 h 2661920"/>
                <a:gd name="connsiteX0" fmla="*/ 213360 w 1879600"/>
                <a:gd name="connsiteY0" fmla="*/ 284480 h 2661920"/>
                <a:gd name="connsiteX1" fmla="*/ 457200 w 1879600"/>
                <a:gd name="connsiteY1" fmla="*/ 162560 h 2661920"/>
                <a:gd name="connsiteX2" fmla="*/ 883920 w 1879600"/>
                <a:gd name="connsiteY2" fmla="*/ 0 h 2661920"/>
                <a:gd name="connsiteX3" fmla="*/ 1381760 w 1879600"/>
                <a:gd name="connsiteY3" fmla="*/ 162560 h 2661920"/>
                <a:gd name="connsiteX4" fmla="*/ 1747520 w 1879600"/>
                <a:gd name="connsiteY4" fmla="*/ 457200 h 2661920"/>
                <a:gd name="connsiteX5" fmla="*/ 1849120 w 1879600"/>
                <a:gd name="connsiteY5" fmla="*/ 894080 h 2661920"/>
                <a:gd name="connsiteX6" fmla="*/ 1869440 w 1879600"/>
                <a:gd name="connsiteY6" fmla="*/ 1422400 h 2661920"/>
                <a:gd name="connsiteX7" fmla="*/ 1879600 w 1879600"/>
                <a:gd name="connsiteY7" fmla="*/ 2661920 h 2661920"/>
                <a:gd name="connsiteX8" fmla="*/ 1341120 w 1879600"/>
                <a:gd name="connsiteY8" fmla="*/ 2590800 h 2661920"/>
                <a:gd name="connsiteX9" fmla="*/ 1320800 w 1879600"/>
                <a:gd name="connsiteY9" fmla="*/ 731520 h 2661920"/>
                <a:gd name="connsiteX10" fmla="*/ 822960 w 1879600"/>
                <a:gd name="connsiteY10" fmla="*/ 558800 h 2661920"/>
                <a:gd name="connsiteX11" fmla="*/ 751840 w 1879600"/>
                <a:gd name="connsiteY11" fmla="*/ 497840 h 2661920"/>
                <a:gd name="connsiteX12" fmla="*/ 436880 w 1879600"/>
                <a:gd name="connsiteY12" fmla="*/ 894080 h 2661920"/>
                <a:gd name="connsiteX13" fmla="*/ 0 w 1879600"/>
                <a:gd name="connsiteY13" fmla="*/ 619760 h 2661920"/>
                <a:gd name="connsiteX14" fmla="*/ 213360 w 1879600"/>
                <a:gd name="connsiteY14" fmla="*/ 284480 h 2661920"/>
                <a:gd name="connsiteX0" fmla="*/ 213360 w 1879600"/>
                <a:gd name="connsiteY0" fmla="*/ 243840 h 2621280"/>
                <a:gd name="connsiteX1" fmla="*/ 457200 w 1879600"/>
                <a:gd name="connsiteY1" fmla="*/ 121920 h 2621280"/>
                <a:gd name="connsiteX2" fmla="*/ 883920 w 1879600"/>
                <a:gd name="connsiteY2" fmla="*/ 0 h 2621280"/>
                <a:gd name="connsiteX3" fmla="*/ 1381760 w 1879600"/>
                <a:gd name="connsiteY3" fmla="*/ 121920 h 2621280"/>
                <a:gd name="connsiteX4" fmla="*/ 1747520 w 1879600"/>
                <a:gd name="connsiteY4" fmla="*/ 416560 h 2621280"/>
                <a:gd name="connsiteX5" fmla="*/ 1849120 w 1879600"/>
                <a:gd name="connsiteY5" fmla="*/ 853440 h 2621280"/>
                <a:gd name="connsiteX6" fmla="*/ 1869440 w 1879600"/>
                <a:gd name="connsiteY6" fmla="*/ 1381760 h 2621280"/>
                <a:gd name="connsiteX7" fmla="*/ 1879600 w 1879600"/>
                <a:gd name="connsiteY7" fmla="*/ 2621280 h 2621280"/>
                <a:gd name="connsiteX8" fmla="*/ 1341120 w 1879600"/>
                <a:gd name="connsiteY8" fmla="*/ 2550160 h 2621280"/>
                <a:gd name="connsiteX9" fmla="*/ 1320800 w 1879600"/>
                <a:gd name="connsiteY9" fmla="*/ 690880 h 2621280"/>
                <a:gd name="connsiteX10" fmla="*/ 822960 w 1879600"/>
                <a:gd name="connsiteY10" fmla="*/ 518160 h 2621280"/>
                <a:gd name="connsiteX11" fmla="*/ 751840 w 1879600"/>
                <a:gd name="connsiteY11" fmla="*/ 457200 h 2621280"/>
                <a:gd name="connsiteX12" fmla="*/ 436880 w 1879600"/>
                <a:gd name="connsiteY12" fmla="*/ 853440 h 2621280"/>
                <a:gd name="connsiteX13" fmla="*/ 0 w 1879600"/>
                <a:gd name="connsiteY13" fmla="*/ 579120 h 2621280"/>
                <a:gd name="connsiteX14" fmla="*/ 213360 w 1879600"/>
                <a:gd name="connsiteY14" fmla="*/ 243840 h 2621280"/>
                <a:gd name="connsiteX0" fmla="*/ 213360 w 1879600"/>
                <a:gd name="connsiteY0" fmla="*/ 243840 h 2621280"/>
                <a:gd name="connsiteX1" fmla="*/ 457200 w 1879600"/>
                <a:gd name="connsiteY1" fmla="*/ 121920 h 2621280"/>
                <a:gd name="connsiteX2" fmla="*/ 833120 w 1879600"/>
                <a:gd name="connsiteY2" fmla="*/ 0 h 2621280"/>
                <a:gd name="connsiteX3" fmla="*/ 1381760 w 1879600"/>
                <a:gd name="connsiteY3" fmla="*/ 121920 h 2621280"/>
                <a:gd name="connsiteX4" fmla="*/ 1747520 w 1879600"/>
                <a:gd name="connsiteY4" fmla="*/ 416560 h 2621280"/>
                <a:gd name="connsiteX5" fmla="*/ 1849120 w 1879600"/>
                <a:gd name="connsiteY5" fmla="*/ 853440 h 2621280"/>
                <a:gd name="connsiteX6" fmla="*/ 1869440 w 1879600"/>
                <a:gd name="connsiteY6" fmla="*/ 1381760 h 2621280"/>
                <a:gd name="connsiteX7" fmla="*/ 1879600 w 1879600"/>
                <a:gd name="connsiteY7" fmla="*/ 2621280 h 2621280"/>
                <a:gd name="connsiteX8" fmla="*/ 1341120 w 1879600"/>
                <a:gd name="connsiteY8" fmla="*/ 2550160 h 2621280"/>
                <a:gd name="connsiteX9" fmla="*/ 1320800 w 1879600"/>
                <a:gd name="connsiteY9" fmla="*/ 690880 h 2621280"/>
                <a:gd name="connsiteX10" fmla="*/ 822960 w 1879600"/>
                <a:gd name="connsiteY10" fmla="*/ 518160 h 2621280"/>
                <a:gd name="connsiteX11" fmla="*/ 751840 w 1879600"/>
                <a:gd name="connsiteY11" fmla="*/ 457200 h 2621280"/>
                <a:gd name="connsiteX12" fmla="*/ 436880 w 1879600"/>
                <a:gd name="connsiteY12" fmla="*/ 853440 h 2621280"/>
                <a:gd name="connsiteX13" fmla="*/ 0 w 1879600"/>
                <a:gd name="connsiteY13" fmla="*/ 579120 h 2621280"/>
                <a:gd name="connsiteX14" fmla="*/ 213360 w 1879600"/>
                <a:gd name="connsiteY14" fmla="*/ 243840 h 2621280"/>
                <a:gd name="connsiteX0" fmla="*/ 213360 w 1879600"/>
                <a:gd name="connsiteY0" fmla="*/ 245319 h 2622759"/>
                <a:gd name="connsiteX1" fmla="*/ 457200 w 1879600"/>
                <a:gd name="connsiteY1" fmla="*/ 123399 h 2622759"/>
                <a:gd name="connsiteX2" fmla="*/ 833120 w 1879600"/>
                <a:gd name="connsiteY2" fmla="*/ 1479 h 2622759"/>
                <a:gd name="connsiteX3" fmla="*/ 1117600 w 1879600"/>
                <a:gd name="connsiteY3" fmla="*/ 72599 h 2622759"/>
                <a:gd name="connsiteX4" fmla="*/ 1381760 w 1879600"/>
                <a:gd name="connsiteY4" fmla="*/ 123399 h 2622759"/>
                <a:gd name="connsiteX5" fmla="*/ 1747520 w 1879600"/>
                <a:gd name="connsiteY5" fmla="*/ 418039 h 2622759"/>
                <a:gd name="connsiteX6" fmla="*/ 1849120 w 1879600"/>
                <a:gd name="connsiteY6" fmla="*/ 854919 h 2622759"/>
                <a:gd name="connsiteX7" fmla="*/ 1869440 w 1879600"/>
                <a:gd name="connsiteY7" fmla="*/ 1383239 h 2622759"/>
                <a:gd name="connsiteX8" fmla="*/ 1879600 w 1879600"/>
                <a:gd name="connsiteY8" fmla="*/ 2622759 h 2622759"/>
                <a:gd name="connsiteX9" fmla="*/ 1341120 w 1879600"/>
                <a:gd name="connsiteY9" fmla="*/ 2551639 h 2622759"/>
                <a:gd name="connsiteX10" fmla="*/ 1320800 w 1879600"/>
                <a:gd name="connsiteY10" fmla="*/ 692359 h 2622759"/>
                <a:gd name="connsiteX11" fmla="*/ 822960 w 1879600"/>
                <a:gd name="connsiteY11" fmla="*/ 519639 h 2622759"/>
                <a:gd name="connsiteX12" fmla="*/ 751840 w 1879600"/>
                <a:gd name="connsiteY12" fmla="*/ 458679 h 2622759"/>
                <a:gd name="connsiteX13" fmla="*/ 436880 w 1879600"/>
                <a:gd name="connsiteY13" fmla="*/ 854919 h 2622759"/>
                <a:gd name="connsiteX14" fmla="*/ 0 w 1879600"/>
                <a:gd name="connsiteY14" fmla="*/ 580599 h 2622759"/>
                <a:gd name="connsiteX15" fmla="*/ 213360 w 1879600"/>
                <a:gd name="connsiteY15" fmla="*/ 245319 h 2622759"/>
                <a:gd name="connsiteX0" fmla="*/ 213360 w 1879600"/>
                <a:gd name="connsiteY0" fmla="*/ 245319 h 2622759"/>
                <a:gd name="connsiteX1" fmla="*/ 457200 w 1879600"/>
                <a:gd name="connsiteY1" fmla="*/ 123399 h 2622759"/>
                <a:gd name="connsiteX2" fmla="*/ 599440 w 1879600"/>
                <a:gd name="connsiteY2" fmla="*/ 52280 h 2622759"/>
                <a:gd name="connsiteX3" fmla="*/ 833120 w 1879600"/>
                <a:gd name="connsiteY3" fmla="*/ 1479 h 2622759"/>
                <a:gd name="connsiteX4" fmla="*/ 1117600 w 1879600"/>
                <a:gd name="connsiteY4" fmla="*/ 72599 h 2622759"/>
                <a:gd name="connsiteX5" fmla="*/ 1381760 w 1879600"/>
                <a:gd name="connsiteY5" fmla="*/ 123399 h 2622759"/>
                <a:gd name="connsiteX6" fmla="*/ 1747520 w 1879600"/>
                <a:gd name="connsiteY6" fmla="*/ 418039 h 2622759"/>
                <a:gd name="connsiteX7" fmla="*/ 1849120 w 1879600"/>
                <a:gd name="connsiteY7" fmla="*/ 854919 h 2622759"/>
                <a:gd name="connsiteX8" fmla="*/ 1869440 w 1879600"/>
                <a:gd name="connsiteY8" fmla="*/ 1383239 h 2622759"/>
                <a:gd name="connsiteX9" fmla="*/ 1879600 w 1879600"/>
                <a:gd name="connsiteY9" fmla="*/ 2622759 h 2622759"/>
                <a:gd name="connsiteX10" fmla="*/ 1341120 w 1879600"/>
                <a:gd name="connsiteY10" fmla="*/ 2551639 h 2622759"/>
                <a:gd name="connsiteX11" fmla="*/ 1320800 w 1879600"/>
                <a:gd name="connsiteY11" fmla="*/ 692359 h 2622759"/>
                <a:gd name="connsiteX12" fmla="*/ 822960 w 1879600"/>
                <a:gd name="connsiteY12" fmla="*/ 519639 h 2622759"/>
                <a:gd name="connsiteX13" fmla="*/ 751840 w 1879600"/>
                <a:gd name="connsiteY13" fmla="*/ 458679 h 2622759"/>
                <a:gd name="connsiteX14" fmla="*/ 436880 w 1879600"/>
                <a:gd name="connsiteY14" fmla="*/ 854919 h 2622759"/>
                <a:gd name="connsiteX15" fmla="*/ 0 w 1879600"/>
                <a:gd name="connsiteY15" fmla="*/ 580599 h 2622759"/>
                <a:gd name="connsiteX16" fmla="*/ 213360 w 1879600"/>
                <a:gd name="connsiteY16" fmla="*/ 245319 h 2622759"/>
                <a:gd name="connsiteX0" fmla="*/ 213360 w 1879600"/>
                <a:gd name="connsiteY0" fmla="*/ 245319 h 2622759"/>
                <a:gd name="connsiteX1" fmla="*/ 457200 w 1879600"/>
                <a:gd name="connsiteY1" fmla="*/ 123399 h 2622759"/>
                <a:gd name="connsiteX2" fmla="*/ 599440 w 1879600"/>
                <a:gd name="connsiteY2" fmla="*/ 52280 h 2622759"/>
                <a:gd name="connsiteX3" fmla="*/ 833120 w 1879600"/>
                <a:gd name="connsiteY3" fmla="*/ 1479 h 2622759"/>
                <a:gd name="connsiteX4" fmla="*/ 1117600 w 1879600"/>
                <a:gd name="connsiteY4" fmla="*/ 72599 h 2622759"/>
                <a:gd name="connsiteX5" fmla="*/ 1381760 w 1879600"/>
                <a:gd name="connsiteY5" fmla="*/ 123399 h 2622759"/>
                <a:gd name="connsiteX6" fmla="*/ 1747520 w 1879600"/>
                <a:gd name="connsiteY6" fmla="*/ 418039 h 2622759"/>
                <a:gd name="connsiteX7" fmla="*/ 1849120 w 1879600"/>
                <a:gd name="connsiteY7" fmla="*/ 854919 h 2622759"/>
                <a:gd name="connsiteX8" fmla="*/ 1869440 w 1879600"/>
                <a:gd name="connsiteY8" fmla="*/ 1383239 h 2622759"/>
                <a:gd name="connsiteX9" fmla="*/ 1879600 w 1879600"/>
                <a:gd name="connsiteY9" fmla="*/ 2622759 h 2622759"/>
                <a:gd name="connsiteX10" fmla="*/ 1341120 w 1879600"/>
                <a:gd name="connsiteY10" fmla="*/ 2551639 h 2622759"/>
                <a:gd name="connsiteX11" fmla="*/ 1320800 w 1879600"/>
                <a:gd name="connsiteY11" fmla="*/ 692359 h 2622759"/>
                <a:gd name="connsiteX12" fmla="*/ 1036320 w 1879600"/>
                <a:gd name="connsiteY12" fmla="*/ 499320 h 2622759"/>
                <a:gd name="connsiteX13" fmla="*/ 822960 w 1879600"/>
                <a:gd name="connsiteY13" fmla="*/ 519639 h 2622759"/>
                <a:gd name="connsiteX14" fmla="*/ 751840 w 1879600"/>
                <a:gd name="connsiteY14" fmla="*/ 458679 h 2622759"/>
                <a:gd name="connsiteX15" fmla="*/ 436880 w 1879600"/>
                <a:gd name="connsiteY15" fmla="*/ 854919 h 2622759"/>
                <a:gd name="connsiteX16" fmla="*/ 0 w 1879600"/>
                <a:gd name="connsiteY16" fmla="*/ 580599 h 2622759"/>
                <a:gd name="connsiteX17" fmla="*/ 213360 w 1879600"/>
                <a:gd name="connsiteY17" fmla="*/ 245319 h 2622759"/>
                <a:gd name="connsiteX0" fmla="*/ 213360 w 1879600"/>
                <a:gd name="connsiteY0" fmla="*/ 245319 h 2622759"/>
                <a:gd name="connsiteX1" fmla="*/ 457200 w 1879600"/>
                <a:gd name="connsiteY1" fmla="*/ 123399 h 2622759"/>
                <a:gd name="connsiteX2" fmla="*/ 599440 w 1879600"/>
                <a:gd name="connsiteY2" fmla="*/ 52280 h 2622759"/>
                <a:gd name="connsiteX3" fmla="*/ 833120 w 1879600"/>
                <a:gd name="connsiteY3" fmla="*/ 1479 h 2622759"/>
                <a:gd name="connsiteX4" fmla="*/ 1117600 w 1879600"/>
                <a:gd name="connsiteY4" fmla="*/ 72599 h 2622759"/>
                <a:gd name="connsiteX5" fmla="*/ 1381760 w 1879600"/>
                <a:gd name="connsiteY5" fmla="*/ 123399 h 2622759"/>
                <a:gd name="connsiteX6" fmla="*/ 1747520 w 1879600"/>
                <a:gd name="connsiteY6" fmla="*/ 418039 h 2622759"/>
                <a:gd name="connsiteX7" fmla="*/ 1849120 w 1879600"/>
                <a:gd name="connsiteY7" fmla="*/ 854919 h 2622759"/>
                <a:gd name="connsiteX8" fmla="*/ 1869440 w 1879600"/>
                <a:gd name="connsiteY8" fmla="*/ 1383239 h 2622759"/>
                <a:gd name="connsiteX9" fmla="*/ 1879600 w 1879600"/>
                <a:gd name="connsiteY9" fmla="*/ 2622759 h 2622759"/>
                <a:gd name="connsiteX10" fmla="*/ 1341120 w 1879600"/>
                <a:gd name="connsiteY10" fmla="*/ 2551639 h 2622759"/>
                <a:gd name="connsiteX11" fmla="*/ 1320800 w 1879600"/>
                <a:gd name="connsiteY11" fmla="*/ 692359 h 2622759"/>
                <a:gd name="connsiteX12" fmla="*/ 1209040 w 1879600"/>
                <a:gd name="connsiteY12" fmla="*/ 570440 h 2622759"/>
                <a:gd name="connsiteX13" fmla="*/ 1036320 w 1879600"/>
                <a:gd name="connsiteY13" fmla="*/ 499320 h 2622759"/>
                <a:gd name="connsiteX14" fmla="*/ 822960 w 1879600"/>
                <a:gd name="connsiteY14" fmla="*/ 519639 h 2622759"/>
                <a:gd name="connsiteX15" fmla="*/ 751840 w 1879600"/>
                <a:gd name="connsiteY15" fmla="*/ 458679 h 2622759"/>
                <a:gd name="connsiteX16" fmla="*/ 436880 w 1879600"/>
                <a:gd name="connsiteY16" fmla="*/ 854919 h 2622759"/>
                <a:gd name="connsiteX17" fmla="*/ 0 w 1879600"/>
                <a:gd name="connsiteY17" fmla="*/ 580599 h 2622759"/>
                <a:gd name="connsiteX18" fmla="*/ 213360 w 1879600"/>
                <a:gd name="connsiteY18" fmla="*/ 245319 h 2622759"/>
                <a:gd name="connsiteX0" fmla="*/ 213360 w 1879600"/>
                <a:gd name="connsiteY0" fmla="*/ 245319 h 2622759"/>
                <a:gd name="connsiteX1" fmla="*/ 457200 w 1879600"/>
                <a:gd name="connsiteY1" fmla="*/ 123399 h 2622759"/>
                <a:gd name="connsiteX2" fmla="*/ 599440 w 1879600"/>
                <a:gd name="connsiteY2" fmla="*/ 52280 h 2622759"/>
                <a:gd name="connsiteX3" fmla="*/ 833120 w 1879600"/>
                <a:gd name="connsiteY3" fmla="*/ 1479 h 2622759"/>
                <a:gd name="connsiteX4" fmla="*/ 1117600 w 1879600"/>
                <a:gd name="connsiteY4" fmla="*/ 72599 h 2622759"/>
                <a:gd name="connsiteX5" fmla="*/ 1381760 w 1879600"/>
                <a:gd name="connsiteY5" fmla="*/ 123399 h 2622759"/>
                <a:gd name="connsiteX6" fmla="*/ 1747520 w 1879600"/>
                <a:gd name="connsiteY6" fmla="*/ 418039 h 2622759"/>
                <a:gd name="connsiteX7" fmla="*/ 1849120 w 1879600"/>
                <a:gd name="connsiteY7" fmla="*/ 854919 h 2622759"/>
                <a:gd name="connsiteX8" fmla="*/ 1869440 w 1879600"/>
                <a:gd name="connsiteY8" fmla="*/ 1383239 h 2622759"/>
                <a:gd name="connsiteX9" fmla="*/ 1879600 w 1879600"/>
                <a:gd name="connsiteY9" fmla="*/ 2622759 h 2622759"/>
                <a:gd name="connsiteX10" fmla="*/ 1341120 w 1879600"/>
                <a:gd name="connsiteY10" fmla="*/ 2551639 h 2622759"/>
                <a:gd name="connsiteX11" fmla="*/ 1320800 w 1879600"/>
                <a:gd name="connsiteY11" fmla="*/ 692359 h 2622759"/>
                <a:gd name="connsiteX12" fmla="*/ 1209040 w 1879600"/>
                <a:gd name="connsiteY12" fmla="*/ 570440 h 2622759"/>
                <a:gd name="connsiteX13" fmla="*/ 1036320 w 1879600"/>
                <a:gd name="connsiteY13" fmla="*/ 499320 h 2622759"/>
                <a:gd name="connsiteX14" fmla="*/ 822960 w 1879600"/>
                <a:gd name="connsiteY14" fmla="*/ 519639 h 2622759"/>
                <a:gd name="connsiteX15" fmla="*/ 751840 w 1879600"/>
                <a:gd name="connsiteY15" fmla="*/ 458679 h 2622759"/>
                <a:gd name="connsiteX16" fmla="*/ 426720 w 1879600"/>
                <a:gd name="connsiteY16" fmla="*/ 773639 h 2622759"/>
                <a:gd name="connsiteX17" fmla="*/ 0 w 1879600"/>
                <a:gd name="connsiteY17" fmla="*/ 580599 h 2622759"/>
                <a:gd name="connsiteX18" fmla="*/ 213360 w 1879600"/>
                <a:gd name="connsiteY18" fmla="*/ 245319 h 2622759"/>
                <a:gd name="connsiteX0" fmla="*/ 213360 w 1879600"/>
                <a:gd name="connsiteY0" fmla="*/ 245319 h 2622759"/>
                <a:gd name="connsiteX1" fmla="*/ 457200 w 1879600"/>
                <a:gd name="connsiteY1" fmla="*/ 123399 h 2622759"/>
                <a:gd name="connsiteX2" fmla="*/ 599440 w 1879600"/>
                <a:gd name="connsiteY2" fmla="*/ 52280 h 2622759"/>
                <a:gd name="connsiteX3" fmla="*/ 833120 w 1879600"/>
                <a:gd name="connsiteY3" fmla="*/ 1479 h 2622759"/>
                <a:gd name="connsiteX4" fmla="*/ 1117600 w 1879600"/>
                <a:gd name="connsiteY4" fmla="*/ 72599 h 2622759"/>
                <a:gd name="connsiteX5" fmla="*/ 1381760 w 1879600"/>
                <a:gd name="connsiteY5" fmla="*/ 123399 h 2622759"/>
                <a:gd name="connsiteX6" fmla="*/ 1747520 w 1879600"/>
                <a:gd name="connsiteY6" fmla="*/ 418039 h 2622759"/>
                <a:gd name="connsiteX7" fmla="*/ 1849120 w 1879600"/>
                <a:gd name="connsiteY7" fmla="*/ 854919 h 2622759"/>
                <a:gd name="connsiteX8" fmla="*/ 1869440 w 1879600"/>
                <a:gd name="connsiteY8" fmla="*/ 1383239 h 2622759"/>
                <a:gd name="connsiteX9" fmla="*/ 1879600 w 1879600"/>
                <a:gd name="connsiteY9" fmla="*/ 2622759 h 2622759"/>
                <a:gd name="connsiteX10" fmla="*/ 1341120 w 1879600"/>
                <a:gd name="connsiteY10" fmla="*/ 2551639 h 2622759"/>
                <a:gd name="connsiteX11" fmla="*/ 1320800 w 1879600"/>
                <a:gd name="connsiteY11" fmla="*/ 692359 h 2622759"/>
                <a:gd name="connsiteX12" fmla="*/ 1209040 w 1879600"/>
                <a:gd name="connsiteY12" fmla="*/ 570440 h 2622759"/>
                <a:gd name="connsiteX13" fmla="*/ 1036320 w 1879600"/>
                <a:gd name="connsiteY13" fmla="*/ 499320 h 2622759"/>
                <a:gd name="connsiteX14" fmla="*/ 822960 w 1879600"/>
                <a:gd name="connsiteY14" fmla="*/ 519639 h 2622759"/>
                <a:gd name="connsiteX15" fmla="*/ 619760 w 1879600"/>
                <a:gd name="connsiteY15" fmla="*/ 550119 h 2622759"/>
                <a:gd name="connsiteX16" fmla="*/ 426720 w 1879600"/>
                <a:gd name="connsiteY16" fmla="*/ 773639 h 2622759"/>
                <a:gd name="connsiteX17" fmla="*/ 0 w 1879600"/>
                <a:gd name="connsiteY17" fmla="*/ 580599 h 2622759"/>
                <a:gd name="connsiteX18" fmla="*/ 213360 w 1879600"/>
                <a:gd name="connsiteY18" fmla="*/ 245319 h 2622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79600" h="2622759">
                  <a:moveTo>
                    <a:pt x="213360" y="245319"/>
                  </a:moveTo>
                  <a:cubicBezTo>
                    <a:pt x="304800" y="208066"/>
                    <a:pt x="365760" y="160652"/>
                    <a:pt x="457200" y="123399"/>
                  </a:cubicBezTo>
                  <a:cubicBezTo>
                    <a:pt x="514773" y="106466"/>
                    <a:pt x="541867" y="69213"/>
                    <a:pt x="599440" y="52280"/>
                  </a:cubicBezTo>
                  <a:lnTo>
                    <a:pt x="833120" y="1479"/>
                  </a:lnTo>
                  <a:cubicBezTo>
                    <a:pt x="933027" y="-10374"/>
                    <a:pt x="1026160" y="52279"/>
                    <a:pt x="1117600" y="72599"/>
                  </a:cubicBezTo>
                  <a:cubicBezTo>
                    <a:pt x="1209040" y="92919"/>
                    <a:pt x="1266614" y="62439"/>
                    <a:pt x="1381760" y="123399"/>
                  </a:cubicBezTo>
                  <a:lnTo>
                    <a:pt x="1747520" y="418039"/>
                  </a:lnTo>
                  <a:cubicBezTo>
                    <a:pt x="1764453" y="550119"/>
                    <a:pt x="1832187" y="722839"/>
                    <a:pt x="1849120" y="854919"/>
                  </a:cubicBezTo>
                  <a:lnTo>
                    <a:pt x="1869440" y="1383239"/>
                  </a:lnTo>
                  <a:cubicBezTo>
                    <a:pt x="1872827" y="1796412"/>
                    <a:pt x="1876213" y="2209586"/>
                    <a:pt x="1879600" y="2622759"/>
                  </a:cubicBezTo>
                  <a:lnTo>
                    <a:pt x="1341120" y="2551639"/>
                  </a:lnTo>
                  <a:lnTo>
                    <a:pt x="1320800" y="692359"/>
                  </a:lnTo>
                  <a:cubicBezTo>
                    <a:pt x="1308947" y="348613"/>
                    <a:pt x="1256453" y="602613"/>
                    <a:pt x="1209040" y="570440"/>
                  </a:cubicBezTo>
                  <a:cubicBezTo>
                    <a:pt x="1161627" y="538267"/>
                    <a:pt x="1110826" y="494240"/>
                    <a:pt x="1036320" y="499320"/>
                  </a:cubicBezTo>
                  <a:cubicBezTo>
                    <a:pt x="961814" y="504400"/>
                    <a:pt x="890693" y="523026"/>
                    <a:pt x="822960" y="519639"/>
                  </a:cubicBezTo>
                  <a:cubicBezTo>
                    <a:pt x="755227" y="516252"/>
                    <a:pt x="697653" y="485772"/>
                    <a:pt x="619760" y="550119"/>
                  </a:cubicBezTo>
                  <a:lnTo>
                    <a:pt x="426720" y="773639"/>
                  </a:lnTo>
                  <a:lnTo>
                    <a:pt x="0" y="580599"/>
                  </a:lnTo>
                  <a:lnTo>
                    <a:pt x="213360" y="245319"/>
                  </a:lnTo>
                  <a:close/>
                </a:path>
              </a:pathLst>
            </a:custGeom>
            <a:solidFill>
              <a:srgbClr val="FDEC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xmlns="" id="{6C4B94DE-C3F5-7698-36B4-B820D3696F98}"/>
                </a:ext>
              </a:extLst>
            </p:cNvPr>
            <p:cNvSpPr/>
            <p:nvPr/>
          </p:nvSpPr>
          <p:spPr>
            <a:xfrm>
              <a:off x="7005866" y="3506118"/>
              <a:ext cx="1772374" cy="2092960"/>
            </a:xfrm>
            <a:custGeom>
              <a:avLst/>
              <a:gdLst>
                <a:gd name="connsiteX0" fmla="*/ 0 w 1767840"/>
                <a:gd name="connsiteY0" fmla="*/ 0 h 2092960"/>
                <a:gd name="connsiteX1" fmla="*/ 538480 w 1767840"/>
                <a:gd name="connsiteY1" fmla="*/ 60960 h 2092960"/>
                <a:gd name="connsiteX2" fmla="*/ 528320 w 1767840"/>
                <a:gd name="connsiteY2" fmla="*/ 1270000 h 2092960"/>
                <a:gd name="connsiteX3" fmla="*/ 711200 w 1767840"/>
                <a:gd name="connsiteY3" fmla="*/ 1584960 h 2092960"/>
                <a:gd name="connsiteX4" fmla="*/ 1137920 w 1767840"/>
                <a:gd name="connsiteY4" fmla="*/ 1513840 h 2092960"/>
                <a:gd name="connsiteX5" fmla="*/ 1412240 w 1767840"/>
                <a:gd name="connsiteY5" fmla="*/ 1127760 h 2092960"/>
                <a:gd name="connsiteX6" fmla="*/ 1767840 w 1767840"/>
                <a:gd name="connsiteY6" fmla="*/ 1493520 h 2092960"/>
                <a:gd name="connsiteX7" fmla="*/ 1503680 w 1767840"/>
                <a:gd name="connsiteY7" fmla="*/ 1899920 h 2092960"/>
                <a:gd name="connsiteX8" fmla="*/ 934720 w 1767840"/>
                <a:gd name="connsiteY8" fmla="*/ 2092960 h 2092960"/>
                <a:gd name="connsiteX9" fmla="*/ 426720 w 1767840"/>
                <a:gd name="connsiteY9" fmla="*/ 1920240 h 2092960"/>
                <a:gd name="connsiteX10" fmla="*/ 142240 w 1767840"/>
                <a:gd name="connsiteY10" fmla="*/ 1727200 h 2092960"/>
                <a:gd name="connsiteX11" fmla="*/ 101600 w 1767840"/>
                <a:gd name="connsiteY11" fmla="*/ 1351280 h 2092960"/>
                <a:gd name="connsiteX12" fmla="*/ 10160 w 1767840"/>
                <a:gd name="connsiteY12" fmla="*/ 518160 h 2092960"/>
                <a:gd name="connsiteX0" fmla="*/ 0 w 1767840"/>
                <a:gd name="connsiteY0" fmla="*/ 0 h 2092960"/>
                <a:gd name="connsiteX1" fmla="*/ 538480 w 1767840"/>
                <a:gd name="connsiteY1" fmla="*/ 60960 h 2092960"/>
                <a:gd name="connsiteX2" fmla="*/ 528320 w 1767840"/>
                <a:gd name="connsiteY2" fmla="*/ 1270000 h 2092960"/>
                <a:gd name="connsiteX3" fmla="*/ 711200 w 1767840"/>
                <a:gd name="connsiteY3" fmla="*/ 1584960 h 2092960"/>
                <a:gd name="connsiteX4" fmla="*/ 1137920 w 1767840"/>
                <a:gd name="connsiteY4" fmla="*/ 1513840 h 2092960"/>
                <a:gd name="connsiteX5" fmla="*/ 1412240 w 1767840"/>
                <a:gd name="connsiteY5" fmla="*/ 1127760 h 2092960"/>
                <a:gd name="connsiteX6" fmla="*/ 1767840 w 1767840"/>
                <a:gd name="connsiteY6" fmla="*/ 1493520 h 2092960"/>
                <a:gd name="connsiteX7" fmla="*/ 1503680 w 1767840"/>
                <a:gd name="connsiteY7" fmla="*/ 1899920 h 2092960"/>
                <a:gd name="connsiteX8" fmla="*/ 934720 w 1767840"/>
                <a:gd name="connsiteY8" fmla="*/ 2092960 h 2092960"/>
                <a:gd name="connsiteX9" fmla="*/ 426720 w 1767840"/>
                <a:gd name="connsiteY9" fmla="*/ 1920240 h 2092960"/>
                <a:gd name="connsiteX10" fmla="*/ 142240 w 1767840"/>
                <a:gd name="connsiteY10" fmla="*/ 1727200 h 2092960"/>
                <a:gd name="connsiteX11" fmla="*/ 10160 w 1767840"/>
                <a:gd name="connsiteY11" fmla="*/ 1066800 h 2092960"/>
                <a:gd name="connsiteX12" fmla="*/ 10160 w 1767840"/>
                <a:gd name="connsiteY12" fmla="*/ 518160 h 2092960"/>
                <a:gd name="connsiteX0" fmla="*/ 0 w 1767840"/>
                <a:gd name="connsiteY0" fmla="*/ 0 h 2092960"/>
                <a:gd name="connsiteX1" fmla="*/ 538480 w 1767840"/>
                <a:gd name="connsiteY1" fmla="*/ 60960 h 2092960"/>
                <a:gd name="connsiteX2" fmla="*/ 528320 w 1767840"/>
                <a:gd name="connsiteY2" fmla="*/ 1270000 h 2092960"/>
                <a:gd name="connsiteX3" fmla="*/ 711200 w 1767840"/>
                <a:gd name="connsiteY3" fmla="*/ 1584960 h 2092960"/>
                <a:gd name="connsiteX4" fmla="*/ 1137920 w 1767840"/>
                <a:gd name="connsiteY4" fmla="*/ 1513840 h 2092960"/>
                <a:gd name="connsiteX5" fmla="*/ 1412240 w 1767840"/>
                <a:gd name="connsiteY5" fmla="*/ 1127760 h 2092960"/>
                <a:gd name="connsiteX6" fmla="*/ 1767840 w 1767840"/>
                <a:gd name="connsiteY6" fmla="*/ 1493520 h 2092960"/>
                <a:gd name="connsiteX7" fmla="*/ 1503680 w 1767840"/>
                <a:gd name="connsiteY7" fmla="*/ 1899920 h 2092960"/>
                <a:gd name="connsiteX8" fmla="*/ 934720 w 1767840"/>
                <a:gd name="connsiteY8" fmla="*/ 2092960 h 2092960"/>
                <a:gd name="connsiteX9" fmla="*/ 426720 w 1767840"/>
                <a:gd name="connsiteY9" fmla="*/ 1920240 h 2092960"/>
                <a:gd name="connsiteX10" fmla="*/ 142240 w 1767840"/>
                <a:gd name="connsiteY10" fmla="*/ 1727200 h 2092960"/>
                <a:gd name="connsiteX11" fmla="*/ 10160 w 1767840"/>
                <a:gd name="connsiteY11" fmla="*/ 1066800 h 2092960"/>
                <a:gd name="connsiteX12" fmla="*/ 10160 w 1767840"/>
                <a:gd name="connsiteY12" fmla="*/ 518160 h 2092960"/>
                <a:gd name="connsiteX0" fmla="*/ 0 w 1767840"/>
                <a:gd name="connsiteY0" fmla="*/ 0 h 2092960"/>
                <a:gd name="connsiteX1" fmla="*/ 538480 w 1767840"/>
                <a:gd name="connsiteY1" fmla="*/ 60960 h 2092960"/>
                <a:gd name="connsiteX2" fmla="*/ 528320 w 1767840"/>
                <a:gd name="connsiteY2" fmla="*/ 1270000 h 2092960"/>
                <a:gd name="connsiteX3" fmla="*/ 751840 w 1767840"/>
                <a:gd name="connsiteY3" fmla="*/ 1564640 h 2092960"/>
                <a:gd name="connsiteX4" fmla="*/ 1137920 w 1767840"/>
                <a:gd name="connsiteY4" fmla="*/ 1513840 h 2092960"/>
                <a:gd name="connsiteX5" fmla="*/ 1412240 w 1767840"/>
                <a:gd name="connsiteY5" fmla="*/ 1127760 h 2092960"/>
                <a:gd name="connsiteX6" fmla="*/ 1767840 w 1767840"/>
                <a:gd name="connsiteY6" fmla="*/ 1493520 h 2092960"/>
                <a:gd name="connsiteX7" fmla="*/ 1503680 w 1767840"/>
                <a:gd name="connsiteY7" fmla="*/ 1899920 h 2092960"/>
                <a:gd name="connsiteX8" fmla="*/ 934720 w 1767840"/>
                <a:gd name="connsiteY8" fmla="*/ 2092960 h 2092960"/>
                <a:gd name="connsiteX9" fmla="*/ 426720 w 1767840"/>
                <a:gd name="connsiteY9" fmla="*/ 1920240 h 2092960"/>
                <a:gd name="connsiteX10" fmla="*/ 142240 w 1767840"/>
                <a:gd name="connsiteY10" fmla="*/ 1727200 h 2092960"/>
                <a:gd name="connsiteX11" fmla="*/ 10160 w 1767840"/>
                <a:gd name="connsiteY11" fmla="*/ 1066800 h 2092960"/>
                <a:gd name="connsiteX12" fmla="*/ 10160 w 1767840"/>
                <a:gd name="connsiteY12" fmla="*/ 518160 h 2092960"/>
                <a:gd name="connsiteX0" fmla="*/ 4534 w 1772374"/>
                <a:gd name="connsiteY0" fmla="*/ 0 h 2092960"/>
                <a:gd name="connsiteX1" fmla="*/ 543014 w 1772374"/>
                <a:gd name="connsiteY1" fmla="*/ 60960 h 2092960"/>
                <a:gd name="connsiteX2" fmla="*/ 532854 w 1772374"/>
                <a:gd name="connsiteY2" fmla="*/ 1270000 h 2092960"/>
                <a:gd name="connsiteX3" fmla="*/ 756374 w 1772374"/>
                <a:gd name="connsiteY3" fmla="*/ 1564640 h 2092960"/>
                <a:gd name="connsiteX4" fmla="*/ 1142454 w 1772374"/>
                <a:gd name="connsiteY4" fmla="*/ 1513840 h 2092960"/>
                <a:gd name="connsiteX5" fmla="*/ 1416774 w 1772374"/>
                <a:gd name="connsiteY5" fmla="*/ 1127760 h 2092960"/>
                <a:gd name="connsiteX6" fmla="*/ 1772374 w 1772374"/>
                <a:gd name="connsiteY6" fmla="*/ 1493520 h 2092960"/>
                <a:gd name="connsiteX7" fmla="*/ 1508214 w 1772374"/>
                <a:gd name="connsiteY7" fmla="*/ 1899920 h 2092960"/>
                <a:gd name="connsiteX8" fmla="*/ 939254 w 1772374"/>
                <a:gd name="connsiteY8" fmla="*/ 2092960 h 2092960"/>
                <a:gd name="connsiteX9" fmla="*/ 431254 w 1772374"/>
                <a:gd name="connsiteY9" fmla="*/ 1920240 h 2092960"/>
                <a:gd name="connsiteX10" fmla="*/ 146774 w 1772374"/>
                <a:gd name="connsiteY10" fmla="*/ 1727200 h 2092960"/>
                <a:gd name="connsiteX11" fmla="*/ 14694 w 1772374"/>
                <a:gd name="connsiteY11" fmla="*/ 1066800 h 2092960"/>
                <a:gd name="connsiteX12" fmla="*/ 4534 w 1772374"/>
                <a:gd name="connsiteY12" fmla="*/ 762000 h 2092960"/>
                <a:gd name="connsiteX13" fmla="*/ 14694 w 1772374"/>
                <a:gd name="connsiteY13" fmla="*/ 518160 h 2092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72374" h="2092960">
                  <a:moveTo>
                    <a:pt x="4534" y="0"/>
                  </a:moveTo>
                  <a:lnTo>
                    <a:pt x="543014" y="60960"/>
                  </a:lnTo>
                  <a:cubicBezTo>
                    <a:pt x="539627" y="463973"/>
                    <a:pt x="536241" y="866987"/>
                    <a:pt x="532854" y="1270000"/>
                  </a:cubicBezTo>
                  <a:lnTo>
                    <a:pt x="756374" y="1564640"/>
                  </a:lnTo>
                  <a:lnTo>
                    <a:pt x="1142454" y="1513840"/>
                  </a:lnTo>
                  <a:lnTo>
                    <a:pt x="1416774" y="1127760"/>
                  </a:lnTo>
                  <a:lnTo>
                    <a:pt x="1772374" y="1493520"/>
                  </a:lnTo>
                  <a:lnTo>
                    <a:pt x="1508214" y="1899920"/>
                  </a:lnTo>
                  <a:lnTo>
                    <a:pt x="939254" y="2092960"/>
                  </a:lnTo>
                  <a:lnTo>
                    <a:pt x="431254" y="1920240"/>
                  </a:lnTo>
                  <a:lnTo>
                    <a:pt x="146774" y="1727200"/>
                  </a:lnTo>
                  <a:cubicBezTo>
                    <a:pt x="102747" y="1507067"/>
                    <a:pt x="-2239" y="1388533"/>
                    <a:pt x="14694" y="1066800"/>
                  </a:cubicBezTo>
                  <a:cubicBezTo>
                    <a:pt x="-10706" y="902547"/>
                    <a:pt x="4534" y="853440"/>
                    <a:pt x="4534" y="762000"/>
                  </a:cubicBezTo>
                  <a:cubicBezTo>
                    <a:pt x="4534" y="670560"/>
                    <a:pt x="11307" y="555413"/>
                    <a:pt x="14694" y="518160"/>
                  </a:cubicBezTo>
                </a:path>
              </a:pathLst>
            </a:custGeom>
            <a:solidFill>
              <a:srgbClr val="7E87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xmlns="" id="{D4428704-A0FA-3442-4691-FF39EC947D10}"/>
                </a:ext>
              </a:extLst>
            </p:cNvPr>
            <p:cNvSpPr/>
            <p:nvPr/>
          </p:nvSpPr>
          <p:spPr>
            <a:xfrm>
              <a:off x="8270240" y="2276758"/>
              <a:ext cx="568960" cy="1971040"/>
            </a:xfrm>
            <a:custGeom>
              <a:avLst/>
              <a:gdLst>
                <a:gd name="connsiteX0" fmla="*/ 20320 w 568960"/>
                <a:gd name="connsiteY0" fmla="*/ 0 h 1971040"/>
                <a:gd name="connsiteX1" fmla="*/ 20320 w 568960"/>
                <a:gd name="connsiteY1" fmla="*/ 0 h 1971040"/>
                <a:gd name="connsiteX2" fmla="*/ 558800 w 568960"/>
                <a:gd name="connsiteY2" fmla="*/ 0 h 1971040"/>
                <a:gd name="connsiteX3" fmla="*/ 568960 w 568960"/>
                <a:gd name="connsiteY3" fmla="*/ 1971040 h 1971040"/>
                <a:gd name="connsiteX4" fmla="*/ 0 w 568960"/>
                <a:gd name="connsiteY4" fmla="*/ 1879600 h 1971040"/>
                <a:gd name="connsiteX5" fmla="*/ 20320 w 568960"/>
                <a:gd name="connsiteY5" fmla="*/ 0 h 1971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8960" h="1971040">
                  <a:moveTo>
                    <a:pt x="20320" y="0"/>
                  </a:moveTo>
                  <a:lnTo>
                    <a:pt x="20320" y="0"/>
                  </a:lnTo>
                  <a:lnTo>
                    <a:pt x="558800" y="0"/>
                  </a:lnTo>
                  <a:cubicBezTo>
                    <a:pt x="562187" y="657013"/>
                    <a:pt x="565573" y="1314027"/>
                    <a:pt x="568960" y="1971040"/>
                  </a:cubicBezTo>
                  <a:lnTo>
                    <a:pt x="0" y="187960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DEC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" name="Hộp Văn bản 14">
              <a:extLst>
                <a:ext uri="{FF2B5EF4-FFF2-40B4-BE49-F238E27FC236}">
                  <a16:creationId xmlns:a16="http://schemas.microsoft.com/office/drawing/2014/main" xmlns="" id="{459A3AEA-E9CF-6C1C-C327-A2FCBFA0F163}"/>
                </a:ext>
              </a:extLst>
            </p:cNvPr>
            <p:cNvSpPr txBox="1"/>
            <p:nvPr/>
          </p:nvSpPr>
          <p:spPr>
            <a:xfrm>
              <a:off x="5547879" y="3029653"/>
              <a:ext cx="53893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2</a:t>
              </a:r>
              <a:endPara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  <p:sp>
          <p:nvSpPr>
            <p:cNvPr id="16" name="Hộp Văn bản 15">
              <a:extLst>
                <a:ext uri="{FF2B5EF4-FFF2-40B4-BE49-F238E27FC236}">
                  <a16:creationId xmlns:a16="http://schemas.microsoft.com/office/drawing/2014/main" xmlns="" id="{CDD3E6A3-7CBA-4EFF-AD79-3B77F6CED480}"/>
                </a:ext>
              </a:extLst>
            </p:cNvPr>
            <p:cNvSpPr txBox="1"/>
            <p:nvPr/>
          </p:nvSpPr>
          <p:spPr>
            <a:xfrm>
              <a:off x="7000761" y="1636311"/>
              <a:ext cx="53893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3</a:t>
              </a:r>
              <a:endPara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  <p:sp>
          <p:nvSpPr>
            <p:cNvPr id="17" name="Hộp Văn bản 16">
              <a:extLst>
                <a:ext uri="{FF2B5EF4-FFF2-40B4-BE49-F238E27FC236}">
                  <a16:creationId xmlns:a16="http://schemas.microsoft.com/office/drawing/2014/main" xmlns="" id="{20FC7D06-A1CE-0E0A-31C6-018764780479}"/>
                </a:ext>
              </a:extLst>
            </p:cNvPr>
            <p:cNvSpPr txBox="1"/>
            <p:nvPr/>
          </p:nvSpPr>
          <p:spPr>
            <a:xfrm>
              <a:off x="7062949" y="4175019"/>
              <a:ext cx="53893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4</a:t>
              </a:r>
              <a:endPara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  <p:sp>
          <p:nvSpPr>
            <p:cNvPr id="18" name="Hộp Văn bản 17">
              <a:extLst>
                <a:ext uri="{FF2B5EF4-FFF2-40B4-BE49-F238E27FC236}">
                  <a16:creationId xmlns:a16="http://schemas.microsoft.com/office/drawing/2014/main" xmlns="" id="{D3D5E27D-51A6-7773-B5F0-3CF576E99FAE}"/>
                </a:ext>
              </a:extLst>
            </p:cNvPr>
            <p:cNvSpPr txBox="1"/>
            <p:nvPr/>
          </p:nvSpPr>
          <p:spPr>
            <a:xfrm>
              <a:off x="8270836" y="2844887"/>
              <a:ext cx="53893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5</a:t>
              </a:r>
              <a:endPara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  <p:grpSp>
          <p:nvGrpSpPr>
            <p:cNvPr id="317" name="Đồ họa 240">
              <a:extLst>
                <a:ext uri="{FF2B5EF4-FFF2-40B4-BE49-F238E27FC236}">
                  <a16:creationId xmlns:a16="http://schemas.microsoft.com/office/drawing/2014/main" xmlns="" id="{19470A55-7280-4FC9-EAFC-5E8F1C4D2DA0}"/>
                </a:ext>
              </a:extLst>
            </p:cNvPr>
            <p:cNvGrpSpPr/>
            <p:nvPr/>
          </p:nvGrpSpPr>
          <p:grpSpPr>
            <a:xfrm>
              <a:off x="4598876" y="2939791"/>
              <a:ext cx="1033487" cy="368759"/>
              <a:chOff x="5675422" y="3343483"/>
              <a:chExt cx="549258" cy="195981"/>
            </a:xfrm>
          </p:grpSpPr>
          <p:grpSp>
            <p:nvGrpSpPr>
              <p:cNvPr id="318" name="Đồ họa 240">
                <a:extLst>
                  <a:ext uri="{FF2B5EF4-FFF2-40B4-BE49-F238E27FC236}">
                    <a16:creationId xmlns:a16="http://schemas.microsoft.com/office/drawing/2014/main" xmlns="" id="{598454CF-A62D-ED09-7038-670ABFEDEAB5}"/>
                  </a:ext>
                </a:extLst>
              </p:cNvPr>
              <p:cNvGrpSpPr/>
              <p:nvPr/>
            </p:nvGrpSpPr>
            <p:grpSpPr>
              <a:xfrm>
                <a:off x="5685075" y="3480546"/>
                <a:ext cx="539605" cy="58918"/>
                <a:chOff x="5685075" y="3480546"/>
                <a:chExt cx="539605" cy="58918"/>
              </a:xfrm>
            </p:grpSpPr>
            <p:sp>
              <p:nvSpPr>
                <p:cNvPr id="319" name="Hình tự do: Hình 318">
                  <a:extLst>
                    <a:ext uri="{FF2B5EF4-FFF2-40B4-BE49-F238E27FC236}">
                      <a16:creationId xmlns:a16="http://schemas.microsoft.com/office/drawing/2014/main" xmlns="" id="{69018169-4470-A1C7-FC35-0560D88D5196}"/>
                    </a:ext>
                  </a:extLst>
                </p:cNvPr>
                <p:cNvSpPr/>
                <p:nvPr/>
              </p:nvSpPr>
              <p:spPr>
                <a:xfrm>
                  <a:off x="5685075" y="3480546"/>
                  <a:ext cx="539605" cy="58918"/>
                </a:xfrm>
                <a:custGeom>
                  <a:avLst/>
                  <a:gdLst>
                    <a:gd name="connsiteX0" fmla="*/ 8224 w 539605"/>
                    <a:gd name="connsiteY0" fmla="*/ 41042 h 58918"/>
                    <a:gd name="connsiteX1" fmla="*/ 502 w 539605"/>
                    <a:gd name="connsiteY1" fmla="*/ 50694 h 58918"/>
                    <a:gd name="connsiteX2" fmla="*/ 502 w 539605"/>
                    <a:gd name="connsiteY2" fmla="*/ 50694 h 58918"/>
                    <a:gd name="connsiteX3" fmla="*/ 10155 w 539605"/>
                    <a:gd name="connsiteY3" fmla="*/ 58416 h 58918"/>
                    <a:gd name="connsiteX4" fmla="*/ 531381 w 539605"/>
                    <a:gd name="connsiteY4" fmla="*/ 17876 h 58918"/>
                    <a:gd name="connsiteX5" fmla="*/ 539103 w 539605"/>
                    <a:gd name="connsiteY5" fmla="*/ 8224 h 58918"/>
                    <a:gd name="connsiteX6" fmla="*/ 539103 w 539605"/>
                    <a:gd name="connsiteY6" fmla="*/ 8224 h 58918"/>
                    <a:gd name="connsiteX7" fmla="*/ 529451 w 539605"/>
                    <a:gd name="connsiteY7" fmla="*/ 502 h 58918"/>
                    <a:gd name="connsiteX8" fmla="*/ 8224 w 539605"/>
                    <a:gd name="connsiteY8" fmla="*/ 41042 h 589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9605" h="58918">
                      <a:moveTo>
                        <a:pt x="8224" y="41042"/>
                      </a:moveTo>
                      <a:cubicBezTo>
                        <a:pt x="2433" y="41042"/>
                        <a:pt x="-1428" y="46833"/>
                        <a:pt x="502" y="50694"/>
                      </a:cubicBezTo>
                      <a:lnTo>
                        <a:pt x="502" y="50694"/>
                      </a:lnTo>
                      <a:cubicBezTo>
                        <a:pt x="502" y="56486"/>
                        <a:pt x="6294" y="60347"/>
                        <a:pt x="10155" y="58416"/>
                      </a:cubicBezTo>
                      <a:lnTo>
                        <a:pt x="531381" y="17876"/>
                      </a:lnTo>
                      <a:cubicBezTo>
                        <a:pt x="537173" y="17876"/>
                        <a:pt x="541034" y="12085"/>
                        <a:pt x="539103" y="8224"/>
                      </a:cubicBezTo>
                      <a:lnTo>
                        <a:pt x="539103" y="8224"/>
                      </a:lnTo>
                      <a:cubicBezTo>
                        <a:pt x="539103" y="2433"/>
                        <a:pt x="533312" y="-1428"/>
                        <a:pt x="529451" y="502"/>
                      </a:cubicBezTo>
                      <a:lnTo>
                        <a:pt x="8224" y="41042"/>
                      </a:lnTo>
                      <a:close/>
                    </a:path>
                  </a:pathLst>
                </a:custGeom>
                <a:solidFill>
                  <a:srgbClr val="1268B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20" name="Hình tự do: Hình 319">
                  <a:extLst>
                    <a:ext uri="{FF2B5EF4-FFF2-40B4-BE49-F238E27FC236}">
                      <a16:creationId xmlns:a16="http://schemas.microsoft.com/office/drawing/2014/main" xmlns="" id="{250050D7-6F0F-A4CE-D037-33F5C238FC65}"/>
                    </a:ext>
                  </a:extLst>
                </p:cNvPr>
                <p:cNvSpPr/>
                <p:nvPr/>
              </p:nvSpPr>
              <p:spPr>
                <a:xfrm>
                  <a:off x="5691371" y="3490698"/>
                  <a:ext cx="528948" cy="46331"/>
                </a:xfrm>
                <a:custGeom>
                  <a:avLst/>
                  <a:gdLst>
                    <a:gd name="connsiteX0" fmla="*/ 9652 w 528948"/>
                    <a:gd name="connsiteY0" fmla="*/ 40540 h 46331"/>
                    <a:gd name="connsiteX1" fmla="*/ 0 w 528948"/>
                    <a:gd name="connsiteY1" fmla="*/ 44401 h 46331"/>
                    <a:gd name="connsiteX2" fmla="*/ 0 w 528948"/>
                    <a:gd name="connsiteY2" fmla="*/ 44401 h 46331"/>
                    <a:gd name="connsiteX3" fmla="*/ 9652 w 528948"/>
                    <a:gd name="connsiteY3" fmla="*/ 46331 h 46331"/>
                    <a:gd name="connsiteX4" fmla="*/ 519296 w 528948"/>
                    <a:gd name="connsiteY4" fmla="*/ 5791 h 46331"/>
                    <a:gd name="connsiteX5" fmla="*/ 528949 w 528948"/>
                    <a:gd name="connsiteY5" fmla="*/ 1930 h 46331"/>
                    <a:gd name="connsiteX6" fmla="*/ 528949 w 528948"/>
                    <a:gd name="connsiteY6" fmla="*/ 1930 h 46331"/>
                    <a:gd name="connsiteX7" fmla="*/ 519296 w 528948"/>
                    <a:gd name="connsiteY7" fmla="*/ 0 h 46331"/>
                    <a:gd name="connsiteX8" fmla="*/ 9652 w 528948"/>
                    <a:gd name="connsiteY8" fmla="*/ 40540 h 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28948" h="46331">
                      <a:moveTo>
                        <a:pt x="9652" y="40540"/>
                      </a:moveTo>
                      <a:cubicBezTo>
                        <a:pt x="3861" y="40540"/>
                        <a:pt x="0" y="42470"/>
                        <a:pt x="0" y="44401"/>
                      </a:cubicBezTo>
                      <a:lnTo>
                        <a:pt x="0" y="44401"/>
                      </a:lnTo>
                      <a:cubicBezTo>
                        <a:pt x="0" y="46331"/>
                        <a:pt x="3861" y="46331"/>
                        <a:pt x="9652" y="46331"/>
                      </a:cubicBezTo>
                      <a:lnTo>
                        <a:pt x="519296" y="5791"/>
                      </a:lnTo>
                      <a:cubicBezTo>
                        <a:pt x="525088" y="5791"/>
                        <a:pt x="528949" y="3861"/>
                        <a:pt x="528949" y="1930"/>
                      </a:cubicBezTo>
                      <a:lnTo>
                        <a:pt x="528949" y="1930"/>
                      </a:lnTo>
                      <a:cubicBezTo>
                        <a:pt x="528949" y="0"/>
                        <a:pt x="525088" y="0"/>
                        <a:pt x="519296" y="0"/>
                      </a:cubicBezTo>
                      <a:lnTo>
                        <a:pt x="9652" y="40540"/>
                      </a:lnTo>
                      <a:close/>
                    </a:path>
                  </a:pathLst>
                </a:custGeom>
                <a:solidFill>
                  <a:srgbClr val="00A4E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21" name="Đồ họa 240">
                <a:extLst>
                  <a:ext uri="{FF2B5EF4-FFF2-40B4-BE49-F238E27FC236}">
                    <a16:creationId xmlns:a16="http://schemas.microsoft.com/office/drawing/2014/main" xmlns="" id="{D549517B-0194-64C6-C126-6B06B7929B05}"/>
                  </a:ext>
                </a:extLst>
              </p:cNvPr>
              <p:cNvGrpSpPr/>
              <p:nvPr/>
            </p:nvGrpSpPr>
            <p:grpSpPr>
              <a:xfrm>
                <a:off x="5720325" y="3355568"/>
                <a:ext cx="484547" cy="170394"/>
                <a:chOff x="5720325" y="3355568"/>
                <a:chExt cx="484547" cy="170394"/>
              </a:xfrm>
            </p:grpSpPr>
            <p:grpSp>
              <p:nvGrpSpPr>
                <p:cNvPr id="322" name="Đồ họa 240">
                  <a:extLst>
                    <a:ext uri="{FF2B5EF4-FFF2-40B4-BE49-F238E27FC236}">
                      <a16:creationId xmlns:a16="http://schemas.microsoft.com/office/drawing/2014/main" xmlns="" id="{9C2DAAB8-1384-22AB-390F-8B66E8D1D997}"/>
                    </a:ext>
                  </a:extLst>
                </p:cNvPr>
                <p:cNvGrpSpPr/>
                <p:nvPr/>
              </p:nvGrpSpPr>
              <p:grpSpPr>
                <a:xfrm>
                  <a:off x="6181707" y="3355568"/>
                  <a:ext cx="23165" cy="133715"/>
                  <a:chOff x="6181707" y="3355568"/>
                  <a:chExt cx="23165" cy="133715"/>
                </a:xfrm>
              </p:grpSpPr>
              <p:grpSp>
                <p:nvGrpSpPr>
                  <p:cNvPr id="323" name="Đồ họa 240">
                    <a:extLst>
                      <a:ext uri="{FF2B5EF4-FFF2-40B4-BE49-F238E27FC236}">
                        <a16:creationId xmlns:a16="http://schemas.microsoft.com/office/drawing/2014/main" xmlns="" id="{3317339E-2001-48D1-7C20-3E1B5EB2F3D5}"/>
                      </a:ext>
                    </a:extLst>
                  </p:cNvPr>
                  <p:cNvGrpSpPr/>
                  <p:nvPr/>
                </p:nvGrpSpPr>
                <p:grpSpPr>
                  <a:xfrm>
                    <a:off x="6181707" y="3355568"/>
                    <a:ext cx="23165" cy="133715"/>
                    <a:chOff x="6181707" y="3355568"/>
                    <a:chExt cx="23165" cy="133715"/>
                  </a:xfrm>
                </p:grpSpPr>
                <p:sp>
                  <p:nvSpPr>
                    <p:cNvPr id="324" name="Hình tự do: Hình 323">
                      <a:extLst>
                        <a:ext uri="{FF2B5EF4-FFF2-40B4-BE49-F238E27FC236}">
                          <a16:creationId xmlns:a16="http://schemas.microsoft.com/office/drawing/2014/main" xmlns="" id="{FFFD6F96-06AA-E4CF-DA5D-F3D7A1CB2CA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81707" y="3355568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1 h 133715"/>
                        <a:gd name="connsiteX6" fmla="*/ 13513 w 23165"/>
                        <a:gd name="connsiteY6" fmla="*/ 5791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1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2"/>
                            <a:pt x="23166" y="125481"/>
                          </a:cubicBezTo>
                          <a:lnTo>
                            <a:pt x="13513" y="5791"/>
                          </a:lnTo>
                          <a:cubicBezTo>
                            <a:pt x="13513" y="3861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25" name="Hình tự do: Hình 324">
                      <a:extLst>
                        <a:ext uri="{FF2B5EF4-FFF2-40B4-BE49-F238E27FC236}">
                          <a16:creationId xmlns:a16="http://schemas.microsoft.com/office/drawing/2014/main" xmlns="" id="{C1C68958-4AAA-1CF6-5CFA-87F97943F1A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81707" y="3361359"/>
                      <a:ext cx="19304" cy="123550"/>
                    </a:xfrm>
                    <a:custGeom>
                      <a:avLst/>
                      <a:gdLst>
                        <a:gd name="connsiteX0" fmla="*/ 5791 w 19304"/>
                        <a:gd name="connsiteY0" fmla="*/ 0 h 123550"/>
                        <a:gd name="connsiteX1" fmla="*/ 0 w 19304"/>
                        <a:gd name="connsiteY1" fmla="*/ 7722 h 123550"/>
                        <a:gd name="connsiteX2" fmla="*/ 7722 w 19304"/>
                        <a:gd name="connsiteY2" fmla="*/ 117759 h 123550"/>
                        <a:gd name="connsiteX3" fmla="*/ 13513 w 19304"/>
                        <a:gd name="connsiteY3" fmla="*/ 123550 h 123550"/>
                        <a:gd name="connsiteX4" fmla="*/ 13513 w 19304"/>
                        <a:gd name="connsiteY4" fmla="*/ 123550 h 123550"/>
                        <a:gd name="connsiteX5" fmla="*/ 19305 w 19304"/>
                        <a:gd name="connsiteY5" fmla="*/ 115828 h 123550"/>
                        <a:gd name="connsiteX6" fmla="*/ 9652 w 19304"/>
                        <a:gd name="connsiteY6" fmla="*/ 5791 h 123550"/>
                        <a:gd name="connsiteX7" fmla="*/ 5791 w 19304"/>
                        <a:gd name="connsiteY7" fmla="*/ 0 h 123550"/>
                        <a:gd name="connsiteX8" fmla="*/ 5791 w 19304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9304" h="123550">
                          <a:moveTo>
                            <a:pt x="5791" y="0"/>
                          </a:moveTo>
                          <a:cubicBezTo>
                            <a:pt x="1931" y="0"/>
                            <a:pt x="0" y="3861"/>
                            <a:pt x="0" y="7722"/>
                          </a:cubicBezTo>
                          <a:lnTo>
                            <a:pt x="7722" y="117759"/>
                          </a:lnTo>
                          <a:cubicBezTo>
                            <a:pt x="7722" y="121620"/>
                            <a:pt x="11583" y="123550"/>
                            <a:pt x="13513" y="123550"/>
                          </a:cubicBezTo>
                          <a:lnTo>
                            <a:pt x="13513" y="123550"/>
                          </a:lnTo>
                          <a:cubicBezTo>
                            <a:pt x="17374" y="123550"/>
                            <a:pt x="19305" y="119689"/>
                            <a:pt x="19305" y="115828"/>
                          </a:cubicBezTo>
                          <a:lnTo>
                            <a:pt x="9652" y="5791"/>
                          </a:lnTo>
                          <a:cubicBezTo>
                            <a:pt x="11583" y="1931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326" name="Hình tự do: Hình 325">
                    <a:extLst>
                      <a:ext uri="{FF2B5EF4-FFF2-40B4-BE49-F238E27FC236}">
                        <a16:creationId xmlns:a16="http://schemas.microsoft.com/office/drawing/2014/main" xmlns="" id="{C4322B4D-6FFE-0EC2-2D66-0DD1941F4B34}"/>
                      </a:ext>
                    </a:extLst>
                  </p:cNvPr>
                  <p:cNvSpPr/>
                  <p:nvPr/>
                </p:nvSpPr>
                <p:spPr>
                  <a:xfrm>
                    <a:off x="6191360" y="3363290"/>
                    <a:ext cx="11582" cy="117758"/>
                  </a:xfrm>
                  <a:custGeom>
                    <a:avLst/>
                    <a:gdLst>
                      <a:gd name="connsiteX0" fmla="*/ 0 w 11582"/>
                      <a:gd name="connsiteY0" fmla="*/ 0 h 117758"/>
                      <a:gd name="connsiteX1" fmla="*/ 0 w 11582"/>
                      <a:gd name="connsiteY1" fmla="*/ 0 h 117758"/>
                      <a:gd name="connsiteX2" fmla="*/ 7722 w 11582"/>
                      <a:gd name="connsiteY2" fmla="*/ 115828 h 117758"/>
                      <a:gd name="connsiteX3" fmla="*/ 9652 w 11582"/>
                      <a:gd name="connsiteY3" fmla="*/ 117759 h 117758"/>
                      <a:gd name="connsiteX4" fmla="*/ 9652 w 11582"/>
                      <a:gd name="connsiteY4" fmla="*/ 117759 h 117758"/>
                      <a:gd name="connsiteX5" fmla="*/ 11583 w 11582"/>
                      <a:gd name="connsiteY5" fmla="*/ 115828 h 117758"/>
                      <a:gd name="connsiteX6" fmla="*/ 0 w 11582"/>
                      <a:gd name="connsiteY6" fmla="*/ 0 h 117758"/>
                      <a:gd name="connsiteX7" fmla="*/ 0 w 11582"/>
                      <a:gd name="connsiteY7" fmla="*/ 0 h 117758"/>
                      <a:gd name="connsiteX8" fmla="*/ 0 w 11582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82" h="117758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lnTo>
                          <a:pt x="7722" y="115828"/>
                        </a:lnTo>
                        <a:cubicBezTo>
                          <a:pt x="7722" y="115828"/>
                          <a:pt x="7722" y="117759"/>
                          <a:pt x="9652" y="117759"/>
                        </a:cubicBezTo>
                        <a:lnTo>
                          <a:pt x="9652" y="117759"/>
                        </a:lnTo>
                        <a:cubicBezTo>
                          <a:pt x="9652" y="117759"/>
                          <a:pt x="11583" y="117759"/>
                          <a:pt x="11583" y="115828"/>
                        </a:cubicBezTo>
                        <a:lnTo>
                          <a:pt x="0" y="0"/>
                        </a:lnTo>
                        <a:cubicBezTo>
                          <a:pt x="1931" y="0"/>
                          <a:pt x="0" y="0"/>
                          <a:pt x="0" y="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27" name="Đồ họa 240">
                  <a:extLst>
                    <a:ext uri="{FF2B5EF4-FFF2-40B4-BE49-F238E27FC236}">
                      <a16:creationId xmlns:a16="http://schemas.microsoft.com/office/drawing/2014/main" xmlns="" id="{54582351-2A72-E150-A6BE-DEE2A4C82B00}"/>
                    </a:ext>
                  </a:extLst>
                </p:cNvPr>
                <p:cNvGrpSpPr/>
                <p:nvPr/>
              </p:nvGrpSpPr>
              <p:grpSpPr>
                <a:xfrm>
                  <a:off x="6116071" y="3361359"/>
                  <a:ext cx="23165" cy="133715"/>
                  <a:chOff x="6116071" y="3361359"/>
                  <a:chExt cx="23165" cy="133715"/>
                </a:xfrm>
              </p:grpSpPr>
              <p:grpSp>
                <p:nvGrpSpPr>
                  <p:cNvPr id="328" name="Đồ họa 240">
                    <a:extLst>
                      <a:ext uri="{FF2B5EF4-FFF2-40B4-BE49-F238E27FC236}">
                        <a16:creationId xmlns:a16="http://schemas.microsoft.com/office/drawing/2014/main" xmlns="" id="{DB507CB6-5B75-7923-9C91-47BAA539F806}"/>
                      </a:ext>
                    </a:extLst>
                  </p:cNvPr>
                  <p:cNvGrpSpPr/>
                  <p:nvPr/>
                </p:nvGrpSpPr>
                <p:grpSpPr>
                  <a:xfrm>
                    <a:off x="6116071" y="3361359"/>
                    <a:ext cx="23165" cy="133715"/>
                    <a:chOff x="6116071" y="3361359"/>
                    <a:chExt cx="23165" cy="133715"/>
                  </a:xfrm>
                </p:grpSpPr>
                <p:sp>
                  <p:nvSpPr>
                    <p:cNvPr id="329" name="Hình tự do: Hình 328">
                      <a:extLst>
                        <a:ext uri="{FF2B5EF4-FFF2-40B4-BE49-F238E27FC236}">
                          <a16:creationId xmlns:a16="http://schemas.microsoft.com/office/drawing/2014/main" xmlns="" id="{4D97A8F2-1DCD-30E0-F0D3-CEDA36F5F2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16071" y="3361359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1 h 133715"/>
                        <a:gd name="connsiteX6" fmla="*/ 13513 w 23165"/>
                        <a:gd name="connsiteY6" fmla="*/ 5791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2"/>
                            <a:pt x="23166" y="125481"/>
                          </a:cubicBezTo>
                          <a:lnTo>
                            <a:pt x="13513" y="5791"/>
                          </a:lnTo>
                          <a:cubicBezTo>
                            <a:pt x="13513" y="1931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30" name="Hình tự do: Hình 329">
                      <a:extLst>
                        <a:ext uri="{FF2B5EF4-FFF2-40B4-BE49-F238E27FC236}">
                          <a16:creationId xmlns:a16="http://schemas.microsoft.com/office/drawing/2014/main" xmlns="" id="{08710FDC-977F-A070-D5BA-20C1437DBA5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16071" y="3367150"/>
                      <a:ext cx="21235" cy="123550"/>
                    </a:xfrm>
                    <a:custGeom>
                      <a:avLst/>
                      <a:gdLst>
                        <a:gd name="connsiteX0" fmla="*/ 5791 w 21235"/>
                        <a:gd name="connsiteY0" fmla="*/ 0 h 123550"/>
                        <a:gd name="connsiteX1" fmla="*/ 0 w 21235"/>
                        <a:gd name="connsiteY1" fmla="*/ 7722 h 123550"/>
                        <a:gd name="connsiteX2" fmla="*/ 9652 w 21235"/>
                        <a:gd name="connsiteY2" fmla="*/ 117759 h 123550"/>
                        <a:gd name="connsiteX3" fmla="*/ 15444 w 21235"/>
                        <a:gd name="connsiteY3" fmla="*/ 123550 h 123550"/>
                        <a:gd name="connsiteX4" fmla="*/ 15444 w 21235"/>
                        <a:gd name="connsiteY4" fmla="*/ 123550 h 123550"/>
                        <a:gd name="connsiteX5" fmla="*/ 21235 w 21235"/>
                        <a:gd name="connsiteY5" fmla="*/ 115828 h 123550"/>
                        <a:gd name="connsiteX6" fmla="*/ 13513 w 21235"/>
                        <a:gd name="connsiteY6" fmla="*/ 5791 h 123550"/>
                        <a:gd name="connsiteX7" fmla="*/ 5791 w 21235"/>
                        <a:gd name="connsiteY7" fmla="*/ 0 h 123550"/>
                        <a:gd name="connsiteX8" fmla="*/ 5791 w 21235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3550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17759"/>
                          </a:lnTo>
                          <a:cubicBezTo>
                            <a:pt x="9652" y="121620"/>
                            <a:pt x="13513" y="123550"/>
                            <a:pt x="15444" y="123550"/>
                          </a:cubicBezTo>
                          <a:lnTo>
                            <a:pt x="15444" y="123550"/>
                          </a:lnTo>
                          <a:cubicBezTo>
                            <a:pt x="19305" y="123550"/>
                            <a:pt x="21235" y="119689"/>
                            <a:pt x="21235" y="115828"/>
                          </a:cubicBezTo>
                          <a:lnTo>
                            <a:pt x="13513" y="5791"/>
                          </a:lnTo>
                          <a:cubicBezTo>
                            <a:pt x="11583" y="1930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331" name="Hình tự do: Hình 330">
                    <a:extLst>
                      <a:ext uri="{FF2B5EF4-FFF2-40B4-BE49-F238E27FC236}">
                        <a16:creationId xmlns:a16="http://schemas.microsoft.com/office/drawing/2014/main" xmlns="" id="{AEC11ADE-A7A7-6980-94FC-BE3CFA947E65}"/>
                      </a:ext>
                    </a:extLst>
                  </p:cNvPr>
                  <p:cNvSpPr/>
                  <p:nvPr/>
                </p:nvSpPr>
                <p:spPr>
                  <a:xfrm>
                    <a:off x="6124866" y="3369081"/>
                    <a:ext cx="12440" cy="117758"/>
                  </a:xfrm>
                  <a:custGeom>
                    <a:avLst/>
                    <a:gdLst>
                      <a:gd name="connsiteX0" fmla="*/ 858 w 12440"/>
                      <a:gd name="connsiteY0" fmla="*/ 0 h 117758"/>
                      <a:gd name="connsiteX1" fmla="*/ 858 w 12440"/>
                      <a:gd name="connsiteY1" fmla="*/ 0 h 117758"/>
                      <a:gd name="connsiteX2" fmla="*/ 8580 w 12440"/>
                      <a:gd name="connsiteY2" fmla="*/ 115828 h 117758"/>
                      <a:gd name="connsiteX3" fmla="*/ 10510 w 12440"/>
                      <a:gd name="connsiteY3" fmla="*/ 117759 h 117758"/>
                      <a:gd name="connsiteX4" fmla="*/ 10510 w 12440"/>
                      <a:gd name="connsiteY4" fmla="*/ 117759 h 117758"/>
                      <a:gd name="connsiteX5" fmla="*/ 12441 w 12440"/>
                      <a:gd name="connsiteY5" fmla="*/ 115828 h 117758"/>
                      <a:gd name="connsiteX6" fmla="*/ 858 w 12440"/>
                      <a:gd name="connsiteY6" fmla="*/ 0 h 117758"/>
                      <a:gd name="connsiteX7" fmla="*/ 858 w 12440"/>
                      <a:gd name="connsiteY7" fmla="*/ 0 h 117758"/>
                      <a:gd name="connsiteX8" fmla="*/ 858 w 12440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2440" h="117758">
                        <a:moveTo>
                          <a:pt x="858" y="0"/>
                        </a:moveTo>
                        <a:cubicBezTo>
                          <a:pt x="858" y="0"/>
                          <a:pt x="-1073" y="0"/>
                          <a:pt x="858" y="0"/>
                        </a:cubicBezTo>
                        <a:lnTo>
                          <a:pt x="8580" y="115828"/>
                        </a:lnTo>
                        <a:cubicBezTo>
                          <a:pt x="8580" y="115828"/>
                          <a:pt x="8580" y="117759"/>
                          <a:pt x="10510" y="117759"/>
                        </a:cubicBezTo>
                        <a:lnTo>
                          <a:pt x="10510" y="117759"/>
                        </a:lnTo>
                        <a:cubicBezTo>
                          <a:pt x="10510" y="117759"/>
                          <a:pt x="12441" y="117759"/>
                          <a:pt x="12441" y="115828"/>
                        </a:cubicBezTo>
                        <a:lnTo>
                          <a:pt x="858" y="0"/>
                        </a:lnTo>
                        <a:cubicBezTo>
                          <a:pt x="2788" y="0"/>
                          <a:pt x="858" y="0"/>
                          <a:pt x="858" y="0"/>
                        </a:cubicBezTo>
                        <a:lnTo>
                          <a:pt x="858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32" name="Đồ họa 240">
                  <a:extLst>
                    <a:ext uri="{FF2B5EF4-FFF2-40B4-BE49-F238E27FC236}">
                      <a16:creationId xmlns:a16="http://schemas.microsoft.com/office/drawing/2014/main" xmlns="" id="{391BF51C-F1F6-62FF-E889-8AAB703E50E9}"/>
                    </a:ext>
                  </a:extLst>
                </p:cNvPr>
                <p:cNvGrpSpPr/>
                <p:nvPr/>
              </p:nvGrpSpPr>
              <p:grpSpPr>
                <a:xfrm>
                  <a:off x="6050435" y="3366637"/>
                  <a:ext cx="23165" cy="134229"/>
                  <a:chOff x="6050435" y="3366637"/>
                  <a:chExt cx="23165" cy="134229"/>
                </a:xfrm>
              </p:grpSpPr>
              <p:grpSp>
                <p:nvGrpSpPr>
                  <p:cNvPr id="333" name="Đồ họa 240">
                    <a:extLst>
                      <a:ext uri="{FF2B5EF4-FFF2-40B4-BE49-F238E27FC236}">
                        <a16:creationId xmlns:a16="http://schemas.microsoft.com/office/drawing/2014/main" xmlns="" id="{471EB945-E27A-036F-84B6-C03373C2A365}"/>
                      </a:ext>
                    </a:extLst>
                  </p:cNvPr>
                  <p:cNvGrpSpPr/>
                  <p:nvPr/>
                </p:nvGrpSpPr>
                <p:grpSpPr>
                  <a:xfrm>
                    <a:off x="6050435" y="3366637"/>
                    <a:ext cx="23165" cy="134229"/>
                    <a:chOff x="6050435" y="3366637"/>
                    <a:chExt cx="23165" cy="134229"/>
                  </a:xfrm>
                </p:grpSpPr>
                <p:sp>
                  <p:nvSpPr>
                    <p:cNvPr id="334" name="Hình tự do: Hình 333">
                      <a:extLst>
                        <a:ext uri="{FF2B5EF4-FFF2-40B4-BE49-F238E27FC236}">
                          <a16:creationId xmlns:a16="http://schemas.microsoft.com/office/drawing/2014/main" xmlns="" id="{08F69439-067D-4116-1B9C-1EAD7573D91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50435" y="3366637"/>
                      <a:ext cx="23165" cy="134229"/>
                    </a:xfrm>
                    <a:custGeom>
                      <a:avLst/>
                      <a:gdLst>
                        <a:gd name="connsiteX0" fmla="*/ 5791 w 23165"/>
                        <a:gd name="connsiteY0" fmla="*/ 513 h 134229"/>
                        <a:gd name="connsiteX1" fmla="*/ 0 w 23165"/>
                        <a:gd name="connsiteY1" fmla="*/ 8235 h 134229"/>
                        <a:gd name="connsiteX2" fmla="*/ 9652 w 23165"/>
                        <a:gd name="connsiteY2" fmla="*/ 127925 h 134229"/>
                        <a:gd name="connsiteX3" fmla="*/ 17374 w 23165"/>
                        <a:gd name="connsiteY3" fmla="*/ 133716 h 134229"/>
                        <a:gd name="connsiteX4" fmla="*/ 17374 w 23165"/>
                        <a:gd name="connsiteY4" fmla="*/ 133716 h 134229"/>
                        <a:gd name="connsiteX5" fmla="*/ 23166 w 23165"/>
                        <a:gd name="connsiteY5" fmla="*/ 125994 h 134229"/>
                        <a:gd name="connsiteX6" fmla="*/ 13513 w 23165"/>
                        <a:gd name="connsiteY6" fmla="*/ 6305 h 134229"/>
                        <a:gd name="connsiteX7" fmla="*/ 5791 w 23165"/>
                        <a:gd name="connsiteY7" fmla="*/ 513 h 134229"/>
                        <a:gd name="connsiteX8" fmla="*/ 5791 w 23165"/>
                        <a:gd name="connsiteY8" fmla="*/ 513 h 13422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4229">
                          <a:moveTo>
                            <a:pt x="5791" y="513"/>
                          </a:moveTo>
                          <a:cubicBezTo>
                            <a:pt x="1930" y="513"/>
                            <a:pt x="0" y="4374"/>
                            <a:pt x="0" y="8235"/>
                          </a:cubicBezTo>
                          <a:lnTo>
                            <a:pt x="9652" y="127925"/>
                          </a:lnTo>
                          <a:cubicBezTo>
                            <a:pt x="9652" y="131785"/>
                            <a:pt x="13513" y="135646"/>
                            <a:pt x="17374" y="133716"/>
                          </a:cubicBezTo>
                          <a:lnTo>
                            <a:pt x="17374" y="133716"/>
                          </a:lnTo>
                          <a:cubicBezTo>
                            <a:pt x="21235" y="133716"/>
                            <a:pt x="23166" y="129855"/>
                            <a:pt x="23166" y="125994"/>
                          </a:cubicBezTo>
                          <a:lnTo>
                            <a:pt x="13513" y="6305"/>
                          </a:lnTo>
                          <a:cubicBezTo>
                            <a:pt x="13513" y="2444"/>
                            <a:pt x="9652" y="-1417"/>
                            <a:pt x="5791" y="513"/>
                          </a:cubicBezTo>
                          <a:lnTo>
                            <a:pt x="5791" y="513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35" name="Hình tự do: Hình 334">
                      <a:extLst>
                        <a:ext uri="{FF2B5EF4-FFF2-40B4-BE49-F238E27FC236}">
                          <a16:creationId xmlns:a16="http://schemas.microsoft.com/office/drawing/2014/main" xmlns="" id="{F778AFFF-F63C-FAD3-9AFC-EA71BFE9293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50435" y="3371011"/>
                      <a:ext cx="21235" cy="123550"/>
                    </a:xfrm>
                    <a:custGeom>
                      <a:avLst/>
                      <a:gdLst>
                        <a:gd name="connsiteX0" fmla="*/ 5791 w 21235"/>
                        <a:gd name="connsiteY0" fmla="*/ 0 h 123550"/>
                        <a:gd name="connsiteX1" fmla="*/ 0 w 21235"/>
                        <a:gd name="connsiteY1" fmla="*/ 7722 h 123550"/>
                        <a:gd name="connsiteX2" fmla="*/ 9652 w 21235"/>
                        <a:gd name="connsiteY2" fmla="*/ 117759 h 123550"/>
                        <a:gd name="connsiteX3" fmla="*/ 15444 w 21235"/>
                        <a:gd name="connsiteY3" fmla="*/ 123550 h 123550"/>
                        <a:gd name="connsiteX4" fmla="*/ 15444 w 21235"/>
                        <a:gd name="connsiteY4" fmla="*/ 123550 h 123550"/>
                        <a:gd name="connsiteX5" fmla="*/ 21235 w 21235"/>
                        <a:gd name="connsiteY5" fmla="*/ 115828 h 123550"/>
                        <a:gd name="connsiteX6" fmla="*/ 11583 w 21235"/>
                        <a:gd name="connsiteY6" fmla="*/ 7722 h 123550"/>
                        <a:gd name="connsiteX7" fmla="*/ 5791 w 21235"/>
                        <a:gd name="connsiteY7" fmla="*/ 0 h 123550"/>
                        <a:gd name="connsiteX8" fmla="*/ 5791 w 21235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3550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17759"/>
                          </a:lnTo>
                          <a:cubicBezTo>
                            <a:pt x="9652" y="121620"/>
                            <a:pt x="13513" y="123550"/>
                            <a:pt x="15444" y="123550"/>
                          </a:cubicBezTo>
                          <a:lnTo>
                            <a:pt x="15444" y="123550"/>
                          </a:lnTo>
                          <a:cubicBezTo>
                            <a:pt x="19305" y="123550"/>
                            <a:pt x="21235" y="119689"/>
                            <a:pt x="21235" y="115828"/>
                          </a:cubicBezTo>
                          <a:lnTo>
                            <a:pt x="11583" y="7722"/>
                          </a:lnTo>
                          <a:cubicBezTo>
                            <a:pt x="11583" y="3861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336" name="Hình tự do: Hình 335">
                    <a:extLst>
                      <a:ext uri="{FF2B5EF4-FFF2-40B4-BE49-F238E27FC236}">
                        <a16:creationId xmlns:a16="http://schemas.microsoft.com/office/drawing/2014/main" xmlns="" id="{D9E7549C-3115-50C2-56B9-DE8A85EEE713}"/>
                      </a:ext>
                    </a:extLst>
                  </p:cNvPr>
                  <p:cNvSpPr/>
                  <p:nvPr/>
                </p:nvSpPr>
                <p:spPr>
                  <a:xfrm>
                    <a:off x="6059230" y="3374872"/>
                    <a:ext cx="12440" cy="117758"/>
                  </a:xfrm>
                  <a:custGeom>
                    <a:avLst/>
                    <a:gdLst>
                      <a:gd name="connsiteX0" fmla="*/ 858 w 12440"/>
                      <a:gd name="connsiteY0" fmla="*/ 0 h 117758"/>
                      <a:gd name="connsiteX1" fmla="*/ 858 w 12440"/>
                      <a:gd name="connsiteY1" fmla="*/ 0 h 117758"/>
                      <a:gd name="connsiteX2" fmla="*/ 8580 w 12440"/>
                      <a:gd name="connsiteY2" fmla="*/ 115828 h 117758"/>
                      <a:gd name="connsiteX3" fmla="*/ 10510 w 12440"/>
                      <a:gd name="connsiteY3" fmla="*/ 117759 h 117758"/>
                      <a:gd name="connsiteX4" fmla="*/ 10510 w 12440"/>
                      <a:gd name="connsiteY4" fmla="*/ 117759 h 117758"/>
                      <a:gd name="connsiteX5" fmla="*/ 12441 w 12440"/>
                      <a:gd name="connsiteY5" fmla="*/ 115828 h 117758"/>
                      <a:gd name="connsiteX6" fmla="*/ 858 w 12440"/>
                      <a:gd name="connsiteY6" fmla="*/ 0 h 117758"/>
                      <a:gd name="connsiteX7" fmla="*/ 858 w 12440"/>
                      <a:gd name="connsiteY7" fmla="*/ 0 h 117758"/>
                      <a:gd name="connsiteX8" fmla="*/ 858 w 12440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2440" h="117758">
                        <a:moveTo>
                          <a:pt x="858" y="0"/>
                        </a:moveTo>
                        <a:cubicBezTo>
                          <a:pt x="858" y="0"/>
                          <a:pt x="-1072" y="0"/>
                          <a:pt x="858" y="0"/>
                        </a:cubicBezTo>
                        <a:lnTo>
                          <a:pt x="8580" y="115828"/>
                        </a:lnTo>
                        <a:cubicBezTo>
                          <a:pt x="8580" y="115828"/>
                          <a:pt x="8580" y="117759"/>
                          <a:pt x="10510" y="117759"/>
                        </a:cubicBezTo>
                        <a:lnTo>
                          <a:pt x="10510" y="117759"/>
                        </a:lnTo>
                        <a:cubicBezTo>
                          <a:pt x="10510" y="117759"/>
                          <a:pt x="12441" y="117759"/>
                          <a:pt x="12441" y="115828"/>
                        </a:cubicBezTo>
                        <a:lnTo>
                          <a:pt x="858" y="0"/>
                        </a:lnTo>
                        <a:cubicBezTo>
                          <a:pt x="2788" y="0"/>
                          <a:pt x="858" y="0"/>
                          <a:pt x="858" y="0"/>
                        </a:cubicBezTo>
                        <a:lnTo>
                          <a:pt x="858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37" name="Đồ họa 240">
                  <a:extLst>
                    <a:ext uri="{FF2B5EF4-FFF2-40B4-BE49-F238E27FC236}">
                      <a16:creationId xmlns:a16="http://schemas.microsoft.com/office/drawing/2014/main" xmlns="" id="{CA1EFF17-BD50-2335-F6D8-3CEF85527218}"/>
                    </a:ext>
                  </a:extLst>
                </p:cNvPr>
                <p:cNvGrpSpPr/>
                <p:nvPr/>
              </p:nvGrpSpPr>
              <p:grpSpPr>
                <a:xfrm>
                  <a:off x="5984799" y="3371011"/>
                  <a:ext cx="23165" cy="133715"/>
                  <a:chOff x="5984799" y="3371011"/>
                  <a:chExt cx="23165" cy="133715"/>
                </a:xfrm>
              </p:grpSpPr>
              <p:grpSp>
                <p:nvGrpSpPr>
                  <p:cNvPr id="338" name="Đồ họa 240">
                    <a:extLst>
                      <a:ext uri="{FF2B5EF4-FFF2-40B4-BE49-F238E27FC236}">
                        <a16:creationId xmlns:a16="http://schemas.microsoft.com/office/drawing/2014/main" xmlns="" id="{9C1F2294-97DA-A80D-F1B9-D18054558423}"/>
                      </a:ext>
                    </a:extLst>
                  </p:cNvPr>
                  <p:cNvGrpSpPr/>
                  <p:nvPr/>
                </p:nvGrpSpPr>
                <p:grpSpPr>
                  <a:xfrm>
                    <a:off x="5984799" y="3371011"/>
                    <a:ext cx="23165" cy="133715"/>
                    <a:chOff x="5984799" y="3371011"/>
                    <a:chExt cx="23165" cy="133715"/>
                  </a:xfrm>
                </p:grpSpPr>
                <p:sp>
                  <p:nvSpPr>
                    <p:cNvPr id="339" name="Hình tự do: Hình 338">
                      <a:extLst>
                        <a:ext uri="{FF2B5EF4-FFF2-40B4-BE49-F238E27FC236}">
                          <a16:creationId xmlns:a16="http://schemas.microsoft.com/office/drawing/2014/main" xmlns="" id="{2383D362-E4E1-6064-9384-7DB06C1B7F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84799" y="3371011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1 h 133715"/>
                        <a:gd name="connsiteX6" fmla="*/ 13513 w 23165"/>
                        <a:gd name="connsiteY6" fmla="*/ 7722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2"/>
                            <a:pt x="23166" y="125481"/>
                          </a:cubicBezTo>
                          <a:lnTo>
                            <a:pt x="13513" y="7722"/>
                          </a:lnTo>
                          <a:cubicBezTo>
                            <a:pt x="13513" y="3861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40" name="Hình tự do: Hình 339">
                      <a:extLst>
                        <a:ext uri="{FF2B5EF4-FFF2-40B4-BE49-F238E27FC236}">
                          <a16:creationId xmlns:a16="http://schemas.microsoft.com/office/drawing/2014/main" xmlns="" id="{5459C56E-7B97-C2D2-2658-F33FE5B4808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84799" y="3376803"/>
                      <a:ext cx="21235" cy="123550"/>
                    </a:xfrm>
                    <a:custGeom>
                      <a:avLst/>
                      <a:gdLst>
                        <a:gd name="connsiteX0" fmla="*/ 5791 w 21235"/>
                        <a:gd name="connsiteY0" fmla="*/ 0 h 123550"/>
                        <a:gd name="connsiteX1" fmla="*/ 0 w 21235"/>
                        <a:gd name="connsiteY1" fmla="*/ 7722 h 123550"/>
                        <a:gd name="connsiteX2" fmla="*/ 9652 w 21235"/>
                        <a:gd name="connsiteY2" fmla="*/ 117759 h 123550"/>
                        <a:gd name="connsiteX3" fmla="*/ 15444 w 21235"/>
                        <a:gd name="connsiteY3" fmla="*/ 123550 h 123550"/>
                        <a:gd name="connsiteX4" fmla="*/ 15444 w 21235"/>
                        <a:gd name="connsiteY4" fmla="*/ 123550 h 123550"/>
                        <a:gd name="connsiteX5" fmla="*/ 21235 w 21235"/>
                        <a:gd name="connsiteY5" fmla="*/ 115828 h 123550"/>
                        <a:gd name="connsiteX6" fmla="*/ 11583 w 21235"/>
                        <a:gd name="connsiteY6" fmla="*/ 5791 h 123550"/>
                        <a:gd name="connsiteX7" fmla="*/ 5791 w 21235"/>
                        <a:gd name="connsiteY7" fmla="*/ 0 h 123550"/>
                        <a:gd name="connsiteX8" fmla="*/ 5791 w 21235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3550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17759"/>
                          </a:lnTo>
                          <a:cubicBezTo>
                            <a:pt x="9652" y="121620"/>
                            <a:pt x="13513" y="123550"/>
                            <a:pt x="15444" y="123550"/>
                          </a:cubicBezTo>
                          <a:lnTo>
                            <a:pt x="15444" y="123550"/>
                          </a:lnTo>
                          <a:cubicBezTo>
                            <a:pt x="19305" y="123550"/>
                            <a:pt x="21235" y="119689"/>
                            <a:pt x="21235" y="115828"/>
                          </a:cubicBezTo>
                          <a:lnTo>
                            <a:pt x="11583" y="5791"/>
                          </a:lnTo>
                          <a:cubicBezTo>
                            <a:pt x="11583" y="1930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341" name="Hình tự do: Hình 340">
                    <a:extLst>
                      <a:ext uri="{FF2B5EF4-FFF2-40B4-BE49-F238E27FC236}">
                        <a16:creationId xmlns:a16="http://schemas.microsoft.com/office/drawing/2014/main" xmlns="" id="{630413EA-9791-ACB0-A955-BA0771107230}"/>
                      </a:ext>
                    </a:extLst>
                  </p:cNvPr>
                  <p:cNvSpPr/>
                  <p:nvPr/>
                </p:nvSpPr>
                <p:spPr>
                  <a:xfrm>
                    <a:off x="5993004" y="3378733"/>
                    <a:ext cx="13030" cy="117758"/>
                  </a:xfrm>
                  <a:custGeom>
                    <a:avLst/>
                    <a:gdLst>
                      <a:gd name="connsiteX0" fmla="*/ 1448 w 13030"/>
                      <a:gd name="connsiteY0" fmla="*/ 0 h 117758"/>
                      <a:gd name="connsiteX1" fmla="*/ 1448 w 13030"/>
                      <a:gd name="connsiteY1" fmla="*/ 0 h 117758"/>
                      <a:gd name="connsiteX2" fmla="*/ 9170 w 13030"/>
                      <a:gd name="connsiteY2" fmla="*/ 115828 h 117758"/>
                      <a:gd name="connsiteX3" fmla="*/ 11100 w 13030"/>
                      <a:gd name="connsiteY3" fmla="*/ 117759 h 117758"/>
                      <a:gd name="connsiteX4" fmla="*/ 11100 w 13030"/>
                      <a:gd name="connsiteY4" fmla="*/ 117759 h 117758"/>
                      <a:gd name="connsiteX5" fmla="*/ 13031 w 13030"/>
                      <a:gd name="connsiteY5" fmla="*/ 115828 h 117758"/>
                      <a:gd name="connsiteX6" fmla="*/ 1448 w 13030"/>
                      <a:gd name="connsiteY6" fmla="*/ 0 h 117758"/>
                      <a:gd name="connsiteX7" fmla="*/ 1448 w 13030"/>
                      <a:gd name="connsiteY7" fmla="*/ 0 h 117758"/>
                      <a:gd name="connsiteX8" fmla="*/ 1448 w 13030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030" h="117758">
                        <a:moveTo>
                          <a:pt x="1448" y="0"/>
                        </a:moveTo>
                        <a:cubicBezTo>
                          <a:pt x="-483" y="0"/>
                          <a:pt x="-483" y="1930"/>
                          <a:pt x="1448" y="0"/>
                        </a:cubicBezTo>
                        <a:lnTo>
                          <a:pt x="9170" y="115828"/>
                        </a:lnTo>
                        <a:cubicBezTo>
                          <a:pt x="9170" y="115828"/>
                          <a:pt x="9170" y="117759"/>
                          <a:pt x="11100" y="117759"/>
                        </a:cubicBezTo>
                        <a:lnTo>
                          <a:pt x="11100" y="117759"/>
                        </a:lnTo>
                        <a:cubicBezTo>
                          <a:pt x="11100" y="117759"/>
                          <a:pt x="13031" y="117759"/>
                          <a:pt x="13031" y="115828"/>
                        </a:cubicBezTo>
                        <a:lnTo>
                          <a:pt x="1448" y="0"/>
                        </a:lnTo>
                        <a:cubicBezTo>
                          <a:pt x="1448" y="0"/>
                          <a:pt x="1448" y="0"/>
                          <a:pt x="1448" y="0"/>
                        </a:cubicBezTo>
                        <a:lnTo>
                          <a:pt x="1448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42" name="Đồ họa 240">
                  <a:extLst>
                    <a:ext uri="{FF2B5EF4-FFF2-40B4-BE49-F238E27FC236}">
                      <a16:creationId xmlns:a16="http://schemas.microsoft.com/office/drawing/2014/main" xmlns="" id="{F04098E1-4A8B-A778-EC9B-F3963AE02DCC}"/>
                    </a:ext>
                  </a:extLst>
                </p:cNvPr>
                <p:cNvGrpSpPr/>
                <p:nvPr/>
              </p:nvGrpSpPr>
              <p:grpSpPr>
                <a:xfrm>
                  <a:off x="5919163" y="3376803"/>
                  <a:ext cx="23165" cy="133715"/>
                  <a:chOff x="5919163" y="3376803"/>
                  <a:chExt cx="23165" cy="133715"/>
                </a:xfrm>
              </p:grpSpPr>
              <p:grpSp>
                <p:nvGrpSpPr>
                  <p:cNvPr id="343" name="Đồ họa 240">
                    <a:extLst>
                      <a:ext uri="{FF2B5EF4-FFF2-40B4-BE49-F238E27FC236}">
                        <a16:creationId xmlns:a16="http://schemas.microsoft.com/office/drawing/2014/main" xmlns="" id="{6BAE93D6-83E0-4BB4-8EF4-6D17CE87EEA4}"/>
                      </a:ext>
                    </a:extLst>
                  </p:cNvPr>
                  <p:cNvGrpSpPr/>
                  <p:nvPr/>
                </p:nvGrpSpPr>
                <p:grpSpPr>
                  <a:xfrm>
                    <a:off x="5919163" y="3376803"/>
                    <a:ext cx="23165" cy="133715"/>
                    <a:chOff x="5919163" y="3376803"/>
                    <a:chExt cx="23165" cy="133715"/>
                  </a:xfrm>
                </p:grpSpPr>
                <p:sp>
                  <p:nvSpPr>
                    <p:cNvPr id="344" name="Hình tự do: Hình 343">
                      <a:extLst>
                        <a:ext uri="{FF2B5EF4-FFF2-40B4-BE49-F238E27FC236}">
                          <a16:creationId xmlns:a16="http://schemas.microsoft.com/office/drawing/2014/main" xmlns="" id="{F726CC94-4680-C1A6-281B-369C6E0BBE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9163" y="3376803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1 h 133715"/>
                        <a:gd name="connsiteX6" fmla="*/ 13513 w 23165"/>
                        <a:gd name="connsiteY6" fmla="*/ 5791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1"/>
                            <a:pt x="23166" y="125481"/>
                          </a:cubicBezTo>
                          <a:lnTo>
                            <a:pt x="13513" y="5791"/>
                          </a:lnTo>
                          <a:cubicBezTo>
                            <a:pt x="11583" y="1930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45" name="Hình tự do: Hình 344">
                      <a:extLst>
                        <a:ext uri="{FF2B5EF4-FFF2-40B4-BE49-F238E27FC236}">
                          <a16:creationId xmlns:a16="http://schemas.microsoft.com/office/drawing/2014/main" xmlns="" id="{658DADBD-026E-0DA1-15B1-9B9F12F72BA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9163" y="3382594"/>
                      <a:ext cx="21235" cy="123550"/>
                    </a:xfrm>
                    <a:custGeom>
                      <a:avLst/>
                      <a:gdLst>
                        <a:gd name="connsiteX0" fmla="*/ 5791 w 21235"/>
                        <a:gd name="connsiteY0" fmla="*/ 0 h 123550"/>
                        <a:gd name="connsiteX1" fmla="*/ 0 w 21235"/>
                        <a:gd name="connsiteY1" fmla="*/ 7722 h 123550"/>
                        <a:gd name="connsiteX2" fmla="*/ 9652 w 21235"/>
                        <a:gd name="connsiteY2" fmla="*/ 117759 h 123550"/>
                        <a:gd name="connsiteX3" fmla="*/ 15444 w 21235"/>
                        <a:gd name="connsiteY3" fmla="*/ 123550 h 123550"/>
                        <a:gd name="connsiteX4" fmla="*/ 15444 w 21235"/>
                        <a:gd name="connsiteY4" fmla="*/ 123550 h 123550"/>
                        <a:gd name="connsiteX5" fmla="*/ 21235 w 21235"/>
                        <a:gd name="connsiteY5" fmla="*/ 115828 h 123550"/>
                        <a:gd name="connsiteX6" fmla="*/ 11583 w 21235"/>
                        <a:gd name="connsiteY6" fmla="*/ 5791 h 123550"/>
                        <a:gd name="connsiteX7" fmla="*/ 5791 w 21235"/>
                        <a:gd name="connsiteY7" fmla="*/ 0 h 123550"/>
                        <a:gd name="connsiteX8" fmla="*/ 5791 w 21235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3550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17759"/>
                          </a:lnTo>
                          <a:cubicBezTo>
                            <a:pt x="9652" y="121620"/>
                            <a:pt x="13513" y="123550"/>
                            <a:pt x="15444" y="123550"/>
                          </a:cubicBezTo>
                          <a:lnTo>
                            <a:pt x="15444" y="123550"/>
                          </a:lnTo>
                          <a:cubicBezTo>
                            <a:pt x="19305" y="123550"/>
                            <a:pt x="21235" y="119689"/>
                            <a:pt x="21235" y="115828"/>
                          </a:cubicBezTo>
                          <a:lnTo>
                            <a:pt x="11583" y="5791"/>
                          </a:lnTo>
                          <a:cubicBezTo>
                            <a:pt x="11583" y="1930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346" name="Hình tự do: Hình 345">
                    <a:extLst>
                      <a:ext uri="{FF2B5EF4-FFF2-40B4-BE49-F238E27FC236}">
                        <a16:creationId xmlns:a16="http://schemas.microsoft.com/office/drawing/2014/main" xmlns="" id="{F22966BD-3E1C-2C65-F687-9C8E95914E04}"/>
                      </a:ext>
                    </a:extLst>
                  </p:cNvPr>
                  <p:cNvSpPr/>
                  <p:nvPr/>
                </p:nvSpPr>
                <p:spPr>
                  <a:xfrm>
                    <a:off x="5927368" y="3384525"/>
                    <a:ext cx="13030" cy="117758"/>
                  </a:xfrm>
                  <a:custGeom>
                    <a:avLst/>
                    <a:gdLst>
                      <a:gd name="connsiteX0" fmla="*/ 1448 w 13030"/>
                      <a:gd name="connsiteY0" fmla="*/ 0 h 117758"/>
                      <a:gd name="connsiteX1" fmla="*/ 1448 w 13030"/>
                      <a:gd name="connsiteY1" fmla="*/ 0 h 117758"/>
                      <a:gd name="connsiteX2" fmla="*/ 9170 w 13030"/>
                      <a:gd name="connsiteY2" fmla="*/ 115828 h 117758"/>
                      <a:gd name="connsiteX3" fmla="*/ 11100 w 13030"/>
                      <a:gd name="connsiteY3" fmla="*/ 117759 h 117758"/>
                      <a:gd name="connsiteX4" fmla="*/ 11100 w 13030"/>
                      <a:gd name="connsiteY4" fmla="*/ 117759 h 117758"/>
                      <a:gd name="connsiteX5" fmla="*/ 13031 w 13030"/>
                      <a:gd name="connsiteY5" fmla="*/ 115828 h 117758"/>
                      <a:gd name="connsiteX6" fmla="*/ 1448 w 13030"/>
                      <a:gd name="connsiteY6" fmla="*/ 0 h 117758"/>
                      <a:gd name="connsiteX7" fmla="*/ 1448 w 13030"/>
                      <a:gd name="connsiteY7" fmla="*/ 0 h 117758"/>
                      <a:gd name="connsiteX8" fmla="*/ 1448 w 13030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030" h="117758">
                        <a:moveTo>
                          <a:pt x="1448" y="0"/>
                        </a:moveTo>
                        <a:cubicBezTo>
                          <a:pt x="-483" y="0"/>
                          <a:pt x="-483" y="0"/>
                          <a:pt x="1448" y="0"/>
                        </a:cubicBezTo>
                        <a:lnTo>
                          <a:pt x="9170" y="115828"/>
                        </a:lnTo>
                        <a:cubicBezTo>
                          <a:pt x="9170" y="115828"/>
                          <a:pt x="9170" y="117759"/>
                          <a:pt x="11100" y="117759"/>
                        </a:cubicBezTo>
                        <a:lnTo>
                          <a:pt x="11100" y="117759"/>
                        </a:lnTo>
                        <a:cubicBezTo>
                          <a:pt x="11100" y="117759"/>
                          <a:pt x="13031" y="117759"/>
                          <a:pt x="13031" y="115828"/>
                        </a:cubicBezTo>
                        <a:lnTo>
                          <a:pt x="1448" y="0"/>
                        </a:lnTo>
                        <a:cubicBezTo>
                          <a:pt x="1448" y="0"/>
                          <a:pt x="1448" y="0"/>
                          <a:pt x="1448" y="0"/>
                        </a:cubicBezTo>
                        <a:lnTo>
                          <a:pt x="1448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47" name="Đồ họa 240">
                  <a:extLst>
                    <a:ext uri="{FF2B5EF4-FFF2-40B4-BE49-F238E27FC236}">
                      <a16:creationId xmlns:a16="http://schemas.microsoft.com/office/drawing/2014/main" xmlns="" id="{F59C3C10-9C95-989B-DCEB-7D0B61FDBA63}"/>
                    </a:ext>
                  </a:extLst>
                </p:cNvPr>
                <p:cNvGrpSpPr/>
                <p:nvPr/>
              </p:nvGrpSpPr>
              <p:grpSpPr>
                <a:xfrm>
                  <a:off x="5853527" y="3382594"/>
                  <a:ext cx="23165" cy="133715"/>
                  <a:chOff x="5853527" y="3382594"/>
                  <a:chExt cx="23165" cy="133715"/>
                </a:xfrm>
              </p:grpSpPr>
              <p:grpSp>
                <p:nvGrpSpPr>
                  <p:cNvPr id="348" name="Đồ họa 240">
                    <a:extLst>
                      <a:ext uri="{FF2B5EF4-FFF2-40B4-BE49-F238E27FC236}">
                        <a16:creationId xmlns:a16="http://schemas.microsoft.com/office/drawing/2014/main" xmlns="" id="{86BBC8EF-ACCA-95D7-38AE-A114C9ED464F}"/>
                      </a:ext>
                    </a:extLst>
                  </p:cNvPr>
                  <p:cNvGrpSpPr/>
                  <p:nvPr/>
                </p:nvGrpSpPr>
                <p:grpSpPr>
                  <a:xfrm>
                    <a:off x="5853527" y="3382594"/>
                    <a:ext cx="23165" cy="133715"/>
                    <a:chOff x="5853527" y="3382594"/>
                    <a:chExt cx="23165" cy="133715"/>
                  </a:xfrm>
                </p:grpSpPr>
                <p:sp>
                  <p:nvSpPr>
                    <p:cNvPr id="349" name="Hình tự do: Hình 348">
                      <a:extLst>
                        <a:ext uri="{FF2B5EF4-FFF2-40B4-BE49-F238E27FC236}">
                          <a16:creationId xmlns:a16="http://schemas.microsoft.com/office/drawing/2014/main" xmlns="" id="{DF337694-5FDD-0A8E-0977-6DF59001977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3527" y="3382594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0 h 133715"/>
                        <a:gd name="connsiteX6" fmla="*/ 13513 w 23165"/>
                        <a:gd name="connsiteY6" fmla="*/ 5791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1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2"/>
                            <a:pt x="23166" y="125480"/>
                          </a:cubicBezTo>
                          <a:lnTo>
                            <a:pt x="13513" y="5791"/>
                          </a:lnTo>
                          <a:cubicBezTo>
                            <a:pt x="11583" y="1930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50" name="Hình tự do: Hình 349">
                      <a:extLst>
                        <a:ext uri="{FF2B5EF4-FFF2-40B4-BE49-F238E27FC236}">
                          <a16:creationId xmlns:a16="http://schemas.microsoft.com/office/drawing/2014/main" xmlns="" id="{A74B843F-DF75-787B-3C4D-2502C70582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3527" y="3387872"/>
                      <a:ext cx="21235" cy="124063"/>
                    </a:xfrm>
                    <a:custGeom>
                      <a:avLst/>
                      <a:gdLst>
                        <a:gd name="connsiteX0" fmla="*/ 5791 w 21235"/>
                        <a:gd name="connsiteY0" fmla="*/ 513 h 124063"/>
                        <a:gd name="connsiteX1" fmla="*/ 0 w 21235"/>
                        <a:gd name="connsiteY1" fmla="*/ 8235 h 124063"/>
                        <a:gd name="connsiteX2" fmla="*/ 9652 w 21235"/>
                        <a:gd name="connsiteY2" fmla="*/ 118272 h 124063"/>
                        <a:gd name="connsiteX3" fmla="*/ 15444 w 21235"/>
                        <a:gd name="connsiteY3" fmla="*/ 124064 h 124063"/>
                        <a:gd name="connsiteX4" fmla="*/ 15444 w 21235"/>
                        <a:gd name="connsiteY4" fmla="*/ 124064 h 124063"/>
                        <a:gd name="connsiteX5" fmla="*/ 21235 w 21235"/>
                        <a:gd name="connsiteY5" fmla="*/ 116342 h 124063"/>
                        <a:gd name="connsiteX6" fmla="*/ 11583 w 21235"/>
                        <a:gd name="connsiteY6" fmla="*/ 6305 h 124063"/>
                        <a:gd name="connsiteX7" fmla="*/ 5791 w 21235"/>
                        <a:gd name="connsiteY7" fmla="*/ 513 h 124063"/>
                        <a:gd name="connsiteX8" fmla="*/ 5791 w 21235"/>
                        <a:gd name="connsiteY8" fmla="*/ 513 h 12406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4063">
                          <a:moveTo>
                            <a:pt x="5791" y="513"/>
                          </a:moveTo>
                          <a:cubicBezTo>
                            <a:pt x="1931" y="513"/>
                            <a:pt x="0" y="4374"/>
                            <a:pt x="0" y="8235"/>
                          </a:cubicBezTo>
                          <a:lnTo>
                            <a:pt x="9652" y="118272"/>
                          </a:lnTo>
                          <a:cubicBezTo>
                            <a:pt x="9652" y="122133"/>
                            <a:pt x="13513" y="124064"/>
                            <a:pt x="15444" y="124064"/>
                          </a:cubicBezTo>
                          <a:lnTo>
                            <a:pt x="15444" y="124064"/>
                          </a:lnTo>
                          <a:cubicBezTo>
                            <a:pt x="19305" y="124064"/>
                            <a:pt x="21235" y="120203"/>
                            <a:pt x="21235" y="116342"/>
                          </a:cubicBezTo>
                          <a:lnTo>
                            <a:pt x="11583" y="6305"/>
                          </a:lnTo>
                          <a:cubicBezTo>
                            <a:pt x="11583" y="2444"/>
                            <a:pt x="9652" y="-1417"/>
                            <a:pt x="5791" y="513"/>
                          </a:cubicBezTo>
                          <a:lnTo>
                            <a:pt x="5791" y="513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351" name="Hình tự do: Hình 350">
                    <a:extLst>
                      <a:ext uri="{FF2B5EF4-FFF2-40B4-BE49-F238E27FC236}">
                        <a16:creationId xmlns:a16="http://schemas.microsoft.com/office/drawing/2014/main" xmlns="" id="{F4B48F0B-376F-3D1A-CAC0-00990079602D}"/>
                      </a:ext>
                    </a:extLst>
                  </p:cNvPr>
                  <p:cNvSpPr/>
                  <p:nvPr/>
                </p:nvSpPr>
                <p:spPr>
                  <a:xfrm>
                    <a:off x="5861732" y="3390316"/>
                    <a:ext cx="13030" cy="117758"/>
                  </a:xfrm>
                  <a:custGeom>
                    <a:avLst/>
                    <a:gdLst>
                      <a:gd name="connsiteX0" fmla="*/ 1448 w 13030"/>
                      <a:gd name="connsiteY0" fmla="*/ 0 h 117758"/>
                      <a:gd name="connsiteX1" fmla="*/ 1448 w 13030"/>
                      <a:gd name="connsiteY1" fmla="*/ 0 h 117758"/>
                      <a:gd name="connsiteX2" fmla="*/ 9170 w 13030"/>
                      <a:gd name="connsiteY2" fmla="*/ 115828 h 117758"/>
                      <a:gd name="connsiteX3" fmla="*/ 11100 w 13030"/>
                      <a:gd name="connsiteY3" fmla="*/ 117759 h 117758"/>
                      <a:gd name="connsiteX4" fmla="*/ 11100 w 13030"/>
                      <a:gd name="connsiteY4" fmla="*/ 117759 h 117758"/>
                      <a:gd name="connsiteX5" fmla="*/ 13031 w 13030"/>
                      <a:gd name="connsiteY5" fmla="*/ 115828 h 117758"/>
                      <a:gd name="connsiteX6" fmla="*/ 1448 w 13030"/>
                      <a:gd name="connsiteY6" fmla="*/ 0 h 117758"/>
                      <a:gd name="connsiteX7" fmla="*/ 1448 w 13030"/>
                      <a:gd name="connsiteY7" fmla="*/ 0 h 117758"/>
                      <a:gd name="connsiteX8" fmla="*/ 1448 w 13030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030" h="117758">
                        <a:moveTo>
                          <a:pt x="1448" y="0"/>
                        </a:moveTo>
                        <a:cubicBezTo>
                          <a:pt x="-483" y="0"/>
                          <a:pt x="-483" y="0"/>
                          <a:pt x="1448" y="0"/>
                        </a:cubicBezTo>
                        <a:lnTo>
                          <a:pt x="9170" y="115828"/>
                        </a:lnTo>
                        <a:cubicBezTo>
                          <a:pt x="9170" y="115828"/>
                          <a:pt x="9170" y="117759"/>
                          <a:pt x="11100" y="117759"/>
                        </a:cubicBezTo>
                        <a:lnTo>
                          <a:pt x="11100" y="117759"/>
                        </a:lnTo>
                        <a:cubicBezTo>
                          <a:pt x="11100" y="117759"/>
                          <a:pt x="13031" y="117759"/>
                          <a:pt x="13031" y="115828"/>
                        </a:cubicBezTo>
                        <a:lnTo>
                          <a:pt x="1448" y="0"/>
                        </a:lnTo>
                        <a:cubicBezTo>
                          <a:pt x="1448" y="0"/>
                          <a:pt x="1448" y="0"/>
                          <a:pt x="1448" y="0"/>
                        </a:cubicBezTo>
                        <a:lnTo>
                          <a:pt x="1448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52" name="Đồ họa 240">
                  <a:extLst>
                    <a:ext uri="{FF2B5EF4-FFF2-40B4-BE49-F238E27FC236}">
                      <a16:creationId xmlns:a16="http://schemas.microsoft.com/office/drawing/2014/main" xmlns="" id="{413FD33C-1A49-7829-E604-20102B6F6E73}"/>
                    </a:ext>
                  </a:extLst>
                </p:cNvPr>
                <p:cNvGrpSpPr/>
                <p:nvPr/>
              </p:nvGrpSpPr>
              <p:grpSpPr>
                <a:xfrm>
                  <a:off x="5787892" y="3386455"/>
                  <a:ext cx="23165" cy="133715"/>
                  <a:chOff x="5787892" y="3386455"/>
                  <a:chExt cx="23165" cy="133715"/>
                </a:xfrm>
              </p:grpSpPr>
              <p:grpSp>
                <p:nvGrpSpPr>
                  <p:cNvPr id="353" name="Đồ họa 240">
                    <a:extLst>
                      <a:ext uri="{FF2B5EF4-FFF2-40B4-BE49-F238E27FC236}">
                        <a16:creationId xmlns:a16="http://schemas.microsoft.com/office/drawing/2014/main" xmlns="" id="{3E28144C-5C95-76FF-0833-95D7D0439CFD}"/>
                      </a:ext>
                    </a:extLst>
                  </p:cNvPr>
                  <p:cNvGrpSpPr/>
                  <p:nvPr/>
                </p:nvGrpSpPr>
                <p:grpSpPr>
                  <a:xfrm>
                    <a:off x="5787892" y="3386455"/>
                    <a:ext cx="23165" cy="133715"/>
                    <a:chOff x="5787892" y="3386455"/>
                    <a:chExt cx="23165" cy="133715"/>
                  </a:xfrm>
                </p:grpSpPr>
                <p:sp>
                  <p:nvSpPr>
                    <p:cNvPr id="354" name="Hình tự do: Hình 353">
                      <a:extLst>
                        <a:ext uri="{FF2B5EF4-FFF2-40B4-BE49-F238E27FC236}">
                          <a16:creationId xmlns:a16="http://schemas.microsoft.com/office/drawing/2014/main" xmlns="" id="{D0299DCE-6267-8BD1-B349-26893FE215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87892" y="3386455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1 h 133715"/>
                        <a:gd name="connsiteX6" fmla="*/ 13513 w 23165"/>
                        <a:gd name="connsiteY6" fmla="*/ 5791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1"/>
                            <a:pt x="23166" y="125481"/>
                          </a:cubicBezTo>
                          <a:lnTo>
                            <a:pt x="13513" y="5791"/>
                          </a:lnTo>
                          <a:cubicBezTo>
                            <a:pt x="11583" y="3861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55" name="Hình tự do: Hình 354">
                      <a:extLst>
                        <a:ext uri="{FF2B5EF4-FFF2-40B4-BE49-F238E27FC236}">
                          <a16:creationId xmlns:a16="http://schemas.microsoft.com/office/drawing/2014/main" xmlns="" id="{DC335496-9E1E-D918-7316-91B2924C330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87892" y="3392247"/>
                      <a:ext cx="21235" cy="123550"/>
                    </a:xfrm>
                    <a:custGeom>
                      <a:avLst/>
                      <a:gdLst>
                        <a:gd name="connsiteX0" fmla="*/ 5791 w 21235"/>
                        <a:gd name="connsiteY0" fmla="*/ 0 h 123550"/>
                        <a:gd name="connsiteX1" fmla="*/ 0 w 21235"/>
                        <a:gd name="connsiteY1" fmla="*/ 7722 h 123550"/>
                        <a:gd name="connsiteX2" fmla="*/ 9652 w 21235"/>
                        <a:gd name="connsiteY2" fmla="*/ 117759 h 123550"/>
                        <a:gd name="connsiteX3" fmla="*/ 15444 w 21235"/>
                        <a:gd name="connsiteY3" fmla="*/ 123550 h 123550"/>
                        <a:gd name="connsiteX4" fmla="*/ 15444 w 21235"/>
                        <a:gd name="connsiteY4" fmla="*/ 123550 h 123550"/>
                        <a:gd name="connsiteX5" fmla="*/ 21235 w 21235"/>
                        <a:gd name="connsiteY5" fmla="*/ 115828 h 123550"/>
                        <a:gd name="connsiteX6" fmla="*/ 11583 w 21235"/>
                        <a:gd name="connsiteY6" fmla="*/ 5791 h 123550"/>
                        <a:gd name="connsiteX7" fmla="*/ 5791 w 21235"/>
                        <a:gd name="connsiteY7" fmla="*/ 0 h 123550"/>
                        <a:gd name="connsiteX8" fmla="*/ 5791 w 21235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3550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17759"/>
                          </a:lnTo>
                          <a:cubicBezTo>
                            <a:pt x="9652" y="121620"/>
                            <a:pt x="13513" y="123550"/>
                            <a:pt x="15444" y="123550"/>
                          </a:cubicBezTo>
                          <a:lnTo>
                            <a:pt x="15444" y="123550"/>
                          </a:lnTo>
                          <a:cubicBezTo>
                            <a:pt x="19305" y="123550"/>
                            <a:pt x="21235" y="119689"/>
                            <a:pt x="21235" y="115828"/>
                          </a:cubicBezTo>
                          <a:lnTo>
                            <a:pt x="11583" y="5791"/>
                          </a:lnTo>
                          <a:cubicBezTo>
                            <a:pt x="11583" y="1930"/>
                            <a:pt x="772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356" name="Hình tự do: Hình 355">
                    <a:extLst>
                      <a:ext uri="{FF2B5EF4-FFF2-40B4-BE49-F238E27FC236}">
                        <a16:creationId xmlns:a16="http://schemas.microsoft.com/office/drawing/2014/main" xmlns="" id="{2DB641E7-D31C-C110-42EF-BB75C98758D2}"/>
                      </a:ext>
                    </a:extLst>
                  </p:cNvPr>
                  <p:cNvSpPr/>
                  <p:nvPr/>
                </p:nvSpPr>
                <p:spPr>
                  <a:xfrm>
                    <a:off x="5796096" y="3394177"/>
                    <a:ext cx="13030" cy="117758"/>
                  </a:xfrm>
                  <a:custGeom>
                    <a:avLst/>
                    <a:gdLst>
                      <a:gd name="connsiteX0" fmla="*/ 1448 w 13030"/>
                      <a:gd name="connsiteY0" fmla="*/ 0 h 117758"/>
                      <a:gd name="connsiteX1" fmla="*/ 1448 w 13030"/>
                      <a:gd name="connsiteY1" fmla="*/ 0 h 117758"/>
                      <a:gd name="connsiteX2" fmla="*/ 9170 w 13030"/>
                      <a:gd name="connsiteY2" fmla="*/ 115828 h 117758"/>
                      <a:gd name="connsiteX3" fmla="*/ 11100 w 13030"/>
                      <a:gd name="connsiteY3" fmla="*/ 117759 h 117758"/>
                      <a:gd name="connsiteX4" fmla="*/ 11100 w 13030"/>
                      <a:gd name="connsiteY4" fmla="*/ 117759 h 117758"/>
                      <a:gd name="connsiteX5" fmla="*/ 13031 w 13030"/>
                      <a:gd name="connsiteY5" fmla="*/ 115828 h 117758"/>
                      <a:gd name="connsiteX6" fmla="*/ 1448 w 13030"/>
                      <a:gd name="connsiteY6" fmla="*/ 0 h 117758"/>
                      <a:gd name="connsiteX7" fmla="*/ 1448 w 13030"/>
                      <a:gd name="connsiteY7" fmla="*/ 0 h 117758"/>
                      <a:gd name="connsiteX8" fmla="*/ 1448 w 13030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030" h="117758">
                        <a:moveTo>
                          <a:pt x="1448" y="0"/>
                        </a:moveTo>
                        <a:cubicBezTo>
                          <a:pt x="-483" y="0"/>
                          <a:pt x="-483" y="1931"/>
                          <a:pt x="1448" y="0"/>
                        </a:cubicBezTo>
                        <a:lnTo>
                          <a:pt x="9170" y="115828"/>
                        </a:lnTo>
                        <a:cubicBezTo>
                          <a:pt x="9170" y="115828"/>
                          <a:pt x="9170" y="117759"/>
                          <a:pt x="11100" y="117759"/>
                        </a:cubicBezTo>
                        <a:lnTo>
                          <a:pt x="11100" y="117759"/>
                        </a:lnTo>
                        <a:cubicBezTo>
                          <a:pt x="11100" y="117759"/>
                          <a:pt x="13031" y="117759"/>
                          <a:pt x="13031" y="115828"/>
                        </a:cubicBezTo>
                        <a:lnTo>
                          <a:pt x="1448" y="0"/>
                        </a:lnTo>
                        <a:cubicBezTo>
                          <a:pt x="1448" y="1931"/>
                          <a:pt x="1448" y="0"/>
                          <a:pt x="1448" y="0"/>
                        </a:cubicBezTo>
                        <a:lnTo>
                          <a:pt x="1448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57" name="Đồ họa 240">
                  <a:extLst>
                    <a:ext uri="{FF2B5EF4-FFF2-40B4-BE49-F238E27FC236}">
                      <a16:creationId xmlns:a16="http://schemas.microsoft.com/office/drawing/2014/main" xmlns="" id="{84A9D744-895F-8279-FEE2-2CA5B5662AFC}"/>
                    </a:ext>
                  </a:extLst>
                </p:cNvPr>
                <p:cNvGrpSpPr/>
                <p:nvPr/>
              </p:nvGrpSpPr>
              <p:grpSpPr>
                <a:xfrm>
                  <a:off x="5720325" y="3392247"/>
                  <a:ext cx="23165" cy="133715"/>
                  <a:chOff x="5720325" y="3392247"/>
                  <a:chExt cx="23165" cy="133715"/>
                </a:xfrm>
              </p:grpSpPr>
              <p:grpSp>
                <p:nvGrpSpPr>
                  <p:cNvPr id="358" name="Đồ họa 240">
                    <a:extLst>
                      <a:ext uri="{FF2B5EF4-FFF2-40B4-BE49-F238E27FC236}">
                        <a16:creationId xmlns:a16="http://schemas.microsoft.com/office/drawing/2014/main" xmlns="" id="{66B0F202-6264-CD2E-E41F-BF013694F917}"/>
                      </a:ext>
                    </a:extLst>
                  </p:cNvPr>
                  <p:cNvGrpSpPr/>
                  <p:nvPr/>
                </p:nvGrpSpPr>
                <p:grpSpPr>
                  <a:xfrm>
                    <a:off x="5720325" y="3392247"/>
                    <a:ext cx="23165" cy="133715"/>
                    <a:chOff x="5720325" y="3392247"/>
                    <a:chExt cx="23165" cy="133715"/>
                  </a:xfrm>
                </p:grpSpPr>
                <p:sp>
                  <p:nvSpPr>
                    <p:cNvPr id="359" name="Hình tự do: Hình 358">
                      <a:extLst>
                        <a:ext uri="{FF2B5EF4-FFF2-40B4-BE49-F238E27FC236}">
                          <a16:creationId xmlns:a16="http://schemas.microsoft.com/office/drawing/2014/main" xmlns="" id="{5A755338-EAFF-B649-8B11-63EBBAC428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20325" y="3392247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0 h 133715"/>
                        <a:gd name="connsiteX6" fmla="*/ 13513 w 23165"/>
                        <a:gd name="connsiteY6" fmla="*/ 5791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1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2"/>
                            <a:pt x="23166" y="125480"/>
                          </a:cubicBezTo>
                          <a:lnTo>
                            <a:pt x="13513" y="5791"/>
                          </a:lnTo>
                          <a:cubicBezTo>
                            <a:pt x="13513" y="1930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60" name="Hình tự do: Hình 359">
                      <a:extLst>
                        <a:ext uri="{FF2B5EF4-FFF2-40B4-BE49-F238E27FC236}">
                          <a16:creationId xmlns:a16="http://schemas.microsoft.com/office/drawing/2014/main" xmlns="" id="{71B8A112-FEAE-6430-009D-7EE9D17B6B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22256" y="3398038"/>
                      <a:ext cx="21235" cy="123550"/>
                    </a:xfrm>
                    <a:custGeom>
                      <a:avLst/>
                      <a:gdLst>
                        <a:gd name="connsiteX0" fmla="*/ 5791 w 21235"/>
                        <a:gd name="connsiteY0" fmla="*/ 0 h 123550"/>
                        <a:gd name="connsiteX1" fmla="*/ 0 w 21235"/>
                        <a:gd name="connsiteY1" fmla="*/ 7722 h 123550"/>
                        <a:gd name="connsiteX2" fmla="*/ 9652 w 21235"/>
                        <a:gd name="connsiteY2" fmla="*/ 117759 h 123550"/>
                        <a:gd name="connsiteX3" fmla="*/ 15444 w 21235"/>
                        <a:gd name="connsiteY3" fmla="*/ 123550 h 123550"/>
                        <a:gd name="connsiteX4" fmla="*/ 15444 w 21235"/>
                        <a:gd name="connsiteY4" fmla="*/ 123550 h 123550"/>
                        <a:gd name="connsiteX5" fmla="*/ 21235 w 21235"/>
                        <a:gd name="connsiteY5" fmla="*/ 115828 h 123550"/>
                        <a:gd name="connsiteX6" fmla="*/ 11583 w 21235"/>
                        <a:gd name="connsiteY6" fmla="*/ 5791 h 123550"/>
                        <a:gd name="connsiteX7" fmla="*/ 5791 w 21235"/>
                        <a:gd name="connsiteY7" fmla="*/ 0 h 123550"/>
                        <a:gd name="connsiteX8" fmla="*/ 5791 w 21235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3550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17759"/>
                          </a:lnTo>
                          <a:cubicBezTo>
                            <a:pt x="9652" y="121620"/>
                            <a:pt x="13513" y="123550"/>
                            <a:pt x="15444" y="123550"/>
                          </a:cubicBezTo>
                          <a:lnTo>
                            <a:pt x="15444" y="123550"/>
                          </a:lnTo>
                          <a:cubicBezTo>
                            <a:pt x="19305" y="123550"/>
                            <a:pt x="21235" y="119689"/>
                            <a:pt x="21235" y="115828"/>
                          </a:cubicBezTo>
                          <a:lnTo>
                            <a:pt x="11583" y="5791"/>
                          </a:lnTo>
                          <a:cubicBezTo>
                            <a:pt x="11583" y="1930"/>
                            <a:pt x="772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361" name="Hình tự do: Hình 360">
                    <a:extLst>
                      <a:ext uri="{FF2B5EF4-FFF2-40B4-BE49-F238E27FC236}">
                        <a16:creationId xmlns:a16="http://schemas.microsoft.com/office/drawing/2014/main" xmlns="" id="{2BEE8C08-9F85-8535-FDD9-04A13A688CD4}"/>
                      </a:ext>
                    </a:extLst>
                  </p:cNvPr>
                  <p:cNvSpPr/>
                  <p:nvPr/>
                </p:nvSpPr>
                <p:spPr>
                  <a:xfrm>
                    <a:off x="5729977" y="3399968"/>
                    <a:ext cx="11582" cy="117758"/>
                  </a:xfrm>
                  <a:custGeom>
                    <a:avLst/>
                    <a:gdLst>
                      <a:gd name="connsiteX0" fmla="*/ 0 w 11582"/>
                      <a:gd name="connsiteY0" fmla="*/ 0 h 117758"/>
                      <a:gd name="connsiteX1" fmla="*/ 0 w 11582"/>
                      <a:gd name="connsiteY1" fmla="*/ 0 h 117758"/>
                      <a:gd name="connsiteX2" fmla="*/ 7722 w 11582"/>
                      <a:gd name="connsiteY2" fmla="*/ 115828 h 117758"/>
                      <a:gd name="connsiteX3" fmla="*/ 9652 w 11582"/>
                      <a:gd name="connsiteY3" fmla="*/ 117759 h 117758"/>
                      <a:gd name="connsiteX4" fmla="*/ 9652 w 11582"/>
                      <a:gd name="connsiteY4" fmla="*/ 117759 h 117758"/>
                      <a:gd name="connsiteX5" fmla="*/ 11583 w 11582"/>
                      <a:gd name="connsiteY5" fmla="*/ 115828 h 117758"/>
                      <a:gd name="connsiteX6" fmla="*/ 0 w 11582"/>
                      <a:gd name="connsiteY6" fmla="*/ 0 h 117758"/>
                      <a:gd name="connsiteX7" fmla="*/ 0 w 11582"/>
                      <a:gd name="connsiteY7" fmla="*/ 0 h 117758"/>
                      <a:gd name="connsiteX8" fmla="*/ 0 w 11582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82" h="117758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lnTo>
                          <a:pt x="7722" y="115828"/>
                        </a:lnTo>
                        <a:cubicBezTo>
                          <a:pt x="7722" y="115828"/>
                          <a:pt x="7722" y="117759"/>
                          <a:pt x="9652" y="117759"/>
                        </a:cubicBezTo>
                        <a:lnTo>
                          <a:pt x="9652" y="117759"/>
                        </a:lnTo>
                        <a:cubicBezTo>
                          <a:pt x="9652" y="117759"/>
                          <a:pt x="11583" y="117759"/>
                          <a:pt x="11583" y="115828"/>
                        </a:cubicBezTo>
                        <a:lnTo>
                          <a:pt x="0" y="0"/>
                        </a:lnTo>
                        <a:cubicBezTo>
                          <a:pt x="1931" y="0"/>
                          <a:pt x="1931" y="0"/>
                          <a:pt x="0" y="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362" name="Đồ họa 240">
                <a:extLst>
                  <a:ext uri="{FF2B5EF4-FFF2-40B4-BE49-F238E27FC236}">
                    <a16:creationId xmlns:a16="http://schemas.microsoft.com/office/drawing/2014/main" xmlns="" id="{E571A5F2-A807-12E8-6801-E3BF198A2932}"/>
                  </a:ext>
                </a:extLst>
              </p:cNvPr>
              <p:cNvGrpSpPr/>
              <p:nvPr/>
            </p:nvGrpSpPr>
            <p:grpSpPr>
              <a:xfrm>
                <a:off x="5675422" y="3343483"/>
                <a:ext cx="539605" cy="58918"/>
                <a:chOff x="5675422" y="3343483"/>
                <a:chExt cx="539605" cy="58918"/>
              </a:xfrm>
            </p:grpSpPr>
            <p:sp>
              <p:nvSpPr>
                <p:cNvPr id="363" name="Hình tự do: Hình 362">
                  <a:extLst>
                    <a:ext uri="{FF2B5EF4-FFF2-40B4-BE49-F238E27FC236}">
                      <a16:creationId xmlns:a16="http://schemas.microsoft.com/office/drawing/2014/main" xmlns="" id="{F0AAC9DA-99C8-0145-1B57-84341A14300E}"/>
                    </a:ext>
                  </a:extLst>
                </p:cNvPr>
                <p:cNvSpPr/>
                <p:nvPr/>
              </p:nvSpPr>
              <p:spPr>
                <a:xfrm>
                  <a:off x="5675422" y="3343483"/>
                  <a:ext cx="539605" cy="58918"/>
                </a:xfrm>
                <a:custGeom>
                  <a:avLst/>
                  <a:gdLst>
                    <a:gd name="connsiteX0" fmla="*/ 8224 w 539605"/>
                    <a:gd name="connsiteY0" fmla="*/ 41042 h 58918"/>
                    <a:gd name="connsiteX1" fmla="*/ 502 w 539605"/>
                    <a:gd name="connsiteY1" fmla="*/ 50694 h 58918"/>
                    <a:gd name="connsiteX2" fmla="*/ 502 w 539605"/>
                    <a:gd name="connsiteY2" fmla="*/ 50694 h 58918"/>
                    <a:gd name="connsiteX3" fmla="*/ 10155 w 539605"/>
                    <a:gd name="connsiteY3" fmla="*/ 58416 h 58918"/>
                    <a:gd name="connsiteX4" fmla="*/ 531381 w 539605"/>
                    <a:gd name="connsiteY4" fmla="*/ 17876 h 58918"/>
                    <a:gd name="connsiteX5" fmla="*/ 539103 w 539605"/>
                    <a:gd name="connsiteY5" fmla="*/ 8224 h 58918"/>
                    <a:gd name="connsiteX6" fmla="*/ 539103 w 539605"/>
                    <a:gd name="connsiteY6" fmla="*/ 8224 h 58918"/>
                    <a:gd name="connsiteX7" fmla="*/ 529451 w 539605"/>
                    <a:gd name="connsiteY7" fmla="*/ 502 h 58918"/>
                    <a:gd name="connsiteX8" fmla="*/ 8224 w 539605"/>
                    <a:gd name="connsiteY8" fmla="*/ 41042 h 589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9605" h="58918">
                      <a:moveTo>
                        <a:pt x="8224" y="41042"/>
                      </a:moveTo>
                      <a:cubicBezTo>
                        <a:pt x="2433" y="41042"/>
                        <a:pt x="-1428" y="46833"/>
                        <a:pt x="502" y="50694"/>
                      </a:cubicBezTo>
                      <a:lnTo>
                        <a:pt x="502" y="50694"/>
                      </a:lnTo>
                      <a:cubicBezTo>
                        <a:pt x="502" y="56486"/>
                        <a:pt x="6294" y="60347"/>
                        <a:pt x="10155" y="58416"/>
                      </a:cubicBezTo>
                      <a:lnTo>
                        <a:pt x="531381" y="17876"/>
                      </a:lnTo>
                      <a:cubicBezTo>
                        <a:pt x="537173" y="17876"/>
                        <a:pt x="541034" y="12085"/>
                        <a:pt x="539103" y="8224"/>
                      </a:cubicBezTo>
                      <a:lnTo>
                        <a:pt x="539103" y="8224"/>
                      </a:lnTo>
                      <a:cubicBezTo>
                        <a:pt x="539103" y="2433"/>
                        <a:pt x="533312" y="-1428"/>
                        <a:pt x="529451" y="502"/>
                      </a:cubicBezTo>
                      <a:lnTo>
                        <a:pt x="8224" y="41042"/>
                      </a:lnTo>
                      <a:close/>
                    </a:path>
                  </a:pathLst>
                </a:custGeom>
                <a:solidFill>
                  <a:srgbClr val="1268B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64" name="Hình tự do: Hình 363">
                  <a:extLst>
                    <a:ext uri="{FF2B5EF4-FFF2-40B4-BE49-F238E27FC236}">
                      <a16:creationId xmlns:a16="http://schemas.microsoft.com/office/drawing/2014/main" xmlns="" id="{EECE300E-697F-9B36-ADAA-B269EA601406}"/>
                    </a:ext>
                  </a:extLst>
                </p:cNvPr>
                <p:cNvSpPr/>
                <p:nvPr/>
              </p:nvSpPr>
              <p:spPr>
                <a:xfrm>
                  <a:off x="5681716" y="3353637"/>
                  <a:ext cx="528948" cy="46331"/>
                </a:xfrm>
                <a:custGeom>
                  <a:avLst/>
                  <a:gdLst>
                    <a:gd name="connsiteX0" fmla="*/ 9652 w 528948"/>
                    <a:gd name="connsiteY0" fmla="*/ 40540 h 46331"/>
                    <a:gd name="connsiteX1" fmla="*/ 0 w 528948"/>
                    <a:gd name="connsiteY1" fmla="*/ 44401 h 46331"/>
                    <a:gd name="connsiteX2" fmla="*/ 0 w 528948"/>
                    <a:gd name="connsiteY2" fmla="*/ 44401 h 46331"/>
                    <a:gd name="connsiteX3" fmla="*/ 9652 w 528948"/>
                    <a:gd name="connsiteY3" fmla="*/ 46331 h 46331"/>
                    <a:gd name="connsiteX4" fmla="*/ 519296 w 528948"/>
                    <a:gd name="connsiteY4" fmla="*/ 5791 h 46331"/>
                    <a:gd name="connsiteX5" fmla="*/ 528949 w 528948"/>
                    <a:gd name="connsiteY5" fmla="*/ 1930 h 46331"/>
                    <a:gd name="connsiteX6" fmla="*/ 528949 w 528948"/>
                    <a:gd name="connsiteY6" fmla="*/ 1930 h 46331"/>
                    <a:gd name="connsiteX7" fmla="*/ 519296 w 528948"/>
                    <a:gd name="connsiteY7" fmla="*/ 0 h 46331"/>
                    <a:gd name="connsiteX8" fmla="*/ 9652 w 528948"/>
                    <a:gd name="connsiteY8" fmla="*/ 40540 h 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28948" h="46331">
                      <a:moveTo>
                        <a:pt x="9652" y="40540"/>
                      </a:moveTo>
                      <a:cubicBezTo>
                        <a:pt x="3861" y="40540"/>
                        <a:pt x="0" y="42470"/>
                        <a:pt x="0" y="44401"/>
                      </a:cubicBezTo>
                      <a:lnTo>
                        <a:pt x="0" y="44401"/>
                      </a:lnTo>
                      <a:cubicBezTo>
                        <a:pt x="0" y="46331"/>
                        <a:pt x="3861" y="46331"/>
                        <a:pt x="9652" y="46331"/>
                      </a:cubicBezTo>
                      <a:lnTo>
                        <a:pt x="519296" y="5791"/>
                      </a:lnTo>
                      <a:cubicBezTo>
                        <a:pt x="525088" y="5791"/>
                        <a:pt x="528949" y="3861"/>
                        <a:pt x="528949" y="1930"/>
                      </a:cubicBezTo>
                      <a:lnTo>
                        <a:pt x="528949" y="1930"/>
                      </a:lnTo>
                      <a:cubicBezTo>
                        <a:pt x="528949" y="0"/>
                        <a:pt x="525088" y="0"/>
                        <a:pt x="519296" y="0"/>
                      </a:cubicBezTo>
                      <a:lnTo>
                        <a:pt x="9652" y="40540"/>
                      </a:lnTo>
                      <a:close/>
                    </a:path>
                  </a:pathLst>
                </a:custGeom>
                <a:solidFill>
                  <a:srgbClr val="00A4E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69" name="Đồ họa 240">
              <a:extLst>
                <a:ext uri="{FF2B5EF4-FFF2-40B4-BE49-F238E27FC236}">
                  <a16:creationId xmlns:a16="http://schemas.microsoft.com/office/drawing/2014/main" xmlns="" id="{27F44DCC-2FFA-EFD6-96B8-87260C9E8E2C}"/>
                </a:ext>
              </a:extLst>
            </p:cNvPr>
            <p:cNvGrpSpPr/>
            <p:nvPr/>
          </p:nvGrpSpPr>
          <p:grpSpPr>
            <a:xfrm>
              <a:off x="5982403" y="4090839"/>
              <a:ext cx="1154188" cy="703773"/>
              <a:chOff x="6410709" y="3955220"/>
              <a:chExt cx="613406" cy="374028"/>
            </a:xfrm>
          </p:grpSpPr>
          <p:grpSp>
            <p:nvGrpSpPr>
              <p:cNvPr id="270" name="Đồ họa 240">
                <a:extLst>
                  <a:ext uri="{FF2B5EF4-FFF2-40B4-BE49-F238E27FC236}">
                    <a16:creationId xmlns:a16="http://schemas.microsoft.com/office/drawing/2014/main" xmlns="" id="{B453B1FE-C545-1C0C-FC42-E30994F37A7C}"/>
                  </a:ext>
                </a:extLst>
              </p:cNvPr>
              <p:cNvGrpSpPr/>
              <p:nvPr/>
            </p:nvGrpSpPr>
            <p:grpSpPr>
              <a:xfrm>
                <a:off x="6410709" y="4094214"/>
                <a:ext cx="557423" cy="235034"/>
                <a:chOff x="6410709" y="4094214"/>
                <a:chExt cx="557423" cy="235034"/>
              </a:xfrm>
            </p:grpSpPr>
            <p:sp>
              <p:nvSpPr>
                <p:cNvPr id="271" name="Hình tự do: Hình 270">
                  <a:extLst>
                    <a:ext uri="{FF2B5EF4-FFF2-40B4-BE49-F238E27FC236}">
                      <a16:creationId xmlns:a16="http://schemas.microsoft.com/office/drawing/2014/main" xmlns="" id="{80843317-4F8B-5C4D-F18D-8B639CE46072}"/>
                    </a:ext>
                  </a:extLst>
                </p:cNvPr>
                <p:cNvSpPr/>
                <p:nvPr/>
              </p:nvSpPr>
              <p:spPr>
                <a:xfrm>
                  <a:off x="6410709" y="4094214"/>
                  <a:ext cx="557423" cy="235034"/>
                </a:xfrm>
                <a:custGeom>
                  <a:avLst/>
                  <a:gdLst>
                    <a:gd name="connsiteX0" fmla="*/ 14237 w 557423"/>
                    <a:gd name="connsiteY0" fmla="*/ 724 h 235034"/>
                    <a:gd name="connsiteX1" fmla="*/ 724 w 557423"/>
                    <a:gd name="connsiteY1" fmla="*/ 6515 h 235034"/>
                    <a:gd name="connsiteX2" fmla="*/ 724 w 557423"/>
                    <a:gd name="connsiteY2" fmla="*/ 6515 h 235034"/>
                    <a:gd name="connsiteX3" fmla="*/ 6515 w 557423"/>
                    <a:gd name="connsiteY3" fmla="*/ 20029 h 235034"/>
                    <a:gd name="connsiteX4" fmla="*/ 543186 w 557423"/>
                    <a:gd name="connsiteY4" fmla="*/ 234311 h 235034"/>
                    <a:gd name="connsiteX5" fmla="*/ 556699 w 557423"/>
                    <a:gd name="connsiteY5" fmla="*/ 228519 h 235034"/>
                    <a:gd name="connsiteX6" fmla="*/ 556699 w 557423"/>
                    <a:gd name="connsiteY6" fmla="*/ 228519 h 235034"/>
                    <a:gd name="connsiteX7" fmla="*/ 550908 w 557423"/>
                    <a:gd name="connsiteY7" fmla="*/ 215006 h 235034"/>
                    <a:gd name="connsiteX8" fmla="*/ 14237 w 557423"/>
                    <a:gd name="connsiteY8" fmla="*/ 724 h 2350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57423" h="235034">
                      <a:moveTo>
                        <a:pt x="14237" y="724"/>
                      </a:moveTo>
                      <a:cubicBezTo>
                        <a:pt x="8446" y="-1207"/>
                        <a:pt x="2654" y="724"/>
                        <a:pt x="724" y="6515"/>
                      </a:cubicBezTo>
                      <a:lnTo>
                        <a:pt x="724" y="6515"/>
                      </a:lnTo>
                      <a:cubicBezTo>
                        <a:pt x="-1207" y="12307"/>
                        <a:pt x="724" y="18098"/>
                        <a:pt x="6515" y="20029"/>
                      </a:cubicBezTo>
                      <a:lnTo>
                        <a:pt x="543186" y="234311"/>
                      </a:lnTo>
                      <a:cubicBezTo>
                        <a:pt x="548977" y="236241"/>
                        <a:pt x="554769" y="234311"/>
                        <a:pt x="556699" y="228519"/>
                      </a:cubicBezTo>
                      <a:lnTo>
                        <a:pt x="556699" y="228519"/>
                      </a:lnTo>
                      <a:cubicBezTo>
                        <a:pt x="558630" y="222728"/>
                        <a:pt x="556699" y="216937"/>
                        <a:pt x="550908" y="215006"/>
                      </a:cubicBezTo>
                      <a:lnTo>
                        <a:pt x="14237" y="724"/>
                      </a:lnTo>
                      <a:close/>
                    </a:path>
                  </a:pathLst>
                </a:custGeom>
                <a:solidFill>
                  <a:srgbClr val="1268B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Hình tự do: Hình 271">
                  <a:extLst>
                    <a:ext uri="{FF2B5EF4-FFF2-40B4-BE49-F238E27FC236}">
                      <a16:creationId xmlns:a16="http://schemas.microsoft.com/office/drawing/2014/main" xmlns="" id="{9C5A51B6-35B9-BAA4-9FDC-2B7968F8B9F0}"/>
                    </a:ext>
                  </a:extLst>
                </p:cNvPr>
                <p:cNvSpPr/>
                <p:nvPr/>
              </p:nvSpPr>
              <p:spPr>
                <a:xfrm>
                  <a:off x="6417225" y="4107003"/>
                  <a:ext cx="542461" cy="219108"/>
                </a:xfrm>
                <a:custGeom>
                  <a:avLst/>
                  <a:gdLst>
                    <a:gd name="connsiteX0" fmla="*/ 9652 w 542461"/>
                    <a:gd name="connsiteY0" fmla="*/ 1448 h 219108"/>
                    <a:gd name="connsiteX1" fmla="*/ 0 w 542461"/>
                    <a:gd name="connsiteY1" fmla="*/ 1448 h 219108"/>
                    <a:gd name="connsiteX2" fmla="*/ 0 w 542461"/>
                    <a:gd name="connsiteY2" fmla="*/ 1448 h 219108"/>
                    <a:gd name="connsiteX3" fmla="*/ 7722 w 542461"/>
                    <a:gd name="connsiteY3" fmla="*/ 7239 h 219108"/>
                    <a:gd name="connsiteX4" fmla="*/ 532810 w 542461"/>
                    <a:gd name="connsiteY4" fmla="*/ 217661 h 219108"/>
                    <a:gd name="connsiteX5" fmla="*/ 542462 w 542461"/>
                    <a:gd name="connsiteY5" fmla="*/ 217661 h 219108"/>
                    <a:gd name="connsiteX6" fmla="*/ 542462 w 542461"/>
                    <a:gd name="connsiteY6" fmla="*/ 217661 h 219108"/>
                    <a:gd name="connsiteX7" fmla="*/ 534740 w 542461"/>
                    <a:gd name="connsiteY7" fmla="*/ 211869 h 219108"/>
                    <a:gd name="connsiteX8" fmla="*/ 9652 w 542461"/>
                    <a:gd name="connsiteY8" fmla="*/ 1448 h 219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42461" h="219108">
                      <a:moveTo>
                        <a:pt x="9652" y="1448"/>
                      </a:moveTo>
                      <a:cubicBezTo>
                        <a:pt x="3861" y="-483"/>
                        <a:pt x="0" y="-483"/>
                        <a:pt x="0" y="1448"/>
                      </a:cubicBezTo>
                      <a:lnTo>
                        <a:pt x="0" y="1448"/>
                      </a:lnTo>
                      <a:cubicBezTo>
                        <a:pt x="0" y="3378"/>
                        <a:pt x="3861" y="5309"/>
                        <a:pt x="7722" y="7239"/>
                      </a:cubicBezTo>
                      <a:lnTo>
                        <a:pt x="532810" y="217661"/>
                      </a:lnTo>
                      <a:cubicBezTo>
                        <a:pt x="538601" y="219591"/>
                        <a:pt x="542462" y="219591"/>
                        <a:pt x="542462" y="217661"/>
                      </a:cubicBezTo>
                      <a:lnTo>
                        <a:pt x="542462" y="217661"/>
                      </a:lnTo>
                      <a:cubicBezTo>
                        <a:pt x="542462" y="215730"/>
                        <a:pt x="538601" y="213800"/>
                        <a:pt x="534740" y="211869"/>
                      </a:cubicBezTo>
                      <a:lnTo>
                        <a:pt x="9652" y="1448"/>
                      </a:lnTo>
                      <a:close/>
                    </a:path>
                  </a:pathLst>
                </a:custGeom>
                <a:solidFill>
                  <a:srgbClr val="00A4E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73" name="Đồ họa 240">
                <a:extLst>
                  <a:ext uri="{FF2B5EF4-FFF2-40B4-BE49-F238E27FC236}">
                    <a16:creationId xmlns:a16="http://schemas.microsoft.com/office/drawing/2014/main" xmlns="" id="{12B610D5-B8DA-E21A-5FED-9CD34CBB57BC}"/>
                  </a:ext>
                </a:extLst>
              </p:cNvPr>
              <p:cNvGrpSpPr/>
              <p:nvPr/>
            </p:nvGrpSpPr>
            <p:grpSpPr>
              <a:xfrm>
                <a:off x="6460868" y="3984144"/>
                <a:ext cx="538185" cy="327764"/>
                <a:chOff x="6460868" y="3984144"/>
                <a:chExt cx="538185" cy="327764"/>
              </a:xfrm>
            </p:grpSpPr>
            <p:grpSp>
              <p:nvGrpSpPr>
                <p:cNvPr id="274" name="Đồ họa 240">
                  <a:extLst>
                    <a:ext uri="{FF2B5EF4-FFF2-40B4-BE49-F238E27FC236}">
                      <a16:creationId xmlns:a16="http://schemas.microsoft.com/office/drawing/2014/main" xmlns="" id="{105720DA-940A-268C-EA02-133E7D64A1B1}"/>
                    </a:ext>
                  </a:extLst>
                </p:cNvPr>
                <p:cNvGrpSpPr/>
                <p:nvPr/>
              </p:nvGrpSpPr>
              <p:grpSpPr>
                <a:xfrm>
                  <a:off x="6933833" y="4173330"/>
                  <a:ext cx="65220" cy="138578"/>
                  <a:chOff x="6933833" y="4173330"/>
                  <a:chExt cx="65220" cy="138578"/>
                </a:xfrm>
              </p:grpSpPr>
              <p:grpSp>
                <p:nvGrpSpPr>
                  <p:cNvPr id="275" name="Đồ họa 240">
                    <a:extLst>
                      <a:ext uri="{FF2B5EF4-FFF2-40B4-BE49-F238E27FC236}">
                        <a16:creationId xmlns:a16="http://schemas.microsoft.com/office/drawing/2014/main" xmlns="" id="{99E030AF-E135-A6DA-8A29-64B2EA593A22}"/>
                      </a:ext>
                    </a:extLst>
                  </p:cNvPr>
                  <p:cNvGrpSpPr/>
                  <p:nvPr/>
                </p:nvGrpSpPr>
                <p:grpSpPr>
                  <a:xfrm>
                    <a:off x="6933833" y="4173330"/>
                    <a:ext cx="65220" cy="138578"/>
                    <a:chOff x="6933833" y="4173330"/>
                    <a:chExt cx="65220" cy="138578"/>
                  </a:xfrm>
                </p:grpSpPr>
                <p:sp>
                  <p:nvSpPr>
                    <p:cNvPr id="276" name="Hình tự do: Hình 275">
                      <a:extLst>
                        <a:ext uri="{FF2B5EF4-FFF2-40B4-BE49-F238E27FC236}">
                          <a16:creationId xmlns:a16="http://schemas.microsoft.com/office/drawing/2014/main" xmlns="" id="{05209E34-347A-2627-74AA-E147889050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33833" y="4173330"/>
                      <a:ext cx="65220" cy="138578"/>
                    </a:xfrm>
                    <a:custGeom>
                      <a:avLst/>
                      <a:gdLst>
                        <a:gd name="connsiteX0" fmla="*/ 60602 w 65220"/>
                        <a:gd name="connsiteY0" fmla="*/ 757 h 138578"/>
                        <a:gd name="connsiteX1" fmla="*/ 50950 w 65220"/>
                        <a:gd name="connsiteY1" fmla="*/ 4618 h 138578"/>
                        <a:gd name="connsiteX2" fmla="*/ 757 w 65220"/>
                        <a:gd name="connsiteY2" fmla="*/ 128168 h 138578"/>
                        <a:gd name="connsiteX3" fmla="*/ 4618 w 65220"/>
                        <a:gd name="connsiteY3" fmla="*/ 137821 h 138578"/>
                        <a:gd name="connsiteX4" fmla="*/ 4618 w 65220"/>
                        <a:gd name="connsiteY4" fmla="*/ 137821 h 138578"/>
                        <a:gd name="connsiteX5" fmla="*/ 14271 w 65220"/>
                        <a:gd name="connsiteY5" fmla="*/ 133960 h 138578"/>
                        <a:gd name="connsiteX6" fmla="*/ 64463 w 65220"/>
                        <a:gd name="connsiteY6" fmla="*/ 10410 h 138578"/>
                        <a:gd name="connsiteX7" fmla="*/ 60602 w 65220"/>
                        <a:gd name="connsiteY7" fmla="*/ 757 h 138578"/>
                        <a:gd name="connsiteX8" fmla="*/ 60602 w 65220"/>
                        <a:gd name="connsiteY8" fmla="*/ 757 h 1385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220" h="138578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446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77" name="Hình tự do: Hình 276">
                      <a:extLst>
                        <a:ext uri="{FF2B5EF4-FFF2-40B4-BE49-F238E27FC236}">
                          <a16:creationId xmlns:a16="http://schemas.microsoft.com/office/drawing/2014/main" xmlns="" id="{C3F3E107-9537-C4DD-28C0-B132BBC73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39625" y="4179121"/>
                      <a:ext cx="56740" cy="128925"/>
                    </a:xfrm>
                    <a:custGeom>
                      <a:avLst/>
                      <a:gdLst>
                        <a:gd name="connsiteX0" fmla="*/ 52880 w 56740"/>
                        <a:gd name="connsiteY0" fmla="*/ 757 h 128925"/>
                        <a:gd name="connsiteX1" fmla="*/ 45158 w 56740"/>
                        <a:gd name="connsiteY1" fmla="*/ 4618 h 128925"/>
                        <a:gd name="connsiteX2" fmla="*/ 757 w 56740"/>
                        <a:gd name="connsiteY2" fmla="*/ 118516 h 128925"/>
                        <a:gd name="connsiteX3" fmla="*/ 4618 w 56740"/>
                        <a:gd name="connsiteY3" fmla="*/ 128168 h 128925"/>
                        <a:gd name="connsiteX4" fmla="*/ 4618 w 56740"/>
                        <a:gd name="connsiteY4" fmla="*/ 128168 h 128925"/>
                        <a:gd name="connsiteX5" fmla="*/ 12340 w 56740"/>
                        <a:gd name="connsiteY5" fmla="*/ 124307 h 128925"/>
                        <a:gd name="connsiteX6" fmla="*/ 56741 w 56740"/>
                        <a:gd name="connsiteY6" fmla="*/ 10410 h 128925"/>
                        <a:gd name="connsiteX7" fmla="*/ 52880 w 56740"/>
                        <a:gd name="connsiteY7" fmla="*/ 757 h 128925"/>
                        <a:gd name="connsiteX8" fmla="*/ 52880 w 56740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740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6741" y="6549"/>
                            <a:pt x="5481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278" name="Hình tự do: Hình 277">
                    <a:extLst>
                      <a:ext uri="{FF2B5EF4-FFF2-40B4-BE49-F238E27FC236}">
                        <a16:creationId xmlns:a16="http://schemas.microsoft.com/office/drawing/2014/main" xmlns="" id="{6EDA9162-4984-1210-AC17-71314E65EDEF}"/>
                      </a:ext>
                    </a:extLst>
                  </p:cNvPr>
                  <p:cNvSpPr/>
                  <p:nvPr/>
                </p:nvSpPr>
                <p:spPr>
                  <a:xfrm>
                    <a:off x="6946173" y="4183739"/>
                    <a:ext cx="48261" cy="121619"/>
                  </a:xfrm>
                  <a:custGeom>
                    <a:avLst/>
                    <a:gdLst>
                      <a:gd name="connsiteX0" fmla="*/ 48262 w 48261"/>
                      <a:gd name="connsiteY0" fmla="*/ 0 h 121619"/>
                      <a:gd name="connsiteX1" fmla="*/ 48262 w 48261"/>
                      <a:gd name="connsiteY1" fmla="*/ 0 h 121619"/>
                      <a:gd name="connsiteX2" fmla="*/ 0 w 48261"/>
                      <a:gd name="connsiteY2" fmla="*/ 119689 h 121619"/>
                      <a:gd name="connsiteX3" fmla="*/ 0 w 48261"/>
                      <a:gd name="connsiteY3" fmla="*/ 121620 h 121619"/>
                      <a:gd name="connsiteX4" fmla="*/ 0 w 48261"/>
                      <a:gd name="connsiteY4" fmla="*/ 121620 h 121619"/>
                      <a:gd name="connsiteX5" fmla="*/ 1930 w 48261"/>
                      <a:gd name="connsiteY5" fmla="*/ 121620 h 121619"/>
                      <a:gd name="connsiteX6" fmla="*/ 48262 w 48261"/>
                      <a:gd name="connsiteY6" fmla="*/ 0 h 121619"/>
                      <a:gd name="connsiteX7" fmla="*/ 48262 w 48261"/>
                      <a:gd name="connsiteY7" fmla="*/ 0 h 121619"/>
                      <a:gd name="connsiteX8" fmla="*/ 48262 w 48261"/>
                      <a:gd name="connsiteY8" fmla="*/ 0 h 121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1619">
                        <a:moveTo>
                          <a:pt x="48262" y="0"/>
                        </a:moveTo>
                        <a:cubicBezTo>
                          <a:pt x="48262" y="0"/>
                          <a:pt x="46331" y="0"/>
                          <a:pt x="48262" y="0"/>
                        </a:cubicBezTo>
                        <a:lnTo>
                          <a:pt x="0" y="119689"/>
                        </a:lnTo>
                        <a:cubicBezTo>
                          <a:pt x="0" y="119689"/>
                          <a:pt x="0" y="121620"/>
                          <a:pt x="0" y="121620"/>
                        </a:cubicBezTo>
                        <a:lnTo>
                          <a:pt x="0" y="121620"/>
                        </a:lnTo>
                        <a:cubicBezTo>
                          <a:pt x="0" y="121620"/>
                          <a:pt x="1930" y="121620"/>
                          <a:pt x="1930" y="121620"/>
                        </a:cubicBezTo>
                        <a:lnTo>
                          <a:pt x="48262" y="0"/>
                        </a:lnTo>
                        <a:cubicBezTo>
                          <a:pt x="48262" y="0"/>
                          <a:pt x="48262" y="0"/>
                          <a:pt x="48262" y="0"/>
                        </a:cubicBezTo>
                        <a:lnTo>
                          <a:pt x="48262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279" name="Đồ họa 240">
                  <a:extLst>
                    <a:ext uri="{FF2B5EF4-FFF2-40B4-BE49-F238E27FC236}">
                      <a16:creationId xmlns:a16="http://schemas.microsoft.com/office/drawing/2014/main" xmlns="" id="{8E987558-3835-EB71-723F-1D172E2576BC}"/>
                    </a:ext>
                  </a:extLst>
                </p:cNvPr>
                <p:cNvGrpSpPr/>
                <p:nvPr/>
              </p:nvGrpSpPr>
              <p:grpSpPr>
                <a:xfrm>
                  <a:off x="6866267" y="4146303"/>
                  <a:ext cx="65220" cy="138578"/>
                  <a:chOff x="6866267" y="4146303"/>
                  <a:chExt cx="65220" cy="138578"/>
                </a:xfrm>
              </p:grpSpPr>
              <p:grpSp>
                <p:nvGrpSpPr>
                  <p:cNvPr id="280" name="Đồ họa 240">
                    <a:extLst>
                      <a:ext uri="{FF2B5EF4-FFF2-40B4-BE49-F238E27FC236}">
                        <a16:creationId xmlns:a16="http://schemas.microsoft.com/office/drawing/2014/main" xmlns="" id="{F76E0F20-D74A-8B2F-A67F-206F2FDF5814}"/>
                      </a:ext>
                    </a:extLst>
                  </p:cNvPr>
                  <p:cNvGrpSpPr/>
                  <p:nvPr/>
                </p:nvGrpSpPr>
                <p:grpSpPr>
                  <a:xfrm>
                    <a:off x="6866267" y="4146303"/>
                    <a:ext cx="65220" cy="138578"/>
                    <a:chOff x="6866267" y="4146303"/>
                    <a:chExt cx="65220" cy="138578"/>
                  </a:xfrm>
                </p:grpSpPr>
                <p:sp>
                  <p:nvSpPr>
                    <p:cNvPr id="281" name="Hình tự do: Hình 280">
                      <a:extLst>
                        <a:ext uri="{FF2B5EF4-FFF2-40B4-BE49-F238E27FC236}">
                          <a16:creationId xmlns:a16="http://schemas.microsoft.com/office/drawing/2014/main" xmlns="" id="{E0EC8D35-B4D6-194A-A9B2-6AF7AA8D78F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66267" y="4146303"/>
                      <a:ext cx="65220" cy="138578"/>
                    </a:xfrm>
                    <a:custGeom>
                      <a:avLst/>
                      <a:gdLst>
                        <a:gd name="connsiteX0" fmla="*/ 60602 w 65220"/>
                        <a:gd name="connsiteY0" fmla="*/ 757 h 138578"/>
                        <a:gd name="connsiteX1" fmla="*/ 50950 w 65220"/>
                        <a:gd name="connsiteY1" fmla="*/ 4618 h 138578"/>
                        <a:gd name="connsiteX2" fmla="*/ 757 w 65220"/>
                        <a:gd name="connsiteY2" fmla="*/ 128168 h 138578"/>
                        <a:gd name="connsiteX3" fmla="*/ 4618 w 65220"/>
                        <a:gd name="connsiteY3" fmla="*/ 137821 h 138578"/>
                        <a:gd name="connsiteX4" fmla="*/ 4618 w 65220"/>
                        <a:gd name="connsiteY4" fmla="*/ 137821 h 138578"/>
                        <a:gd name="connsiteX5" fmla="*/ 14271 w 65220"/>
                        <a:gd name="connsiteY5" fmla="*/ 133960 h 138578"/>
                        <a:gd name="connsiteX6" fmla="*/ 64463 w 65220"/>
                        <a:gd name="connsiteY6" fmla="*/ 10410 h 138578"/>
                        <a:gd name="connsiteX7" fmla="*/ 60602 w 65220"/>
                        <a:gd name="connsiteY7" fmla="*/ 757 h 138578"/>
                        <a:gd name="connsiteX8" fmla="*/ 60602 w 65220"/>
                        <a:gd name="connsiteY8" fmla="*/ 757 h 1385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220" h="138578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446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82" name="Hình tự do: Hình 281">
                      <a:extLst>
                        <a:ext uri="{FF2B5EF4-FFF2-40B4-BE49-F238E27FC236}">
                          <a16:creationId xmlns:a16="http://schemas.microsoft.com/office/drawing/2014/main" xmlns="" id="{C5D9DF59-538A-D5B7-DB78-909895B95C1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72058" y="4152094"/>
                      <a:ext cx="56740" cy="128925"/>
                    </a:xfrm>
                    <a:custGeom>
                      <a:avLst/>
                      <a:gdLst>
                        <a:gd name="connsiteX0" fmla="*/ 52880 w 56740"/>
                        <a:gd name="connsiteY0" fmla="*/ 757 h 128925"/>
                        <a:gd name="connsiteX1" fmla="*/ 45158 w 56740"/>
                        <a:gd name="connsiteY1" fmla="*/ 4618 h 128925"/>
                        <a:gd name="connsiteX2" fmla="*/ 757 w 56740"/>
                        <a:gd name="connsiteY2" fmla="*/ 118516 h 128925"/>
                        <a:gd name="connsiteX3" fmla="*/ 4618 w 56740"/>
                        <a:gd name="connsiteY3" fmla="*/ 128168 h 128925"/>
                        <a:gd name="connsiteX4" fmla="*/ 4618 w 56740"/>
                        <a:gd name="connsiteY4" fmla="*/ 128168 h 128925"/>
                        <a:gd name="connsiteX5" fmla="*/ 12340 w 56740"/>
                        <a:gd name="connsiteY5" fmla="*/ 124307 h 128925"/>
                        <a:gd name="connsiteX6" fmla="*/ 56741 w 56740"/>
                        <a:gd name="connsiteY6" fmla="*/ 10410 h 128925"/>
                        <a:gd name="connsiteX7" fmla="*/ 52880 w 56740"/>
                        <a:gd name="connsiteY7" fmla="*/ 757 h 128925"/>
                        <a:gd name="connsiteX8" fmla="*/ 52880 w 56740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740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6741" y="6549"/>
                            <a:pt x="5481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283" name="Hình tự do: Hình 282">
                    <a:extLst>
                      <a:ext uri="{FF2B5EF4-FFF2-40B4-BE49-F238E27FC236}">
                        <a16:creationId xmlns:a16="http://schemas.microsoft.com/office/drawing/2014/main" xmlns="" id="{1DB4792A-8014-4145-45E9-B821D1F2C252}"/>
                      </a:ext>
                    </a:extLst>
                  </p:cNvPr>
                  <p:cNvSpPr/>
                  <p:nvPr/>
                </p:nvSpPr>
                <p:spPr>
                  <a:xfrm>
                    <a:off x="6878607" y="4156713"/>
                    <a:ext cx="48261" cy="121619"/>
                  </a:xfrm>
                  <a:custGeom>
                    <a:avLst/>
                    <a:gdLst>
                      <a:gd name="connsiteX0" fmla="*/ 48262 w 48261"/>
                      <a:gd name="connsiteY0" fmla="*/ 0 h 121619"/>
                      <a:gd name="connsiteX1" fmla="*/ 48262 w 48261"/>
                      <a:gd name="connsiteY1" fmla="*/ 0 h 121619"/>
                      <a:gd name="connsiteX2" fmla="*/ 0 w 48261"/>
                      <a:gd name="connsiteY2" fmla="*/ 119689 h 121619"/>
                      <a:gd name="connsiteX3" fmla="*/ 0 w 48261"/>
                      <a:gd name="connsiteY3" fmla="*/ 121620 h 121619"/>
                      <a:gd name="connsiteX4" fmla="*/ 0 w 48261"/>
                      <a:gd name="connsiteY4" fmla="*/ 121620 h 121619"/>
                      <a:gd name="connsiteX5" fmla="*/ 1930 w 48261"/>
                      <a:gd name="connsiteY5" fmla="*/ 121620 h 121619"/>
                      <a:gd name="connsiteX6" fmla="*/ 48262 w 48261"/>
                      <a:gd name="connsiteY6" fmla="*/ 0 h 121619"/>
                      <a:gd name="connsiteX7" fmla="*/ 48262 w 48261"/>
                      <a:gd name="connsiteY7" fmla="*/ 0 h 121619"/>
                      <a:gd name="connsiteX8" fmla="*/ 48262 w 48261"/>
                      <a:gd name="connsiteY8" fmla="*/ 0 h 121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1619">
                        <a:moveTo>
                          <a:pt x="48262" y="0"/>
                        </a:moveTo>
                        <a:cubicBezTo>
                          <a:pt x="48262" y="0"/>
                          <a:pt x="46331" y="0"/>
                          <a:pt x="48262" y="0"/>
                        </a:cubicBezTo>
                        <a:lnTo>
                          <a:pt x="0" y="119689"/>
                        </a:lnTo>
                        <a:cubicBezTo>
                          <a:pt x="0" y="119689"/>
                          <a:pt x="0" y="121620"/>
                          <a:pt x="0" y="121620"/>
                        </a:cubicBezTo>
                        <a:lnTo>
                          <a:pt x="0" y="121620"/>
                        </a:lnTo>
                        <a:cubicBezTo>
                          <a:pt x="0" y="121620"/>
                          <a:pt x="1930" y="121620"/>
                          <a:pt x="1930" y="121620"/>
                        </a:cubicBezTo>
                        <a:lnTo>
                          <a:pt x="48262" y="0"/>
                        </a:lnTo>
                        <a:cubicBezTo>
                          <a:pt x="48262" y="0"/>
                          <a:pt x="48262" y="0"/>
                          <a:pt x="48262" y="0"/>
                        </a:cubicBezTo>
                        <a:lnTo>
                          <a:pt x="48262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284" name="Đồ họa 240">
                  <a:extLst>
                    <a:ext uri="{FF2B5EF4-FFF2-40B4-BE49-F238E27FC236}">
                      <a16:creationId xmlns:a16="http://schemas.microsoft.com/office/drawing/2014/main" xmlns="" id="{F947E8F8-CAA9-ED65-6F2A-7DA9C863A920}"/>
                    </a:ext>
                  </a:extLst>
                </p:cNvPr>
                <p:cNvGrpSpPr/>
                <p:nvPr/>
              </p:nvGrpSpPr>
              <p:grpSpPr>
                <a:xfrm>
                  <a:off x="6798700" y="4119277"/>
                  <a:ext cx="65220" cy="138577"/>
                  <a:chOff x="6798700" y="4119277"/>
                  <a:chExt cx="65220" cy="138577"/>
                </a:xfrm>
              </p:grpSpPr>
              <p:grpSp>
                <p:nvGrpSpPr>
                  <p:cNvPr id="285" name="Đồ họa 240">
                    <a:extLst>
                      <a:ext uri="{FF2B5EF4-FFF2-40B4-BE49-F238E27FC236}">
                        <a16:creationId xmlns:a16="http://schemas.microsoft.com/office/drawing/2014/main" xmlns="" id="{7B7B904F-E295-B257-C775-6250D411EAEF}"/>
                      </a:ext>
                    </a:extLst>
                  </p:cNvPr>
                  <p:cNvGrpSpPr/>
                  <p:nvPr/>
                </p:nvGrpSpPr>
                <p:grpSpPr>
                  <a:xfrm>
                    <a:off x="6798700" y="4119277"/>
                    <a:ext cx="65220" cy="138577"/>
                    <a:chOff x="6798700" y="4119277"/>
                    <a:chExt cx="65220" cy="138577"/>
                  </a:xfrm>
                </p:grpSpPr>
                <p:sp>
                  <p:nvSpPr>
                    <p:cNvPr id="286" name="Hình tự do: Hình 285">
                      <a:extLst>
                        <a:ext uri="{FF2B5EF4-FFF2-40B4-BE49-F238E27FC236}">
                          <a16:creationId xmlns:a16="http://schemas.microsoft.com/office/drawing/2014/main" xmlns="" id="{E69D5032-53A1-58FB-CECA-0932947716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98700" y="4119277"/>
                      <a:ext cx="65220" cy="138577"/>
                    </a:xfrm>
                    <a:custGeom>
                      <a:avLst/>
                      <a:gdLst>
                        <a:gd name="connsiteX0" fmla="*/ 60602 w 65220"/>
                        <a:gd name="connsiteY0" fmla="*/ 757 h 138577"/>
                        <a:gd name="connsiteX1" fmla="*/ 50950 w 65220"/>
                        <a:gd name="connsiteY1" fmla="*/ 4618 h 138577"/>
                        <a:gd name="connsiteX2" fmla="*/ 757 w 65220"/>
                        <a:gd name="connsiteY2" fmla="*/ 128168 h 138577"/>
                        <a:gd name="connsiteX3" fmla="*/ 4618 w 65220"/>
                        <a:gd name="connsiteY3" fmla="*/ 137821 h 138577"/>
                        <a:gd name="connsiteX4" fmla="*/ 4618 w 65220"/>
                        <a:gd name="connsiteY4" fmla="*/ 137821 h 138577"/>
                        <a:gd name="connsiteX5" fmla="*/ 14271 w 65220"/>
                        <a:gd name="connsiteY5" fmla="*/ 133960 h 138577"/>
                        <a:gd name="connsiteX6" fmla="*/ 64463 w 65220"/>
                        <a:gd name="connsiteY6" fmla="*/ 10410 h 138577"/>
                        <a:gd name="connsiteX7" fmla="*/ 60602 w 65220"/>
                        <a:gd name="connsiteY7" fmla="*/ 757 h 138577"/>
                        <a:gd name="connsiteX8" fmla="*/ 60602 w 65220"/>
                        <a:gd name="connsiteY8" fmla="*/ 757 h 1385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220" h="138577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446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87" name="Hình tự do: Hình 286">
                      <a:extLst>
                        <a:ext uri="{FF2B5EF4-FFF2-40B4-BE49-F238E27FC236}">
                          <a16:creationId xmlns:a16="http://schemas.microsoft.com/office/drawing/2014/main" xmlns="" id="{601383C4-4F18-710F-A5F1-043BF26E94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04492" y="4125068"/>
                      <a:ext cx="56740" cy="128925"/>
                    </a:xfrm>
                    <a:custGeom>
                      <a:avLst/>
                      <a:gdLst>
                        <a:gd name="connsiteX0" fmla="*/ 52880 w 56740"/>
                        <a:gd name="connsiteY0" fmla="*/ 757 h 128925"/>
                        <a:gd name="connsiteX1" fmla="*/ 45158 w 56740"/>
                        <a:gd name="connsiteY1" fmla="*/ 4618 h 128925"/>
                        <a:gd name="connsiteX2" fmla="*/ 757 w 56740"/>
                        <a:gd name="connsiteY2" fmla="*/ 118516 h 128925"/>
                        <a:gd name="connsiteX3" fmla="*/ 4618 w 56740"/>
                        <a:gd name="connsiteY3" fmla="*/ 128168 h 128925"/>
                        <a:gd name="connsiteX4" fmla="*/ 4618 w 56740"/>
                        <a:gd name="connsiteY4" fmla="*/ 128168 h 128925"/>
                        <a:gd name="connsiteX5" fmla="*/ 12340 w 56740"/>
                        <a:gd name="connsiteY5" fmla="*/ 124307 h 128925"/>
                        <a:gd name="connsiteX6" fmla="*/ 56741 w 56740"/>
                        <a:gd name="connsiteY6" fmla="*/ 10410 h 128925"/>
                        <a:gd name="connsiteX7" fmla="*/ 52880 w 56740"/>
                        <a:gd name="connsiteY7" fmla="*/ 757 h 128925"/>
                        <a:gd name="connsiteX8" fmla="*/ 52880 w 56740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740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6741" y="6549"/>
                            <a:pt x="5481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288" name="Hình tự do: Hình 287">
                    <a:extLst>
                      <a:ext uri="{FF2B5EF4-FFF2-40B4-BE49-F238E27FC236}">
                        <a16:creationId xmlns:a16="http://schemas.microsoft.com/office/drawing/2014/main" xmlns="" id="{6F5C33F6-99DA-11F2-B93A-A86060B5FAEF}"/>
                      </a:ext>
                    </a:extLst>
                  </p:cNvPr>
                  <p:cNvSpPr/>
                  <p:nvPr/>
                </p:nvSpPr>
                <p:spPr>
                  <a:xfrm>
                    <a:off x="6811041" y="4129686"/>
                    <a:ext cx="48261" cy="121619"/>
                  </a:xfrm>
                  <a:custGeom>
                    <a:avLst/>
                    <a:gdLst>
                      <a:gd name="connsiteX0" fmla="*/ 48262 w 48261"/>
                      <a:gd name="connsiteY0" fmla="*/ 0 h 121619"/>
                      <a:gd name="connsiteX1" fmla="*/ 48262 w 48261"/>
                      <a:gd name="connsiteY1" fmla="*/ 0 h 121619"/>
                      <a:gd name="connsiteX2" fmla="*/ 0 w 48261"/>
                      <a:gd name="connsiteY2" fmla="*/ 119689 h 121619"/>
                      <a:gd name="connsiteX3" fmla="*/ 0 w 48261"/>
                      <a:gd name="connsiteY3" fmla="*/ 121620 h 121619"/>
                      <a:gd name="connsiteX4" fmla="*/ 0 w 48261"/>
                      <a:gd name="connsiteY4" fmla="*/ 121620 h 121619"/>
                      <a:gd name="connsiteX5" fmla="*/ 1930 w 48261"/>
                      <a:gd name="connsiteY5" fmla="*/ 121620 h 121619"/>
                      <a:gd name="connsiteX6" fmla="*/ 48262 w 48261"/>
                      <a:gd name="connsiteY6" fmla="*/ 0 h 121619"/>
                      <a:gd name="connsiteX7" fmla="*/ 48262 w 48261"/>
                      <a:gd name="connsiteY7" fmla="*/ 0 h 121619"/>
                      <a:gd name="connsiteX8" fmla="*/ 48262 w 48261"/>
                      <a:gd name="connsiteY8" fmla="*/ 0 h 121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1619">
                        <a:moveTo>
                          <a:pt x="48262" y="0"/>
                        </a:moveTo>
                        <a:cubicBezTo>
                          <a:pt x="46331" y="0"/>
                          <a:pt x="46331" y="0"/>
                          <a:pt x="48262" y="0"/>
                        </a:cubicBezTo>
                        <a:lnTo>
                          <a:pt x="0" y="119689"/>
                        </a:lnTo>
                        <a:cubicBezTo>
                          <a:pt x="0" y="119689"/>
                          <a:pt x="0" y="121620"/>
                          <a:pt x="0" y="121620"/>
                        </a:cubicBezTo>
                        <a:lnTo>
                          <a:pt x="0" y="121620"/>
                        </a:lnTo>
                        <a:cubicBezTo>
                          <a:pt x="0" y="121620"/>
                          <a:pt x="1930" y="121620"/>
                          <a:pt x="1930" y="121620"/>
                        </a:cubicBezTo>
                        <a:lnTo>
                          <a:pt x="48262" y="0"/>
                        </a:lnTo>
                        <a:cubicBezTo>
                          <a:pt x="48262" y="0"/>
                          <a:pt x="48262" y="0"/>
                          <a:pt x="48262" y="0"/>
                        </a:cubicBezTo>
                        <a:lnTo>
                          <a:pt x="48262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289" name="Đồ họa 240">
                  <a:extLst>
                    <a:ext uri="{FF2B5EF4-FFF2-40B4-BE49-F238E27FC236}">
                      <a16:creationId xmlns:a16="http://schemas.microsoft.com/office/drawing/2014/main" xmlns="" id="{3F4EFB19-8732-6712-73C2-DD08B7963249}"/>
                    </a:ext>
                  </a:extLst>
                </p:cNvPr>
                <p:cNvGrpSpPr/>
                <p:nvPr/>
              </p:nvGrpSpPr>
              <p:grpSpPr>
                <a:xfrm>
                  <a:off x="6731134" y="4092250"/>
                  <a:ext cx="65220" cy="138577"/>
                  <a:chOff x="6731134" y="4092250"/>
                  <a:chExt cx="65220" cy="138577"/>
                </a:xfrm>
              </p:grpSpPr>
              <p:grpSp>
                <p:nvGrpSpPr>
                  <p:cNvPr id="290" name="Đồ họa 240">
                    <a:extLst>
                      <a:ext uri="{FF2B5EF4-FFF2-40B4-BE49-F238E27FC236}">
                        <a16:creationId xmlns:a16="http://schemas.microsoft.com/office/drawing/2014/main" xmlns="" id="{D182DB9D-9DE3-BFB8-EBF4-11A5C129F21B}"/>
                      </a:ext>
                    </a:extLst>
                  </p:cNvPr>
                  <p:cNvGrpSpPr/>
                  <p:nvPr/>
                </p:nvGrpSpPr>
                <p:grpSpPr>
                  <a:xfrm>
                    <a:off x="6731134" y="4092250"/>
                    <a:ext cx="65220" cy="138577"/>
                    <a:chOff x="6731134" y="4092250"/>
                    <a:chExt cx="65220" cy="138577"/>
                  </a:xfrm>
                </p:grpSpPr>
                <p:sp>
                  <p:nvSpPr>
                    <p:cNvPr id="291" name="Hình tự do: Hình 290">
                      <a:extLst>
                        <a:ext uri="{FF2B5EF4-FFF2-40B4-BE49-F238E27FC236}">
                          <a16:creationId xmlns:a16="http://schemas.microsoft.com/office/drawing/2014/main" xmlns="" id="{298266F4-5FAD-8458-3C77-A06FBC1F504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31134" y="4092250"/>
                      <a:ext cx="65220" cy="138577"/>
                    </a:xfrm>
                    <a:custGeom>
                      <a:avLst/>
                      <a:gdLst>
                        <a:gd name="connsiteX0" fmla="*/ 60602 w 65220"/>
                        <a:gd name="connsiteY0" fmla="*/ 757 h 138577"/>
                        <a:gd name="connsiteX1" fmla="*/ 50950 w 65220"/>
                        <a:gd name="connsiteY1" fmla="*/ 4618 h 138577"/>
                        <a:gd name="connsiteX2" fmla="*/ 757 w 65220"/>
                        <a:gd name="connsiteY2" fmla="*/ 128168 h 138577"/>
                        <a:gd name="connsiteX3" fmla="*/ 4618 w 65220"/>
                        <a:gd name="connsiteY3" fmla="*/ 137821 h 138577"/>
                        <a:gd name="connsiteX4" fmla="*/ 4618 w 65220"/>
                        <a:gd name="connsiteY4" fmla="*/ 137821 h 138577"/>
                        <a:gd name="connsiteX5" fmla="*/ 14271 w 65220"/>
                        <a:gd name="connsiteY5" fmla="*/ 133960 h 138577"/>
                        <a:gd name="connsiteX6" fmla="*/ 64463 w 65220"/>
                        <a:gd name="connsiteY6" fmla="*/ 10410 h 138577"/>
                        <a:gd name="connsiteX7" fmla="*/ 60602 w 65220"/>
                        <a:gd name="connsiteY7" fmla="*/ 757 h 138577"/>
                        <a:gd name="connsiteX8" fmla="*/ 60602 w 65220"/>
                        <a:gd name="connsiteY8" fmla="*/ 757 h 1385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220" h="138577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446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92" name="Hình tự do: Hình 291">
                      <a:extLst>
                        <a:ext uri="{FF2B5EF4-FFF2-40B4-BE49-F238E27FC236}">
                          <a16:creationId xmlns:a16="http://schemas.microsoft.com/office/drawing/2014/main" xmlns="" id="{FD7A18B0-95A0-5668-6BC8-9D900949B64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36925" y="4098041"/>
                      <a:ext cx="56740" cy="128925"/>
                    </a:xfrm>
                    <a:custGeom>
                      <a:avLst/>
                      <a:gdLst>
                        <a:gd name="connsiteX0" fmla="*/ 52880 w 56740"/>
                        <a:gd name="connsiteY0" fmla="*/ 757 h 128925"/>
                        <a:gd name="connsiteX1" fmla="*/ 45158 w 56740"/>
                        <a:gd name="connsiteY1" fmla="*/ 4618 h 128925"/>
                        <a:gd name="connsiteX2" fmla="*/ 757 w 56740"/>
                        <a:gd name="connsiteY2" fmla="*/ 118516 h 128925"/>
                        <a:gd name="connsiteX3" fmla="*/ 4618 w 56740"/>
                        <a:gd name="connsiteY3" fmla="*/ 128168 h 128925"/>
                        <a:gd name="connsiteX4" fmla="*/ 4618 w 56740"/>
                        <a:gd name="connsiteY4" fmla="*/ 128168 h 128925"/>
                        <a:gd name="connsiteX5" fmla="*/ 12340 w 56740"/>
                        <a:gd name="connsiteY5" fmla="*/ 124307 h 128925"/>
                        <a:gd name="connsiteX6" fmla="*/ 56741 w 56740"/>
                        <a:gd name="connsiteY6" fmla="*/ 10410 h 128925"/>
                        <a:gd name="connsiteX7" fmla="*/ 52880 w 56740"/>
                        <a:gd name="connsiteY7" fmla="*/ 757 h 128925"/>
                        <a:gd name="connsiteX8" fmla="*/ 52880 w 56740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740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6741" y="4618"/>
                            <a:pt x="5481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293" name="Hình tự do: Hình 292">
                    <a:extLst>
                      <a:ext uri="{FF2B5EF4-FFF2-40B4-BE49-F238E27FC236}">
                        <a16:creationId xmlns:a16="http://schemas.microsoft.com/office/drawing/2014/main" xmlns="" id="{3108F2DC-20EA-0B16-63DE-26FA4C59B5F0}"/>
                      </a:ext>
                    </a:extLst>
                  </p:cNvPr>
                  <p:cNvSpPr/>
                  <p:nvPr/>
                </p:nvSpPr>
                <p:spPr>
                  <a:xfrm>
                    <a:off x="6743474" y="4102660"/>
                    <a:ext cx="48261" cy="121619"/>
                  </a:xfrm>
                  <a:custGeom>
                    <a:avLst/>
                    <a:gdLst>
                      <a:gd name="connsiteX0" fmla="*/ 48262 w 48261"/>
                      <a:gd name="connsiteY0" fmla="*/ 0 h 121619"/>
                      <a:gd name="connsiteX1" fmla="*/ 48262 w 48261"/>
                      <a:gd name="connsiteY1" fmla="*/ 0 h 121619"/>
                      <a:gd name="connsiteX2" fmla="*/ 0 w 48261"/>
                      <a:gd name="connsiteY2" fmla="*/ 119689 h 121619"/>
                      <a:gd name="connsiteX3" fmla="*/ 0 w 48261"/>
                      <a:gd name="connsiteY3" fmla="*/ 121620 h 121619"/>
                      <a:gd name="connsiteX4" fmla="*/ 0 w 48261"/>
                      <a:gd name="connsiteY4" fmla="*/ 121620 h 121619"/>
                      <a:gd name="connsiteX5" fmla="*/ 1930 w 48261"/>
                      <a:gd name="connsiteY5" fmla="*/ 121620 h 121619"/>
                      <a:gd name="connsiteX6" fmla="*/ 48262 w 48261"/>
                      <a:gd name="connsiteY6" fmla="*/ 0 h 121619"/>
                      <a:gd name="connsiteX7" fmla="*/ 48262 w 48261"/>
                      <a:gd name="connsiteY7" fmla="*/ 0 h 121619"/>
                      <a:gd name="connsiteX8" fmla="*/ 48262 w 48261"/>
                      <a:gd name="connsiteY8" fmla="*/ 0 h 121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1619">
                        <a:moveTo>
                          <a:pt x="48262" y="0"/>
                        </a:moveTo>
                        <a:cubicBezTo>
                          <a:pt x="46331" y="0"/>
                          <a:pt x="46331" y="0"/>
                          <a:pt x="48262" y="0"/>
                        </a:cubicBezTo>
                        <a:lnTo>
                          <a:pt x="0" y="119689"/>
                        </a:lnTo>
                        <a:cubicBezTo>
                          <a:pt x="0" y="119689"/>
                          <a:pt x="0" y="121620"/>
                          <a:pt x="0" y="121620"/>
                        </a:cubicBezTo>
                        <a:lnTo>
                          <a:pt x="0" y="121620"/>
                        </a:lnTo>
                        <a:cubicBezTo>
                          <a:pt x="0" y="121620"/>
                          <a:pt x="1930" y="121620"/>
                          <a:pt x="1930" y="121620"/>
                        </a:cubicBezTo>
                        <a:lnTo>
                          <a:pt x="48262" y="0"/>
                        </a:lnTo>
                        <a:cubicBezTo>
                          <a:pt x="48262" y="0"/>
                          <a:pt x="48262" y="0"/>
                          <a:pt x="48262" y="0"/>
                        </a:cubicBezTo>
                        <a:lnTo>
                          <a:pt x="48262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294" name="Đồ họa 240">
                  <a:extLst>
                    <a:ext uri="{FF2B5EF4-FFF2-40B4-BE49-F238E27FC236}">
                      <a16:creationId xmlns:a16="http://schemas.microsoft.com/office/drawing/2014/main" xmlns="" id="{C47D95E6-DBAA-5401-B6F3-E9CF074C7D16}"/>
                    </a:ext>
                  </a:extLst>
                </p:cNvPr>
                <p:cNvGrpSpPr/>
                <p:nvPr/>
              </p:nvGrpSpPr>
              <p:grpSpPr>
                <a:xfrm>
                  <a:off x="6663567" y="4065223"/>
                  <a:ext cx="65220" cy="138578"/>
                  <a:chOff x="6663567" y="4065223"/>
                  <a:chExt cx="65220" cy="138578"/>
                </a:xfrm>
              </p:grpSpPr>
              <p:grpSp>
                <p:nvGrpSpPr>
                  <p:cNvPr id="295" name="Đồ họa 240">
                    <a:extLst>
                      <a:ext uri="{FF2B5EF4-FFF2-40B4-BE49-F238E27FC236}">
                        <a16:creationId xmlns:a16="http://schemas.microsoft.com/office/drawing/2014/main" xmlns="" id="{7E3279C8-DD39-D48E-5F0A-0F5EE7714BAA}"/>
                      </a:ext>
                    </a:extLst>
                  </p:cNvPr>
                  <p:cNvGrpSpPr/>
                  <p:nvPr/>
                </p:nvGrpSpPr>
                <p:grpSpPr>
                  <a:xfrm>
                    <a:off x="6663567" y="4065223"/>
                    <a:ext cx="65220" cy="138578"/>
                    <a:chOff x="6663567" y="4065223"/>
                    <a:chExt cx="65220" cy="138578"/>
                  </a:xfrm>
                </p:grpSpPr>
                <p:sp>
                  <p:nvSpPr>
                    <p:cNvPr id="296" name="Hình tự do: Hình 295">
                      <a:extLst>
                        <a:ext uri="{FF2B5EF4-FFF2-40B4-BE49-F238E27FC236}">
                          <a16:creationId xmlns:a16="http://schemas.microsoft.com/office/drawing/2014/main" xmlns="" id="{C45850E6-6B94-73AB-8EAE-68C42E397FD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63567" y="4065223"/>
                      <a:ext cx="65220" cy="138578"/>
                    </a:xfrm>
                    <a:custGeom>
                      <a:avLst/>
                      <a:gdLst>
                        <a:gd name="connsiteX0" fmla="*/ 60602 w 65220"/>
                        <a:gd name="connsiteY0" fmla="*/ 757 h 138578"/>
                        <a:gd name="connsiteX1" fmla="*/ 50950 w 65220"/>
                        <a:gd name="connsiteY1" fmla="*/ 4618 h 138578"/>
                        <a:gd name="connsiteX2" fmla="*/ 757 w 65220"/>
                        <a:gd name="connsiteY2" fmla="*/ 128168 h 138578"/>
                        <a:gd name="connsiteX3" fmla="*/ 4618 w 65220"/>
                        <a:gd name="connsiteY3" fmla="*/ 137821 h 138578"/>
                        <a:gd name="connsiteX4" fmla="*/ 4618 w 65220"/>
                        <a:gd name="connsiteY4" fmla="*/ 137821 h 138578"/>
                        <a:gd name="connsiteX5" fmla="*/ 14271 w 65220"/>
                        <a:gd name="connsiteY5" fmla="*/ 133960 h 138578"/>
                        <a:gd name="connsiteX6" fmla="*/ 64463 w 65220"/>
                        <a:gd name="connsiteY6" fmla="*/ 10410 h 138578"/>
                        <a:gd name="connsiteX7" fmla="*/ 60602 w 65220"/>
                        <a:gd name="connsiteY7" fmla="*/ 757 h 138578"/>
                        <a:gd name="connsiteX8" fmla="*/ 60602 w 65220"/>
                        <a:gd name="connsiteY8" fmla="*/ 757 h 1385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220" h="138578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446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97" name="Hình tự do: Hình 296">
                      <a:extLst>
                        <a:ext uri="{FF2B5EF4-FFF2-40B4-BE49-F238E27FC236}">
                          <a16:creationId xmlns:a16="http://schemas.microsoft.com/office/drawing/2014/main" xmlns="" id="{3C16F073-FC39-ED49-A789-A3D4CB70D3B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69359" y="4071015"/>
                      <a:ext cx="56740" cy="128925"/>
                    </a:xfrm>
                    <a:custGeom>
                      <a:avLst/>
                      <a:gdLst>
                        <a:gd name="connsiteX0" fmla="*/ 52880 w 56740"/>
                        <a:gd name="connsiteY0" fmla="*/ 757 h 128925"/>
                        <a:gd name="connsiteX1" fmla="*/ 45158 w 56740"/>
                        <a:gd name="connsiteY1" fmla="*/ 4618 h 128925"/>
                        <a:gd name="connsiteX2" fmla="*/ 757 w 56740"/>
                        <a:gd name="connsiteY2" fmla="*/ 118516 h 128925"/>
                        <a:gd name="connsiteX3" fmla="*/ 4618 w 56740"/>
                        <a:gd name="connsiteY3" fmla="*/ 128168 h 128925"/>
                        <a:gd name="connsiteX4" fmla="*/ 4618 w 56740"/>
                        <a:gd name="connsiteY4" fmla="*/ 128168 h 128925"/>
                        <a:gd name="connsiteX5" fmla="*/ 12340 w 56740"/>
                        <a:gd name="connsiteY5" fmla="*/ 124307 h 128925"/>
                        <a:gd name="connsiteX6" fmla="*/ 56741 w 56740"/>
                        <a:gd name="connsiteY6" fmla="*/ 10410 h 128925"/>
                        <a:gd name="connsiteX7" fmla="*/ 52880 w 56740"/>
                        <a:gd name="connsiteY7" fmla="*/ 757 h 128925"/>
                        <a:gd name="connsiteX8" fmla="*/ 52880 w 56740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740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6741" y="4618"/>
                            <a:pt x="5481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298" name="Hình tự do: Hình 297">
                    <a:extLst>
                      <a:ext uri="{FF2B5EF4-FFF2-40B4-BE49-F238E27FC236}">
                        <a16:creationId xmlns:a16="http://schemas.microsoft.com/office/drawing/2014/main" xmlns="" id="{C5FD0E02-B1EA-4E30-6E75-DB1A3DA2C118}"/>
                      </a:ext>
                    </a:extLst>
                  </p:cNvPr>
                  <p:cNvSpPr/>
                  <p:nvPr/>
                </p:nvSpPr>
                <p:spPr>
                  <a:xfrm>
                    <a:off x="6675908" y="4075633"/>
                    <a:ext cx="48261" cy="121619"/>
                  </a:xfrm>
                  <a:custGeom>
                    <a:avLst/>
                    <a:gdLst>
                      <a:gd name="connsiteX0" fmla="*/ 48262 w 48261"/>
                      <a:gd name="connsiteY0" fmla="*/ 0 h 121619"/>
                      <a:gd name="connsiteX1" fmla="*/ 48262 w 48261"/>
                      <a:gd name="connsiteY1" fmla="*/ 0 h 121619"/>
                      <a:gd name="connsiteX2" fmla="*/ 0 w 48261"/>
                      <a:gd name="connsiteY2" fmla="*/ 119689 h 121619"/>
                      <a:gd name="connsiteX3" fmla="*/ 0 w 48261"/>
                      <a:gd name="connsiteY3" fmla="*/ 121620 h 121619"/>
                      <a:gd name="connsiteX4" fmla="*/ 0 w 48261"/>
                      <a:gd name="connsiteY4" fmla="*/ 121620 h 121619"/>
                      <a:gd name="connsiteX5" fmla="*/ 1930 w 48261"/>
                      <a:gd name="connsiteY5" fmla="*/ 121620 h 121619"/>
                      <a:gd name="connsiteX6" fmla="*/ 48262 w 48261"/>
                      <a:gd name="connsiteY6" fmla="*/ 0 h 121619"/>
                      <a:gd name="connsiteX7" fmla="*/ 48262 w 48261"/>
                      <a:gd name="connsiteY7" fmla="*/ 0 h 121619"/>
                      <a:gd name="connsiteX8" fmla="*/ 48262 w 48261"/>
                      <a:gd name="connsiteY8" fmla="*/ 0 h 121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1619">
                        <a:moveTo>
                          <a:pt x="48262" y="0"/>
                        </a:moveTo>
                        <a:cubicBezTo>
                          <a:pt x="46331" y="0"/>
                          <a:pt x="46331" y="0"/>
                          <a:pt x="48262" y="0"/>
                        </a:cubicBezTo>
                        <a:lnTo>
                          <a:pt x="0" y="119689"/>
                        </a:lnTo>
                        <a:cubicBezTo>
                          <a:pt x="0" y="119689"/>
                          <a:pt x="0" y="121620"/>
                          <a:pt x="0" y="121620"/>
                        </a:cubicBezTo>
                        <a:lnTo>
                          <a:pt x="0" y="121620"/>
                        </a:lnTo>
                        <a:cubicBezTo>
                          <a:pt x="0" y="121620"/>
                          <a:pt x="1930" y="121620"/>
                          <a:pt x="1930" y="121620"/>
                        </a:cubicBezTo>
                        <a:lnTo>
                          <a:pt x="48262" y="0"/>
                        </a:lnTo>
                        <a:cubicBezTo>
                          <a:pt x="48262" y="0"/>
                          <a:pt x="48262" y="0"/>
                          <a:pt x="48262" y="0"/>
                        </a:cubicBezTo>
                        <a:lnTo>
                          <a:pt x="48262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299" name="Đồ họa 240">
                  <a:extLst>
                    <a:ext uri="{FF2B5EF4-FFF2-40B4-BE49-F238E27FC236}">
                      <a16:creationId xmlns:a16="http://schemas.microsoft.com/office/drawing/2014/main" xmlns="" id="{79EDF391-282B-8027-0AC0-C9752B7A82E1}"/>
                    </a:ext>
                  </a:extLst>
                </p:cNvPr>
                <p:cNvGrpSpPr/>
                <p:nvPr/>
              </p:nvGrpSpPr>
              <p:grpSpPr>
                <a:xfrm>
                  <a:off x="6596001" y="4038197"/>
                  <a:ext cx="65220" cy="138578"/>
                  <a:chOff x="6596001" y="4038197"/>
                  <a:chExt cx="65220" cy="138578"/>
                </a:xfrm>
              </p:grpSpPr>
              <p:grpSp>
                <p:nvGrpSpPr>
                  <p:cNvPr id="300" name="Đồ họa 240">
                    <a:extLst>
                      <a:ext uri="{FF2B5EF4-FFF2-40B4-BE49-F238E27FC236}">
                        <a16:creationId xmlns:a16="http://schemas.microsoft.com/office/drawing/2014/main" xmlns="" id="{0CF07453-1408-4797-4B17-642676C95D67}"/>
                      </a:ext>
                    </a:extLst>
                  </p:cNvPr>
                  <p:cNvGrpSpPr/>
                  <p:nvPr/>
                </p:nvGrpSpPr>
                <p:grpSpPr>
                  <a:xfrm>
                    <a:off x="6596001" y="4038197"/>
                    <a:ext cx="65220" cy="138578"/>
                    <a:chOff x="6596001" y="4038197"/>
                    <a:chExt cx="65220" cy="138578"/>
                  </a:xfrm>
                </p:grpSpPr>
                <p:sp>
                  <p:nvSpPr>
                    <p:cNvPr id="301" name="Hình tự do: Hình 300">
                      <a:extLst>
                        <a:ext uri="{FF2B5EF4-FFF2-40B4-BE49-F238E27FC236}">
                          <a16:creationId xmlns:a16="http://schemas.microsoft.com/office/drawing/2014/main" xmlns="" id="{60CD2EC9-B7FE-B2D7-F022-8540540877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96001" y="4038197"/>
                      <a:ext cx="65220" cy="138578"/>
                    </a:xfrm>
                    <a:custGeom>
                      <a:avLst/>
                      <a:gdLst>
                        <a:gd name="connsiteX0" fmla="*/ 60602 w 65220"/>
                        <a:gd name="connsiteY0" fmla="*/ 757 h 138578"/>
                        <a:gd name="connsiteX1" fmla="*/ 50950 w 65220"/>
                        <a:gd name="connsiteY1" fmla="*/ 4618 h 138578"/>
                        <a:gd name="connsiteX2" fmla="*/ 757 w 65220"/>
                        <a:gd name="connsiteY2" fmla="*/ 128168 h 138578"/>
                        <a:gd name="connsiteX3" fmla="*/ 4618 w 65220"/>
                        <a:gd name="connsiteY3" fmla="*/ 137821 h 138578"/>
                        <a:gd name="connsiteX4" fmla="*/ 4618 w 65220"/>
                        <a:gd name="connsiteY4" fmla="*/ 137821 h 138578"/>
                        <a:gd name="connsiteX5" fmla="*/ 14271 w 65220"/>
                        <a:gd name="connsiteY5" fmla="*/ 133960 h 138578"/>
                        <a:gd name="connsiteX6" fmla="*/ 64463 w 65220"/>
                        <a:gd name="connsiteY6" fmla="*/ 10410 h 138578"/>
                        <a:gd name="connsiteX7" fmla="*/ 60602 w 65220"/>
                        <a:gd name="connsiteY7" fmla="*/ 757 h 138578"/>
                        <a:gd name="connsiteX8" fmla="*/ 60602 w 65220"/>
                        <a:gd name="connsiteY8" fmla="*/ 757 h 1385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220" h="138578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446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02" name="Hình tự do: Hình 301">
                      <a:extLst>
                        <a:ext uri="{FF2B5EF4-FFF2-40B4-BE49-F238E27FC236}">
                          <a16:creationId xmlns:a16="http://schemas.microsoft.com/office/drawing/2014/main" xmlns="" id="{E4A978BA-B28E-63DC-7B15-A0B2E796C12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01792" y="4043988"/>
                      <a:ext cx="56740" cy="128925"/>
                    </a:xfrm>
                    <a:custGeom>
                      <a:avLst/>
                      <a:gdLst>
                        <a:gd name="connsiteX0" fmla="*/ 52880 w 56740"/>
                        <a:gd name="connsiteY0" fmla="*/ 757 h 128925"/>
                        <a:gd name="connsiteX1" fmla="*/ 45158 w 56740"/>
                        <a:gd name="connsiteY1" fmla="*/ 4618 h 128925"/>
                        <a:gd name="connsiteX2" fmla="*/ 757 w 56740"/>
                        <a:gd name="connsiteY2" fmla="*/ 118516 h 128925"/>
                        <a:gd name="connsiteX3" fmla="*/ 4618 w 56740"/>
                        <a:gd name="connsiteY3" fmla="*/ 128168 h 128925"/>
                        <a:gd name="connsiteX4" fmla="*/ 4618 w 56740"/>
                        <a:gd name="connsiteY4" fmla="*/ 128168 h 128925"/>
                        <a:gd name="connsiteX5" fmla="*/ 12340 w 56740"/>
                        <a:gd name="connsiteY5" fmla="*/ 124307 h 128925"/>
                        <a:gd name="connsiteX6" fmla="*/ 56741 w 56740"/>
                        <a:gd name="connsiteY6" fmla="*/ 10410 h 128925"/>
                        <a:gd name="connsiteX7" fmla="*/ 52880 w 56740"/>
                        <a:gd name="connsiteY7" fmla="*/ 757 h 128925"/>
                        <a:gd name="connsiteX8" fmla="*/ 52880 w 56740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740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6741" y="4618"/>
                            <a:pt x="5481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303" name="Hình tự do: Hình 302">
                    <a:extLst>
                      <a:ext uri="{FF2B5EF4-FFF2-40B4-BE49-F238E27FC236}">
                        <a16:creationId xmlns:a16="http://schemas.microsoft.com/office/drawing/2014/main" xmlns="" id="{A08C955B-D181-39B9-F1F0-955A3C70FA25}"/>
                      </a:ext>
                    </a:extLst>
                  </p:cNvPr>
                  <p:cNvSpPr/>
                  <p:nvPr/>
                </p:nvSpPr>
                <p:spPr>
                  <a:xfrm>
                    <a:off x="6608341" y="4047748"/>
                    <a:ext cx="48261" cy="122477"/>
                  </a:xfrm>
                  <a:custGeom>
                    <a:avLst/>
                    <a:gdLst>
                      <a:gd name="connsiteX0" fmla="*/ 48262 w 48261"/>
                      <a:gd name="connsiteY0" fmla="*/ 858 h 122477"/>
                      <a:gd name="connsiteX1" fmla="*/ 48262 w 48261"/>
                      <a:gd name="connsiteY1" fmla="*/ 858 h 122477"/>
                      <a:gd name="connsiteX2" fmla="*/ 0 w 48261"/>
                      <a:gd name="connsiteY2" fmla="*/ 120547 h 122477"/>
                      <a:gd name="connsiteX3" fmla="*/ 0 w 48261"/>
                      <a:gd name="connsiteY3" fmla="*/ 122478 h 122477"/>
                      <a:gd name="connsiteX4" fmla="*/ 0 w 48261"/>
                      <a:gd name="connsiteY4" fmla="*/ 122478 h 122477"/>
                      <a:gd name="connsiteX5" fmla="*/ 1930 w 48261"/>
                      <a:gd name="connsiteY5" fmla="*/ 122478 h 122477"/>
                      <a:gd name="connsiteX6" fmla="*/ 48262 w 48261"/>
                      <a:gd name="connsiteY6" fmla="*/ 858 h 122477"/>
                      <a:gd name="connsiteX7" fmla="*/ 48262 w 48261"/>
                      <a:gd name="connsiteY7" fmla="*/ 858 h 122477"/>
                      <a:gd name="connsiteX8" fmla="*/ 48262 w 48261"/>
                      <a:gd name="connsiteY8" fmla="*/ 858 h 1224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2477">
                        <a:moveTo>
                          <a:pt x="48262" y="858"/>
                        </a:moveTo>
                        <a:cubicBezTo>
                          <a:pt x="46331" y="-1072"/>
                          <a:pt x="46331" y="858"/>
                          <a:pt x="48262" y="858"/>
                        </a:cubicBezTo>
                        <a:lnTo>
                          <a:pt x="0" y="120547"/>
                        </a:lnTo>
                        <a:cubicBezTo>
                          <a:pt x="0" y="120547"/>
                          <a:pt x="0" y="122478"/>
                          <a:pt x="0" y="122478"/>
                        </a:cubicBezTo>
                        <a:lnTo>
                          <a:pt x="0" y="122478"/>
                        </a:lnTo>
                        <a:cubicBezTo>
                          <a:pt x="0" y="122478"/>
                          <a:pt x="1930" y="122478"/>
                          <a:pt x="1930" y="122478"/>
                        </a:cubicBezTo>
                        <a:lnTo>
                          <a:pt x="48262" y="858"/>
                        </a:lnTo>
                        <a:cubicBezTo>
                          <a:pt x="48262" y="858"/>
                          <a:pt x="48262" y="858"/>
                          <a:pt x="48262" y="858"/>
                        </a:cubicBezTo>
                        <a:lnTo>
                          <a:pt x="48262" y="858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04" name="Đồ họa 240">
                  <a:extLst>
                    <a:ext uri="{FF2B5EF4-FFF2-40B4-BE49-F238E27FC236}">
                      <a16:creationId xmlns:a16="http://schemas.microsoft.com/office/drawing/2014/main" xmlns="" id="{33475053-AA58-10CC-51E5-4A37AC7AC71E}"/>
                    </a:ext>
                  </a:extLst>
                </p:cNvPr>
                <p:cNvGrpSpPr/>
                <p:nvPr/>
              </p:nvGrpSpPr>
              <p:grpSpPr>
                <a:xfrm>
                  <a:off x="6526504" y="4011170"/>
                  <a:ext cx="65617" cy="138578"/>
                  <a:chOff x="6526504" y="4011170"/>
                  <a:chExt cx="65617" cy="138578"/>
                </a:xfrm>
              </p:grpSpPr>
              <p:grpSp>
                <p:nvGrpSpPr>
                  <p:cNvPr id="305" name="Đồ họa 240">
                    <a:extLst>
                      <a:ext uri="{FF2B5EF4-FFF2-40B4-BE49-F238E27FC236}">
                        <a16:creationId xmlns:a16="http://schemas.microsoft.com/office/drawing/2014/main" xmlns="" id="{421D39CB-C425-5856-16CA-E7CEC456096A}"/>
                      </a:ext>
                    </a:extLst>
                  </p:cNvPr>
                  <p:cNvGrpSpPr/>
                  <p:nvPr/>
                </p:nvGrpSpPr>
                <p:grpSpPr>
                  <a:xfrm>
                    <a:off x="6526504" y="4011170"/>
                    <a:ext cx="65617" cy="138578"/>
                    <a:chOff x="6526504" y="4011170"/>
                    <a:chExt cx="65617" cy="138578"/>
                  </a:xfrm>
                </p:grpSpPr>
                <p:sp>
                  <p:nvSpPr>
                    <p:cNvPr id="306" name="Hình tự do: Hình 305">
                      <a:extLst>
                        <a:ext uri="{FF2B5EF4-FFF2-40B4-BE49-F238E27FC236}">
                          <a16:creationId xmlns:a16="http://schemas.microsoft.com/office/drawing/2014/main" xmlns="" id="{C620C8E3-5659-58A0-733A-FF2E57418C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26504" y="4011170"/>
                      <a:ext cx="65617" cy="138578"/>
                    </a:xfrm>
                    <a:custGeom>
                      <a:avLst/>
                      <a:gdLst>
                        <a:gd name="connsiteX0" fmla="*/ 60602 w 65617"/>
                        <a:gd name="connsiteY0" fmla="*/ 757 h 138578"/>
                        <a:gd name="connsiteX1" fmla="*/ 50950 w 65617"/>
                        <a:gd name="connsiteY1" fmla="*/ 4618 h 138578"/>
                        <a:gd name="connsiteX2" fmla="*/ 757 w 65617"/>
                        <a:gd name="connsiteY2" fmla="*/ 128168 h 138578"/>
                        <a:gd name="connsiteX3" fmla="*/ 4618 w 65617"/>
                        <a:gd name="connsiteY3" fmla="*/ 137821 h 138578"/>
                        <a:gd name="connsiteX4" fmla="*/ 4618 w 65617"/>
                        <a:gd name="connsiteY4" fmla="*/ 137821 h 138578"/>
                        <a:gd name="connsiteX5" fmla="*/ 14271 w 65617"/>
                        <a:gd name="connsiteY5" fmla="*/ 133960 h 138578"/>
                        <a:gd name="connsiteX6" fmla="*/ 64463 w 65617"/>
                        <a:gd name="connsiteY6" fmla="*/ 10410 h 138578"/>
                        <a:gd name="connsiteX7" fmla="*/ 60602 w 65617"/>
                        <a:gd name="connsiteY7" fmla="*/ 757 h 138578"/>
                        <a:gd name="connsiteX8" fmla="*/ 60602 w 65617"/>
                        <a:gd name="connsiteY8" fmla="*/ 757 h 1385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617" h="138578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639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07" name="Hình tự do: Hình 306">
                      <a:extLst>
                        <a:ext uri="{FF2B5EF4-FFF2-40B4-BE49-F238E27FC236}">
                          <a16:creationId xmlns:a16="http://schemas.microsoft.com/office/drawing/2014/main" xmlns="" id="{AF0D7121-BA0C-64F0-8B10-D15FADE28EB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32296" y="4016962"/>
                      <a:ext cx="57498" cy="128925"/>
                    </a:xfrm>
                    <a:custGeom>
                      <a:avLst/>
                      <a:gdLst>
                        <a:gd name="connsiteX0" fmla="*/ 52880 w 57498"/>
                        <a:gd name="connsiteY0" fmla="*/ 757 h 128925"/>
                        <a:gd name="connsiteX1" fmla="*/ 45158 w 57498"/>
                        <a:gd name="connsiteY1" fmla="*/ 4618 h 128925"/>
                        <a:gd name="connsiteX2" fmla="*/ 757 w 57498"/>
                        <a:gd name="connsiteY2" fmla="*/ 118516 h 128925"/>
                        <a:gd name="connsiteX3" fmla="*/ 4618 w 57498"/>
                        <a:gd name="connsiteY3" fmla="*/ 128168 h 128925"/>
                        <a:gd name="connsiteX4" fmla="*/ 4618 w 57498"/>
                        <a:gd name="connsiteY4" fmla="*/ 128168 h 128925"/>
                        <a:gd name="connsiteX5" fmla="*/ 12340 w 57498"/>
                        <a:gd name="connsiteY5" fmla="*/ 124307 h 128925"/>
                        <a:gd name="connsiteX6" fmla="*/ 56741 w 57498"/>
                        <a:gd name="connsiteY6" fmla="*/ 10410 h 128925"/>
                        <a:gd name="connsiteX7" fmla="*/ 52880 w 57498"/>
                        <a:gd name="connsiteY7" fmla="*/ 757 h 128925"/>
                        <a:gd name="connsiteX8" fmla="*/ 52880 w 57498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7498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8671" y="4618"/>
                            <a:pt x="5674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308" name="Hình tự do: Hình 307">
                    <a:extLst>
                      <a:ext uri="{FF2B5EF4-FFF2-40B4-BE49-F238E27FC236}">
                        <a16:creationId xmlns:a16="http://schemas.microsoft.com/office/drawing/2014/main" xmlns="" id="{AF53F0FE-64CA-00E2-EAEF-24FD1DD7F58C}"/>
                      </a:ext>
                    </a:extLst>
                  </p:cNvPr>
                  <p:cNvSpPr/>
                  <p:nvPr/>
                </p:nvSpPr>
                <p:spPr>
                  <a:xfrm>
                    <a:off x="6540775" y="4020722"/>
                    <a:ext cx="48261" cy="122477"/>
                  </a:xfrm>
                  <a:custGeom>
                    <a:avLst/>
                    <a:gdLst>
                      <a:gd name="connsiteX0" fmla="*/ 48262 w 48261"/>
                      <a:gd name="connsiteY0" fmla="*/ 858 h 122477"/>
                      <a:gd name="connsiteX1" fmla="*/ 48262 w 48261"/>
                      <a:gd name="connsiteY1" fmla="*/ 858 h 122477"/>
                      <a:gd name="connsiteX2" fmla="*/ 0 w 48261"/>
                      <a:gd name="connsiteY2" fmla="*/ 120547 h 122477"/>
                      <a:gd name="connsiteX3" fmla="*/ 0 w 48261"/>
                      <a:gd name="connsiteY3" fmla="*/ 122478 h 122477"/>
                      <a:gd name="connsiteX4" fmla="*/ 0 w 48261"/>
                      <a:gd name="connsiteY4" fmla="*/ 122478 h 122477"/>
                      <a:gd name="connsiteX5" fmla="*/ 1930 w 48261"/>
                      <a:gd name="connsiteY5" fmla="*/ 122478 h 122477"/>
                      <a:gd name="connsiteX6" fmla="*/ 48262 w 48261"/>
                      <a:gd name="connsiteY6" fmla="*/ 858 h 122477"/>
                      <a:gd name="connsiteX7" fmla="*/ 48262 w 48261"/>
                      <a:gd name="connsiteY7" fmla="*/ 858 h 122477"/>
                      <a:gd name="connsiteX8" fmla="*/ 48262 w 48261"/>
                      <a:gd name="connsiteY8" fmla="*/ 858 h 1224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2477">
                        <a:moveTo>
                          <a:pt x="48262" y="858"/>
                        </a:moveTo>
                        <a:cubicBezTo>
                          <a:pt x="46331" y="-1073"/>
                          <a:pt x="46331" y="858"/>
                          <a:pt x="48262" y="858"/>
                        </a:cubicBezTo>
                        <a:lnTo>
                          <a:pt x="0" y="120547"/>
                        </a:lnTo>
                        <a:cubicBezTo>
                          <a:pt x="0" y="120547"/>
                          <a:pt x="0" y="122478"/>
                          <a:pt x="0" y="122478"/>
                        </a:cubicBezTo>
                        <a:lnTo>
                          <a:pt x="0" y="122478"/>
                        </a:lnTo>
                        <a:cubicBezTo>
                          <a:pt x="0" y="122478"/>
                          <a:pt x="1930" y="122478"/>
                          <a:pt x="1930" y="122478"/>
                        </a:cubicBezTo>
                        <a:lnTo>
                          <a:pt x="48262" y="858"/>
                        </a:lnTo>
                        <a:cubicBezTo>
                          <a:pt x="48262" y="858"/>
                          <a:pt x="48262" y="858"/>
                          <a:pt x="48262" y="858"/>
                        </a:cubicBezTo>
                        <a:lnTo>
                          <a:pt x="48262" y="858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09" name="Đồ họa 240">
                  <a:extLst>
                    <a:ext uri="{FF2B5EF4-FFF2-40B4-BE49-F238E27FC236}">
                      <a16:creationId xmlns:a16="http://schemas.microsoft.com/office/drawing/2014/main" xmlns="" id="{168A4FBD-DAD2-733C-CC67-C0D7258042E5}"/>
                    </a:ext>
                  </a:extLst>
                </p:cNvPr>
                <p:cNvGrpSpPr/>
                <p:nvPr/>
              </p:nvGrpSpPr>
              <p:grpSpPr>
                <a:xfrm>
                  <a:off x="6460868" y="3984144"/>
                  <a:ext cx="64462" cy="138577"/>
                  <a:chOff x="6460868" y="3984144"/>
                  <a:chExt cx="64462" cy="138577"/>
                </a:xfrm>
              </p:grpSpPr>
              <p:grpSp>
                <p:nvGrpSpPr>
                  <p:cNvPr id="310" name="Đồ họa 240">
                    <a:extLst>
                      <a:ext uri="{FF2B5EF4-FFF2-40B4-BE49-F238E27FC236}">
                        <a16:creationId xmlns:a16="http://schemas.microsoft.com/office/drawing/2014/main" xmlns="" id="{D2F9A39C-84F3-BBFF-4767-3E5022DAAC39}"/>
                      </a:ext>
                    </a:extLst>
                  </p:cNvPr>
                  <p:cNvGrpSpPr/>
                  <p:nvPr/>
                </p:nvGrpSpPr>
                <p:grpSpPr>
                  <a:xfrm>
                    <a:off x="6460868" y="3984144"/>
                    <a:ext cx="64462" cy="138577"/>
                    <a:chOff x="6460868" y="3984144"/>
                    <a:chExt cx="64462" cy="138577"/>
                  </a:xfrm>
                </p:grpSpPr>
                <p:sp>
                  <p:nvSpPr>
                    <p:cNvPr id="311" name="Hình tự do: Hình 310">
                      <a:extLst>
                        <a:ext uri="{FF2B5EF4-FFF2-40B4-BE49-F238E27FC236}">
                          <a16:creationId xmlns:a16="http://schemas.microsoft.com/office/drawing/2014/main" xmlns="" id="{1300B0B3-21E4-E8E0-AEF2-795292B7336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60868" y="3984144"/>
                      <a:ext cx="64462" cy="138577"/>
                    </a:xfrm>
                    <a:custGeom>
                      <a:avLst/>
                      <a:gdLst>
                        <a:gd name="connsiteX0" fmla="*/ 58671 w 64462"/>
                        <a:gd name="connsiteY0" fmla="*/ 757 h 138577"/>
                        <a:gd name="connsiteX1" fmla="*/ 49019 w 64462"/>
                        <a:gd name="connsiteY1" fmla="*/ 4618 h 138577"/>
                        <a:gd name="connsiteX2" fmla="*/ 757 w 64462"/>
                        <a:gd name="connsiteY2" fmla="*/ 128168 h 138577"/>
                        <a:gd name="connsiteX3" fmla="*/ 4618 w 64462"/>
                        <a:gd name="connsiteY3" fmla="*/ 137821 h 138577"/>
                        <a:gd name="connsiteX4" fmla="*/ 4618 w 64462"/>
                        <a:gd name="connsiteY4" fmla="*/ 137821 h 138577"/>
                        <a:gd name="connsiteX5" fmla="*/ 14271 w 64462"/>
                        <a:gd name="connsiteY5" fmla="*/ 133960 h 138577"/>
                        <a:gd name="connsiteX6" fmla="*/ 64463 w 64462"/>
                        <a:gd name="connsiteY6" fmla="*/ 10410 h 138577"/>
                        <a:gd name="connsiteX7" fmla="*/ 58671 w 64462"/>
                        <a:gd name="connsiteY7" fmla="*/ 757 h 138577"/>
                        <a:gd name="connsiteX8" fmla="*/ 58671 w 64462"/>
                        <a:gd name="connsiteY8" fmla="*/ 757 h 1385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4462" h="138577">
                          <a:moveTo>
                            <a:pt x="58671" y="757"/>
                          </a:moveTo>
                          <a:cubicBezTo>
                            <a:pt x="54811" y="-1173"/>
                            <a:pt x="50950" y="757"/>
                            <a:pt x="49019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4463" y="6549"/>
                            <a:pt x="62532" y="757"/>
                            <a:pt x="58671" y="757"/>
                          </a:cubicBezTo>
                          <a:lnTo>
                            <a:pt x="58671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12" name="Hình tự do: Hình 311">
                      <a:extLst>
                        <a:ext uri="{FF2B5EF4-FFF2-40B4-BE49-F238E27FC236}">
                          <a16:creationId xmlns:a16="http://schemas.microsoft.com/office/drawing/2014/main" xmlns="" id="{6923C18B-9EDF-DB03-1070-B00E5508831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64729" y="3989935"/>
                      <a:ext cx="58671" cy="128925"/>
                    </a:xfrm>
                    <a:custGeom>
                      <a:avLst/>
                      <a:gdLst>
                        <a:gd name="connsiteX0" fmla="*/ 52880 w 58671"/>
                        <a:gd name="connsiteY0" fmla="*/ 757 h 128925"/>
                        <a:gd name="connsiteX1" fmla="*/ 45158 w 58671"/>
                        <a:gd name="connsiteY1" fmla="*/ 4618 h 128925"/>
                        <a:gd name="connsiteX2" fmla="*/ 757 w 58671"/>
                        <a:gd name="connsiteY2" fmla="*/ 118516 h 128925"/>
                        <a:gd name="connsiteX3" fmla="*/ 4618 w 58671"/>
                        <a:gd name="connsiteY3" fmla="*/ 128168 h 128925"/>
                        <a:gd name="connsiteX4" fmla="*/ 4618 w 58671"/>
                        <a:gd name="connsiteY4" fmla="*/ 128168 h 128925"/>
                        <a:gd name="connsiteX5" fmla="*/ 12340 w 58671"/>
                        <a:gd name="connsiteY5" fmla="*/ 124307 h 128925"/>
                        <a:gd name="connsiteX6" fmla="*/ 58671 w 58671"/>
                        <a:gd name="connsiteY6" fmla="*/ 10410 h 128925"/>
                        <a:gd name="connsiteX7" fmla="*/ 52880 w 58671"/>
                        <a:gd name="connsiteY7" fmla="*/ 757 h 128925"/>
                        <a:gd name="connsiteX8" fmla="*/ 52880 w 58671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8671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8671" y="10410"/>
                          </a:lnTo>
                          <a:cubicBezTo>
                            <a:pt x="58671" y="4618"/>
                            <a:pt x="5674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313" name="Hình tự do: Hình 312">
                    <a:extLst>
                      <a:ext uri="{FF2B5EF4-FFF2-40B4-BE49-F238E27FC236}">
                        <a16:creationId xmlns:a16="http://schemas.microsoft.com/office/drawing/2014/main" xmlns="" id="{E6F80247-5A75-7C65-5B04-7C460A42E66E}"/>
                      </a:ext>
                    </a:extLst>
                  </p:cNvPr>
                  <p:cNvSpPr/>
                  <p:nvPr/>
                </p:nvSpPr>
                <p:spPr>
                  <a:xfrm>
                    <a:off x="6471278" y="3993695"/>
                    <a:ext cx="49709" cy="120547"/>
                  </a:xfrm>
                  <a:custGeom>
                    <a:avLst/>
                    <a:gdLst>
                      <a:gd name="connsiteX0" fmla="*/ 48262 w 49709"/>
                      <a:gd name="connsiteY0" fmla="*/ 858 h 120547"/>
                      <a:gd name="connsiteX1" fmla="*/ 48262 w 49709"/>
                      <a:gd name="connsiteY1" fmla="*/ 858 h 120547"/>
                      <a:gd name="connsiteX2" fmla="*/ 0 w 49709"/>
                      <a:gd name="connsiteY2" fmla="*/ 118617 h 120547"/>
                      <a:gd name="connsiteX3" fmla="*/ 0 w 49709"/>
                      <a:gd name="connsiteY3" fmla="*/ 120547 h 120547"/>
                      <a:gd name="connsiteX4" fmla="*/ 0 w 49709"/>
                      <a:gd name="connsiteY4" fmla="*/ 120547 h 120547"/>
                      <a:gd name="connsiteX5" fmla="*/ 1931 w 49709"/>
                      <a:gd name="connsiteY5" fmla="*/ 120547 h 120547"/>
                      <a:gd name="connsiteX6" fmla="*/ 48262 w 49709"/>
                      <a:gd name="connsiteY6" fmla="*/ 858 h 120547"/>
                      <a:gd name="connsiteX7" fmla="*/ 48262 w 49709"/>
                      <a:gd name="connsiteY7" fmla="*/ 858 h 120547"/>
                      <a:gd name="connsiteX8" fmla="*/ 48262 w 49709"/>
                      <a:gd name="connsiteY8" fmla="*/ 858 h 1205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9709" h="120547">
                        <a:moveTo>
                          <a:pt x="48262" y="858"/>
                        </a:moveTo>
                        <a:cubicBezTo>
                          <a:pt x="48262" y="-1072"/>
                          <a:pt x="48262" y="858"/>
                          <a:pt x="48262" y="858"/>
                        </a:cubicBezTo>
                        <a:lnTo>
                          <a:pt x="0" y="118617"/>
                        </a:lnTo>
                        <a:cubicBezTo>
                          <a:pt x="0" y="118617"/>
                          <a:pt x="0" y="120547"/>
                          <a:pt x="0" y="120547"/>
                        </a:cubicBezTo>
                        <a:lnTo>
                          <a:pt x="0" y="120547"/>
                        </a:lnTo>
                        <a:cubicBezTo>
                          <a:pt x="0" y="120547"/>
                          <a:pt x="1931" y="120547"/>
                          <a:pt x="1931" y="120547"/>
                        </a:cubicBezTo>
                        <a:lnTo>
                          <a:pt x="48262" y="858"/>
                        </a:lnTo>
                        <a:cubicBezTo>
                          <a:pt x="50192" y="858"/>
                          <a:pt x="50192" y="858"/>
                          <a:pt x="48262" y="858"/>
                        </a:cubicBezTo>
                        <a:lnTo>
                          <a:pt x="48262" y="858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314" name="Đồ họa 240">
                <a:extLst>
                  <a:ext uri="{FF2B5EF4-FFF2-40B4-BE49-F238E27FC236}">
                    <a16:creationId xmlns:a16="http://schemas.microsoft.com/office/drawing/2014/main" xmlns="" id="{BF3F95D0-EFAB-6477-66FD-0CE897B1BF3E}"/>
                  </a:ext>
                </a:extLst>
              </p:cNvPr>
              <p:cNvGrpSpPr/>
              <p:nvPr/>
            </p:nvGrpSpPr>
            <p:grpSpPr>
              <a:xfrm>
                <a:off x="6466693" y="3955220"/>
                <a:ext cx="557423" cy="235034"/>
                <a:chOff x="6466693" y="3955220"/>
                <a:chExt cx="557423" cy="235034"/>
              </a:xfrm>
            </p:grpSpPr>
            <p:sp>
              <p:nvSpPr>
                <p:cNvPr id="315" name="Hình tự do: Hình 314">
                  <a:extLst>
                    <a:ext uri="{FF2B5EF4-FFF2-40B4-BE49-F238E27FC236}">
                      <a16:creationId xmlns:a16="http://schemas.microsoft.com/office/drawing/2014/main" xmlns="" id="{EC8CE328-D125-4CCF-2156-F1C7BAC008E6}"/>
                    </a:ext>
                  </a:extLst>
                </p:cNvPr>
                <p:cNvSpPr/>
                <p:nvPr/>
              </p:nvSpPr>
              <p:spPr>
                <a:xfrm>
                  <a:off x="6466693" y="3955220"/>
                  <a:ext cx="557423" cy="235034"/>
                </a:xfrm>
                <a:custGeom>
                  <a:avLst/>
                  <a:gdLst>
                    <a:gd name="connsiteX0" fmla="*/ 14237 w 557423"/>
                    <a:gd name="connsiteY0" fmla="*/ 724 h 235034"/>
                    <a:gd name="connsiteX1" fmla="*/ 724 w 557423"/>
                    <a:gd name="connsiteY1" fmla="*/ 6515 h 235034"/>
                    <a:gd name="connsiteX2" fmla="*/ 724 w 557423"/>
                    <a:gd name="connsiteY2" fmla="*/ 6515 h 235034"/>
                    <a:gd name="connsiteX3" fmla="*/ 6515 w 557423"/>
                    <a:gd name="connsiteY3" fmla="*/ 20029 h 235034"/>
                    <a:gd name="connsiteX4" fmla="*/ 543186 w 557423"/>
                    <a:gd name="connsiteY4" fmla="*/ 234311 h 235034"/>
                    <a:gd name="connsiteX5" fmla="*/ 556699 w 557423"/>
                    <a:gd name="connsiteY5" fmla="*/ 228519 h 235034"/>
                    <a:gd name="connsiteX6" fmla="*/ 556699 w 557423"/>
                    <a:gd name="connsiteY6" fmla="*/ 228519 h 235034"/>
                    <a:gd name="connsiteX7" fmla="*/ 550908 w 557423"/>
                    <a:gd name="connsiteY7" fmla="*/ 215006 h 235034"/>
                    <a:gd name="connsiteX8" fmla="*/ 14237 w 557423"/>
                    <a:gd name="connsiteY8" fmla="*/ 724 h 2350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57423" h="235034">
                      <a:moveTo>
                        <a:pt x="14237" y="724"/>
                      </a:moveTo>
                      <a:cubicBezTo>
                        <a:pt x="8446" y="-1207"/>
                        <a:pt x="2654" y="724"/>
                        <a:pt x="724" y="6515"/>
                      </a:cubicBezTo>
                      <a:lnTo>
                        <a:pt x="724" y="6515"/>
                      </a:lnTo>
                      <a:cubicBezTo>
                        <a:pt x="-1207" y="12307"/>
                        <a:pt x="724" y="18098"/>
                        <a:pt x="6515" y="20029"/>
                      </a:cubicBezTo>
                      <a:lnTo>
                        <a:pt x="543186" y="234311"/>
                      </a:lnTo>
                      <a:cubicBezTo>
                        <a:pt x="548977" y="236241"/>
                        <a:pt x="554769" y="234311"/>
                        <a:pt x="556699" y="228519"/>
                      </a:cubicBezTo>
                      <a:lnTo>
                        <a:pt x="556699" y="228519"/>
                      </a:lnTo>
                      <a:cubicBezTo>
                        <a:pt x="558630" y="222728"/>
                        <a:pt x="556699" y="216937"/>
                        <a:pt x="550908" y="215006"/>
                      </a:cubicBezTo>
                      <a:lnTo>
                        <a:pt x="14237" y="724"/>
                      </a:lnTo>
                      <a:close/>
                    </a:path>
                  </a:pathLst>
                </a:custGeom>
                <a:solidFill>
                  <a:srgbClr val="1268B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16" name="Hình tự do: Hình 315">
                  <a:extLst>
                    <a:ext uri="{FF2B5EF4-FFF2-40B4-BE49-F238E27FC236}">
                      <a16:creationId xmlns:a16="http://schemas.microsoft.com/office/drawing/2014/main" xmlns="" id="{3316A457-7AD7-430E-8594-A7B1CFBED2EF}"/>
                    </a:ext>
                  </a:extLst>
                </p:cNvPr>
                <p:cNvSpPr/>
                <p:nvPr/>
              </p:nvSpPr>
              <p:spPr>
                <a:xfrm>
                  <a:off x="6473208" y="3968009"/>
                  <a:ext cx="542461" cy="219108"/>
                </a:xfrm>
                <a:custGeom>
                  <a:avLst/>
                  <a:gdLst>
                    <a:gd name="connsiteX0" fmla="*/ 9652 w 542461"/>
                    <a:gd name="connsiteY0" fmla="*/ 1448 h 219108"/>
                    <a:gd name="connsiteX1" fmla="*/ 0 w 542461"/>
                    <a:gd name="connsiteY1" fmla="*/ 1448 h 219108"/>
                    <a:gd name="connsiteX2" fmla="*/ 0 w 542461"/>
                    <a:gd name="connsiteY2" fmla="*/ 1448 h 219108"/>
                    <a:gd name="connsiteX3" fmla="*/ 7722 w 542461"/>
                    <a:gd name="connsiteY3" fmla="*/ 7239 h 219108"/>
                    <a:gd name="connsiteX4" fmla="*/ 532810 w 542461"/>
                    <a:gd name="connsiteY4" fmla="*/ 217661 h 219108"/>
                    <a:gd name="connsiteX5" fmla="*/ 542462 w 542461"/>
                    <a:gd name="connsiteY5" fmla="*/ 217661 h 219108"/>
                    <a:gd name="connsiteX6" fmla="*/ 542462 w 542461"/>
                    <a:gd name="connsiteY6" fmla="*/ 217661 h 219108"/>
                    <a:gd name="connsiteX7" fmla="*/ 534740 w 542461"/>
                    <a:gd name="connsiteY7" fmla="*/ 211869 h 219108"/>
                    <a:gd name="connsiteX8" fmla="*/ 9652 w 542461"/>
                    <a:gd name="connsiteY8" fmla="*/ 1448 h 219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42461" h="219108">
                      <a:moveTo>
                        <a:pt x="9652" y="1448"/>
                      </a:moveTo>
                      <a:cubicBezTo>
                        <a:pt x="3861" y="-483"/>
                        <a:pt x="0" y="-483"/>
                        <a:pt x="0" y="1448"/>
                      </a:cubicBezTo>
                      <a:lnTo>
                        <a:pt x="0" y="1448"/>
                      </a:lnTo>
                      <a:cubicBezTo>
                        <a:pt x="0" y="3378"/>
                        <a:pt x="3861" y="5309"/>
                        <a:pt x="7722" y="7239"/>
                      </a:cubicBezTo>
                      <a:lnTo>
                        <a:pt x="532810" y="217661"/>
                      </a:lnTo>
                      <a:cubicBezTo>
                        <a:pt x="538601" y="219591"/>
                        <a:pt x="542462" y="219591"/>
                        <a:pt x="542462" y="217661"/>
                      </a:cubicBezTo>
                      <a:lnTo>
                        <a:pt x="542462" y="217661"/>
                      </a:lnTo>
                      <a:cubicBezTo>
                        <a:pt x="542462" y="215730"/>
                        <a:pt x="538601" y="213800"/>
                        <a:pt x="534740" y="211869"/>
                      </a:cubicBezTo>
                      <a:lnTo>
                        <a:pt x="9652" y="1448"/>
                      </a:lnTo>
                      <a:close/>
                    </a:path>
                  </a:pathLst>
                </a:custGeom>
                <a:solidFill>
                  <a:srgbClr val="00A4E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</p:grpSp>
      </p:grpSp>
      <p:pic>
        <p:nvPicPr>
          <p:cNvPr id="20" name="Đồ họa 19">
            <a:extLst>
              <a:ext uri="{FF2B5EF4-FFF2-40B4-BE49-F238E27FC236}">
                <a16:creationId xmlns:a16="http://schemas.microsoft.com/office/drawing/2014/main" xmlns="" id="{11992148-8F52-C476-B5AD-75D7602F6D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42802" y="1092375"/>
            <a:ext cx="1363034" cy="1096353"/>
          </a:xfrm>
          <a:prstGeom prst="rect">
            <a:avLst/>
          </a:prstGeom>
        </p:spPr>
      </p:pic>
      <p:pic>
        <p:nvPicPr>
          <p:cNvPr id="21" name="Đồ họa 20">
            <a:extLst>
              <a:ext uri="{FF2B5EF4-FFF2-40B4-BE49-F238E27FC236}">
                <a16:creationId xmlns:a16="http://schemas.microsoft.com/office/drawing/2014/main" xmlns="" id="{A4818E55-865E-F75A-D2C7-3B4EABD6C2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20786" y="653189"/>
            <a:ext cx="1240854" cy="1240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78555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8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8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2.22222E-6 L 2.08333E-6 -2.22222E-6 C 0.01237 0.00047 0.02474 0.0007 0.03724 0.00185 C 0.04023 0.00209 0.04297 0.00371 0.04609 0.00417 C 0.04857 0.00463 0.05104 0.00486 0.05338 0.00533 C 0.05429 0.00602 0.05508 0.00695 0.05651 0.00764 C 0.06028 0.0088 0.06719 0.00972 0.07135 0.01065 C 0.07487 0.0132 0.07956 0.01644 0.08177 0.01945 C 0.08281 0.02084 0.08255 0.02246 0.08333 0.02384 C 0.08411 0.02523 0.08528 0.02616 0.08633 0.02709 L 0.08932 0.03588 C 0.08997 0.03727 0.09049 0.03889 0.09101 0.04051 C 0.0914 0.04306 0.09166 0.04584 0.09245 0.04815 C 0.09271 0.04931 0.09349 0.05047 0.09375 0.05139 C 0.09453 0.05301 0.09453 0.0544 0.09518 0.05579 C 0.09596 0.05741 0.09752 0.0588 0.09818 0.06042 C 0.10052 0.06412 0.09922 0.06389 0.10143 0.06806 C 0.10208 0.06991 0.10338 0.07176 0.10443 0.07338 C 0.10495 0.0757 0.10508 0.07801 0.10586 0.08033 C 0.10612 0.08172 0.1069 0.0831 0.10716 0.08449 C 0.10963 0.09537 0.1082 0.09398 0.11015 0.10648 C 0.1125 0.11968 0.11185 0.09977 0.11185 0.11783 " pathEditMode="relative" rAng="0" ptsTypes="AAAAAAAAAAAAAAAAAAAAAA">
                                      <p:cBhvr>
                                        <p:cTn id="1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86" y="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34141BA-96AD-17CC-98C2-AB512B08B0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9151" y="1644451"/>
            <a:ext cx="4848225" cy="3886200"/>
          </a:xfrm>
          <a:prstGeom prst="rect">
            <a:avLst/>
          </a:prstGeom>
        </p:spPr>
      </p:pic>
      <p:pic>
        <p:nvPicPr>
          <p:cNvPr id="8" name="Đồ họa 7">
            <a:extLst>
              <a:ext uri="{FF2B5EF4-FFF2-40B4-BE49-F238E27FC236}">
                <a16:creationId xmlns:a16="http://schemas.microsoft.com/office/drawing/2014/main" xmlns="" id="{F0C2F8AF-6601-A38D-46F2-43FC736B57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5575540">
            <a:off x="10501343" y="5334271"/>
            <a:ext cx="1714866" cy="137934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2849962-6B3C-DB78-3BBA-4D931A808165}"/>
              </a:ext>
            </a:extLst>
          </p:cNvPr>
          <p:cNvSpPr txBox="1"/>
          <p:nvPr/>
        </p:nvSpPr>
        <p:spPr>
          <a:xfrm>
            <a:off x="2181689" y="601643"/>
            <a:ext cx="940568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325B8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3600" b="1" dirty="0">
                <a:solidFill>
                  <a:srgbClr val="325B8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325B8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lang="en-US" sz="3600" b="1" dirty="0">
                <a:solidFill>
                  <a:srgbClr val="325B8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325B8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600" b="1" dirty="0">
                <a:solidFill>
                  <a:srgbClr val="325B8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325B8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600" b="1" dirty="0">
                <a:solidFill>
                  <a:srgbClr val="325B8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325B8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nhọn</a:t>
            </a:r>
            <a:r>
              <a:rPr lang="en-US" sz="3600" b="1" dirty="0">
                <a:solidFill>
                  <a:srgbClr val="325B8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b="1" dirty="0" err="1">
                <a:solidFill>
                  <a:srgbClr val="325B8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600" b="1" dirty="0">
                <a:solidFill>
                  <a:srgbClr val="325B8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325B8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tù</a:t>
            </a:r>
            <a:r>
              <a:rPr lang="en-US" sz="3600" b="1" dirty="0">
                <a:solidFill>
                  <a:srgbClr val="325B8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b="1" dirty="0" err="1">
                <a:solidFill>
                  <a:srgbClr val="325B8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600" b="1" dirty="0">
                <a:solidFill>
                  <a:srgbClr val="325B8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325B8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3600" b="1" dirty="0">
                <a:solidFill>
                  <a:srgbClr val="325B8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325B8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b="1" dirty="0">
                <a:solidFill>
                  <a:srgbClr val="325B8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325B8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600" b="1" dirty="0">
                <a:solidFill>
                  <a:srgbClr val="325B8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325B8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b="1" dirty="0">
                <a:solidFill>
                  <a:srgbClr val="325B8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325B8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bên</a:t>
            </a:r>
            <a:r>
              <a:rPr lang="en-US" sz="3600" b="1" dirty="0">
                <a:solidFill>
                  <a:srgbClr val="325B8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3600" b="1" dirty="0" err="1">
                <a:solidFill>
                  <a:srgbClr val="325B8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3600" b="1" dirty="0">
                <a:solidFill>
                  <a:srgbClr val="325B8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325B8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3600" b="1" dirty="0">
                <a:solidFill>
                  <a:srgbClr val="325B8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):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DAA76235-5071-0637-B84B-63D9B2A6D567}"/>
              </a:ext>
            </a:extLst>
          </p:cNvPr>
          <p:cNvSpPr/>
          <p:nvPr/>
        </p:nvSpPr>
        <p:spPr>
          <a:xfrm>
            <a:off x="628111" y="2210448"/>
            <a:ext cx="6256421" cy="64425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5A80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nhọn</a:t>
            </a:r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B; </a:t>
            </a:r>
            <a:r>
              <a:rPr lang="en-US" sz="28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28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BA, BM.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609FB2A-231D-1411-637B-B63775142E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616" y="606168"/>
            <a:ext cx="2432515" cy="8291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8DE96E7-F77B-AC00-0D24-99EEFAA2DC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624" y="3629858"/>
            <a:ext cx="6029467" cy="203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3432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A31AEE0-BCAF-96EE-D69B-67F32384FC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056"/>
          <a:stretch/>
        </p:blipFill>
        <p:spPr>
          <a:xfrm>
            <a:off x="6703956" y="887818"/>
            <a:ext cx="4943579" cy="4309823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5A257455-5C90-45DB-0829-34E22F1376A5}"/>
              </a:ext>
            </a:extLst>
          </p:cNvPr>
          <p:cNvSpPr/>
          <p:nvPr/>
        </p:nvSpPr>
        <p:spPr>
          <a:xfrm>
            <a:off x="532433" y="1305341"/>
            <a:ext cx="6481976" cy="64425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5A80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nhọn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A,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AC, AB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6BD1EF9C-07C8-DD41-5AED-D70D9C695CC8}"/>
              </a:ext>
            </a:extLst>
          </p:cNvPr>
          <p:cNvSpPr/>
          <p:nvPr/>
        </p:nvSpPr>
        <p:spPr>
          <a:xfrm>
            <a:off x="532433" y="2347281"/>
            <a:ext cx="6481976" cy="64425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5A80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nhọn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C,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CA, CB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7E4A9BB2-190F-3CAB-5143-26DDE1C1B1DC}"/>
              </a:ext>
            </a:extLst>
          </p:cNvPr>
          <p:cNvSpPr/>
          <p:nvPr/>
        </p:nvSpPr>
        <p:spPr>
          <a:xfrm>
            <a:off x="532433" y="3323645"/>
            <a:ext cx="6481976" cy="64425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5A80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nhọn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M,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MB, MA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7E7885EB-58A7-3200-3346-69393BB5E5FC}"/>
              </a:ext>
            </a:extLst>
          </p:cNvPr>
          <p:cNvSpPr/>
          <p:nvPr/>
        </p:nvSpPr>
        <p:spPr>
          <a:xfrm>
            <a:off x="532433" y="4187702"/>
            <a:ext cx="6481976" cy="64425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5A80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nhọn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B,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BM, BC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1F837451-9736-E7EF-6039-991E4DEAB581}"/>
              </a:ext>
            </a:extLst>
          </p:cNvPr>
          <p:cNvSpPr/>
          <p:nvPr/>
        </p:nvSpPr>
        <p:spPr>
          <a:xfrm>
            <a:off x="532433" y="5164066"/>
            <a:ext cx="6481976" cy="64425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5A80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nhọn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B,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BM, BA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A29CD66-D40A-B52C-10E1-EF5E8FC2EC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414" y="384920"/>
            <a:ext cx="2932430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661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A31AEE0-BCAF-96EE-D69B-67F32384FC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056"/>
          <a:stretch/>
        </p:blipFill>
        <p:spPr>
          <a:xfrm>
            <a:off x="6703956" y="887818"/>
            <a:ext cx="4943579" cy="4309823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5A257455-5C90-45DB-0829-34E22F1376A5}"/>
              </a:ext>
            </a:extLst>
          </p:cNvPr>
          <p:cNvSpPr/>
          <p:nvPr/>
        </p:nvSpPr>
        <p:spPr>
          <a:xfrm>
            <a:off x="544465" y="2164653"/>
            <a:ext cx="6481976" cy="64425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5A80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B,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BA, BC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6BD1EF9C-07C8-DD41-5AED-D70D9C695CC8}"/>
              </a:ext>
            </a:extLst>
          </p:cNvPr>
          <p:cNvSpPr/>
          <p:nvPr/>
        </p:nvSpPr>
        <p:spPr>
          <a:xfrm>
            <a:off x="544465" y="3994484"/>
            <a:ext cx="6481976" cy="64425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5A80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tù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M,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MB, MC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984F27E-D2D8-258C-CAFC-A8D81D2EFC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488" y="1100461"/>
            <a:ext cx="3218967" cy="11766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E938CBA-61EF-B6BD-02E0-96F2C81C56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042729"/>
            <a:ext cx="2731245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185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8" name="Nhóm 447" hidden="1">
            <a:extLst>
              <a:ext uri="{FF2B5EF4-FFF2-40B4-BE49-F238E27FC236}">
                <a16:creationId xmlns:a16="http://schemas.microsoft.com/office/drawing/2014/main" xmlns="" id="{94750F86-595E-7C86-4D8D-BD6F95EC2951}"/>
              </a:ext>
            </a:extLst>
          </p:cNvPr>
          <p:cNvGrpSpPr/>
          <p:nvPr/>
        </p:nvGrpSpPr>
        <p:grpSpPr>
          <a:xfrm>
            <a:off x="2456859" y="758541"/>
            <a:ext cx="6610939" cy="4878294"/>
            <a:chOff x="2767658" y="3464174"/>
            <a:chExt cx="4770119" cy="3519930"/>
          </a:xfrm>
        </p:grpSpPr>
        <p:grpSp>
          <p:nvGrpSpPr>
            <p:cNvPr id="245" name="Đồ họa 240">
              <a:extLst>
                <a:ext uri="{FF2B5EF4-FFF2-40B4-BE49-F238E27FC236}">
                  <a16:creationId xmlns:a16="http://schemas.microsoft.com/office/drawing/2014/main" xmlns="" id="{3E3D321A-3878-68B7-A96F-2F3BF79E383D}"/>
                </a:ext>
              </a:extLst>
            </p:cNvPr>
            <p:cNvGrpSpPr/>
            <p:nvPr/>
          </p:nvGrpSpPr>
          <p:grpSpPr>
            <a:xfrm>
              <a:off x="2767658" y="3464174"/>
              <a:ext cx="4770119" cy="3519930"/>
              <a:chOff x="4546600" y="2201146"/>
              <a:chExt cx="3513454" cy="2592622"/>
            </a:xfrm>
          </p:grpSpPr>
          <p:grpSp>
            <p:nvGrpSpPr>
              <p:cNvPr id="246" name="Đồ họa 240">
                <a:extLst>
                  <a:ext uri="{FF2B5EF4-FFF2-40B4-BE49-F238E27FC236}">
                    <a16:creationId xmlns:a16="http://schemas.microsoft.com/office/drawing/2014/main" xmlns="" id="{A24F62C4-E912-07ED-5996-4D46AFC5CCBB}"/>
                  </a:ext>
                </a:extLst>
              </p:cNvPr>
              <p:cNvGrpSpPr/>
              <p:nvPr/>
            </p:nvGrpSpPr>
            <p:grpSpPr>
              <a:xfrm>
                <a:off x="4913389" y="2201146"/>
                <a:ext cx="3042420" cy="2592622"/>
                <a:chOff x="4913389" y="2201146"/>
                <a:chExt cx="3042420" cy="2592622"/>
              </a:xfrm>
            </p:grpSpPr>
            <p:sp>
              <p:nvSpPr>
                <p:cNvPr id="247" name="Hình tự do: Hình 246">
                  <a:extLst>
                    <a:ext uri="{FF2B5EF4-FFF2-40B4-BE49-F238E27FC236}">
                      <a16:creationId xmlns:a16="http://schemas.microsoft.com/office/drawing/2014/main" xmlns="" id="{FA36BDDC-995A-17B7-2236-601DD63249E1}"/>
                    </a:ext>
                  </a:extLst>
                </p:cNvPr>
                <p:cNvSpPr/>
                <p:nvPr/>
              </p:nvSpPr>
              <p:spPr>
                <a:xfrm>
                  <a:off x="6940382" y="3612320"/>
                  <a:ext cx="330110" cy="405398"/>
                </a:xfrm>
                <a:custGeom>
                  <a:avLst/>
                  <a:gdLst>
                    <a:gd name="connsiteX0" fmla="*/ 330110 w 330110"/>
                    <a:gd name="connsiteY0" fmla="*/ 376442 h 405398"/>
                    <a:gd name="connsiteX1" fmla="*/ 0 w 330110"/>
                    <a:gd name="connsiteY1" fmla="*/ 405399 h 405398"/>
                    <a:gd name="connsiteX2" fmla="*/ 0 w 330110"/>
                    <a:gd name="connsiteY2" fmla="*/ 0 h 405398"/>
                    <a:gd name="connsiteX3" fmla="*/ 330110 w 330110"/>
                    <a:gd name="connsiteY3" fmla="*/ 28957 h 4053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05398">
                      <a:moveTo>
                        <a:pt x="330110" y="376442"/>
                      </a:moveTo>
                      <a:lnTo>
                        <a:pt x="0" y="405399"/>
                      </a:lnTo>
                      <a:lnTo>
                        <a:pt x="0" y="0"/>
                      </a:lnTo>
                      <a:lnTo>
                        <a:pt x="330110" y="28957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8" name="Hình tự do: Hình 247">
                  <a:extLst>
                    <a:ext uri="{FF2B5EF4-FFF2-40B4-BE49-F238E27FC236}">
                      <a16:creationId xmlns:a16="http://schemas.microsoft.com/office/drawing/2014/main" xmlns="" id="{B0556D47-1215-1A1B-3A34-DD756B74CAB4}"/>
                    </a:ext>
                  </a:extLst>
                </p:cNvPr>
                <p:cNvSpPr/>
                <p:nvPr/>
              </p:nvSpPr>
              <p:spPr>
                <a:xfrm>
                  <a:off x="6191360" y="2201147"/>
                  <a:ext cx="519296" cy="530879"/>
                </a:xfrm>
                <a:custGeom>
                  <a:avLst/>
                  <a:gdLst>
                    <a:gd name="connsiteX0" fmla="*/ 250961 w 519296"/>
                    <a:gd name="connsiteY0" fmla="*/ 71427 h 530879"/>
                    <a:gd name="connsiteX1" fmla="*/ 517366 w 519296"/>
                    <a:gd name="connsiteY1" fmla="*/ 0 h 530879"/>
                    <a:gd name="connsiteX2" fmla="*/ 519296 w 519296"/>
                    <a:gd name="connsiteY2" fmla="*/ 0 h 530879"/>
                    <a:gd name="connsiteX3" fmla="*/ 505783 w 519296"/>
                    <a:gd name="connsiteY3" fmla="*/ 332041 h 530879"/>
                    <a:gd name="connsiteX4" fmla="*/ 397677 w 519296"/>
                    <a:gd name="connsiteY4" fmla="*/ 366789 h 530879"/>
                    <a:gd name="connsiteX5" fmla="*/ 305014 w 519296"/>
                    <a:gd name="connsiteY5" fmla="*/ 530879 h 530879"/>
                    <a:gd name="connsiteX6" fmla="*/ 0 w 519296"/>
                    <a:gd name="connsiteY6" fmla="*/ 380303 h 530879"/>
                    <a:gd name="connsiteX7" fmla="*/ 250961 w 519296"/>
                    <a:gd name="connsiteY7" fmla="*/ 71427 h 5308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19296" h="530879">
                      <a:moveTo>
                        <a:pt x="250961" y="71427"/>
                      </a:moveTo>
                      <a:cubicBezTo>
                        <a:pt x="378372" y="1930"/>
                        <a:pt x="503853" y="0"/>
                        <a:pt x="517366" y="0"/>
                      </a:cubicBezTo>
                      <a:cubicBezTo>
                        <a:pt x="517366" y="0"/>
                        <a:pt x="519296" y="0"/>
                        <a:pt x="519296" y="0"/>
                      </a:cubicBezTo>
                      <a:lnTo>
                        <a:pt x="505783" y="332041"/>
                      </a:lnTo>
                      <a:cubicBezTo>
                        <a:pt x="484548" y="333971"/>
                        <a:pt x="440147" y="341693"/>
                        <a:pt x="397677" y="366789"/>
                      </a:cubicBezTo>
                      <a:cubicBezTo>
                        <a:pt x="360998" y="388025"/>
                        <a:pt x="314667" y="428564"/>
                        <a:pt x="305014" y="530879"/>
                      </a:cubicBezTo>
                      <a:lnTo>
                        <a:pt x="0" y="380303"/>
                      </a:lnTo>
                      <a:cubicBezTo>
                        <a:pt x="40540" y="243239"/>
                        <a:pt x="125481" y="137063"/>
                        <a:pt x="250961" y="71427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9" name="Hình tự do: Hình 248">
                  <a:extLst>
                    <a:ext uri="{FF2B5EF4-FFF2-40B4-BE49-F238E27FC236}">
                      <a16:creationId xmlns:a16="http://schemas.microsoft.com/office/drawing/2014/main" xmlns="" id="{5BAA4EEB-438B-71FF-FD1E-9138DA0ABA22}"/>
                    </a:ext>
                  </a:extLst>
                </p:cNvPr>
                <p:cNvSpPr/>
                <p:nvPr/>
              </p:nvSpPr>
              <p:spPr>
                <a:xfrm>
                  <a:off x="6695347" y="2201146"/>
                  <a:ext cx="496130" cy="480687"/>
                </a:xfrm>
                <a:custGeom>
                  <a:avLst/>
                  <a:gdLst>
                    <a:gd name="connsiteX0" fmla="*/ 17374 w 496130"/>
                    <a:gd name="connsiteY0" fmla="*/ 0 h 480687"/>
                    <a:gd name="connsiteX1" fmla="*/ 457521 w 496130"/>
                    <a:gd name="connsiteY1" fmla="*/ 185325 h 480687"/>
                    <a:gd name="connsiteX2" fmla="*/ 496131 w 496130"/>
                    <a:gd name="connsiteY2" fmla="*/ 237448 h 480687"/>
                    <a:gd name="connsiteX3" fmla="*/ 241309 w 496130"/>
                    <a:gd name="connsiteY3" fmla="*/ 480687 h 480687"/>
                    <a:gd name="connsiteX4" fmla="*/ 208491 w 496130"/>
                    <a:gd name="connsiteY4" fmla="*/ 401538 h 480687"/>
                    <a:gd name="connsiteX5" fmla="*/ 11583 w 496130"/>
                    <a:gd name="connsiteY5" fmla="*/ 332041 h 480687"/>
                    <a:gd name="connsiteX6" fmla="*/ 0 w 496130"/>
                    <a:gd name="connsiteY6" fmla="*/ 333971 h 480687"/>
                    <a:gd name="connsiteX7" fmla="*/ 11583 w 496130"/>
                    <a:gd name="connsiteY7" fmla="*/ 0 h 480687"/>
                    <a:gd name="connsiteX8" fmla="*/ 17374 w 496130"/>
                    <a:gd name="connsiteY8" fmla="*/ 0 h 4806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96130" h="480687">
                      <a:moveTo>
                        <a:pt x="17374" y="0"/>
                      </a:moveTo>
                      <a:cubicBezTo>
                        <a:pt x="210421" y="7722"/>
                        <a:pt x="359068" y="71427"/>
                        <a:pt x="457521" y="185325"/>
                      </a:cubicBezTo>
                      <a:cubicBezTo>
                        <a:pt x="472965" y="202699"/>
                        <a:pt x="484548" y="220074"/>
                        <a:pt x="496131" y="237448"/>
                      </a:cubicBezTo>
                      <a:lnTo>
                        <a:pt x="241309" y="480687"/>
                      </a:lnTo>
                      <a:cubicBezTo>
                        <a:pt x="239378" y="459452"/>
                        <a:pt x="231656" y="428564"/>
                        <a:pt x="208491" y="401538"/>
                      </a:cubicBezTo>
                      <a:cubicBezTo>
                        <a:pt x="164090" y="349415"/>
                        <a:pt x="77219" y="333971"/>
                        <a:pt x="11583" y="332041"/>
                      </a:cubicBezTo>
                      <a:cubicBezTo>
                        <a:pt x="9652" y="332041"/>
                        <a:pt x="5791" y="332041"/>
                        <a:pt x="0" y="333971"/>
                      </a:cubicBezTo>
                      <a:lnTo>
                        <a:pt x="11583" y="0"/>
                      </a:lnTo>
                      <a:cubicBezTo>
                        <a:pt x="13513" y="0"/>
                        <a:pt x="15444" y="0"/>
                        <a:pt x="17374" y="0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0" name="Hình tự do: Hình 249">
                  <a:extLst>
                    <a:ext uri="{FF2B5EF4-FFF2-40B4-BE49-F238E27FC236}">
                      <a16:creationId xmlns:a16="http://schemas.microsoft.com/office/drawing/2014/main" xmlns="" id="{538F0758-6ADD-002F-96C5-F3E8C645D045}"/>
                    </a:ext>
                  </a:extLst>
                </p:cNvPr>
                <p:cNvSpPr/>
                <p:nvPr/>
              </p:nvSpPr>
              <p:spPr>
                <a:xfrm>
                  <a:off x="6938452" y="2438594"/>
                  <a:ext cx="332527" cy="1202682"/>
                </a:xfrm>
                <a:custGeom>
                  <a:avLst/>
                  <a:gdLst>
                    <a:gd name="connsiteX0" fmla="*/ 332041 w 332527"/>
                    <a:gd name="connsiteY0" fmla="*/ 285710 h 1202682"/>
                    <a:gd name="connsiteX1" fmla="*/ 332041 w 332527"/>
                    <a:gd name="connsiteY1" fmla="*/ 1202683 h 1202682"/>
                    <a:gd name="connsiteX2" fmla="*/ 1930 w 332527"/>
                    <a:gd name="connsiteY2" fmla="*/ 1173726 h 1202682"/>
                    <a:gd name="connsiteX3" fmla="*/ 1930 w 332527"/>
                    <a:gd name="connsiteY3" fmla="*/ 279918 h 1202682"/>
                    <a:gd name="connsiteX4" fmla="*/ 1930 w 332527"/>
                    <a:gd name="connsiteY4" fmla="*/ 262544 h 1202682"/>
                    <a:gd name="connsiteX5" fmla="*/ 0 w 332527"/>
                    <a:gd name="connsiteY5" fmla="*/ 243239 h 1202682"/>
                    <a:gd name="connsiteX6" fmla="*/ 254822 w 332527"/>
                    <a:gd name="connsiteY6" fmla="*/ 0 h 1202682"/>
                    <a:gd name="connsiteX7" fmla="*/ 332041 w 332527"/>
                    <a:gd name="connsiteY7" fmla="*/ 285710 h 12026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32527" h="1202682">
                      <a:moveTo>
                        <a:pt x="332041" y="285710"/>
                      </a:moveTo>
                      <a:lnTo>
                        <a:pt x="332041" y="1202683"/>
                      </a:lnTo>
                      <a:lnTo>
                        <a:pt x="1930" y="1173726"/>
                      </a:lnTo>
                      <a:lnTo>
                        <a:pt x="1930" y="279918"/>
                      </a:lnTo>
                      <a:cubicBezTo>
                        <a:pt x="1930" y="274127"/>
                        <a:pt x="1930" y="268335"/>
                        <a:pt x="1930" y="262544"/>
                      </a:cubicBezTo>
                      <a:cubicBezTo>
                        <a:pt x="1930" y="262544"/>
                        <a:pt x="1930" y="254822"/>
                        <a:pt x="0" y="243239"/>
                      </a:cubicBezTo>
                      <a:lnTo>
                        <a:pt x="254822" y="0"/>
                      </a:lnTo>
                      <a:cubicBezTo>
                        <a:pt x="333971" y="121620"/>
                        <a:pt x="333971" y="245170"/>
                        <a:pt x="332041" y="285710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1" name="Hình tự do: Hình 250">
                  <a:extLst>
                    <a:ext uri="{FF2B5EF4-FFF2-40B4-BE49-F238E27FC236}">
                      <a16:creationId xmlns:a16="http://schemas.microsoft.com/office/drawing/2014/main" xmlns="" id="{091AA9A9-009C-725B-1E68-E6911D0C072E}"/>
                    </a:ext>
                  </a:extLst>
                </p:cNvPr>
                <p:cNvSpPr/>
                <p:nvPr/>
              </p:nvSpPr>
              <p:spPr>
                <a:xfrm>
                  <a:off x="7027253" y="4390300"/>
                  <a:ext cx="745161" cy="403468"/>
                </a:xfrm>
                <a:custGeom>
                  <a:avLst/>
                  <a:gdLst>
                    <a:gd name="connsiteX0" fmla="*/ 295362 w 745161"/>
                    <a:gd name="connsiteY0" fmla="*/ 36679 h 403468"/>
                    <a:gd name="connsiteX1" fmla="*/ 384163 w 745161"/>
                    <a:gd name="connsiteY1" fmla="*/ 73358 h 403468"/>
                    <a:gd name="connsiteX2" fmla="*/ 393816 w 745161"/>
                    <a:gd name="connsiteY2" fmla="*/ 73358 h 403468"/>
                    <a:gd name="connsiteX3" fmla="*/ 527018 w 745161"/>
                    <a:gd name="connsiteY3" fmla="*/ 46331 h 403468"/>
                    <a:gd name="connsiteX4" fmla="*/ 745161 w 745161"/>
                    <a:gd name="connsiteY4" fmla="*/ 297292 h 403468"/>
                    <a:gd name="connsiteX5" fmla="*/ 403468 w 745161"/>
                    <a:gd name="connsiteY5" fmla="*/ 403468 h 403468"/>
                    <a:gd name="connsiteX6" fmla="*/ 389955 w 745161"/>
                    <a:gd name="connsiteY6" fmla="*/ 403468 h 403468"/>
                    <a:gd name="connsiteX7" fmla="*/ 67566 w 745161"/>
                    <a:gd name="connsiteY7" fmla="*/ 277988 h 403468"/>
                    <a:gd name="connsiteX8" fmla="*/ 0 w 745161"/>
                    <a:gd name="connsiteY8" fmla="*/ 196908 h 403468"/>
                    <a:gd name="connsiteX9" fmla="*/ 268335 w 745161"/>
                    <a:gd name="connsiteY9" fmla="*/ 0 h 403468"/>
                    <a:gd name="connsiteX10" fmla="*/ 295362 w 745161"/>
                    <a:gd name="connsiteY10" fmla="*/ 36679 h 4034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45161" h="403468">
                      <a:moveTo>
                        <a:pt x="295362" y="36679"/>
                      </a:moveTo>
                      <a:cubicBezTo>
                        <a:pt x="328180" y="69497"/>
                        <a:pt x="374511" y="73358"/>
                        <a:pt x="384163" y="73358"/>
                      </a:cubicBezTo>
                      <a:cubicBezTo>
                        <a:pt x="388025" y="73358"/>
                        <a:pt x="388025" y="73358"/>
                        <a:pt x="393816" y="73358"/>
                      </a:cubicBezTo>
                      <a:cubicBezTo>
                        <a:pt x="451730" y="75288"/>
                        <a:pt x="496131" y="65636"/>
                        <a:pt x="527018" y="46331"/>
                      </a:cubicBezTo>
                      <a:lnTo>
                        <a:pt x="745161" y="297292"/>
                      </a:lnTo>
                      <a:cubicBezTo>
                        <a:pt x="675664" y="353276"/>
                        <a:pt x="565628" y="403468"/>
                        <a:pt x="403468" y="403468"/>
                      </a:cubicBezTo>
                      <a:cubicBezTo>
                        <a:pt x="399607" y="403468"/>
                        <a:pt x="395746" y="403468"/>
                        <a:pt x="389955" y="403468"/>
                      </a:cubicBezTo>
                      <a:cubicBezTo>
                        <a:pt x="349415" y="403468"/>
                        <a:pt x="194978" y="397677"/>
                        <a:pt x="67566" y="277988"/>
                      </a:cubicBezTo>
                      <a:cubicBezTo>
                        <a:pt x="42470" y="252892"/>
                        <a:pt x="19305" y="225865"/>
                        <a:pt x="0" y="196908"/>
                      </a:cubicBezTo>
                      <a:lnTo>
                        <a:pt x="268335" y="0"/>
                      </a:lnTo>
                      <a:cubicBezTo>
                        <a:pt x="277988" y="13513"/>
                        <a:pt x="285710" y="27027"/>
                        <a:pt x="295362" y="36679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2" name="Hình tự do: Hình 251">
                  <a:extLst>
                    <a:ext uri="{FF2B5EF4-FFF2-40B4-BE49-F238E27FC236}">
                      <a16:creationId xmlns:a16="http://schemas.microsoft.com/office/drawing/2014/main" xmlns="" id="{DF63688E-E89E-2E2D-EF5D-5EE5C3365E9C}"/>
                    </a:ext>
                  </a:extLst>
                </p:cNvPr>
                <p:cNvSpPr/>
                <p:nvPr/>
              </p:nvSpPr>
              <p:spPr>
                <a:xfrm>
                  <a:off x="6940382" y="3988762"/>
                  <a:ext cx="357136" cy="598445"/>
                </a:xfrm>
                <a:custGeom>
                  <a:avLst/>
                  <a:gdLst>
                    <a:gd name="connsiteX0" fmla="*/ 330110 w 357136"/>
                    <a:gd name="connsiteY0" fmla="*/ 254822 h 598445"/>
                    <a:gd name="connsiteX1" fmla="*/ 357137 w 357136"/>
                    <a:gd name="connsiteY1" fmla="*/ 401538 h 598445"/>
                    <a:gd name="connsiteX2" fmla="*/ 88802 w 357136"/>
                    <a:gd name="connsiteY2" fmla="*/ 598446 h 598445"/>
                    <a:gd name="connsiteX3" fmla="*/ 0 w 357136"/>
                    <a:gd name="connsiteY3" fmla="*/ 254822 h 598445"/>
                    <a:gd name="connsiteX4" fmla="*/ 0 w 357136"/>
                    <a:gd name="connsiteY4" fmla="*/ 28957 h 598445"/>
                    <a:gd name="connsiteX5" fmla="*/ 330110 w 357136"/>
                    <a:gd name="connsiteY5" fmla="*/ 0 h 598445"/>
                    <a:gd name="connsiteX6" fmla="*/ 330110 w 357136"/>
                    <a:gd name="connsiteY6" fmla="*/ 254822 h 598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57136" h="598445">
                      <a:moveTo>
                        <a:pt x="330110" y="254822"/>
                      </a:moveTo>
                      <a:cubicBezTo>
                        <a:pt x="330110" y="301153"/>
                        <a:pt x="335902" y="357137"/>
                        <a:pt x="357137" y="401538"/>
                      </a:cubicBezTo>
                      <a:lnTo>
                        <a:pt x="88802" y="598446"/>
                      </a:lnTo>
                      <a:cubicBezTo>
                        <a:pt x="28957" y="507714"/>
                        <a:pt x="0" y="391886"/>
                        <a:pt x="0" y="254822"/>
                      </a:cubicBezTo>
                      <a:lnTo>
                        <a:pt x="0" y="28957"/>
                      </a:lnTo>
                      <a:lnTo>
                        <a:pt x="330110" y="0"/>
                      </a:lnTo>
                      <a:lnTo>
                        <a:pt x="330110" y="254822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3" name="Hình tự do: Hình 252">
                  <a:extLst>
                    <a:ext uri="{FF2B5EF4-FFF2-40B4-BE49-F238E27FC236}">
                      <a16:creationId xmlns:a16="http://schemas.microsoft.com/office/drawing/2014/main" xmlns="" id="{00A1DFC1-EB8F-6880-0893-0743687FF1A2}"/>
                    </a:ext>
                  </a:extLst>
                </p:cNvPr>
                <p:cNvSpPr/>
                <p:nvPr/>
              </p:nvSpPr>
              <p:spPr>
                <a:xfrm>
                  <a:off x="7620088" y="3247461"/>
                  <a:ext cx="330110" cy="436286"/>
                </a:xfrm>
                <a:custGeom>
                  <a:avLst/>
                  <a:gdLst>
                    <a:gd name="connsiteX0" fmla="*/ 0 w 330110"/>
                    <a:gd name="connsiteY0" fmla="*/ 0 h 436286"/>
                    <a:gd name="connsiteX1" fmla="*/ 330110 w 330110"/>
                    <a:gd name="connsiteY1" fmla="*/ 30887 h 436286"/>
                    <a:gd name="connsiteX2" fmla="*/ 330110 w 330110"/>
                    <a:gd name="connsiteY2" fmla="*/ 415051 h 436286"/>
                    <a:gd name="connsiteX3" fmla="*/ 0 w 330110"/>
                    <a:gd name="connsiteY3" fmla="*/ 436286 h 4362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36286">
                      <a:moveTo>
                        <a:pt x="0" y="0"/>
                      </a:moveTo>
                      <a:lnTo>
                        <a:pt x="330110" y="30887"/>
                      </a:lnTo>
                      <a:lnTo>
                        <a:pt x="330110" y="415051"/>
                      </a:lnTo>
                      <a:lnTo>
                        <a:pt x="0" y="436286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4" name="Hình tự do: Hình 253">
                  <a:extLst>
                    <a:ext uri="{FF2B5EF4-FFF2-40B4-BE49-F238E27FC236}">
                      <a16:creationId xmlns:a16="http://schemas.microsoft.com/office/drawing/2014/main" xmlns="" id="{764C4DD9-F4AE-5305-3EC7-699DB2D1BD79}"/>
                    </a:ext>
                  </a:extLst>
                </p:cNvPr>
                <p:cNvSpPr/>
                <p:nvPr/>
              </p:nvSpPr>
              <p:spPr>
                <a:xfrm>
                  <a:off x="7623768" y="2824688"/>
                  <a:ext cx="330110" cy="455590"/>
                </a:xfrm>
                <a:custGeom>
                  <a:avLst/>
                  <a:gdLst>
                    <a:gd name="connsiteX0" fmla="*/ 1931 w 330110"/>
                    <a:gd name="connsiteY0" fmla="*/ 164090 h 455590"/>
                    <a:gd name="connsiteX1" fmla="*/ 166021 w 330110"/>
                    <a:gd name="connsiteY1" fmla="*/ 0 h 455590"/>
                    <a:gd name="connsiteX2" fmla="*/ 330110 w 330110"/>
                    <a:gd name="connsiteY2" fmla="*/ 164090 h 455590"/>
                    <a:gd name="connsiteX3" fmla="*/ 330110 w 330110"/>
                    <a:gd name="connsiteY3" fmla="*/ 455591 h 455590"/>
                    <a:gd name="connsiteX4" fmla="*/ 0 w 330110"/>
                    <a:gd name="connsiteY4" fmla="*/ 424703 h 455590"/>
                    <a:gd name="connsiteX5" fmla="*/ 0 w 330110"/>
                    <a:gd name="connsiteY5" fmla="*/ 164090 h 455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30110" h="455590">
                      <a:moveTo>
                        <a:pt x="1931" y="164090"/>
                      </a:moveTo>
                      <a:cubicBezTo>
                        <a:pt x="1931" y="73358"/>
                        <a:pt x="75289" y="0"/>
                        <a:pt x="166021" y="0"/>
                      </a:cubicBezTo>
                      <a:cubicBezTo>
                        <a:pt x="256753" y="0"/>
                        <a:pt x="330110" y="73358"/>
                        <a:pt x="330110" y="164090"/>
                      </a:cubicBezTo>
                      <a:lnTo>
                        <a:pt x="330110" y="455591"/>
                      </a:lnTo>
                      <a:lnTo>
                        <a:pt x="0" y="424703"/>
                      </a:lnTo>
                      <a:lnTo>
                        <a:pt x="0" y="164090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5" name="Hình tự do: Hình 254">
                  <a:extLst>
                    <a:ext uri="{FF2B5EF4-FFF2-40B4-BE49-F238E27FC236}">
                      <a16:creationId xmlns:a16="http://schemas.microsoft.com/office/drawing/2014/main" xmlns="" id="{779B1DFE-7756-FEA9-DD6C-2F2F4DB97479}"/>
                    </a:ext>
                  </a:extLst>
                </p:cNvPr>
                <p:cNvSpPr/>
                <p:nvPr/>
              </p:nvSpPr>
              <p:spPr>
                <a:xfrm>
                  <a:off x="7556202" y="4048606"/>
                  <a:ext cx="399607" cy="640916"/>
                </a:xfrm>
                <a:custGeom>
                  <a:avLst/>
                  <a:gdLst>
                    <a:gd name="connsiteX0" fmla="*/ 25096 w 399607"/>
                    <a:gd name="connsiteY0" fmla="*/ 370650 h 640916"/>
                    <a:gd name="connsiteX1" fmla="*/ 69497 w 399607"/>
                    <a:gd name="connsiteY1" fmla="*/ 249031 h 640916"/>
                    <a:gd name="connsiteX2" fmla="*/ 69497 w 399607"/>
                    <a:gd name="connsiteY2" fmla="*/ 243239 h 640916"/>
                    <a:gd name="connsiteX3" fmla="*/ 69497 w 399607"/>
                    <a:gd name="connsiteY3" fmla="*/ 0 h 640916"/>
                    <a:gd name="connsiteX4" fmla="*/ 399607 w 399607"/>
                    <a:gd name="connsiteY4" fmla="*/ 65636 h 640916"/>
                    <a:gd name="connsiteX5" fmla="*/ 399607 w 399607"/>
                    <a:gd name="connsiteY5" fmla="*/ 241309 h 640916"/>
                    <a:gd name="connsiteX6" fmla="*/ 262544 w 399607"/>
                    <a:gd name="connsiteY6" fmla="*/ 602307 h 640916"/>
                    <a:gd name="connsiteX7" fmla="*/ 218143 w 399607"/>
                    <a:gd name="connsiteY7" fmla="*/ 640916 h 640916"/>
                    <a:gd name="connsiteX8" fmla="*/ 0 w 399607"/>
                    <a:gd name="connsiteY8" fmla="*/ 389955 h 640916"/>
                    <a:gd name="connsiteX9" fmla="*/ 25096 w 399607"/>
                    <a:gd name="connsiteY9" fmla="*/ 370650 h 6409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99607" h="640916">
                      <a:moveTo>
                        <a:pt x="25096" y="370650"/>
                      </a:moveTo>
                      <a:cubicBezTo>
                        <a:pt x="67566" y="328180"/>
                        <a:pt x="69497" y="258683"/>
                        <a:pt x="69497" y="249031"/>
                      </a:cubicBezTo>
                      <a:cubicBezTo>
                        <a:pt x="69497" y="247100"/>
                        <a:pt x="69497" y="247100"/>
                        <a:pt x="69497" y="243239"/>
                      </a:cubicBezTo>
                      <a:lnTo>
                        <a:pt x="69497" y="0"/>
                      </a:lnTo>
                      <a:lnTo>
                        <a:pt x="399607" y="65636"/>
                      </a:lnTo>
                      <a:lnTo>
                        <a:pt x="399607" y="241309"/>
                      </a:lnTo>
                      <a:cubicBezTo>
                        <a:pt x="399607" y="279918"/>
                        <a:pt x="397677" y="463313"/>
                        <a:pt x="262544" y="602307"/>
                      </a:cubicBezTo>
                      <a:cubicBezTo>
                        <a:pt x="250961" y="615820"/>
                        <a:pt x="235518" y="627403"/>
                        <a:pt x="218143" y="640916"/>
                      </a:cubicBezTo>
                      <a:lnTo>
                        <a:pt x="0" y="389955"/>
                      </a:lnTo>
                      <a:cubicBezTo>
                        <a:pt x="9652" y="384164"/>
                        <a:pt x="17374" y="378372"/>
                        <a:pt x="25096" y="370650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6" name="Hình tự do: Hình 255">
                  <a:extLst>
                    <a:ext uri="{FF2B5EF4-FFF2-40B4-BE49-F238E27FC236}">
                      <a16:creationId xmlns:a16="http://schemas.microsoft.com/office/drawing/2014/main" xmlns="" id="{61CC11B2-0D33-C8E1-5CEE-69569A4B3E0A}"/>
                    </a:ext>
                  </a:extLst>
                </p:cNvPr>
                <p:cNvSpPr/>
                <p:nvPr/>
              </p:nvSpPr>
              <p:spPr>
                <a:xfrm>
                  <a:off x="7625699" y="3662512"/>
                  <a:ext cx="330110" cy="451730"/>
                </a:xfrm>
                <a:custGeom>
                  <a:avLst/>
                  <a:gdLst>
                    <a:gd name="connsiteX0" fmla="*/ 0 w 330110"/>
                    <a:gd name="connsiteY0" fmla="*/ 21235 h 451730"/>
                    <a:gd name="connsiteX1" fmla="*/ 330110 w 330110"/>
                    <a:gd name="connsiteY1" fmla="*/ 0 h 451730"/>
                    <a:gd name="connsiteX2" fmla="*/ 330110 w 330110"/>
                    <a:gd name="connsiteY2" fmla="*/ 451730 h 451730"/>
                    <a:gd name="connsiteX3" fmla="*/ 0 w 330110"/>
                    <a:gd name="connsiteY3" fmla="*/ 386094 h 4517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51730">
                      <a:moveTo>
                        <a:pt x="0" y="21235"/>
                      </a:moveTo>
                      <a:lnTo>
                        <a:pt x="330110" y="0"/>
                      </a:lnTo>
                      <a:lnTo>
                        <a:pt x="330110" y="451730"/>
                      </a:lnTo>
                      <a:lnTo>
                        <a:pt x="0" y="386094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7" name="Hình tự do: Hình 256">
                  <a:extLst>
                    <a:ext uri="{FF2B5EF4-FFF2-40B4-BE49-F238E27FC236}">
                      <a16:creationId xmlns:a16="http://schemas.microsoft.com/office/drawing/2014/main" xmlns="" id="{99660D3F-D593-A71C-FFD3-9E981B5B4EB4}"/>
                    </a:ext>
                  </a:extLst>
                </p:cNvPr>
                <p:cNvSpPr/>
                <p:nvPr/>
              </p:nvSpPr>
              <p:spPr>
                <a:xfrm>
                  <a:off x="4913389" y="2458526"/>
                  <a:ext cx="729717" cy="462685"/>
                </a:xfrm>
                <a:custGeom>
                  <a:avLst/>
                  <a:gdLst>
                    <a:gd name="connsiteX0" fmla="*/ 355206 w 729717"/>
                    <a:gd name="connsiteY0" fmla="*/ 5164 h 462685"/>
                    <a:gd name="connsiteX1" fmla="*/ 729718 w 729717"/>
                    <a:gd name="connsiteY1" fmla="*/ 252264 h 462685"/>
                    <a:gd name="connsiteX2" fmla="*/ 461382 w 729717"/>
                    <a:gd name="connsiteY2" fmla="*/ 462686 h 462685"/>
                    <a:gd name="connsiteX3" fmla="*/ 306945 w 729717"/>
                    <a:gd name="connsiteY3" fmla="*/ 331414 h 462685"/>
                    <a:gd name="connsiteX4" fmla="*/ 305014 w 729717"/>
                    <a:gd name="connsiteY4" fmla="*/ 331414 h 462685"/>
                    <a:gd name="connsiteX5" fmla="*/ 146716 w 729717"/>
                    <a:gd name="connsiteY5" fmla="*/ 362301 h 462685"/>
                    <a:gd name="connsiteX6" fmla="*/ 0 w 729717"/>
                    <a:gd name="connsiteY6" fmla="*/ 65009 h 462685"/>
                    <a:gd name="connsiteX7" fmla="*/ 355206 w 729717"/>
                    <a:gd name="connsiteY7" fmla="*/ 5164 h 4626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29717" h="462685">
                      <a:moveTo>
                        <a:pt x="355206" y="5164"/>
                      </a:moveTo>
                      <a:cubicBezTo>
                        <a:pt x="523157" y="28330"/>
                        <a:pt x="652499" y="115201"/>
                        <a:pt x="729718" y="252264"/>
                      </a:cubicBezTo>
                      <a:lnTo>
                        <a:pt x="461382" y="462686"/>
                      </a:lnTo>
                      <a:cubicBezTo>
                        <a:pt x="436286" y="381606"/>
                        <a:pt x="389955" y="342996"/>
                        <a:pt x="306945" y="331414"/>
                      </a:cubicBezTo>
                      <a:cubicBezTo>
                        <a:pt x="306945" y="331414"/>
                        <a:pt x="305014" y="331414"/>
                        <a:pt x="305014" y="331414"/>
                      </a:cubicBezTo>
                      <a:cubicBezTo>
                        <a:pt x="285710" y="327553"/>
                        <a:pt x="202699" y="325622"/>
                        <a:pt x="146716" y="362301"/>
                      </a:cubicBezTo>
                      <a:lnTo>
                        <a:pt x="0" y="65009"/>
                      </a:lnTo>
                      <a:cubicBezTo>
                        <a:pt x="158299" y="-19932"/>
                        <a:pt x="326249" y="1303"/>
                        <a:pt x="355206" y="5164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8" name="Hình tự do: Hình 257">
                  <a:extLst>
                    <a:ext uri="{FF2B5EF4-FFF2-40B4-BE49-F238E27FC236}">
                      <a16:creationId xmlns:a16="http://schemas.microsoft.com/office/drawing/2014/main" xmlns="" id="{8880E0F3-4331-8FC4-8C7E-445AFDE711B4}"/>
                    </a:ext>
                  </a:extLst>
                </p:cNvPr>
                <p:cNvSpPr/>
                <p:nvPr/>
              </p:nvSpPr>
              <p:spPr>
                <a:xfrm>
                  <a:off x="5374771" y="2708860"/>
                  <a:ext cx="349086" cy="637055"/>
                </a:xfrm>
                <a:custGeom>
                  <a:avLst/>
                  <a:gdLst>
                    <a:gd name="connsiteX0" fmla="*/ 322388 w 349086"/>
                    <a:gd name="connsiteY0" fmla="*/ 135133 h 637055"/>
                    <a:gd name="connsiteX1" fmla="*/ 345554 w 349086"/>
                    <a:gd name="connsiteY1" fmla="*/ 411190 h 637055"/>
                    <a:gd name="connsiteX2" fmla="*/ 345554 w 349086"/>
                    <a:gd name="connsiteY2" fmla="*/ 637055 h 637055"/>
                    <a:gd name="connsiteX3" fmla="*/ 15444 w 349086"/>
                    <a:gd name="connsiteY3" fmla="*/ 594585 h 637055"/>
                    <a:gd name="connsiteX4" fmla="*/ 15444 w 349086"/>
                    <a:gd name="connsiteY4" fmla="*/ 401538 h 637055"/>
                    <a:gd name="connsiteX5" fmla="*/ 17374 w 349086"/>
                    <a:gd name="connsiteY5" fmla="*/ 380303 h 637055"/>
                    <a:gd name="connsiteX6" fmla="*/ 3861 w 349086"/>
                    <a:gd name="connsiteY6" fmla="*/ 222004 h 637055"/>
                    <a:gd name="connsiteX7" fmla="*/ 0 w 349086"/>
                    <a:gd name="connsiteY7" fmla="*/ 210421 h 637055"/>
                    <a:gd name="connsiteX8" fmla="*/ 266405 w 349086"/>
                    <a:gd name="connsiteY8" fmla="*/ 0 h 637055"/>
                    <a:gd name="connsiteX9" fmla="*/ 322388 w 349086"/>
                    <a:gd name="connsiteY9" fmla="*/ 135133 h 6370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49086" h="637055">
                      <a:moveTo>
                        <a:pt x="322388" y="135133"/>
                      </a:moveTo>
                      <a:cubicBezTo>
                        <a:pt x="357137" y="258683"/>
                        <a:pt x="349415" y="372581"/>
                        <a:pt x="345554" y="411190"/>
                      </a:cubicBezTo>
                      <a:lnTo>
                        <a:pt x="345554" y="637055"/>
                      </a:lnTo>
                      <a:lnTo>
                        <a:pt x="15444" y="594585"/>
                      </a:lnTo>
                      <a:lnTo>
                        <a:pt x="15444" y="401538"/>
                      </a:lnTo>
                      <a:cubicBezTo>
                        <a:pt x="15444" y="393816"/>
                        <a:pt x="15444" y="386094"/>
                        <a:pt x="17374" y="380303"/>
                      </a:cubicBezTo>
                      <a:cubicBezTo>
                        <a:pt x="17374" y="380303"/>
                        <a:pt x="27027" y="301153"/>
                        <a:pt x="3861" y="222004"/>
                      </a:cubicBezTo>
                      <a:cubicBezTo>
                        <a:pt x="1930" y="218143"/>
                        <a:pt x="1930" y="214282"/>
                        <a:pt x="0" y="210421"/>
                      </a:cubicBezTo>
                      <a:lnTo>
                        <a:pt x="266405" y="0"/>
                      </a:lnTo>
                      <a:cubicBezTo>
                        <a:pt x="289570" y="42470"/>
                        <a:pt x="308875" y="86871"/>
                        <a:pt x="322388" y="135133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9" name="Hình tự do: Hình 258">
                  <a:extLst>
                    <a:ext uri="{FF2B5EF4-FFF2-40B4-BE49-F238E27FC236}">
                      <a16:creationId xmlns:a16="http://schemas.microsoft.com/office/drawing/2014/main" xmlns="" id="{63633686-620E-2894-912D-B6244D6DDAF7}"/>
                    </a:ext>
                  </a:extLst>
                </p:cNvPr>
                <p:cNvSpPr/>
                <p:nvPr/>
              </p:nvSpPr>
              <p:spPr>
                <a:xfrm>
                  <a:off x="5390179" y="3755175"/>
                  <a:ext cx="420877" cy="621611"/>
                </a:xfrm>
                <a:custGeom>
                  <a:avLst/>
                  <a:gdLst>
                    <a:gd name="connsiteX0" fmla="*/ 330146 w 420877"/>
                    <a:gd name="connsiteY0" fmla="*/ 142855 h 621611"/>
                    <a:gd name="connsiteX1" fmla="*/ 330146 w 420877"/>
                    <a:gd name="connsiteY1" fmla="*/ 142855 h 621611"/>
                    <a:gd name="connsiteX2" fmla="*/ 370686 w 420877"/>
                    <a:gd name="connsiteY2" fmla="*/ 272196 h 621611"/>
                    <a:gd name="connsiteX3" fmla="*/ 420878 w 420877"/>
                    <a:gd name="connsiteY3" fmla="*/ 303084 h 621611"/>
                    <a:gd name="connsiteX4" fmla="*/ 332076 w 420877"/>
                    <a:gd name="connsiteY4" fmla="*/ 621611 h 621611"/>
                    <a:gd name="connsiteX5" fmla="*/ 139029 w 420877"/>
                    <a:gd name="connsiteY5" fmla="*/ 507714 h 621611"/>
                    <a:gd name="connsiteX6" fmla="*/ 35 w 420877"/>
                    <a:gd name="connsiteY6" fmla="*/ 142855 h 621611"/>
                    <a:gd name="connsiteX7" fmla="*/ 35 w 420877"/>
                    <a:gd name="connsiteY7" fmla="*/ 102315 h 621611"/>
                    <a:gd name="connsiteX8" fmla="*/ 330146 w 420877"/>
                    <a:gd name="connsiteY8" fmla="*/ 0 h 621611"/>
                    <a:gd name="connsiteX9" fmla="*/ 330146 w 420877"/>
                    <a:gd name="connsiteY9" fmla="*/ 142855 h 6216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20877" h="621611">
                      <a:moveTo>
                        <a:pt x="330146" y="142855"/>
                      </a:moveTo>
                      <a:cubicBezTo>
                        <a:pt x="330146" y="142855"/>
                        <a:pt x="330146" y="142855"/>
                        <a:pt x="330146" y="142855"/>
                      </a:cubicBezTo>
                      <a:cubicBezTo>
                        <a:pt x="330146" y="231656"/>
                        <a:pt x="359103" y="260613"/>
                        <a:pt x="370686" y="272196"/>
                      </a:cubicBezTo>
                      <a:cubicBezTo>
                        <a:pt x="384199" y="283779"/>
                        <a:pt x="399643" y="295362"/>
                        <a:pt x="420878" y="303084"/>
                      </a:cubicBezTo>
                      <a:lnTo>
                        <a:pt x="332076" y="621611"/>
                      </a:lnTo>
                      <a:cubicBezTo>
                        <a:pt x="256788" y="596515"/>
                        <a:pt x="191152" y="557906"/>
                        <a:pt x="139029" y="507714"/>
                      </a:cubicBezTo>
                      <a:cubicBezTo>
                        <a:pt x="75324" y="444008"/>
                        <a:pt x="-1895" y="330110"/>
                        <a:pt x="35" y="142855"/>
                      </a:cubicBezTo>
                      <a:lnTo>
                        <a:pt x="35" y="102315"/>
                      </a:lnTo>
                      <a:lnTo>
                        <a:pt x="330146" y="0"/>
                      </a:lnTo>
                      <a:lnTo>
                        <a:pt x="330146" y="142855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60" name="Hình tự do: Hình 259">
                  <a:extLst>
                    <a:ext uri="{FF2B5EF4-FFF2-40B4-BE49-F238E27FC236}">
                      <a16:creationId xmlns:a16="http://schemas.microsoft.com/office/drawing/2014/main" xmlns="" id="{FC52042E-D303-08CF-830C-BA06969351DF}"/>
                    </a:ext>
                  </a:extLst>
                </p:cNvPr>
                <p:cNvSpPr/>
                <p:nvPr/>
              </p:nvSpPr>
              <p:spPr>
                <a:xfrm>
                  <a:off x="5722256" y="4017719"/>
                  <a:ext cx="685316" cy="396474"/>
                </a:xfrm>
                <a:custGeom>
                  <a:avLst/>
                  <a:gdLst>
                    <a:gd name="connsiteX0" fmla="*/ 247100 w 685316"/>
                    <a:gd name="connsiteY0" fmla="*/ 63706 h 396474"/>
                    <a:gd name="connsiteX1" fmla="*/ 397677 w 685316"/>
                    <a:gd name="connsiteY1" fmla="*/ 0 h 396474"/>
                    <a:gd name="connsiteX2" fmla="*/ 685317 w 685316"/>
                    <a:gd name="connsiteY2" fmla="*/ 164090 h 396474"/>
                    <a:gd name="connsiteX3" fmla="*/ 258683 w 685316"/>
                    <a:gd name="connsiteY3" fmla="*/ 395746 h 396474"/>
                    <a:gd name="connsiteX4" fmla="*/ 0 w 685316"/>
                    <a:gd name="connsiteY4" fmla="*/ 362928 h 396474"/>
                    <a:gd name="connsiteX5" fmla="*/ 88802 w 685316"/>
                    <a:gd name="connsiteY5" fmla="*/ 44401 h 396474"/>
                    <a:gd name="connsiteX6" fmla="*/ 247100 w 685316"/>
                    <a:gd name="connsiteY6" fmla="*/ 63706 h 3964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85316" h="396474">
                      <a:moveTo>
                        <a:pt x="247100" y="63706"/>
                      </a:moveTo>
                      <a:cubicBezTo>
                        <a:pt x="332041" y="61775"/>
                        <a:pt x="374511" y="28957"/>
                        <a:pt x="397677" y="0"/>
                      </a:cubicBezTo>
                      <a:lnTo>
                        <a:pt x="685317" y="164090"/>
                      </a:lnTo>
                      <a:cubicBezTo>
                        <a:pt x="594585" y="306945"/>
                        <a:pt x="444008" y="389955"/>
                        <a:pt x="258683" y="395746"/>
                      </a:cubicBezTo>
                      <a:cubicBezTo>
                        <a:pt x="164090" y="399607"/>
                        <a:pt x="77219" y="388024"/>
                        <a:pt x="0" y="362928"/>
                      </a:cubicBezTo>
                      <a:lnTo>
                        <a:pt x="88802" y="44401"/>
                      </a:lnTo>
                      <a:cubicBezTo>
                        <a:pt x="129341" y="55984"/>
                        <a:pt x="185325" y="65636"/>
                        <a:pt x="247100" y="63706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61" name="Hình tự do: Hình 260">
                  <a:extLst>
                    <a:ext uri="{FF2B5EF4-FFF2-40B4-BE49-F238E27FC236}">
                      <a16:creationId xmlns:a16="http://schemas.microsoft.com/office/drawing/2014/main" xmlns="" id="{512C8C55-9599-F667-5E33-664212189601}"/>
                    </a:ext>
                  </a:extLst>
                </p:cNvPr>
                <p:cNvSpPr/>
                <p:nvPr/>
              </p:nvSpPr>
              <p:spPr>
                <a:xfrm>
                  <a:off x="6119932" y="3714635"/>
                  <a:ext cx="374511" cy="465243"/>
                </a:xfrm>
                <a:custGeom>
                  <a:avLst/>
                  <a:gdLst>
                    <a:gd name="connsiteX0" fmla="*/ 11583 w 374511"/>
                    <a:gd name="connsiteY0" fmla="*/ 283779 h 465243"/>
                    <a:gd name="connsiteX1" fmla="*/ 44401 w 374511"/>
                    <a:gd name="connsiteY1" fmla="*/ 183395 h 465243"/>
                    <a:gd name="connsiteX2" fmla="*/ 44401 w 374511"/>
                    <a:gd name="connsiteY2" fmla="*/ 0 h 465243"/>
                    <a:gd name="connsiteX3" fmla="*/ 374511 w 374511"/>
                    <a:gd name="connsiteY3" fmla="*/ 17374 h 465243"/>
                    <a:gd name="connsiteX4" fmla="*/ 374511 w 374511"/>
                    <a:gd name="connsiteY4" fmla="*/ 189186 h 465243"/>
                    <a:gd name="connsiteX5" fmla="*/ 374511 w 374511"/>
                    <a:gd name="connsiteY5" fmla="*/ 196908 h 465243"/>
                    <a:gd name="connsiteX6" fmla="*/ 305014 w 374511"/>
                    <a:gd name="connsiteY6" fmla="*/ 436286 h 465243"/>
                    <a:gd name="connsiteX7" fmla="*/ 287640 w 374511"/>
                    <a:gd name="connsiteY7" fmla="*/ 465243 h 465243"/>
                    <a:gd name="connsiteX8" fmla="*/ 0 w 374511"/>
                    <a:gd name="connsiteY8" fmla="*/ 301153 h 465243"/>
                    <a:gd name="connsiteX9" fmla="*/ 11583 w 374511"/>
                    <a:gd name="connsiteY9" fmla="*/ 283779 h 4652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74511" h="465243">
                      <a:moveTo>
                        <a:pt x="11583" y="283779"/>
                      </a:moveTo>
                      <a:cubicBezTo>
                        <a:pt x="36679" y="241309"/>
                        <a:pt x="44401" y="194977"/>
                        <a:pt x="44401" y="183395"/>
                      </a:cubicBezTo>
                      <a:lnTo>
                        <a:pt x="44401" y="0"/>
                      </a:lnTo>
                      <a:lnTo>
                        <a:pt x="374511" y="17374"/>
                      </a:lnTo>
                      <a:lnTo>
                        <a:pt x="374511" y="189186"/>
                      </a:lnTo>
                      <a:cubicBezTo>
                        <a:pt x="374511" y="191117"/>
                        <a:pt x="374511" y="193047"/>
                        <a:pt x="374511" y="196908"/>
                      </a:cubicBezTo>
                      <a:cubicBezTo>
                        <a:pt x="374511" y="216213"/>
                        <a:pt x="366789" y="324319"/>
                        <a:pt x="305014" y="436286"/>
                      </a:cubicBezTo>
                      <a:cubicBezTo>
                        <a:pt x="299223" y="445939"/>
                        <a:pt x="293431" y="455591"/>
                        <a:pt x="287640" y="465243"/>
                      </a:cubicBezTo>
                      <a:lnTo>
                        <a:pt x="0" y="301153"/>
                      </a:lnTo>
                      <a:cubicBezTo>
                        <a:pt x="3861" y="295362"/>
                        <a:pt x="9652" y="289571"/>
                        <a:pt x="11583" y="283779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Hình tự do: Hình 261">
                  <a:extLst>
                    <a:ext uri="{FF2B5EF4-FFF2-40B4-BE49-F238E27FC236}">
                      <a16:creationId xmlns:a16="http://schemas.microsoft.com/office/drawing/2014/main" xmlns="" id="{726978D4-B515-59AD-245B-E7D0122774D4}"/>
                    </a:ext>
                  </a:extLst>
                </p:cNvPr>
                <p:cNvSpPr/>
                <p:nvPr/>
              </p:nvSpPr>
              <p:spPr>
                <a:xfrm>
                  <a:off x="5390215" y="3305375"/>
                  <a:ext cx="330110" cy="550183"/>
                </a:xfrm>
                <a:custGeom>
                  <a:avLst/>
                  <a:gdLst>
                    <a:gd name="connsiteX0" fmla="*/ 330110 w 330110"/>
                    <a:gd name="connsiteY0" fmla="*/ 447869 h 550183"/>
                    <a:gd name="connsiteX1" fmla="*/ 0 w 330110"/>
                    <a:gd name="connsiteY1" fmla="*/ 550184 h 550183"/>
                    <a:gd name="connsiteX2" fmla="*/ 0 w 330110"/>
                    <a:gd name="connsiteY2" fmla="*/ 0 h 550183"/>
                    <a:gd name="connsiteX3" fmla="*/ 330110 w 330110"/>
                    <a:gd name="connsiteY3" fmla="*/ 40540 h 5501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550183">
                      <a:moveTo>
                        <a:pt x="330110" y="447869"/>
                      </a:moveTo>
                      <a:lnTo>
                        <a:pt x="0" y="550184"/>
                      </a:lnTo>
                      <a:lnTo>
                        <a:pt x="0" y="0"/>
                      </a:lnTo>
                      <a:lnTo>
                        <a:pt x="330110" y="40540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Hình tự do: Hình 262">
                  <a:extLst>
                    <a:ext uri="{FF2B5EF4-FFF2-40B4-BE49-F238E27FC236}">
                      <a16:creationId xmlns:a16="http://schemas.microsoft.com/office/drawing/2014/main" xmlns="" id="{A2A8C96A-783B-E3A2-7B09-C3E59C27224D}"/>
                    </a:ext>
                  </a:extLst>
                </p:cNvPr>
                <p:cNvSpPr/>
                <p:nvPr/>
              </p:nvSpPr>
              <p:spPr>
                <a:xfrm>
                  <a:off x="6166264" y="2581449"/>
                  <a:ext cx="332040" cy="1150560"/>
                </a:xfrm>
                <a:custGeom>
                  <a:avLst/>
                  <a:gdLst>
                    <a:gd name="connsiteX0" fmla="*/ 0 w 332040"/>
                    <a:gd name="connsiteY0" fmla="*/ 189186 h 1150560"/>
                    <a:gd name="connsiteX1" fmla="*/ 27027 w 332040"/>
                    <a:gd name="connsiteY1" fmla="*/ 0 h 1150560"/>
                    <a:gd name="connsiteX2" fmla="*/ 332041 w 332040"/>
                    <a:gd name="connsiteY2" fmla="*/ 150577 h 1150560"/>
                    <a:gd name="connsiteX3" fmla="*/ 330110 w 332040"/>
                    <a:gd name="connsiteY3" fmla="*/ 189186 h 1150560"/>
                    <a:gd name="connsiteX4" fmla="*/ 330110 w 332040"/>
                    <a:gd name="connsiteY4" fmla="*/ 1150560 h 1150560"/>
                    <a:gd name="connsiteX5" fmla="*/ 0 w 332040"/>
                    <a:gd name="connsiteY5" fmla="*/ 1133186 h 1150560"/>
                    <a:gd name="connsiteX6" fmla="*/ 0 w 332040"/>
                    <a:gd name="connsiteY6" fmla="*/ 189186 h 11505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2040" h="1150560">
                      <a:moveTo>
                        <a:pt x="0" y="189186"/>
                      </a:moveTo>
                      <a:cubicBezTo>
                        <a:pt x="0" y="121620"/>
                        <a:pt x="9652" y="57914"/>
                        <a:pt x="27027" y="0"/>
                      </a:cubicBezTo>
                      <a:lnTo>
                        <a:pt x="332041" y="150577"/>
                      </a:lnTo>
                      <a:cubicBezTo>
                        <a:pt x="330110" y="162159"/>
                        <a:pt x="330110" y="175673"/>
                        <a:pt x="330110" y="189186"/>
                      </a:cubicBezTo>
                      <a:lnTo>
                        <a:pt x="330110" y="1150560"/>
                      </a:lnTo>
                      <a:lnTo>
                        <a:pt x="0" y="1133186"/>
                      </a:lnTo>
                      <a:lnTo>
                        <a:pt x="0" y="189186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3810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64" name="Hình tự do: Hình 263">
                <a:extLst>
                  <a:ext uri="{FF2B5EF4-FFF2-40B4-BE49-F238E27FC236}">
                    <a16:creationId xmlns:a16="http://schemas.microsoft.com/office/drawing/2014/main" xmlns="" id="{CE847114-9FC6-CF9D-91C2-D852D34A9183}"/>
                  </a:ext>
                </a:extLst>
              </p:cNvPr>
              <p:cNvSpPr/>
              <p:nvPr/>
            </p:nvSpPr>
            <p:spPr>
              <a:xfrm>
                <a:off x="7523384" y="2442455"/>
                <a:ext cx="536670" cy="534740"/>
              </a:xfrm>
              <a:custGeom>
                <a:avLst/>
                <a:gdLst>
                  <a:gd name="connsiteX0" fmla="*/ 0 w 536670"/>
                  <a:gd name="connsiteY0" fmla="*/ 432425 h 534740"/>
                  <a:gd name="connsiteX1" fmla="*/ 102315 w 536670"/>
                  <a:gd name="connsiteY1" fmla="*/ 534740 h 534740"/>
                  <a:gd name="connsiteX2" fmla="*/ 434356 w 536670"/>
                  <a:gd name="connsiteY2" fmla="*/ 534740 h 534740"/>
                  <a:gd name="connsiteX3" fmla="*/ 536671 w 536670"/>
                  <a:gd name="connsiteY3" fmla="*/ 432425 h 534740"/>
                  <a:gd name="connsiteX4" fmla="*/ 536671 w 536670"/>
                  <a:gd name="connsiteY4" fmla="*/ 102315 h 534740"/>
                  <a:gd name="connsiteX5" fmla="*/ 434356 w 536670"/>
                  <a:gd name="connsiteY5" fmla="*/ 0 h 534740"/>
                  <a:gd name="connsiteX6" fmla="*/ 102315 w 536670"/>
                  <a:gd name="connsiteY6" fmla="*/ 0 h 534740"/>
                  <a:gd name="connsiteX7" fmla="*/ 0 w 536670"/>
                  <a:gd name="connsiteY7" fmla="*/ 102315 h 534740"/>
                  <a:gd name="connsiteX8" fmla="*/ 0 w 536670"/>
                  <a:gd name="connsiteY8" fmla="*/ 432425 h 534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6670" h="534740">
                    <a:moveTo>
                      <a:pt x="0" y="432425"/>
                    </a:moveTo>
                    <a:cubicBezTo>
                      <a:pt x="0" y="488409"/>
                      <a:pt x="46331" y="534740"/>
                      <a:pt x="102315" y="534740"/>
                    </a:cubicBezTo>
                    <a:lnTo>
                      <a:pt x="434356" y="534740"/>
                    </a:lnTo>
                    <a:cubicBezTo>
                      <a:pt x="490340" y="534740"/>
                      <a:pt x="536671" y="488409"/>
                      <a:pt x="536671" y="432425"/>
                    </a:cubicBezTo>
                    <a:lnTo>
                      <a:pt x="536671" y="102315"/>
                    </a:lnTo>
                    <a:cubicBezTo>
                      <a:pt x="536671" y="46331"/>
                      <a:pt x="490340" y="0"/>
                      <a:pt x="434356" y="0"/>
                    </a:cubicBezTo>
                    <a:lnTo>
                      <a:pt x="102315" y="0"/>
                    </a:lnTo>
                    <a:cubicBezTo>
                      <a:pt x="46331" y="0"/>
                      <a:pt x="0" y="46331"/>
                      <a:pt x="0" y="102315"/>
                    </a:cubicBezTo>
                    <a:lnTo>
                      <a:pt x="0" y="432425"/>
                    </a:lnTo>
                    <a:close/>
                  </a:path>
                </a:pathLst>
              </a:custGeom>
              <a:solidFill>
                <a:srgbClr val="FDECDA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5" name="Hình tự do: Hình 264">
                <a:extLst>
                  <a:ext uri="{FF2B5EF4-FFF2-40B4-BE49-F238E27FC236}">
                    <a16:creationId xmlns:a16="http://schemas.microsoft.com/office/drawing/2014/main" xmlns="" id="{F266426B-96AA-B4E4-3948-A54E39AAEDF8}"/>
                  </a:ext>
                </a:extLst>
              </p:cNvPr>
              <p:cNvSpPr/>
              <p:nvPr/>
            </p:nvSpPr>
            <p:spPr>
              <a:xfrm>
                <a:off x="7552341" y="2469482"/>
                <a:ext cx="474895" cy="476826"/>
              </a:xfrm>
              <a:custGeom>
                <a:avLst/>
                <a:gdLst>
                  <a:gd name="connsiteX0" fmla="*/ 0 w 474895"/>
                  <a:gd name="connsiteY0" fmla="*/ 386094 h 476826"/>
                  <a:gd name="connsiteX1" fmla="*/ 90732 w 474895"/>
                  <a:gd name="connsiteY1" fmla="*/ 476826 h 476826"/>
                  <a:gd name="connsiteX2" fmla="*/ 384164 w 474895"/>
                  <a:gd name="connsiteY2" fmla="*/ 476826 h 476826"/>
                  <a:gd name="connsiteX3" fmla="*/ 474896 w 474895"/>
                  <a:gd name="connsiteY3" fmla="*/ 386094 h 476826"/>
                  <a:gd name="connsiteX4" fmla="*/ 474896 w 474895"/>
                  <a:gd name="connsiteY4" fmla="*/ 90732 h 476826"/>
                  <a:gd name="connsiteX5" fmla="*/ 384164 w 474895"/>
                  <a:gd name="connsiteY5" fmla="*/ 0 h 476826"/>
                  <a:gd name="connsiteX6" fmla="*/ 90732 w 474895"/>
                  <a:gd name="connsiteY6" fmla="*/ 0 h 476826"/>
                  <a:gd name="connsiteX7" fmla="*/ 0 w 474895"/>
                  <a:gd name="connsiteY7" fmla="*/ 90732 h 476826"/>
                  <a:gd name="connsiteX8" fmla="*/ 0 w 474895"/>
                  <a:gd name="connsiteY8" fmla="*/ 386094 h 476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4895" h="476826">
                    <a:moveTo>
                      <a:pt x="0" y="386094"/>
                    </a:moveTo>
                    <a:cubicBezTo>
                      <a:pt x="0" y="436286"/>
                      <a:pt x="40540" y="476826"/>
                      <a:pt x="90732" y="476826"/>
                    </a:cubicBezTo>
                    <a:lnTo>
                      <a:pt x="384164" y="476826"/>
                    </a:lnTo>
                    <a:cubicBezTo>
                      <a:pt x="434356" y="476826"/>
                      <a:pt x="474896" y="436286"/>
                      <a:pt x="474896" y="386094"/>
                    </a:cubicBezTo>
                    <a:lnTo>
                      <a:pt x="474896" y="90732"/>
                    </a:lnTo>
                    <a:cubicBezTo>
                      <a:pt x="474896" y="40540"/>
                      <a:pt x="434356" y="0"/>
                      <a:pt x="384164" y="0"/>
                    </a:cubicBezTo>
                    <a:lnTo>
                      <a:pt x="90732" y="0"/>
                    </a:lnTo>
                    <a:cubicBezTo>
                      <a:pt x="40540" y="0"/>
                      <a:pt x="0" y="40540"/>
                      <a:pt x="0" y="90732"/>
                    </a:cubicBezTo>
                    <a:lnTo>
                      <a:pt x="0" y="386094"/>
                    </a:lnTo>
                    <a:close/>
                  </a:path>
                </a:pathLst>
              </a:custGeom>
              <a:solidFill>
                <a:srgbClr val="FFFAE9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6" name="Hình tự do: Hình 265">
                <a:extLst>
                  <a:ext uri="{FF2B5EF4-FFF2-40B4-BE49-F238E27FC236}">
                    <a16:creationId xmlns:a16="http://schemas.microsoft.com/office/drawing/2014/main" xmlns="" id="{7BC83820-86AB-8B97-DDBB-BC45AA1FA4FC}"/>
                  </a:ext>
                </a:extLst>
              </p:cNvPr>
              <p:cNvSpPr/>
              <p:nvPr/>
            </p:nvSpPr>
            <p:spPr>
              <a:xfrm>
                <a:off x="4546600" y="2413498"/>
                <a:ext cx="536670" cy="536670"/>
              </a:xfrm>
              <a:custGeom>
                <a:avLst/>
                <a:gdLst>
                  <a:gd name="connsiteX0" fmla="*/ 0 w 536670"/>
                  <a:gd name="connsiteY0" fmla="*/ 434356 h 536670"/>
                  <a:gd name="connsiteX1" fmla="*/ 102315 w 536670"/>
                  <a:gd name="connsiteY1" fmla="*/ 536671 h 536670"/>
                  <a:gd name="connsiteX2" fmla="*/ 434356 w 536670"/>
                  <a:gd name="connsiteY2" fmla="*/ 536671 h 536670"/>
                  <a:gd name="connsiteX3" fmla="*/ 536671 w 536670"/>
                  <a:gd name="connsiteY3" fmla="*/ 434356 h 536670"/>
                  <a:gd name="connsiteX4" fmla="*/ 536671 w 536670"/>
                  <a:gd name="connsiteY4" fmla="*/ 102315 h 536670"/>
                  <a:gd name="connsiteX5" fmla="*/ 434356 w 536670"/>
                  <a:gd name="connsiteY5" fmla="*/ 0 h 536670"/>
                  <a:gd name="connsiteX6" fmla="*/ 102315 w 536670"/>
                  <a:gd name="connsiteY6" fmla="*/ 0 h 536670"/>
                  <a:gd name="connsiteX7" fmla="*/ 0 w 536670"/>
                  <a:gd name="connsiteY7" fmla="*/ 102315 h 536670"/>
                  <a:gd name="connsiteX8" fmla="*/ 0 w 536670"/>
                  <a:gd name="connsiteY8" fmla="*/ 434356 h 536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6670" h="536670">
                    <a:moveTo>
                      <a:pt x="0" y="434356"/>
                    </a:moveTo>
                    <a:cubicBezTo>
                      <a:pt x="0" y="490339"/>
                      <a:pt x="46331" y="536671"/>
                      <a:pt x="102315" y="536671"/>
                    </a:cubicBezTo>
                    <a:lnTo>
                      <a:pt x="434356" y="536671"/>
                    </a:lnTo>
                    <a:cubicBezTo>
                      <a:pt x="490339" y="536671"/>
                      <a:pt x="536671" y="490339"/>
                      <a:pt x="536671" y="434356"/>
                    </a:cubicBezTo>
                    <a:lnTo>
                      <a:pt x="536671" y="102315"/>
                    </a:lnTo>
                    <a:cubicBezTo>
                      <a:pt x="536671" y="46331"/>
                      <a:pt x="490339" y="0"/>
                      <a:pt x="434356" y="0"/>
                    </a:cubicBezTo>
                    <a:lnTo>
                      <a:pt x="102315" y="0"/>
                    </a:lnTo>
                    <a:cubicBezTo>
                      <a:pt x="46331" y="0"/>
                      <a:pt x="0" y="46331"/>
                      <a:pt x="0" y="102315"/>
                    </a:cubicBezTo>
                    <a:lnTo>
                      <a:pt x="0" y="434356"/>
                    </a:lnTo>
                    <a:close/>
                  </a:path>
                </a:pathLst>
              </a:custGeom>
              <a:solidFill>
                <a:srgbClr val="7E87AF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7" name="Hình tự do: Hình 266">
                <a:extLst>
                  <a:ext uri="{FF2B5EF4-FFF2-40B4-BE49-F238E27FC236}">
                    <a16:creationId xmlns:a16="http://schemas.microsoft.com/office/drawing/2014/main" xmlns="" id="{FB634553-ECA7-8F44-0C4F-75BE340D9CC4}"/>
                  </a:ext>
                </a:extLst>
              </p:cNvPr>
              <p:cNvSpPr/>
              <p:nvPr/>
            </p:nvSpPr>
            <p:spPr>
              <a:xfrm>
                <a:off x="6175916" y="2979126"/>
                <a:ext cx="308875" cy="418912"/>
              </a:xfrm>
              <a:custGeom>
                <a:avLst/>
                <a:gdLst>
                  <a:gd name="connsiteX0" fmla="*/ 0 w 308875"/>
                  <a:gd name="connsiteY0" fmla="*/ 11583 h 418912"/>
                  <a:gd name="connsiteX1" fmla="*/ 0 w 308875"/>
                  <a:gd name="connsiteY1" fmla="*/ 418912 h 418912"/>
                  <a:gd name="connsiteX2" fmla="*/ 308875 w 308875"/>
                  <a:gd name="connsiteY2" fmla="*/ 391885 h 418912"/>
                  <a:gd name="connsiteX3" fmla="*/ 308875 w 308875"/>
                  <a:gd name="connsiteY3" fmla="*/ 0 h 418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8875" h="418912">
                    <a:moveTo>
                      <a:pt x="0" y="11583"/>
                    </a:moveTo>
                    <a:lnTo>
                      <a:pt x="0" y="418912"/>
                    </a:lnTo>
                    <a:lnTo>
                      <a:pt x="308875" y="391885"/>
                    </a:lnTo>
                    <a:lnTo>
                      <a:pt x="308875" y="0"/>
                    </a:lnTo>
                    <a:close/>
                  </a:path>
                </a:pathLst>
              </a:custGeom>
              <a:solidFill>
                <a:srgbClr val="FDECDA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8" name="Hình tự do: Hình 267">
                <a:extLst>
                  <a:ext uri="{FF2B5EF4-FFF2-40B4-BE49-F238E27FC236}">
                    <a16:creationId xmlns:a16="http://schemas.microsoft.com/office/drawing/2014/main" xmlns="" id="{FE55AF6F-A5B6-9427-5D03-C9CCBA19E1C8}"/>
                  </a:ext>
                </a:extLst>
              </p:cNvPr>
              <p:cNvSpPr/>
              <p:nvPr/>
            </p:nvSpPr>
            <p:spPr>
              <a:xfrm>
                <a:off x="6948104" y="2884533"/>
                <a:ext cx="310805" cy="415051"/>
              </a:xfrm>
              <a:custGeom>
                <a:avLst/>
                <a:gdLst>
                  <a:gd name="connsiteX0" fmla="*/ 3861 w 310805"/>
                  <a:gd name="connsiteY0" fmla="*/ 0 h 415051"/>
                  <a:gd name="connsiteX1" fmla="*/ 310806 w 310805"/>
                  <a:gd name="connsiteY1" fmla="*/ 50192 h 415051"/>
                  <a:gd name="connsiteX2" fmla="*/ 310806 w 310805"/>
                  <a:gd name="connsiteY2" fmla="*/ 382233 h 415051"/>
                  <a:gd name="connsiteX3" fmla="*/ 0 w 310805"/>
                  <a:gd name="connsiteY3" fmla="*/ 415051 h 415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0805" h="415051">
                    <a:moveTo>
                      <a:pt x="3861" y="0"/>
                    </a:moveTo>
                    <a:lnTo>
                      <a:pt x="310806" y="50192"/>
                    </a:lnTo>
                    <a:lnTo>
                      <a:pt x="310806" y="382233"/>
                    </a:lnTo>
                    <a:lnTo>
                      <a:pt x="0" y="415051"/>
                    </a:lnTo>
                    <a:close/>
                  </a:path>
                </a:pathLst>
              </a:custGeom>
              <a:solidFill>
                <a:srgbClr val="7E87AF"/>
              </a:solidFill>
              <a:ln w="381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365" name="Hình tự do: Hình 364">
              <a:extLst>
                <a:ext uri="{FF2B5EF4-FFF2-40B4-BE49-F238E27FC236}">
                  <a16:creationId xmlns:a16="http://schemas.microsoft.com/office/drawing/2014/main" xmlns="" id="{27FF1DDC-183E-7F9C-BD54-C9096FFFCB82}"/>
                </a:ext>
              </a:extLst>
            </p:cNvPr>
            <p:cNvSpPr/>
            <p:nvPr/>
          </p:nvSpPr>
          <p:spPr>
            <a:xfrm>
              <a:off x="2788625" y="3777379"/>
              <a:ext cx="670962" cy="670962"/>
            </a:xfrm>
            <a:custGeom>
              <a:avLst/>
              <a:gdLst>
                <a:gd name="connsiteX0" fmla="*/ 0 w 494200"/>
                <a:gd name="connsiteY0" fmla="*/ 399607 h 494200"/>
                <a:gd name="connsiteX1" fmla="*/ 94593 w 494200"/>
                <a:gd name="connsiteY1" fmla="*/ 494200 h 494200"/>
                <a:gd name="connsiteX2" fmla="*/ 399607 w 494200"/>
                <a:gd name="connsiteY2" fmla="*/ 494200 h 494200"/>
                <a:gd name="connsiteX3" fmla="*/ 494200 w 494200"/>
                <a:gd name="connsiteY3" fmla="*/ 399607 h 494200"/>
                <a:gd name="connsiteX4" fmla="*/ 494200 w 494200"/>
                <a:gd name="connsiteY4" fmla="*/ 94593 h 494200"/>
                <a:gd name="connsiteX5" fmla="*/ 399607 w 494200"/>
                <a:gd name="connsiteY5" fmla="*/ 0 h 494200"/>
                <a:gd name="connsiteX6" fmla="*/ 94593 w 494200"/>
                <a:gd name="connsiteY6" fmla="*/ 0 h 494200"/>
                <a:gd name="connsiteX7" fmla="*/ 0 w 494200"/>
                <a:gd name="connsiteY7" fmla="*/ 94593 h 494200"/>
                <a:gd name="connsiteX8" fmla="*/ 0 w 494200"/>
                <a:gd name="connsiteY8" fmla="*/ 399607 h 494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4200" h="494200">
                  <a:moveTo>
                    <a:pt x="0" y="399607"/>
                  </a:moveTo>
                  <a:cubicBezTo>
                    <a:pt x="0" y="451730"/>
                    <a:pt x="42470" y="494200"/>
                    <a:pt x="94593" y="494200"/>
                  </a:cubicBezTo>
                  <a:lnTo>
                    <a:pt x="399607" y="494200"/>
                  </a:lnTo>
                  <a:cubicBezTo>
                    <a:pt x="451730" y="494200"/>
                    <a:pt x="494200" y="451730"/>
                    <a:pt x="494200" y="399607"/>
                  </a:cubicBezTo>
                  <a:lnTo>
                    <a:pt x="494200" y="94593"/>
                  </a:lnTo>
                  <a:cubicBezTo>
                    <a:pt x="494200" y="42470"/>
                    <a:pt x="451730" y="0"/>
                    <a:pt x="399607" y="0"/>
                  </a:cubicBezTo>
                  <a:lnTo>
                    <a:pt x="94593" y="0"/>
                  </a:lnTo>
                  <a:cubicBezTo>
                    <a:pt x="42470" y="0"/>
                    <a:pt x="0" y="42470"/>
                    <a:pt x="0" y="94593"/>
                  </a:cubicBezTo>
                  <a:lnTo>
                    <a:pt x="0" y="399607"/>
                  </a:lnTo>
                  <a:close/>
                </a:path>
              </a:pathLst>
            </a:custGeom>
            <a:solidFill>
              <a:srgbClr val="FFFAE9"/>
            </a:solidFill>
            <a:ln w="1925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9" name="Nhóm 18">
            <a:extLst>
              <a:ext uri="{FF2B5EF4-FFF2-40B4-BE49-F238E27FC236}">
                <a16:creationId xmlns:a16="http://schemas.microsoft.com/office/drawing/2014/main" xmlns="" id="{3E04801D-747B-D5A4-B9C0-288D1DA7A076}"/>
              </a:ext>
            </a:extLst>
          </p:cNvPr>
          <p:cNvGrpSpPr/>
          <p:nvPr/>
        </p:nvGrpSpPr>
        <p:grpSpPr>
          <a:xfrm>
            <a:off x="2765956" y="758543"/>
            <a:ext cx="6610939" cy="4878292"/>
            <a:chOff x="2456860" y="758544"/>
            <a:chExt cx="6610939" cy="4878292"/>
          </a:xfrm>
        </p:grpSpPr>
        <p:grpSp>
          <p:nvGrpSpPr>
            <p:cNvPr id="424" name="Đồ họa 240">
              <a:extLst>
                <a:ext uri="{FF2B5EF4-FFF2-40B4-BE49-F238E27FC236}">
                  <a16:creationId xmlns:a16="http://schemas.microsoft.com/office/drawing/2014/main" xmlns="" id="{A99F0FA3-3B73-6530-5968-761645121C64}"/>
                </a:ext>
              </a:extLst>
            </p:cNvPr>
            <p:cNvGrpSpPr/>
            <p:nvPr/>
          </p:nvGrpSpPr>
          <p:grpSpPr>
            <a:xfrm>
              <a:off x="2456860" y="758544"/>
              <a:ext cx="6610939" cy="4878292"/>
              <a:chOff x="4546600" y="2201147"/>
              <a:chExt cx="3513454" cy="2592621"/>
            </a:xfrm>
          </p:grpSpPr>
          <p:grpSp>
            <p:nvGrpSpPr>
              <p:cNvPr id="425" name="Đồ họa 240">
                <a:extLst>
                  <a:ext uri="{FF2B5EF4-FFF2-40B4-BE49-F238E27FC236}">
                    <a16:creationId xmlns:a16="http://schemas.microsoft.com/office/drawing/2014/main" xmlns="" id="{7A5EBC7D-9732-0D93-1746-251506F4DFF1}"/>
                  </a:ext>
                </a:extLst>
              </p:cNvPr>
              <p:cNvGrpSpPr/>
              <p:nvPr/>
            </p:nvGrpSpPr>
            <p:grpSpPr>
              <a:xfrm>
                <a:off x="4913389" y="2201147"/>
                <a:ext cx="3042420" cy="2592621"/>
                <a:chOff x="4913389" y="2201147"/>
                <a:chExt cx="3042420" cy="2592621"/>
              </a:xfrm>
            </p:grpSpPr>
            <p:sp>
              <p:nvSpPr>
                <p:cNvPr id="431" name="Hình tự do: Hình 430">
                  <a:extLst>
                    <a:ext uri="{FF2B5EF4-FFF2-40B4-BE49-F238E27FC236}">
                      <a16:creationId xmlns:a16="http://schemas.microsoft.com/office/drawing/2014/main" xmlns="" id="{69920489-19BA-739F-EEFF-DD16D2E9B0DB}"/>
                    </a:ext>
                  </a:extLst>
                </p:cNvPr>
                <p:cNvSpPr/>
                <p:nvPr/>
              </p:nvSpPr>
              <p:spPr>
                <a:xfrm>
                  <a:off x="6940382" y="3612320"/>
                  <a:ext cx="330110" cy="405398"/>
                </a:xfrm>
                <a:custGeom>
                  <a:avLst/>
                  <a:gdLst>
                    <a:gd name="connsiteX0" fmla="*/ 330110 w 330110"/>
                    <a:gd name="connsiteY0" fmla="*/ 376442 h 405398"/>
                    <a:gd name="connsiteX1" fmla="*/ 0 w 330110"/>
                    <a:gd name="connsiteY1" fmla="*/ 405399 h 405398"/>
                    <a:gd name="connsiteX2" fmla="*/ 0 w 330110"/>
                    <a:gd name="connsiteY2" fmla="*/ 0 h 405398"/>
                    <a:gd name="connsiteX3" fmla="*/ 330110 w 330110"/>
                    <a:gd name="connsiteY3" fmla="*/ 28957 h 4053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05398">
                      <a:moveTo>
                        <a:pt x="330110" y="376442"/>
                      </a:moveTo>
                      <a:lnTo>
                        <a:pt x="0" y="405399"/>
                      </a:lnTo>
                      <a:lnTo>
                        <a:pt x="0" y="0"/>
                      </a:lnTo>
                      <a:lnTo>
                        <a:pt x="330110" y="28957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32" name="Hình tự do: Hình 431">
                  <a:extLst>
                    <a:ext uri="{FF2B5EF4-FFF2-40B4-BE49-F238E27FC236}">
                      <a16:creationId xmlns:a16="http://schemas.microsoft.com/office/drawing/2014/main" xmlns="" id="{4C84E21E-7F9E-D69E-8D31-5AA5CEB16892}"/>
                    </a:ext>
                  </a:extLst>
                </p:cNvPr>
                <p:cNvSpPr/>
                <p:nvPr/>
              </p:nvSpPr>
              <p:spPr>
                <a:xfrm>
                  <a:off x="6191360" y="2201148"/>
                  <a:ext cx="519296" cy="530879"/>
                </a:xfrm>
                <a:custGeom>
                  <a:avLst/>
                  <a:gdLst>
                    <a:gd name="connsiteX0" fmla="*/ 250961 w 519296"/>
                    <a:gd name="connsiteY0" fmla="*/ 71427 h 530879"/>
                    <a:gd name="connsiteX1" fmla="*/ 517366 w 519296"/>
                    <a:gd name="connsiteY1" fmla="*/ 0 h 530879"/>
                    <a:gd name="connsiteX2" fmla="*/ 519296 w 519296"/>
                    <a:gd name="connsiteY2" fmla="*/ 0 h 530879"/>
                    <a:gd name="connsiteX3" fmla="*/ 505783 w 519296"/>
                    <a:gd name="connsiteY3" fmla="*/ 332041 h 530879"/>
                    <a:gd name="connsiteX4" fmla="*/ 397677 w 519296"/>
                    <a:gd name="connsiteY4" fmla="*/ 366789 h 530879"/>
                    <a:gd name="connsiteX5" fmla="*/ 305014 w 519296"/>
                    <a:gd name="connsiteY5" fmla="*/ 530879 h 530879"/>
                    <a:gd name="connsiteX6" fmla="*/ 0 w 519296"/>
                    <a:gd name="connsiteY6" fmla="*/ 380303 h 530879"/>
                    <a:gd name="connsiteX7" fmla="*/ 250961 w 519296"/>
                    <a:gd name="connsiteY7" fmla="*/ 71427 h 5308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19296" h="530879">
                      <a:moveTo>
                        <a:pt x="250961" y="71427"/>
                      </a:moveTo>
                      <a:cubicBezTo>
                        <a:pt x="378372" y="1930"/>
                        <a:pt x="503853" y="0"/>
                        <a:pt x="517366" y="0"/>
                      </a:cubicBezTo>
                      <a:cubicBezTo>
                        <a:pt x="517366" y="0"/>
                        <a:pt x="519296" y="0"/>
                        <a:pt x="519296" y="0"/>
                      </a:cubicBezTo>
                      <a:lnTo>
                        <a:pt x="505783" y="332041"/>
                      </a:lnTo>
                      <a:cubicBezTo>
                        <a:pt x="484548" y="333971"/>
                        <a:pt x="440147" y="341693"/>
                        <a:pt x="397677" y="366789"/>
                      </a:cubicBezTo>
                      <a:cubicBezTo>
                        <a:pt x="360998" y="388025"/>
                        <a:pt x="314667" y="428564"/>
                        <a:pt x="305014" y="530879"/>
                      </a:cubicBezTo>
                      <a:lnTo>
                        <a:pt x="0" y="380303"/>
                      </a:lnTo>
                      <a:cubicBezTo>
                        <a:pt x="40540" y="243239"/>
                        <a:pt x="125481" y="137063"/>
                        <a:pt x="250961" y="71427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33" name="Hình tự do: Hình 432">
                  <a:extLst>
                    <a:ext uri="{FF2B5EF4-FFF2-40B4-BE49-F238E27FC236}">
                      <a16:creationId xmlns:a16="http://schemas.microsoft.com/office/drawing/2014/main" xmlns="" id="{83644CFD-7BCB-B16D-8CEB-CE860AB8AF59}"/>
                    </a:ext>
                  </a:extLst>
                </p:cNvPr>
                <p:cNvSpPr/>
                <p:nvPr/>
              </p:nvSpPr>
              <p:spPr>
                <a:xfrm>
                  <a:off x="6699073" y="2201147"/>
                  <a:ext cx="496130" cy="480687"/>
                </a:xfrm>
                <a:custGeom>
                  <a:avLst/>
                  <a:gdLst>
                    <a:gd name="connsiteX0" fmla="*/ 17374 w 496130"/>
                    <a:gd name="connsiteY0" fmla="*/ 0 h 480687"/>
                    <a:gd name="connsiteX1" fmla="*/ 457521 w 496130"/>
                    <a:gd name="connsiteY1" fmla="*/ 185325 h 480687"/>
                    <a:gd name="connsiteX2" fmla="*/ 496131 w 496130"/>
                    <a:gd name="connsiteY2" fmla="*/ 237448 h 480687"/>
                    <a:gd name="connsiteX3" fmla="*/ 241309 w 496130"/>
                    <a:gd name="connsiteY3" fmla="*/ 480687 h 480687"/>
                    <a:gd name="connsiteX4" fmla="*/ 208491 w 496130"/>
                    <a:gd name="connsiteY4" fmla="*/ 401538 h 480687"/>
                    <a:gd name="connsiteX5" fmla="*/ 11583 w 496130"/>
                    <a:gd name="connsiteY5" fmla="*/ 332041 h 480687"/>
                    <a:gd name="connsiteX6" fmla="*/ 0 w 496130"/>
                    <a:gd name="connsiteY6" fmla="*/ 333971 h 480687"/>
                    <a:gd name="connsiteX7" fmla="*/ 11583 w 496130"/>
                    <a:gd name="connsiteY7" fmla="*/ 0 h 480687"/>
                    <a:gd name="connsiteX8" fmla="*/ 17374 w 496130"/>
                    <a:gd name="connsiteY8" fmla="*/ 0 h 4806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96130" h="480687">
                      <a:moveTo>
                        <a:pt x="17374" y="0"/>
                      </a:moveTo>
                      <a:cubicBezTo>
                        <a:pt x="210421" y="7722"/>
                        <a:pt x="359068" y="71427"/>
                        <a:pt x="457521" y="185325"/>
                      </a:cubicBezTo>
                      <a:cubicBezTo>
                        <a:pt x="472965" y="202699"/>
                        <a:pt x="484548" y="220074"/>
                        <a:pt x="496131" y="237448"/>
                      </a:cubicBezTo>
                      <a:lnTo>
                        <a:pt x="241309" y="480687"/>
                      </a:lnTo>
                      <a:cubicBezTo>
                        <a:pt x="239378" y="459452"/>
                        <a:pt x="231656" y="428564"/>
                        <a:pt x="208491" y="401538"/>
                      </a:cubicBezTo>
                      <a:cubicBezTo>
                        <a:pt x="164090" y="349415"/>
                        <a:pt x="77219" y="333971"/>
                        <a:pt x="11583" y="332041"/>
                      </a:cubicBezTo>
                      <a:cubicBezTo>
                        <a:pt x="9652" y="332041"/>
                        <a:pt x="5791" y="332041"/>
                        <a:pt x="0" y="333971"/>
                      </a:cubicBezTo>
                      <a:lnTo>
                        <a:pt x="11583" y="0"/>
                      </a:lnTo>
                      <a:cubicBezTo>
                        <a:pt x="13513" y="0"/>
                        <a:pt x="15444" y="0"/>
                        <a:pt x="17374" y="0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34" name="Hình tự do: Hình 433">
                  <a:extLst>
                    <a:ext uri="{FF2B5EF4-FFF2-40B4-BE49-F238E27FC236}">
                      <a16:creationId xmlns:a16="http://schemas.microsoft.com/office/drawing/2014/main" xmlns="" id="{C431279A-040B-87A2-9E28-3D74F3CB1E25}"/>
                    </a:ext>
                  </a:extLst>
                </p:cNvPr>
                <p:cNvSpPr/>
                <p:nvPr/>
              </p:nvSpPr>
              <p:spPr>
                <a:xfrm>
                  <a:off x="6938452" y="2438594"/>
                  <a:ext cx="332527" cy="1202682"/>
                </a:xfrm>
                <a:custGeom>
                  <a:avLst/>
                  <a:gdLst>
                    <a:gd name="connsiteX0" fmla="*/ 332041 w 332527"/>
                    <a:gd name="connsiteY0" fmla="*/ 285710 h 1202682"/>
                    <a:gd name="connsiteX1" fmla="*/ 332041 w 332527"/>
                    <a:gd name="connsiteY1" fmla="*/ 1202683 h 1202682"/>
                    <a:gd name="connsiteX2" fmla="*/ 1930 w 332527"/>
                    <a:gd name="connsiteY2" fmla="*/ 1173726 h 1202682"/>
                    <a:gd name="connsiteX3" fmla="*/ 1930 w 332527"/>
                    <a:gd name="connsiteY3" fmla="*/ 279918 h 1202682"/>
                    <a:gd name="connsiteX4" fmla="*/ 1930 w 332527"/>
                    <a:gd name="connsiteY4" fmla="*/ 262544 h 1202682"/>
                    <a:gd name="connsiteX5" fmla="*/ 0 w 332527"/>
                    <a:gd name="connsiteY5" fmla="*/ 243239 h 1202682"/>
                    <a:gd name="connsiteX6" fmla="*/ 254822 w 332527"/>
                    <a:gd name="connsiteY6" fmla="*/ 0 h 1202682"/>
                    <a:gd name="connsiteX7" fmla="*/ 332041 w 332527"/>
                    <a:gd name="connsiteY7" fmla="*/ 285710 h 12026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32527" h="1202682">
                      <a:moveTo>
                        <a:pt x="332041" y="285710"/>
                      </a:moveTo>
                      <a:lnTo>
                        <a:pt x="332041" y="1202683"/>
                      </a:lnTo>
                      <a:lnTo>
                        <a:pt x="1930" y="1173726"/>
                      </a:lnTo>
                      <a:lnTo>
                        <a:pt x="1930" y="279918"/>
                      </a:lnTo>
                      <a:cubicBezTo>
                        <a:pt x="1930" y="274127"/>
                        <a:pt x="1930" y="268335"/>
                        <a:pt x="1930" y="262544"/>
                      </a:cubicBezTo>
                      <a:cubicBezTo>
                        <a:pt x="1930" y="262544"/>
                        <a:pt x="1930" y="254822"/>
                        <a:pt x="0" y="243239"/>
                      </a:cubicBezTo>
                      <a:lnTo>
                        <a:pt x="254822" y="0"/>
                      </a:lnTo>
                      <a:cubicBezTo>
                        <a:pt x="333971" y="121620"/>
                        <a:pt x="333971" y="245170"/>
                        <a:pt x="332041" y="285710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35" name="Hình tự do: Hình 434">
                  <a:extLst>
                    <a:ext uri="{FF2B5EF4-FFF2-40B4-BE49-F238E27FC236}">
                      <a16:creationId xmlns:a16="http://schemas.microsoft.com/office/drawing/2014/main" xmlns="" id="{C9069065-3732-6162-17AA-EBB0F73797DD}"/>
                    </a:ext>
                  </a:extLst>
                </p:cNvPr>
                <p:cNvSpPr/>
                <p:nvPr/>
              </p:nvSpPr>
              <p:spPr>
                <a:xfrm>
                  <a:off x="7027253" y="4390300"/>
                  <a:ext cx="745161" cy="403468"/>
                </a:xfrm>
                <a:custGeom>
                  <a:avLst/>
                  <a:gdLst>
                    <a:gd name="connsiteX0" fmla="*/ 295362 w 745161"/>
                    <a:gd name="connsiteY0" fmla="*/ 36679 h 403468"/>
                    <a:gd name="connsiteX1" fmla="*/ 384163 w 745161"/>
                    <a:gd name="connsiteY1" fmla="*/ 73358 h 403468"/>
                    <a:gd name="connsiteX2" fmla="*/ 393816 w 745161"/>
                    <a:gd name="connsiteY2" fmla="*/ 73358 h 403468"/>
                    <a:gd name="connsiteX3" fmla="*/ 527018 w 745161"/>
                    <a:gd name="connsiteY3" fmla="*/ 46331 h 403468"/>
                    <a:gd name="connsiteX4" fmla="*/ 745161 w 745161"/>
                    <a:gd name="connsiteY4" fmla="*/ 297292 h 403468"/>
                    <a:gd name="connsiteX5" fmla="*/ 403468 w 745161"/>
                    <a:gd name="connsiteY5" fmla="*/ 403468 h 403468"/>
                    <a:gd name="connsiteX6" fmla="*/ 389955 w 745161"/>
                    <a:gd name="connsiteY6" fmla="*/ 403468 h 403468"/>
                    <a:gd name="connsiteX7" fmla="*/ 67566 w 745161"/>
                    <a:gd name="connsiteY7" fmla="*/ 277988 h 403468"/>
                    <a:gd name="connsiteX8" fmla="*/ 0 w 745161"/>
                    <a:gd name="connsiteY8" fmla="*/ 196908 h 403468"/>
                    <a:gd name="connsiteX9" fmla="*/ 268335 w 745161"/>
                    <a:gd name="connsiteY9" fmla="*/ 0 h 403468"/>
                    <a:gd name="connsiteX10" fmla="*/ 295362 w 745161"/>
                    <a:gd name="connsiteY10" fmla="*/ 36679 h 4034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45161" h="403468">
                      <a:moveTo>
                        <a:pt x="295362" y="36679"/>
                      </a:moveTo>
                      <a:cubicBezTo>
                        <a:pt x="328180" y="69497"/>
                        <a:pt x="374511" y="73358"/>
                        <a:pt x="384163" y="73358"/>
                      </a:cubicBezTo>
                      <a:cubicBezTo>
                        <a:pt x="388025" y="73358"/>
                        <a:pt x="388025" y="73358"/>
                        <a:pt x="393816" y="73358"/>
                      </a:cubicBezTo>
                      <a:cubicBezTo>
                        <a:pt x="451730" y="75288"/>
                        <a:pt x="496131" y="65636"/>
                        <a:pt x="527018" y="46331"/>
                      </a:cubicBezTo>
                      <a:lnTo>
                        <a:pt x="745161" y="297292"/>
                      </a:lnTo>
                      <a:cubicBezTo>
                        <a:pt x="675664" y="353276"/>
                        <a:pt x="565628" y="403468"/>
                        <a:pt x="403468" y="403468"/>
                      </a:cubicBezTo>
                      <a:cubicBezTo>
                        <a:pt x="399607" y="403468"/>
                        <a:pt x="395746" y="403468"/>
                        <a:pt x="389955" y="403468"/>
                      </a:cubicBezTo>
                      <a:cubicBezTo>
                        <a:pt x="349415" y="403468"/>
                        <a:pt x="194978" y="397677"/>
                        <a:pt x="67566" y="277988"/>
                      </a:cubicBezTo>
                      <a:cubicBezTo>
                        <a:pt x="42470" y="252892"/>
                        <a:pt x="19305" y="225865"/>
                        <a:pt x="0" y="196908"/>
                      </a:cubicBezTo>
                      <a:lnTo>
                        <a:pt x="268335" y="0"/>
                      </a:lnTo>
                      <a:cubicBezTo>
                        <a:pt x="277988" y="13513"/>
                        <a:pt x="285710" y="27027"/>
                        <a:pt x="295362" y="36679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36" name="Hình tự do: Hình 435">
                  <a:extLst>
                    <a:ext uri="{FF2B5EF4-FFF2-40B4-BE49-F238E27FC236}">
                      <a16:creationId xmlns:a16="http://schemas.microsoft.com/office/drawing/2014/main" xmlns="" id="{0B7FCFC6-399E-5527-6E4A-9499A5B53F5A}"/>
                    </a:ext>
                  </a:extLst>
                </p:cNvPr>
                <p:cNvSpPr/>
                <p:nvPr/>
              </p:nvSpPr>
              <p:spPr>
                <a:xfrm>
                  <a:off x="6940382" y="3988762"/>
                  <a:ext cx="357136" cy="598445"/>
                </a:xfrm>
                <a:custGeom>
                  <a:avLst/>
                  <a:gdLst>
                    <a:gd name="connsiteX0" fmla="*/ 330110 w 357136"/>
                    <a:gd name="connsiteY0" fmla="*/ 254822 h 598445"/>
                    <a:gd name="connsiteX1" fmla="*/ 357137 w 357136"/>
                    <a:gd name="connsiteY1" fmla="*/ 401538 h 598445"/>
                    <a:gd name="connsiteX2" fmla="*/ 88802 w 357136"/>
                    <a:gd name="connsiteY2" fmla="*/ 598446 h 598445"/>
                    <a:gd name="connsiteX3" fmla="*/ 0 w 357136"/>
                    <a:gd name="connsiteY3" fmla="*/ 254822 h 598445"/>
                    <a:gd name="connsiteX4" fmla="*/ 0 w 357136"/>
                    <a:gd name="connsiteY4" fmla="*/ 28957 h 598445"/>
                    <a:gd name="connsiteX5" fmla="*/ 330110 w 357136"/>
                    <a:gd name="connsiteY5" fmla="*/ 0 h 598445"/>
                    <a:gd name="connsiteX6" fmla="*/ 330110 w 357136"/>
                    <a:gd name="connsiteY6" fmla="*/ 254822 h 598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57136" h="598445">
                      <a:moveTo>
                        <a:pt x="330110" y="254822"/>
                      </a:moveTo>
                      <a:cubicBezTo>
                        <a:pt x="330110" y="301153"/>
                        <a:pt x="335902" y="357137"/>
                        <a:pt x="357137" y="401538"/>
                      </a:cubicBezTo>
                      <a:lnTo>
                        <a:pt x="88802" y="598446"/>
                      </a:lnTo>
                      <a:cubicBezTo>
                        <a:pt x="28957" y="507714"/>
                        <a:pt x="0" y="391886"/>
                        <a:pt x="0" y="254822"/>
                      </a:cubicBezTo>
                      <a:lnTo>
                        <a:pt x="0" y="28957"/>
                      </a:lnTo>
                      <a:lnTo>
                        <a:pt x="330110" y="0"/>
                      </a:lnTo>
                      <a:lnTo>
                        <a:pt x="330110" y="254822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37" name="Hình tự do: Hình 436">
                  <a:extLst>
                    <a:ext uri="{FF2B5EF4-FFF2-40B4-BE49-F238E27FC236}">
                      <a16:creationId xmlns:a16="http://schemas.microsoft.com/office/drawing/2014/main" xmlns="" id="{93741BB9-509E-0E48-3C10-92A2FBF398A0}"/>
                    </a:ext>
                  </a:extLst>
                </p:cNvPr>
                <p:cNvSpPr/>
                <p:nvPr/>
              </p:nvSpPr>
              <p:spPr>
                <a:xfrm>
                  <a:off x="7625699" y="3247461"/>
                  <a:ext cx="330110" cy="436286"/>
                </a:xfrm>
                <a:custGeom>
                  <a:avLst/>
                  <a:gdLst>
                    <a:gd name="connsiteX0" fmla="*/ 0 w 330110"/>
                    <a:gd name="connsiteY0" fmla="*/ 0 h 436286"/>
                    <a:gd name="connsiteX1" fmla="*/ 330110 w 330110"/>
                    <a:gd name="connsiteY1" fmla="*/ 30887 h 436286"/>
                    <a:gd name="connsiteX2" fmla="*/ 330110 w 330110"/>
                    <a:gd name="connsiteY2" fmla="*/ 415051 h 436286"/>
                    <a:gd name="connsiteX3" fmla="*/ 0 w 330110"/>
                    <a:gd name="connsiteY3" fmla="*/ 436286 h 4362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36286">
                      <a:moveTo>
                        <a:pt x="0" y="0"/>
                      </a:moveTo>
                      <a:lnTo>
                        <a:pt x="330110" y="30887"/>
                      </a:lnTo>
                      <a:lnTo>
                        <a:pt x="330110" y="415051"/>
                      </a:lnTo>
                      <a:lnTo>
                        <a:pt x="0" y="436286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38" name="Hình tự do: Hình 437">
                  <a:extLst>
                    <a:ext uri="{FF2B5EF4-FFF2-40B4-BE49-F238E27FC236}">
                      <a16:creationId xmlns:a16="http://schemas.microsoft.com/office/drawing/2014/main" xmlns="" id="{7F33C1C0-4531-2816-C40A-A7398C0DE474}"/>
                    </a:ext>
                  </a:extLst>
                </p:cNvPr>
                <p:cNvSpPr/>
                <p:nvPr/>
              </p:nvSpPr>
              <p:spPr>
                <a:xfrm>
                  <a:off x="7623768" y="2824688"/>
                  <a:ext cx="330110" cy="455590"/>
                </a:xfrm>
                <a:custGeom>
                  <a:avLst/>
                  <a:gdLst>
                    <a:gd name="connsiteX0" fmla="*/ 1931 w 330110"/>
                    <a:gd name="connsiteY0" fmla="*/ 164090 h 455590"/>
                    <a:gd name="connsiteX1" fmla="*/ 166021 w 330110"/>
                    <a:gd name="connsiteY1" fmla="*/ 0 h 455590"/>
                    <a:gd name="connsiteX2" fmla="*/ 330110 w 330110"/>
                    <a:gd name="connsiteY2" fmla="*/ 164090 h 455590"/>
                    <a:gd name="connsiteX3" fmla="*/ 330110 w 330110"/>
                    <a:gd name="connsiteY3" fmla="*/ 455591 h 455590"/>
                    <a:gd name="connsiteX4" fmla="*/ 0 w 330110"/>
                    <a:gd name="connsiteY4" fmla="*/ 424703 h 455590"/>
                    <a:gd name="connsiteX5" fmla="*/ 0 w 330110"/>
                    <a:gd name="connsiteY5" fmla="*/ 164090 h 455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30110" h="455590">
                      <a:moveTo>
                        <a:pt x="1931" y="164090"/>
                      </a:moveTo>
                      <a:cubicBezTo>
                        <a:pt x="1931" y="73358"/>
                        <a:pt x="75289" y="0"/>
                        <a:pt x="166021" y="0"/>
                      </a:cubicBezTo>
                      <a:cubicBezTo>
                        <a:pt x="256753" y="0"/>
                        <a:pt x="330110" y="73358"/>
                        <a:pt x="330110" y="164090"/>
                      </a:cubicBezTo>
                      <a:lnTo>
                        <a:pt x="330110" y="455591"/>
                      </a:lnTo>
                      <a:lnTo>
                        <a:pt x="0" y="424703"/>
                      </a:lnTo>
                      <a:lnTo>
                        <a:pt x="0" y="164090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39" name="Hình tự do: Hình 438">
                  <a:extLst>
                    <a:ext uri="{FF2B5EF4-FFF2-40B4-BE49-F238E27FC236}">
                      <a16:creationId xmlns:a16="http://schemas.microsoft.com/office/drawing/2014/main" xmlns="" id="{2FFD66A6-D709-8BAE-F267-9EDD3CCC9F9F}"/>
                    </a:ext>
                  </a:extLst>
                </p:cNvPr>
                <p:cNvSpPr/>
                <p:nvPr/>
              </p:nvSpPr>
              <p:spPr>
                <a:xfrm>
                  <a:off x="7556202" y="4048606"/>
                  <a:ext cx="399607" cy="640916"/>
                </a:xfrm>
                <a:custGeom>
                  <a:avLst/>
                  <a:gdLst>
                    <a:gd name="connsiteX0" fmla="*/ 25096 w 399607"/>
                    <a:gd name="connsiteY0" fmla="*/ 370650 h 640916"/>
                    <a:gd name="connsiteX1" fmla="*/ 69497 w 399607"/>
                    <a:gd name="connsiteY1" fmla="*/ 249031 h 640916"/>
                    <a:gd name="connsiteX2" fmla="*/ 69497 w 399607"/>
                    <a:gd name="connsiteY2" fmla="*/ 243239 h 640916"/>
                    <a:gd name="connsiteX3" fmla="*/ 69497 w 399607"/>
                    <a:gd name="connsiteY3" fmla="*/ 0 h 640916"/>
                    <a:gd name="connsiteX4" fmla="*/ 399607 w 399607"/>
                    <a:gd name="connsiteY4" fmla="*/ 65636 h 640916"/>
                    <a:gd name="connsiteX5" fmla="*/ 399607 w 399607"/>
                    <a:gd name="connsiteY5" fmla="*/ 241309 h 640916"/>
                    <a:gd name="connsiteX6" fmla="*/ 262544 w 399607"/>
                    <a:gd name="connsiteY6" fmla="*/ 602307 h 640916"/>
                    <a:gd name="connsiteX7" fmla="*/ 218143 w 399607"/>
                    <a:gd name="connsiteY7" fmla="*/ 640916 h 640916"/>
                    <a:gd name="connsiteX8" fmla="*/ 0 w 399607"/>
                    <a:gd name="connsiteY8" fmla="*/ 389955 h 640916"/>
                    <a:gd name="connsiteX9" fmla="*/ 25096 w 399607"/>
                    <a:gd name="connsiteY9" fmla="*/ 370650 h 6409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99607" h="640916">
                      <a:moveTo>
                        <a:pt x="25096" y="370650"/>
                      </a:moveTo>
                      <a:cubicBezTo>
                        <a:pt x="67566" y="328180"/>
                        <a:pt x="69497" y="258683"/>
                        <a:pt x="69497" y="249031"/>
                      </a:cubicBezTo>
                      <a:cubicBezTo>
                        <a:pt x="69497" y="247100"/>
                        <a:pt x="69497" y="247100"/>
                        <a:pt x="69497" y="243239"/>
                      </a:cubicBezTo>
                      <a:lnTo>
                        <a:pt x="69497" y="0"/>
                      </a:lnTo>
                      <a:lnTo>
                        <a:pt x="399607" y="65636"/>
                      </a:lnTo>
                      <a:lnTo>
                        <a:pt x="399607" y="241309"/>
                      </a:lnTo>
                      <a:cubicBezTo>
                        <a:pt x="399607" y="279918"/>
                        <a:pt x="397677" y="463313"/>
                        <a:pt x="262544" y="602307"/>
                      </a:cubicBezTo>
                      <a:cubicBezTo>
                        <a:pt x="250961" y="615820"/>
                        <a:pt x="235518" y="627403"/>
                        <a:pt x="218143" y="640916"/>
                      </a:cubicBezTo>
                      <a:lnTo>
                        <a:pt x="0" y="389955"/>
                      </a:lnTo>
                      <a:cubicBezTo>
                        <a:pt x="9652" y="384164"/>
                        <a:pt x="17374" y="378372"/>
                        <a:pt x="25096" y="370650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40" name="Hình tự do: Hình 439">
                  <a:extLst>
                    <a:ext uri="{FF2B5EF4-FFF2-40B4-BE49-F238E27FC236}">
                      <a16:creationId xmlns:a16="http://schemas.microsoft.com/office/drawing/2014/main" xmlns="" id="{FADC4193-A57B-4EAC-E18D-979DA0B45223}"/>
                    </a:ext>
                  </a:extLst>
                </p:cNvPr>
                <p:cNvSpPr/>
                <p:nvPr/>
              </p:nvSpPr>
              <p:spPr>
                <a:xfrm>
                  <a:off x="7625699" y="3662512"/>
                  <a:ext cx="330110" cy="451730"/>
                </a:xfrm>
                <a:custGeom>
                  <a:avLst/>
                  <a:gdLst>
                    <a:gd name="connsiteX0" fmla="*/ 0 w 330110"/>
                    <a:gd name="connsiteY0" fmla="*/ 21235 h 451730"/>
                    <a:gd name="connsiteX1" fmla="*/ 330110 w 330110"/>
                    <a:gd name="connsiteY1" fmla="*/ 0 h 451730"/>
                    <a:gd name="connsiteX2" fmla="*/ 330110 w 330110"/>
                    <a:gd name="connsiteY2" fmla="*/ 451730 h 451730"/>
                    <a:gd name="connsiteX3" fmla="*/ 0 w 330110"/>
                    <a:gd name="connsiteY3" fmla="*/ 386094 h 4517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451730">
                      <a:moveTo>
                        <a:pt x="0" y="21235"/>
                      </a:moveTo>
                      <a:lnTo>
                        <a:pt x="330110" y="0"/>
                      </a:lnTo>
                      <a:lnTo>
                        <a:pt x="330110" y="451730"/>
                      </a:lnTo>
                      <a:lnTo>
                        <a:pt x="0" y="386094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41" name="Hình tự do: Hình 440">
                  <a:extLst>
                    <a:ext uri="{FF2B5EF4-FFF2-40B4-BE49-F238E27FC236}">
                      <a16:creationId xmlns:a16="http://schemas.microsoft.com/office/drawing/2014/main" xmlns="" id="{F2207C69-CB63-AB2B-5ACD-A230D5140A20}"/>
                    </a:ext>
                  </a:extLst>
                </p:cNvPr>
                <p:cNvSpPr/>
                <p:nvPr/>
              </p:nvSpPr>
              <p:spPr>
                <a:xfrm>
                  <a:off x="4913389" y="2458526"/>
                  <a:ext cx="729717" cy="462685"/>
                </a:xfrm>
                <a:custGeom>
                  <a:avLst/>
                  <a:gdLst>
                    <a:gd name="connsiteX0" fmla="*/ 355206 w 729717"/>
                    <a:gd name="connsiteY0" fmla="*/ 5164 h 462685"/>
                    <a:gd name="connsiteX1" fmla="*/ 729718 w 729717"/>
                    <a:gd name="connsiteY1" fmla="*/ 252264 h 462685"/>
                    <a:gd name="connsiteX2" fmla="*/ 461382 w 729717"/>
                    <a:gd name="connsiteY2" fmla="*/ 462686 h 462685"/>
                    <a:gd name="connsiteX3" fmla="*/ 306945 w 729717"/>
                    <a:gd name="connsiteY3" fmla="*/ 331414 h 462685"/>
                    <a:gd name="connsiteX4" fmla="*/ 305014 w 729717"/>
                    <a:gd name="connsiteY4" fmla="*/ 331414 h 462685"/>
                    <a:gd name="connsiteX5" fmla="*/ 146716 w 729717"/>
                    <a:gd name="connsiteY5" fmla="*/ 362301 h 462685"/>
                    <a:gd name="connsiteX6" fmla="*/ 0 w 729717"/>
                    <a:gd name="connsiteY6" fmla="*/ 65009 h 462685"/>
                    <a:gd name="connsiteX7" fmla="*/ 355206 w 729717"/>
                    <a:gd name="connsiteY7" fmla="*/ 5164 h 4626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29717" h="462685">
                      <a:moveTo>
                        <a:pt x="355206" y="5164"/>
                      </a:moveTo>
                      <a:cubicBezTo>
                        <a:pt x="523157" y="28330"/>
                        <a:pt x="652499" y="115201"/>
                        <a:pt x="729718" y="252264"/>
                      </a:cubicBezTo>
                      <a:lnTo>
                        <a:pt x="461382" y="462686"/>
                      </a:lnTo>
                      <a:cubicBezTo>
                        <a:pt x="436286" y="381606"/>
                        <a:pt x="389955" y="342996"/>
                        <a:pt x="306945" y="331414"/>
                      </a:cubicBezTo>
                      <a:cubicBezTo>
                        <a:pt x="306945" y="331414"/>
                        <a:pt x="305014" y="331414"/>
                        <a:pt x="305014" y="331414"/>
                      </a:cubicBezTo>
                      <a:cubicBezTo>
                        <a:pt x="285710" y="327553"/>
                        <a:pt x="202699" y="325622"/>
                        <a:pt x="146716" y="362301"/>
                      </a:cubicBezTo>
                      <a:lnTo>
                        <a:pt x="0" y="65009"/>
                      </a:lnTo>
                      <a:cubicBezTo>
                        <a:pt x="158299" y="-19932"/>
                        <a:pt x="326249" y="1303"/>
                        <a:pt x="355206" y="5164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42" name="Hình tự do: Hình 441">
                  <a:extLst>
                    <a:ext uri="{FF2B5EF4-FFF2-40B4-BE49-F238E27FC236}">
                      <a16:creationId xmlns:a16="http://schemas.microsoft.com/office/drawing/2014/main" xmlns="" id="{830A0BF3-191A-0A1C-7392-6A6A389301DC}"/>
                    </a:ext>
                  </a:extLst>
                </p:cNvPr>
                <p:cNvSpPr/>
                <p:nvPr/>
              </p:nvSpPr>
              <p:spPr>
                <a:xfrm>
                  <a:off x="5374770" y="2708868"/>
                  <a:ext cx="349086" cy="637055"/>
                </a:xfrm>
                <a:custGeom>
                  <a:avLst/>
                  <a:gdLst>
                    <a:gd name="connsiteX0" fmla="*/ 322388 w 349086"/>
                    <a:gd name="connsiteY0" fmla="*/ 135133 h 637055"/>
                    <a:gd name="connsiteX1" fmla="*/ 345554 w 349086"/>
                    <a:gd name="connsiteY1" fmla="*/ 411190 h 637055"/>
                    <a:gd name="connsiteX2" fmla="*/ 345554 w 349086"/>
                    <a:gd name="connsiteY2" fmla="*/ 637055 h 637055"/>
                    <a:gd name="connsiteX3" fmla="*/ 15444 w 349086"/>
                    <a:gd name="connsiteY3" fmla="*/ 594585 h 637055"/>
                    <a:gd name="connsiteX4" fmla="*/ 15444 w 349086"/>
                    <a:gd name="connsiteY4" fmla="*/ 401538 h 637055"/>
                    <a:gd name="connsiteX5" fmla="*/ 17374 w 349086"/>
                    <a:gd name="connsiteY5" fmla="*/ 380303 h 637055"/>
                    <a:gd name="connsiteX6" fmla="*/ 3861 w 349086"/>
                    <a:gd name="connsiteY6" fmla="*/ 222004 h 637055"/>
                    <a:gd name="connsiteX7" fmla="*/ 0 w 349086"/>
                    <a:gd name="connsiteY7" fmla="*/ 210421 h 637055"/>
                    <a:gd name="connsiteX8" fmla="*/ 266405 w 349086"/>
                    <a:gd name="connsiteY8" fmla="*/ 0 h 637055"/>
                    <a:gd name="connsiteX9" fmla="*/ 322388 w 349086"/>
                    <a:gd name="connsiteY9" fmla="*/ 135133 h 6370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49086" h="637055">
                      <a:moveTo>
                        <a:pt x="322388" y="135133"/>
                      </a:moveTo>
                      <a:cubicBezTo>
                        <a:pt x="357137" y="258683"/>
                        <a:pt x="349415" y="372581"/>
                        <a:pt x="345554" y="411190"/>
                      </a:cubicBezTo>
                      <a:lnTo>
                        <a:pt x="345554" y="637055"/>
                      </a:lnTo>
                      <a:lnTo>
                        <a:pt x="15444" y="594585"/>
                      </a:lnTo>
                      <a:lnTo>
                        <a:pt x="15444" y="401538"/>
                      </a:lnTo>
                      <a:cubicBezTo>
                        <a:pt x="15444" y="393816"/>
                        <a:pt x="15444" y="386094"/>
                        <a:pt x="17374" y="380303"/>
                      </a:cubicBezTo>
                      <a:cubicBezTo>
                        <a:pt x="17374" y="380303"/>
                        <a:pt x="27027" y="301153"/>
                        <a:pt x="3861" y="222004"/>
                      </a:cubicBezTo>
                      <a:cubicBezTo>
                        <a:pt x="1930" y="218143"/>
                        <a:pt x="1930" y="214282"/>
                        <a:pt x="0" y="210421"/>
                      </a:cubicBezTo>
                      <a:lnTo>
                        <a:pt x="266405" y="0"/>
                      </a:lnTo>
                      <a:cubicBezTo>
                        <a:pt x="289570" y="42470"/>
                        <a:pt x="308875" y="86871"/>
                        <a:pt x="322388" y="135133"/>
                      </a:cubicBez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43" name="Hình tự do: Hình 442">
                  <a:extLst>
                    <a:ext uri="{FF2B5EF4-FFF2-40B4-BE49-F238E27FC236}">
                      <a16:creationId xmlns:a16="http://schemas.microsoft.com/office/drawing/2014/main" xmlns="" id="{951023D7-EFAD-1BF9-278D-0263956448CA}"/>
                    </a:ext>
                  </a:extLst>
                </p:cNvPr>
                <p:cNvSpPr/>
                <p:nvPr/>
              </p:nvSpPr>
              <p:spPr>
                <a:xfrm>
                  <a:off x="5390179" y="3755175"/>
                  <a:ext cx="420877" cy="621611"/>
                </a:xfrm>
                <a:custGeom>
                  <a:avLst/>
                  <a:gdLst>
                    <a:gd name="connsiteX0" fmla="*/ 330146 w 420877"/>
                    <a:gd name="connsiteY0" fmla="*/ 142855 h 621611"/>
                    <a:gd name="connsiteX1" fmla="*/ 330146 w 420877"/>
                    <a:gd name="connsiteY1" fmla="*/ 142855 h 621611"/>
                    <a:gd name="connsiteX2" fmla="*/ 370686 w 420877"/>
                    <a:gd name="connsiteY2" fmla="*/ 272196 h 621611"/>
                    <a:gd name="connsiteX3" fmla="*/ 420878 w 420877"/>
                    <a:gd name="connsiteY3" fmla="*/ 303084 h 621611"/>
                    <a:gd name="connsiteX4" fmla="*/ 332076 w 420877"/>
                    <a:gd name="connsiteY4" fmla="*/ 621611 h 621611"/>
                    <a:gd name="connsiteX5" fmla="*/ 139029 w 420877"/>
                    <a:gd name="connsiteY5" fmla="*/ 507714 h 621611"/>
                    <a:gd name="connsiteX6" fmla="*/ 35 w 420877"/>
                    <a:gd name="connsiteY6" fmla="*/ 142855 h 621611"/>
                    <a:gd name="connsiteX7" fmla="*/ 35 w 420877"/>
                    <a:gd name="connsiteY7" fmla="*/ 102315 h 621611"/>
                    <a:gd name="connsiteX8" fmla="*/ 330146 w 420877"/>
                    <a:gd name="connsiteY8" fmla="*/ 0 h 621611"/>
                    <a:gd name="connsiteX9" fmla="*/ 330146 w 420877"/>
                    <a:gd name="connsiteY9" fmla="*/ 142855 h 6216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20877" h="621611">
                      <a:moveTo>
                        <a:pt x="330146" y="142855"/>
                      </a:moveTo>
                      <a:cubicBezTo>
                        <a:pt x="330146" y="142855"/>
                        <a:pt x="330146" y="142855"/>
                        <a:pt x="330146" y="142855"/>
                      </a:cubicBezTo>
                      <a:cubicBezTo>
                        <a:pt x="330146" y="231656"/>
                        <a:pt x="359103" y="260613"/>
                        <a:pt x="370686" y="272196"/>
                      </a:cubicBezTo>
                      <a:cubicBezTo>
                        <a:pt x="384199" y="283779"/>
                        <a:pt x="399643" y="295362"/>
                        <a:pt x="420878" y="303084"/>
                      </a:cubicBezTo>
                      <a:lnTo>
                        <a:pt x="332076" y="621611"/>
                      </a:lnTo>
                      <a:cubicBezTo>
                        <a:pt x="256788" y="596515"/>
                        <a:pt x="191152" y="557906"/>
                        <a:pt x="139029" y="507714"/>
                      </a:cubicBezTo>
                      <a:cubicBezTo>
                        <a:pt x="75324" y="444008"/>
                        <a:pt x="-1895" y="330110"/>
                        <a:pt x="35" y="142855"/>
                      </a:cubicBezTo>
                      <a:lnTo>
                        <a:pt x="35" y="102315"/>
                      </a:lnTo>
                      <a:lnTo>
                        <a:pt x="330146" y="0"/>
                      </a:lnTo>
                      <a:lnTo>
                        <a:pt x="330146" y="142855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44" name="Hình tự do: Hình 443">
                  <a:extLst>
                    <a:ext uri="{FF2B5EF4-FFF2-40B4-BE49-F238E27FC236}">
                      <a16:creationId xmlns:a16="http://schemas.microsoft.com/office/drawing/2014/main" xmlns="" id="{7AD37498-5A58-92D6-1CE0-3582374B9770}"/>
                    </a:ext>
                  </a:extLst>
                </p:cNvPr>
                <p:cNvSpPr/>
                <p:nvPr/>
              </p:nvSpPr>
              <p:spPr>
                <a:xfrm>
                  <a:off x="5722256" y="4017719"/>
                  <a:ext cx="685316" cy="396474"/>
                </a:xfrm>
                <a:custGeom>
                  <a:avLst/>
                  <a:gdLst>
                    <a:gd name="connsiteX0" fmla="*/ 247100 w 685316"/>
                    <a:gd name="connsiteY0" fmla="*/ 63706 h 396474"/>
                    <a:gd name="connsiteX1" fmla="*/ 397677 w 685316"/>
                    <a:gd name="connsiteY1" fmla="*/ 0 h 396474"/>
                    <a:gd name="connsiteX2" fmla="*/ 685317 w 685316"/>
                    <a:gd name="connsiteY2" fmla="*/ 164090 h 396474"/>
                    <a:gd name="connsiteX3" fmla="*/ 258683 w 685316"/>
                    <a:gd name="connsiteY3" fmla="*/ 395746 h 396474"/>
                    <a:gd name="connsiteX4" fmla="*/ 0 w 685316"/>
                    <a:gd name="connsiteY4" fmla="*/ 362928 h 396474"/>
                    <a:gd name="connsiteX5" fmla="*/ 88802 w 685316"/>
                    <a:gd name="connsiteY5" fmla="*/ 44401 h 396474"/>
                    <a:gd name="connsiteX6" fmla="*/ 247100 w 685316"/>
                    <a:gd name="connsiteY6" fmla="*/ 63706 h 3964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85316" h="396474">
                      <a:moveTo>
                        <a:pt x="247100" y="63706"/>
                      </a:moveTo>
                      <a:cubicBezTo>
                        <a:pt x="332041" y="61775"/>
                        <a:pt x="374511" y="28957"/>
                        <a:pt x="397677" y="0"/>
                      </a:cubicBezTo>
                      <a:lnTo>
                        <a:pt x="685317" y="164090"/>
                      </a:lnTo>
                      <a:cubicBezTo>
                        <a:pt x="594585" y="306945"/>
                        <a:pt x="444008" y="389955"/>
                        <a:pt x="258683" y="395746"/>
                      </a:cubicBezTo>
                      <a:cubicBezTo>
                        <a:pt x="164090" y="399607"/>
                        <a:pt x="77219" y="388024"/>
                        <a:pt x="0" y="362928"/>
                      </a:cubicBezTo>
                      <a:lnTo>
                        <a:pt x="88802" y="44401"/>
                      </a:lnTo>
                      <a:cubicBezTo>
                        <a:pt x="129341" y="55984"/>
                        <a:pt x="185325" y="65636"/>
                        <a:pt x="247100" y="63706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45" name="Hình tự do: Hình 444">
                  <a:extLst>
                    <a:ext uri="{FF2B5EF4-FFF2-40B4-BE49-F238E27FC236}">
                      <a16:creationId xmlns:a16="http://schemas.microsoft.com/office/drawing/2014/main" xmlns="" id="{3702B3ED-A190-CCD5-F0CD-AA36E2BDEAEE}"/>
                    </a:ext>
                  </a:extLst>
                </p:cNvPr>
                <p:cNvSpPr/>
                <p:nvPr/>
              </p:nvSpPr>
              <p:spPr>
                <a:xfrm>
                  <a:off x="6119932" y="3714635"/>
                  <a:ext cx="374511" cy="465243"/>
                </a:xfrm>
                <a:custGeom>
                  <a:avLst/>
                  <a:gdLst>
                    <a:gd name="connsiteX0" fmla="*/ 11583 w 374511"/>
                    <a:gd name="connsiteY0" fmla="*/ 283779 h 465243"/>
                    <a:gd name="connsiteX1" fmla="*/ 44401 w 374511"/>
                    <a:gd name="connsiteY1" fmla="*/ 183395 h 465243"/>
                    <a:gd name="connsiteX2" fmla="*/ 44401 w 374511"/>
                    <a:gd name="connsiteY2" fmla="*/ 0 h 465243"/>
                    <a:gd name="connsiteX3" fmla="*/ 374511 w 374511"/>
                    <a:gd name="connsiteY3" fmla="*/ 17374 h 465243"/>
                    <a:gd name="connsiteX4" fmla="*/ 374511 w 374511"/>
                    <a:gd name="connsiteY4" fmla="*/ 189186 h 465243"/>
                    <a:gd name="connsiteX5" fmla="*/ 374511 w 374511"/>
                    <a:gd name="connsiteY5" fmla="*/ 196908 h 465243"/>
                    <a:gd name="connsiteX6" fmla="*/ 305014 w 374511"/>
                    <a:gd name="connsiteY6" fmla="*/ 436286 h 465243"/>
                    <a:gd name="connsiteX7" fmla="*/ 287640 w 374511"/>
                    <a:gd name="connsiteY7" fmla="*/ 465243 h 465243"/>
                    <a:gd name="connsiteX8" fmla="*/ 0 w 374511"/>
                    <a:gd name="connsiteY8" fmla="*/ 301153 h 465243"/>
                    <a:gd name="connsiteX9" fmla="*/ 11583 w 374511"/>
                    <a:gd name="connsiteY9" fmla="*/ 283779 h 4652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74511" h="465243">
                      <a:moveTo>
                        <a:pt x="11583" y="283779"/>
                      </a:moveTo>
                      <a:cubicBezTo>
                        <a:pt x="36679" y="241309"/>
                        <a:pt x="44401" y="194977"/>
                        <a:pt x="44401" y="183395"/>
                      </a:cubicBezTo>
                      <a:lnTo>
                        <a:pt x="44401" y="0"/>
                      </a:lnTo>
                      <a:lnTo>
                        <a:pt x="374511" y="17374"/>
                      </a:lnTo>
                      <a:lnTo>
                        <a:pt x="374511" y="189186"/>
                      </a:lnTo>
                      <a:cubicBezTo>
                        <a:pt x="374511" y="191117"/>
                        <a:pt x="374511" y="193047"/>
                        <a:pt x="374511" y="196908"/>
                      </a:cubicBezTo>
                      <a:cubicBezTo>
                        <a:pt x="374511" y="216213"/>
                        <a:pt x="366789" y="324319"/>
                        <a:pt x="305014" y="436286"/>
                      </a:cubicBezTo>
                      <a:cubicBezTo>
                        <a:pt x="299223" y="445939"/>
                        <a:pt x="293431" y="455591"/>
                        <a:pt x="287640" y="465243"/>
                      </a:cubicBezTo>
                      <a:lnTo>
                        <a:pt x="0" y="301153"/>
                      </a:lnTo>
                      <a:cubicBezTo>
                        <a:pt x="3861" y="295362"/>
                        <a:pt x="9652" y="289571"/>
                        <a:pt x="11583" y="283779"/>
                      </a:cubicBez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46" name="Hình tự do: Hình 445">
                  <a:extLst>
                    <a:ext uri="{FF2B5EF4-FFF2-40B4-BE49-F238E27FC236}">
                      <a16:creationId xmlns:a16="http://schemas.microsoft.com/office/drawing/2014/main" xmlns="" id="{3D3F2887-3998-068A-6141-C6D706EEFB4F}"/>
                    </a:ext>
                  </a:extLst>
                </p:cNvPr>
                <p:cNvSpPr/>
                <p:nvPr/>
              </p:nvSpPr>
              <p:spPr>
                <a:xfrm>
                  <a:off x="5390215" y="3305375"/>
                  <a:ext cx="330110" cy="550183"/>
                </a:xfrm>
                <a:custGeom>
                  <a:avLst/>
                  <a:gdLst>
                    <a:gd name="connsiteX0" fmla="*/ 330110 w 330110"/>
                    <a:gd name="connsiteY0" fmla="*/ 447869 h 550183"/>
                    <a:gd name="connsiteX1" fmla="*/ 0 w 330110"/>
                    <a:gd name="connsiteY1" fmla="*/ 550184 h 550183"/>
                    <a:gd name="connsiteX2" fmla="*/ 0 w 330110"/>
                    <a:gd name="connsiteY2" fmla="*/ 0 h 550183"/>
                    <a:gd name="connsiteX3" fmla="*/ 330110 w 330110"/>
                    <a:gd name="connsiteY3" fmla="*/ 40540 h 5501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0110" h="550183">
                      <a:moveTo>
                        <a:pt x="330110" y="447869"/>
                      </a:moveTo>
                      <a:lnTo>
                        <a:pt x="0" y="550184"/>
                      </a:lnTo>
                      <a:lnTo>
                        <a:pt x="0" y="0"/>
                      </a:lnTo>
                      <a:lnTo>
                        <a:pt x="330110" y="40540"/>
                      </a:lnTo>
                      <a:close/>
                    </a:path>
                  </a:pathLst>
                </a:custGeom>
                <a:solidFill>
                  <a:srgbClr val="FDECDA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447" name="Hình tự do: Hình 446">
                  <a:extLst>
                    <a:ext uri="{FF2B5EF4-FFF2-40B4-BE49-F238E27FC236}">
                      <a16:creationId xmlns:a16="http://schemas.microsoft.com/office/drawing/2014/main" xmlns="" id="{95AA531D-B0FF-84CC-D56E-35AC8F084DB2}"/>
                    </a:ext>
                  </a:extLst>
                </p:cNvPr>
                <p:cNvSpPr/>
                <p:nvPr/>
              </p:nvSpPr>
              <p:spPr>
                <a:xfrm>
                  <a:off x="6166264" y="2581449"/>
                  <a:ext cx="332040" cy="1150560"/>
                </a:xfrm>
                <a:custGeom>
                  <a:avLst/>
                  <a:gdLst>
                    <a:gd name="connsiteX0" fmla="*/ 0 w 332040"/>
                    <a:gd name="connsiteY0" fmla="*/ 189186 h 1150560"/>
                    <a:gd name="connsiteX1" fmla="*/ 27027 w 332040"/>
                    <a:gd name="connsiteY1" fmla="*/ 0 h 1150560"/>
                    <a:gd name="connsiteX2" fmla="*/ 332041 w 332040"/>
                    <a:gd name="connsiteY2" fmla="*/ 150577 h 1150560"/>
                    <a:gd name="connsiteX3" fmla="*/ 330110 w 332040"/>
                    <a:gd name="connsiteY3" fmla="*/ 189186 h 1150560"/>
                    <a:gd name="connsiteX4" fmla="*/ 330110 w 332040"/>
                    <a:gd name="connsiteY4" fmla="*/ 1150560 h 1150560"/>
                    <a:gd name="connsiteX5" fmla="*/ 0 w 332040"/>
                    <a:gd name="connsiteY5" fmla="*/ 1133186 h 1150560"/>
                    <a:gd name="connsiteX6" fmla="*/ 0 w 332040"/>
                    <a:gd name="connsiteY6" fmla="*/ 189186 h 11505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32040" h="1150560">
                      <a:moveTo>
                        <a:pt x="0" y="189186"/>
                      </a:moveTo>
                      <a:cubicBezTo>
                        <a:pt x="0" y="121620"/>
                        <a:pt x="9652" y="57914"/>
                        <a:pt x="27027" y="0"/>
                      </a:cubicBezTo>
                      <a:lnTo>
                        <a:pt x="332041" y="150577"/>
                      </a:lnTo>
                      <a:cubicBezTo>
                        <a:pt x="330110" y="162159"/>
                        <a:pt x="330110" y="175673"/>
                        <a:pt x="330110" y="189186"/>
                      </a:cubicBezTo>
                      <a:lnTo>
                        <a:pt x="330110" y="1150560"/>
                      </a:lnTo>
                      <a:lnTo>
                        <a:pt x="0" y="1133186"/>
                      </a:lnTo>
                      <a:lnTo>
                        <a:pt x="0" y="189186"/>
                      </a:lnTo>
                      <a:close/>
                    </a:path>
                  </a:pathLst>
                </a:custGeom>
                <a:solidFill>
                  <a:srgbClr val="7E87AF"/>
                </a:solidFill>
                <a:ln w="57150" cap="flat">
                  <a:solidFill>
                    <a:srgbClr val="515F8E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26" name="Hình tự do: Hình 425">
                <a:extLst>
                  <a:ext uri="{FF2B5EF4-FFF2-40B4-BE49-F238E27FC236}">
                    <a16:creationId xmlns:a16="http://schemas.microsoft.com/office/drawing/2014/main" xmlns="" id="{68EE8AC0-8E7A-4AD2-7225-165E354414D4}"/>
                  </a:ext>
                </a:extLst>
              </p:cNvPr>
              <p:cNvSpPr/>
              <p:nvPr/>
            </p:nvSpPr>
            <p:spPr>
              <a:xfrm>
                <a:off x="7523384" y="2442455"/>
                <a:ext cx="536670" cy="534740"/>
              </a:xfrm>
              <a:custGeom>
                <a:avLst/>
                <a:gdLst>
                  <a:gd name="connsiteX0" fmla="*/ 0 w 536670"/>
                  <a:gd name="connsiteY0" fmla="*/ 432425 h 534740"/>
                  <a:gd name="connsiteX1" fmla="*/ 102315 w 536670"/>
                  <a:gd name="connsiteY1" fmla="*/ 534740 h 534740"/>
                  <a:gd name="connsiteX2" fmla="*/ 434356 w 536670"/>
                  <a:gd name="connsiteY2" fmla="*/ 534740 h 534740"/>
                  <a:gd name="connsiteX3" fmla="*/ 536671 w 536670"/>
                  <a:gd name="connsiteY3" fmla="*/ 432425 h 534740"/>
                  <a:gd name="connsiteX4" fmla="*/ 536671 w 536670"/>
                  <a:gd name="connsiteY4" fmla="*/ 102315 h 534740"/>
                  <a:gd name="connsiteX5" fmla="*/ 434356 w 536670"/>
                  <a:gd name="connsiteY5" fmla="*/ 0 h 534740"/>
                  <a:gd name="connsiteX6" fmla="*/ 102315 w 536670"/>
                  <a:gd name="connsiteY6" fmla="*/ 0 h 534740"/>
                  <a:gd name="connsiteX7" fmla="*/ 0 w 536670"/>
                  <a:gd name="connsiteY7" fmla="*/ 102315 h 534740"/>
                  <a:gd name="connsiteX8" fmla="*/ 0 w 536670"/>
                  <a:gd name="connsiteY8" fmla="*/ 432425 h 534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6670" h="534740">
                    <a:moveTo>
                      <a:pt x="0" y="432425"/>
                    </a:moveTo>
                    <a:cubicBezTo>
                      <a:pt x="0" y="488409"/>
                      <a:pt x="46331" y="534740"/>
                      <a:pt x="102315" y="534740"/>
                    </a:cubicBezTo>
                    <a:lnTo>
                      <a:pt x="434356" y="534740"/>
                    </a:lnTo>
                    <a:cubicBezTo>
                      <a:pt x="490340" y="534740"/>
                      <a:pt x="536671" y="488409"/>
                      <a:pt x="536671" y="432425"/>
                    </a:cubicBezTo>
                    <a:lnTo>
                      <a:pt x="536671" y="102315"/>
                    </a:lnTo>
                    <a:cubicBezTo>
                      <a:pt x="536671" y="46331"/>
                      <a:pt x="490340" y="0"/>
                      <a:pt x="434356" y="0"/>
                    </a:cubicBezTo>
                    <a:lnTo>
                      <a:pt x="102315" y="0"/>
                    </a:lnTo>
                    <a:cubicBezTo>
                      <a:pt x="46331" y="0"/>
                      <a:pt x="0" y="46331"/>
                      <a:pt x="0" y="102315"/>
                    </a:cubicBezTo>
                    <a:lnTo>
                      <a:pt x="0" y="432425"/>
                    </a:lnTo>
                    <a:close/>
                  </a:path>
                </a:pathLst>
              </a:custGeom>
              <a:solidFill>
                <a:srgbClr val="FDECDA"/>
              </a:solidFill>
              <a:ln w="57150" cap="flat">
                <a:solidFill>
                  <a:srgbClr val="515F8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27" name="Hình tự do: Hình 426">
                <a:extLst>
                  <a:ext uri="{FF2B5EF4-FFF2-40B4-BE49-F238E27FC236}">
                    <a16:creationId xmlns:a16="http://schemas.microsoft.com/office/drawing/2014/main" xmlns="" id="{D1BAB8E1-3FF9-7B2A-7900-72814F602E77}"/>
                  </a:ext>
                </a:extLst>
              </p:cNvPr>
              <p:cNvSpPr/>
              <p:nvPr/>
            </p:nvSpPr>
            <p:spPr>
              <a:xfrm>
                <a:off x="7552341" y="2469482"/>
                <a:ext cx="474895" cy="476826"/>
              </a:xfrm>
              <a:custGeom>
                <a:avLst/>
                <a:gdLst>
                  <a:gd name="connsiteX0" fmla="*/ 0 w 474895"/>
                  <a:gd name="connsiteY0" fmla="*/ 386094 h 476826"/>
                  <a:gd name="connsiteX1" fmla="*/ 90732 w 474895"/>
                  <a:gd name="connsiteY1" fmla="*/ 476826 h 476826"/>
                  <a:gd name="connsiteX2" fmla="*/ 384164 w 474895"/>
                  <a:gd name="connsiteY2" fmla="*/ 476826 h 476826"/>
                  <a:gd name="connsiteX3" fmla="*/ 474896 w 474895"/>
                  <a:gd name="connsiteY3" fmla="*/ 386094 h 476826"/>
                  <a:gd name="connsiteX4" fmla="*/ 474896 w 474895"/>
                  <a:gd name="connsiteY4" fmla="*/ 90732 h 476826"/>
                  <a:gd name="connsiteX5" fmla="*/ 384164 w 474895"/>
                  <a:gd name="connsiteY5" fmla="*/ 0 h 476826"/>
                  <a:gd name="connsiteX6" fmla="*/ 90732 w 474895"/>
                  <a:gd name="connsiteY6" fmla="*/ 0 h 476826"/>
                  <a:gd name="connsiteX7" fmla="*/ 0 w 474895"/>
                  <a:gd name="connsiteY7" fmla="*/ 90732 h 476826"/>
                  <a:gd name="connsiteX8" fmla="*/ 0 w 474895"/>
                  <a:gd name="connsiteY8" fmla="*/ 386094 h 476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4895" h="476826">
                    <a:moveTo>
                      <a:pt x="0" y="386094"/>
                    </a:moveTo>
                    <a:cubicBezTo>
                      <a:pt x="0" y="436286"/>
                      <a:pt x="40540" y="476826"/>
                      <a:pt x="90732" y="476826"/>
                    </a:cubicBezTo>
                    <a:lnTo>
                      <a:pt x="384164" y="476826"/>
                    </a:lnTo>
                    <a:cubicBezTo>
                      <a:pt x="434356" y="476826"/>
                      <a:pt x="474896" y="436286"/>
                      <a:pt x="474896" y="386094"/>
                    </a:cubicBezTo>
                    <a:lnTo>
                      <a:pt x="474896" y="90732"/>
                    </a:lnTo>
                    <a:cubicBezTo>
                      <a:pt x="474896" y="40540"/>
                      <a:pt x="434356" y="0"/>
                      <a:pt x="384164" y="0"/>
                    </a:cubicBezTo>
                    <a:lnTo>
                      <a:pt x="90732" y="0"/>
                    </a:lnTo>
                    <a:cubicBezTo>
                      <a:pt x="40540" y="0"/>
                      <a:pt x="0" y="40540"/>
                      <a:pt x="0" y="90732"/>
                    </a:cubicBezTo>
                    <a:lnTo>
                      <a:pt x="0" y="386094"/>
                    </a:lnTo>
                    <a:close/>
                  </a:path>
                </a:pathLst>
              </a:custGeom>
              <a:solidFill>
                <a:srgbClr val="FFFAE9"/>
              </a:solidFill>
              <a:ln w="571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28" name="Hình tự do: Hình 427">
                <a:extLst>
                  <a:ext uri="{FF2B5EF4-FFF2-40B4-BE49-F238E27FC236}">
                    <a16:creationId xmlns:a16="http://schemas.microsoft.com/office/drawing/2014/main" xmlns="" id="{9B78519B-BDB7-FBF8-FED2-6A81DAC37C06}"/>
                  </a:ext>
                </a:extLst>
              </p:cNvPr>
              <p:cNvSpPr/>
              <p:nvPr/>
            </p:nvSpPr>
            <p:spPr>
              <a:xfrm>
                <a:off x="4546600" y="2413498"/>
                <a:ext cx="536670" cy="536670"/>
              </a:xfrm>
              <a:custGeom>
                <a:avLst/>
                <a:gdLst>
                  <a:gd name="connsiteX0" fmla="*/ 0 w 536670"/>
                  <a:gd name="connsiteY0" fmla="*/ 434356 h 536670"/>
                  <a:gd name="connsiteX1" fmla="*/ 102315 w 536670"/>
                  <a:gd name="connsiteY1" fmla="*/ 536671 h 536670"/>
                  <a:gd name="connsiteX2" fmla="*/ 434356 w 536670"/>
                  <a:gd name="connsiteY2" fmla="*/ 536671 h 536670"/>
                  <a:gd name="connsiteX3" fmla="*/ 536671 w 536670"/>
                  <a:gd name="connsiteY3" fmla="*/ 434356 h 536670"/>
                  <a:gd name="connsiteX4" fmla="*/ 536671 w 536670"/>
                  <a:gd name="connsiteY4" fmla="*/ 102315 h 536670"/>
                  <a:gd name="connsiteX5" fmla="*/ 434356 w 536670"/>
                  <a:gd name="connsiteY5" fmla="*/ 0 h 536670"/>
                  <a:gd name="connsiteX6" fmla="*/ 102315 w 536670"/>
                  <a:gd name="connsiteY6" fmla="*/ 0 h 536670"/>
                  <a:gd name="connsiteX7" fmla="*/ 0 w 536670"/>
                  <a:gd name="connsiteY7" fmla="*/ 102315 h 536670"/>
                  <a:gd name="connsiteX8" fmla="*/ 0 w 536670"/>
                  <a:gd name="connsiteY8" fmla="*/ 434356 h 536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6670" h="536670">
                    <a:moveTo>
                      <a:pt x="0" y="434356"/>
                    </a:moveTo>
                    <a:cubicBezTo>
                      <a:pt x="0" y="490339"/>
                      <a:pt x="46331" y="536671"/>
                      <a:pt x="102315" y="536671"/>
                    </a:cubicBezTo>
                    <a:lnTo>
                      <a:pt x="434356" y="536671"/>
                    </a:lnTo>
                    <a:cubicBezTo>
                      <a:pt x="490339" y="536671"/>
                      <a:pt x="536671" y="490339"/>
                      <a:pt x="536671" y="434356"/>
                    </a:cubicBezTo>
                    <a:lnTo>
                      <a:pt x="536671" y="102315"/>
                    </a:lnTo>
                    <a:cubicBezTo>
                      <a:pt x="536671" y="46331"/>
                      <a:pt x="490339" y="0"/>
                      <a:pt x="434356" y="0"/>
                    </a:cubicBezTo>
                    <a:lnTo>
                      <a:pt x="102315" y="0"/>
                    </a:lnTo>
                    <a:cubicBezTo>
                      <a:pt x="46331" y="0"/>
                      <a:pt x="0" y="46331"/>
                      <a:pt x="0" y="102315"/>
                    </a:cubicBezTo>
                    <a:lnTo>
                      <a:pt x="0" y="434356"/>
                    </a:lnTo>
                    <a:close/>
                  </a:path>
                </a:pathLst>
              </a:custGeom>
              <a:solidFill>
                <a:srgbClr val="7E87AF"/>
              </a:solidFill>
              <a:ln w="57150" cap="flat">
                <a:solidFill>
                  <a:srgbClr val="515F8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29" name="Hình tự do: Hình 428">
                <a:extLst>
                  <a:ext uri="{FF2B5EF4-FFF2-40B4-BE49-F238E27FC236}">
                    <a16:creationId xmlns:a16="http://schemas.microsoft.com/office/drawing/2014/main" xmlns="" id="{E7B0212B-2D25-BA12-E03D-52E7BA92EA65}"/>
                  </a:ext>
                </a:extLst>
              </p:cNvPr>
              <p:cNvSpPr/>
              <p:nvPr/>
            </p:nvSpPr>
            <p:spPr>
              <a:xfrm>
                <a:off x="6175916" y="2979126"/>
                <a:ext cx="308875" cy="418912"/>
              </a:xfrm>
              <a:custGeom>
                <a:avLst/>
                <a:gdLst>
                  <a:gd name="connsiteX0" fmla="*/ 0 w 308875"/>
                  <a:gd name="connsiteY0" fmla="*/ 11583 h 418912"/>
                  <a:gd name="connsiteX1" fmla="*/ 0 w 308875"/>
                  <a:gd name="connsiteY1" fmla="*/ 418912 h 418912"/>
                  <a:gd name="connsiteX2" fmla="*/ 308875 w 308875"/>
                  <a:gd name="connsiteY2" fmla="*/ 391885 h 418912"/>
                  <a:gd name="connsiteX3" fmla="*/ 308875 w 308875"/>
                  <a:gd name="connsiteY3" fmla="*/ 0 h 418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8875" h="418912">
                    <a:moveTo>
                      <a:pt x="0" y="11583"/>
                    </a:moveTo>
                    <a:lnTo>
                      <a:pt x="0" y="418912"/>
                    </a:lnTo>
                    <a:lnTo>
                      <a:pt x="308875" y="391885"/>
                    </a:lnTo>
                    <a:lnTo>
                      <a:pt x="308875" y="0"/>
                    </a:lnTo>
                    <a:close/>
                  </a:path>
                </a:pathLst>
              </a:custGeom>
              <a:solidFill>
                <a:srgbClr val="7E87AF"/>
              </a:solidFill>
              <a:ln w="57150" cap="flat">
                <a:solidFill>
                  <a:srgbClr val="515F8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30" name="Hình tự do: Hình 429">
                <a:extLst>
                  <a:ext uri="{FF2B5EF4-FFF2-40B4-BE49-F238E27FC236}">
                    <a16:creationId xmlns:a16="http://schemas.microsoft.com/office/drawing/2014/main" xmlns="" id="{67D4E75D-1FFF-8C06-66FF-7F832E3BA9B4}"/>
                  </a:ext>
                </a:extLst>
              </p:cNvPr>
              <p:cNvSpPr/>
              <p:nvPr/>
            </p:nvSpPr>
            <p:spPr>
              <a:xfrm>
                <a:off x="6948104" y="2884533"/>
                <a:ext cx="310805" cy="415051"/>
              </a:xfrm>
              <a:custGeom>
                <a:avLst/>
                <a:gdLst>
                  <a:gd name="connsiteX0" fmla="*/ 3861 w 310805"/>
                  <a:gd name="connsiteY0" fmla="*/ 0 h 415051"/>
                  <a:gd name="connsiteX1" fmla="*/ 310806 w 310805"/>
                  <a:gd name="connsiteY1" fmla="*/ 50192 h 415051"/>
                  <a:gd name="connsiteX2" fmla="*/ 310806 w 310805"/>
                  <a:gd name="connsiteY2" fmla="*/ 382233 h 415051"/>
                  <a:gd name="connsiteX3" fmla="*/ 0 w 310805"/>
                  <a:gd name="connsiteY3" fmla="*/ 415051 h 415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0805" h="415051">
                    <a:moveTo>
                      <a:pt x="3861" y="0"/>
                    </a:moveTo>
                    <a:lnTo>
                      <a:pt x="310806" y="50192"/>
                    </a:lnTo>
                    <a:lnTo>
                      <a:pt x="310806" y="382233"/>
                    </a:lnTo>
                    <a:lnTo>
                      <a:pt x="0" y="415051"/>
                    </a:lnTo>
                    <a:close/>
                  </a:path>
                </a:pathLst>
              </a:custGeom>
              <a:solidFill>
                <a:srgbClr val="FDECDA"/>
              </a:solidFill>
              <a:ln w="57150" cap="flat">
                <a:solidFill>
                  <a:srgbClr val="515F8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8" name="Hình tự do: Hình 7">
              <a:extLst>
                <a:ext uri="{FF2B5EF4-FFF2-40B4-BE49-F238E27FC236}">
                  <a16:creationId xmlns:a16="http://schemas.microsoft.com/office/drawing/2014/main" xmlns="" id="{FC38E11F-547D-D58F-BCE1-B1A11FC8E9D2}"/>
                </a:ext>
              </a:extLst>
            </p:cNvPr>
            <p:cNvSpPr/>
            <p:nvPr/>
          </p:nvSpPr>
          <p:spPr>
            <a:xfrm>
              <a:off x="3901440" y="1616358"/>
              <a:ext cx="894080" cy="3180080"/>
            </a:xfrm>
            <a:custGeom>
              <a:avLst/>
              <a:gdLst>
                <a:gd name="connsiteX0" fmla="*/ 426720 w 894080"/>
                <a:gd name="connsiteY0" fmla="*/ 0 h 3169920"/>
                <a:gd name="connsiteX1" fmla="*/ 741680 w 894080"/>
                <a:gd name="connsiteY1" fmla="*/ 1280160 h 3169920"/>
                <a:gd name="connsiteX2" fmla="*/ 741680 w 894080"/>
                <a:gd name="connsiteY2" fmla="*/ 2458720 h 3169920"/>
                <a:gd name="connsiteX3" fmla="*/ 894080 w 894080"/>
                <a:gd name="connsiteY3" fmla="*/ 2661920 h 3169920"/>
                <a:gd name="connsiteX4" fmla="*/ 772160 w 894080"/>
                <a:gd name="connsiteY4" fmla="*/ 3169920 h 3169920"/>
                <a:gd name="connsiteX5" fmla="*/ 142240 w 894080"/>
                <a:gd name="connsiteY5" fmla="*/ 2214880 h 3169920"/>
                <a:gd name="connsiteX6" fmla="*/ 142240 w 894080"/>
                <a:gd name="connsiteY6" fmla="*/ 345440 h 3169920"/>
                <a:gd name="connsiteX7" fmla="*/ 0 w 894080"/>
                <a:gd name="connsiteY7" fmla="*/ 193040 h 3169920"/>
                <a:gd name="connsiteX8" fmla="*/ 426720 w 894080"/>
                <a:gd name="connsiteY8" fmla="*/ 0 h 3169920"/>
                <a:gd name="connsiteX0" fmla="*/ 426720 w 894080"/>
                <a:gd name="connsiteY0" fmla="*/ 0 h 3169920"/>
                <a:gd name="connsiteX1" fmla="*/ 741680 w 894080"/>
                <a:gd name="connsiteY1" fmla="*/ 1280160 h 3169920"/>
                <a:gd name="connsiteX2" fmla="*/ 741680 w 894080"/>
                <a:gd name="connsiteY2" fmla="*/ 2458720 h 3169920"/>
                <a:gd name="connsiteX3" fmla="*/ 894080 w 894080"/>
                <a:gd name="connsiteY3" fmla="*/ 2661920 h 3169920"/>
                <a:gd name="connsiteX4" fmla="*/ 772160 w 894080"/>
                <a:gd name="connsiteY4" fmla="*/ 3169920 h 3169920"/>
                <a:gd name="connsiteX5" fmla="*/ 172720 w 894080"/>
                <a:gd name="connsiteY5" fmla="*/ 2214880 h 3169920"/>
                <a:gd name="connsiteX6" fmla="*/ 142240 w 894080"/>
                <a:gd name="connsiteY6" fmla="*/ 345440 h 3169920"/>
                <a:gd name="connsiteX7" fmla="*/ 0 w 894080"/>
                <a:gd name="connsiteY7" fmla="*/ 193040 h 3169920"/>
                <a:gd name="connsiteX8" fmla="*/ 426720 w 894080"/>
                <a:gd name="connsiteY8" fmla="*/ 0 h 3169920"/>
                <a:gd name="connsiteX0" fmla="*/ 426720 w 894080"/>
                <a:gd name="connsiteY0" fmla="*/ 0 h 3169920"/>
                <a:gd name="connsiteX1" fmla="*/ 741680 w 894080"/>
                <a:gd name="connsiteY1" fmla="*/ 1280160 h 3169920"/>
                <a:gd name="connsiteX2" fmla="*/ 741680 w 894080"/>
                <a:gd name="connsiteY2" fmla="*/ 2458720 h 3169920"/>
                <a:gd name="connsiteX3" fmla="*/ 894080 w 894080"/>
                <a:gd name="connsiteY3" fmla="*/ 2661920 h 3169920"/>
                <a:gd name="connsiteX4" fmla="*/ 772160 w 894080"/>
                <a:gd name="connsiteY4" fmla="*/ 3169920 h 3169920"/>
                <a:gd name="connsiteX5" fmla="*/ 172720 w 894080"/>
                <a:gd name="connsiteY5" fmla="*/ 2214880 h 3169920"/>
                <a:gd name="connsiteX6" fmla="*/ 203200 w 894080"/>
                <a:gd name="connsiteY6" fmla="*/ 375920 h 3169920"/>
                <a:gd name="connsiteX7" fmla="*/ 0 w 894080"/>
                <a:gd name="connsiteY7" fmla="*/ 193040 h 3169920"/>
                <a:gd name="connsiteX8" fmla="*/ 426720 w 894080"/>
                <a:gd name="connsiteY8" fmla="*/ 0 h 3169920"/>
                <a:gd name="connsiteX0" fmla="*/ 426720 w 894080"/>
                <a:gd name="connsiteY0" fmla="*/ 0 h 3169920"/>
                <a:gd name="connsiteX1" fmla="*/ 609600 w 894080"/>
                <a:gd name="connsiteY1" fmla="*/ 254000 h 3169920"/>
                <a:gd name="connsiteX2" fmla="*/ 741680 w 894080"/>
                <a:gd name="connsiteY2" fmla="*/ 1280160 h 3169920"/>
                <a:gd name="connsiteX3" fmla="*/ 741680 w 894080"/>
                <a:gd name="connsiteY3" fmla="*/ 2458720 h 3169920"/>
                <a:gd name="connsiteX4" fmla="*/ 894080 w 894080"/>
                <a:gd name="connsiteY4" fmla="*/ 2661920 h 3169920"/>
                <a:gd name="connsiteX5" fmla="*/ 772160 w 894080"/>
                <a:gd name="connsiteY5" fmla="*/ 3169920 h 3169920"/>
                <a:gd name="connsiteX6" fmla="*/ 172720 w 894080"/>
                <a:gd name="connsiteY6" fmla="*/ 2214880 h 3169920"/>
                <a:gd name="connsiteX7" fmla="*/ 203200 w 894080"/>
                <a:gd name="connsiteY7" fmla="*/ 375920 h 3169920"/>
                <a:gd name="connsiteX8" fmla="*/ 0 w 894080"/>
                <a:gd name="connsiteY8" fmla="*/ 193040 h 3169920"/>
                <a:gd name="connsiteX9" fmla="*/ 426720 w 894080"/>
                <a:gd name="connsiteY9" fmla="*/ 0 h 3169920"/>
                <a:gd name="connsiteX0" fmla="*/ 426720 w 894080"/>
                <a:gd name="connsiteY0" fmla="*/ 0 h 3169920"/>
                <a:gd name="connsiteX1" fmla="*/ 609600 w 894080"/>
                <a:gd name="connsiteY1" fmla="*/ 254000 h 3169920"/>
                <a:gd name="connsiteX2" fmla="*/ 741680 w 894080"/>
                <a:gd name="connsiteY2" fmla="*/ 1280160 h 3169920"/>
                <a:gd name="connsiteX3" fmla="*/ 741680 w 894080"/>
                <a:gd name="connsiteY3" fmla="*/ 2458720 h 3169920"/>
                <a:gd name="connsiteX4" fmla="*/ 894080 w 894080"/>
                <a:gd name="connsiteY4" fmla="*/ 2661920 h 3169920"/>
                <a:gd name="connsiteX5" fmla="*/ 772160 w 894080"/>
                <a:gd name="connsiteY5" fmla="*/ 3169920 h 3169920"/>
                <a:gd name="connsiteX6" fmla="*/ 172720 w 894080"/>
                <a:gd name="connsiteY6" fmla="*/ 2214880 h 3169920"/>
                <a:gd name="connsiteX7" fmla="*/ 203200 w 894080"/>
                <a:gd name="connsiteY7" fmla="*/ 375920 h 3169920"/>
                <a:gd name="connsiteX8" fmla="*/ 0 w 894080"/>
                <a:gd name="connsiteY8" fmla="*/ 193040 h 3169920"/>
                <a:gd name="connsiteX9" fmla="*/ 426720 w 894080"/>
                <a:gd name="connsiteY9" fmla="*/ 0 h 3169920"/>
                <a:gd name="connsiteX0" fmla="*/ 508000 w 894080"/>
                <a:gd name="connsiteY0" fmla="*/ 0 h 3180080"/>
                <a:gd name="connsiteX1" fmla="*/ 609600 w 894080"/>
                <a:gd name="connsiteY1" fmla="*/ 264160 h 3180080"/>
                <a:gd name="connsiteX2" fmla="*/ 741680 w 894080"/>
                <a:gd name="connsiteY2" fmla="*/ 1290320 h 3180080"/>
                <a:gd name="connsiteX3" fmla="*/ 741680 w 894080"/>
                <a:gd name="connsiteY3" fmla="*/ 2468880 h 3180080"/>
                <a:gd name="connsiteX4" fmla="*/ 894080 w 894080"/>
                <a:gd name="connsiteY4" fmla="*/ 2672080 h 3180080"/>
                <a:gd name="connsiteX5" fmla="*/ 772160 w 894080"/>
                <a:gd name="connsiteY5" fmla="*/ 3180080 h 3180080"/>
                <a:gd name="connsiteX6" fmla="*/ 172720 w 894080"/>
                <a:gd name="connsiteY6" fmla="*/ 2225040 h 3180080"/>
                <a:gd name="connsiteX7" fmla="*/ 203200 w 894080"/>
                <a:gd name="connsiteY7" fmla="*/ 386080 h 3180080"/>
                <a:gd name="connsiteX8" fmla="*/ 0 w 894080"/>
                <a:gd name="connsiteY8" fmla="*/ 203200 h 3180080"/>
                <a:gd name="connsiteX9" fmla="*/ 508000 w 894080"/>
                <a:gd name="connsiteY9" fmla="*/ 0 h 3180080"/>
                <a:gd name="connsiteX0" fmla="*/ 508000 w 894080"/>
                <a:gd name="connsiteY0" fmla="*/ 0 h 3180080"/>
                <a:gd name="connsiteX1" fmla="*/ 609600 w 894080"/>
                <a:gd name="connsiteY1" fmla="*/ 264160 h 3180080"/>
                <a:gd name="connsiteX2" fmla="*/ 741680 w 894080"/>
                <a:gd name="connsiteY2" fmla="*/ 1290320 h 3180080"/>
                <a:gd name="connsiteX3" fmla="*/ 741680 w 894080"/>
                <a:gd name="connsiteY3" fmla="*/ 2468880 h 3180080"/>
                <a:gd name="connsiteX4" fmla="*/ 894080 w 894080"/>
                <a:gd name="connsiteY4" fmla="*/ 2672080 h 3180080"/>
                <a:gd name="connsiteX5" fmla="*/ 772160 w 894080"/>
                <a:gd name="connsiteY5" fmla="*/ 3180080 h 3180080"/>
                <a:gd name="connsiteX6" fmla="*/ 172720 w 894080"/>
                <a:gd name="connsiteY6" fmla="*/ 2225040 h 3180080"/>
                <a:gd name="connsiteX7" fmla="*/ 162560 w 894080"/>
                <a:gd name="connsiteY7" fmla="*/ 386080 h 3180080"/>
                <a:gd name="connsiteX8" fmla="*/ 0 w 894080"/>
                <a:gd name="connsiteY8" fmla="*/ 203200 h 3180080"/>
                <a:gd name="connsiteX9" fmla="*/ 508000 w 894080"/>
                <a:gd name="connsiteY9" fmla="*/ 0 h 3180080"/>
                <a:gd name="connsiteX0" fmla="*/ 508000 w 894080"/>
                <a:gd name="connsiteY0" fmla="*/ 0 h 3180080"/>
                <a:gd name="connsiteX1" fmla="*/ 609600 w 894080"/>
                <a:gd name="connsiteY1" fmla="*/ 264160 h 3180080"/>
                <a:gd name="connsiteX2" fmla="*/ 741680 w 894080"/>
                <a:gd name="connsiteY2" fmla="*/ 1290320 h 3180080"/>
                <a:gd name="connsiteX3" fmla="*/ 741680 w 894080"/>
                <a:gd name="connsiteY3" fmla="*/ 2468880 h 3180080"/>
                <a:gd name="connsiteX4" fmla="*/ 894080 w 894080"/>
                <a:gd name="connsiteY4" fmla="*/ 2672080 h 3180080"/>
                <a:gd name="connsiteX5" fmla="*/ 772160 w 894080"/>
                <a:gd name="connsiteY5" fmla="*/ 3180080 h 3180080"/>
                <a:gd name="connsiteX6" fmla="*/ 172720 w 894080"/>
                <a:gd name="connsiteY6" fmla="*/ 2225040 h 3180080"/>
                <a:gd name="connsiteX7" fmla="*/ 142240 w 894080"/>
                <a:gd name="connsiteY7" fmla="*/ 386080 h 3180080"/>
                <a:gd name="connsiteX8" fmla="*/ 0 w 894080"/>
                <a:gd name="connsiteY8" fmla="*/ 203200 h 3180080"/>
                <a:gd name="connsiteX9" fmla="*/ 508000 w 894080"/>
                <a:gd name="connsiteY9" fmla="*/ 0 h 3180080"/>
                <a:gd name="connsiteX0" fmla="*/ 508000 w 894080"/>
                <a:gd name="connsiteY0" fmla="*/ 0 h 3180080"/>
                <a:gd name="connsiteX1" fmla="*/ 609600 w 894080"/>
                <a:gd name="connsiteY1" fmla="*/ 264160 h 3180080"/>
                <a:gd name="connsiteX2" fmla="*/ 741680 w 894080"/>
                <a:gd name="connsiteY2" fmla="*/ 1290320 h 3180080"/>
                <a:gd name="connsiteX3" fmla="*/ 741680 w 894080"/>
                <a:gd name="connsiteY3" fmla="*/ 2468880 h 3180080"/>
                <a:gd name="connsiteX4" fmla="*/ 894080 w 894080"/>
                <a:gd name="connsiteY4" fmla="*/ 2672080 h 3180080"/>
                <a:gd name="connsiteX5" fmla="*/ 772160 w 894080"/>
                <a:gd name="connsiteY5" fmla="*/ 3180080 h 3180080"/>
                <a:gd name="connsiteX6" fmla="*/ 172720 w 894080"/>
                <a:gd name="connsiteY6" fmla="*/ 2225040 h 3180080"/>
                <a:gd name="connsiteX7" fmla="*/ 142240 w 894080"/>
                <a:gd name="connsiteY7" fmla="*/ 386080 h 3180080"/>
                <a:gd name="connsiteX8" fmla="*/ 0 w 894080"/>
                <a:gd name="connsiteY8" fmla="*/ 203200 h 3180080"/>
                <a:gd name="connsiteX9" fmla="*/ 508000 w 894080"/>
                <a:gd name="connsiteY9" fmla="*/ 0 h 3180080"/>
                <a:gd name="connsiteX0" fmla="*/ 508000 w 894080"/>
                <a:gd name="connsiteY0" fmla="*/ 0 h 3180080"/>
                <a:gd name="connsiteX1" fmla="*/ 650240 w 894080"/>
                <a:gd name="connsiteY1" fmla="*/ 264160 h 3180080"/>
                <a:gd name="connsiteX2" fmla="*/ 741680 w 894080"/>
                <a:gd name="connsiteY2" fmla="*/ 1290320 h 3180080"/>
                <a:gd name="connsiteX3" fmla="*/ 741680 w 894080"/>
                <a:gd name="connsiteY3" fmla="*/ 2468880 h 3180080"/>
                <a:gd name="connsiteX4" fmla="*/ 894080 w 894080"/>
                <a:gd name="connsiteY4" fmla="*/ 2672080 h 3180080"/>
                <a:gd name="connsiteX5" fmla="*/ 772160 w 894080"/>
                <a:gd name="connsiteY5" fmla="*/ 3180080 h 3180080"/>
                <a:gd name="connsiteX6" fmla="*/ 172720 w 894080"/>
                <a:gd name="connsiteY6" fmla="*/ 2225040 h 3180080"/>
                <a:gd name="connsiteX7" fmla="*/ 142240 w 894080"/>
                <a:gd name="connsiteY7" fmla="*/ 386080 h 3180080"/>
                <a:gd name="connsiteX8" fmla="*/ 0 w 894080"/>
                <a:gd name="connsiteY8" fmla="*/ 203200 h 3180080"/>
                <a:gd name="connsiteX9" fmla="*/ 508000 w 894080"/>
                <a:gd name="connsiteY9" fmla="*/ 0 h 318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94080" h="3180080">
                  <a:moveTo>
                    <a:pt x="508000" y="0"/>
                  </a:moveTo>
                  <a:cubicBezTo>
                    <a:pt x="531707" y="84667"/>
                    <a:pt x="626533" y="179493"/>
                    <a:pt x="650240" y="264160"/>
                  </a:cubicBezTo>
                  <a:cubicBezTo>
                    <a:pt x="765387" y="646853"/>
                    <a:pt x="697653" y="948267"/>
                    <a:pt x="741680" y="1290320"/>
                  </a:cubicBezTo>
                  <a:lnTo>
                    <a:pt x="741680" y="2468880"/>
                  </a:lnTo>
                  <a:lnTo>
                    <a:pt x="894080" y="2672080"/>
                  </a:lnTo>
                  <a:lnTo>
                    <a:pt x="772160" y="3180080"/>
                  </a:lnTo>
                  <a:lnTo>
                    <a:pt x="172720" y="2225040"/>
                  </a:lnTo>
                  <a:cubicBezTo>
                    <a:pt x="169333" y="1612053"/>
                    <a:pt x="206587" y="1029547"/>
                    <a:pt x="142240" y="386080"/>
                  </a:cubicBezTo>
                  <a:lnTo>
                    <a:pt x="0" y="203200"/>
                  </a:lnTo>
                  <a:lnTo>
                    <a:pt x="508000" y="0"/>
                  </a:lnTo>
                  <a:close/>
                </a:path>
              </a:pathLst>
            </a:custGeom>
            <a:solidFill>
              <a:srgbClr val="FDEC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1</a:t>
              </a:r>
              <a:endPara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  <p:sp>
          <p:nvSpPr>
            <p:cNvPr id="9" name="Hình tự do: Hình 8">
              <a:hlinkClick r:id="rId2" action="ppaction://hlinksldjump"/>
              <a:extLst>
                <a:ext uri="{FF2B5EF4-FFF2-40B4-BE49-F238E27FC236}">
                  <a16:creationId xmlns:a16="http://schemas.microsoft.com/office/drawing/2014/main" xmlns="" id="{E798B9F1-5076-58CD-43BB-18AA14CDC669}"/>
                </a:ext>
              </a:extLst>
            </p:cNvPr>
            <p:cNvSpPr/>
            <p:nvPr/>
          </p:nvSpPr>
          <p:spPr>
            <a:xfrm>
              <a:off x="5252720" y="1494438"/>
              <a:ext cx="843280" cy="3190240"/>
            </a:xfrm>
            <a:custGeom>
              <a:avLst/>
              <a:gdLst>
                <a:gd name="connsiteX0" fmla="*/ 355600 w 843280"/>
                <a:gd name="connsiteY0" fmla="*/ 213360 h 3190240"/>
                <a:gd name="connsiteX1" fmla="*/ 843280 w 843280"/>
                <a:gd name="connsiteY1" fmla="*/ 457200 h 3190240"/>
                <a:gd name="connsiteX2" fmla="*/ 833120 w 843280"/>
                <a:gd name="connsiteY2" fmla="*/ 2479040 h 3190240"/>
                <a:gd name="connsiteX3" fmla="*/ 467360 w 843280"/>
                <a:gd name="connsiteY3" fmla="*/ 3190240 h 3190240"/>
                <a:gd name="connsiteX4" fmla="*/ 0 w 843280"/>
                <a:gd name="connsiteY4" fmla="*/ 2854960 h 3190240"/>
                <a:gd name="connsiteX5" fmla="*/ 284480 w 843280"/>
                <a:gd name="connsiteY5" fmla="*/ 2600960 h 3190240"/>
                <a:gd name="connsiteX6" fmla="*/ 325120 w 843280"/>
                <a:gd name="connsiteY6" fmla="*/ 0 h 3190240"/>
                <a:gd name="connsiteX7" fmla="*/ 508000 w 843280"/>
                <a:gd name="connsiteY7" fmla="*/ 254000 h 3190240"/>
                <a:gd name="connsiteX0" fmla="*/ 355600 w 843280"/>
                <a:gd name="connsiteY0" fmla="*/ 213360 h 3190240"/>
                <a:gd name="connsiteX1" fmla="*/ 843280 w 843280"/>
                <a:gd name="connsiteY1" fmla="*/ 457200 h 3190240"/>
                <a:gd name="connsiteX2" fmla="*/ 833120 w 843280"/>
                <a:gd name="connsiteY2" fmla="*/ 2479040 h 3190240"/>
                <a:gd name="connsiteX3" fmla="*/ 467360 w 843280"/>
                <a:gd name="connsiteY3" fmla="*/ 3190240 h 3190240"/>
                <a:gd name="connsiteX4" fmla="*/ 0 w 843280"/>
                <a:gd name="connsiteY4" fmla="*/ 2854960 h 3190240"/>
                <a:gd name="connsiteX5" fmla="*/ 284480 w 843280"/>
                <a:gd name="connsiteY5" fmla="*/ 2600960 h 3190240"/>
                <a:gd name="connsiteX6" fmla="*/ 284480 w 843280"/>
                <a:gd name="connsiteY6" fmla="*/ 609600 h 3190240"/>
                <a:gd name="connsiteX7" fmla="*/ 325120 w 843280"/>
                <a:gd name="connsiteY7" fmla="*/ 0 h 3190240"/>
                <a:gd name="connsiteX8" fmla="*/ 508000 w 843280"/>
                <a:gd name="connsiteY8" fmla="*/ 254000 h 3190240"/>
                <a:gd name="connsiteX0" fmla="*/ 355600 w 843280"/>
                <a:gd name="connsiteY0" fmla="*/ 213360 h 3190240"/>
                <a:gd name="connsiteX1" fmla="*/ 843280 w 843280"/>
                <a:gd name="connsiteY1" fmla="*/ 457200 h 3190240"/>
                <a:gd name="connsiteX2" fmla="*/ 833120 w 843280"/>
                <a:gd name="connsiteY2" fmla="*/ 2479040 h 3190240"/>
                <a:gd name="connsiteX3" fmla="*/ 660400 w 843280"/>
                <a:gd name="connsiteY3" fmla="*/ 2997200 h 3190240"/>
                <a:gd name="connsiteX4" fmla="*/ 467360 w 843280"/>
                <a:gd name="connsiteY4" fmla="*/ 3190240 h 3190240"/>
                <a:gd name="connsiteX5" fmla="*/ 0 w 843280"/>
                <a:gd name="connsiteY5" fmla="*/ 2854960 h 3190240"/>
                <a:gd name="connsiteX6" fmla="*/ 284480 w 843280"/>
                <a:gd name="connsiteY6" fmla="*/ 2600960 h 3190240"/>
                <a:gd name="connsiteX7" fmla="*/ 284480 w 843280"/>
                <a:gd name="connsiteY7" fmla="*/ 609600 h 3190240"/>
                <a:gd name="connsiteX8" fmla="*/ 325120 w 843280"/>
                <a:gd name="connsiteY8" fmla="*/ 0 h 3190240"/>
                <a:gd name="connsiteX9" fmla="*/ 508000 w 843280"/>
                <a:gd name="connsiteY9" fmla="*/ 254000 h 3190240"/>
                <a:gd name="connsiteX0" fmla="*/ 355600 w 843280"/>
                <a:gd name="connsiteY0" fmla="*/ 213360 h 3190240"/>
                <a:gd name="connsiteX1" fmla="*/ 843280 w 843280"/>
                <a:gd name="connsiteY1" fmla="*/ 457200 h 3190240"/>
                <a:gd name="connsiteX2" fmla="*/ 833120 w 843280"/>
                <a:gd name="connsiteY2" fmla="*/ 2479040 h 3190240"/>
                <a:gd name="connsiteX3" fmla="*/ 660400 w 843280"/>
                <a:gd name="connsiteY3" fmla="*/ 2997200 h 3190240"/>
                <a:gd name="connsiteX4" fmla="*/ 467360 w 843280"/>
                <a:gd name="connsiteY4" fmla="*/ 3190240 h 3190240"/>
                <a:gd name="connsiteX5" fmla="*/ 0 w 843280"/>
                <a:gd name="connsiteY5" fmla="*/ 2854960 h 3190240"/>
                <a:gd name="connsiteX6" fmla="*/ 284480 w 843280"/>
                <a:gd name="connsiteY6" fmla="*/ 2600960 h 3190240"/>
                <a:gd name="connsiteX7" fmla="*/ 284480 w 843280"/>
                <a:gd name="connsiteY7" fmla="*/ 609600 h 3190240"/>
                <a:gd name="connsiteX8" fmla="*/ 325120 w 843280"/>
                <a:gd name="connsiteY8" fmla="*/ 0 h 3190240"/>
                <a:gd name="connsiteX9" fmla="*/ 650240 w 843280"/>
                <a:gd name="connsiteY9" fmla="*/ 254000 h 3190240"/>
                <a:gd name="connsiteX0" fmla="*/ 355600 w 843280"/>
                <a:gd name="connsiteY0" fmla="*/ 213360 h 3190240"/>
                <a:gd name="connsiteX1" fmla="*/ 680720 w 843280"/>
                <a:gd name="connsiteY1" fmla="*/ 294640 h 3190240"/>
                <a:gd name="connsiteX2" fmla="*/ 843280 w 843280"/>
                <a:gd name="connsiteY2" fmla="*/ 457200 h 3190240"/>
                <a:gd name="connsiteX3" fmla="*/ 833120 w 843280"/>
                <a:gd name="connsiteY3" fmla="*/ 2479040 h 3190240"/>
                <a:gd name="connsiteX4" fmla="*/ 660400 w 843280"/>
                <a:gd name="connsiteY4" fmla="*/ 2997200 h 3190240"/>
                <a:gd name="connsiteX5" fmla="*/ 467360 w 843280"/>
                <a:gd name="connsiteY5" fmla="*/ 3190240 h 3190240"/>
                <a:gd name="connsiteX6" fmla="*/ 0 w 843280"/>
                <a:gd name="connsiteY6" fmla="*/ 2854960 h 3190240"/>
                <a:gd name="connsiteX7" fmla="*/ 284480 w 843280"/>
                <a:gd name="connsiteY7" fmla="*/ 2600960 h 3190240"/>
                <a:gd name="connsiteX8" fmla="*/ 284480 w 843280"/>
                <a:gd name="connsiteY8" fmla="*/ 609600 h 3190240"/>
                <a:gd name="connsiteX9" fmla="*/ 325120 w 843280"/>
                <a:gd name="connsiteY9" fmla="*/ 0 h 3190240"/>
                <a:gd name="connsiteX10" fmla="*/ 650240 w 843280"/>
                <a:gd name="connsiteY10" fmla="*/ 254000 h 319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3280" h="3190240">
                  <a:moveTo>
                    <a:pt x="355600" y="213360"/>
                  </a:moveTo>
                  <a:cubicBezTo>
                    <a:pt x="419947" y="240453"/>
                    <a:pt x="616373" y="267547"/>
                    <a:pt x="680720" y="294640"/>
                  </a:cubicBezTo>
                  <a:lnTo>
                    <a:pt x="843280" y="457200"/>
                  </a:lnTo>
                  <a:cubicBezTo>
                    <a:pt x="839893" y="1131147"/>
                    <a:pt x="836507" y="1805093"/>
                    <a:pt x="833120" y="2479040"/>
                  </a:cubicBezTo>
                  <a:cubicBezTo>
                    <a:pt x="775547" y="2580640"/>
                    <a:pt x="717973" y="2895600"/>
                    <a:pt x="660400" y="2997200"/>
                  </a:cubicBezTo>
                  <a:lnTo>
                    <a:pt x="467360" y="3190240"/>
                  </a:lnTo>
                  <a:lnTo>
                    <a:pt x="0" y="2854960"/>
                  </a:lnTo>
                  <a:lnTo>
                    <a:pt x="284480" y="2600960"/>
                  </a:lnTo>
                  <a:cubicBezTo>
                    <a:pt x="294640" y="1933787"/>
                    <a:pt x="274320" y="1276773"/>
                    <a:pt x="284480" y="609600"/>
                  </a:cubicBezTo>
                  <a:lnTo>
                    <a:pt x="325120" y="0"/>
                  </a:lnTo>
                  <a:lnTo>
                    <a:pt x="650240" y="254000"/>
                  </a:lnTo>
                </a:path>
              </a:pathLst>
            </a:custGeom>
            <a:solidFill>
              <a:srgbClr val="7E87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  <p:sp>
          <p:nvSpPr>
            <p:cNvPr id="11" name="Hình tự do: Hình 10">
              <a:extLst>
                <a:ext uri="{FF2B5EF4-FFF2-40B4-BE49-F238E27FC236}">
                  <a16:creationId xmlns:a16="http://schemas.microsoft.com/office/drawing/2014/main" xmlns="" id="{DC2207C4-E613-48FA-2D3B-7543563A5875}"/>
                </a:ext>
              </a:extLst>
            </p:cNvPr>
            <p:cNvSpPr/>
            <p:nvPr/>
          </p:nvSpPr>
          <p:spPr>
            <a:xfrm>
              <a:off x="5669280" y="802078"/>
              <a:ext cx="1879600" cy="2622759"/>
            </a:xfrm>
            <a:custGeom>
              <a:avLst/>
              <a:gdLst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589280 w 1788160"/>
                <a:gd name="connsiteY7" fmla="*/ 436880 h 2661920"/>
                <a:gd name="connsiteX8" fmla="*/ 345440 w 1788160"/>
                <a:gd name="connsiteY8" fmla="*/ 894080 h 2661920"/>
                <a:gd name="connsiteX9" fmla="*/ 0 w 1788160"/>
                <a:gd name="connsiteY9" fmla="*/ 579120 h 2661920"/>
                <a:gd name="connsiteX10" fmla="*/ 121920 w 1788160"/>
                <a:gd name="connsiteY10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579120 w 1788160"/>
                <a:gd name="connsiteY7" fmla="*/ 497840 h 2661920"/>
                <a:gd name="connsiteX8" fmla="*/ 345440 w 1788160"/>
                <a:gd name="connsiteY8" fmla="*/ 894080 h 2661920"/>
                <a:gd name="connsiteX9" fmla="*/ 0 w 1788160"/>
                <a:gd name="connsiteY9" fmla="*/ 579120 h 2661920"/>
                <a:gd name="connsiteX10" fmla="*/ 121920 w 1788160"/>
                <a:gd name="connsiteY10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579120 w 1788160"/>
                <a:gd name="connsiteY7" fmla="*/ 497840 h 2661920"/>
                <a:gd name="connsiteX8" fmla="*/ 345440 w 1788160"/>
                <a:gd name="connsiteY8" fmla="*/ 894080 h 2661920"/>
                <a:gd name="connsiteX9" fmla="*/ 0 w 1788160"/>
                <a:gd name="connsiteY9" fmla="*/ 579120 h 2661920"/>
                <a:gd name="connsiteX10" fmla="*/ 121920 w 1788160"/>
                <a:gd name="connsiteY10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640080 w 1788160"/>
                <a:gd name="connsiteY7" fmla="*/ 528320 h 2661920"/>
                <a:gd name="connsiteX8" fmla="*/ 345440 w 1788160"/>
                <a:gd name="connsiteY8" fmla="*/ 894080 h 2661920"/>
                <a:gd name="connsiteX9" fmla="*/ 0 w 1788160"/>
                <a:gd name="connsiteY9" fmla="*/ 579120 h 2661920"/>
                <a:gd name="connsiteX10" fmla="*/ 121920 w 1788160"/>
                <a:gd name="connsiteY10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640080 w 1788160"/>
                <a:gd name="connsiteY7" fmla="*/ 528320 h 2661920"/>
                <a:gd name="connsiteX8" fmla="*/ 345440 w 1788160"/>
                <a:gd name="connsiteY8" fmla="*/ 894080 h 2661920"/>
                <a:gd name="connsiteX9" fmla="*/ 0 w 1788160"/>
                <a:gd name="connsiteY9" fmla="*/ 579120 h 2661920"/>
                <a:gd name="connsiteX10" fmla="*/ 121920 w 1788160"/>
                <a:gd name="connsiteY10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660400 w 1788160"/>
                <a:gd name="connsiteY7" fmla="*/ 497840 h 2661920"/>
                <a:gd name="connsiteX8" fmla="*/ 345440 w 1788160"/>
                <a:gd name="connsiteY8" fmla="*/ 894080 h 2661920"/>
                <a:gd name="connsiteX9" fmla="*/ 0 w 1788160"/>
                <a:gd name="connsiteY9" fmla="*/ 579120 h 2661920"/>
                <a:gd name="connsiteX10" fmla="*/ 121920 w 1788160"/>
                <a:gd name="connsiteY10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78000 w 1788160"/>
                <a:gd name="connsiteY3" fmla="*/ 1422400 h 2661920"/>
                <a:gd name="connsiteX4" fmla="*/ 1788160 w 1788160"/>
                <a:gd name="connsiteY4" fmla="*/ 2661920 h 2661920"/>
                <a:gd name="connsiteX5" fmla="*/ 1249680 w 1788160"/>
                <a:gd name="connsiteY5" fmla="*/ 2590800 h 2661920"/>
                <a:gd name="connsiteX6" fmla="*/ 1229360 w 1788160"/>
                <a:gd name="connsiteY6" fmla="*/ 731520 h 2661920"/>
                <a:gd name="connsiteX7" fmla="*/ 731520 w 1788160"/>
                <a:gd name="connsiteY7" fmla="*/ 558800 h 2661920"/>
                <a:gd name="connsiteX8" fmla="*/ 660400 w 1788160"/>
                <a:gd name="connsiteY8" fmla="*/ 497840 h 2661920"/>
                <a:gd name="connsiteX9" fmla="*/ 345440 w 1788160"/>
                <a:gd name="connsiteY9" fmla="*/ 894080 h 2661920"/>
                <a:gd name="connsiteX10" fmla="*/ 0 w 1788160"/>
                <a:gd name="connsiteY10" fmla="*/ 579120 h 2661920"/>
                <a:gd name="connsiteX11" fmla="*/ 121920 w 1788160"/>
                <a:gd name="connsiteY11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656080 w 1788160"/>
                <a:gd name="connsiteY2" fmla="*/ 457200 h 2661920"/>
                <a:gd name="connsiteX3" fmla="*/ 1757680 w 1788160"/>
                <a:gd name="connsiteY3" fmla="*/ 894080 h 2661920"/>
                <a:gd name="connsiteX4" fmla="*/ 1778000 w 1788160"/>
                <a:gd name="connsiteY4" fmla="*/ 1422400 h 2661920"/>
                <a:gd name="connsiteX5" fmla="*/ 1788160 w 1788160"/>
                <a:gd name="connsiteY5" fmla="*/ 2661920 h 2661920"/>
                <a:gd name="connsiteX6" fmla="*/ 1249680 w 1788160"/>
                <a:gd name="connsiteY6" fmla="*/ 2590800 h 2661920"/>
                <a:gd name="connsiteX7" fmla="*/ 1229360 w 1788160"/>
                <a:gd name="connsiteY7" fmla="*/ 731520 h 2661920"/>
                <a:gd name="connsiteX8" fmla="*/ 731520 w 1788160"/>
                <a:gd name="connsiteY8" fmla="*/ 558800 h 2661920"/>
                <a:gd name="connsiteX9" fmla="*/ 660400 w 1788160"/>
                <a:gd name="connsiteY9" fmla="*/ 497840 h 2661920"/>
                <a:gd name="connsiteX10" fmla="*/ 345440 w 1788160"/>
                <a:gd name="connsiteY10" fmla="*/ 894080 h 2661920"/>
                <a:gd name="connsiteX11" fmla="*/ 0 w 1788160"/>
                <a:gd name="connsiteY11" fmla="*/ 579120 h 2661920"/>
                <a:gd name="connsiteX12" fmla="*/ 121920 w 1788160"/>
                <a:gd name="connsiteY12" fmla="*/ 284480 h 2661920"/>
                <a:gd name="connsiteX0" fmla="*/ 121920 w 1788160"/>
                <a:gd name="connsiteY0" fmla="*/ 284480 h 2661920"/>
                <a:gd name="connsiteX1" fmla="*/ 792480 w 1788160"/>
                <a:gd name="connsiteY1" fmla="*/ 0 h 2661920"/>
                <a:gd name="connsiteX2" fmla="*/ 1290320 w 1788160"/>
                <a:gd name="connsiteY2" fmla="*/ 162560 h 2661920"/>
                <a:gd name="connsiteX3" fmla="*/ 1656080 w 1788160"/>
                <a:gd name="connsiteY3" fmla="*/ 457200 h 2661920"/>
                <a:gd name="connsiteX4" fmla="*/ 1757680 w 1788160"/>
                <a:gd name="connsiteY4" fmla="*/ 894080 h 2661920"/>
                <a:gd name="connsiteX5" fmla="*/ 1778000 w 1788160"/>
                <a:gd name="connsiteY5" fmla="*/ 1422400 h 2661920"/>
                <a:gd name="connsiteX6" fmla="*/ 1788160 w 1788160"/>
                <a:gd name="connsiteY6" fmla="*/ 2661920 h 2661920"/>
                <a:gd name="connsiteX7" fmla="*/ 1249680 w 1788160"/>
                <a:gd name="connsiteY7" fmla="*/ 2590800 h 2661920"/>
                <a:gd name="connsiteX8" fmla="*/ 1229360 w 1788160"/>
                <a:gd name="connsiteY8" fmla="*/ 731520 h 2661920"/>
                <a:gd name="connsiteX9" fmla="*/ 731520 w 1788160"/>
                <a:gd name="connsiteY9" fmla="*/ 558800 h 2661920"/>
                <a:gd name="connsiteX10" fmla="*/ 660400 w 1788160"/>
                <a:gd name="connsiteY10" fmla="*/ 497840 h 2661920"/>
                <a:gd name="connsiteX11" fmla="*/ 345440 w 1788160"/>
                <a:gd name="connsiteY11" fmla="*/ 894080 h 2661920"/>
                <a:gd name="connsiteX12" fmla="*/ 0 w 1788160"/>
                <a:gd name="connsiteY12" fmla="*/ 579120 h 2661920"/>
                <a:gd name="connsiteX13" fmla="*/ 121920 w 1788160"/>
                <a:gd name="connsiteY13" fmla="*/ 284480 h 2661920"/>
                <a:gd name="connsiteX0" fmla="*/ 121920 w 1788160"/>
                <a:gd name="connsiteY0" fmla="*/ 284480 h 2661920"/>
                <a:gd name="connsiteX1" fmla="*/ 365760 w 1788160"/>
                <a:gd name="connsiteY1" fmla="*/ 162560 h 2661920"/>
                <a:gd name="connsiteX2" fmla="*/ 792480 w 1788160"/>
                <a:gd name="connsiteY2" fmla="*/ 0 h 2661920"/>
                <a:gd name="connsiteX3" fmla="*/ 1290320 w 1788160"/>
                <a:gd name="connsiteY3" fmla="*/ 162560 h 2661920"/>
                <a:gd name="connsiteX4" fmla="*/ 1656080 w 1788160"/>
                <a:gd name="connsiteY4" fmla="*/ 457200 h 2661920"/>
                <a:gd name="connsiteX5" fmla="*/ 1757680 w 1788160"/>
                <a:gd name="connsiteY5" fmla="*/ 894080 h 2661920"/>
                <a:gd name="connsiteX6" fmla="*/ 1778000 w 1788160"/>
                <a:gd name="connsiteY6" fmla="*/ 1422400 h 2661920"/>
                <a:gd name="connsiteX7" fmla="*/ 1788160 w 1788160"/>
                <a:gd name="connsiteY7" fmla="*/ 2661920 h 2661920"/>
                <a:gd name="connsiteX8" fmla="*/ 1249680 w 1788160"/>
                <a:gd name="connsiteY8" fmla="*/ 2590800 h 2661920"/>
                <a:gd name="connsiteX9" fmla="*/ 1229360 w 1788160"/>
                <a:gd name="connsiteY9" fmla="*/ 731520 h 2661920"/>
                <a:gd name="connsiteX10" fmla="*/ 731520 w 1788160"/>
                <a:gd name="connsiteY10" fmla="*/ 558800 h 2661920"/>
                <a:gd name="connsiteX11" fmla="*/ 660400 w 1788160"/>
                <a:gd name="connsiteY11" fmla="*/ 497840 h 2661920"/>
                <a:gd name="connsiteX12" fmla="*/ 345440 w 1788160"/>
                <a:gd name="connsiteY12" fmla="*/ 894080 h 2661920"/>
                <a:gd name="connsiteX13" fmla="*/ 0 w 1788160"/>
                <a:gd name="connsiteY13" fmla="*/ 579120 h 2661920"/>
                <a:gd name="connsiteX14" fmla="*/ 121920 w 1788160"/>
                <a:gd name="connsiteY14" fmla="*/ 284480 h 2661920"/>
                <a:gd name="connsiteX0" fmla="*/ 213360 w 1879600"/>
                <a:gd name="connsiteY0" fmla="*/ 284480 h 2661920"/>
                <a:gd name="connsiteX1" fmla="*/ 457200 w 1879600"/>
                <a:gd name="connsiteY1" fmla="*/ 162560 h 2661920"/>
                <a:gd name="connsiteX2" fmla="*/ 883920 w 1879600"/>
                <a:gd name="connsiteY2" fmla="*/ 0 h 2661920"/>
                <a:gd name="connsiteX3" fmla="*/ 1381760 w 1879600"/>
                <a:gd name="connsiteY3" fmla="*/ 162560 h 2661920"/>
                <a:gd name="connsiteX4" fmla="*/ 1747520 w 1879600"/>
                <a:gd name="connsiteY4" fmla="*/ 457200 h 2661920"/>
                <a:gd name="connsiteX5" fmla="*/ 1849120 w 1879600"/>
                <a:gd name="connsiteY5" fmla="*/ 894080 h 2661920"/>
                <a:gd name="connsiteX6" fmla="*/ 1869440 w 1879600"/>
                <a:gd name="connsiteY6" fmla="*/ 1422400 h 2661920"/>
                <a:gd name="connsiteX7" fmla="*/ 1879600 w 1879600"/>
                <a:gd name="connsiteY7" fmla="*/ 2661920 h 2661920"/>
                <a:gd name="connsiteX8" fmla="*/ 1341120 w 1879600"/>
                <a:gd name="connsiteY8" fmla="*/ 2590800 h 2661920"/>
                <a:gd name="connsiteX9" fmla="*/ 1320800 w 1879600"/>
                <a:gd name="connsiteY9" fmla="*/ 731520 h 2661920"/>
                <a:gd name="connsiteX10" fmla="*/ 822960 w 1879600"/>
                <a:gd name="connsiteY10" fmla="*/ 558800 h 2661920"/>
                <a:gd name="connsiteX11" fmla="*/ 751840 w 1879600"/>
                <a:gd name="connsiteY11" fmla="*/ 497840 h 2661920"/>
                <a:gd name="connsiteX12" fmla="*/ 436880 w 1879600"/>
                <a:gd name="connsiteY12" fmla="*/ 894080 h 2661920"/>
                <a:gd name="connsiteX13" fmla="*/ 0 w 1879600"/>
                <a:gd name="connsiteY13" fmla="*/ 619760 h 2661920"/>
                <a:gd name="connsiteX14" fmla="*/ 213360 w 1879600"/>
                <a:gd name="connsiteY14" fmla="*/ 284480 h 2661920"/>
                <a:gd name="connsiteX0" fmla="*/ 213360 w 1879600"/>
                <a:gd name="connsiteY0" fmla="*/ 243840 h 2621280"/>
                <a:gd name="connsiteX1" fmla="*/ 457200 w 1879600"/>
                <a:gd name="connsiteY1" fmla="*/ 121920 h 2621280"/>
                <a:gd name="connsiteX2" fmla="*/ 883920 w 1879600"/>
                <a:gd name="connsiteY2" fmla="*/ 0 h 2621280"/>
                <a:gd name="connsiteX3" fmla="*/ 1381760 w 1879600"/>
                <a:gd name="connsiteY3" fmla="*/ 121920 h 2621280"/>
                <a:gd name="connsiteX4" fmla="*/ 1747520 w 1879600"/>
                <a:gd name="connsiteY4" fmla="*/ 416560 h 2621280"/>
                <a:gd name="connsiteX5" fmla="*/ 1849120 w 1879600"/>
                <a:gd name="connsiteY5" fmla="*/ 853440 h 2621280"/>
                <a:gd name="connsiteX6" fmla="*/ 1869440 w 1879600"/>
                <a:gd name="connsiteY6" fmla="*/ 1381760 h 2621280"/>
                <a:gd name="connsiteX7" fmla="*/ 1879600 w 1879600"/>
                <a:gd name="connsiteY7" fmla="*/ 2621280 h 2621280"/>
                <a:gd name="connsiteX8" fmla="*/ 1341120 w 1879600"/>
                <a:gd name="connsiteY8" fmla="*/ 2550160 h 2621280"/>
                <a:gd name="connsiteX9" fmla="*/ 1320800 w 1879600"/>
                <a:gd name="connsiteY9" fmla="*/ 690880 h 2621280"/>
                <a:gd name="connsiteX10" fmla="*/ 822960 w 1879600"/>
                <a:gd name="connsiteY10" fmla="*/ 518160 h 2621280"/>
                <a:gd name="connsiteX11" fmla="*/ 751840 w 1879600"/>
                <a:gd name="connsiteY11" fmla="*/ 457200 h 2621280"/>
                <a:gd name="connsiteX12" fmla="*/ 436880 w 1879600"/>
                <a:gd name="connsiteY12" fmla="*/ 853440 h 2621280"/>
                <a:gd name="connsiteX13" fmla="*/ 0 w 1879600"/>
                <a:gd name="connsiteY13" fmla="*/ 579120 h 2621280"/>
                <a:gd name="connsiteX14" fmla="*/ 213360 w 1879600"/>
                <a:gd name="connsiteY14" fmla="*/ 243840 h 2621280"/>
                <a:gd name="connsiteX0" fmla="*/ 213360 w 1879600"/>
                <a:gd name="connsiteY0" fmla="*/ 243840 h 2621280"/>
                <a:gd name="connsiteX1" fmla="*/ 457200 w 1879600"/>
                <a:gd name="connsiteY1" fmla="*/ 121920 h 2621280"/>
                <a:gd name="connsiteX2" fmla="*/ 833120 w 1879600"/>
                <a:gd name="connsiteY2" fmla="*/ 0 h 2621280"/>
                <a:gd name="connsiteX3" fmla="*/ 1381760 w 1879600"/>
                <a:gd name="connsiteY3" fmla="*/ 121920 h 2621280"/>
                <a:gd name="connsiteX4" fmla="*/ 1747520 w 1879600"/>
                <a:gd name="connsiteY4" fmla="*/ 416560 h 2621280"/>
                <a:gd name="connsiteX5" fmla="*/ 1849120 w 1879600"/>
                <a:gd name="connsiteY5" fmla="*/ 853440 h 2621280"/>
                <a:gd name="connsiteX6" fmla="*/ 1869440 w 1879600"/>
                <a:gd name="connsiteY6" fmla="*/ 1381760 h 2621280"/>
                <a:gd name="connsiteX7" fmla="*/ 1879600 w 1879600"/>
                <a:gd name="connsiteY7" fmla="*/ 2621280 h 2621280"/>
                <a:gd name="connsiteX8" fmla="*/ 1341120 w 1879600"/>
                <a:gd name="connsiteY8" fmla="*/ 2550160 h 2621280"/>
                <a:gd name="connsiteX9" fmla="*/ 1320800 w 1879600"/>
                <a:gd name="connsiteY9" fmla="*/ 690880 h 2621280"/>
                <a:gd name="connsiteX10" fmla="*/ 822960 w 1879600"/>
                <a:gd name="connsiteY10" fmla="*/ 518160 h 2621280"/>
                <a:gd name="connsiteX11" fmla="*/ 751840 w 1879600"/>
                <a:gd name="connsiteY11" fmla="*/ 457200 h 2621280"/>
                <a:gd name="connsiteX12" fmla="*/ 436880 w 1879600"/>
                <a:gd name="connsiteY12" fmla="*/ 853440 h 2621280"/>
                <a:gd name="connsiteX13" fmla="*/ 0 w 1879600"/>
                <a:gd name="connsiteY13" fmla="*/ 579120 h 2621280"/>
                <a:gd name="connsiteX14" fmla="*/ 213360 w 1879600"/>
                <a:gd name="connsiteY14" fmla="*/ 243840 h 2621280"/>
                <a:gd name="connsiteX0" fmla="*/ 213360 w 1879600"/>
                <a:gd name="connsiteY0" fmla="*/ 245319 h 2622759"/>
                <a:gd name="connsiteX1" fmla="*/ 457200 w 1879600"/>
                <a:gd name="connsiteY1" fmla="*/ 123399 h 2622759"/>
                <a:gd name="connsiteX2" fmla="*/ 833120 w 1879600"/>
                <a:gd name="connsiteY2" fmla="*/ 1479 h 2622759"/>
                <a:gd name="connsiteX3" fmla="*/ 1117600 w 1879600"/>
                <a:gd name="connsiteY3" fmla="*/ 72599 h 2622759"/>
                <a:gd name="connsiteX4" fmla="*/ 1381760 w 1879600"/>
                <a:gd name="connsiteY4" fmla="*/ 123399 h 2622759"/>
                <a:gd name="connsiteX5" fmla="*/ 1747520 w 1879600"/>
                <a:gd name="connsiteY5" fmla="*/ 418039 h 2622759"/>
                <a:gd name="connsiteX6" fmla="*/ 1849120 w 1879600"/>
                <a:gd name="connsiteY6" fmla="*/ 854919 h 2622759"/>
                <a:gd name="connsiteX7" fmla="*/ 1869440 w 1879600"/>
                <a:gd name="connsiteY7" fmla="*/ 1383239 h 2622759"/>
                <a:gd name="connsiteX8" fmla="*/ 1879600 w 1879600"/>
                <a:gd name="connsiteY8" fmla="*/ 2622759 h 2622759"/>
                <a:gd name="connsiteX9" fmla="*/ 1341120 w 1879600"/>
                <a:gd name="connsiteY9" fmla="*/ 2551639 h 2622759"/>
                <a:gd name="connsiteX10" fmla="*/ 1320800 w 1879600"/>
                <a:gd name="connsiteY10" fmla="*/ 692359 h 2622759"/>
                <a:gd name="connsiteX11" fmla="*/ 822960 w 1879600"/>
                <a:gd name="connsiteY11" fmla="*/ 519639 h 2622759"/>
                <a:gd name="connsiteX12" fmla="*/ 751840 w 1879600"/>
                <a:gd name="connsiteY12" fmla="*/ 458679 h 2622759"/>
                <a:gd name="connsiteX13" fmla="*/ 436880 w 1879600"/>
                <a:gd name="connsiteY13" fmla="*/ 854919 h 2622759"/>
                <a:gd name="connsiteX14" fmla="*/ 0 w 1879600"/>
                <a:gd name="connsiteY14" fmla="*/ 580599 h 2622759"/>
                <a:gd name="connsiteX15" fmla="*/ 213360 w 1879600"/>
                <a:gd name="connsiteY15" fmla="*/ 245319 h 2622759"/>
                <a:gd name="connsiteX0" fmla="*/ 213360 w 1879600"/>
                <a:gd name="connsiteY0" fmla="*/ 245319 h 2622759"/>
                <a:gd name="connsiteX1" fmla="*/ 457200 w 1879600"/>
                <a:gd name="connsiteY1" fmla="*/ 123399 h 2622759"/>
                <a:gd name="connsiteX2" fmla="*/ 599440 w 1879600"/>
                <a:gd name="connsiteY2" fmla="*/ 52280 h 2622759"/>
                <a:gd name="connsiteX3" fmla="*/ 833120 w 1879600"/>
                <a:gd name="connsiteY3" fmla="*/ 1479 h 2622759"/>
                <a:gd name="connsiteX4" fmla="*/ 1117600 w 1879600"/>
                <a:gd name="connsiteY4" fmla="*/ 72599 h 2622759"/>
                <a:gd name="connsiteX5" fmla="*/ 1381760 w 1879600"/>
                <a:gd name="connsiteY5" fmla="*/ 123399 h 2622759"/>
                <a:gd name="connsiteX6" fmla="*/ 1747520 w 1879600"/>
                <a:gd name="connsiteY6" fmla="*/ 418039 h 2622759"/>
                <a:gd name="connsiteX7" fmla="*/ 1849120 w 1879600"/>
                <a:gd name="connsiteY7" fmla="*/ 854919 h 2622759"/>
                <a:gd name="connsiteX8" fmla="*/ 1869440 w 1879600"/>
                <a:gd name="connsiteY8" fmla="*/ 1383239 h 2622759"/>
                <a:gd name="connsiteX9" fmla="*/ 1879600 w 1879600"/>
                <a:gd name="connsiteY9" fmla="*/ 2622759 h 2622759"/>
                <a:gd name="connsiteX10" fmla="*/ 1341120 w 1879600"/>
                <a:gd name="connsiteY10" fmla="*/ 2551639 h 2622759"/>
                <a:gd name="connsiteX11" fmla="*/ 1320800 w 1879600"/>
                <a:gd name="connsiteY11" fmla="*/ 692359 h 2622759"/>
                <a:gd name="connsiteX12" fmla="*/ 822960 w 1879600"/>
                <a:gd name="connsiteY12" fmla="*/ 519639 h 2622759"/>
                <a:gd name="connsiteX13" fmla="*/ 751840 w 1879600"/>
                <a:gd name="connsiteY13" fmla="*/ 458679 h 2622759"/>
                <a:gd name="connsiteX14" fmla="*/ 436880 w 1879600"/>
                <a:gd name="connsiteY14" fmla="*/ 854919 h 2622759"/>
                <a:gd name="connsiteX15" fmla="*/ 0 w 1879600"/>
                <a:gd name="connsiteY15" fmla="*/ 580599 h 2622759"/>
                <a:gd name="connsiteX16" fmla="*/ 213360 w 1879600"/>
                <a:gd name="connsiteY16" fmla="*/ 245319 h 2622759"/>
                <a:gd name="connsiteX0" fmla="*/ 213360 w 1879600"/>
                <a:gd name="connsiteY0" fmla="*/ 245319 h 2622759"/>
                <a:gd name="connsiteX1" fmla="*/ 457200 w 1879600"/>
                <a:gd name="connsiteY1" fmla="*/ 123399 h 2622759"/>
                <a:gd name="connsiteX2" fmla="*/ 599440 w 1879600"/>
                <a:gd name="connsiteY2" fmla="*/ 52280 h 2622759"/>
                <a:gd name="connsiteX3" fmla="*/ 833120 w 1879600"/>
                <a:gd name="connsiteY3" fmla="*/ 1479 h 2622759"/>
                <a:gd name="connsiteX4" fmla="*/ 1117600 w 1879600"/>
                <a:gd name="connsiteY4" fmla="*/ 72599 h 2622759"/>
                <a:gd name="connsiteX5" fmla="*/ 1381760 w 1879600"/>
                <a:gd name="connsiteY5" fmla="*/ 123399 h 2622759"/>
                <a:gd name="connsiteX6" fmla="*/ 1747520 w 1879600"/>
                <a:gd name="connsiteY6" fmla="*/ 418039 h 2622759"/>
                <a:gd name="connsiteX7" fmla="*/ 1849120 w 1879600"/>
                <a:gd name="connsiteY7" fmla="*/ 854919 h 2622759"/>
                <a:gd name="connsiteX8" fmla="*/ 1869440 w 1879600"/>
                <a:gd name="connsiteY8" fmla="*/ 1383239 h 2622759"/>
                <a:gd name="connsiteX9" fmla="*/ 1879600 w 1879600"/>
                <a:gd name="connsiteY9" fmla="*/ 2622759 h 2622759"/>
                <a:gd name="connsiteX10" fmla="*/ 1341120 w 1879600"/>
                <a:gd name="connsiteY10" fmla="*/ 2551639 h 2622759"/>
                <a:gd name="connsiteX11" fmla="*/ 1320800 w 1879600"/>
                <a:gd name="connsiteY11" fmla="*/ 692359 h 2622759"/>
                <a:gd name="connsiteX12" fmla="*/ 1036320 w 1879600"/>
                <a:gd name="connsiteY12" fmla="*/ 499320 h 2622759"/>
                <a:gd name="connsiteX13" fmla="*/ 822960 w 1879600"/>
                <a:gd name="connsiteY13" fmla="*/ 519639 h 2622759"/>
                <a:gd name="connsiteX14" fmla="*/ 751840 w 1879600"/>
                <a:gd name="connsiteY14" fmla="*/ 458679 h 2622759"/>
                <a:gd name="connsiteX15" fmla="*/ 436880 w 1879600"/>
                <a:gd name="connsiteY15" fmla="*/ 854919 h 2622759"/>
                <a:gd name="connsiteX16" fmla="*/ 0 w 1879600"/>
                <a:gd name="connsiteY16" fmla="*/ 580599 h 2622759"/>
                <a:gd name="connsiteX17" fmla="*/ 213360 w 1879600"/>
                <a:gd name="connsiteY17" fmla="*/ 245319 h 2622759"/>
                <a:gd name="connsiteX0" fmla="*/ 213360 w 1879600"/>
                <a:gd name="connsiteY0" fmla="*/ 245319 h 2622759"/>
                <a:gd name="connsiteX1" fmla="*/ 457200 w 1879600"/>
                <a:gd name="connsiteY1" fmla="*/ 123399 h 2622759"/>
                <a:gd name="connsiteX2" fmla="*/ 599440 w 1879600"/>
                <a:gd name="connsiteY2" fmla="*/ 52280 h 2622759"/>
                <a:gd name="connsiteX3" fmla="*/ 833120 w 1879600"/>
                <a:gd name="connsiteY3" fmla="*/ 1479 h 2622759"/>
                <a:gd name="connsiteX4" fmla="*/ 1117600 w 1879600"/>
                <a:gd name="connsiteY4" fmla="*/ 72599 h 2622759"/>
                <a:gd name="connsiteX5" fmla="*/ 1381760 w 1879600"/>
                <a:gd name="connsiteY5" fmla="*/ 123399 h 2622759"/>
                <a:gd name="connsiteX6" fmla="*/ 1747520 w 1879600"/>
                <a:gd name="connsiteY6" fmla="*/ 418039 h 2622759"/>
                <a:gd name="connsiteX7" fmla="*/ 1849120 w 1879600"/>
                <a:gd name="connsiteY7" fmla="*/ 854919 h 2622759"/>
                <a:gd name="connsiteX8" fmla="*/ 1869440 w 1879600"/>
                <a:gd name="connsiteY8" fmla="*/ 1383239 h 2622759"/>
                <a:gd name="connsiteX9" fmla="*/ 1879600 w 1879600"/>
                <a:gd name="connsiteY9" fmla="*/ 2622759 h 2622759"/>
                <a:gd name="connsiteX10" fmla="*/ 1341120 w 1879600"/>
                <a:gd name="connsiteY10" fmla="*/ 2551639 h 2622759"/>
                <a:gd name="connsiteX11" fmla="*/ 1320800 w 1879600"/>
                <a:gd name="connsiteY11" fmla="*/ 692359 h 2622759"/>
                <a:gd name="connsiteX12" fmla="*/ 1209040 w 1879600"/>
                <a:gd name="connsiteY12" fmla="*/ 570440 h 2622759"/>
                <a:gd name="connsiteX13" fmla="*/ 1036320 w 1879600"/>
                <a:gd name="connsiteY13" fmla="*/ 499320 h 2622759"/>
                <a:gd name="connsiteX14" fmla="*/ 822960 w 1879600"/>
                <a:gd name="connsiteY14" fmla="*/ 519639 h 2622759"/>
                <a:gd name="connsiteX15" fmla="*/ 751840 w 1879600"/>
                <a:gd name="connsiteY15" fmla="*/ 458679 h 2622759"/>
                <a:gd name="connsiteX16" fmla="*/ 436880 w 1879600"/>
                <a:gd name="connsiteY16" fmla="*/ 854919 h 2622759"/>
                <a:gd name="connsiteX17" fmla="*/ 0 w 1879600"/>
                <a:gd name="connsiteY17" fmla="*/ 580599 h 2622759"/>
                <a:gd name="connsiteX18" fmla="*/ 213360 w 1879600"/>
                <a:gd name="connsiteY18" fmla="*/ 245319 h 2622759"/>
                <a:gd name="connsiteX0" fmla="*/ 213360 w 1879600"/>
                <a:gd name="connsiteY0" fmla="*/ 245319 h 2622759"/>
                <a:gd name="connsiteX1" fmla="*/ 457200 w 1879600"/>
                <a:gd name="connsiteY1" fmla="*/ 123399 h 2622759"/>
                <a:gd name="connsiteX2" fmla="*/ 599440 w 1879600"/>
                <a:gd name="connsiteY2" fmla="*/ 52280 h 2622759"/>
                <a:gd name="connsiteX3" fmla="*/ 833120 w 1879600"/>
                <a:gd name="connsiteY3" fmla="*/ 1479 h 2622759"/>
                <a:gd name="connsiteX4" fmla="*/ 1117600 w 1879600"/>
                <a:gd name="connsiteY4" fmla="*/ 72599 h 2622759"/>
                <a:gd name="connsiteX5" fmla="*/ 1381760 w 1879600"/>
                <a:gd name="connsiteY5" fmla="*/ 123399 h 2622759"/>
                <a:gd name="connsiteX6" fmla="*/ 1747520 w 1879600"/>
                <a:gd name="connsiteY6" fmla="*/ 418039 h 2622759"/>
                <a:gd name="connsiteX7" fmla="*/ 1849120 w 1879600"/>
                <a:gd name="connsiteY7" fmla="*/ 854919 h 2622759"/>
                <a:gd name="connsiteX8" fmla="*/ 1869440 w 1879600"/>
                <a:gd name="connsiteY8" fmla="*/ 1383239 h 2622759"/>
                <a:gd name="connsiteX9" fmla="*/ 1879600 w 1879600"/>
                <a:gd name="connsiteY9" fmla="*/ 2622759 h 2622759"/>
                <a:gd name="connsiteX10" fmla="*/ 1341120 w 1879600"/>
                <a:gd name="connsiteY10" fmla="*/ 2551639 h 2622759"/>
                <a:gd name="connsiteX11" fmla="*/ 1320800 w 1879600"/>
                <a:gd name="connsiteY11" fmla="*/ 692359 h 2622759"/>
                <a:gd name="connsiteX12" fmla="*/ 1209040 w 1879600"/>
                <a:gd name="connsiteY12" fmla="*/ 570440 h 2622759"/>
                <a:gd name="connsiteX13" fmla="*/ 1036320 w 1879600"/>
                <a:gd name="connsiteY13" fmla="*/ 499320 h 2622759"/>
                <a:gd name="connsiteX14" fmla="*/ 822960 w 1879600"/>
                <a:gd name="connsiteY14" fmla="*/ 519639 h 2622759"/>
                <a:gd name="connsiteX15" fmla="*/ 751840 w 1879600"/>
                <a:gd name="connsiteY15" fmla="*/ 458679 h 2622759"/>
                <a:gd name="connsiteX16" fmla="*/ 426720 w 1879600"/>
                <a:gd name="connsiteY16" fmla="*/ 773639 h 2622759"/>
                <a:gd name="connsiteX17" fmla="*/ 0 w 1879600"/>
                <a:gd name="connsiteY17" fmla="*/ 580599 h 2622759"/>
                <a:gd name="connsiteX18" fmla="*/ 213360 w 1879600"/>
                <a:gd name="connsiteY18" fmla="*/ 245319 h 2622759"/>
                <a:gd name="connsiteX0" fmla="*/ 213360 w 1879600"/>
                <a:gd name="connsiteY0" fmla="*/ 245319 h 2622759"/>
                <a:gd name="connsiteX1" fmla="*/ 457200 w 1879600"/>
                <a:gd name="connsiteY1" fmla="*/ 123399 h 2622759"/>
                <a:gd name="connsiteX2" fmla="*/ 599440 w 1879600"/>
                <a:gd name="connsiteY2" fmla="*/ 52280 h 2622759"/>
                <a:gd name="connsiteX3" fmla="*/ 833120 w 1879600"/>
                <a:gd name="connsiteY3" fmla="*/ 1479 h 2622759"/>
                <a:gd name="connsiteX4" fmla="*/ 1117600 w 1879600"/>
                <a:gd name="connsiteY4" fmla="*/ 72599 h 2622759"/>
                <a:gd name="connsiteX5" fmla="*/ 1381760 w 1879600"/>
                <a:gd name="connsiteY5" fmla="*/ 123399 h 2622759"/>
                <a:gd name="connsiteX6" fmla="*/ 1747520 w 1879600"/>
                <a:gd name="connsiteY6" fmla="*/ 418039 h 2622759"/>
                <a:gd name="connsiteX7" fmla="*/ 1849120 w 1879600"/>
                <a:gd name="connsiteY7" fmla="*/ 854919 h 2622759"/>
                <a:gd name="connsiteX8" fmla="*/ 1869440 w 1879600"/>
                <a:gd name="connsiteY8" fmla="*/ 1383239 h 2622759"/>
                <a:gd name="connsiteX9" fmla="*/ 1879600 w 1879600"/>
                <a:gd name="connsiteY9" fmla="*/ 2622759 h 2622759"/>
                <a:gd name="connsiteX10" fmla="*/ 1341120 w 1879600"/>
                <a:gd name="connsiteY10" fmla="*/ 2551639 h 2622759"/>
                <a:gd name="connsiteX11" fmla="*/ 1320800 w 1879600"/>
                <a:gd name="connsiteY11" fmla="*/ 692359 h 2622759"/>
                <a:gd name="connsiteX12" fmla="*/ 1209040 w 1879600"/>
                <a:gd name="connsiteY12" fmla="*/ 570440 h 2622759"/>
                <a:gd name="connsiteX13" fmla="*/ 1036320 w 1879600"/>
                <a:gd name="connsiteY13" fmla="*/ 499320 h 2622759"/>
                <a:gd name="connsiteX14" fmla="*/ 822960 w 1879600"/>
                <a:gd name="connsiteY14" fmla="*/ 519639 h 2622759"/>
                <a:gd name="connsiteX15" fmla="*/ 619760 w 1879600"/>
                <a:gd name="connsiteY15" fmla="*/ 550119 h 2622759"/>
                <a:gd name="connsiteX16" fmla="*/ 426720 w 1879600"/>
                <a:gd name="connsiteY16" fmla="*/ 773639 h 2622759"/>
                <a:gd name="connsiteX17" fmla="*/ 0 w 1879600"/>
                <a:gd name="connsiteY17" fmla="*/ 580599 h 2622759"/>
                <a:gd name="connsiteX18" fmla="*/ 213360 w 1879600"/>
                <a:gd name="connsiteY18" fmla="*/ 245319 h 2622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79600" h="2622759">
                  <a:moveTo>
                    <a:pt x="213360" y="245319"/>
                  </a:moveTo>
                  <a:cubicBezTo>
                    <a:pt x="304800" y="208066"/>
                    <a:pt x="365760" y="160652"/>
                    <a:pt x="457200" y="123399"/>
                  </a:cubicBezTo>
                  <a:cubicBezTo>
                    <a:pt x="514773" y="106466"/>
                    <a:pt x="541867" y="69213"/>
                    <a:pt x="599440" y="52280"/>
                  </a:cubicBezTo>
                  <a:lnTo>
                    <a:pt x="833120" y="1479"/>
                  </a:lnTo>
                  <a:cubicBezTo>
                    <a:pt x="933027" y="-10374"/>
                    <a:pt x="1026160" y="52279"/>
                    <a:pt x="1117600" y="72599"/>
                  </a:cubicBezTo>
                  <a:cubicBezTo>
                    <a:pt x="1209040" y="92919"/>
                    <a:pt x="1266614" y="62439"/>
                    <a:pt x="1381760" y="123399"/>
                  </a:cubicBezTo>
                  <a:lnTo>
                    <a:pt x="1747520" y="418039"/>
                  </a:lnTo>
                  <a:cubicBezTo>
                    <a:pt x="1764453" y="550119"/>
                    <a:pt x="1832187" y="722839"/>
                    <a:pt x="1849120" y="854919"/>
                  </a:cubicBezTo>
                  <a:lnTo>
                    <a:pt x="1869440" y="1383239"/>
                  </a:lnTo>
                  <a:cubicBezTo>
                    <a:pt x="1872827" y="1796412"/>
                    <a:pt x="1876213" y="2209586"/>
                    <a:pt x="1879600" y="2622759"/>
                  </a:cubicBezTo>
                  <a:lnTo>
                    <a:pt x="1341120" y="2551639"/>
                  </a:lnTo>
                  <a:lnTo>
                    <a:pt x="1320800" y="692359"/>
                  </a:lnTo>
                  <a:cubicBezTo>
                    <a:pt x="1308947" y="348613"/>
                    <a:pt x="1256453" y="602613"/>
                    <a:pt x="1209040" y="570440"/>
                  </a:cubicBezTo>
                  <a:cubicBezTo>
                    <a:pt x="1161627" y="538267"/>
                    <a:pt x="1110826" y="494240"/>
                    <a:pt x="1036320" y="499320"/>
                  </a:cubicBezTo>
                  <a:cubicBezTo>
                    <a:pt x="961814" y="504400"/>
                    <a:pt x="890693" y="523026"/>
                    <a:pt x="822960" y="519639"/>
                  </a:cubicBezTo>
                  <a:cubicBezTo>
                    <a:pt x="755227" y="516252"/>
                    <a:pt x="697653" y="485772"/>
                    <a:pt x="619760" y="550119"/>
                  </a:cubicBezTo>
                  <a:lnTo>
                    <a:pt x="426720" y="773639"/>
                  </a:lnTo>
                  <a:lnTo>
                    <a:pt x="0" y="580599"/>
                  </a:lnTo>
                  <a:lnTo>
                    <a:pt x="213360" y="245319"/>
                  </a:lnTo>
                  <a:close/>
                </a:path>
              </a:pathLst>
            </a:custGeom>
            <a:solidFill>
              <a:srgbClr val="FDEC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xmlns="" id="{6C4B94DE-C3F5-7698-36B4-B820D3696F98}"/>
                </a:ext>
              </a:extLst>
            </p:cNvPr>
            <p:cNvSpPr/>
            <p:nvPr/>
          </p:nvSpPr>
          <p:spPr>
            <a:xfrm>
              <a:off x="7005866" y="3506118"/>
              <a:ext cx="1772374" cy="2092960"/>
            </a:xfrm>
            <a:custGeom>
              <a:avLst/>
              <a:gdLst>
                <a:gd name="connsiteX0" fmla="*/ 0 w 1767840"/>
                <a:gd name="connsiteY0" fmla="*/ 0 h 2092960"/>
                <a:gd name="connsiteX1" fmla="*/ 538480 w 1767840"/>
                <a:gd name="connsiteY1" fmla="*/ 60960 h 2092960"/>
                <a:gd name="connsiteX2" fmla="*/ 528320 w 1767840"/>
                <a:gd name="connsiteY2" fmla="*/ 1270000 h 2092960"/>
                <a:gd name="connsiteX3" fmla="*/ 711200 w 1767840"/>
                <a:gd name="connsiteY3" fmla="*/ 1584960 h 2092960"/>
                <a:gd name="connsiteX4" fmla="*/ 1137920 w 1767840"/>
                <a:gd name="connsiteY4" fmla="*/ 1513840 h 2092960"/>
                <a:gd name="connsiteX5" fmla="*/ 1412240 w 1767840"/>
                <a:gd name="connsiteY5" fmla="*/ 1127760 h 2092960"/>
                <a:gd name="connsiteX6" fmla="*/ 1767840 w 1767840"/>
                <a:gd name="connsiteY6" fmla="*/ 1493520 h 2092960"/>
                <a:gd name="connsiteX7" fmla="*/ 1503680 w 1767840"/>
                <a:gd name="connsiteY7" fmla="*/ 1899920 h 2092960"/>
                <a:gd name="connsiteX8" fmla="*/ 934720 w 1767840"/>
                <a:gd name="connsiteY8" fmla="*/ 2092960 h 2092960"/>
                <a:gd name="connsiteX9" fmla="*/ 426720 w 1767840"/>
                <a:gd name="connsiteY9" fmla="*/ 1920240 h 2092960"/>
                <a:gd name="connsiteX10" fmla="*/ 142240 w 1767840"/>
                <a:gd name="connsiteY10" fmla="*/ 1727200 h 2092960"/>
                <a:gd name="connsiteX11" fmla="*/ 101600 w 1767840"/>
                <a:gd name="connsiteY11" fmla="*/ 1351280 h 2092960"/>
                <a:gd name="connsiteX12" fmla="*/ 10160 w 1767840"/>
                <a:gd name="connsiteY12" fmla="*/ 518160 h 2092960"/>
                <a:gd name="connsiteX0" fmla="*/ 0 w 1767840"/>
                <a:gd name="connsiteY0" fmla="*/ 0 h 2092960"/>
                <a:gd name="connsiteX1" fmla="*/ 538480 w 1767840"/>
                <a:gd name="connsiteY1" fmla="*/ 60960 h 2092960"/>
                <a:gd name="connsiteX2" fmla="*/ 528320 w 1767840"/>
                <a:gd name="connsiteY2" fmla="*/ 1270000 h 2092960"/>
                <a:gd name="connsiteX3" fmla="*/ 711200 w 1767840"/>
                <a:gd name="connsiteY3" fmla="*/ 1584960 h 2092960"/>
                <a:gd name="connsiteX4" fmla="*/ 1137920 w 1767840"/>
                <a:gd name="connsiteY4" fmla="*/ 1513840 h 2092960"/>
                <a:gd name="connsiteX5" fmla="*/ 1412240 w 1767840"/>
                <a:gd name="connsiteY5" fmla="*/ 1127760 h 2092960"/>
                <a:gd name="connsiteX6" fmla="*/ 1767840 w 1767840"/>
                <a:gd name="connsiteY6" fmla="*/ 1493520 h 2092960"/>
                <a:gd name="connsiteX7" fmla="*/ 1503680 w 1767840"/>
                <a:gd name="connsiteY7" fmla="*/ 1899920 h 2092960"/>
                <a:gd name="connsiteX8" fmla="*/ 934720 w 1767840"/>
                <a:gd name="connsiteY8" fmla="*/ 2092960 h 2092960"/>
                <a:gd name="connsiteX9" fmla="*/ 426720 w 1767840"/>
                <a:gd name="connsiteY9" fmla="*/ 1920240 h 2092960"/>
                <a:gd name="connsiteX10" fmla="*/ 142240 w 1767840"/>
                <a:gd name="connsiteY10" fmla="*/ 1727200 h 2092960"/>
                <a:gd name="connsiteX11" fmla="*/ 10160 w 1767840"/>
                <a:gd name="connsiteY11" fmla="*/ 1066800 h 2092960"/>
                <a:gd name="connsiteX12" fmla="*/ 10160 w 1767840"/>
                <a:gd name="connsiteY12" fmla="*/ 518160 h 2092960"/>
                <a:gd name="connsiteX0" fmla="*/ 0 w 1767840"/>
                <a:gd name="connsiteY0" fmla="*/ 0 h 2092960"/>
                <a:gd name="connsiteX1" fmla="*/ 538480 w 1767840"/>
                <a:gd name="connsiteY1" fmla="*/ 60960 h 2092960"/>
                <a:gd name="connsiteX2" fmla="*/ 528320 w 1767840"/>
                <a:gd name="connsiteY2" fmla="*/ 1270000 h 2092960"/>
                <a:gd name="connsiteX3" fmla="*/ 711200 w 1767840"/>
                <a:gd name="connsiteY3" fmla="*/ 1584960 h 2092960"/>
                <a:gd name="connsiteX4" fmla="*/ 1137920 w 1767840"/>
                <a:gd name="connsiteY4" fmla="*/ 1513840 h 2092960"/>
                <a:gd name="connsiteX5" fmla="*/ 1412240 w 1767840"/>
                <a:gd name="connsiteY5" fmla="*/ 1127760 h 2092960"/>
                <a:gd name="connsiteX6" fmla="*/ 1767840 w 1767840"/>
                <a:gd name="connsiteY6" fmla="*/ 1493520 h 2092960"/>
                <a:gd name="connsiteX7" fmla="*/ 1503680 w 1767840"/>
                <a:gd name="connsiteY7" fmla="*/ 1899920 h 2092960"/>
                <a:gd name="connsiteX8" fmla="*/ 934720 w 1767840"/>
                <a:gd name="connsiteY8" fmla="*/ 2092960 h 2092960"/>
                <a:gd name="connsiteX9" fmla="*/ 426720 w 1767840"/>
                <a:gd name="connsiteY9" fmla="*/ 1920240 h 2092960"/>
                <a:gd name="connsiteX10" fmla="*/ 142240 w 1767840"/>
                <a:gd name="connsiteY10" fmla="*/ 1727200 h 2092960"/>
                <a:gd name="connsiteX11" fmla="*/ 10160 w 1767840"/>
                <a:gd name="connsiteY11" fmla="*/ 1066800 h 2092960"/>
                <a:gd name="connsiteX12" fmla="*/ 10160 w 1767840"/>
                <a:gd name="connsiteY12" fmla="*/ 518160 h 2092960"/>
                <a:gd name="connsiteX0" fmla="*/ 0 w 1767840"/>
                <a:gd name="connsiteY0" fmla="*/ 0 h 2092960"/>
                <a:gd name="connsiteX1" fmla="*/ 538480 w 1767840"/>
                <a:gd name="connsiteY1" fmla="*/ 60960 h 2092960"/>
                <a:gd name="connsiteX2" fmla="*/ 528320 w 1767840"/>
                <a:gd name="connsiteY2" fmla="*/ 1270000 h 2092960"/>
                <a:gd name="connsiteX3" fmla="*/ 751840 w 1767840"/>
                <a:gd name="connsiteY3" fmla="*/ 1564640 h 2092960"/>
                <a:gd name="connsiteX4" fmla="*/ 1137920 w 1767840"/>
                <a:gd name="connsiteY4" fmla="*/ 1513840 h 2092960"/>
                <a:gd name="connsiteX5" fmla="*/ 1412240 w 1767840"/>
                <a:gd name="connsiteY5" fmla="*/ 1127760 h 2092960"/>
                <a:gd name="connsiteX6" fmla="*/ 1767840 w 1767840"/>
                <a:gd name="connsiteY6" fmla="*/ 1493520 h 2092960"/>
                <a:gd name="connsiteX7" fmla="*/ 1503680 w 1767840"/>
                <a:gd name="connsiteY7" fmla="*/ 1899920 h 2092960"/>
                <a:gd name="connsiteX8" fmla="*/ 934720 w 1767840"/>
                <a:gd name="connsiteY8" fmla="*/ 2092960 h 2092960"/>
                <a:gd name="connsiteX9" fmla="*/ 426720 w 1767840"/>
                <a:gd name="connsiteY9" fmla="*/ 1920240 h 2092960"/>
                <a:gd name="connsiteX10" fmla="*/ 142240 w 1767840"/>
                <a:gd name="connsiteY10" fmla="*/ 1727200 h 2092960"/>
                <a:gd name="connsiteX11" fmla="*/ 10160 w 1767840"/>
                <a:gd name="connsiteY11" fmla="*/ 1066800 h 2092960"/>
                <a:gd name="connsiteX12" fmla="*/ 10160 w 1767840"/>
                <a:gd name="connsiteY12" fmla="*/ 518160 h 2092960"/>
                <a:gd name="connsiteX0" fmla="*/ 4534 w 1772374"/>
                <a:gd name="connsiteY0" fmla="*/ 0 h 2092960"/>
                <a:gd name="connsiteX1" fmla="*/ 543014 w 1772374"/>
                <a:gd name="connsiteY1" fmla="*/ 60960 h 2092960"/>
                <a:gd name="connsiteX2" fmla="*/ 532854 w 1772374"/>
                <a:gd name="connsiteY2" fmla="*/ 1270000 h 2092960"/>
                <a:gd name="connsiteX3" fmla="*/ 756374 w 1772374"/>
                <a:gd name="connsiteY3" fmla="*/ 1564640 h 2092960"/>
                <a:gd name="connsiteX4" fmla="*/ 1142454 w 1772374"/>
                <a:gd name="connsiteY4" fmla="*/ 1513840 h 2092960"/>
                <a:gd name="connsiteX5" fmla="*/ 1416774 w 1772374"/>
                <a:gd name="connsiteY5" fmla="*/ 1127760 h 2092960"/>
                <a:gd name="connsiteX6" fmla="*/ 1772374 w 1772374"/>
                <a:gd name="connsiteY6" fmla="*/ 1493520 h 2092960"/>
                <a:gd name="connsiteX7" fmla="*/ 1508214 w 1772374"/>
                <a:gd name="connsiteY7" fmla="*/ 1899920 h 2092960"/>
                <a:gd name="connsiteX8" fmla="*/ 939254 w 1772374"/>
                <a:gd name="connsiteY8" fmla="*/ 2092960 h 2092960"/>
                <a:gd name="connsiteX9" fmla="*/ 431254 w 1772374"/>
                <a:gd name="connsiteY9" fmla="*/ 1920240 h 2092960"/>
                <a:gd name="connsiteX10" fmla="*/ 146774 w 1772374"/>
                <a:gd name="connsiteY10" fmla="*/ 1727200 h 2092960"/>
                <a:gd name="connsiteX11" fmla="*/ 14694 w 1772374"/>
                <a:gd name="connsiteY11" fmla="*/ 1066800 h 2092960"/>
                <a:gd name="connsiteX12" fmla="*/ 4534 w 1772374"/>
                <a:gd name="connsiteY12" fmla="*/ 762000 h 2092960"/>
                <a:gd name="connsiteX13" fmla="*/ 14694 w 1772374"/>
                <a:gd name="connsiteY13" fmla="*/ 518160 h 2092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72374" h="2092960">
                  <a:moveTo>
                    <a:pt x="4534" y="0"/>
                  </a:moveTo>
                  <a:lnTo>
                    <a:pt x="543014" y="60960"/>
                  </a:lnTo>
                  <a:cubicBezTo>
                    <a:pt x="539627" y="463973"/>
                    <a:pt x="536241" y="866987"/>
                    <a:pt x="532854" y="1270000"/>
                  </a:cubicBezTo>
                  <a:lnTo>
                    <a:pt x="756374" y="1564640"/>
                  </a:lnTo>
                  <a:lnTo>
                    <a:pt x="1142454" y="1513840"/>
                  </a:lnTo>
                  <a:lnTo>
                    <a:pt x="1416774" y="1127760"/>
                  </a:lnTo>
                  <a:lnTo>
                    <a:pt x="1772374" y="1493520"/>
                  </a:lnTo>
                  <a:lnTo>
                    <a:pt x="1508214" y="1899920"/>
                  </a:lnTo>
                  <a:lnTo>
                    <a:pt x="939254" y="2092960"/>
                  </a:lnTo>
                  <a:lnTo>
                    <a:pt x="431254" y="1920240"/>
                  </a:lnTo>
                  <a:lnTo>
                    <a:pt x="146774" y="1727200"/>
                  </a:lnTo>
                  <a:cubicBezTo>
                    <a:pt x="102747" y="1507067"/>
                    <a:pt x="-2239" y="1388533"/>
                    <a:pt x="14694" y="1066800"/>
                  </a:cubicBezTo>
                  <a:cubicBezTo>
                    <a:pt x="-10706" y="902547"/>
                    <a:pt x="4534" y="853440"/>
                    <a:pt x="4534" y="762000"/>
                  </a:cubicBezTo>
                  <a:cubicBezTo>
                    <a:pt x="4534" y="670560"/>
                    <a:pt x="11307" y="555413"/>
                    <a:pt x="14694" y="518160"/>
                  </a:cubicBezTo>
                </a:path>
              </a:pathLst>
            </a:custGeom>
            <a:solidFill>
              <a:srgbClr val="7E87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xmlns="" id="{D4428704-A0FA-3442-4691-FF39EC947D10}"/>
                </a:ext>
              </a:extLst>
            </p:cNvPr>
            <p:cNvSpPr/>
            <p:nvPr/>
          </p:nvSpPr>
          <p:spPr>
            <a:xfrm>
              <a:off x="8270240" y="2276758"/>
              <a:ext cx="568960" cy="1971040"/>
            </a:xfrm>
            <a:custGeom>
              <a:avLst/>
              <a:gdLst>
                <a:gd name="connsiteX0" fmla="*/ 20320 w 568960"/>
                <a:gd name="connsiteY0" fmla="*/ 0 h 1971040"/>
                <a:gd name="connsiteX1" fmla="*/ 20320 w 568960"/>
                <a:gd name="connsiteY1" fmla="*/ 0 h 1971040"/>
                <a:gd name="connsiteX2" fmla="*/ 558800 w 568960"/>
                <a:gd name="connsiteY2" fmla="*/ 0 h 1971040"/>
                <a:gd name="connsiteX3" fmla="*/ 568960 w 568960"/>
                <a:gd name="connsiteY3" fmla="*/ 1971040 h 1971040"/>
                <a:gd name="connsiteX4" fmla="*/ 0 w 568960"/>
                <a:gd name="connsiteY4" fmla="*/ 1879600 h 1971040"/>
                <a:gd name="connsiteX5" fmla="*/ 20320 w 568960"/>
                <a:gd name="connsiteY5" fmla="*/ 0 h 1971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8960" h="1971040">
                  <a:moveTo>
                    <a:pt x="20320" y="0"/>
                  </a:moveTo>
                  <a:lnTo>
                    <a:pt x="20320" y="0"/>
                  </a:lnTo>
                  <a:lnTo>
                    <a:pt x="558800" y="0"/>
                  </a:lnTo>
                  <a:cubicBezTo>
                    <a:pt x="562187" y="657013"/>
                    <a:pt x="565573" y="1314027"/>
                    <a:pt x="568960" y="1971040"/>
                  </a:cubicBezTo>
                  <a:lnTo>
                    <a:pt x="0" y="1879600"/>
                  </a:lnTo>
                  <a:lnTo>
                    <a:pt x="20320" y="0"/>
                  </a:lnTo>
                  <a:close/>
                </a:path>
              </a:pathLst>
            </a:custGeom>
            <a:solidFill>
              <a:srgbClr val="FDEC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" name="Hộp Văn bản 14">
              <a:extLst>
                <a:ext uri="{FF2B5EF4-FFF2-40B4-BE49-F238E27FC236}">
                  <a16:creationId xmlns:a16="http://schemas.microsoft.com/office/drawing/2014/main" xmlns="" id="{459A3AEA-E9CF-6C1C-C327-A2FCBFA0F163}"/>
                </a:ext>
              </a:extLst>
            </p:cNvPr>
            <p:cNvSpPr txBox="1"/>
            <p:nvPr/>
          </p:nvSpPr>
          <p:spPr>
            <a:xfrm>
              <a:off x="5547879" y="3029653"/>
              <a:ext cx="53893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2</a:t>
              </a:r>
              <a:endPara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  <p:sp>
          <p:nvSpPr>
            <p:cNvPr id="16" name="Hộp Văn bản 15">
              <a:extLst>
                <a:ext uri="{FF2B5EF4-FFF2-40B4-BE49-F238E27FC236}">
                  <a16:creationId xmlns:a16="http://schemas.microsoft.com/office/drawing/2014/main" xmlns="" id="{CDD3E6A3-7CBA-4EFF-AD79-3B77F6CED480}"/>
                </a:ext>
              </a:extLst>
            </p:cNvPr>
            <p:cNvSpPr txBox="1"/>
            <p:nvPr/>
          </p:nvSpPr>
          <p:spPr>
            <a:xfrm>
              <a:off x="7000761" y="1636311"/>
              <a:ext cx="53893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3</a:t>
              </a:r>
              <a:endPara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  <p:sp>
          <p:nvSpPr>
            <p:cNvPr id="17" name="Hộp Văn bản 16">
              <a:extLst>
                <a:ext uri="{FF2B5EF4-FFF2-40B4-BE49-F238E27FC236}">
                  <a16:creationId xmlns:a16="http://schemas.microsoft.com/office/drawing/2014/main" xmlns="" id="{20FC7D06-A1CE-0E0A-31C6-018764780479}"/>
                </a:ext>
              </a:extLst>
            </p:cNvPr>
            <p:cNvSpPr txBox="1"/>
            <p:nvPr/>
          </p:nvSpPr>
          <p:spPr>
            <a:xfrm>
              <a:off x="7062949" y="4175019"/>
              <a:ext cx="53893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4</a:t>
              </a:r>
              <a:endPara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  <p:sp>
          <p:nvSpPr>
            <p:cNvPr id="18" name="Hộp Văn bản 17">
              <a:extLst>
                <a:ext uri="{FF2B5EF4-FFF2-40B4-BE49-F238E27FC236}">
                  <a16:creationId xmlns:a16="http://schemas.microsoft.com/office/drawing/2014/main" xmlns="" id="{D3D5E27D-51A6-7773-B5F0-3CF576E99FAE}"/>
                </a:ext>
              </a:extLst>
            </p:cNvPr>
            <p:cNvSpPr txBox="1"/>
            <p:nvPr/>
          </p:nvSpPr>
          <p:spPr>
            <a:xfrm>
              <a:off x="8270836" y="2844887"/>
              <a:ext cx="53893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ogue-ExtraBold" panose="020B0500000000000000" pitchFamily="34" charset="0"/>
                  <a:ea typeface="Vogue-ExtraBold" panose="020B0500000000000000" pitchFamily="34" charset="0"/>
                  <a:cs typeface="Vogue-ExtraBold" panose="020B0500000000000000" pitchFamily="34" charset="0"/>
                </a:rPr>
                <a:t>5</a:t>
              </a:r>
              <a:endPara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ogue-ExtraBold" panose="020B0500000000000000" pitchFamily="34" charset="0"/>
                <a:ea typeface="Vogue-ExtraBold" panose="020B0500000000000000" pitchFamily="34" charset="0"/>
                <a:cs typeface="Vogue-ExtraBold" panose="020B0500000000000000" pitchFamily="34" charset="0"/>
              </a:endParaRPr>
            </a:p>
          </p:txBody>
        </p:sp>
        <p:grpSp>
          <p:nvGrpSpPr>
            <p:cNvPr id="317" name="Đồ họa 240">
              <a:extLst>
                <a:ext uri="{FF2B5EF4-FFF2-40B4-BE49-F238E27FC236}">
                  <a16:creationId xmlns:a16="http://schemas.microsoft.com/office/drawing/2014/main" xmlns="" id="{19470A55-7280-4FC9-EAFC-5E8F1C4D2DA0}"/>
                </a:ext>
              </a:extLst>
            </p:cNvPr>
            <p:cNvGrpSpPr/>
            <p:nvPr/>
          </p:nvGrpSpPr>
          <p:grpSpPr>
            <a:xfrm>
              <a:off x="4598876" y="2939791"/>
              <a:ext cx="1033487" cy="368759"/>
              <a:chOff x="5675422" y="3343483"/>
              <a:chExt cx="549258" cy="195981"/>
            </a:xfrm>
          </p:grpSpPr>
          <p:grpSp>
            <p:nvGrpSpPr>
              <p:cNvPr id="318" name="Đồ họa 240">
                <a:extLst>
                  <a:ext uri="{FF2B5EF4-FFF2-40B4-BE49-F238E27FC236}">
                    <a16:creationId xmlns:a16="http://schemas.microsoft.com/office/drawing/2014/main" xmlns="" id="{598454CF-A62D-ED09-7038-670ABFEDEAB5}"/>
                  </a:ext>
                </a:extLst>
              </p:cNvPr>
              <p:cNvGrpSpPr/>
              <p:nvPr/>
            </p:nvGrpSpPr>
            <p:grpSpPr>
              <a:xfrm>
                <a:off x="5685075" y="3480546"/>
                <a:ext cx="539605" cy="58918"/>
                <a:chOff x="5685075" y="3480546"/>
                <a:chExt cx="539605" cy="58918"/>
              </a:xfrm>
            </p:grpSpPr>
            <p:sp>
              <p:nvSpPr>
                <p:cNvPr id="319" name="Hình tự do: Hình 318">
                  <a:extLst>
                    <a:ext uri="{FF2B5EF4-FFF2-40B4-BE49-F238E27FC236}">
                      <a16:creationId xmlns:a16="http://schemas.microsoft.com/office/drawing/2014/main" xmlns="" id="{69018169-4470-A1C7-FC35-0560D88D5196}"/>
                    </a:ext>
                  </a:extLst>
                </p:cNvPr>
                <p:cNvSpPr/>
                <p:nvPr/>
              </p:nvSpPr>
              <p:spPr>
                <a:xfrm>
                  <a:off x="5685075" y="3480546"/>
                  <a:ext cx="539605" cy="58918"/>
                </a:xfrm>
                <a:custGeom>
                  <a:avLst/>
                  <a:gdLst>
                    <a:gd name="connsiteX0" fmla="*/ 8224 w 539605"/>
                    <a:gd name="connsiteY0" fmla="*/ 41042 h 58918"/>
                    <a:gd name="connsiteX1" fmla="*/ 502 w 539605"/>
                    <a:gd name="connsiteY1" fmla="*/ 50694 h 58918"/>
                    <a:gd name="connsiteX2" fmla="*/ 502 w 539605"/>
                    <a:gd name="connsiteY2" fmla="*/ 50694 h 58918"/>
                    <a:gd name="connsiteX3" fmla="*/ 10155 w 539605"/>
                    <a:gd name="connsiteY3" fmla="*/ 58416 h 58918"/>
                    <a:gd name="connsiteX4" fmla="*/ 531381 w 539605"/>
                    <a:gd name="connsiteY4" fmla="*/ 17876 h 58918"/>
                    <a:gd name="connsiteX5" fmla="*/ 539103 w 539605"/>
                    <a:gd name="connsiteY5" fmla="*/ 8224 h 58918"/>
                    <a:gd name="connsiteX6" fmla="*/ 539103 w 539605"/>
                    <a:gd name="connsiteY6" fmla="*/ 8224 h 58918"/>
                    <a:gd name="connsiteX7" fmla="*/ 529451 w 539605"/>
                    <a:gd name="connsiteY7" fmla="*/ 502 h 58918"/>
                    <a:gd name="connsiteX8" fmla="*/ 8224 w 539605"/>
                    <a:gd name="connsiteY8" fmla="*/ 41042 h 589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9605" h="58918">
                      <a:moveTo>
                        <a:pt x="8224" y="41042"/>
                      </a:moveTo>
                      <a:cubicBezTo>
                        <a:pt x="2433" y="41042"/>
                        <a:pt x="-1428" y="46833"/>
                        <a:pt x="502" y="50694"/>
                      </a:cubicBezTo>
                      <a:lnTo>
                        <a:pt x="502" y="50694"/>
                      </a:lnTo>
                      <a:cubicBezTo>
                        <a:pt x="502" y="56486"/>
                        <a:pt x="6294" y="60347"/>
                        <a:pt x="10155" y="58416"/>
                      </a:cubicBezTo>
                      <a:lnTo>
                        <a:pt x="531381" y="17876"/>
                      </a:lnTo>
                      <a:cubicBezTo>
                        <a:pt x="537173" y="17876"/>
                        <a:pt x="541034" y="12085"/>
                        <a:pt x="539103" y="8224"/>
                      </a:cubicBezTo>
                      <a:lnTo>
                        <a:pt x="539103" y="8224"/>
                      </a:lnTo>
                      <a:cubicBezTo>
                        <a:pt x="539103" y="2433"/>
                        <a:pt x="533312" y="-1428"/>
                        <a:pt x="529451" y="502"/>
                      </a:cubicBezTo>
                      <a:lnTo>
                        <a:pt x="8224" y="41042"/>
                      </a:lnTo>
                      <a:close/>
                    </a:path>
                  </a:pathLst>
                </a:custGeom>
                <a:solidFill>
                  <a:srgbClr val="1268B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20" name="Hình tự do: Hình 319">
                  <a:extLst>
                    <a:ext uri="{FF2B5EF4-FFF2-40B4-BE49-F238E27FC236}">
                      <a16:creationId xmlns:a16="http://schemas.microsoft.com/office/drawing/2014/main" xmlns="" id="{250050D7-6F0F-A4CE-D037-33F5C238FC65}"/>
                    </a:ext>
                  </a:extLst>
                </p:cNvPr>
                <p:cNvSpPr/>
                <p:nvPr/>
              </p:nvSpPr>
              <p:spPr>
                <a:xfrm>
                  <a:off x="5691371" y="3490698"/>
                  <a:ext cx="528948" cy="46331"/>
                </a:xfrm>
                <a:custGeom>
                  <a:avLst/>
                  <a:gdLst>
                    <a:gd name="connsiteX0" fmla="*/ 9652 w 528948"/>
                    <a:gd name="connsiteY0" fmla="*/ 40540 h 46331"/>
                    <a:gd name="connsiteX1" fmla="*/ 0 w 528948"/>
                    <a:gd name="connsiteY1" fmla="*/ 44401 h 46331"/>
                    <a:gd name="connsiteX2" fmla="*/ 0 w 528948"/>
                    <a:gd name="connsiteY2" fmla="*/ 44401 h 46331"/>
                    <a:gd name="connsiteX3" fmla="*/ 9652 w 528948"/>
                    <a:gd name="connsiteY3" fmla="*/ 46331 h 46331"/>
                    <a:gd name="connsiteX4" fmla="*/ 519296 w 528948"/>
                    <a:gd name="connsiteY4" fmla="*/ 5791 h 46331"/>
                    <a:gd name="connsiteX5" fmla="*/ 528949 w 528948"/>
                    <a:gd name="connsiteY5" fmla="*/ 1930 h 46331"/>
                    <a:gd name="connsiteX6" fmla="*/ 528949 w 528948"/>
                    <a:gd name="connsiteY6" fmla="*/ 1930 h 46331"/>
                    <a:gd name="connsiteX7" fmla="*/ 519296 w 528948"/>
                    <a:gd name="connsiteY7" fmla="*/ 0 h 46331"/>
                    <a:gd name="connsiteX8" fmla="*/ 9652 w 528948"/>
                    <a:gd name="connsiteY8" fmla="*/ 40540 h 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28948" h="46331">
                      <a:moveTo>
                        <a:pt x="9652" y="40540"/>
                      </a:moveTo>
                      <a:cubicBezTo>
                        <a:pt x="3861" y="40540"/>
                        <a:pt x="0" y="42470"/>
                        <a:pt x="0" y="44401"/>
                      </a:cubicBezTo>
                      <a:lnTo>
                        <a:pt x="0" y="44401"/>
                      </a:lnTo>
                      <a:cubicBezTo>
                        <a:pt x="0" y="46331"/>
                        <a:pt x="3861" y="46331"/>
                        <a:pt x="9652" y="46331"/>
                      </a:cubicBezTo>
                      <a:lnTo>
                        <a:pt x="519296" y="5791"/>
                      </a:lnTo>
                      <a:cubicBezTo>
                        <a:pt x="525088" y="5791"/>
                        <a:pt x="528949" y="3861"/>
                        <a:pt x="528949" y="1930"/>
                      </a:cubicBezTo>
                      <a:lnTo>
                        <a:pt x="528949" y="1930"/>
                      </a:lnTo>
                      <a:cubicBezTo>
                        <a:pt x="528949" y="0"/>
                        <a:pt x="525088" y="0"/>
                        <a:pt x="519296" y="0"/>
                      </a:cubicBezTo>
                      <a:lnTo>
                        <a:pt x="9652" y="40540"/>
                      </a:lnTo>
                      <a:close/>
                    </a:path>
                  </a:pathLst>
                </a:custGeom>
                <a:solidFill>
                  <a:srgbClr val="00A4E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21" name="Đồ họa 240">
                <a:extLst>
                  <a:ext uri="{FF2B5EF4-FFF2-40B4-BE49-F238E27FC236}">
                    <a16:creationId xmlns:a16="http://schemas.microsoft.com/office/drawing/2014/main" xmlns="" id="{D549517B-0194-64C6-C126-6B06B7929B05}"/>
                  </a:ext>
                </a:extLst>
              </p:cNvPr>
              <p:cNvGrpSpPr/>
              <p:nvPr/>
            </p:nvGrpSpPr>
            <p:grpSpPr>
              <a:xfrm>
                <a:off x="5720325" y="3355568"/>
                <a:ext cx="484547" cy="170394"/>
                <a:chOff x="5720325" y="3355568"/>
                <a:chExt cx="484547" cy="170394"/>
              </a:xfrm>
            </p:grpSpPr>
            <p:grpSp>
              <p:nvGrpSpPr>
                <p:cNvPr id="322" name="Đồ họa 240">
                  <a:extLst>
                    <a:ext uri="{FF2B5EF4-FFF2-40B4-BE49-F238E27FC236}">
                      <a16:creationId xmlns:a16="http://schemas.microsoft.com/office/drawing/2014/main" xmlns="" id="{9C2DAAB8-1384-22AB-390F-8B66E8D1D997}"/>
                    </a:ext>
                  </a:extLst>
                </p:cNvPr>
                <p:cNvGrpSpPr/>
                <p:nvPr/>
              </p:nvGrpSpPr>
              <p:grpSpPr>
                <a:xfrm>
                  <a:off x="6181707" y="3355568"/>
                  <a:ext cx="23165" cy="133715"/>
                  <a:chOff x="6181707" y="3355568"/>
                  <a:chExt cx="23165" cy="133715"/>
                </a:xfrm>
              </p:grpSpPr>
              <p:grpSp>
                <p:nvGrpSpPr>
                  <p:cNvPr id="323" name="Đồ họa 240">
                    <a:extLst>
                      <a:ext uri="{FF2B5EF4-FFF2-40B4-BE49-F238E27FC236}">
                        <a16:creationId xmlns:a16="http://schemas.microsoft.com/office/drawing/2014/main" xmlns="" id="{3317339E-2001-48D1-7C20-3E1B5EB2F3D5}"/>
                      </a:ext>
                    </a:extLst>
                  </p:cNvPr>
                  <p:cNvGrpSpPr/>
                  <p:nvPr/>
                </p:nvGrpSpPr>
                <p:grpSpPr>
                  <a:xfrm>
                    <a:off x="6181707" y="3355568"/>
                    <a:ext cx="23165" cy="133715"/>
                    <a:chOff x="6181707" y="3355568"/>
                    <a:chExt cx="23165" cy="133715"/>
                  </a:xfrm>
                </p:grpSpPr>
                <p:sp>
                  <p:nvSpPr>
                    <p:cNvPr id="324" name="Hình tự do: Hình 323">
                      <a:extLst>
                        <a:ext uri="{FF2B5EF4-FFF2-40B4-BE49-F238E27FC236}">
                          <a16:creationId xmlns:a16="http://schemas.microsoft.com/office/drawing/2014/main" xmlns="" id="{FFFD6F96-06AA-E4CF-DA5D-F3D7A1CB2CA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81707" y="3355568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1 h 133715"/>
                        <a:gd name="connsiteX6" fmla="*/ 13513 w 23165"/>
                        <a:gd name="connsiteY6" fmla="*/ 5791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1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2"/>
                            <a:pt x="23166" y="125481"/>
                          </a:cubicBezTo>
                          <a:lnTo>
                            <a:pt x="13513" y="5791"/>
                          </a:lnTo>
                          <a:cubicBezTo>
                            <a:pt x="13513" y="3861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25" name="Hình tự do: Hình 324">
                      <a:extLst>
                        <a:ext uri="{FF2B5EF4-FFF2-40B4-BE49-F238E27FC236}">
                          <a16:creationId xmlns:a16="http://schemas.microsoft.com/office/drawing/2014/main" xmlns="" id="{C1C68958-4AAA-1CF6-5CFA-87F97943F1A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81707" y="3361359"/>
                      <a:ext cx="19304" cy="123550"/>
                    </a:xfrm>
                    <a:custGeom>
                      <a:avLst/>
                      <a:gdLst>
                        <a:gd name="connsiteX0" fmla="*/ 5791 w 19304"/>
                        <a:gd name="connsiteY0" fmla="*/ 0 h 123550"/>
                        <a:gd name="connsiteX1" fmla="*/ 0 w 19304"/>
                        <a:gd name="connsiteY1" fmla="*/ 7722 h 123550"/>
                        <a:gd name="connsiteX2" fmla="*/ 7722 w 19304"/>
                        <a:gd name="connsiteY2" fmla="*/ 117759 h 123550"/>
                        <a:gd name="connsiteX3" fmla="*/ 13513 w 19304"/>
                        <a:gd name="connsiteY3" fmla="*/ 123550 h 123550"/>
                        <a:gd name="connsiteX4" fmla="*/ 13513 w 19304"/>
                        <a:gd name="connsiteY4" fmla="*/ 123550 h 123550"/>
                        <a:gd name="connsiteX5" fmla="*/ 19305 w 19304"/>
                        <a:gd name="connsiteY5" fmla="*/ 115828 h 123550"/>
                        <a:gd name="connsiteX6" fmla="*/ 9652 w 19304"/>
                        <a:gd name="connsiteY6" fmla="*/ 5791 h 123550"/>
                        <a:gd name="connsiteX7" fmla="*/ 5791 w 19304"/>
                        <a:gd name="connsiteY7" fmla="*/ 0 h 123550"/>
                        <a:gd name="connsiteX8" fmla="*/ 5791 w 19304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9304" h="123550">
                          <a:moveTo>
                            <a:pt x="5791" y="0"/>
                          </a:moveTo>
                          <a:cubicBezTo>
                            <a:pt x="1931" y="0"/>
                            <a:pt x="0" y="3861"/>
                            <a:pt x="0" y="7722"/>
                          </a:cubicBezTo>
                          <a:lnTo>
                            <a:pt x="7722" y="117759"/>
                          </a:lnTo>
                          <a:cubicBezTo>
                            <a:pt x="7722" y="121620"/>
                            <a:pt x="11583" y="123550"/>
                            <a:pt x="13513" y="123550"/>
                          </a:cubicBezTo>
                          <a:lnTo>
                            <a:pt x="13513" y="123550"/>
                          </a:lnTo>
                          <a:cubicBezTo>
                            <a:pt x="17374" y="123550"/>
                            <a:pt x="19305" y="119689"/>
                            <a:pt x="19305" y="115828"/>
                          </a:cubicBezTo>
                          <a:lnTo>
                            <a:pt x="9652" y="5791"/>
                          </a:lnTo>
                          <a:cubicBezTo>
                            <a:pt x="11583" y="1931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326" name="Hình tự do: Hình 325">
                    <a:extLst>
                      <a:ext uri="{FF2B5EF4-FFF2-40B4-BE49-F238E27FC236}">
                        <a16:creationId xmlns:a16="http://schemas.microsoft.com/office/drawing/2014/main" xmlns="" id="{C4322B4D-6FFE-0EC2-2D66-0DD1941F4B34}"/>
                      </a:ext>
                    </a:extLst>
                  </p:cNvPr>
                  <p:cNvSpPr/>
                  <p:nvPr/>
                </p:nvSpPr>
                <p:spPr>
                  <a:xfrm>
                    <a:off x="6191360" y="3363290"/>
                    <a:ext cx="11582" cy="117758"/>
                  </a:xfrm>
                  <a:custGeom>
                    <a:avLst/>
                    <a:gdLst>
                      <a:gd name="connsiteX0" fmla="*/ 0 w 11582"/>
                      <a:gd name="connsiteY0" fmla="*/ 0 h 117758"/>
                      <a:gd name="connsiteX1" fmla="*/ 0 w 11582"/>
                      <a:gd name="connsiteY1" fmla="*/ 0 h 117758"/>
                      <a:gd name="connsiteX2" fmla="*/ 7722 w 11582"/>
                      <a:gd name="connsiteY2" fmla="*/ 115828 h 117758"/>
                      <a:gd name="connsiteX3" fmla="*/ 9652 w 11582"/>
                      <a:gd name="connsiteY3" fmla="*/ 117759 h 117758"/>
                      <a:gd name="connsiteX4" fmla="*/ 9652 w 11582"/>
                      <a:gd name="connsiteY4" fmla="*/ 117759 h 117758"/>
                      <a:gd name="connsiteX5" fmla="*/ 11583 w 11582"/>
                      <a:gd name="connsiteY5" fmla="*/ 115828 h 117758"/>
                      <a:gd name="connsiteX6" fmla="*/ 0 w 11582"/>
                      <a:gd name="connsiteY6" fmla="*/ 0 h 117758"/>
                      <a:gd name="connsiteX7" fmla="*/ 0 w 11582"/>
                      <a:gd name="connsiteY7" fmla="*/ 0 h 117758"/>
                      <a:gd name="connsiteX8" fmla="*/ 0 w 11582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82" h="117758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lnTo>
                          <a:pt x="7722" y="115828"/>
                        </a:lnTo>
                        <a:cubicBezTo>
                          <a:pt x="7722" y="115828"/>
                          <a:pt x="7722" y="117759"/>
                          <a:pt x="9652" y="117759"/>
                        </a:cubicBezTo>
                        <a:lnTo>
                          <a:pt x="9652" y="117759"/>
                        </a:lnTo>
                        <a:cubicBezTo>
                          <a:pt x="9652" y="117759"/>
                          <a:pt x="11583" y="117759"/>
                          <a:pt x="11583" y="115828"/>
                        </a:cubicBezTo>
                        <a:lnTo>
                          <a:pt x="0" y="0"/>
                        </a:lnTo>
                        <a:cubicBezTo>
                          <a:pt x="1931" y="0"/>
                          <a:pt x="0" y="0"/>
                          <a:pt x="0" y="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27" name="Đồ họa 240">
                  <a:extLst>
                    <a:ext uri="{FF2B5EF4-FFF2-40B4-BE49-F238E27FC236}">
                      <a16:creationId xmlns:a16="http://schemas.microsoft.com/office/drawing/2014/main" xmlns="" id="{54582351-2A72-E150-A6BE-DEE2A4C82B00}"/>
                    </a:ext>
                  </a:extLst>
                </p:cNvPr>
                <p:cNvGrpSpPr/>
                <p:nvPr/>
              </p:nvGrpSpPr>
              <p:grpSpPr>
                <a:xfrm>
                  <a:off x="6116071" y="3361359"/>
                  <a:ext cx="23165" cy="133715"/>
                  <a:chOff x="6116071" y="3361359"/>
                  <a:chExt cx="23165" cy="133715"/>
                </a:xfrm>
              </p:grpSpPr>
              <p:grpSp>
                <p:nvGrpSpPr>
                  <p:cNvPr id="328" name="Đồ họa 240">
                    <a:extLst>
                      <a:ext uri="{FF2B5EF4-FFF2-40B4-BE49-F238E27FC236}">
                        <a16:creationId xmlns:a16="http://schemas.microsoft.com/office/drawing/2014/main" xmlns="" id="{DB507CB6-5B75-7923-9C91-47BAA539F806}"/>
                      </a:ext>
                    </a:extLst>
                  </p:cNvPr>
                  <p:cNvGrpSpPr/>
                  <p:nvPr/>
                </p:nvGrpSpPr>
                <p:grpSpPr>
                  <a:xfrm>
                    <a:off x="6116071" y="3361359"/>
                    <a:ext cx="23165" cy="133715"/>
                    <a:chOff x="6116071" y="3361359"/>
                    <a:chExt cx="23165" cy="133715"/>
                  </a:xfrm>
                </p:grpSpPr>
                <p:sp>
                  <p:nvSpPr>
                    <p:cNvPr id="329" name="Hình tự do: Hình 328">
                      <a:extLst>
                        <a:ext uri="{FF2B5EF4-FFF2-40B4-BE49-F238E27FC236}">
                          <a16:creationId xmlns:a16="http://schemas.microsoft.com/office/drawing/2014/main" xmlns="" id="{4D97A8F2-1DCD-30E0-F0D3-CEDA36F5F2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16071" y="3361359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1 h 133715"/>
                        <a:gd name="connsiteX6" fmla="*/ 13513 w 23165"/>
                        <a:gd name="connsiteY6" fmla="*/ 5791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2"/>
                            <a:pt x="23166" y="125481"/>
                          </a:cubicBezTo>
                          <a:lnTo>
                            <a:pt x="13513" y="5791"/>
                          </a:lnTo>
                          <a:cubicBezTo>
                            <a:pt x="13513" y="1931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30" name="Hình tự do: Hình 329">
                      <a:extLst>
                        <a:ext uri="{FF2B5EF4-FFF2-40B4-BE49-F238E27FC236}">
                          <a16:creationId xmlns:a16="http://schemas.microsoft.com/office/drawing/2014/main" xmlns="" id="{08710FDC-977F-A070-D5BA-20C1437DBA5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16071" y="3367150"/>
                      <a:ext cx="21235" cy="123550"/>
                    </a:xfrm>
                    <a:custGeom>
                      <a:avLst/>
                      <a:gdLst>
                        <a:gd name="connsiteX0" fmla="*/ 5791 w 21235"/>
                        <a:gd name="connsiteY0" fmla="*/ 0 h 123550"/>
                        <a:gd name="connsiteX1" fmla="*/ 0 w 21235"/>
                        <a:gd name="connsiteY1" fmla="*/ 7722 h 123550"/>
                        <a:gd name="connsiteX2" fmla="*/ 9652 w 21235"/>
                        <a:gd name="connsiteY2" fmla="*/ 117759 h 123550"/>
                        <a:gd name="connsiteX3" fmla="*/ 15444 w 21235"/>
                        <a:gd name="connsiteY3" fmla="*/ 123550 h 123550"/>
                        <a:gd name="connsiteX4" fmla="*/ 15444 w 21235"/>
                        <a:gd name="connsiteY4" fmla="*/ 123550 h 123550"/>
                        <a:gd name="connsiteX5" fmla="*/ 21235 w 21235"/>
                        <a:gd name="connsiteY5" fmla="*/ 115828 h 123550"/>
                        <a:gd name="connsiteX6" fmla="*/ 13513 w 21235"/>
                        <a:gd name="connsiteY6" fmla="*/ 5791 h 123550"/>
                        <a:gd name="connsiteX7" fmla="*/ 5791 w 21235"/>
                        <a:gd name="connsiteY7" fmla="*/ 0 h 123550"/>
                        <a:gd name="connsiteX8" fmla="*/ 5791 w 21235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3550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17759"/>
                          </a:lnTo>
                          <a:cubicBezTo>
                            <a:pt x="9652" y="121620"/>
                            <a:pt x="13513" y="123550"/>
                            <a:pt x="15444" y="123550"/>
                          </a:cubicBezTo>
                          <a:lnTo>
                            <a:pt x="15444" y="123550"/>
                          </a:lnTo>
                          <a:cubicBezTo>
                            <a:pt x="19305" y="123550"/>
                            <a:pt x="21235" y="119689"/>
                            <a:pt x="21235" y="115828"/>
                          </a:cubicBezTo>
                          <a:lnTo>
                            <a:pt x="13513" y="5791"/>
                          </a:lnTo>
                          <a:cubicBezTo>
                            <a:pt x="11583" y="1930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331" name="Hình tự do: Hình 330">
                    <a:extLst>
                      <a:ext uri="{FF2B5EF4-FFF2-40B4-BE49-F238E27FC236}">
                        <a16:creationId xmlns:a16="http://schemas.microsoft.com/office/drawing/2014/main" xmlns="" id="{AEC11ADE-A7A7-6980-94FC-BE3CFA947E65}"/>
                      </a:ext>
                    </a:extLst>
                  </p:cNvPr>
                  <p:cNvSpPr/>
                  <p:nvPr/>
                </p:nvSpPr>
                <p:spPr>
                  <a:xfrm>
                    <a:off x="6124866" y="3369081"/>
                    <a:ext cx="12440" cy="117758"/>
                  </a:xfrm>
                  <a:custGeom>
                    <a:avLst/>
                    <a:gdLst>
                      <a:gd name="connsiteX0" fmla="*/ 858 w 12440"/>
                      <a:gd name="connsiteY0" fmla="*/ 0 h 117758"/>
                      <a:gd name="connsiteX1" fmla="*/ 858 w 12440"/>
                      <a:gd name="connsiteY1" fmla="*/ 0 h 117758"/>
                      <a:gd name="connsiteX2" fmla="*/ 8580 w 12440"/>
                      <a:gd name="connsiteY2" fmla="*/ 115828 h 117758"/>
                      <a:gd name="connsiteX3" fmla="*/ 10510 w 12440"/>
                      <a:gd name="connsiteY3" fmla="*/ 117759 h 117758"/>
                      <a:gd name="connsiteX4" fmla="*/ 10510 w 12440"/>
                      <a:gd name="connsiteY4" fmla="*/ 117759 h 117758"/>
                      <a:gd name="connsiteX5" fmla="*/ 12441 w 12440"/>
                      <a:gd name="connsiteY5" fmla="*/ 115828 h 117758"/>
                      <a:gd name="connsiteX6" fmla="*/ 858 w 12440"/>
                      <a:gd name="connsiteY6" fmla="*/ 0 h 117758"/>
                      <a:gd name="connsiteX7" fmla="*/ 858 w 12440"/>
                      <a:gd name="connsiteY7" fmla="*/ 0 h 117758"/>
                      <a:gd name="connsiteX8" fmla="*/ 858 w 12440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2440" h="117758">
                        <a:moveTo>
                          <a:pt x="858" y="0"/>
                        </a:moveTo>
                        <a:cubicBezTo>
                          <a:pt x="858" y="0"/>
                          <a:pt x="-1073" y="0"/>
                          <a:pt x="858" y="0"/>
                        </a:cubicBezTo>
                        <a:lnTo>
                          <a:pt x="8580" y="115828"/>
                        </a:lnTo>
                        <a:cubicBezTo>
                          <a:pt x="8580" y="115828"/>
                          <a:pt x="8580" y="117759"/>
                          <a:pt x="10510" y="117759"/>
                        </a:cubicBezTo>
                        <a:lnTo>
                          <a:pt x="10510" y="117759"/>
                        </a:lnTo>
                        <a:cubicBezTo>
                          <a:pt x="10510" y="117759"/>
                          <a:pt x="12441" y="117759"/>
                          <a:pt x="12441" y="115828"/>
                        </a:cubicBezTo>
                        <a:lnTo>
                          <a:pt x="858" y="0"/>
                        </a:lnTo>
                        <a:cubicBezTo>
                          <a:pt x="2788" y="0"/>
                          <a:pt x="858" y="0"/>
                          <a:pt x="858" y="0"/>
                        </a:cubicBezTo>
                        <a:lnTo>
                          <a:pt x="858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32" name="Đồ họa 240">
                  <a:extLst>
                    <a:ext uri="{FF2B5EF4-FFF2-40B4-BE49-F238E27FC236}">
                      <a16:creationId xmlns:a16="http://schemas.microsoft.com/office/drawing/2014/main" xmlns="" id="{391BF51C-F1F6-62FF-E889-8AAB703E50E9}"/>
                    </a:ext>
                  </a:extLst>
                </p:cNvPr>
                <p:cNvGrpSpPr/>
                <p:nvPr/>
              </p:nvGrpSpPr>
              <p:grpSpPr>
                <a:xfrm>
                  <a:off x="6050435" y="3366637"/>
                  <a:ext cx="23165" cy="134229"/>
                  <a:chOff x="6050435" y="3366637"/>
                  <a:chExt cx="23165" cy="134229"/>
                </a:xfrm>
              </p:grpSpPr>
              <p:grpSp>
                <p:nvGrpSpPr>
                  <p:cNvPr id="333" name="Đồ họa 240">
                    <a:extLst>
                      <a:ext uri="{FF2B5EF4-FFF2-40B4-BE49-F238E27FC236}">
                        <a16:creationId xmlns:a16="http://schemas.microsoft.com/office/drawing/2014/main" xmlns="" id="{471EB945-E27A-036F-84B6-C03373C2A365}"/>
                      </a:ext>
                    </a:extLst>
                  </p:cNvPr>
                  <p:cNvGrpSpPr/>
                  <p:nvPr/>
                </p:nvGrpSpPr>
                <p:grpSpPr>
                  <a:xfrm>
                    <a:off x="6050435" y="3366637"/>
                    <a:ext cx="23165" cy="134229"/>
                    <a:chOff x="6050435" y="3366637"/>
                    <a:chExt cx="23165" cy="134229"/>
                  </a:xfrm>
                </p:grpSpPr>
                <p:sp>
                  <p:nvSpPr>
                    <p:cNvPr id="334" name="Hình tự do: Hình 333">
                      <a:extLst>
                        <a:ext uri="{FF2B5EF4-FFF2-40B4-BE49-F238E27FC236}">
                          <a16:creationId xmlns:a16="http://schemas.microsoft.com/office/drawing/2014/main" xmlns="" id="{08F69439-067D-4116-1B9C-1EAD7573D91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50435" y="3366637"/>
                      <a:ext cx="23165" cy="134229"/>
                    </a:xfrm>
                    <a:custGeom>
                      <a:avLst/>
                      <a:gdLst>
                        <a:gd name="connsiteX0" fmla="*/ 5791 w 23165"/>
                        <a:gd name="connsiteY0" fmla="*/ 513 h 134229"/>
                        <a:gd name="connsiteX1" fmla="*/ 0 w 23165"/>
                        <a:gd name="connsiteY1" fmla="*/ 8235 h 134229"/>
                        <a:gd name="connsiteX2" fmla="*/ 9652 w 23165"/>
                        <a:gd name="connsiteY2" fmla="*/ 127925 h 134229"/>
                        <a:gd name="connsiteX3" fmla="*/ 17374 w 23165"/>
                        <a:gd name="connsiteY3" fmla="*/ 133716 h 134229"/>
                        <a:gd name="connsiteX4" fmla="*/ 17374 w 23165"/>
                        <a:gd name="connsiteY4" fmla="*/ 133716 h 134229"/>
                        <a:gd name="connsiteX5" fmla="*/ 23166 w 23165"/>
                        <a:gd name="connsiteY5" fmla="*/ 125994 h 134229"/>
                        <a:gd name="connsiteX6" fmla="*/ 13513 w 23165"/>
                        <a:gd name="connsiteY6" fmla="*/ 6305 h 134229"/>
                        <a:gd name="connsiteX7" fmla="*/ 5791 w 23165"/>
                        <a:gd name="connsiteY7" fmla="*/ 513 h 134229"/>
                        <a:gd name="connsiteX8" fmla="*/ 5791 w 23165"/>
                        <a:gd name="connsiteY8" fmla="*/ 513 h 13422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4229">
                          <a:moveTo>
                            <a:pt x="5791" y="513"/>
                          </a:moveTo>
                          <a:cubicBezTo>
                            <a:pt x="1930" y="513"/>
                            <a:pt x="0" y="4374"/>
                            <a:pt x="0" y="8235"/>
                          </a:cubicBezTo>
                          <a:lnTo>
                            <a:pt x="9652" y="127925"/>
                          </a:lnTo>
                          <a:cubicBezTo>
                            <a:pt x="9652" y="131785"/>
                            <a:pt x="13513" y="135646"/>
                            <a:pt x="17374" y="133716"/>
                          </a:cubicBezTo>
                          <a:lnTo>
                            <a:pt x="17374" y="133716"/>
                          </a:lnTo>
                          <a:cubicBezTo>
                            <a:pt x="21235" y="133716"/>
                            <a:pt x="23166" y="129855"/>
                            <a:pt x="23166" y="125994"/>
                          </a:cubicBezTo>
                          <a:lnTo>
                            <a:pt x="13513" y="6305"/>
                          </a:lnTo>
                          <a:cubicBezTo>
                            <a:pt x="13513" y="2444"/>
                            <a:pt x="9652" y="-1417"/>
                            <a:pt x="5791" y="513"/>
                          </a:cubicBezTo>
                          <a:lnTo>
                            <a:pt x="5791" y="513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35" name="Hình tự do: Hình 334">
                      <a:extLst>
                        <a:ext uri="{FF2B5EF4-FFF2-40B4-BE49-F238E27FC236}">
                          <a16:creationId xmlns:a16="http://schemas.microsoft.com/office/drawing/2014/main" xmlns="" id="{F778AFFF-F63C-FAD3-9AFC-EA71BFE9293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50435" y="3371011"/>
                      <a:ext cx="21235" cy="123550"/>
                    </a:xfrm>
                    <a:custGeom>
                      <a:avLst/>
                      <a:gdLst>
                        <a:gd name="connsiteX0" fmla="*/ 5791 w 21235"/>
                        <a:gd name="connsiteY0" fmla="*/ 0 h 123550"/>
                        <a:gd name="connsiteX1" fmla="*/ 0 w 21235"/>
                        <a:gd name="connsiteY1" fmla="*/ 7722 h 123550"/>
                        <a:gd name="connsiteX2" fmla="*/ 9652 w 21235"/>
                        <a:gd name="connsiteY2" fmla="*/ 117759 h 123550"/>
                        <a:gd name="connsiteX3" fmla="*/ 15444 w 21235"/>
                        <a:gd name="connsiteY3" fmla="*/ 123550 h 123550"/>
                        <a:gd name="connsiteX4" fmla="*/ 15444 w 21235"/>
                        <a:gd name="connsiteY4" fmla="*/ 123550 h 123550"/>
                        <a:gd name="connsiteX5" fmla="*/ 21235 w 21235"/>
                        <a:gd name="connsiteY5" fmla="*/ 115828 h 123550"/>
                        <a:gd name="connsiteX6" fmla="*/ 11583 w 21235"/>
                        <a:gd name="connsiteY6" fmla="*/ 7722 h 123550"/>
                        <a:gd name="connsiteX7" fmla="*/ 5791 w 21235"/>
                        <a:gd name="connsiteY7" fmla="*/ 0 h 123550"/>
                        <a:gd name="connsiteX8" fmla="*/ 5791 w 21235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3550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17759"/>
                          </a:lnTo>
                          <a:cubicBezTo>
                            <a:pt x="9652" y="121620"/>
                            <a:pt x="13513" y="123550"/>
                            <a:pt x="15444" y="123550"/>
                          </a:cubicBezTo>
                          <a:lnTo>
                            <a:pt x="15444" y="123550"/>
                          </a:lnTo>
                          <a:cubicBezTo>
                            <a:pt x="19305" y="123550"/>
                            <a:pt x="21235" y="119689"/>
                            <a:pt x="21235" y="115828"/>
                          </a:cubicBezTo>
                          <a:lnTo>
                            <a:pt x="11583" y="7722"/>
                          </a:lnTo>
                          <a:cubicBezTo>
                            <a:pt x="11583" y="3861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336" name="Hình tự do: Hình 335">
                    <a:extLst>
                      <a:ext uri="{FF2B5EF4-FFF2-40B4-BE49-F238E27FC236}">
                        <a16:creationId xmlns:a16="http://schemas.microsoft.com/office/drawing/2014/main" xmlns="" id="{D9E7549C-3115-50C2-56B9-DE8A85EEE713}"/>
                      </a:ext>
                    </a:extLst>
                  </p:cNvPr>
                  <p:cNvSpPr/>
                  <p:nvPr/>
                </p:nvSpPr>
                <p:spPr>
                  <a:xfrm>
                    <a:off x="6059230" y="3374872"/>
                    <a:ext cx="12440" cy="117758"/>
                  </a:xfrm>
                  <a:custGeom>
                    <a:avLst/>
                    <a:gdLst>
                      <a:gd name="connsiteX0" fmla="*/ 858 w 12440"/>
                      <a:gd name="connsiteY0" fmla="*/ 0 h 117758"/>
                      <a:gd name="connsiteX1" fmla="*/ 858 w 12440"/>
                      <a:gd name="connsiteY1" fmla="*/ 0 h 117758"/>
                      <a:gd name="connsiteX2" fmla="*/ 8580 w 12440"/>
                      <a:gd name="connsiteY2" fmla="*/ 115828 h 117758"/>
                      <a:gd name="connsiteX3" fmla="*/ 10510 w 12440"/>
                      <a:gd name="connsiteY3" fmla="*/ 117759 h 117758"/>
                      <a:gd name="connsiteX4" fmla="*/ 10510 w 12440"/>
                      <a:gd name="connsiteY4" fmla="*/ 117759 h 117758"/>
                      <a:gd name="connsiteX5" fmla="*/ 12441 w 12440"/>
                      <a:gd name="connsiteY5" fmla="*/ 115828 h 117758"/>
                      <a:gd name="connsiteX6" fmla="*/ 858 w 12440"/>
                      <a:gd name="connsiteY6" fmla="*/ 0 h 117758"/>
                      <a:gd name="connsiteX7" fmla="*/ 858 w 12440"/>
                      <a:gd name="connsiteY7" fmla="*/ 0 h 117758"/>
                      <a:gd name="connsiteX8" fmla="*/ 858 w 12440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2440" h="117758">
                        <a:moveTo>
                          <a:pt x="858" y="0"/>
                        </a:moveTo>
                        <a:cubicBezTo>
                          <a:pt x="858" y="0"/>
                          <a:pt x="-1072" y="0"/>
                          <a:pt x="858" y="0"/>
                        </a:cubicBezTo>
                        <a:lnTo>
                          <a:pt x="8580" y="115828"/>
                        </a:lnTo>
                        <a:cubicBezTo>
                          <a:pt x="8580" y="115828"/>
                          <a:pt x="8580" y="117759"/>
                          <a:pt x="10510" y="117759"/>
                        </a:cubicBezTo>
                        <a:lnTo>
                          <a:pt x="10510" y="117759"/>
                        </a:lnTo>
                        <a:cubicBezTo>
                          <a:pt x="10510" y="117759"/>
                          <a:pt x="12441" y="117759"/>
                          <a:pt x="12441" y="115828"/>
                        </a:cubicBezTo>
                        <a:lnTo>
                          <a:pt x="858" y="0"/>
                        </a:lnTo>
                        <a:cubicBezTo>
                          <a:pt x="2788" y="0"/>
                          <a:pt x="858" y="0"/>
                          <a:pt x="858" y="0"/>
                        </a:cubicBezTo>
                        <a:lnTo>
                          <a:pt x="858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37" name="Đồ họa 240">
                  <a:extLst>
                    <a:ext uri="{FF2B5EF4-FFF2-40B4-BE49-F238E27FC236}">
                      <a16:creationId xmlns:a16="http://schemas.microsoft.com/office/drawing/2014/main" xmlns="" id="{CA1EFF17-BD50-2335-F6D8-3CEF85527218}"/>
                    </a:ext>
                  </a:extLst>
                </p:cNvPr>
                <p:cNvGrpSpPr/>
                <p:nvPr/>
              </p:nvGrpSpPr>
              <p:grpSpPr>
                <a:xfrm>
                  <a:off x="5984799" y="3371011"/>
                  <a:ext cx="23165" cy="133715"/>
                  <a:chOff x="5984799" y="3371011"/>
                  <a:chExt cx="23165" cy="133715"/>
                </a:xfrm>
              </p:grpSpPr>
              <p:grpSp>
                <p:nvGrpSpPr>
                  <p:cNvPr id="338" name="Đồ họa 240">
                    <a:extLst>
                      <a:ext uri="{FF2B5EF4-FFF2-40B4-BE49-F238E27FC236}">
                        <a16:creationId xmlns:a16="http://schemas.microsoft.com/office/drawing/2014/main" xmlns="" id="{9C1F2294-97DA-A80D-F1B9-D18054558423}"/>
                      </a:ext>
                    </a:extLst>
                  </p:cNvPr>
                  <p:cNvGrpSpPr/>
                  <p:nvPr/>
                </p:nvGrpSpPr>
                <p:grpSpPr>
                  <a:xfrm>
                    <a:off x="5984799" y="3371011"/>
                    <a:ext cx="23165" cy="133715"/>
                    <a:chOff x="5984799" y="3371011"/>
                    <a:chExt cx="23165" cy="133715"/>
                  </a:xfrm>
                </p:grpSpPr>
                <p:sp>
                  <p:nvSpPr>
                    <p:cNvPr id="339" name="Hình tự do: Hình 338">
                      <a:extLst>
                        <a:ext uri="{FF2B5EF4-FFF2-40B4-BE49-F238E27FC236}">
                          <a16:creationId xmlns:a16="http://schemas.microsoft.com/office/drawing/2014/main" xmlns="" id="{2383D362-E4E1-6064-9384-7DB06C1B7F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84799" y="3371011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1 h 133715"/>
                        <a:gd name="connsiteX6" fmla="*/ 13513 w 23165"/>
                        <a:gd name="connsiteY6" fmla="*/ 7722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2"/>
                            <a:pt x="23166" y="125481"/>
                          </a:cubicBezTo>
                          <a:lnTo>
                            <a:pt x="13513" y="7722"/>
                          </a:lnTo>
                          <a:cubicBezTo>
                            <a:pt x="13513" y="3861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40" name="Hình tự do: Hình 339">
                      <a:extLst>
                        <a:ext uri="{FF2B5EF4-FFF2-40B4-BE49-F238E27FC236}">
                          <a16:creationId xmlns:a16="http://schemas.microsoft.com/office/drawing/2014/main" xmlns="" id="{5459C56E-7B97-C2D2-2658-F33FE5B4808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84799" y="3376803"/>
                      <a:ext cx="21235" cy="123550"/>
                    </a:xfrm>
                    <a:custGeom>
                      <a:avLst/>
                      <a:gdLst>
                        <a:gd name="connsiteX0" fmla="*/ 5791 w 21235"/>
                        <a:gd name="connsiteY0" fmla="*/ 0 h 123550"/>
                        <a:gd name="connsiteX1" fmla="*/ 0 w 21235"/>
                        <a:gd name="connsiteY1" fmla="*/ 7722 h 123550"/>
                        <a:gd name="connsiteX2" fmla="*/ 9652 w 21235"/>
                        <a:gd name="connsiteY2" fmla="*/ 117759 h 123550"/>
                        <a:gd name="connsiteX3" fmla="*/ 15444 w 21235"/>
                        <a:gd name="connsiteY3" fmla="*/ 123550 h 123550"/>
                        <a:gd name="connsiteX4" fmla="*/ 15444 w 21235"/>
                        <a:gd name="connsiteY4" fmla="*/ 123550 h 123550"/>
                        <a:gd name="connsiteX5" fmla="*/ 21235 w 21235"/>
                        <a:gd name="connsiteY5" fmla="*/ 115828 h 123550"/>
                        <a:gd name="connsiteX6" fmla="*/ 11583 w 21235"/>
                        <a:gd name="connsiteY6" fmla="*/ 5791 h 123550"/>
                        <a:gd name="connsiteX7" fmla="*/ 5791 w 21235"/>
                        <a:gd name="connsiteY7" fmla="*/ 0 h 123550"/>
                        <a:gd name="connsiteX8" fmla="*/ 5791 w 21235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3550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17759"/>
                          </a:lnTo>
                          <a:cubicBezTo>
                            <a:pt x="9652" y="121620"/>
                            <a:pt x="13513" y="123550"/>
                            <a:pt x="15444" y="123550"/>
                          </a:cubicBezTo>
                          <a:lnTo>
                            <a:pt x="15444" y="123550"/>
                          </a:lnTo>
                          <a:cubicBezTo>
                            <a:pt x="19305" y="123550"/>
                            <a:pt x="21235" y="119689"/>
                            <a:pt x="21235" y="115828"/>
                          </a:cubicBezTo>
                          <a:lnTo>
                            <a:pt x="11583" y="5791"/>
                          </a:lnTo>
                          <a:cubicBezTo>
                            <a:pt x="11583" y="1930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341" name="Hình tự do: Hình 340">
                    <a:extLst>
                      <a:ext uri="{FF2B5EF4-FFF2-40B4-BE49-F238E27FC236}">
                        <a16:creationId xmlns:a16="http://schemas.microsoft.com/office/drawing/2014/main" xmlns="" id="{630413EA-9791-ACB0-A955-BA0771107230}"/>
                      </a:ext>
                    </a:extLst>
                  </p:cNvPr>
                  <p:cNvSpPr/>
                  <p:nvPr/>
                </p:nvSpPr>
                <p:spPr>
                  <a:xfrm>
                    <a:off x="5993004" y="3378733"/>
                    <a:ext cx="13030" cy="117758"/>
                  </a:xfrm>
                  <a:custGeom>
                    <a:avLst/>
                    <a:gdLst>
                      <a:gd name="connsiteX0" fmla="*/ 1448 w 13030"/>
                      <a:gd name="connsiteY0" fmla="*/ 0 h 117758"/>
                      <a:gd name="connsiteX1" fmla="*/ 1448 w 13030"/>
                      <a:gd name="connsiteY1" fmla="*/ 0 h 117758"/>
                      <a:gd name="connsiteX2" fmla="*/ 9170 w 13030"/>
                      <a:gd name="connsiteY2" fmla="*/ 115828 h 117758"/>
                      <a:gd name="connsiteX3" fmla="*/ 11100 w 13030"/>
                      <a:gd name="connsiteY3" fmla="*/ 117759 h 117758"/>
                      <a:gd name="connsiteX4" fmla="*/ 11100 w 13030"/>
                      <a:gd name="connsiteY4" fmla="*/ 117759 h 117758"/>
                      <a:gd name="connsiteX5" fmla="*/ 13031 w 13030"/>
                      <a:gd name="connsiteY5" fmla="*/ 115828 h 117758"/>
                      <a:gd name="connsiteX6" fmla="*/ 1448 w 13030"/>
                      <a:gd name="connsiteY6" fmla="*/ 0 h 117758"/>
                      <a:gd name="connsiteX7" fmla="*/ 1448 w 13030"/>
                      <a:gd name="connsiteY7" fmla="*/ 0 h 117758"/>
                      <a:gd name="connsiteX8" fmla="*/ 1448 w 13030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030" h="117758">
                        <a:moveTo>
                          <a:pt x="1448" y="0"/>
                        </a:moveTo>
                        <a:cubicBezTo>
                          <a:pt x="-483" y="0"/>
                          <a:pt x="-483" y="1930"/>
                          <a:pt x="1448" y="0"/>
                        </a:cubicBezTo>
                        <a:lnTo>
                          <a:pt x="9170" y="115828"/>
                        </a:lnTo>
                        <a:cubicBezTo>
                          <a:pt x="9170" y="115828"/>
                          <a:pt x="9170" y="117759"/>
                          <a:pt x="11100" y="117759"/>
                        </a:cubicBezTo>
                        <a:lnTo>
                          <a:pt x="11100" y="117759"/>
                        </a:lnTo>
                        <a:cubicBezTo>
                          <a:pt x="11100" y="117759"/>
                          <a:pt x="13031" y="117759"/>
                          <a:pt x="13031" y="115828"/>
                        </a:cubicBezTo>
                        <a:lnTo>
                          <a:pt x="1448" y="0"/>
                        </a:lnTo>
                        <a:cubicBezTo>
                          <a:pt x="1448" y="0"/>
                          <a:pt x="1448" y="0"/>
                          <a:pt x="1448" y="0"/>
                        </a:cubicBezTo>
                        <a:lnTo>
                          <a:pt x="1448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42" name="Đồ họa 240">
                  <a:extLst>
                    <a:ext uri="{FF2B5EF4-FFF2-40B4-BE49-F238E27FC236}">
                      <a16:creationId xmlns:a16="http://schemas.microsoft.com/office/drawing/2014/main" xmlns="" id="{F04098E1-4A8B-A778-EC9B-F3963AE02DCC}"/>
                    </a:ext>
                  </a:extLst>
                </p:cNvPr>
                <p:cNvGrpSpPr/>
                <p:nvPr/>
              </p:nvGrpSpPr>
              <p:grpSpPr>
                <a:xfrm>
                  <a:off x="5919163" y="3376803"/>
                  <a:ext cx="23165" cy="133715"/>
                  <a:chOff x="5919163" y="3376803"/>
                  <a:chExt cx="23165" cy="133715"/>
                </a:xfrm>
              </p:grpSpPr>
              <p:grpSp>
                <p:nvGrpSpPr>
                  <p:cNvPr id="343" name="Đồ họa 240">
                    <a:extLst>
                      <a:ext uri="{FF2B5EF4-FFF2-40B4-BE49-F238E27FC236}">
                        <a16:creationId xmlns:a16="http://schemas.microsoft.com/office/drawing/2014/main" xmlns="" id="{6BAE93D6-83E0-4BB4-8EF4-6D17CE87EEA4}"/>
                      </a:ext>
                    </a:extLst>
                  </p:cNvPr>
                  <p:cNvGrpSpPr/>
                  <p:nvPr/>
                </p:nvGrpSpPr>
                <p:grpSpPr>
                  <a:xfrm>
                    <a:off x="5919163" y="3376803"/>
                    <a:ext cx="23165" cy="133715"/>
                    <a:chOff x="5919163" y="3376803"/>
                    <a:chExt cx="23165" cy="133715"/>
                  </a:xfrm>
                </p:grpSpPr>
                <p:sp>
                  <p:nvSpPr>
                    <p:cNvPr id="344" name="Hình tự do: Hình 343">
                      <a:extLst>
                        <a:ext uri="{FF2B5EF4-FFF2-40B4-BE49-F238E27FC236}">
                          <a16:creationId xmlns:a16="http://schemas.microsoft.com/office/drawing/2014/main" xmlns="" id="{F726CC94-4680-C1A6-281B-369C6E0BBE2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9163" y="3376803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1 h 133715"/>
                        <a:gd name="connsiteX6" fmla="*/ 13513 w 23165"/>
                        <a:gd name="connsiteY6" fmla="*/ 5791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1"/>
                            <a:pt x="23166" y="125481"/>
                          </a:cubicBezTo>
                          <a:lnTo>
                            <a:pt x="13513" y="5791"/>
                          </a:lnTo>
                          <a:cubicBezTo>
                            <a:pt x="11583" y="1930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45" name="Hình tự do: Hình 344">
                      <a:extLst>
                        <a:ext uri="{FF2B5EF4-FFF2-40B4-BE49-F238E27FC236}">
                          <a16:creationId xmlns:a16="http://schemas.microsoft.com/office/drawing/2014/main" xmlns="" id="{658DADBD-026E-0DA1-15B1-9B9F12F72BA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19163" y="3382594"/>
                      <a:ext cx="21235" cy="123550"/>
                    </a:xfrm>
                    <a:custGeom>
                      <a:avLst/>
                      <a:gdLst>
                        <a:gd name="connsiteX0" fmla="*/ 5791 w 21235"/>
                        <a:gd name="connsiteY0" fmla="*/ 0 h 123550"/>
                        <a:gd name="connsiteX1" fmla="*/ 0 w 21235"/>
                        <a:gd name="connsiteY1" fmla="*/ 7722 h 123550"/>
                        <a:gd name="connsiteX2" fmla="*/ 9652 w 21235"/>
                        <a:gd name="connsiteY2" fmla="*/ 117759 h 123550"/>
                        <a:gd name="connsiteX3" fmla="*/ 15444 w 21235"/>
                        <a:gd name="connsiteY3" fmla="*/ 123550 h 123550"/>
                        <a:gd name="connsiteX4" fmla="*/ 15444 w 21235"/>
                        <a:gd name="connsiteY4" fmla="*/ 123550 h 123550"/>
                        <a:gd name="connsiteX5" fmla="*/ 21235 w 21235"/>
                        <a:gd name="connsiteY5" fmla="*/ 115828 h 123550"/>
                        <a:gd name="connsiteX6" fmla="*/ 11583 w 21235"/>
                        <a:gd name="connsiteY6" fmla="*/ 5791 h 123550"/>
                        <a:gd name="connsiteX7" fmla="*/ 5791 w 21235"/>
                        <a:gd name="connsiteY7" fmla="*/ 0 h 123550"/>
                        <a:gd name="connsiteX8" fmla="*/ 5791 w 21235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3550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17759"/>
                          </a:lnTo>
                          <a:cubicBezTo>
                            <a:pt x="9652" y="121620"/>
                            <a:pt x="13513" y="123550"/>
                            <a:pt x="15444" y="123550"/>
                          </a:cubicBezTo>
                          <a:lnTo>
                            <a:pt x="15444" y="123550"/>
                          </a:lnTo>
                          <a:cubicBezTo>
                            <a:pt x="19305" y="123550"/>
                            <a:pt x="21235" y="119689"/>
                            <a:pt x="21235" y="115828"/>
                          </a:cubicBezTo>
                          <a:lnTo>
                            <a:pt x="11583" y="5791"/>
                          </a:lnTo>
                          <a:cubicBezTo>
                            <a:pt x="11583" y="1930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346" name="Hình tự do: Hình 345">
                    <a:extLst>
                      <a:ext uri="{FF2B5EF4-FFF2-40B4-BE49-F238E27FC236}">
                        <a16:creationId xmlns:a16="http://schemas.microsoft.com/office/drawing/2014/main" xmlns="" id="{F22966BD-3E1C-2C65-F687-9C8E95914E04}"/>
                      </a:ext>
                    </a:extLst>
                  </p:cNvPr>
                  <p:cNvSpPr/>
                  <p:nvPr/>
                </p:nvSpPr>
                <p:spPr>
                  <a:xfrm>
                    <a:off x="5927368" y="3384525"/>
                    <a:ext cx="13030" cy="117758"/>
                  </a:xfrm>
                  <a:custGeom>
                    <a:avLst/>
                    <a:gdLst>
                      <a:gd name="connsiteX0" fmla="*/ 1448 w 13030"/>
                      <a:gd name="connsiteY0" fmla="*/ 0 h 117758"/>
                      <a:gd name="connsiteX1" fmla="*/ 1448 w 13030"/>
                      <a:gd name="connsiteY1" fmla="*/ 0 h 117758"/>
                      <a:gd name="connsiteX2" fmla="*/ 9170 w 13030"/>
                      <a:gd name="connsiteY2" fmla="*/ 115828 h 117758"/>
                      <a:gd name="connsiteX3" fmla="*/ 11100 w 13030"/>
                      <a:gd name="connsiteY3" fmla="*/ 117759 h 117758"/>
                      <a:gd name="connsiteX4" fmla="*/ 11100 w 13030"/>
                      <a:gd name="connsiteY4" fmla="*/ 117759 h 117758"/>
                      <a:gd name="connsiteX5" fmla="*/ 13031 w 13030"/>
                      <a:gd name="connsiteY5" fmla="*/ 115828 h 117758"/>
                      <a:gd name="connsiteX6" fmla="*/ 1448 w 13030"/>
                      <a:gd name="connsiteY6" fmla="*/ 0 h 117758"/>
                      <a:gd name="connsiteX7" fmla="*/ 1448 w 13030"/>
                      <a:gd name="connsiteY7" fmla="*/ 0 h 117758"/>
                      <a:gd name="connsiteX8" fmla="*/ 1448 w 13030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030" h="117758">
                        <a:moveTo>
                          <a:pt x="1448" y="0"/>
                        </a:moveTo>
                        <a:cubicBezTo>
                          <a:pt x="-483" y="0"/>
                          <a:pt x="-483" y="0"/>
                          <a:pt x="1448" y="0"/>
                        </a:cubicBezTo>
                        <a:lnTo>
                          <a:pt x="9170" y="115828"/>
                        </a:lnTo>
                        <a:cubicBezTo>
                          <a:pt x="9170" y="115828"/>
                          <a:pt x="9170" y="117759"/>
                          <a:pt x="11100" y="117759"/>
                        </a:cubicBezTo>
                        <a:lnTo>
                          <a:pt x="11100" y="117759"/>
                        </a:lnTo>
                        <a:cubicBezTo>
                          <a:pt x="11100" y="117759"/>
                          <a:pt x="13031" y="117759"/>
                          <a:pt x="13031" y="115828"/>
                        </a:cubicBezTo>
                        <a:lnTo>
                          <a:pt x="1448" y="0"/>
                        </a:lnTo>
                        <a:cubicBezTo>
                          <a:pt x="1448" y="0"/>
                          <a:pt x="1448" y="0"/>
                          <a:pt x="1448" y="0"/>
                        </a:cubicBezTo>
                        <a:lnTo>
                          <a:pt x="1448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47" name="Đồ họa 240">
                  <a:extLst>
                    <a:ext uri="{FF2B5EF4-FFF2-40B4-BE49-F238E27FC236}">
                      <a16:creationId xmlns:a16="http://schemas.microsoft.com/office/drawing/2014/main" xmlns="" id="{F59C3C10-9C95-989B-DCEB-7D0B61FDBA63}"/>
                    </a:ext>
                  </a:extLst>
                </p:cNvPr>
                <p:cNvGrpSpPr/>
                <p:nvPr/>
              </p:nvGrpSpPr>
              <p:grpSpPr>
                <a:xfrm>
                  <a:off x="5853527" y="3382594"/>
                  <a:ext cx="23165" cy="133715"/>
                  <a:chOff x="5853527" y="3382594"/>
                  <a:chExt cx="23165" cy="133715"/>
                </a:xfrm>
              </p:grpSpPr>
              <p:grpSp>
                <p:nvGrpSpPr>
                  <p:cNvPr id="348" name="Đồ họa 240">
                    <a:extLst>
                      <a:ext uri="{FF2B5EF4-FFF2-40B4-BE49-F238E27FC236}">
                        <a16:creationId xmlns:a16="http://schemas.microsoft.com/office/drawing/2014/main" xmlns="" id="{86BBC8EF-ACCA-95D7-38AE-A114C9ED464F}"/>
                      </a:ext>
                    </a:extLst>
                  </p:cNvPr>
                  <p:cNvGrpSpPr/>
                  <p:nvPr/>
                </p:nvGrpSpPr>
                <p:grpSpPr>
                  <a:xfrm>
                    <a:off x="5853527" y="3382594"/>
                    <a:ext cx="23165" cy="133715"/>
                    <a:chOff x="5853527" y="3382594"/>
                    <a:chExt cx="23165" cy="133715"/>
                  </a:xfrm>
                </p:grpSpPr>
                <p:sp>
                  <p:nvSpPr>
                    <p:cNvPr id="349" name="Hình tự do: Hình 348">
                      <a:extLst>
                        <a:ext uri="{FF2B5EF4-FFF2-40B4-BE49-F238E27FC236}">
                          <a16:creationId xmlns:a16="http://schemas.microsoft.com/office/drawing/2014/main" xmlns="" id="{DF337694-5FDD-0A8E-0977-6DF59001977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3527" y="3382594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0 h 133715"/>
                        <a:gd name="connsiteX6" fmla="*/ 13513 w 23165"/>
                        <a:gd name="connsiteY6" fmla="*/ 5791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1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2"/>
                            <a:pt x="23166" y="125480"/>
                          </a:cubicBezTo>
                          <a:lnTo>
                            <a:pt x="13513" y="5791"/>
                          </a:lnTo>
                          <a:cubicBezTo>
                            <a:pt x="11583" y="1930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50" name="Hình tự do: Hình 349">
                      <a:extLst>
                        <a:ext uri="{FF2B5EF4-FFF2-40B4-BE49-F238E27FC236}">
                          <a16:creationId xmlns:a16="http://schemas.microsoft.com/office/drawing/2014/main" xmlns="" id="{A74B843F-DF75-787B-3C4D-2502C70582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53527" y="3387872"/>
                      <a:ext cx="21235" cy="124063"/>
                    </a:xfrm>
                    <a:custGeom>
                      <a:avLst/>
                      <a:gdLst>
                        <a:gd name="connsiteX0" fmla="*/ 5791 w 21235"/>
                        <a:gd name="connsiteY0" fmla="*/ 513 h 124063"/>
                        <a:gd name="connsiteX1" fmla="*/ 0 w 21235"/>
                        <a:gd name="connsiteY1" fmla="*/ 8235 h 124063"/>
                        <a:gd name="connsiteX2" fmla="*/ 9652 w 21235"/>
                        <a:gd name="connsiteY2" fmla="*/ 118272 h 124063"/>
                        <a:gd name="connsiteX3" fmla="*/ 15444 w 21235"/>
                        <a:gd name="connsiteY3" fmla="*/ 124064 h 124063"/>
                        <a:gd name="connsiteX4" fmla="*/ 15444 w 21235"/>
                        <a:gd name="connsiteY4" fmla="*/ 124064 h 124063"/>
                        <a:gd name="connsiteX5" fmla="*/ 21235 w 21235"/>
                        <a:gd name="connsiteY5" fmla="*/ 116342 h 124063"/>
                        <a:gd name="connsiteX6" fmla="*/ 11583 w 21235"/>
                        <a:gd name="connsiteY6" fmla="*/ 6305 h 124063"/>
                        <a:gd name="connsiteX7" fmla="*/ 5791 w 21235"/>
                        <a:gd name="connsiteY7" fmla="*/ 513 h 124063"/>
                        <a:gd name="connsiteX8" fmla="*/ 5791 w 21235"/>
                        <a:gd name="connsiteY8" fmla="*/ 513 h 12406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4063">
                          <a:moveTo>
                            <a:pt x="5791" y="513"/>
                          </a:moveTo>
                          <a:cubicBezTo>
                            <a:pt x="1931" y="513"/>
                            <a:pt x="0" y="4374"/>
                            <a:pt x="0" y="8235"/>
                          </a:cubicBezTo>
                          <a:lnTo>
                            <a:pt x="9652" y="118272"/>
                          </a:lnTo>
                          <a:cubicBezTo>
                            <a:pt x="9652" y="122133"/>
                            <a:pt x="13513" y="124064"/>
                            <a:pt x="15444" y="124064"/>
                          </a:cubicBezTo>
                          <a:lnTo>
                            <a:pt x="15444" y="124064"/>
                          </a:lnTo>
                          <a:cubicBezTo>
                            <a:pt x="19305" y="124064"/>
                            <a:pt x="21235" y="120203"/>
                            <a:pt x="21235" y="116342"/>
                          </a:cubicBezTo>
                          <a:lnTo>
                            <a:pt x="11583" y="6305"/>
                          </a:lnTo>
                          <a:cubicBezTo>
                            <a:pt x="11583" y="2444"/>
                            <a:pt x="9652" y="-1417"/>
                            <a:pt x="5791" y="513"/>
                          </a:cubicBezTo>
                          <a:lnTo>
                            <a:pt x="5791" y="513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351" name="Hình tự do: Hình 350">
                    <a:extLst>
                      <a:ext uri="{FF2B5EF4-FFF2-40B4-BE49-F238E27FC236}">
                        <a16:creationId xmlns:a16="http://schemas.microsoft.com/office/drawing/2014/main" xmlns="" id="{F4B48F0B-376F-3D1A-CAC0-00990079602D}"/>
                      </a:ext>
                    </a:extLst>
                  </p:cNvPr>
                  <p:cNvSpPr/>
                  <p:nvPr/>
                </p:nvSpPr>
                <p:spPr>
                  <a:xfrm>
                    <a:off x="5861732" y="3390316"/>
                    <a:ext cx="13030" cy="117758"/>
                  </a:xfrm>
                  <a:custGeom>
                    <a:avLst/>
                    <a:gdLst>
                      <a:gd name="connsiteX0" fmla="*/ 1448 w 13030"/>
                      <a:gd name="connsiteY0" fmla="*/ 0 h 117758"/>
                      <a:gd name="connsiteX1" fmla="*/ 1448 w 13030"/>
                      <a:gd name="connsiteY1" fmla="*/ 0 h 117758"/>
                      <a:gd name="connsiteX2" fmla="*/ 9170 w 13030"/>
                      <a:gd name="connsiteY2" fmla="*/ 115828 h 117758"/>
                      <a:gd name="connsiteX3" fmla="*/ 11100 w 13030"/>
                      <a:gd name="connsiteY3" fmla="*/ 117759 h 117758"/>
                      <a:gd name="connsiteX4" fmla="*/ 11100 w 13030"/>
                      <a:gd name="connsiteY4" fmla="*/ 117759 h 117758"/>
                      <a:gd name="connsiteX5" fmla="*/ 13031 w 13030"/>
                      <a:gd name="connsiteY5" fmla="*/ 115828 h 117758"/>
                      <a:gd name="connsiteX6" fmla="*/ 1448 w 13030"/>
                      <a:gd name="connsiteY6" fmla="*/ 0 h 117758"/>
                      <a:gd name="connsiteX7" fmla="*/ 1448 w 13030"/>
                      <a:gd name="connsiteY7" fmla="*/ 0 h 117758"/>
                      <a:gd name="connsiteX8" fmla="*/ 1448 w 13030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030" h="117758">
                        <a:moveTo>
                          <a:pt x="1448" y="0"/>
                        </a:moveTo>
                        <a:cubicBezTo>
                          <a:pt x="-483" y="0"/>
                          <a:pt x="-483" y="0"/>
                          <a:pt x="1448" y="0"/>
                        </a:cubicBezTo>
                        <a:lnTo>
                          <a:pt x="9170" y="115828"/>
                        </a:lnTo>
                        <a:cubicBezTo>
                          <a:pt x="9170" y="115828"/>
                          <a:pt x="9170" y="117759"/>
                          <a:pt x="11100" y="117759"/>
                        </a:cubicBezTo>
                        <a:lnTo>
                          <a:pt x="11100" y="117759"/>
                        </a:lnTo>
                        <a:cubicBezTo>
                          <a:pt x="11100" y="117759"/>
                          <a:pt x="13031" y="117759"/>
                          <a:pt x="13031" y="115828"/>
                        </a:cubicBezTo>
                        <a:lnTo>
                          <a:pt x="1448" y="0"/>
                        </a:lnTo>
                        <a:cubicBezTo>
                          <a:pt x="1448" y="0"/>
                          <a:pt x="1448" y="0"/>
                          <a:pt x="1448" y="0"/>
                        </a:cubicBezTo>
                        <a:lnTo>
                          <a:pt x="1448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52" name="Đồ họa 240">
                  <a:extLst>
                    <a:ext uri="{FF2B5EF4-FFF2-40B4-BE49-F238E27FC236}">
                      <a16:creationId xmlns:a16="http://schemas.microsoft.com/office/drawing/2014/main" xmlns="" id="{413FD33C-1A49-7829-E604-20102B6F6E73}"/>
                    </a:ext>
                  </a:extLst>
                </p:cNvPr>
                <p:cNvGrpSpPr/>
                <p:nvPr/>
              </p:nvGrpSpPr>
              <p:grpSpPr>
                <a:xfrm>
                  <a:off x="5787892" y="3386455"/>
                  <a:ext cx="23165" cy="133715"/>
                  <a:chOff x="5787892" y="3386455"/>
                  <a:chExt cx="23165" cy="133715"/>
                </a:xfrm>
              </p:grpSpPr>
              <p:grpSp>
                <p:nvGrpSpPr>
                  <p:cNvPr id="353" name="Đồ họa 240">
                    <a:extLst>
                      <a:ext uri="{FF2B5EF4-FFF2-40B4-BE49-F238E27FC236}">
                        <a16:creationId xmlns:a16="http://schemas.microsoft.com/office/drawing/2014/main" xmlns="" id="{3E28144C-5C95-76FF-0833-95D7D0439CFD}"/>
                      </a:ext>
                    </a:extLst>
                  </p:cNvPr>
                  <p:cNvGrpSpPr/>
                  <p:nvPr/>
                </p:nvGrpSpPr>
                <p:grpSpPr>
                  <a:xfrm>
                    <a:off x="5787892" y="3386455"/>
                    <a:ext cx="23165" cy="133715"/>
                    <a:chOff x="5787892" y="3386455"/>
                    <a:chExt cx="23165" cy="133715"/>
                  </a:xfrm>
                </p:grpSpPr>
                <p:sp>
                  <p:nvSpPr>
                    <p:cNvPr id="354" name="Hình tự do: Hình 353">
                      <a:extLst>
                        <a:ext uri="{FF2B5EF4-FFF2-40B4-BE49-F238E27FC236}">
                          <a16:creationId xmlns:a16="http://schemas.microsoft.com/office/drawing/2014/main" xmlns="" id="{D0299DCE-6267-8BD1-B349-26893FE215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87892" y="3386455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1 h 133715"/>
                        <a:gd name="connsiteX6" fmla="*/ 13513 w 23165"/>
                        <a:gd name="connsiteY6" fmla="*/ 5791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1"/>
                            <a:pt x="23166" y="125481"/>
                          </a:cubicBezTo>
                          <a:lnTo>
                            <a:pt x="13513" y="5791"/>
                          </a:lnTo>
                          <a:cubicBezTo>
                            <a:pt x="11583" y="3861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55" name="Hình tự do: Hình 354">
                      <a:extLst>
                        <a:ext uri="{FF2B5EF4-FFF2-40B4-BE49-F238E27FC236}">
                          <a16:creationId xmlns:a16="http://schemas.microsoft.com/office/drawing/2014/main" xmlns="" id="{DC335496-9E1E-D918-7316-91B2924C330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87892" y="3392247"/>
                      <a:ext cx="21235" cy="123550"/>
                    </a:xfrm>
                    <a:custGeom>
                      <a:avLst/>
                      <a:gdLst>
                        <a:gd name="connsiteX0" fmla="*/ 5791 w 21235"/>
                        <a:gd name="connsiteY0" fmla="*/ 0 h 123550"/>
                        <a:gd name="connsiteX1" fmla="*/ 0 w 21235"/>
                        <a:gd name="connsiteY1" fmla="*/ 7722 h 123550"/>
                        <a:gd name="connsiteX2" fmla="*/ 9652 w 21235"/>
                        <a:gd name="connsiteY2" fmla="*/ 117759 h 123550"/>
                        <a:gd name="connsiteX3" fmla="*/ 15444 w 21235"/>
                        <a:gd name="connsiteY3" fmla="*/ 123550 h 123550"/>
                        <a:gd name="connsiteX4" fmla="*/ 15444 w 21235"/>
                        <a:gd name="connsiteY4" fmla="*/ 123550 h 123550"/>
                        <a:gd name="connsiteX5" fmla="*/ 21235 w 21235"/>
                        <a:gd name="connsiteY5" fmla="*/ 115828 h 123550"/>
                        <a:gd name="connsiteX6" fmla="*/ 11583 w 21235"/>
                        <a:gd name="connsiteY6" fmla="*/ 5791 h 123550"/>
                        <a:gd name="connsiteX7" fmla="*/ 5791 w 21235"/>
                        <a:gd name="connsiteY7" fmla="*/ 0 h 123550"/>
                        <a:gd name="connsiteX8" fmla="*/ 5791 w 21235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3550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17759"/>
                          </a:lnTo>
                          <a:cubicBezTo>
                            <a:pt x="9652" y="121620"/>
                            <a:pt x="13513" y="123550"/>
                            <a:pt x="15444" y="123550"/>
                          </a:cubicBezTo>
                          <a:lnTo>
                            <a:pt x="15444" y="123550"/>
                          </a:lnTo>
                          <a:cubicBezTo>
                            <a:pt x="19305" y="123550"/>
                            <a:pt x="21235" y="119689"/>
                            <a:pt x="21235" y="115828"/>
                          </a:cubicBezTo>
                          <a:lnTo>
                            <a:pt x="11583" y="5791"/>
                          </a:lnTo>
                          <a:cubicBezTo>
                            <a:pt x="11583" y="1930"/>
                            <a:pt x="772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356" name="Hình tự do: Hình 355">
                    <a:extLst>
                      <a:ext uri="{FF2B5EF4-FFF2-40B4-BE49-F238E27FC236}">
                        <a16:creationId xmlns:a16="http://schemas.microsoft.com/office/drawing/2014/main" xmlns="" id="{2DB641E7-D31C-C110-42EF-BB75C98758D2}"/>
                      </a:ext>
                    </a:extLst>
                  </p:cNvPr>
                  <p:cNvSpPr/>
                  <p:nvPr/>
                </p:nvSpPr>
                <p:spPr>
                  <a:xfrm>
                    <a:off x="5796096" y="3394177"/>
                    <a:ext cx="13030" cy="117758"/>
                  </a:xfrm>
                  <a:custGeom>
                    <a:avLst/>
                    <a:gdLst>
                      <a:gd name="connsiteX0" fmla="*/ 1448 w 13030"/>
                      <a:gd name="connsiteY0" fmla="*/ 0 h 117758"/>
                      <a:gd name="connsiteX1" fmla="*/ 1448 w 13030"/>
                      <a:gd name="connsiteY1" fmla="*/ 0 h 117758"/>
                      <a:gd name="connsiteX2" fmla="*/ 9170 w 13030"/>
                      <a:gd name="connsiteY2" fmla="*/ 115828 h 117758"/>
                      <a:gd name="connsiteX3" fmla="*/ 11100 w 13030"/>
                      <a:gd name="connsiteY3" fmla="*/ 117759 h 117758"/>
                      <a:gd name="connsiteX4" fmla="*/ 11100 w 13030"/>
                      <a:gd name="connsiteY4" fmla="*/ 117759 h 117758"/>
                      <a:gd name="connsiteX5" fmla="*/ 13031 w 13030"/>
                      <a:gd name="connsiteY5" fmla="*/ 115828 h 117758"/>
                      <a:gd name="connsiteX6" fmla="*/ 1448 w 13030"/>
                      <a:gd name="connsiteY6" fmla="*/ 0 h 117758"/>
                      <a:gd name="connsiteX7" fmla="*/ 1448 w 13030"/>
                      <a:gd name="connsiteY7" fmla="*/ 0 h 117758"/>
                      <a:gd name="connsiteX8" fmla="*/ 1448 w 13030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030" h="117758">
                        <a:moveTo>
                          <a:pt x="1448" y="0"/>
                        </a:moveTo>
                        <a:cubicBezTo>
                          <a:pt x="-483" y="0"/>
                          <a:pt x="-483" y="1931"/>
                          <a:pt x="1448" y="0"/>
                        </a:cubicBezTo>
                        <a:lnTo>
                          <a:pt x="9170" y="115828"/>
                        </a:lnTo>
                        <a:cubicBezTo>
                          <a:pt x="9170" y="115828"/>
                          <a:pt x="9170" y="117759"/>
                          <a:pt x="11100" y="117759"/>
                        </a:cubicBezTo>
                        <a:lnTo>
                          <a:pt x="11100" y="117759"/>
                        </a:lnTo>
                        <a:cubicBezTo>
                          <a:pt x="11100" y="117759"/>
                          <a:pt x="13031" y="117759"/>
                          <a:pt x="13031" y="115828"/>
                        </a:cubicBezTo>
                        <a:lnTo>
                          <a:pt x="1448" y="0"/>
                        </a:lnTo>
                        <a:cubicBezTo>
                          <a:pt x="1448" y="1931"/>
                          <a:pt x="1448" y="0"/>
                          <a:pt x="1448" y="0"/>
                        </a:cubicBezTo>
                        <a:lnTo>
                          <a:pt x="1448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57" name="Đồ họa 240">
                  <a:extLst>
                    <a:ext uri="{FF2B5EF4-FFF2-40B4-BE49-F238E27FC236}">
                      <a16:creationId xmlns:a16="http://schemas.microsoft.com/office/drawing/2014/main" xmlns="" id="{84A9D744-895F-8279-FEE2-2CA5B5662AFC}"/>
                    </a:ext>
                  </a:extLst>
                </p:cNvPr>
                <p:cNvGrpSpPr/>
                <p:nvPr/>
              </p:nvGrpSpPr>
              <p:grpSpPr>
                <a:xfrm>
                  <a:off x="5720325" y="3392247"/>
                  <a:ext cx="23165" cy="133715"/>
                  <a:chOff x="5720325" y="3392247"/>
                  <a:chExt cx="23165" cy="133715"/>
                </a:xfrm>
              </p:grpSpPr>
              <p:grpSp>
                <p:nvGrpSpPr>
                  <p:cNvPr id="358" name="Đồ họa 240">
                    <a:extLst>
                      <a:ext uri="{FF2B5EF4-FFF2-40B4-BE49-F238E27FC236}">
                        <a16:creationId xmlns:a16="http://schemas.microsoft.com/office/drawing/2014/main" xmlns="" id="{66B0F202-6264-CD2E-E41F-BF013694F917}"/>
                      </a:ext>
                    </a:extLst>
                  </p:cNvPr>
                  <p:cNvGrpSpPr/>
                  <p:nvPr/>
                </p:nvGrpSpPr>
                <p:grpSpPr>
                  <a:xfrm>
                    <a:off x="5720325" y="3392247"/>
                    <a:ext cx="23165" cy="133715"/>
                    <a:chOff x="5720325" y="3392247"/>
                    <a:chExt cx="23165" cy="133715"/>
                  </a:xfrm>
                </p:grpSpPr>
                <p:sp>
                  <p:nvSpPr>
                    <p:cNvPr id="359" name="Hình tự do: Hình 358">
                      <a:extLst>
                        <a:ext uri="{FF2B5EF4-FFF2-40B4-BE49-F238E27FC236}">
                          <a16:creationId xmlns:a16="http://schemas.microsoft.com/office/drawing/2014/main" xmlns="" id="{5A755338-EAFF-B649-8B11-63EBBAC428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20325" y="3392247"/>
                      <a:ext cx="23165" cy="133715"/>
                    </a:xfrm>
                    <a:custGeom>
                      <a:avLst/>
                      <a:gdLst>
                        <a:gd name="connsiteX0" fmla="*/ 5791 w 23165"/>
                        <a:gd name="connsiteY0" fmla="*/ 0 h 133715"/>
                        <a:gd name="connsiteX1" fmla="*/ 0 w 23165"/>
                        <a:gd name="connsiteY1" fmla="*/ 7722 h 133715"/>
                        <a:gd name="connsiteX2" fmla="*/ 9652 w 23165"/>
                        <a:gd name="connsiteY2" fmla="*/ 127411 h 133715"/>
                        <a:gd name="connsiteX3" fmla="*/ 17374 w 23165"/>
                        <a:gd name="connsiteY3" fmla="*/ 133202 h 133715"/>
                        <a:gd name="connsiteX4" fmla="*/ 17374 w 23165"/>
                        <a:gd name="connsiteY4" fmla="*/ 133202 h 133715"/>
                        <a:gd name="connsiteX5" fmla="*/ 23166 w 23165"/>
                        <a:gd name="connsiteY5" fmla="*/ 125480 h 133715"/>
                        <a:gd name="connsiteX6" fmla="*/ 13513 w 23165"/>
                        <a:gd name="connsiteY6" fmla="*/ 5791 h 133715"/>
                        <a:gd name="connsiteX7" fmla="*/ 5791 w 23165"/>
                        <a:gd name="connsiteY7" fmla="*/ 0 h 133715"/>
                        <a:gd name="connsiteX8" fmla="*/ 5791 w 23165"/>
                        <a:gd name="connsiteY8" fmla="*/ 0 h 1337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3165" h="133715">
                          <a:moveTo>
                            <a:pt x="5791" y="0"/>
                          </a:moveTo>
                          <a:cubicBezTo>
                            <a:pt x="1931" y="0"/>
                            <a:pt x="0" y="3861"/>
                            <a:pt x="0" y="7722"/>
                          </a:cubicBezTo>
                          <a:lnTo>
                            <a:pt x="9652" y="127411"/>
                          </a:lnTo>
                          <a:cubicBezTo>
                            <a:pt x="9652" y="131272"/>
                            <a:pt x="13513" y="135133"/>
                            <a:pt x="17374" y="133202"/>
                          </a:cubicBezTo>
                          <a:lnTo>
                            <a:pt x="17374" y="133202"/>
                          </a:lnTo>
                          <a:cubicBezTo>
                            <a:pt x="21235" y="133202"/>
                            <a:pt x="23166" y="129342"/>
                            <a:pt x="23166" y="125480"/>
                          </a:cubicBezTo>
                          <a:lnTo>
                            <a:pt x="13513" y="5791"/>
                          </a:lnTo>
                          <a:cubicBezTo>
                            <a:pt x="13513" y="1930"/>
                            <a:pt x="965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60" name="Hình tự do: Hình 359">
                      <a:extLst>
                        <a:ext uri="{FF2B5EF4-FFF2-40B4-BE49-F238E27FC236}">
                          <a16:creationId xmlns:a16="http://schemas.microsoft.com/office/drawing/2014/main" xmlns="" id="{71B8A112-FEAE-6430-009D-7EE9D17B6B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22256" y="3398038"/>
                      <a:ext cx="21235" cy="123550"/>
                    </a:xfrm>
                    <a:custGeom>
                      <a:avLst/>
                      <a:gdLst>
                        <a:gd name="connsiteX0" fmla="*/ 5791 w 21235"/>
                        <a:gd name="connsiteY0" fmla="*/ 0 h 123550"/>
                        <a:gd name="connsiteX1" fmla="*/ 0 w 21235"/>
                        <a:gd name="connsiteY1" fmla="*/ 7722 h 123550"/>
                        <a:gd name="connsiteX2" fmla="*/ 9652 w 21235"/>
                        <a:gd name="connsiteY2" fmla="*/ 117759 h 123550"/>
                        <a:gd name="connsiteX3" fmla="*/ 15444 w 21235"/>
                        <a:gd name="connsiteY3" fmla="*/ 123550 h 123550"/>
                        <a:gd name="connsiteX4" fmla="*/ 15444 w 21235"/>
                        <a:gd name="connsiteY4" fmla="*/ 123550 h 123550"/>
                        <a:gd name="connsiteX5" fmla="*/ 21235 w 21235"/>
                        <a:gd name="connsiteY5" fmla="*/ 115828 h 123550"/>
                        <a:gd name="connsiteX6" fmla="*/ 11583 w 21235"/>
                        <a:gd name="connsiteY6" fmla="*/ 5791 h 123550"/>
                        <a:gd name="connsiteX7" fmla="*/ 5791 w 21235"/>
                        <a:gd name="connsiteY7" fmla="*/ 0 h 123550"/>
                        <a:gd name="connsiteX8" fmla="*/ 5791 w 21235"/>
                        <a:gd name="connsiteY8" fmla="*/ 0 h 1235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1235" h="123550">
                          <a:moveTo>
                            <a:pt x="5791" y="0"/>
                          </a:moveTo>
                          <a:cubicBezTo>
                            <a:pt x="1930" y="0"/>
                            <a:pt x="0" y="3861"/>
                            <a:pt x="0" y="7722"/>
                          </a:cubicBezTo>
                          <a:lnTo>
                            <a:pt x="9652" y="117759"/>
                          </a:lnTo>
                          <a:cubicBezTo>
                            <a:pt x="9652" y="121620"/>
                            <a:pt x="13513" y="123550"/>
                            <a:pt x="15444" y="123550"/>
                          </a:cubicBezTo>
                          <a:lnTo>
                            <a:pt x="15444" y="123550"/>
                          </a:lnTo>
                          <a:cubicBezTo>
                            <a:pt x="19305" y="123550"/>
                            <a:pt x="21235" y="119689"/>
                            <a:pt x="21235" y="115828"/>
                          </a:cubicBezTo>
                          <a:lnTo>
                            <a:pt x="11583" y="5791"/>
                          </a:lnTo>
                          <a:cubicBezTo>
                            <a:pt x="11583" y="1930"/>
                            <a:pt x="7722" y="0"/>
                            <a:pt x="5791" y="0"/>
                          </a:cubicBezTo>
                          <a:lnTo>
                            <a:pt x="5791" y="0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361" name="Hình tự do: Hình 360">
                    <a:extLst>
                      <a:ext uri="{FF2B5EF4-FFF2-40B4-BE49-F238E27FC236}">
                        <a16:creationId xmlns:a16="http://schemas.microsoft.com/office/drawing/2014/main" xmlns="" id="{2BEE8C08-9F85-8535-FDD9-04A13A688CD4}"/>
                      </a:ext>
                    </a:extLst>
                  </p:cNvPr>
                  <p:cNvSpPr/>
                  <p:nvPr/>
                </p:nvSpPr>
                <p:spPr>
                  <a:xfrm>
                    <a:off x="5729977" y="3399968"/>
                    <a:ext cx="11582" cy="117758"/>
                  </a:xfrm>
                  <a:custGeom>
                    <a:avLst/>
                    <a:gdLst>
                      <a:gd name="connsiteX0" fmla="*/ 0 w 11582"/>
                      <a:gd name="connsiteY0" fmla="*/ 0 h 117758"/>
                      <a:gd name="connsiteX1" fmla="*/ 0 w 11582"/>
                      <a:gd name="connsiteY1" fmla="*/ 0 h 117758"/>
                      <a:gd name="connsiteX2" fmla="*/ 7722 w 11582"/>
                      <a:gd name="connsiteY2" fmla="*/ 115828 h 117758"/>
                      <a:gd name="connsiteX3" fmla="*/ 9652 w 11582"/>
                      <a:gd name="connsiteY3" fmla="*/ 117759 h 117758"/>
                      <a:gd name="connsiteX4" fmla="*/ 9652 w 11582"/>
                      <a:gd name="connsiteY4" fmla="*/ 117759 h 117758"/>
                      <a:gd name="connsiteX5" fmla="*/ 11583 w 11582"/>
                      <a:gd name="connsiteY5" fmla="*/ 115828 h 117758"/>
                      <a:gd name="connsiteX6" fmla="*/ 0 w 11582"/>
                      <a:gd name="connsiteY6" fmla="*/ 0 h 117758"/>
                      <a:gd name="connsiteX7" fmla="*/ 0 w 11582"/>
                      <a:gd name="connsiteY7" fmla="*/ 0 h 117758"/>
                      <a:gd name="connsiteX8" fmla="*/ 0 w 11582"/>
                      <a:gd name="connsiteY8" fmla="*/ 0 h 1177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582" h="117758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lnTo>
                          <a:pt x="7722" y="115828"/>
                        </a:lnTo>
                        <a:cubicBezTo>
                          <a:pt x="7722" y="115828"/>
                          <a:pt x="7722" y="117759"/>
                          <a:pt x="9652" y="117759"/>
                        </a:cubicBezTo>
                        <a:lnTo>
                          <a:pt x="9652" y="117759"/>
                        </a:lnTo>
                        <a:cubicBezTo>
                          <a:pt x="9652" y="117759"/>
                          <a:pt x="11583" y="117759"/>
                          <a:pt x="11583" y="115828"/>
                        </a:cubicBezTo>
                        <a:lnTo>
                          <a:pt x="0" y="0"/>
                        </a:lnTo>
                        <a:cubicBezTo>
                          <a:pt x="1931" y="0"/>
                          <a:pt x="1931" y="0"/>
                          <a:pt x="0" y="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362" name="Đồ họa 240">
                <a:extLst>
                  <a:ext uri="{FF2B5EF4-FFF2-40B4-BE49-F238E27FC236}">
                    <a16:creationId xmlns:a16="http://schemas.microsoft.com/office/drawing/2014/main" xmlns="" id="{E571A5F2-A807-12E8-6801-E3BF198A2932}"/>
                  </a:ext>
                </a:extLst>
              </p:cNvPr>
              <p:cNvGrpSpPr/>
              <p:nvPr/>
            </p:nvGrpSpPr>
            <p:grpSpPr>
              <a:xfrm>
                <a:off x="5675422" y="3343483"/>
                <a:ext cx="539605" cy="58918"/>
                <a:chOff x="5675422" y="3343483"/>
                <a:chExt cx="539605" cy="58918"/>
              </a:xfrm>
            </p:grpSpPr>
            <p:sp>
              <p:nvSpPr>
                <p:cNvPr id="363" name="Hình tự do: Hình 362">
                  <a:extLst>
                    <a:ext uri="{FF2B5EF4-FFF2-40B4-BE49-F238E27FC236}">
                      <a16:creationId xmlns:a16="http://schemas.microsoft.com/office/drawing/2014/main" xmlns="" id="{F0AAC9DA-99C8-0145-1B57-84341A14300E}"/>
                    </a:ext>
                  </a:extLst>
                </p:cNvPr>
                <p:cNvSpPr/>
                <p:nvPr/>
              </p:nvSpPr>
              <p:spPr>
                <a:xfrm>
                  <a:off x="5675422" y="3343483"/>
                  <a:ext cx="539605" cy="58918"/>
                </a:xfrm>
                <a:custGeom>
                  <a:avLst/>
                  <a:gdLst>
                    <a:gd name="connsiteX0" fmla="*/ 8224 w 539605"/>
                    <a:gd name="connsiteY0" fmla="*/ 41042 h 58918"/>
                    <a:gd name="connsiteX1" fmla="*/ 502 w 539605"/>
                    <a:gd name="connsiteY1" fmla="*/ 50694 h 58918"/>
                    <a:gd name="connsiteX2" fmla="*/ 502 w 539605"/>
                    <a:gd name="connsiteY2" fmla="*/ 50694 h 58918"/>
                    <a:gd name="connsiteX3" fmla="*/ 10155 w 539605"/>
                    <a:gd name="connsiteY3" fmla="*/ 58416 h 58918"/>
                    <a:gd name="connsiteX4" fmla="*/ 531381 w 539605"/>
                    <a:gd name="connsiteY4" fmla="*/ 17876 h 58918"/>
                    <a:gd name="connsiteX5" fmla="*/ 539103 w 539605"/>
                    <a:gd name="connsiteY5" fmla="*/ 8224 h 58918"/>
                    <a:gd name="connsiteX6" fmla="*/ 539103 w 539605"/>
                    <a:gd name="connsiteY6" fmla="*/ 8224 h 58918"/>
                    <a:gd name="connsiteX7" fmla="*/ 529451 w 539605"/>
                    <a:gd name="connsiteY7" fmla="*/ 502 h 58918"/>
                    <a:gd name="connsiteX8" fmla="*/ 8224 w 539605"/>
                    <a:gd name="connsiteY8" fmla="*/ 41042 h 589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39605" h="58918">
                      <a:moveTo>
                        <a:pt x="8224" y="41042"/>
                      </a:moveTo>
                      <a:cubicBezTo>
                        <a:pt x="2433" y="41042"/>
                        <a:pt x="-1428" y="46833"/>
                        <a:pt x="502" y="50694"/>
                      </a:cubicBezTo>
                      <a:lnTo>
                        <a:pt x="502" y="50694"/>
                      </a:lnTo>
                      <a:cubicBezTo>
                        <a:pt x="502" y="56486"/>
                        <a:pt x="6294" y="60347"/>
                        <a:pt x="10155" y="58416"/>
                      </a:cubicBezTo>
                      <a:lnTo>
                        <a:pt x="531381" y="17876"/>
                      </a:lnTo>
                      <a:cubicBezTo>
                        <a:pt x="537173" y="17876"/>
                        <a:pt x="541034" y="12085"/>
                        <a:pt x="539103" y="8224"/>
                      </a:cubicBezTo>
                      <a:lnTo>
                        <a:pt x="539103" y="8224"/>
                      </a:lnTo>
                      <a:cubicBezTo>
                        <a:pt x="539103" y="2433"/>
                        <a:pt x="533312" y="-1428"/>
                        <a:pt x="529451" y="502"/>
                      </a:cubicBezTo>
                      <a:lnTo>
                        <a:pt x="8224" y="41042"/>
                      </a:lnTo>
                      <a:close/>
                    </a:path>
                  </a:pathLst>
                </a:custGeom>
                <a:solidFill>
                  <a:srgbClr val="1268B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64" name="Hình tự do: Hình 363">
                  <a:extLst>
                    <a:ext uri="{FF2B5EF4-FFF2-40B4-BE49-F238E27FC236}">
                      <a16:creationId xmlns:a16="http://schemas.microsoft.com/office/drawing/2014/main" xmlns="" id="{EECE300E-697F-9B36-ADAA-B269EA601406}"/>
                    </a:ext>
                  </a:extLst>
                </p:cNvPr>
                <p:cNvSpPr/>
                <p:nvPr/>
              </p:nvSpPr>
              <p:spPr>
                <a:xfrm>
                  <a:off x="5681716" y="3353637"/>
                  <a:ext cx="528948" cy="46331"/>
                </a:xfrm>
                <a:custGeom>
                  <a:avLst/>
                  <a:gdLst>
                    <a:gd name="connsiteX0" fmla="*/ 9652 w 528948"/>
                    <a:gd name="connsiteY0" fmla="*/ 40540 h 46331"/>
                    <a:gd name="connsiteX1" fmla="*/ 0 w 528948"/>
                    <a:gd name="connsiteY1" fmla="*/ 44401 h 46331"/>
                    <a:gd name="connsiteX2" fmla="*/ 0 w 528948"/>
                    <a:gd name="connsiteY2" fmla="*/ 44401 h 46331"/>
                    <a:gd name="connsiteX3" fmla="*/ 9652 w 528948"/>
                    <a:gd name="connsiteY3" fmla="*/ 46331 h 46331"/>
                    <a:gd name="connsiteX4" fmla="*/ 519296 w 528948"/>
                    <a:gd name="connsiteY4" fmla="*/ 5791 h 46331"/>
                    <a:gd name="connsiteX5" fmla="*/ 528949 w 528948"/>
                    <a:gd name="connsiteY5" fmla="*/ 1930 h 46331"/>
                    <a:gd name="connsiteX6" fmla="*/ 528949 w 528948"/>
                    <a:gd name="connsiteY6" fmla="*/ 1930 h 46331"/>
                    <a:gd name="connsiteX7" fmla="*/ 519296 w 528948"/>
                    <a:gd name="connsiteY7" fmla="*/ 0 h 46331"/>
                    <a:gd name="connsiteX8" fmla="*/ 9652 w 528948"/>
                    <a:gd name="connsiteY8" fmla="*/ 40540 h 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28948" h="46331">
                      <a:moveTo>
                        <a:pt x="9652" y="40540"/>
                      </a:moveTo>
                      <a:cubicBezTo>
                        <a:pt x="3861" y="40540"/>
                        <a:pt x="0" y="42470"/>
                        <a:pt x="0" y="44401"/>
                      </a:cubicBezTo>
                      <a:lnTo>
                        <a:pt x="0" y="44401"/>
                      </a:lnTo>
                      <a:cubicBezTo>
                        <a:pt x="0" y="46331"/>
                        <a:pt x="3861" y="46331"/>
                        <a:pt x="9652" y="46331"/>
                      </a:cubicBezTo>
                      <a:lnTo>
                        <a:pt x="519296" y="5791"/>
                      </a:lnTo>
                      <a:cubicBezTo>
                        <a:pt x="525088" y="5791"/>
                        <a:pt x="528949" y="3861"/>
                        <a:pt x="528949" y="1930"/>
                      </a:cubicBezTo>
                      <a:lnTo>
                        <a:pt x="528949" y="1930"/>
                      </a:lnTo>
                      <a:cubicBezTo>
                        <a:pt x="528949" y="0"/>
                        <a:pt x="525088" y="0"/>
                        <a:pt x="519296" y="0"/>
                      </a:cubicBezTo>
                      <a:lnTo>
                        <a:pt x="9652" y="40540"/>
                      </a:lnTo>
                      <a:close/>
                    </a:path>
                  </a:pathLst>
                </a:custGeom>
                <a:solidFill>
                  <a:srgbClr val="00A4E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69" name="Đồ họa 240">
              <a:extLst>
                <a:ext uri="{FF2B5EF4-FFF2-40B4-BE49-F238E27FC236}">
                  <a16:creationId xmlns:a16="http://schemas.microsoft.com/office/drawing/2014/main" xmlns="" id="{27F44DCC-2FFA-EFD6-96B8-87260C9E8E2C}"/>
                </a:ext>
              </a:extLst>
            </p:cNvPr>
            <p:cNvGrpSpPr/>
            <p:nvPr/>
          </p:nvGrpSpPr>
          <p:grpSpPr>
            <a:xfrm>
              <a:off x="5982403" y="4090839"/>
              <a:ext cx="1154188" cy="703773"/>
              <a:chOff x="6410709" y="3955220"/>
              <a:chExt cx="613406" cy="374028"/>
            </a:xfrm>
          </p:grpSpPr>
          <p:grpSp>
            <p:nvGrpSpPr>
              <p:cNvPr id="270" name="Đồ họa 240">
                <a:extLst>
                  <a:ext uri="{FF2B5EF4-FFF2-40B4-BE49-F238E27FC236}">
                    <a16:creationId xmlns:a16="http://schemas.microsoft.com/office/drawing/2014/main" xmlns="" id="{B453B1FE-C545-1C0C-FC42-E30994F37A7C}"/>
                  </a:ext>
                </a:extLst>
              </p:cNvPr>
              <p:cNvGrpSpPr/>
              <p:nvPr/>
            </p:nvGrpSpPr>
            <p:grpSpPr>
              <a:xfrm>
                <a:off x="6410709" y="4094214"/>
                <a:ext cx="557423" cy="235034"/>
                <a:chOff x="6410709" y="4094214"/>
                <a:chExt cx="557423" cy="235034"/>
              </a:xfrm>
            </p:grpSpPr>
            <p:sp>
              <p:nvSpPr>
                <p:cNvPr id="271" name="Hình tự do: Hình 270">
                  <a:extLst>
                    <a:ext uri="{FF2B5EF4-FFF2-40B4-BE49-F238E27FC236}">
                      <a16:creationId xmlns:a16="http://schemas.microsoft.com/office/drawing/2014/main" xmlns="" id="{80843317-4F8B-5C4D-F18D-8B639CE46072}"/>
                    </a:ext>
                  </a:extLst>
                </p:cNvPr>
                <p:cNvSpPr/>
                <p:nvPr/>
              </p:nvSpPr>
              <p:spPr>
                <a:xfrm>
                  <a:off x="6410709" y="4094214"/>
                  <a:ext cx="557423" cy="235034"/>
                </a:xfrm>
                <a:custGeom>
                  <a:avLst/>
                  <a:gdLst>
                    <a:gd name="connsiteX0" fmla="*/ 14237 w 557423"/>
                    <a:gd name="connsiteY0" fmla="*/ 724 h 235034"/>
                    <a:gd name="connsiteX1" fmla="*/ 724 w 557423"/>
                    <a:gd name="connsiteY1" fmla="*/ 6515 h 235034"/>
                    <a:gd name="connsiteX2" fmla="*/ 724 w 557423"/>
                    <a:gd name="connsiteY2" fmla="*/ 6515 h 235034"/>
                    <a:gd name="connsiteX3" fmla="*/ 6515 w 557423"/>
                    <a:gd name="connsiteY3" fmla="*/ 20029 h 235034"/>
                    <a:gd name="connsiteX4" fmla="*/ 543186 w 557423"/>
                    <a:gd name="connsiteY4" fmla="*/ 234311 h 235034"/>
                    <a:gd name="connsiteX5" fmla="*/ 556699 w 557423"/>
                    <a:gd name="connsiteY5" fmla="*/ 228519 h 235034"/>
                    <a:gd name="connsiteX6" fmla="*/ 556699 w 557423"/>
                    <a:gd name="connsiteY6" fmla="*/ 228519 h 235034"/>
                    <a:gd name="connsiteX7" fmla="*/ 550908 w 557423"/>
                    <a:gd name="connsiteY7" fmla="*/ 215006 h 235034"/>
                    <a:gd name="connsiteX8" fmla="*/ 14237 w 557423"/>
                    <a:gd name="connsiteY8" fmla="*/ 724 h 2350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57423" h="235034">
                      <a:moveTo>
                        <a:pt x="14237" y="724"/>
                      </a:moveTo>
                      <a:cubicBezTo>
                        <a:pt x="8446" y="-1207"/>
                        <a:pt x="2654" y="724"/>
                        <a:pt x="724" y="6515"/>
                      </a:cubicBezTo>
                      <a:lnTo>
                        <a:pt x="724" y="6515"/>
                      </a:lnTo>
                      <a:cubicBezTo>
                        <a:pt x="-1207" y="12307"/>
                        <a:pt x="724" y="18098"/>
                        <a:pt x="6515" y="20029"/>
                      </a:cubicBezTo>
                      <a:lnTo>
                        <a:pt x="543186" y="234311"/>
                      </a:lnTo>
                      <a:cubicBezTo>
                        <a:pt x="548977" y="236241"/>
                        <a:pt x="554769" y="234311"/>
                        <a:pt x="556699" y="228519"/>
                      </a:cubicBezTo>
                      <a:lnTo>
                        <a:pt x="556699" y="228519"/>
                      </a:lnTo>
                      <a:cubicBezTo>
                        <a:pt x="558630" y="222728"/>
                        <a:pt x="556699" y="216937"/>
                        <a:pt x="550908" y="215006"/>
                      </a:cubicBezTo>
                      <a:lnTo>
                        <a:pt x="14237" y="724"/>
                      </a:lnTo>
                      <a:close/>
                    </a:path>
                  </a:pathLst>
                </a:custGeom>
                <a:solidFill>
                  <a:srgbClr val="1268B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Hình tự do: Hình 271">
                  <a:extLst>
                    <a:ext uri="{FF2B5EF4-FFF2-40B4-BE49-F238E27FC236}">
                      <a16:creationId xmlns:a16="http://schemas.microsoft.com/office/drawing/2014/main" xmlns="" id="{9C5A51B6-35B9-BAA4-9FDC-2B7968F8B9F0}"/>
                    </a:ext>
                  </a:extLst>
                </p:cNvPr>
                <p:cNvSpPr/>
                <p:nvPr/>
              </p:nvSpPr>
              <p:spPr>
                <a:xfrm>
                  <a:off x="6417225" y="4107003"/>
                  <a:ext cx="542461" cy="219108"/>
                </a:xfrm>
                <a:custGeom>
                  <a:avLst/>
                  <a:gdLst>
                    <a:gd name="connsiteX0" fmla="*/ 9652 w 542461"/>
                    <a:gd name="connsiteY0" fmla="*/ 1448 h 219108"/>
                    <a:gd name="connsiteX1" fmla="*/ 0 w 542461"/>
                    <a:gd name="connsiteY1" fmla="*/ 1448 h 219108"/>
                    <a:gd name="connsiteX2" fmla="*/ 0 w 542461"/>
                    <a:gd name="connsiteY2" fmla="*/ 1448 h 219108"/>
                    <a:gd name="connsiteX3" fmla="*/ 7722 w 542461"/>
                    <a:gd name="connsiteY3" fmla="*/ 7239 h 219108"/>
                    <a:gd name="connsiteX4" fmla="*/ 532810 w 542461"/>
                    <a:gd name="connsiteY4" fmla="*/ 217661 h 219108"/>
                    <a:gd name="connsiteX5" fmla="*/ 542462 w 542461"/>
                    <a:gd name="connsiteY5" fmla="*/ 217661 h 219108"/>
                    <a:gd name="connsiteX6" fmla="*/ 542462 w 542461"/>
                    <a:gd name="connsiteY6" fmla="*/ 217661 h 219108"/>
                    <a:gd name="connsiteX7" fmla="*/ 534740 w 542461"/>
                    <a:gd name="connsiteY7" fmla="*/ 211869 h 219108"/>
                    <a:gd name="connsiteX8" fmla="*/ 9652 w 542461"/>
                    <a:gd name="connsiteY8" fmla="*/ 1448 h 219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42461" h="219108">
                      <a:moveTo>
                        <a:pt x="9652" y="1448"/>
                      </a:moveTo>
                      <a:cubicBezTo>
                        <a:pt x="3861" y="-483"/>
                        <a:pt x="0" y="-483"/>
                        <a:pt x="0" y="1448"/>
                      </a:cubicBezTo>
                      <a:lnTo>
                        <a:pt x="0" y="1448"/>
                      </a:lnTo>
                      <a:cubicBezTo>
                        <a:pt x="0" y="3378"/>
                        <a:pt x="3861" y="5309"/>
                        <a:pt x="7722" y="7239"/>
                      </a:cubicBezTo>
                      <a:lnTo>
                        <a:pt x="532810" y="217661"/>
                      </a:lnTo>
                      <a:cubicBezTo>
                        <a:pt x="538601" y="219591"/>
                        <a:pt x="542462" y="219591"/>
                        <a:pt x="542462" y="217661"/>
                      </a:cubicBezTo>
                      <a:lnTo>
                        <a:pt x="542462" y="217661"/>
                      </a:lnTo>
                      <a:cubicBezTo>
                        <a:pt x="542462" y="215730"/>
                        <a:pt x="538601" y="213800"/>
                        <a:pt x="534740" y="211869"/>
                      </a:cubicBezTo>
                      <a:lnTo>
                        <a:pt x="9652" y="1448"/>
                      </a:lnTo>
                      <a:close/>
                    </a:path>
                  </a:pathLst>
                </a:custGeom>
                <a:solidFill>
                  <a:srgbClr val="00A4E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73" name="Đồ họa 240">
                <a:extLst>
                  <a:ext uri="{FF2B5EF4-FFF2-40B4-BE49-F238E27FC236}">
                    <a16:creationId xmlns:a16="http://schemas.microsoft.com/office/drawing/2014/main" xmlns="" id="{12B610D5-B8DA-E21A-5FED-9CD34CBB57BC}"/>
                  </a:ext>
                </a:extLst>
              </p:cNvPr>
              <p:cNvGrpSpPr/>
              <p:nvPr/>
            </p:nvGrpSpPr>
            <p:grpSpPr>
              <a:xfrm>
                <a:off x="6460868" y="3984144"/>
                <a:ext cx="538185" cy="327764"/>
                <a:chOff x="6460868" y="3984144"/>
                <a:chExt cx="538185" cy="327764"/>
              </a:xfrm>
            </p:grpSpPr>
            <p:grpSp>
              <p:nvGrpSpPr>
                <p:cNvPr id="274" name="Đồ họa 240">
                  <a:extLst>
                    <a:ext uri="{FF2B5EF4-FFF2-40B4-BE49-F238E27FC236}">
                      <a16:creationId xmlns:a16="http://schemas.microsoft.com/office/drawing/2014/main" xmlns="" id="{105720DA-940A-268C-EA02-133E7D64A1B1}"/>
                    </a:ext>
                  </a:extLst>
                </p:cNvPr>
                <p:cNvGrpSpPr/>
                <p:nvPr/>
              </p:nvGrpSpPr>
              <p:grpSpPr>
                <a:xfrm>
                  <a:off x="6933833" y="4173330"/>
                  <a:ext cx="65220" cy="138578"/>
                  <a:chOff x="6933833" y="4173330"/>
                  <a:chExt cx="65220" cy="138578"/>
                </a:xfrm>
              </p:grpSpPr>
              <p:grpSp>
                <p:nvGrpSpPr>
                  <p:cNvPr id="275" name="Đồ họa 240">
                    <a:extLst>
                      <a:ext uri="{FF2B5EF4-FFF2-40B4-BE49-F238E27FC236}">
                        <a16:creationId xmlns:a16="http://schemas.microsoft.com/office/drawing/2014/main" xmlns="" id="{99E030AF-E135-A6DA-8A29-64B2EA593A22}"/>
                      </a:ext>
                    </a:extLst>
                  </p:cNvPr>
                  <p:cNvGrpSpPr/>
                  <p:nvPr/>
                </p:nvGrpSpPr>
                <p:grpSpPr>
                  <a:xfrm>
                    <a:off x="6933833" y="4173330"/>
                    <a:ext cx="65220" cy="138578"/>
                    <a:chOff x="6933833" y="4173330"/>
                    <a:chExt cx="65220" cy="138578"/>
                  </a:xfrm>
                </p:grpSpPr>
                <p:sp>
                  <p:nvSpPr>
                    <p:cNvPr id="276" name="Hình tự do: Hình 275">
                      <a:extLst>
                        <a:ext uri="{FF2B5EF4-FFF2-40B4-BE49-F238E27FC236}">
                          <a16:creationId xmlns:a16="http://schemas.microsoft.com/office/drawing/2014/main" xmlns="" id="{05209E34-347A-2627-74AA-E147889050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33833" y="4173330"/>
                      <a:ext cx="65220" cy="138578"/>
                    </a:xfrm>
                    <a:custGeom>
                      <a:avLst/>
                      <a:gdLst>
                        <a:gd name="connsiteX0" fmla="*/ 60602 w 65220"/>
                        <a:gd name="connsiteY0" fmla="*/ 757 h 138578"/>
                        <a:gd name="connsiteX1" fmla="*/ 50950 w 65220"/>
                        <a:gd name="connsiteY1" fmla="*/ 4618 h 138578"/>
                        <a:gd name="connsiteX2" fmla="*/ 757 w 65220"/>
                        <a:gd name="connsiteY2" fmla="*/ 128168 h 138578"/>
                        <a:gd name="connsiteX3" fmla="*/ 4618 w 65220"/>
                        <a:gd name="connsiteY3" fmla="*/ 137821 h 138578"/>
                        <a:gd name="connsiteX4" fmla="*/ 4618 w 65220"/>
                        <a:gd name="connsiteY4" fmla="*/ 137821 h 138578"/>
                        <a:gd name="connsiteX5" fmla="*/ 14271 w 65220"/>
                        <a:gd name="connsiteY5" fmla="*/ 133960 h 138578"/>
                        <a:gd name="connsiteX6" fmla="*/ 64463 w 65220"/>
                        <a:gd name="connsiteY6" fmla="*/ 10410 h 138578"/>
                        <a:gd name="connsiteX7" fmla="*/ 60602 w 65220"/>
                        <a:gd name="connsiteY7" fmla="*/ 757 h 138578"/>
                        <a:gd name="connsiteX8" fmla="*/ 60602 w 65220"/>
                        <a:gd name="connsiteY8" fmla="*/ 757 h 1385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220" h="138578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446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77" name="Hình tự do: Hình 276">
                      <a:extLst>
                        <a:ext uri="{FF2B5EF4-FFF2-40B4-BE49-F238E27FC236}">
                          <a16:creationId xmlns:a16="http://schemas.microsoft.com/office/drawing/2014/main" xmlns="" id="{C3F3E107-9537-C4DD-28C0-B132BBC73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39625" y="4179121"/>
                      <a:ext cx="56740" cy="128925"/>
                    </a:xfrm>
                    <a:custGeom>
                      <a:avLst/>
                      <a:gdLst>
                        <a:gd name="connsiteX0" fmla="*/ 52880 w 56740"/>
                        <a:gd name="connsiteY0" fmla="*/ 757 h 128925"/>
                        <a:gd name="connsiteX1" fmla="*/ 45158 w 56740"/>
                        <a:gd name="connsiteY1" fmla="*/ 4618 h 128925"/>
                        <a:gd name="connsiteX2" fmla="*/ 757 w 56740"/>
                        <a:gd name="connsiteY2" fmla="*/ 118516 h 128925"/>
                        <a:gd name="connsiteX3" fmla="*/ 4618 w 56740"/>
                        <a:gd name="connsiteY3" fmla="*/ 128168 h 128925"/>
                        <a:gd name="connsiteX4" fmla="*/ 4618 w 56740"/>
                        <a:gd name="connsiteY4" fmla="*/ 128168 h 128925"/>
                        <a:gd name="connsiteX5" fmla="*/ 12340 w 56740"/>
                        <a:gd name="connsiteY5" fmla="*/ 124307 h 128925"/>
                        <a:gd name="connsiteX6" fmla="*/ 56741 w 56740"/>
                        <a:gd name="connsiteY6" fmla="*/ 10410 h 128925"/>
                        <a:gd name="connsiteX7" fmla="*/ 52880 w 56740"/>
                        <a:gd name="connsiteY7" fmla="*/ 757 h 128925"/>
                        <a:gd name="connsiteX8" fmla="*/ 52880 w 56740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740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6741" y="6549"/>
                            <a:pt x="5481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278" name="Hình tự do: Hình 277">
                    <a:extLst>
                      <a:ext uri="{FF2B5EF4-FFF2-40B4-BE49-F238E27FC236}">
                        <a16:creationId xmlns:a16="http://schemas.microsoft.com/office/drawing/2014/main" xmlns="" id="{6EDA9162-4984-1210-AC17-71314E65EDEF}"/>
                      </a:ext>
                    </a:extLst>
                  </p:cNvPr>
                  <p:cNvSpPr/>
                  <p:nvPr/>
                </p:nvSpPr>
                <p:spPr>
                  <a:xfrm>
                    <a:off x="6946173" y="4183739"/>
                    <a:ext cx="48261" cy="121619"/>
                  </a:xfrm>
                  <a:custGeom>
                    <a:avLst/>
                    <a:gdLst>
                      <a:gd name="connsiteX0" fmla="*/ 48262 w 48261"/>
                      <a:gd name="connsiteY0" fmla="*/ 0 h 121619"/>
                      <a:gd name="connsiteX1" fmla="*/ 48262 w 48261"/>
                      <a:gd name="connsiteY1" fmla="*/ 0 h 121619"/>
                      <a:gd name="connsiteX2" fmla="*/ 0 w 48261"/>
                      <a:gd name="connsiteY2" fmla="*/ 119689 h 121619"/>
                      <a:gd name="connsiteX3" fmla="*/ 0 w 48261"/>
                      <a:gd name="connsiteY3" fmla="*/ 121620 h 121619"/>
                      <a:gd name="connsiteX4" fmla="*/ 0 w 48261"/>
                      <a:gd name="connsiteY4" fmla="*/ 121620 h 121619"/>
                      <a:gd name="connsiteX5" fmla="*/ 1930 w 48261"/>
                      <a:gd name="connsiteY5" fmla="*/ 121620 h 121619"/>
                      <a:gd name="connsiteX6" fmla="*/ 48262 w 48261"/>
                      <a:gd name="connsiteY6" fmla="*/ 0 h 121619"/>
                      <a:gd name="connsiteX7" fmla="*/ 48262 w 48261"/>
                      <a:gd name="connsiteY7" fmla="*/ 0 h 121619"/>
                      <a:gd name="connsiteX8" fmla="*/ 48262 w 48261"/>
                      <a:gd name="connsiteY8" fmla="*/ 0 h 121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1619">
                        <a:moveTo>
                          <a:pt x="48262" y="0"/>
                        </a:moveTo>
                        <a:cubicBezTo>
                          <a:pt x="48262" y="0"/>
                          <a:pt x="46331" y="0"/>
                          <a:pt x="48262" y="0"/>
                        </a:cubicBezTo>
                        <a:lnTo>
                          <a:pt x="0" y="119689"/>
                        </a:lnTo>
                        <a:cubicBezTo>
                          <a:pt x="0" y="119689"/>
                          <a:pt x="0" y="121620"/>
                          <a:pt x="0" y="121620"/>
                        </a:cubicBezTo>
                        <a:lnTo>
                          <a:pt x="0" y="121620"/>
                        </a:lnTo>
                        <a:cubicBezTo>
                          <a:pt x="0" y="121620"/>
                          <a:pt x="1930" y="121620"/>
                          <a:pt x="1930" y="121620"/>
                        </a:cubicBezTo>
                        <a:lnTo>
                          <a:pt x="48262" y="0"/>
                        </a:lnTo>
                        <a:cubicBezTo>
                          <a:pt x="48262" y="0"/>
                          <a:pt x="48262" y="0"/>
                          <a:pt x="48262" y="0"/>
                        </a:cubicBezTo>
                        <a:lnTo>
                          <a:pt x="48262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279" name="Đồ họa 240">
                  <a:extLst>
                    <a:ext uri="{FF2B5EF4-FFF2-40B4-BE49-F238E27FC236}">
                      <a16:creationId xmlns:a16="http://schemas.microsoft.com/office/drawing/2014/main" xmlns="" id="{8E987558-3835-EB71-723F-1D172E2576BC}"/>
                    </a:ext>
                  </a:extLst>
                </p:cNvPr>
                <p:cNvGrpSpPr/>
                <p:nvPr/>
              </p:nvGrpSpPr>
              <p:grpSpPr>
                <a:xfrm>
                  <a:off x="6866267" y="4146303"/>
                  <a:ext cx="65220" cy="138578"/>
                  <a:chOff x="6866267" y="4146303"/>
                  <a:chExt cx="65220" cy="138578"/>
                </a:xfrm>
              </p:grpSpPr>
              <p:grpSp>
                <p:nvGrpSpPr>
                  <p:cNvPr id="280" name="Đồ họa 240">
                    <a:extLst>
                      <a:ext uri="{FF2B5EF4-FFF2-40B4-BE49-F238E27FC236}">
                        <a16:creationId xmlns:a16="http://schemas.microsoft.com/office/drawing/2014/main" xmlns="" id="{F76E0F20-D74A-8B2F-A67F-206F2FDF5814}"/>
                      </a:ext>
                    </a:extLst>
                  </p:cNvPr>
                  <p:cNvGrpSpPr/>
                  <p:nvPr/>
                </p:nvGrpSpPr>
                <p:grpSpPr>
                  <a:xfrm>
                    <a:off x="6866267" y="4146303"/>
                    <a:ext cx="65220" cy="138578"/>
                    <a:chOff x="6866267" y="4146303"/>
                    <a:chExt cx="65220" cy="138578"/>
                  </a:xfrm>
                </p:grpSpPr>
                <p:sp>
                  <p:nvSpPr>
                    <p:cNvPr id="281" name="Hình tự do: Hình 280">
                      <a:extLst>
                        <a:ext uri="{FF2B5EF4-FFF2-40B4-BE49-F238E27FC236}">
                          <a16:creationId xmlns:a16="http://schemas.microsoft.com/office/drawing/2014/main" xmlns="" id="{E0EC8D35-B4D6-194A-A9B2-6AF7AA8D78F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66267" y="4146303"/>
                      <a:ext cx="65220" cy="138578"/>
                    </a:xfrm>
                    <a:custGeom>
                      <a:avLst/>
                      <a:gdLst>
                        <a:gd name="connsiteX0" fmla="*/ 60602 w 65220"/>
                        <a:gd name="connsiteY0" fmla="*/ 757 h 138578"/>
                        <a:gd name="connsiteX1" fmla="*/ 50950 w 65220"/>
                        <a:gd name="connsiteY1" fmla="*/ 4618 h 138578"/>
                        <a:gd name="connsiteX2" fmla="*/ 757 w 65220"/>
                        <a:gd name="connsiteY2" fmla="*/ 128168 h 138578"/>
                        <a:gd name="connsiteX3" fmla="*/ 4618 w 65220"/>
                        <a:gd name="connsiteY3" fmla="*/ 137821 h 138578"/>
                        <a:gd name="connsiteX4" fmla="*/ 4618 w 65220"/>
                        <a:gd name="connsiteY4" fmla="*/ 137821 h 138578"/>
                        <a:gd name="connsiteX5" fmla="*/ 14271 w 65220"/>
                        <a:gd name="connsiteY5" fmla="*/ 133960 h 138578"/>
                        <a:gd name="connsiteX6" fmla="*/ 64463 w 65220"/>
                        <a:gd name="connsiteY6" fmla="*/ 10410 h 138578"/>
                        <a:gd name="connsiteX7" fmla="*/ 60602 w 65220"/>
                        <a:gd name="connsiteY7" fmla="*/ 757 h 138578"/>
                        <a:gd name="connsiteX8" fmla="*/ 60602 w 65220"/>
                        <a:gd name="connsiteY8" fmla="*/ 757 h 1385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220" h="138578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446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82" name="Hình tự do: Hình 281">
                      <a:extLst>
                        <a:ext uri="{FF2B5EF4-FFF2-40B4-BE49-F238E27FC236}">
                          <a16:creationId xmlns:a16="http://schemas.microsoft.com/office/drawing/2014/main" xmlns="" id="{C5D9DF59-538A-D5B7-DB78-909895B95C1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72058" y="4152094"/>
                      <a:ext cx="56740" cy="128925"/>
                    </a:xfrm>
                    <a:custGeom>
                      <a:avLst/>
                      <a:gdLst>
                        <a:gd name="connsiteX0" fmla="*/ 52880 w 56740"/>
                        <a:gd name="connsiteY0" fmla="*/ 757 h 128925"/>
                        <a:gd name="connsiteX1" fmla="*/ 45158 w 56740"/>
                        <a:gd name="connsiteY1" fmla="*/ 4618 h 128925"/>
                        <a:gd name="connsiteX2" fmla="*/ 757 w 56740"/>
                        <a:gd name="connsiteY2" fmla="*/ 118516 h 128925"/>
                        <a:gd name="connsiteX3" fmla="*/ 4618 w 56740"/>
                        <a:gd name="connsiteY3" fmla="*/ 128168 h 128925"/>
                        <a:gd name="connsiteX4" fmla="*/ 4618 w 56740"/>
                        <a:gd name="connsiteY4" fmla="*/ 128168 h 128925"/>
                        <a:gd name="connsiteX5" fmla="*/ 12340 w 56740"/>
                        <a:gd name="connsiteY5" fmla="*/ 124307 h 128925"/>
                        <a:gd name="connsiteX6" fmla="*/ 56741 w 56740"/>
                        <a:gd name="connsiteY6" fmla="*/ 10410 h 128925"/>
                        <a:gd name="connsiteX7" fmla="*/ 52880 w 56740"/>
                        <a:gd name="connsiteY7" fmla="*/ 757 h 128925"/>
                        <a:gd name="connsiteX8" fmla="*/ 52880 w 56740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740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6741" y="6549"/>
                            <a:pt x="5481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283" name="Hình tự do: Hình 282">
                    <a:extLst>
                      <a:ext uri="{FF2B5EF4-FFF2-40B4-BE49-F238E27FC236}">
                        <a16:creationId xmlns:a16="http://schemas.microsoft.com/office/drawing/2014/main" xmlns="" id="{1DB4792A-8014-4145-45E9-B821D1F2C252}"/>
                      </a:ext>
                    </a:extLst>
                  </p:cNvPr>
                  <p:cNvSpPr/>
                  <p:nvPr/>
                </p:nvSpPr>
                <p:spPr>
                  <a:xfrm>
                    <a:off x="6878607" y="4156713"/>
                    <a:ext cx="48261" cy="121619"/>
                  </a:xfrm>
                  <a:custGeom>
                    <a:avLst/>
                    <a:gdLst>
                      <a:gd name="connsiteX0" fmla="*/ 48262 w 48261"/>
                      <a:gd name="connsiteY0" fmla="*/ 0 h 121619"/>
                      <a:gd name="connsiteX1" fmla="*/ 48262 w 48261"/>
                      <a:gd name="connsiteY1" fmla="*/ 0 h 121619"/>
                      <a:gd name="connsiteX2" fmla="*/ 0 w 48261"/>
                      <a:gd name="connsiteY2" fmla="*/ 119689 h 121619"/>
                      <a:gd name="connsiteX3" fmla="*/ 0 w 48261"/>
                      <a:gd name="connsiteY3" fmla="*/ 121620 h 121619"/>
                      <a:gd name="connsiteX4" fmla="*/ 0 w 48261"/>
                      <a:gd name="connsiteY4" fmla="*/ 121620 h 121619"/>
                      <a:gd name="connsiteX5" fmla="*/ 1930 w 48261"/>
                      <a:gd name="connsiteY5" fmla="*/ 121620 h 121619"/>
                      <a:gd name="connsiteX6" fmla="*/ 48262 w 48261"/>
                      <a:gd name="connsiteY6" fmla="*/ 0 h 121619"/>
                      <a:gd name="connsiteX7" fmla="*/ 48262 w 48261"/>
                      <a:gd name="connsiteY7" fmla="*/ 0 h 121619"/>
                      <a:gd name="connsiteX8" fmla="*/ 48262 w 48261"/>
                      <a:gd name="connsiteY8" fmla="*/ 0 h 121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1619">
                        <a:moveTo>
                          <a:pt x="48262" y="0"/>
                        </a:moveTo>
                        <a:cubicBezTo>
                          <a:pt x="48262" y="0"/>
                          <a:pt x="46331" y="0"/>
                          <a:pt x="48262" y="0"/>
                        </a:cubicBezTo>
                        <a:lnTo>
                          <a:pt x="0" y="119689"/>
                        </a:lnTo>
                        <a:cubicBezTo>
                          <a:pt x="0" y="119689"/>
                          <a:pt x="0" y="121620"/>
                          <a:pt x="0" y="121620"/>
                        </a:cubicBezTo>
                        <a:lnTo>
                          <a:pt x="0" y="121620"/>
                        </a:lnTo>
                        <a:cubicBezTo>
                          <a:pt x="0" y="121620"/>
                          <a:pt x="1930" y="121620"/>
                          <a:pt x="1930" y="121620"/>
                        </a:cubicBezTo>
                        <a:lnTo>
                          <a:pt x="48262" y="0"/>
                        </a:lnTo>
                        <a:cubicBezTo>
                          <a:pt x="48262" y="0"/>
                          <a:pt x="48262" y="0"/>
                          <a:pt x="48262" y="0"/>
                        </a:cubicBezTo>
                        <a:lnTo>
                          <a:pt x="48262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284" name="Đồ họa 240">
                  <a:extLst>
                    <a:ext uri="{FF2B5EF4-FFF2-40B4-BE49-F238E27FC236}">
                      <a16:creationId xmlns:a16="http://schemas.microsoft.com/office/drawing/2014/main" xmlns="" id="{F947E8F8-CAA9-ED65-6F2A-7DA9C863A920}"/>
                    </a:ext>
                  </a:extLst>
                </p:cNvPr>
                <p:cNvGrpSpPr/>
                <p:nvPr/>
              </p:nvGrpSpPr>
              <p:grpSpPr>
                <a:xfrm>
                  <a:off x="6798700" y="4119277"/>
                  <a:ext cx="65220" cy="138577"/>
                  <a:chOff x="6798700" y="4119277"/>
                  <a:chExt cx="65220" cy="138577"/>
                </a:xfrm>
              </p:grpSpPr>
              <p:grpSp>
                <p:nvGrpSpPr>
                  <p:cNvPr id="285" name="Đồ họa 240">
                    <a:extLst>
                      <a:ext uri="{FF2B5EF4-FFF2-40B4-BE49-F238E27FC236}">
                        <a16:creationId xmlns:a16="http://schemas.microsoft.com/office/drawing/2014/main" xmlns="" id="{7B7B904F-E295-B257-C775-6250D411EAEF}"/>
                      </a:ext>
                    </a:extLst>
                  </p:cNvPr>
                  <p:cNvGrpSpPr/>
                  <p:nvPr/>
                </p:nvGrpSpPr>
                <p:grpSpPr>
                  <a:xfrm>
                    <a:off x="6798700" y="4119277"/>
                    <a:ext cx="65220" cy="138577"/>
                    <a:chOff x="6798700" y="4119277"/>
                    <a:chExt cx="65220" cy="138577"/>
                  </a:xfrm>
                </p:grpSpPr>
                <p:sp>
                  <p:nvSpPr>
                    <p:cNvPr id="286" name="Hình tự do: Hình 285">
                      <a:extLst>
                        <a:ext uri="{FF2B5EF4-FFF2-40B4-BE49-F238E27FC236}">
                          <a16:creationId xmlns:a16="http://schemas.microsoft.com/office/drawing/2014/main" xmlns="" id="{E69D5032-53A1-58FB-CECA-0932947716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98700" y="4119277"/>
                      <a:ext cx="65220" cy="138577"/>
                    </a:xfrm>
                    <a:custGeom>
                      <a:avLst/>
                      <a:gdLst>
                        <a:gd name="connsiteX0" fmla="*/ 60602 w 65220"/>
                        <a:gd name="connsiteY0" fmla="*/ 757 h 138577"/>
                        <a:gd name="connsiteX1" fmla="*/ 50950 w 65220"/>
                        <a:gd name="connsiteY1" fmla="*/ 4618 h 138577"/>
                        <a:gd name="connsiteX2" fmla="*/ 757 w 65220"/>
                        <a:gd name="connsiteY2" fmla="*/ 128168 h 138577"/>
                        <a:gd name="connsiteX3" fmla="*/ 4618 w 65220"/>
                        <a:gd name="connsiteY3" fmla="*/ 137821 h 138577"/>
                        <a:gd name="connsiteX4" fmla="*/ 4618 w 65220"/>
                        <a:gd name="connsiteY4" fmla="*/ 137821 h 138577"/>
                        <a:gd name="connsiteX5" fmla="*/ 14271 w 65220"/>
                        <a:gd name="connsiteY5" fmla="*/ 133960 h 138577"/>
                        <a:gd name="connsiteX6" fmla="*/ 64463 w 65220"/>
                        <a:gd name="connsiteY6" fmla="*/ 10410 h 138577"/>
                        <a:gd name="connsiteX7" fmla="*/ 60602 w 65220"/>
                        <a:gd name="connsiteY7" fmla="*/ 757 h 138577"/>
                        <a:gd name="connsiteX8" fmla="*/ 60602 w 65220"/>
                        <a:gd name="connsiteY8" fmla="*/ 757 h 1385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220" h="138577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446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87" name="Hình tự do: Hình 286">
                      <a:extLst>
                        <a:ext uri="{FF2B5EF4-FFF2-40B4-BE49-F238E27FC236}">
                          <a16:creationId xmlns:a16="http://schemas.microsoft.com/office/drawing/2014/main" xmlns="" id="{601383C4-4F18-710F-A5F1-043BF26E940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04492" y="4125068"/>
                      <a:ext cx="56740" cy="128925"/>
                    </a:xfrm>
                    <a:custGeom>
                      <a:avLst/>
                      <a:gdLst>
                        <a:gd name="connsiteX0" fmla="*/ 52880 w 56740"/>
                        <a:gd name="connsiteY0" fmla="*/ 757 h 128925"/>
                        <a:gd name="connsiteX1" fmla="*/ 45158 w 56740"/>
                        <a:gd name="connsiteY1" fmla="*/ 4618 h 128925"/>
                        <a:gd name="connsiteX2" fmla="*/ 757 w 56740"/>
                        <a:gd name="connsiteY2" fmla="*/ 118516 h 128925"/>
                        <a:gd name="connsiteX3" fmla="*/ 4618 w 56740"/>
                        <a:gd name="connsiteY3" fmla="*/ 128168 h 128925"/>
                        <a:gd name="connsiteX4" fmla="*/ 4618 w 56740"/>
                        <a:gd name="connsiteY4" fmla="*/ 128168 h 128925"/>
                        <a:gd name="connsiteX5" fmla="*/ 12340 w 56740"/>
                        <a:gd name="connsiteY5" fmla="*/ 124307 h 128925"/>
                        <a:gd name="connsiteX6" fmla="*/ 56741 w 56740"/>
                        <a:gd name="connsiteY6" fmla="*/ 10410 h 128925"/>
                        <a:gd name="connsiteX7" fmla="*/ 52880 w 56740"/>
                        <a:gd name="connsiteY7" fmla="*/ 757 h 128925"/>
                        <a:gd name="connsiteX8" fmla="*/ 52880 w 56740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740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6741" y="6549"/>
                            <a:pt x="5481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288" name="Hình tự do: Hình 287">
                    <a:extLst>
                      <a:ext uri="{FF2B5EF4-FFF2-40B4-BE49-F238E27FC236}">
                        <a16:creationId xmlns:a16="http://schemas.microsoft.com/office/drawing/2014/main" xmlns="" id="{6F5C33F6-99DA-11F2-B93A-A86060B5FAEF}"/>
                      </a:ext>
                    </a:extLst>
                  </p:cNvPr>
                  <p:cNvSpPr/>
                  <p:nvPr/>
                </p:nvSpPr>
                <p:spPr>
                  <a:xfrm>
                    <a:off x="6811041" y="4129686"/>
                    <a:ext cx="48261" cy="121619"/>
                  </a:xfrm>
                  <a:custGeom>
                    <a:avLst/>
                    <a:gdLst>
                      <a:gd name="connsiteX0" fmla="*/ 48262 w 48261"/>
                      <a:gd name="connsiteY0" fmla="*/ 0 h 121619"/>
                      <a:gd name="connsiteX1" fmla="*/ 48262 w 48261"/>
                      <a:gd name="connsiteY1" fmla="*/ 0 h 121619"/>
                      <a:gd name="connsiteX2" fmla="*/ 0 w 48261"/>
                      <a:gd name="connsiteY2" fmla="*/ 119689 h 121619"/>
                      <a:gd name="connsiteX3" fmla="*/ 0 w 48261"/>
                      <a:gd name="connsiteY3" fmla="*/ 121620 h 121619"/>
                      <a:gd name="connsiteX4" fmla="*/ 0 w 48261"/>
                      <a:gd name="connsiteY4" fmla="*/ 121620 h 121619"/>
                      <a:gd name="connsiteX5" fmla="*/ 1930 w 48261"/>
                      <a:gd name="connsiteY5" fmla="*/ 121620 h 121619"/>
                      <a:gd name="connsiteX6" fmla="*/ 48262 w 48261"/>
                      <a:gd name="connsiteY6" fmla="*/ 0 h 121619"/>
                      <a:gd name="connsiteX7" fmla="*/ 48262 w 48261"/>
                      <a:gd name="connsiteY7" fmla="*/ 0 h 121619"/>
                      <a:gd name="connsiteX8" fmla="*/ 48262 w 48261"/>
                      <a:gd name="connsiteY8" fmla="*/ 0 h 121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1619">
                        <a:moveTo>
                          <a:pt x="48262" y="0"/>
                        </a:moveTo>
                        <a:cubicBezTo>
                          <a:pt x="46331" y="0"/>
                          <a:pt x="46331" y="0"/>
                          <a:pt x="48262" y="0"/>
                        </a:cubicBezTo>
                        <a:lnTo>
                          <a:pt x="0" y="119689"/>
                        </a:lnTo>
                        <a:cubicBezTo>
                          <a:pt x="0" y="119689"/>
                          <a:pt x="0" y="121620"/>
                          <a:pt x="0" y="121620"/>
                        </a:cubicBezTo>
                        <a:lnTo>
                          <a:pt x="0" y="121620"/>
                        </a:lnTo>
                        <a:cubicBezTo>
                          <a:pt x="0" y="121620"/>
                          <a:pt x="1930" y="121620"/>
                          <a:pt x="1930" y="121620"/>
                        </a:cubicBezTo>
                        <a:lnTo>
                          <a:pt x="48262" y="0"/>
                        </a:lnTo>
                        <a:cubicBezTo>
                          <a:pt x="48262" y="0"/>
                          <a:pt x="48262" y="0"/>
                          <a:pt x="48262" y="0"/>
                        </a:cubicBezTo>
                        <a:lnTo>
                          <a:pt x="48262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289" name="Đồ họa 240">
                  <a:extLst>
                    <a:ext uri="{FF2B5EF4-FFF2-40B4-BE49-F238E27FC236}">
                      <a16:creationId xmlns:a16="http://schemas.microsoft.com/office/drawing/2014/main" xmlns="" id="{3F4EFB19-8732-6712-73C2-DD08B7963249}"/>
                    </a:ext>
                  </a:extLst>
                </p:cNvPr>
                <p:cNvGrpSpPr/>
                <p:nvPr/>
              </p:nvGrpSpPr>
              <p:grpSpPr>
                <a:xfrm>
                  <a:off x="6731134" y="4092250"/>
                  <a:ext cx="65220" cy="138577"/>
                  <a:chOff x="6731134" y="4092250"/>
                  <a:chExt cx="65220" cy="138577"/>
                </a:xfrm>
              </p:grpSpPr>
              <p:grpSp>
                <p:nvGrpSpPr>
                  <p:cNvPr id="290" name="Đồ họa 240">
                    <a:extLst>
                      <a:ext uri="{FF2B5EF4-FFF2-40B4-BE49-F238E27FC236}">
                        <a16:creationId xmlns:a16="http://schemas.microsoft.com/office/drawing/2014/main" xmlns="" id="{D182DB9D-9DE3-BFB8-EBF4-11A5C129F21B}"/>
                      </a:ext>
                    </a:extLst>
                  </p:cNvPr>
                  <p:cNvGrpSpPr/>
                  <p:nvPr/>
                </p:nvGrpSpPr>
                <p:grpSpPr>
                  <a:xfrm>
                    <a:off x="6731134" y="4092250"/>
                    <a:ext cx="65220" cy="138577"/>
                    <a:chOff x="6731134" y="4092250"/>
                    <a:chExt cx="65220" cy="138577"/>
                  </a:xfrm>
                </p:grpSpPr>
                <p:sp>
                  <p:nvSpPr>
                    <p:cNvPr id="291" name="Hình tự do: Hình 290">
                      <a:extLst>
                        <a:ext uri="{FF2B5EF4-FFF2-40B4-BE49-F238E27FC236}">
                          <a16:creationId xmlns:a16="http://schemas.microsoft.com/office/drawing/2014/main" xmlns="" id="{298266F4-5FAD-8458-3C77-A06FBC1F504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31134" y="4092250"/>
                      <a:ext cx="65220" cy="138577"/>
                    </a:xfrm>
                    <a:custGeom>
                      <a:avLst/>
                      <a:gdLst>
                        <a:gd name="connsiteX0" fmla="*/ 60602 w 65220"/>
                        <a:gd name="connsiteY0" fmla="*/ 757 h 138577"/>
                        <a:gd name="connsiteX1" fmla="*/ 50950 w 65220"/>
                        <a:gd name="connsiteY1" fmla="*/ 4618 h 138577"/>
                        <a:gd name="connsiteX2" fmla="*/ 757 w 65220"/>
                        <a:gd name="connsiteY2" fmla="*/ 128168 h 138577"/>
                        <a:gd name="connsiteX3" fmla="*/ 4618 w 65220"/>
                        <a:gd name="connsiteY3" fmla="*/ 137821 h 138577"/>
                        <a:gd name="connsiteX4" fmla="*/ 4618 w 65220"/>
                        <a:gd name="connsiteY4" fmla="*/ 137821 h 138577"/>
                        <a:gd name="connsiteX5" fmla="*/ 14271 w 65220"/>
                        <a:gd name="connsiteY5" fmla="*/ 133960 h 138577"/>
                        <a:gd name="connsiteX6" fmla="*/ 64463 w 65220"/>
                        <a:gd name="connsiteY6" fmla="*/ 10410 h 138577"/>
                        <a:gd name="connsiteX7" fmla="*/ 60602 w 65220"/>
                        <a:gd name="connsiteY7" fmla="*/ 757 h 138577"/>
                        <a:gd name="connsiteX8" fmla="*/ 60602 w 65220"/>
                        <a:gd name="connsiteY8" fmla="*/ 757 h 1385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220" h="138577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446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92" name="Hình tự do: Hình 291">
                      <a:extLst>
                        <a:ext uri="{FF2B5EF4-FFF2-40B4-BE49-F238E27FC236}">
                          <a16:creationId xmlns:a16="http://schemas.microsoft.com/office/drawing/2014/main" xmlns="" id="{FD7A18B0-95A0-5668-6BC8-9D900949B64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36925" y="4098041"/>
                      <a:ext cx="56740" cy="128925"/>
                    </a:xfrm>
                    <a:custGeom>
                      <a:avLst/>
                      <a:gdLst>
                        <a:gd name="connsiteX0" fmla="*/ 52880 w 56740"/>
                        <a:gd name="connsiteY0" fmla="*/ 757 h 128925"/>
                        <a:gd name="connsiteX1" fmla="*/ 45158 w 56740"/>
                        <a:gd name="connsiteY1" fmla="*/ 4618 h 128925"/>
                        <a:gd name="connsiteX2" fmla="*/ 757 w 56740"/>
                        <a:gd name="connsiteY2" fmla="*/ 118516 h 128925"/>
                        <a:gd name="connsiteX3" fmla="*/ 4618 w 56740"/>
                        <a:gd name="connsiteY3" fmla="*/ 128168 h 128925"/>
                        <a:gd name="connsiteX4" fmla="*/ 4618 w 56740"/>
                        <a:gd name="connsiteY4" fmla="*/ 128168 h 128925"/>
                        <a:gd name="connsiteX5" fmla="*/ 12340 w 56740"/>
                        <a:gd name="connsiteY5" fmla="*/ 124307 h 128925"/>
                        <a:gd name="connsiteX6" fmla="*/ 56741 w 56740"/>
                        <a:gd name="connsiteY6" fmla="*/ 10410 h 128925"/>
                        <a:gd name="connsiteX7" fmla="*/ 52880 w 56740"/>
                        <a:gd name="connsiteY7" fmla="*/ 757 h 128925"/>
                        <a:gd name="connsiteX8" fmla="*/ 52880 w 56740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740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6741" y="4618"/>
                            <a:pt x="5481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293" name="Hình tự do: Hình 292">
                    <a:extLst>
                      <a:ext uri="{FF2B5EF4-FFF2-40B4-BE49-F238E27FC236}">
                        <a16:creationId xmlns:a16="http://schemas.microsoft.com/office/drawing/2014/main" xmlns="" id="{3108F2DC-20EA-0B16-63DE-26FA4C59B5F0}"/>
                      </a:ext>
                    </a:extLst>
                  </p:cNvPr>
                  <p:cNvSpPr/>
                  <p:nvPr/>
                </p:nvSpPr>
                <p:spPr>
                  <a:xfrm>
                    <a:off x="6743474" y="4102660"/>
                    <a:ext cx="48261" cy="121619"/>
                  </a:xfrm>
                  <a:custGeom>
                    <a:avLst/>
                    <a:gdLst>
                      <a:gd name="connsiteX0" fmla="*/ 48262 w 48261"/>
                      <a:gd name="connsiteY0" fmla="*/ 0 h 121619"/>
                      <a:gd name="connsiteX1" fmla="*/ 48262 w 48261"/>
                      <a:gd name="connsiteY1" fmla="*/ 0 h 121619"/>
                      <a:gd name="connsiteX2" fmla="*/ 0 w 48261"/>
                      <a:gd name="connsiteY2" fmla="*/ 119689 h 121619"/>
                      <a:gd name="connsiteX3" fmla="*/ 0 w 48261"/>
                      <a:gd name="connsiteY3" fmla="*/ 121620 h 121619"/>
                      <a:gd name="connsiteX4" fmla="*/ 0 w 48261"/>
                      <a:gd name="connsiteY4" fmla="*/ 121620 h 121619"/>
                      <a:gd name="connsiteX5" fmla="*/ 1930 w 48261"/>
                      <a:gd name="connsiteY5" fmla="*/ 121620 h 121619"/>
                      <a:gd name="connsiteX6" fmla="*/ 48262 w 48261"/>
                      <a:gd name="connsiteY6" fmla="*/ 0 h 121619"/>
                      <a:gd name="connsiteX7" fmla="*/ 48262 w 48261"/>
                      <a:gd name="connsiteY7" fmla="*/ 0 h 121619"/>
                      <a:gd name="connsiteX8" fmla="*/ 48262 w 48261"/>
                      <a:gd name="connsiteY8" fmla="*/ 0 h 121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1619">
                        <a:moveTo>
                          <a:pt x="48262" y="0"/>
                        </a:moveTo>
                        <a:cubicBezTo>
                          <a:pt x="46331" y="0"/>
                          <a:pt x="46331" y="0"/>
                          <a:pt x="48262" y="0"/>
                        </a:cubicBezTo>
                        <a:lnTo>
                          <a:pt x="0" y="119689"/>
                        </a:lnTo>
                        <a:cubicBezTo>
                          <a:pt x="0" y="119689"/>
                          <a:pt x="0" y="121620"/>
                          <a:pt x="0" y="121620"/>
                        </a:cubicBezTo>
                        <a:lnTo>
                          <a:pt x="0" y="121620"/>
                        </a:lnTo>
                        <a:cubicBezTo>
                          <a:pt x="0" y="121620"/>
                          <a:pt x="1930" y="121620"/>
                          <a:pt x="1930" y="121620"/>
                        </a:cubicBezTo>
                        <a:lnTo>
                          <a:pt x="48262" y="0"/>
                        </a:lnTo>
                        <a:cubicBezTo>
                          <a:pt x="48262" y="0"/>
                          <a:pt x="48262" y="0"/>
                          <a:pt x="48262" y="0"/>
                        </a:cubicBezTo>
                        <a:lnTo>
                          <a:pt x="48262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294" name="Đồ họa 240">
                  <a:extLst>
                    <a:ext uri="{FF2B5EF4-FFF2-40B4-BE49-F238E27FC236}">
                      <a16:creationId xmlns:a16="http://schemas.microsoft.com/office/drawing/2014/main" xmlns="" id="{C47D95E6-DBAA-5401-B6F3-E9CF074C7D16}"/>
                    </a:ext>
                  </a:extLst>
                </p:cNvPr>
                <p:cNvGrpSpPr/>
                <p:nvPr/>
              </p:nvGrpSpPr>
              <p:grpSpPr>
                <a:xfrm>
                  <a:off x="6663567" y="4065223"/>
                  <a:ext cx="65220" cy="138578"/>
                  <a:chOff x="6663567" y="4065223"/>
                  <a:chExt cx="65220" cy="138578"/>
                </a:xfrm>
              </p:grpSpPr>
              <p:grpSp>
                <p:nvGrpSpPr>
                  <p:cNvPr id="295" name="Đồ họa 240">
                    <a:extLst>
                      <a:ext uri="{FF2B5EF4-FFF2-40B4-BE49-F238E27FC236}">
                        <a16:creationId xmlns:a16="http://schemas.microsoft.com/office/drawing/2014/main" xmlns="" id="{7E3279C8-DD39-D48E-5F0A-0F5EE7714BAA}"/>
                      </a:ext>
                    </a:extLst>
                  </p:cNvPr>
                  <p:cNvGrpSpPr/>
                  <p:nvPr/>
                </p:nvGrpSpPr>
                <p:grpSpPr>
                  <a:xfrm>
                    <a:off x="6663567" y="4065223"/>
                    <a:ext cx="65220" cy="138578"/>
                    <a:chOff x="6663567" y="4065223"/>
                    <a:chExt cx="65220" cy="138578"/>
                  </a:xfrm>
                </p:grpSpPr>
                <p:sp>
                  <p:nvSpPr>
                    <p:cNvPr id="296" name="Hình tự do: Hình 295">
                      <a:extLst>
                        <a:ext uri="{FF2B5EF4-FFF2-40B4-BE49-F238E27FC236}">
                          <a16:creationId xmlns:a16="http://schemas.microsoft.com/office/drawing/2014/main" xmlns="" id="{C45850E6-6B94-73AB-8EAE-68C42E397FD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63567" y="4065223"/>
                      <a:ext cx="65220" cy="138578"/>
                    </a:xfrm>
                    <a:custGeom>
                      <a:avLst/>
                      <a:gdLst>
                        <a:gd name="connsiteX0" fmla="*/ 60602 w 65220"/>
                        <a:gd name="connsiteY0" fmla="*/ 757 h 138578"/>
                        <a:gd name="connsiteX1" fmla="*/ 50950 w 65220"/>
                        <a:gd name="connsiteY1" fmla="*/ 4618 h 138578"/>
                        <a:gd name="connsiteX2" fmla="*/ 757 w 65220"/>
                        <a:gd name="connsiteY2" fmla="*/ 128168 h 138578"/>
                        <a:gd name="connsiteX3" fmla="*/ 4618 w 65220"/>
                        <a:gd name="connsiteY3" fmla="*/ 137821 h 138578"/>
                        <a:gd name="connsiteX4" fmla="*/ 4618 w 65220"/>
                        <a:gd name="connsiteY4" fmla="*/ 137821 h 138578"/>
                        <a:gd name="connsiteX5" fmla="*/ 14271 w 65220"/>
                        <a:gd name="connsiteY5" fmla="*/ 133960 h 138578"/>
                        <a:gd name="connsiteX6" fmla="*/ 64463 w 65220"/>
                        <a:gd name="connsiteY6" fmla="*/ 10410 h 138578"/>
                        <a:gd name="connsiteX7" fmla="*/ 60602 w 65220"/>
                        <a:gd name="connsiteY7" fmla="*/ 757 h 138578"/>
                        <a:gd name="connsiteX8" fmla="*/ 60602 w 65220"/>
                        <a:gd name="connsiteY8" fmla="*/ 757 h 1385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220" h="138578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446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97" name="Hình tự do: Hình 296">
                      <a:extLst>
                        <a:ext uri="{FF2B5EF4-FFF2-40B4-BE49-F238E27FC236}">
                          <a16:creationId xmlns:a16="http://schemas.microsoft.com/office/drawing/2014/main" xmlns="" id="{3C16F073-FC39-ED49-A789-A3D4CB70D3B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69359" y="4071015"/>
                      <a:ext cx="56740" cy="128925"/>
                    </a:xfrm>
                    <a:custGeom>
                      <a:avLst/>
                      <a:gdLst>
                        <a:gd name="connsiteX0" fmla="*/ 52880 w 56740"/>
                        <a:gd name="connsiteY0" fmla="*/ 757 h 128925"/>
                        <a:gd name="connsiteX1" fmla="*/ 45158 w 56740"/>
                        <a:gd name="connsiteY1" fmla="*/ 4618 h 128925"/>
                        <a:gd name="connsiteX2" fmla="*/ 757 w 56740"/>
                        <a:gd name="connsiteY2" fmla="*/ 118516 h 128925"/>
                        <a:gd name="connsiteX3" fmla="*/ 4618 w 56740"/>
                        <a:gd name="connsiteY3" fmla="*/ 128168 h 128925"/>
                        <a:gd name="connsiteX4" fmla="*/ 4618 w 56740"/>
                        <a:gd name="connsiteY4" fmla="*/ 128168 h 128925"/>
                        <a:gd name="connsiteX5" fmla="*/ 12340 w 56740"/>
                        <a:gd name="connsiteY5" fmla="*/ 124307 h 128925"/>
                        <a:gd name="connsiteX6" fmla="*/ 56741 w 56740"/>
                        <a:gd name="connsiteY6" fmla="*/ 10410 h 128925"/>
                        <a:gd name="connsiteX7" fmla="*/ 52880 w 56740"/>
                        <a:gd name="connsiteY7" fmla="*/ 757 h 128925"/>
                        <a:gd name="connsiteX8" fmla="*/ 52880 w 56740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740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6741" y="4618"/>
                            <a:pt x="5481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298" name="Hình tự do: Hình 297">
                    <a:extLst>
                      <a:ext uri="{FF2B5EF4-FFF2-40B4-BE49-F238E27FC236}">
                        <a16:creationId xmlns:a16="http://schemas.microsoft.com/office/drawing/2014/main" xmlns="" id="{C5FD0E02-B1EA-4E30-6E75-DB1A3DA2C118}"/>
                      </a:ext>
                    </a:extLst>
                  </p:cNvPr>
                  <p:cNvSpPr/>
                  <p:nvPr/>
                </p:nvSpPr>
                <p:spPr>
                  <a:xfrm>
                    <a:off x="6675908" y="4075633"/>
                    <a:ext cx="48261" cy="121619"/>
                  </a:xfrm>
                  <a:custGeom>
                    <a:avLst/>
                    <a:gdLst>
                      <a:gd name="connsiteX0" fmla="*/ 48262 w 48261"/>
                      <a:gd name="connsiteY0" fmla="*/ 0 h 121619"/>
                      <a:gd name="connsiteX1" fmla="*/ 48262 w 48261"/>
                      <a:gd name="connsiteY1" fmla="*/ 0 h 121619"/>
                      <a:gd name="connsiteX2" fmla="*/ 0 w 48261"/>
                      <a:gd name="connsiteY2" fmla="*/ 119689 h 121619"/>
                      <a:gd name="connsiteX3" fmla="*/ 0 w 48261"/>
                      <a:gd name="connsiteY3" fmla="*/ 121620 h 121619"/>
                      <a:gd name="connsiteX4" fmla="*/ 0 w 48261"/>
                      <a:gd name="connsiteY4" fmla="*/ 121620 h 121619"/>
                      <a:gd name="connsiteX5" fmla="*/ 1930 w 48261"/>
                      <a:gd name="connsiteY5" fmla="*/ 121620 h 121619"/>
                      <a:gd name="connsiteX6" fmla="*/ 48262 w 48261"/>
                      <a:gd name="connsiteY6" fmla="*/ 0 h 121619"/>
                      <a:gd name="connsiteX7" fmla="*/ 48262 w 48261"/>
                      <a:gd name="connsiteY7" fmla="*/ 0 h 121619"/>
                      <a:gd name="connsiteX8" fmla="*/ 48262 w 48261"/>
                      <a:gd name="connsiteY8" fmla="*/ 0 h 121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1619">
                        <a:moveTo>
                          <a:pt x="48262" y="0"/>
                        </a:moveTo>
                        <a:cubicBezTo>
                          <a:pt x="46331" y="0"/>
                          <a:pt x="46331" y="0"/>
                          <a:pt x="48262" y="0"/>
                        </a:cubicBezTo>
                        <a:lnTo>
                          <a:pt x="0" y="119689"/>
                        </a:lnTo>
                        <a:cubicBezTo>
                          <a:pt x="0" y="119689"/>
                          <a:pt x="0" y="121620"/>
                          <a:pt x="0" y="121620"/>
                        </a:cubicBezTo>
                        <a:lnTo>
                          <a:pt x="0" y="121620"/>
                        </a:lnTo>
                        <a:cubicBezTo>
                          <a:pt x="0" y="121620"/>
                          <a:pt x="1930" y="121620"/>
                          <a:pt x="1930" y="121620"/>
                        </a:cubicBezTo>
                        <a:lnTo>
                          <a:pt x="48262" y="0"/>
                        </a:lnTo>
                        <a:cubicBezTo>
                          <a:pt x="48262" y="0"/>
                          <a:pt x="48262" y="0"/>
                          <a:pt x="48262" y="0"/>
                        </a:cubicBezTo>
                        <a:lnTo>
                          <a:pt x="48262" y="0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299" name="Đồ họa 240">
                  <a:extLst>
                    <a:ext uri="{FF2B5EF4-FFF2-40B4-BE49-F238E27FC236}">
                      <a16:creationId xmlns:a16="http://schemas.microsoft.com/office/drawing/2014/main" xmlns="" id="{79EDF391-282B-8027-0AC0-C9752B7A82E1}"/>
                    </a:ext>
                  </a:extLst>
                </p:cNvPr>
                <p:cNvGrpSpPr/>
                <p:nvPr/>
              </p:nvGrpSpPr>
              <p:grpSpPr>
                <a:xfrm>
                  <a:off x="6596001" y="4038197"/>
                  <a:ext cx="65220" cy="138578"/>
                  <a:chOff x="6596001" y="4038197"/>
                  <a:chExt cx="65220" cy="138578"/>
                </a:xfrm>
              </p:grpSpPr>
              <p:grpSp>
                <p:nvGrpSpPr>
                  <p:cNvPr id="300" name="Đồ họa 240">
                    <a:extLst>
                      <a:ext uri="{FF2B5EF4-FFF2-40B4-BE49-F238E27FC236}">
                        <a16:creationId xmlns:a16="http://schemas.microsoft.com/office/drawing/2014/main" xmlns="" id="{0CF07453-1408-4797-4B17-642676C95D67}"/>
                      </a:ext>
                    </a:extLst>
                  </p:cNvPr>
                  <p:cNvGrpSpPr/>
                  <p:nvPr/>
                </p:nvGrpSpPr>
                <p:grpSpPr>
                  <a:xfrm>
                    <a:off x="6596001" y="4038197"/>
                    <a:ext cx="65220" cy="138578"/>
                    <a:chOff x="6596001" y="4038197"/>
                    <a:chExt cx="65220" cy="138578"/>
                  </a:xfrm>
                </p:grpSpPr>
                <p:sp>
                  <p:nvSpPr>
                    <p:cNvPr id="301" name="Hình tự do: Hình 300">
                      <a:extLst>
                        <a:ext uri="{FF2B5EF4-FFF2-40B4-BE49-F238E27FC236}">
                          <a16:creationId xmlns:a16="http://schemas.microsoft.com/office/drawing/2014/main" xmlns="" id="{60CD2EC9-B7FE-B2D7-F022-8540540877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96001" y="4038197"/>
                      <a:ext cx="65220" cy="138578"/>
                    </a:xfrm>
                    <a:custGeom>
                      <a:avLst/>
                      <a:gdLst>
                        <a:gd name="connsiteX0" fmla="*/ 60602 w 65220"/>
                        <a:gd name="connsiteY0" fmla="*/ 757 h 138578"/>
                        <a:gd name="connsiteX1" fmla="*/ 50950 w 65220"/>
                        <a:gd name="connsiteY1" fmla="*/ 4618 h 138578"/>
                        <a:gd name="connsiteX2" fmla="*/ 757 w 65220"/>
                        <a:gd name="connsiteY2" fmla="*/ 128168 h 138578"/>
                        <a:gd name="connsiteX3" fmla="*/ 4618 w 65220"/>
                        <a:gd name="connsiteY3" fmla="*/ 137821 h 138578"/>
                        <a:gd name="connsiteX4" fmla="*/ 4618 w 65220"/>
                        <a:gd name="connsiteY4" fmla="*/ 137821 h 138578"/>
                        <a:gd name="connsiteX5" fmla="*/ 14271 w 65220"/>
                        <a:gd name="connsiteY5" fmla="*/ 133960 h 138578"/>
                        <a:gd name="connsiteX6" fmla="*/ 64463 w 65220"/>
                        <a:gd name="connsiteY6" fmla="*/ 10410 h 138578"/>
                        <a:gd name="connsiteX7" fmla="*/ 60602 w 65220"/>
                        <a:gd name="connsiteY7" fmla="*/ 757 h 138578"/>
                        <a:gd name="connsiteX8" fmla="*/ 60602 w 65220"/>
                        <a:gd name="connsiteY8" fmla="*/ 757 h 1385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220" h="138578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446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02" name="Hình tự do: Hình 301">
                      <a:extLst>
                        <a:ext uri="{FF2B5EF4-FFF2-40B4-BE49-F238E27FC236}">
                          <a16:creationId xmlns:a16="http://schemas.microsoft.com/office/drawing/2014/main" xmlns="" id="{E4A978BA-B28E-63DC-7B15-A0B2E796C12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01792" y="4043988"/>
                      <a:ext cx="56740" cy="128925"/>
                    </a:xfrm>
                    <a:custGeom>
                      <a:avLst/>
                      <a:gdLst>
                        <a:gd name="connsiteX0" fmla="*/ 52880 w 56740"/>
                        <a:gd name="connsiteY0" fmla="*/ 757 h 128925"/>
                        <a:gd name="connsiteX1" fmla="*/ 45158 w 56740"/>
                        <a:gd name="connsiteY1" fmla="*/ 4618 h 128925"/>
                        <a:gd name="connsiteX2" fmla="*/ 757 w 56740"/>
                        <a:gd name="connsiteY2" fmla="*/ 118516 h 128925"/>
                        <a:gd name="connsiteX3" fmla="*/ 4618 w 56740"/>
                        <a:gd name="connsiteY3" fmla="*/ 128168 h 128925"/>
                        <a:gd name="connsiteX4" fmla="*/ 4618 w 56740"/>
                        <a:gd name="connsiteY4" fmla="*/ 128168 h 128925"/>
                        <a:gd name="connsiteX5" fmla="*/ 12340 w 56740"/>
                        <a:gd name="connsiteY5" fmla="*/ 124307 h 128925"/>
                        <a:gd name="connsiteX6" fmla="*/ 56741 w 56740"/>
                        <a:gd name="connsiteY6" fmla="*/ 10410 h 128925"/>
                        <a:gd name="connsiteX7" fmla="*/ 52880 w 56740"/>
                        <a:gd name="connsiteY7" fmla="*/ 757 h 128925"/>
                        <a:gd name="connsiteX8" fmla="*/ 52880 w 56740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6740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6741" y="4618"/>
                            <a:pt x="5481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303" name="Hình tự do: Hình 302">
                    <a:extLst>
                      <a:ext uri="{FF2B5EF4-FFF2-40B4-BE49-F238E27FC236}">
                        <a16:creationId xmlns:a16="http://schemas.microsoft.com/office/drawing/2014/main" xmlns="" id="{A08C955B-D181-39B9-F1F0-955A3C70FA25}"/>
                      </a:ext>
                    </a:extLst>
                  </p:cNvPr>
                  <p:cNvSpPr/>
                  <p:nvPr/>
                </p:nvSpPr>
                <p:spPr>
                  <a:xfrm>
                    <a:off x="6608341" y="4047748"/>
                    <a:ext cx="48261" cy="122477"/>
                  </a:xfrm>
                  <a:custGeom>
                    <a:avLst/>
                    <a:gdLst>
                      <a:gd name="connsiteX0" fmla="*/ 48262 w 48261"/>
                      <a:gd name="connsiteY0" fmla="*/ 858 h 122477"/>
                      <a:gd name="connsiteX1" fmla="*/ 48262 w 48261"/>
                      <a:gd name="connsiteY1" fmla="*/ 858 h 122477"/>
                      <a:gd name="connsiteX2" fmla="*/ 0 w 48261"/>
                      <a:gd name="connsiteY2" fmla="*/ 120547 h 122477"/>
                      <a:gd name="connsiteX3" fmla="*/ 0 w 48261"/>
                      <a:gd name="connsiteY3" fmla="*/ 122478 h 122477"/>
                      <a:gd name="connsiteX4" fmla="*/ 0 w 48261"/>
                      <a:gd name="connsiteY4" fmla="*/ 122478 h 122477"/>
                      <a:gd name="connsiteX5" fmla="*/ 1930 w 48261"/>
                      <a:gd name="connsiteY5" fmla="*/ 122478 h 122477"/>
                      <a:gd name="connsiteX6" fmla="*/ 48262 w 48261"/>
                      <a:gd name="connsiteY6" fmla="*/ 858 h 122477"/>
                      <a:gd name="connsiteX7" fmla="*/ 48262 w 48261"/>
                      <a:gd name="connsiteY7" fmla="*/ 858 h 122477"/>
                      <a:gd name="connsiteX8" fmla="*/ 48262 w 48261"/>
                      <a:gd name="connsiteY8" fmla="*/ 858 h 1224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2477">
                        <a:moveTo>
                          <a:pt x="48262" y="858"/>
                        </a:moveTo>
                        <a:cubicBezTo>
                          <a:pt x="46331" y="-1072"/>
                          <a:pt x="46331" y="858"/>
                          <a:pt x="48262" y="858"/>
                        </a:cubicBezTo>
                        <a:lnTo>
                          <a:pt x="0" y="120547"/>
                        </a:lnTo>
                        <a:cubicBezTo>
                          <a:pt x="0" y="120547"/>
                          <a:pt x="0" y="122478"/>
                          <a:pt x="0" y="122478"/>
                        </a:cubicBezTo>
                        <a:lnTo>
                          <a:pt x="0" y="122478"/>
                        </a:lnTo>
                        <a:cubicBezTo>
                          <a:pt x="0" y="122478"/>
                          <a:pt x="1930" y="122478"/>
                          <a:pt x="1930" y="122478"/>
                        </a:cubicBezTo>
                        <a:lnTo>
                          <a:pt x="48262" y="858"/>
                        </a:lnTo>
                        <a:cubicBezTo>
                          <a:pt x="48262" y="858"/>
                          <a:pt x="48262" y="858"/>
                          <a:pt x="48262" y="858"/>
                        </a:cubicBezTo>
                        <a:lnTo>
                          <a:pt x="48262" y="858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04" name="Đồ họa 240">
                  <a:extLst>
                    <a:ext uri="{FF2B5EF4-FFF2-40B4-BE49-F238E27FC236}">
                      <a16:creationId xmlns:a16="http://schemas.microsoft.com/office/drawing/2014/main" xmlns="" id="{33475053-AA58-10CC-51E5-4A37AC7AC71E}"/>
                    </a:ext>
                  </a:extLst>
                </p:cNvPr>
                <p:cNvGrpSpPr/>
                <p:nvPr/>
              </p:nvGrpSpPr>
              <p:grpSpPr>
                <a:xfrm>
                  <a:off x="6526504" y="4011170"/>
                  <a:ext cx="65617" cy="138578"/>
                  <a:chOff x="6526504" y="4011170"/>
                  <a:chExt cx="65617" cy="138578"/>
                </a:xfrm>
              </p:grpSpPr>
              <p:grpSp>
                <p:nvGrpSpPr>
                  <p:cNvPr id="305" name="Đồ họa 240">
                    <a:extLst>
                      <a:ext uri="{FF2B5EF4-FFF2-40B4-BE49-F238E27FC236}">
                        <a16:creationId xmlns:a16="http://schemas.microsoft.com/office/drawing/2014/main" xmlns="" id="{421D39CB-C425-5856-16CA-E7CEC456096A}"/>
                      </a:ext>
                    </a:extLst>
                  </p:cNvPr>
                  <p:cNvGrpSpPr/>
                  <p:nvPr/>
                </p:nvGrpSpPr>
                <p:grpSpPr>
                  <a:xfrm>
                    <a:off x="6526504" y="4011170"/>
                    <a:ext cx="65617" cy="138578"/>
                    <a:chOff x="6526504" y="4011170"/>
                    <a:chExt cx="65617" cy="138578"/>
                  </a:xfrm>
                </p:grpSpPr>
                <p:sp>
                  <p:nvSpPr>
                    <p:cNvPr id="306" name="Hình tự do: Hình 305">
                      <a:extLst>
                        <a:ext uri="{FF2B5EF4-FFF2-40B4-BE49-F238E27FC236}">
                          <a16:creationId xmlns:a16="http://schemas.microsoft.com/office/drawing/2014/main" xmlns="" id="{C620C8E3-5659-58A0-733A-FF2E57418C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26504" y="4011170"/>
                      <a:ext cx="65617" cy="138578"/>
                    </a:xfrm>
                    <a:custGeom>
                      <a:avLst/>
                      <a:gdLst>
                        <a:gd name="connsiteX0" fmla="*/ 60602 w 65617"/>
                        <a:gd name="connsiteY0" fmla="*/ 757 h 138578"/>
                        <a:gd name="connsiteX1" fmla="*/ 50950 w 65617"/>
                        <a:gd name="connsiteY1" fmla="*/ 4618 h 138578"/>
                        <a:gd name="connsiteX2" fmla="*/ 757 w 65617"/>
                        <a:gd name="connsiteY2" fmla="*/ 128168 h 138578"/>
                        <a:gd name="connsiteX3" fmla="*/ 4618 w 65617"/>
                        <a:gd name="connsiteY3" fmla="*/ 137821 h 138578"/>
                        <a:gd name="connsiteX4" fmla="*/ 4618 w 65617"/>
                        <a:gd name="connsiteY4" fmla="*/ 137821 h 138578"/>
                        <a:gd name="connsiteX5" fmla="*/ 14271 w 65617"/>
                        <a:gd name="connsiteY5" fmla="*/ 133960 h 138578"/>
                        <a:gd name="connsiteX6" fmla="*/ 64463 w 65617"/>
                        <a:gd name="connsiteY6" fmla="*/ 10410 h 138578"/>
                        <a:gd name="connsiteX7" fmla="*/ 60602 w 65617"/>
                        <a:gd name="connsiteY7" fmla="*/ 757 h 138578"/>
                        <a:gd name="connsiteX8" fmla="*/ 60602 w 65617"/>
                        <a:gd name="connsiteY8" fmla="*/ 757 h 1385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5617" h="138578">
                          <a:moveTo>
                            <a:pt x="60602" y="757"/>
                          </a:moveTo>
                          <a:cubicBezTo>
                            <a:pt x="56741" y="-1173"/>
                            <a:pt x="52880" y="757"/>
                            <a:pt x="50950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6393" y="6549"/>
                            <a:pt x="66393" y="2688"/>
                            <a:pt x="60602" y="757"/>
                          </a:cubicBezTo>
                          <a:lnTo>
                            <a:pt x="60602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07" name="Hình tự do: Hình 306">
                      <a:extLst>
                        <a:ext uri="{FF2B5EF4-FFF2-40B4-BE49-F238E27FC236}">
                          <a16:creationId xmlns:a16="http://schemas.microsoft.com/office/drawing/2014/main" xmlns="" id="{AF0D7121-BA0C-64F0-8B10-D15FADE28EB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32296" y="4016962"/>
                      <a:ext cx="57498" cy="128925"/>
                    </a:xfrm>
                    <a:custGeom>
                      <a:avLst/>
                      <a:gdLst>
                        <a:gd name="connsiteX0" fmla="*/ 52880 w 57498"/>
                        <a:gd name="connsiteY0" fmla="*/ 757 h 128925"/>
                        <a:gd name="connsiteX1" fmla="*/ 45158 w 57498"/>
                        <a:gd name="connsiteY1" fmla="*/ 4618 h 128925"/>
                        <a:gd name="connsiteX2" fmla="*/ 757 w 57498"/>
                        <a:gd name="connsiteY2" fmla="*/ 118516 h 128925"/>
                        <a:gd name="connsiteX3" fmla="*/ 4618 w 57498"/>
                        <a:gd name="connsiteY3" fmla="*/ 128168 h 128925"/>
                        <a:gd name="connsiteX4" fmla="*/ 4618 w 57498"/>
                        <a:gd name="connsiteY4" fmla="*/ 128168 h 128925"/>
                        <a:gd name="connsiteX5" fmla="*/ 12340 w 57498"/>
                        <a:gd name="connsiteY5" fmla="*/ 124307 h 128925"/>
                        <a:gd name="connsiteX6" fmla="*/ 56741 w 57498"/>
                        <a:gd name="connsiteY6" fmla="*/ 10410 h 128925"/>
                        <a:gd name="connsiteX7" fmla="*/ 52880 w 57498"/>
                        <a:gd name="connsiteY7" fmla="*/ 757 h 128925"/>
                        <a:gd name="connsiteX8" fmla="*/ 52880 w 57498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7498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6741" y="10410"/>
                          </a:lnTo>
                          <a:cubicBezTo>
                            <a:pt x="58671" y="4618"/>
                            <a:pt x="5674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308" name="Hình tự do: Hình 307">
                    <a:extLst>
                      <a:ext uri="{FF2B5EF4-FFF2-40B4-BE49-F238E27FC236}">
                        <a16:creationId xmlns:a16="http://schemas.microsoft.com/office/drawing/2014/main" xmlns="" id="{AF53F0FE-64CA-00E2-EAEF-24FD1DD7F58C}"/>
                      </a:ext>
                    </a:extLst>
                  </p:cNvPr>
                  <p:cNvSpPr/>
                  <p:nvPr/>
                </p:nvSpPr>
                <p:spPr>
                  <a:xfrm>
                    <a:off x="6540775" y="4020722"/>
                    <a:ext cx="48261" cy="122477"/>
                  </a:xfrm>
                  <a:custGeom>
                    <a:avLst/>
                    <a:gdLst>
                      <a:gd name="connsiteX0" fmla="*/ 48262 w 48261"/>
                      <a:gd name="connsiteY0" fmla="*/ 858 h 122477"/>
                      <a:gd name="connsiteX1" fmla="*/ 48262 w 48261"/>
                      <a:gd name="connsiteY1" fmla="*/ 858 h 122477"/>
                      <a:gd name="connsiteX2" fmla="*/ 0 w 48261"/>
                      <a:gd name="connsiteY2" fmla="*/ 120547 h 122477"/>
                      <a:gd name="connsiteX3" fmla="*/ 0 w 48261"/>
                      <a:gd name="connsiteY3" fmla="*/ 122478 h 122477"/>
                      <a:gd name="connsiteX4" fmla="*/ 0 w 48261"/>
                      <a:gd name="connsiteY4" fmla="*/ 122478 h 122477"/>
                      <a:gd name="connsiteX5" fmla="*/ 1930 w 48261"/>
                      <a:gd name="connsiteY5" fmla="*/ 122478 h 122477"/>
                      <a:gd name="connsiteX6" fmla="*/ 48262 w 48261"/>
                      <a:gd name="connsiteY6" fmla="*/ 858 h 122477"/>
                      <a:gd name="connsiteX7" fmla="*/ 48262 w 48261"/>
                      <a:gd name="connsiteY7" fmla="*/ 858 h 122477"/>
                      <a:gd name="connsiteX8" fmla="*/ 48262 w 48261"/>
                      <a:gd name="connsiteY8" fmla="*/ 858 h 1224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8261" h="122477">
                        <a:moveTo>
                          <a:pt x="48262" y="858"/>
                        </a:moveTo>
                        <a:cubicBezTo>
                          <a:pt x="46331" y="-1073"/>
                          <a:pt x="46331" y="858"/>
                          <a:pt x="48262" y="858"/>
                        </a:cubicBezTo>
                        <a:lnTo>
                          <a:pt x="0" y="120547"/>
                        </a:lnTo>
                        <a:cubicBezTo>
                          <a:pt x="0" y="120547"/>
                          <a:pt x="0" y="122478"/>
                          <a:pt x="0" y="122478"/>
                        </a:cubicBezTo>
                        <a:lnTo>
                          <a:pt x="0" y="122478"/>
                        </a:lnTo>
                        <a:cubicBezTo>
                          <a:pt x="0" y="122478"/>
                          <a:pt x="1930" y="122478"/>
                          <a:pt x="1930" y="122478"/>
                        </a:cubicBezTo>
                        <a:lnTo>
                          <a:pt x="48262" y="858"/>
                        </a:lnTo>
                        <a:cubicBezTo>
                          <a:pt x="48262" y="858"/>
                          <a:pt x="48262" y="858"/>
                          <a:pt x="48262" y="858"/>
                        </a:cubicBezTo>
                        <a:lnTo>
                          <a:pt x="48262" y="858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09" name="Đồ họa 240">
                  <a:extLst>
                    <a:ext uri="{FF2B5EF4-FFF2-40B4-BE49-F238E27FC236}">
                      <a16:creationId xmlns:a16="http://schemas.microsoft.com/office/drawing/2014/main" xmlns="" id="{168A4FBD-DAD2-733C-CC67-C0D7258042E5}"/>
                    </a:ext>
                  </a:extLst>
                </p:cNvPr>
                <p:cNvGrpSpPr/>
                <p:nvPr/>
              </p:nvGrpSpPr>
              <p:grpSpPr>
                <a:xfrm>
                  <a:off x="6460868" y="3984144"/>
                  <a:ext cx="64462" cy="138577"/>
                  <a:chOff x="6460868" y="3984144"/>
                  <a:chExt cx="64462" cy="138577"/>
                </a:xfrm>
              </p:grpSpPr>
              <p:grpSp>
                <p:nvGrpSpPr>
                  <p:cNvPr id="310" name="Đồ họa 240">
                    <a:extLst>
                      <a:ext uri="{FF2B5EF4-FFF2-40B4-BE49-F238E27FC236}">
                        <a16:creationId xmlns:a16="http://schemas.microsoft.com/office/drawing/2014/main" xmlns="" id="{D2F9A39C-84F3-BBFF-4767-3E5022DAAC39}"/>
                      </a:ext>
                    </a:extLst>
                  </p:cNvPr>
                  <p:cNvGrpSpPr/>
                  <p:nvPr/>
                </p:nvGrpSpPr>
                <p:grpSpPr>
                  <a:xfrm>
                    <a:off x="6460868" y="3984144"/>
                    <a:ext cx="64462" cy="138577"/>
                    <a:chOff x="6460868" y="3984144"/>
                    <a:chExt cx="64462" cy="138577"/>
                  </a:xfrm>
                </p:grpSpPr>
                <p:sp>
                  <p:nvSpPr>
                    <p:cNvPr id="311" name="Hình tự do: Hình 310">
                      <a:extLst>
                        <a:ext uri="{FF2B5EF4-FFF2-40B4-BE49-F238E27FC236}">
                          <a16:creationId xmlns:a16="http://schemas.microsoft.com/office/drawing/2014/main" xmlns="" id="{1300B0B3-21E4-E8E0-AEF2-795292B7336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60868" y="3984144"/>
                      <a:ext cx="64462" cy="138577"/>
                    </a:xfrm>
                    <a:custGeom>
                      <a:avLst/>
                      <a:gdLst>
                        <a:gd name="connsiteX0" fmla="*/ 58671 w 64462"/>
                        <a:gd name="connsiteY0" fmla="*/ 757 h 138577"/>
                        <a:gd name="connsiteX1" fmla="*/ 49019 w 64462"/>
                        <a:gd name="connsiteY1" fmla="*/ 4618 h 138577"/>
                        <a:gd name="connsiteX2" fmla="*/ 757 w 64462"/>
                        <a:gd name="connsiteY2" fmla="*/ 128168 h 138577"/>
                        <a:gd name="connsiteX3" fmla="*/ 4618 w 64462"/>
                        <a:gd name="connsiteY3" fmla="*/ 137821 h 138577"/>
                        <a:gd name="connsiteX4" fmla="*/ 4618 w 64462"/>
                        <a:gd name="connsiteY4" fmla="*/ 137821 h 138577"/>
                        <a:gd name="connsiteX5" fmla="*/ 14271 w 64462"/>
                        <a:gd name="connsiteY5" fmla="*/ 133960 h 138577"/>
                        <a:gd name="connsiteX6" fmla="*/ 64463 w 64462"/>
                        <a:gd name="connsiteY6" fmla="*/ 10410 h 138577"/>
                        <a:gd name="connsiteX7" fmla="*/ 58671 w 64462"/>
                        <a:gd name="connsiteY7" fmla="*/ 757 h 138577"/>
                        <a:gd name="connsiteX8" fmla="*/ 58671 w 64462"/>
                        <a:gd name="connsiteY8" fmla="*/ 757 h 1385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4462" h="138577">
                          <a:moveTo>
                            <a:pt x="58671" y="757"/>
                          </a:moveTo>
                          <a:cubicBezTo>
                            <a:pt x="54811" y="-1173"/>
                            <a:pt x="50950" y="757"/>
                            <a:pt x="49019" y="4618"/>
                          </a:cubicBezTo>
                          <a:lnTo>
                            <a:pt x="757" y="128168"/>
                          </a:lnTo>
                          <a:cubicBezTo>
                            <a:pt x="-1173" y="132029"/>
                            <a:pt x="757" y="135890"/>
                            <a:pt x="4618" y="137821"/>
                          </a:cubicBezTo>
                          <a:lnTo>
                            <a:pt x="4618" y="137821"/>
                          </a:lnTo>
                          <a:cubicBezTo>
                            <a:pt x="8479" y="139751"/>
                            <a:pt x="12340" y="137821"/>
                            <a:pt x="14271" y="133960"/>
                          </a:cubicBezTo>
                          <a:lnTo>
                            <a:pt x="64463" y="10410"/>
                          </a:lnTo>
                          <a:cubicBezTo>
                            <a:pt x="64463" y="6549"/>
                            <a:pt x="62532" y="757"/>
                            <a:pt x="58671" y="757"/>
                          </a:cubicBezTo>
                          <a:lnTo>
                            <a:pt x="58671" y="757"/>
                          </a:lnTo>
                          <a:close/>
                        </a:path>
                      </a:pathLst>
                    </a:custGeom>
                    <a:solidFill>
                      <a:srgbClr val="9C001A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12" name="Hình tự do: Hình 311">
                      <a:extLst>
                        <a:ext uri="{FF2B5EF4-FFF2-40B4-BE49-F238E27FC236}">
                          <a16:creationId xmlns:a16="http://schemas.microsoft.com/office/drawing/2014/main" xmlns="" id="{6923C18B-9EDF-DB03-1070-B00E5508831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64729" y="3989935"/>
                      <a:ext cx="58671" cy="128925"/>
                    </a:xfrm>
                    <a:custGeom>
                      <a:avLst/>
                      <a:gdLst>
                        <a:gd name="connsiteX0" fmla="*/ 52880 w 58671"/>
                        <a:gd name="connsiteY0" fmla="*/ 757 h 128925"/>
                        <a:gd name="connsiteX1" fmla="*/ 45158 w 58671"/>
                        <a:gd name="connsiteY1" fmla="*/ 4618 h 128925"/>
                        <a:gd name="connsiteX2" fmla="*/ 757 w 58671"/>
                        <a:gd name="connsiteY2" fmla="*/ 118516 h 128925"/>
                        <a:gd name="connsiteX3" fmla="*/ 4618 w 58671"/>
                        <a:gd name="connsiteY3" fmla="*/ 128168 h 128925"/>
                        <a:gd name="connsiteX4" fmla="*/ 4618 w 58671"/>
                        <a:gd name="connsiteY4" fmla="*/ 128168 h 128925"/>
                        <a:gd name="connsiteX5" fmla="*/ 12340 w 58671"/>
                        <a:gd name="connsiteY5" fmla="*/ 124307 h 128925"/>
                        <a:gd name="connsiteX6" fmla="*/ 58671 w 58671"/>
                        <a:gd name="connsiteY6" fmla="*/ 10410 h 128925"/>
                        <a:gd name="connsiteX7" fmla="*/ 52880 w 58671"/>
                        <a:gd name="connsiteY7" fmla="*/ 757 h 128925"/>
                        <a:gd name="connsiteX8" fmla="*/ 52880 w 58671"/>
                        <a:gd name="connsiteY8" fmla="*/ 757 h 1289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58671" h="128925">
                          <a:moveTo>
                            <a:pt x="52880" y="757"/>
                          </a:moveTo>
                          <a:cubicBezTo>
                            <a:pt x="49019" y="-1173"/>
                            <a:pt x="45158" y="757"/>
                            <a:pt x="45158" y="4618"/>
                          </a:cubicBezTo>
                          <a:lnTo>
                            <a:pt x="757" y="118516"/>
                          </a:lnTo>
                          <a:cubicBezTo>
                            <a:pt x="-1173" y="122377"/>
                            <a:pt x="757" y="126238"/>
                            <a:pt x="4618" y="128168"/>
                          </a:cubicBezTo>
                          <a:lnTo>
                            <a:pt x="4618" y="128168"/>
                          </a:lnTo>
                          <a:cubicBezTo>
                            <a:pt x="8479" y="130099"/>
                            <a:pt x="12340" y="128168"/>
                            <a:pt x="12340" y="124307"/>
                          </a:cubicBezTo>
                          <a:lnTo>
                            <a:pt x="58671" y="10410"/>
                          </a:lnTo>
                          <a:cubicBezTo>
                            <a:pt x="58671" y="4618"/>
                            <a:pt x="56741" y="757"/>
                            <a:pt x="52880" y="757"/>
                          </a:cubicBezTo>
                          <a:lnTo>
                            <a:pt x="52880" y="757"/>
                          </a:lnTo>
                          <a:close/>
                        </a:path>
                      </a:pathLst>
                    </a:custGeom>
                    <a:solidFill>
                      <a:srgbClr val="DF0026"/>
                    </a:solidFill>
                    <a:ln w="19259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vi-VN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313" name="Hình tự do: Hình 312">
                    <a:extLst>
                      <a:ext uri="{FF2B5EF4-FFF2-40B4-BE49-F238E27FC236}">
                        <a16:creationId xmlns:a16="http://schemas.microsoft.com/office/drawing/2014/main" xmlns="" id="{E6F80247-5A75-7C65-5B04-7C460A42E66E}"/>
                      </a:ext>
                    </a:extLst>
                  </p:cNvPr>
                  <p:cNvSpPr/>
                  <p:nvPr/>
                </p:nvSpPr>
                <p:spPr>
                  <a:xfrm>
                    <a:off x="6471278" y="3993695"/>
                    <a:ext cx="49709" cy="120547"/>
                  </a:xfrm>
                  <a:custGeom>
                    <a:avLst/>
                    <a:gdLst>
                      <a:gd name="connsiteX0" fmla="*/ 48262 w 49709"/>
                      <a:gd name="connsiteY0" fmla="*/ 858 h 120547"/>
                      <a:gd name="connsiteX1" fmla="*/ 48262 w 49709"/>
                      <a:gd name="connsiteY1" fmla="*/ 858 h 120547"/>
                      <a:gd name="connsiteX2" fmla="*/ 0 w 49709"/>
                      <a:gd name="connsiteY2" fmla="*/ 118617 h 120547"/>
                      <a:gd name="connsiteX3" fmla="*/ 0 w 49709"/>
                      <a:gd name="connsiteY3" fmla="*/ 120547 h 120547"/>
                      <a:gd name="connsiteX4" fmla="*/ 0 w 49709"/>
                      <a:gd name="connsiteY4" fmla="*/ 120547 h 120547"/>
                      <a:gd name="connsiteX5" fmla="*/ 1931 w 49709"/>
                      <a:gd name="connsiteY5" fmla="*/ 120547 h 120547"/>
                      <a:gd name="connsiteX6" fmla="*/ 48262 w 49709"/>
                      <a:gd name="connsiteY6" fmla="*/ 858 h 120547"/>
                      <a:gd name="connsiteX7" fmla="*/ 48262 w 49709"/>
                      <a:gd name="connsiteY7" fmla="*/ 858 h 120547"/>
                      <a:gd name="connsiteX8" fmla="*/ 48262 w 49709"/>
                      <a:gd name="connsiteY8" fmla="*/ 858 h 1205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9709" h="120547">
                        <a:moveTo>
                          <a:pt x="48262" y="858"/>
                        </a:moveTo>
                        <a:cubicBezTo>
                          <a:pt x="48262" y="-1072"/>
                          <a:pt x="48262" y="858"/>
                          <a:pt x="48262" y="858"/>
                        </a:cubicBezTo>
                        <a:lnTo>
                          <a:pt x="0" y="118617"/>
                        </a:lnTo>
                        <a:cubicBezTo>
                          <a:pt x="0" y="118617"/>
                          <a:pt x="0" y="120547"/>
                          <a:pt x="0" y="120547"/>
                        </a:cubicBezTo>
                        <a:lnTo>
                          <a:pt x="0" y="120547"/>
                        </a:lnTo>
                        <a:cubicBezTo>
                          <a:pt x="0" y="120547"/>
                          <a:pt x="1931" y="120547"/>
                          <a:pt x="1931" y="120547"/>
                        </a:cubicBezTo>
                        <a:lnTo>
                          <a:pt x="48262" y="858"/>
                        </a:lnTo>
                        <a:cubicBezTo>
                          <a:pt x="50192" y="858"/>
                          <a:pt x="50192" y="858"/>
                          <a:pt x="48262" y="858"/>
                        </a:cubicBezTo>
                        <a:lnTo>
                          <a:pt x="48262" y="858"/>
                        </a:lnTo>
                        <a:close/>
                      </a:path>
                    </a:pathLst>
                  </a:custGeom>
                  <a:solidFill>
                    <a:srgbClr val="E8624B">
                      <a:alpha val="90000"/>
                    </a:srgbClr>
                  </a:solidFill>
                  <a:ln w="19259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vi-VN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314" name="Đồ họa 240">
                <a:extLst>
                  <a:ext uri="{FF2B5EF4-FFF2-40B4-BE49-F238E27FC236}">
                    <a16:creationId xmlns:a16="http://schemas.microsoft.com/office/drawing/2014/main" xmlns="" id="{BF3F95D0-EFAB-6477-66FD-0CE897B1BF3E}"/>
                  </a:ext>
                </a:extLst>
              </p:cNvPr>
              <p:cNvGrpSpPr/>
              <p:nvPr/>
            </p:nvGrpSpPr>
            <p:grpSpPr>
              <a:xfrm>
                <a:off x="6466693" y="3955220"/>
                <a:ext cx="557423" cy="235034"/>
                <a:chOff x="6466693" y="3955220"/>
                <a:chExt cx="557423" cy="235034"/>
              </a:xfrm>
            </p:grpSpPr>
            <p:sp>
              <p:nvSpPr>
                <p:cNvPr id="315" name="Hình tự do: Hình 314">
                  <a:extLst>
                    <a:ext uri="{FF2B5EF4-FFF2-40B4-BE49-F238E27FC236}">
                      <a16:creationId xmlns:a16="http://schemas.microsoft.com/office/drawing/2014/main" xmlns="" id="{EC8CE328-D125-4CCF-2156-F1C7BAC008E6}"/>
                    </a:ext>
                  </a:extLst>
                </p:cNvPr>
                <p:cNvSpPr/>
                <p:nvPr/>
              </p:nvSpPr>
              <p:spPr>
                <a:xfrm>
                  <a:off x="6466693" y="3955220"/>
                  <a:ext cx="557423" cy="235034"/>
                </a:xfrm>
                <a:custGeom>
                  <a:avLst/>
                  <a:gdLst>
                    <a:gd name="connsiteX0" fmla="*/ 14237 w 557423"/>
                    <a:gd name="connsiteY0" fmla="*/ 724 h 235034"/>
                    <a:gd name="connsiteX1" fmla="*/ 724 w 557423"/>
                    <a:gd name="connsiteY1" fmla="*/ 6515 h 235034"/>
                    <a:gd name="connsiteX2" fmla="*/ 724 w 557423"/>
                    <a:gd name="connsiteY2" fmla="*/ 6515 h 235034"/>
                    <a:gd name="connsiteX3" fmla="*/ 6515 w 557423"/>
                    <a:gd name="connsiteY3" fmla="*/ 20029 h 235034"/>
                    <a:gd name="connsiteX4" fmla="*/ 543186 w 557423"/>
                    <a:gd name="connsiteY4" fmla="*/ 234311 h 235034"/>
                    <a:gd name="connsiteX5" fmla="*/ 556699 w 557423"/>
                    <a:gd name="connsiteY5" fmla="*/ 228519 h 235034"/>
                    <a:gd name="connsiteX6" fmla="*/ 556699 w 557423"/>
                    <a:gd name="connsiteY6" fmla="*/ 228519 h 235034"/>
                    <a:gd name="connsiteX7" fmla="*/ 550908 w 557423"/>
                    <a:gd name="connsiteY7" fmla="*/ 215006 h 235034"/>
                    <a:gd name="connsiteX8" fmla="*/ 14237 w 557423"/>
                    <a:gd name="connsiteY8" fmla="*/ 724 h 2350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57423" h="235034">
                      <a:moveTo>
                        <a:pt x="14237" y="724"/>
                      </a:moveTo>
                      <a:cubicBezTo>
                        <a:pt x="8446" y="-1207"/>
                        <a:pt x="2654" y="724"/>
                        <a:pt x="724" y="6515"/>
                      </a:cubicBezTo>
                      <a:lnTo>
                        <a:pt x="724" y="6515"/>
                      </a:lnTo>
                      <a:cubicBezTo>
                        <a:pt x="-1207" y="12307"/>
                        <a:pt x="724" y="18098"/>
                        <a:pt x="6515" y="20029"/>
                      </a:cubicBezTo>
                      <a:lnTo>
                        <a:pt x="543186" y="234311"/>
                      </a:lnTo>
                      <a:cubicBezTo>
                        <a:pt x="548977" y="236241"/>
                        <a:pt x="554769" y="234311"/>
                        <a:pt x="556699" y="228519"/>
                      </a:cubicBezTo>
                      <a:lnTo>
                        <a:pt x="556699" y="228519"/>
                      </a:lnTo>
                      <a:cubicBezTo>
                        <a:pt x="558630" y="222728"/>
                        <a:pt x="556699" y="216937"/>
                        <a:pt x="550908" y="215006"/>
                      </a:cubicBezTo>
                      <a:lnTo>
                        <a:pt x="14237" y="724"/>
                      </a:lnTo>
                      <a:close/>
                    </a:path>
                  </a:pathLst>
                </a:custGeom>
                <a:solidFill>
                  <a:srgbClr val="1268B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16" name="Hình tự do: Hình 315">
                  <a:extLst>
                    <a:ext uri="{FF2B5EF4-FFF2-40B4-BE49-F238E27FC236}">
                      <a16:creationId xmlns:a16="http://schemas.microsoft.com/office/drawing/2014/main" xmlns="" id="{3316A457-7AD7-430E-8594-A7B1CFBED2EF}"/>
                    </a:ext>
                  </a:extLst>
                </p:cNvPr>
                <p:cNvSpPr/>
                <p:nvPr/>
              </p:nvSpPr>
              <p:spPr>
                <a:xfrm>
                  <a:off x="6473208" y="3968009"/>
                  <a:ext cx="542461" cy="219108"/>
                </a:xfrm>
                <a:custGeom>
                  <a:avLst/>
                  <a:gdLst>
                    <a:gd name="connsiteX0" fmla="*/ 9652 w 542461"/>
                    <a:gd name="connsiteY0" fmla="*/ 1448 h 219108"/>
                    <a:gd name="connsiteX1" fmla="*/ 0 w 542461"/>
                    <a:gd name="connsiteY1" fmla="*/ 1448 h 219108"/>
                    <a:gd name="connsiteX2" fmla="*/ 0 w 542461"/>
                    <a:gd name="connsiteY2" fmla="*/ 1448 h 219108"/>
                    <a:gd name="connsiteX3" fmla="*/ 7722 w 542461"/>
                    <a:gd name="connsiteY3" fmla="*/ 7239 h 219108"/>
                    <a:gd name="connsiteX4" fmla="*/ 532810 w 542461"/>
                    <a:gd name="connsiteY4" fmla="*/ 217661 h 219108"/>
                    <a:gd name="connsiteX5" fmla="*/ 542462 w 542461"/>
                    <a:gd name="connsiteY5" fmla="*/ 217661 h 219108"/>
                    <a:gd name="connsiteX6" fmla="*/ 542462 w 542461"/>
                    <a:gd name="connsiteY6" fmla="*/ 217661 h 219108"/>
                    <a:gd name="connsiteX7" fmla="*/ 534740 w 542461"/>
                    <a:gd name="connsiteY7" fmla="*/ 211869 h 219108"/>
                    <a:gd name="connsiteX8" fmla="*/ 9652 w 542461"/>
                    <a:gd name="connsiteY8" fmla="*/ 1448 h 2191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42461" h="219108">
                      <a:moveTo>
                        <a:pt x="9652" y="1448"/>
                      </a:moveTo>
                      <a:cubicBezTo>
                        <a:pt x="3861" y="-483"/>
                        <a:pt x="0" y="-483"/>
                        <a:pt x="0" y="1448"/>
                      </a:cubicBezTo>
                      <a:lnTo>
                        <a:pt x="0" y="1448"/>
                      </a:lnTo>
                      <a:cubicBezTo>
                        <a:pt x="0" y="3378"/>
                        <a:pt x="3861" y="5309"/>
                        <a:pt x="7722" y="7239"/>
                      </a:cubicBezTo>
                      <a:lnTo>
                        <a:pt x="532810" y="217661"/>
                      </a:lnTo>
                      <a:cubicBezTo>
                        <a:pt x="538601" y="219591"/>
                        <a:pt x="542462" y="219591"/>
                        <a:pt x="542462" y="217661"/>
                      </a:cubicBezTo>
                      <a:lnTo>
                        <a:pt x="542462" y="217661"/>
                      </a:lnTo>
                      <a:cubicBezTo>
                        <a:pt x="542462" y="215730"/>
                        <a:pt x="538601" y="213800"/>
                        <a:pt x="534740" y="211869"/>
                      </a:cubicBezTo>
                      <a:lnTo>
                        <a:pt x="9652" y="1448"/>
                      </a:lnTo>
                      <a:close/>
                    </a:path>
                  </a:pathLst>
                </a:custGeom>
                <a:solidFill>
                  <a:srgbClr val="00A4E3"/>
                </a:solidFill>
                <a:ln w="1925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</p:grpSp>
      </p:grpSp>
      <p:pic>
        <p:nvPicPr>
          <p:cNvPr id="20" name="Đồ họa 19">
            <a:extLst>
              <a:ext uri="{FF2B5EF4-FFF2-40B4-BE49-F238E27FC236}">
                <a16:creationId xmlns:a16="http://schemas.microsoft.com/office/drawing/2014/main" xmlns="" id="{11992148-8F52-C476-B5AD-75D7602F6D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55493" y="1789483"/>
            <a:ext cx="1363034" cy="1096353"/>
          </a:xfrm>
          <a:prstGeom prst="rect">
            <a:avLst/>
          </a:prstGeom>
        </p:spPr>
      </p:pic>
      <p:pic>
        <p:nvPicPr>
          <p:cNvPr id="21" name="Đồ họa 20">
            <a:extLst>
              <a:ext uri="{FF2B5EF4-FFF2-40B4-BE49-F238E27FC236}">
                <a16:creationId xmlns:a16="http://schemas.microsoft.com/office/drawing/2014/main" xmlns="" id="{A4818E55-865E-F75A-D2C7-3B4EABD6C2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20786" y="653189"/>
            <a:ext cx="1240854" cy="1240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54017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7.40741E-7 L 3.54167E-6 -7.40741E-7 C 0.00065 0.00417 0.00078 0.00903 0.00156 0.0132 C 0.00234 0.01759 0.0039 0.0213 0.00442 0.02593 C 0.00677 0.04445 0.0039 0.02107 0.00599 0.03704 C 0.00716 0.04607 0.00612 0.04028 0.00742 0.04699 C 0.00716 0.06227 0.00703 0.07778 0.00677 0.09306 C 0.00677 0.09514 0.00638 0.09722 0.00599 0.09931 C 0.0056 0.10162 0.00494 0.10324 0.00442 0.10556 C 0.00195 0.11852 0.00442 0.10995 0.00078 0.12037 C 0.00065 0.12407 0.00065 0.12801 3.54167E-6 0.13171 C -0.00026 0.13403 -0.00105 0.13634 -0.00144 0.13912 C -0.00183 0.14167 -0.00196 0.14398 -0.00209 0.14653 C -0.00196 0.16574 -0.00235 0.18472 -0.00144 0.20394 C -0.00105 0.20926 -0.00039 0.21458 0.00156 0.21875 C 0.00234 0.22037 0.00312 0.22222 0.00377 0.22384 C 0.00429 0.22523 0.00468 0.22708 0.0052 0.2287 C 0.00586 0.23056 0.00677 0.23218 0.00742 0.2338 C 0.00807 0.23495 0.00833 0.23634 0.00898 0.23727 C 0.01041 0.24028 0.01328 0.24445 0.01484 0.2463 C 0.01679 0.24838 0.01888 0.24977 0.02083 0.25255 C 0.0263 0.25995 0.02239 0.25509 0.02825 0.26111 C 0.0289 0.26204 0.02955 0.26296 0.03047 0.26366 C 0.03138 0.26458 0.03229 0.26528 0.03333 0.2662 C 0.03411 0.26667 0.03476 0.26782 0.03554 0.26852 C 0.03645 0.26945 0.03776 0.26991 0.03854 0.27107 C 0.04935 0.28426 0.03151 0.26551 0.04375 0.27708 C 0.0444 0.27801 0.04518 0.27894 0.04596 0.27963 C 0.04687 0.28102 0.04778 0.28287 0.04882 0.28357 C 0.05 0.28449 0.0513 0.28426 0.0526 0.28495 C 0.05403 0.28565 0.0556 0.28634 0.05703 0.28704 C 0.05885 0.28796 0.06106 0.28843 0.06302 0.28958 C 0.06419 0.29051 0.06536 0.2919 0.06653 0.29236 C 0.06888 0.29306 0.07096 0.29306 0.0733 0.29352 C 0.07422 0.29421 0.0776 0.2963 0.07838 0.2963 C 0.08268 0.2963 0.08685 0.29537 0.09101 0.29491 C 0.09179 0.29445 0.09257 0.29398 0.09323 0.29352 C 0.09583 0.29167 0.09609 0.29097 0.09843 0.28843 C 0.10013 0.28403 0.09909 0.28495 0.10156 0.28495 " pathEditMode="relative" rAng="0" ptsTypes="AAAAAAAAAAAAAAAAAAAAAAAAAAAAAAAAAAAAAAA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74" y="1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368</Words>
  <Application>Microsoft Office PowerPoint</Application>
  <PresentationFormat>Widescreen</PresentationFormat>
  <Paragraphs>79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Cambria</vt:lpstr>
      <vt:lpstr>Cambria Math</vt:lpstr>
      <vt:lpstr>等线</vt:lpstr>
      <vt:lpstr>Times New Roman</vt:lpstr>
      <vt:lpstr>Vogue-ExtraBold</vt:lpstr>
      <vt:lpstr>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HuyenPC</cp:lastModifiedBy>
  <cp:revision>17</cp:revision>
  <dcterms:created xsi:type="dcterms:W3CDTF">2024-04-08T12:04:40Z</dcterms:created>
  <dcterms:modified xsi:type="dcterms:W3CDTF">2025-04-24T06:57:17Z</dcterms:modified>
</cp:coreProperties>
</file>