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sldIdLst>
    <p:sldId id="2007580882" r:id="rId3"/>
    <p:sldId id="332" r:id="rId4"/>
    <p:sldId id="333" r:id="rId5"/>
    <p:sldId id="334" r:id="rId6"/>
    <p:sldId id="335" r:id="rId7"/>
    <p:sldId id="336" r:id="rId8"/>
    <p:sldId id="337" r:id="rId9"/>
    <p:sldId id="2007580888" r:id="rId10"/>
    <p:sldId id="2007580886" r:id="rId11"/>
    <p:sldId id="2007580892" r:id="rId12"/>
    <p:sldId id="2007580887" r:id="rId13"/>
    <p:sldId id="269" r:id="rId14"/>
    <p:sldId id="2007580900" r:id="rId15"/>
    <p:sldId id="2007580895" r:id="rId16"/>
    <p:sldId id="2007580897" r:id="rId17"/>
    <p:sldId id="2007580898" r:id="rId18"/>
    <p:sldId id="270" r:id="rId19"/>
    <p:sldId id="2007580899" r:id="rId20"/>
    <p:sldId id="28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8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09B0D-18C0-4760-AD94-5727820EAF07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0E64-F174-492D-B9B1-6F5902BB48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3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8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46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A49AB57-F5D8-48A2-F76E-112CCC817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A2F90ED-3CB7-819F-250E-021FFE70D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7F70EF2-4609-92D9-085B-15D74617AAE9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2C38DF81-4E92-C6E5-E191-2DC23B6E5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8CB84CCF-AFAD-83B5-326E-039B22424C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9607641-4C9E-2043-009D-BDBED358F6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8B13BAE-2C4C-D968-704C-65DCE2E190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432"/>
            <a:ext cx="12192000" cy="20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2429F-7EB6-195C-8A10-9C8F107E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518E31-F197-A179-BD8C-C35C15D2B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8B22EB-468E-A45D-E278-5304745C8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F075FC-5CB1-5712-A6B3-49B92C04B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9535F5-4760-C8C9-DBE1-2662335CA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292FF2-992F-C969-FA2E-65821B4E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E4F986-160E-C25A-30BB-CDB4C3BD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75BE52-0322-4A44-2519-766F5CBF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CCD6D-8D31-19DA-2363-680569E0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C556E5-5BC8-4E41-23BC-8D71967A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C2F4F8-0B4E-FC62-3051-4E24628F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E8A798-7783-1A00-1F8B-C302D76F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24982B-4D9F-2496-6782-7809D38C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8C6B31-AEFE-4E95-070E-F73E5BD5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C53717-93E6-13F4-6A63-6A4707C5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7650D-3D09-BB12-AA06-3A0A431D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6BCBA8-E438-9BA7-6F63-E0EE95D6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757B36-87D2-F4A8-8467-5F812F13D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BC6CEF-BECD-AD87-D457-DE0F2B60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B0FC1-7BEB-B29E-C1E3-1CDFE691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B86592-8DF1-2428-4AE6-D329AC80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45503-EF1C-448A-03C8-066BEC92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18BD47-FD83-009C-203A-C81CC539F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76ADD0-18C9-5AD4-EAAA-83705EFF2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90F01-EE75-57A3-4DCD-367728A5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89088D-3C65-0A17-AE39-94C4234B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B2F69A-5A9E-6BFE-B568-21359FE5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41DD1-B136-1283-2C42-6C841E8B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2C15C2-B51F-1F96-CD77-F1299B238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4D9931-1C0F-4C23-10E1-1FA28E47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F7FB0-D6D5-5D15-EAD2-AB7C64A5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1E300D-890F-9810-79EE-6D72C06F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C6BB6F-7B5A-947D-026B-A291184CD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D3FD35-63AB-5334-DD97-C7AE863A6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22C3C0-03BB-6719-D607-A5622C9A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1FA272-BC04-0C5A-2E20-5878F3FE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9831A4-EA99-F63D-6536-4EA7F4CE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0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FF0DA95-0953-9CAB-384F-05F1DC41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AFCBD49-1E23-65DB-4C6B-2C922EB01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A1E4C64C-E995-F48C-3C7A-2FC00CC3A550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2BE319-88A5-EBF3-BC77-B56BA0B8F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01EEBB68-54DF-35DB-4B12-48C6A23062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03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1A9E32A-57C6-7633-0DA8-43BB30135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43AF9EE-AC19-52CD-B2CB-546FCFF259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DAAD5AF-6CC3-A7FC-33AB-ED2436FC9AB6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15051A4-6DCD-1E1D-30A9-D7A4A7E8A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9ABD22C0-DAF8-E3CA-A71F-35CD2A9D31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7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951CAFF-D26E-F8E2-3CE2-6A42F633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EC106-3326-4928-8A03-2631D3A362C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AEFB430-0AD3-20D5-5744-1DE3F9B6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79FD1FE-1A83-9BC8-42CC-B35A2963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10BE29-395C-47A8-8051-25E87D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BFB9BE7-CC41-49BA-C9C2-1DBD0E8FA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7C0178D-9AF2-0DDB-BEAC-48A36D5E76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20FC02F-BCB5-9188-462C-0DFCC60D3E02}"/>
              </a:ext>
            </a:extLst>
          </p:cNvPr>
          <p:cNvSpPr/>
          <p:nvPr userDrawn="1"/>
        </p:nvSpPr>
        <p:spPr>
          <a:xfrm>
            <a:off x="293993" y="276225"/>
            <a:ext cx="11604013" cy="6305550"/>
          </a:xfrm>
          <a:prstGeom prst="rect">
            <a:avLst/>
          </a:prstGeom>
          <a:solidFill>
            <a:schemeClr val="bg1"/>
          </a:solidFill>
          <a:ln>
            <a:solidFill>
              <a:srgbClr val="FF897B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AA3BAD9-4D9D-9773-8E50-847B6DD6E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8" y="115452"/>
            <a:ext cx="1462140" cy="1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B8C5C-E83B-AAD8-F56E-9AF7E2F6C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D048A2-E967-2334-60E2-B53AB205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4F3B54-D313-E04E-7061-8C81CD80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233CAF-45FA-86CE-5277-65485300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EA9BF5-F869-6A81-DB0F-3B05B657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1C0CD-AF7B-7A83-8391-2561E98B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5E900B-7556-8FB9-7B5B-2CB53630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876CEB-B8DA-0F5D-D86A-1C1FC3CB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BEE38-92BE-4F85-3396-9D5A6DF2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D7FB6-1DDC-FC7A-9EC3-37C5CD71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51B73-8B9D-85D8-ABD5-D61D5057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DA6EEE-6040-262B-91A4-3AC49009F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DBBA7C-91E3-07BF-1EEF-10406BDD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749634-3C1A-C6EA-F0BE-BAEC8DE4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69276-EA72-1DDD-C0AC-9B32F45A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B6875-C273-7A11-477E-90CD52B1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703E01-182E-74F4-2C02-A5870748C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217EF8-9664-07E9-16DB-66CEC6311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C7DC34-10D5-1A07-1875-51593E1A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930F91-D178-62B9-1A3A-A8539D7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989AD-DCC4-CCEF-566D-66D2ADD9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8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2566676-5923-136E-C989-6D2850F2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E8470A-ABF1-5491-FAD4-3DB96BC3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60DA9B-9DCA-347E-ADEE-59FA1647E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854F-D7AF-4A29-9414-CFD0E3B6020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4AB4B5-9291-2D73-F185-6EDA509C9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7CE07-E756-9BB4-2127-D1F990776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35EC-8ECC-49DD-9AE8-F0FF517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15.png"/><Relationship Id="rId5" Type="http://schemas.openxmlformats.org/officeDocument/2006/relationships/image" Target="../media/image22.png"/><Relationship Id="rId15" Type="http://schemas.openxmlformats.org/officeDocument/2006/relationships/slide" Target="slide2.xm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8B1BC7-F21E-8BE4-1CED-921A5B98C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5" y="1315084"/>
            <a:ext cx="5009515" cy="50095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A94AABA-43F8-7393-8BED-3F2B105A5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sp>
        <p:nvSpPr>
          <p:cNvPr id="17" name="图形"/>
          <p:cNvSpPr/>
          <p:nvPr/>
        </p:nvSpPr>
        <p:spPr>
          <a:xfrm flipH="1">
            <a:off x="1665605" y="4824095"/>
            <a:ext cx="4660900" cy="7620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思源宋体 SemiBold" panose="02020600000000000000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1D2D40-6718-AE57-0E76-06CD15E07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63" y="704223"/>
            <a:ext cx="6823012" cy="60812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4BDF7A-D17E-CF98-9B99-BE4FD377370C}"/>
              </a:ext>
            </a:extLst>
          </p:cNvPr>
          <p:cNvGrpSpPr/>
          <p:nvPr/>
        </p:nvGrpSpPr>
        <p:grpSpPr>
          <a:xfrm>
            <a:off x="1306286" y="218653"/>
            <a:ext cx="9579428" cy="984996"/>
            <a:chOff x="1195754" y="218653"/>
            <a:chExt cx="9579428" cy="984996"/>
          </a:xfrm>
        </p:grpSpPr>
        <p:sp>
          <p:nvSpPr>
            <p:cNvPr id="5" name="图形">
              <a:extLst>
                <a:ext uri="{FF2B5EF4-FFF2-40B4-BE49-F238E27FC236}">
                  <a16:creationId xmlns:a16="http://schemas.microsoft.com/office/drawing/2014/main" xmlns="" id="{43F71B03-A374-6FF0-150E-EEAC023C8BB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69B6BA3-A816-37D9-72CE-F9D2DC3C9A59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2: Rút gọn rồi tính giá trị của biểu thức.</a:t>
              </a:r>
              <a:endPara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xmlns="" id="{7E6B7043-8D95-2CE4-A9F0-A096EAE1E905}"/>
              </a:ext>
            </a:extLst>
          </p:cNvPr>
          <p:cNvGrpSpPr/>
          <p:nvPr/>
        </p:nvGrpSpPr>
        <p:grpSpPr>
          <a:xfrm>
            <a:off x="933066" y="1600137"/>
            <a:ext cx="4770332" cy="2470814"/>
            <a:chOff x="1017425" y="2277979"/>
            <a:chExt cx="5511712" cy="3095401"/>
          </a:xfrm>
        </p:grpSpPr>
        <p:sp>
          <p:nvSpPr>
            <p:cNvPr id="14" name="任意多边形: 形状 9">
              <a:extLst>
                <a:ext uri="{FF2B5EF4-FFF2-40B4-BE49-F238E27FC236}">
                  <a16:creationId xmlns:a16="http://schemas.microsoft.com/office/drawing/2014/main" xmlns="" id="{0A536B7A-5EA1-D805-C019-669DD536541E}"/>
                </a:ext>
              </a:extLst>
            </p:cNvPr>
            <p:cNvSpPr/>
            <p:nvPr/>
          </p:nvSpPr>
          <p:spPr>
            <a:xfrm>
              <a:off x="1017425" y="2277979"/>
              <a:ext cx="5511712" cy="2988436"/>
            </a:xfrm>
            <a:custGeom>
              <a:avLst/>
              <a:gdLst>
                <a:gd name="connsiteX0" fmla="*/ 120318 w 4748463"/>
                <a:gd name="connsiteY0" fmla="*/ 0 h 2627488"/>
                <a:gd name="connsiteX1" fmla="*/ 4628145 w 4748463"/>
                <a:gd name="connsiteY1" fmla="*/ 0 h 2627488"/>
                <a:gd name="connsiteX2" fmla="*/ 4748463 w 4748463"/>
                <a:gd name="connsiteY2" fmla="*/ 120318 h 2627488"/>
                <a:gd name="connsiteX3" fmla="*/ 4748463 w 4748463"/>
                <a:gd name="connsiteY3" fmla="*/ 316699 h 2627488"/>
                <a:gd name="connsiteX4" fmla="*/ 4748463 w 4748463"/>
                <a:gd name="connsiteY4" fmla="*/ 601576 h 2627488"/>
                <a:gd name="connsiteX5" fmla="*/ 4748463 w 4748463"/>
                <a:gd name="connsiteY5" fmla="*/ 2025912 h 2627488"/>
                <a:gd name="connsiteX6" fmla="*/ 4748463 w 4748463"/>
                <a:gd name="connsiteY6" fmla="*/ 2318083 h 2627488"/>
                <a:gd name="connsiteX7" fmla="*/ 4748463 w 4748463"/>
                <a:gd name="connsiteY7" fmla="*/ 2507170 h 2627488"/>
                <a:gd name="connsiteX8" fmla="*/ 4628145 w 4748463"/>
                <a:gd name="connsiteY8" fmla="*/ 2627488 h 2627488"/>
                <a:gd name="connsiteX9" fmla="*/ 120318 w 4748463"/>
                <a:gd name="connsiteY9" fmla="*/ 2627488 h 2627488"/>
                <a:gd name="connsiteX10" fmla="*/ 0 w 4748463"/>
                <a:gd name="connsiteY10" fmla="*/ 2507170 h 2627488"/>
                <a:gd name="connsiteX11" fmla="*/ 0 w 4748463"/>
                <a:gd name="connsiteY11" fmla="*/ 2025912 h 2627488"/>
                <a:gd name="connsiteX12" fmla="*/ 0 w 4748463"/>
                <a:gd name="connsiteY12" fmla="*/ 2025912 h 2627488"/>
                <a:gd name="connsiteX13" fmla="*/ 0 w 4748463"/>
                <a:gd name="connsiteY13" fmla="*/ 601576 h 2627488"/>
                <a:gd name="connsiteX14" fmla="*/ 0 w 4748463"/>
                <a:gd name="connsiteY14" fmla="*/ 316699 h 2627488"/>
                <a:gd name="connsiteX15" fmla="*/ 0 w 4748463"/>
                <a:gd name="connsiteY15" fmla="*/ 120318 h 2627488"/>
                <a:gd name="connsiteX16" fmla="*/ 120318 w 4748463"/>
                <a:gd name="connsiteY16" fmla="*/ 0 h 262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8463" h="2627488">
                  <a:moveTo>
                    <a:pt x="120318" y="0"/>
                  </a:moveTo>
                  <a:lnTo>
                    <a:pt x="4628145" y="0"/>
                  </a:lnTo>
                  <a:cubicBezTo>
                    <a:pt x="4694595" y="0"/>
                    <a:pt x="4748463" y="53868"/>
                    <a:pt x="4748463" y="120318"/>
                  </a:cubicBezTo>
                  <a:lnTo>
                    <a:pt x="4748463" y="316699"/>
                  </a:lnTo>
                  <a:lnTo>
                    <a:pt x="4748463" y="601576"/>
                  </a:lnTo>
                  <a:lnTo>
                    <a:pt x="4748463" y="2025912"/>
                  </a:lnTo>
                  <a:lnTo>
                    <a:pt x="4748463" y="2318083"/>
                  </a:lnTo>
                  <a:lnTo>
                    <a:pt x="4748463" y="2507170"/>
                  </a:lnTo>
                  <a:cubicBezTo>
                    <a:pt x="4748463" y="2573620"/>
                    <a:pt x="4694595" y="2627488"/>
                    <a:pt x="4628145" y="2627488"/>
                  </a:cubicBezTo>
                  <a:lnTo>
                    <a:pt x="120318" y="2627488"/>
                  </a:lnTo>
                  <a:cubicBezTo>
                    <a:pt x="53868" y="2627488"/>
                    <a:pt x="0" y="2573620"/>
                    <a:pt x="0" y="2507170"/>
                  </a:cubicBezTo>
                  <a:lnTo>
                    <a:pt x="0" y="2025912"/>
                  </a:lnTo>
                  <a:lnTo>
                    <a:pt x="0" y="2025912"/>
                  </a:lnTo>
                  <a:lnTo>
                    <a:pt x="0" y="601576"/>
                  </a:lnTo>
                  <a:lnTo>
                    <a:pt x="0" y="316699"/>
                  </a:lnTo>
                  <a:lnTo>
                    <a:pt x="0" y="120318"/>
                  </a:lnTo>
                  <a:cubicBezTo>
                    <a:pt x="0" y="53868"/>
                    <a:pt x="53868" y="0"/>
                    <a:pt x="120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80000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5" name="矩形: 圆角 10">
              <a:extLst>
                <a:ext uri="{FF2B5EF4-FFF2-40B4-BE49-F238E27FC236}">
                  <a16:creationId xmlns:a16="http://schemas.microsoft.com/office/drawing/2014/main" xmlns="" id="{F37847C7-6A03-CBD4-BBB4-B3655E7280F0}"/>
                </a:ext>
              </a:extLst>
            </p:cNvPr>
            <p:cNvSpPr/>
            <p:nvPr/>
          </p:nvSpPr>
          <p:spPr>
            <a:xfrm>
              <a:off x="4872871" y="5266415"/>
              <a:ext cx="1440000" cy="1069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34FD954-8BA0-7621-FCE7-FDB7C21DD9C3}"/>
              </a:ext>
            </a:extLst>
          </p:cNvPr>
          <p:cNvGrpSpPr/>
          <p:nvPr/>
        </p:nvGrpSpPr>
        <p:grpSpPr>
          <a:xfrm>
            <a:off x="1073490" y="1957496"/>
            <a:ext cx="4412264" cy="1670714"/>
            <a:chOff x="562713" y="1551897"/>
            <a:chExt cx="4412264" cy="167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4662D83C-DAF4-C6A3-BFFC-57D0DEA77C81}"/>
                    </a:ext>
                  </a:extLst>
                </p:cNvPr>
                <p:cNvSpPr txBox="1"/>
                <p:nvPr/>
              </p:nvSpPr>
              <p:spPr>
                <a:xfrm>
                  <a:off x="1028645" y="1551897"/>
                  <a:ext cx="3946332" cy="1670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62D83C-DAF4-C6A3-BFFC-57D0DEA77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5" y="1551897"/>
                  <a:ext cx="3946332" cy="1670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CE9159C-4A86-9D4D-2160-A6CB5F19644C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组合 8">
            <a:extLst>
              <a:ext uri="{FF2B5EF4-FFF2-40B4-BE49-F238E27FC236}">
                <a16:creationId xmlns:a16="http://schemas.microsoft.com/office/drawing/2014/main" xmlns="" id="{6C52F34C-9B40-87C0-7528-39229DD30AB2}"/>
              </a:ext>
            </a:extLst>
          </p:cNvPr>
          <p:cNvGrpSpPr/>
          <p:nvPr/>
        </p:nvGrpSpPr>
        <p:grpSpPr>
          <a:xfrm>
            <a:off x="6377532" y="3707838"/>
            <a:ext cx="4770332" cy="2470814"/>
            <a:chOff x="1017425" y="2277979"/>
            <a:chExt cx="5511712" cy="3095401"/>
          </a:xfrm>
        </p:grpSpPr>
        <p:sp>
          <p:nvSpPr>
            <p:cNvPr id="20" name="任意多边形: 形状 9">
              <a:extLst>
                <a:ext uri="{FF2B5EF4-FFF2-40B4-BE49-F238E27FC236}">
                  <a16:creationId xmlns:a16="http://schemas.microsoft.com/office/drawing/2014/main" xmlns="" id="{505C24C7-649A-50D7-2DFD-4CA3CC201D8D}"/>
                </a:ext>
              </a:extLst>
            </p:cNvPr>
            <p:cNvSpPr/>
            <p:nvPr/>
          </p:nvSpPr>
          <p:spPr>
            <a:xfrm>
              <a:off x="1017425" y="2277979"/>
              <a:ext cx="5511712" cy="2988436"/>
            </a:xfrm>
            <a:custGeom>
              <a:avLst/>
              <a:gdLst>
                <a:gd name="connsiteX0" fmla="*/ 120318 w 4748463"/>
                <a:gd name="connsiteY0" fmla="*/ 0 h 2627488"/>
                <a:gd name="connsiteX1" fmla="*/ 4628145 w 4748463"/>
                <a:gd name="connsiteY1" fmla="*/ 0 h 2627488"/>
                <a:gd name="connsiteX2" fmla="*/ 4748463 w 4748463"/>
                <a:gd name="connsiteY2" fmla="*/ 120318 h 2627488"/>
                <a:gd name="connsiteX3" fmla="*/ 4748463 w 4748463"/>
                <a:gd name="connsiteY3" fmla="*/ 316699 h 2627488"/>
                <a:gd name="connsiteX4" fmla="*/ 4748463 w 4748463"/>
                <a:gd name="connsiteY4" fmla="*/ 601576 h 2627488"/>
                <a:gd name="connsiteX5" fmla="*/ 4748463 w 4748463"/>
                <a:gd name="connsiteY5" fmla="*/ 2025912 h 2627488"/>
                <a:gd name="connsiteX6" fmla="*/ 4748463 w 4748463"/>
                <a:gd name="connsiteY6" fmla="*/ 2318083 h 2627488"/>
                <a:gd name="connsiteX7" fmla="*/ 4748463 w 4748463"/>
                <a:gd name="connsiteY7" fmla="*/ 2507170 h 2627488"/>
                <a:gd name="connsiteX8" fmla="*/ 4628145 w 4748463"/>
                <a:gd name="connsiteY8" fmla="*/ 2627488 h 2627488"/>
                <a:gd name="connsiteX9" fmla="*/ 120318 w 4748463"/>
                <a:gd name="connsiteY9" fmla="*/ 2627488 h 2627488"/>
                <a:gd name="connsiteX10" fmla="*/ 0 w 4748463"/>
                <a:gd name="connsiteY10" fmla="*/ 2507170 h 2627488"/>
                <a:gd name="connsiteX11" fmla="*/ 0 w 4748463"/>
                <a:gd name="connsiteY11" fmla="*/ 2025912 h 2627488"/>
                <a:gd name="connsiteX12" fmla="*/ 0 w 4748463"/>
                <a:gd name="connsiteY12" fmla="*/ 2025912 h 2627488"/>
                <a:gd name="connsiteX13" fmla="*/ 0 w 4748463"/>
                <a:gd name="connsiteY13" fmla="*/ 601576 h 2627488"/>
                <a:gd name="connsiteX14" fmla="*/ 0 w 4748463"/>
                <a:gd name="connsiteY14" fmla="*/ 316699 h 2627488"/>
                <a:gd name="connsiteX15" fmla="*/ 0 w 4748463"/>
                <a:gd name="connsiteY15" fmla="*/ 120318 h 2627488"/>
                <a:gd name="connsiteX16" fmla="*/ 120318 w 4748463"/>
                <a:gd name="connsiteY16" fmla="*/ 0 h 262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8463" h="2627488">
                  <a:moveTo>
                    <a:pt x="120318" y="0"/>
                  </a:moveTo>
                  <a:lnTo>
                    <a:pt x="4628145" y="0"/>
                  </a:lnTo>
                  <a:cubicBezTo>
                    <a:pt x="4694595" y="0"/>
                    <a:pt x="4748463" y="53868"/>
                    <a:pt x="4748463" y="120318"/>
                  </a:cubicBezTo>
                  <a:lnTo>
                    <a:pt x="4748463" y="316699"/>
                  </a:lnTo>
                  <a:lnTo>
                    <a:pt x="4748463" y="601576"/>
                  </a:lnTo>
                  <a:lnTo>
                    <a:pt x="4748463" y="2025912"/>
                  </a:lnTo>
                  <a:lnTo>
                    <a:pt x="4748463" y="2318083"/>
                  </a:lnTo>
                  <a:lnTo>
                    <a:pt x="4748463" y="2507170"/>
                  </a:lnTo>
                  <a:cubicBezTo>
                    <a:pt x="4748463" y="2573620"/>
                    <a:pt x="4694595" y="2627488"/>
                    <a:pt x="4628145" y="2627488"/>
                  </a:cubicBezTo>
                  <a:lnTo>
                    <a:pt x="120318" y="2627488"/>
                  </a:lnTo>
                  <a:cubicBezTo>
                    <a:pt x="53868" y="2627488"/>
                    <a:pt x="0" y="2573620"/>
                    <a:pt x="0" y="2507170"/>
                  </a:cubicBezTo>
                  <a:lnTo>
                    <a:pt x="0" y="2025912"/>
                  </a:lnTo>
                  <a:lnTo>
                    <a:pt x="0" y="2025912"/>
                  </a:lnTo>
                  <a:lnTo>
                    <a:pt x="0" y="601576"/>
                  </a:lnTo>
                  <a:lnTo>
                    <a:pt x="0" y="316699"/>
                  </a:lnTo>
                  <a:lnTo>
                    <a:pt x="0" y="120318"/>
                  </a:lnTo>
                  <a:cubicBezTo>
                    <a:pt x="0" y="53868"/>
                    <a:pt x="53868" y="0"/>
                    <a:pt x="120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80000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1" name="矩形: 圆角 10">
              <a:extLst>
                <a:ext uri="{FF2B5EF4-FFF2-40B4-BE49-F238E27FC236}">
                  <a16:creationId xmlns:a16="http://schemas.microsoft.com/office/drawing/2014/main" xmlns="" id="{DAB11BF5-6618-F22A-8601-6362020050D5}"/>
                </a:ext>
              </a:extLst>
            </p:cNvPr>
            <p:cNvSpPr/>
            <p:nvPr/>
          </p:nvSpPr>
          <p:spPr>
            <a:xfrm>
              <a:off x="4872871" y="5266415"/>
              <a:ext cx="1440000" cy="1069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D2E41FD-BDBF-E4A5-483B-F0F6ECF1103C}"/>
              </a:ext>
            </a:extLst>
          </p:cNvPr>
          <p:cNvGrpSpPr/>
          <p:nvPr/>
        </p:nvGrpSpPr>
        <p:grpSpPr>
          <a:xfrm>
            <a:off x="6473449" y="3985569"/>
            <a:ext cx="4412265" cy="1725537"/>
            <a:chOff x="6022670" y="2483239"/>
            <a:chExt cx="4412265" cy="17255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87B04FB-71D7-B959-B33A-BDCA942A66D7}"/>
                </a:ext>
              </a:extLst>
            </p:cNvPr>
            <p:cNvGrpSpPr/>
            <p:nvPr/>
          </p:nvGrpSpPr>
          <p:grpSpPr>
            <a:xfrm>
              <a:off x="6022670" y="2483239"/>
              <a:ext cx="4412265" cy="1725537"/>
              <a:chOff x="562712" y="1551897"/>
              <a:chExt cx="4412265" cy="17255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xmlns="" id="{BBAA59C1-DEBD-85FC-2CED-5D461A1E1178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645" y="1551897"/>
                    <a:ext cx="3946332" cy="17255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" sz="5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num>
                            <m:den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vi-VN" sz="5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54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400" b="0" i="0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num>
                            <m:den>
                              <m:r>
                                <a:rPr lang="vi-VN" sz="5400" b="1" i="1" dirty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BAA59C1-DEBD-85FC-2CED-5D461A1E11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645" y="1551897"/>
                    <a:ext cx="3946332" cy="17255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736EAB4-964A-4524-084F-449889750C0E}"/>
                  </a:ext>
                </a:extLst>
              </p:cNvPr>
              <p:cNvSpPr txBox="1"/>
              <p:nvPr/>
            </p:nvSpPr>
            <p:spPr>
              <a:xfrm>
                <a:off x="562712" y="2080591"/>
                <a:ext cx="7097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Double Bracket 23">
              <a:extLst>
                <a:ext uri="{FF2B5EF4-FFF2-40B4-BE49-F238E27FC236}">
                  <a16:creationId xmlns:a16="http://schemas.microsoft.com/office/drawing/2014/main" xmlns="" id="{A49A9D35-4245-E249-B85B-3A4B0454F992}"/>
                </a:ext>
              </a:extLst>
            </p:cNvPr>
            <p:cNvSpPr/>
            <p:nvPr/>
          </p:nvSpPr>
          <p:spPr>
            <a:xfrm>
              <a:off x="8239653" y="2965811"/>
              <a:ext cx="2195282" cy="926377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13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6FEB30B-51B7-B22B-BA66-3CA125B09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EE34C6-F9AC-1AFD-70BC-A32BB2191392}"/>
              </a:ext>
            </a:extLst>
          </p:cNvPr>
          <p:cNvGrpSpPr/>
          <p:nvPr/>
        </p:nvGrpSpPr>
        <p:grpSpPr>
          <a:xfrm>
            <a:off x="5094885" y="169701"/>
            <a:ext cx="1848527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xmlns="" id="{E2FF3D02-8EA7-BDAC-60E3-AAD932A49E6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54574F1-C26D-BA09-F00D-FB19F442C90F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3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E306713-0F46-A289-5614-085D5D099844}"/>
                  </a:ext>
                </a:extLst>
              </p:cNvPr>
              <p:cNvSpPr txBox="1"/>
              <p:nvPr/>
            </p:nvSpPr>
            <p:spPr>
              <a:xfrm>
                <a:off x="1026607" y="1012990"/>
                <a:ext cx="10138786" cy="4289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400 000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tiết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kiệm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" sz="3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vi-VN" sz="4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số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highlight>
                      <a:srgbClr val="FFFFFF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306713-0F46-A289-5614-085D5D09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07" y="1012990"/>
                <a:ext cx="10138786" cy="4289636"/>
              </a:xfrm>
              <a:prstGeom prst="rect">
                <a:avLst/>
              </a:prstGeom>
              <a:blipFill>
                <a:blip r:embed="rId5"/>
                <a:stretch>
                  <a:fillRect l="-1502" r="-2404" b="-3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209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D2A6CE6-6196-C614-F818-FFFCB85301DA}"/>
              </a:ext>
            </a:extLst>
          </p:cNvPr>
          <p:cNvGrpSpPr/>
          <p:nvPr/>
        </p:nvGrpSpPr>
        <p:grpSpPr>
          <a:xfrm>
            <a:off x="4682903" y="199846"/>
            <a:ext cx="2561959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xmlns="" id="{6CBD3623-DA9B-7105-9924-7855FF596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000E557-C1C1-EFDF-A8C7-3F38D2D4F499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giải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90AE008-6E14-8163-A533-0AF7EEE53349}"/>
                  </a:ext>
                </a:extLst>
              </p:cNvPr>
              <p:cNvSpPr txBox="1"/>
              <p:nvPr/>
            </p:nvSpPr>
            <p:spPr>
              <a:xfrm>
                <a:off x="741066" y="1516180"/>
                <a:ext cx="10955216" cy="4693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× </a:t>
                </a:r>
                <a:r>
                  <a:rPr lang="en" sz="3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4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150 000 (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– 150 000 = 250 000 (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6" y="1516180"/>
                <a:ext cx="10955216" cy="4693977"/>
              </a:xfrm>
              <a:prstGeom prst="rect">
                <a:avLst/>
              </a:prstGeom>
              <a:blipFill>
                <a:blip r:embed="rId3"/>
                <a:stretch>
                  <a:fillRect t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D2A6CE6-6196-C614-F818-FFFCB85301DA}"/>
              </a:ext>
            </a:extLst>
          </p:cNvPr>
          <p:cNvGrpSpPr/>
          <p:nvPr/>
        </p:nvGrpSpPr>
        <p:grpSpPr>
          <a:xfrm>
            <a:off x="4682903" y="199846"/>
            <a:ext cx="2561959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xmlns="" id="{6CBD3623-DA9B-7105-9924-7855FF596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000E557-C1C1-EFDF-A8C7-3F38D2D4F499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giải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90AE008-6E14-8163-A533-0AF7EEE53349}"/>
                  </a:ext>
                </a:extLst>
              </p:cNvPr>
              <p:cNvSpPr txBox="1"/>
              <p:nvPr/>
            </p:nvSpPr>
            <p:spPr>
              <a:xfrm>
                <a:off x="741066" y="1435498"/>
                <a:ext cx="10955216" cy="4364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là:1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3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là:400 000×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=250 000 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6" y="1435498"/>
                <a:ext cx="10955216" cy="4364528"/>
              </a:xfrm>
              <a:prstGeom prst="rect">
                <a:avLst/>
              </a:prstGeom>
              <a:blipFill>
                <a:blip r:embed="rId3"/>
                <a:stretch>
                  <a:fillRect t="-838" b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7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6FEB30B-51B7-B22B-BA66-3CA125B09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EE34C6-F9AC-1AFD-70BC-A32BB2191392}"/>
              </a:ext>
            </a:extLst>
          </p:cNvPr>
          <p:cNvGrpSpPr/>
          <p:nvPr/>
        </p:nvGrpSpPr>
        <p:grpSpPr>
          <a:xfrm>
            <a:off x="814287" y="129508"/>
            <a:ext cx="1848527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xmlns="" id="{E2FF3D02-8EA7-BDAC-60E3-AAD932A49E6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54574F1-C26D-BA09-F00D-FB19F442C90F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4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E306713-0F46-A289-5614-085D5D099844}"/>
                  </a:ext>
                </a:extLst>
              </p:cNvPr>
              <p:cNvSpPr txBox="1"/>
              <p:nvPr/>
            </p:nvSpPr>
            <p:spPr>
              <a:xfrm>
                <a:off x="982033" y="1141381"/>
                <a:ext cx="10227933" cy="16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" sz="36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m.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306713-0F46-A289-5614-085D5D09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33" y="1141381"/>
                <a:ext cx="10227933" cy="1690143"/>
              </a:xfrm>
              <a:prstGeom prst="rect">
                <a:avLst/>
              </a:prstGeom>
              <a:blipFill>
                <a:blip r:embed="rId5"/>
                <a:stretch>
                  <a:fillRect l="-1788" r="-1847" b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8E22563-0933-ADF1-2C00-E693C074D29C}"/>
              </a:ext>
            </a:extLst>
          </p:cNvPr>
          <p:cNvGrpSpPr/>
          <p:nvPr/>
        </p:nvGrpSpPr>
        <p:grpSpPr>
          <a:xfrm>
            <a:off x="3135085" y="3225520"/>
            <a:ext cx="6621864" cy="2783393"/>
            <a:chOff x="3135085" y="3225520"/>
            <a:chExt cx="6621864" cy="27833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B6190E4-802C-0EEA-948D-1C98A03E16BD}"/>
                </a:ext>
              </a:extLst>
            </p:cNvPr>
            <p:cNvSpPr/>
            <p:nvPr/>
          </p:nvSpPr>
          <p:spPr>
            <a:xfrm>
              <a:off x="3135085" y="3225520"/>
              <a:ext cx="5305530" cy="2783393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79F8BFDA-6D57-FB76-186B-52B66D365150}"/>
                    </a:ext>
                  </a:extLst>
                </p:cNvPr>
                <p:cNvSpPr txBox="1"/>
                <p:nvPr/>
              </p:nvSpPr>
              <p:spPr>
                <a:xfrm>
                  <a:off x="4928715" y="4060316"/>
                  <a:ext cx="1718269" cy="963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" sz="4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a14:m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r>
                    <a:rPr lang="en-US" sz="36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F8BFDA-6D57-FB76-186B-52B66D365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715" y="4060316"/>
                  <a:ext cx="1718269" cy="963212"/>
                </a:xfrm>
                <a:prstGeom prst="rect">
                  <a:avLst/>
                </a:prstGeom>
                <a:blipFill>
                  <a:blip r:embed="rId6"/>
                  <a:stretch>
                    <a:fillRect b="-6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A57B3517-BB8F-C147-4351-01DB7A51D385}"/>
                    </a:ext>
                  </a:extLst>
                </p:cNvPr>
                <p:cNvSpPr txBox="1"/>
                <p:nvPr/>
              </p:nvSpPr>
              <p:spPr>
                <a:xfrm>
                  <a:off x="8708570" y="4060316"/>
                  <a:ext cx="1048379" cy="966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" sz="4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0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36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r>
                    <a:rPr lang="en-US" sz="4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57B3517-BB8F-C147-4351-01DB7A51D3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570" y="4060316"/>
                  <a:ext cx="1048379" cy="966675"/>
                </a:xfrm>
                <a:prstGeom prst="rect">
                  <a:avLst/>
                </a:prstGeom>
                <a:blipFill>
                  <a:blip r:embed="rId7"/>
                  <a:stretch>
                    <a:fillRect r="-1744" b="-6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789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D2A6CE6-6196-C614-F818-FFFCB85301DA}"/>
              </a:ext>
            </a:extLst>
          </p:cNvPr>
          <p:cNvGrpSpPr/>
          <p:nvPr/>
        </p:nvGrpSpPr>
        <p:grpSpPr>
          <a:xfrm>
            <a:off x="4682903" y="199846"/>
            <a:ext cx="2561959" cy="974691"/>
            <a:chOff x="1360233" y="281353"/>
            <a:chExt cx="3262009" cy="974691"/>
          </a:xfrm>
        </p:grpSpPr>
        <p:sp>
          <p:nvSpPr>
            <p:cNvPr id="4" name="图形">
              <a:extLst>
                <a:ext uri="{FF2B5EF4-FFF2-40B4-BE49-F238E27FC236}">
                  <a16:creationId xmlns:a16="http://schemas.microsoft.com/office/drawing/2014/main" xmlns="" id="{6CBD3623-DA9B-7105-9924-7855FF596DC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000E557-C1C1-EFDF-A8C7-3F38D2D4F499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giải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90AE008-6E14-8163-A533-0AF7EEE53349}"/>
                  </a:ext>
                </a:extLst>
              </p:cNvPr>
              <p:cNvSpPr txBox="1"/>
              <p:nvPr/>
            </p:nvSpPr>
            <p:spPr>
              <a:xfrm>
                <a:off x="741066" y="1425748"/>
                <a:ext cx="10955216" cy="459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4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lang="vi-VN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 (m)</a:t>
                </a:r>
              </a:p>
              <a:p>
                <a:pPr algn="ctr"/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Chu vi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)×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 (m)</a:t>
                </a:r>
              </a:p>
              <a:p>
                <a:pPr algn="ctr"/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4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0AE008-6E14-8163-A533-0AF7EEE5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6" y="1425748"/>
                <a:ext cx="10955216" cy="4592219"/>
              </a:xfrm>
              <a:prstGeom prst="rect">
                <a:avLst/>
              </a:prstGeom>
              <a:blipFill>
                <a:blip r:embed="rId3"/>
                <a:stretch>
                  <a:fillRect t="-2789" b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4BDF7A-D17E-CF98-9B99-BE4FD377370C}"/>
              </a:ext>
            </a:extLst>
          </p:cNvPr>
          <p:cNvGrpSpPr/>
          <p:nvPr/>
        </p:nvGrpSpPr>
        <p:grpSpPr>
          <a:xfrm>
            <a:off x="2411605" y="186850"/>
            <a:ext cx="7737230" cy="984996"/>
            <a:chOff x="1195754" y="218653"/>
            <a:chExt cx="9579428" cy="984996"/>
          </a:xfrm>
        </p:grpSpPr>
        <p:sp>
          <p:nvSpPr>
            <p:cNvPr id="5" name="图形">
              <a:extLst>
                <a:ext uri="{FF2B5EF4-FFF2-40B4-BE49-F238E27FC236}">
                  <a16:creationId xmlns:a16="http://schemas.microsoft.com/office/drawing/2014/main" xmlns="" id="{43F71B03-A374-6FF0-150E-EEAC023C8BB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69B6BA3-A816-37D9-72CE-F9D2DC3C9A59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SVNLobster" panose="02040603050506020204" pitchFamily="18" charset="0"/>
                  <a:ea typeface="+mn-ea"/>
                  <a:cs typeface="+mn-cs"/>
                </a:rPr>
                <a:t>Bài 5: Tính bằng cách thuận tiện.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Lobster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xmlns="" id="{7E6B7043-8D95-2CE4-A9F0-A096EAE1E905}"/>
              </a:ext>
            </a:extLst>
          </p:cNvPr>
          <p:cNvGrpSpPr/>
          <p:nvPr/>
        </p:nvGrpSpPr>
        <p:grpSpPr>
          <a:xfrm>
            <a:off x="852678" y="1505881"/>
            <a:ext cx="5648606" cy="2201957"/>
            <a:chOff x="1017425" y="2277979"/>
            <a:chExt cx="5511712" cy="3095401"/>
          </a:xfrm>
        </p:grpSpPr>
        <p:sp>
          <p:nvSpPr>
            <p:cNvPr id="14" name="任意多边形: 形状 9">
              <a:extLst>
                <a:ext uri="{FF2B5EF4-FFF2-40B4-BE49-F238E27FC236}">
                  <a16:creationId xmlns:a16="http://schemas.microsoft.com/office/drawing/2014/main" xmlns="" id="{0A536B7A-5EA1-D805-C019-669DD536541E}"/>
                </a:ext>
              </a:extLst>
            </p:cNvPr>
            <p:cNvSpPr/>
            <p:nvPr/>
          </p:nvSpPr>
          <p:spPr>
            <a:xfrm>
              <a:off x="1017425" y="2277979"/>
              <a:ext cx="5511712" cy="2988436"/>
            </a:xfrm>
            <a:custGeom>
              <a:avLst/>
              <a:gdLst>
                <a:gd name="connsiteX0" fmla="*/ 120318 w 4748463"/>
                <a:gd name="connsiteY0" fmla="*/ 0 h 2627488"/>
                <a:gd name="connsiteX1" fmla="*/ 4628145 w 4748463"/>
                <a:gd name="connsiteY1" fmla="*/ 0 h 2627488"/>
                <a:gd name="connsiteX2" fmla="*/ 4748463 w 4748463"/>
                <a:gd name="connsiteY2" fmla="*/ 120318 h 2627488"/>
                <a:gd name="connsiteX3" fmla="*/ 4748463 w 4748463"/>
                <a:gd name="connsiteY3" fmla="*/ 316699 h 2627488"/>
                <a:gd name="connsiteX4" fmla="*/ 4748463 w 4748463"/>
                <a:gd name="connsiteY4" fmla="*/ 601576 h 2627488"/>
                <a:gd name="connsiteX5" fmla="*/ 4748463 w 4748463"/>
                <a:gd name="connsiteY5" fmla="*/ 2025912 h 2627488"/>
                <a:gd name="connsiteX6" fmla="*/ 4748463 w 4748463"/>
                <a:gd name="connsiteY6" fmla="*/ 2318083 h 2627488"/>
                <a:gd name="connsiteX7" fmla="*/ 4748463 w 4748463"/>
                <a:gd name="connsiteY7" fmla="*/ 2507170 h 2627488"/>
                <a:gd name="connsiteX8" fmla="*/ 4628145 w 4748463"/>
                <a:gd name="connsiteY8" fmla="*/ 2627488 h 2627488"/>
                <a:gd name="connsiteX9" fmla="*/ 120318 w 4748463"/>
                <a:gd name="connsiteY9" fmla="*/ 2627488 h 2627488"/>
                <a:gd name="connsiteX10" fmla="*/ 0 w 4748463"/>
                <a:gd name="connsiteY10" fmla="*/ 2507170 h 2627488"/>
                <a:gd name="connsiteX11" fmla="*/ 0 w 4748463"/>
                <a:gd name="connsiteY11" fmla="*/ 2025912 h 2627488"/>
                <a:gd name="connsiteX12" fmla="*/ 0 w 4748463"/>
                <a:gd name="connsiteY12" fmla="*/ 2025912 h 2627488"/>
                <a:gd name="connsiteX13" fmla="*/ 0 w 4748463"/>
                <a:gd name="connsiteY13" fmla="*/ 601576 h 2627488"/>
                <a:gd name="connsiteX14" fmla="*/ 0 w 4748463"/>
                <a:gd name="connsiteY14" fmla="*/ 316699 h 2627488"/>
                <a:gd name="connsiteX15" fmla="*/ 0 w 4748463"/>
                <a:gd name="connsiteY15" fmla="*/ 120318 h 2627488"/>
                <a:gd name="connsiteX16" fmla="*/ 120318 w 4748463"/>
                <a:gd name="connsiteY16" fmla="*/ 0 h 262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8463" h="2627488">
                  <a:moveTo>
                    <a:pt x="120318" y="0"/>
                  </a:moveTo>
                  <a:lnTo>
                    <a:pt x="4628145" y="0"/>
                  </a:lnTo>
                  <a:cubicBezTo>
                    <a:pt x="4694595" y="0"/>
                    <a:pt x="4748463" y="53868"/>
                    <a:pt x="4748463" y="120318"/>
                  </a:cubicBezTo>
                  <a:lnTo>
                    <a:pt x="4748463" y="316699"/>
                  </a:lnTo>
                  <a:lnTo>
                    <a:pt x="4748463" y="601576"/>
                  </a:lnTo>
                  <a:lnTo>
                    <a:pt x="4748463" y="2025912"/>
                  </a:lnTo>
                  <a:lnTo>
                    <a:pt x="4748463" y="2318083"/>
                  </a:lnTo>
                  <a:lnTo>
                    <a:pt x="4748463" y="2507170"/>
                  </a:lnTo>
                  <a:cubicBezTo>
                    <a:pt x="4748463" y="2573620"/>
                    <a:pt x="4694595" y="2627488"/>
                    <a:pt x="4628145" y="2627488"/>
                  </a:cubicBezTo>
                  <a:lnTo>
                    <a:pt x="120318" y="2627488"/>
                  </a:lnTo>
                  <a:cubicBezTo>
                    <a:pt x="53868" y="2627488"/>
                    <a:pt x="0" y="2573620"/>
                    <a:pt x="0" y="2507170"/>
                  </a:cubicBezTo>
                  <a:lnTo>
                    <a:pt x="0" y="2025912"/>
                  </a:lnTo>
                  <a:lnTo>
                    <a:pt x="0" y="2025912"/>
                  </a:lnTo>
                  <a:lnTo>
                    <a:pt x="0" y="601576"/>
                  </a:lnTo>
                  <a:lnTo>
                    <a:pt x="0" y="316699"/>
                  </a:lnTo>
                  <a:lnTo>
                    <a:pt x="0" y="120318"/>
                  </a:lnTo>
                  <a:cubicBezTo>
                    <a:pt x="0" y="53868"/>
                    <a:pt x="53868" y="0"/>
                    <a:pt x="120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80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15" name="矩形: 圆角 10">
              <a:extLst>
                <a:ext uri="{FF2B5EF4-FFF2-40B4-BE49-F238E27FC236}">
                  <a16:creationId xmlns:a16="http://schemas.microsoft.com/office/drawing/2014/main" xmlns="" id="{F37847C7-6A03-CBD4-BBB4-B3655E7280F0}"/>
                </a:ext>
              </a:extLst>
            </p:cNvPr>
            <p:cNvSpPr/>
            <p:nvPr/>
          </p:nvSpPr>
          <p:spPr>
            <a:xfrm>
              <a:off x="4872871" y="5266415"/>
              <a:ext cx="1440000" cy="1069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34FD954-8BA0-7621-FCE7-FDB7C21DD9C3}"/>
              </a:ext>
            </a:extLst>
          </p:cNvPr>
          <p:cNvGrpSpPr/>
          <p:nvPr/>
        </p:nvGrpSpPr>
        <p:grpSpPr>
          <a:xfrm>
            <a:off x="923235" y="1689189"/>
            <a:ext cx="5356985" cy="1725537"/>
            <a:chOff x="562713" y="1551897"/>
            <a:chExt cx="4428880" cy="1568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4662D83C-DAF4-C6A3-BFFC-57D0DEA77C81}"/>
                    </a:ext>
                  </a:extLst>
                </p:cNvPr>
                <p:cNvSpPr txBox="1"/>
                <p:nvPr/>
              </p:nvSpPr>
              <p:spPr>
                <a:xfrm>
                  <a:off x="1045261" y="1551897"/>
                  <a:ext cx="3946332" cy="15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62D83C-DAF4-C6A3-BFFC-57D0DEA77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61" y="1551897"/>
                  <a:ext cx="3946332" cy="15686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CE9159C-4A86-9D4D-2160-A6CB5F19644C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组合 8">
            <a:extLst>
              <a:ext uri="{FF2B5EF4-FFF2-40B4-BE49-F238E27FC236}">
                <a16:creationId xmlns:a16="http://schemas.microsoft.com/office/drawing/2014/main" xmlns="" id="{0F08153D-6942-C738-A94B-FB9D2B4EC5B8}"/>
              </a:ext>
            </a:extLst>
          </p:cNvPr>
          <p:cNvGrpSpPr/>
          <p:nvPr/>
        </p:nvGrpSpPr>
        <p:grpSpPr>
          <a:xfrm>
            <a:off x="4441614" y="3993484"/>
            <a:ext cx="5437589" cy="2201957"/>
            <a:chOff x="1017425" y="2277979"/>
            <a:chExt cx="5511712" cy="3095401"/>
          </a:xfrm>
        </p:grpSpPr>
        <p:sp>
          <p:nvSpPr>
            <p:cNvPr id="12" name="任意多边形: 形状 9">
              <a:extLst>
                <a:ext uri="{FF2B5EF4-FFF2-40B4-BE49-F238E27FC236}">
                  <a16:creationId xmlns:a16="http://schemas.microsoft.com/office/drawing/2014/main" xmlns="" id="{255F5481-0379-B203-7E6A-8067593DC3EC}"/>
                </a:ext>
              </a:extLst>
            </p:cNvPr>
            <p:cNvSpPr/>
            <p:nvPr/>
          </p:nvSpPr>
          <p:spPr>
            <a:xfrm>
              <a:off x="1017425" y="2277979"/>
              <a:ext cx="5511712" cy="2988436"/>
            </a:xfrm>
            <a:custGeom>
              <a:avLst/>
              <a:gdLst>
                <a:gd name="connsiteX0" fmla="*/ 120318 w 4748463"/>
                <a:gd name="connsiteY0" fmla="*/ 0 h 2627488"/>
                <a:gd name="connsiteX1" fmla="*/ 4628145 w 4748463"/>
                <a:gd name="connsiteY1" fmla="*/ 0 h 2627488"/>
                <a:gd name="connsiteX2" fmla="*/ 4748463 w 4748463"/>
                <a:gd name="connsiteY2" fmla="*/ 120318 h 2627488"/>
                <a:gd name="connsiteX3" fmla="*/ 4748463 w 4748463"/>
                <a:gd name="connsiteY3" fmla="*/ 316699 h 2627488"/>
                <a:gd name="connsiteX4" fmla="*/ 4748463 w 4748463"/>
                <a:gd name="connsiteY4" fmla="*/ 601576 h 2627488"/>
                <a:gd name="connsiteX5" fmla="*/ 4748463 w 4748463"/>
                <a:gd name="connsiteY5" fmla="*/ 2025912 h 2627488"/>
                <a:gd name="connsiteX6" fmla="*/ 4748463 w 4748463"/>
                <a:gd name="connsiteY6" fmla="*/ 2318083 h 2627488"/>
                <a:gd name="connsiteX7" fmla="*/ 4748463 w 4748463"/>
                <a:gd name="connsiteY7" fmla="*/ 2507170 h 2627488"/>
                <a:gd name="connsiteX8" fmla="*/ 4628145 w 4748463"/>
                <a:gd name="connsiteY8" fmla="*/ 2627488 h 2627488"/>
                <a:gd name="connsiteX9" fmla="*/ 120318 w 4748463"/>
                <a:gd name="connsiteY9" fmla="*/ 2627488 h 2627488"/>
                <a:gd name="connsiteX10" fmla="*/ 0 w 4748463"/>
                <a:gd name="connsiteY10" fmla="*/ 2507170 h 2627488"/>
                <a:gd name="connsiteX11" fmla="*/ 0 w 4748463"/>
                <a:gd name="connsiteY11" fmla="*/ 2025912 h 2627488"/>
                <a:gd name="connsiteX12" fmla="*/ 0 w 4748463"/>
                <a:gd name="connsiteY12" fmla="*/ 2025912 h 2627488"/>
                <a:gd name="connsiteX13" fmla="*/ 0 w 4748463"/>
                <a:gd name="connsiteY13" fmla="*/ 601576 h 2627488"/>
                <a:gd name="connsiteX14" fmla="*/ 0 w 4748463"/>
                <a:gd name="connsiteY14" fmla="*/ 316699 h 2627488"/>
                <a:gd name="connsiteX15" fmla="*/ 0 w 4748463"/>
                <a:gd name="connsiteY15" fmla="*/ 120318 h 2627488"/>
                <a:gd name="connsiteX16" fmla="*/ 120318 w 4748463"/>
                <a:gd name="connsiteY16" fmla="*/ 0 h 262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48463" h="2627488">
                  <a:moveTo>
                    <a:pt x="120318" y="0"/>
                  </a:moveTo>
                  <a:lnTo>
                    <a:pt x="4628145" y="0"/>
                  </a:lnTo>
                  <a:cubicBezTo>
                    <a:pt x="4694595" y="0"/>
                    <a:pt x="4748463" y="53868"/>
                    <a:pt x="4748463" y="120318"/>
                  </a:cubicBezTo>
                  <a:lnTo>
                    <a:pt x="4748463" y="316699"/>
                  </a:lnTo>
                  <a:lnTo>
                    <a:pt x="4748463" y="601576"/>
                  </a:lnTo>
                  <a:lnTo>
                    <a:pt x="4748463" y="2025912"/>
                  </a:lnTo>
                  <a:lnTo>
                    <a:pt x="4748463" y="2318083"/>
                  </a:lnTo>
                  <a:lnTo>
                    <a:pt x="4748463" y="2507170"/>
                  </a:lnTo>
                  <a:cubicBezTo>
                    <a:pt x="4748463" y="2573620"/>
                    <a:pt x="4694595" y="2627488"/>
                    <a:pt x="4628145" y="2627488"/>
                  </a:cubicBezTo>
                  <a:lnTo>
                    <a:pt x="120318" y="2627488"/>
                  </a:lnTo>
                  <a:cubicBezTo>
                    <a:pt x="53868" y="2627488"/>
                    <a:pt x="0" y="2573620"/>
                    <a:pt x="0" y="2507170"/>
                  </a:cubicBezTo>
                  <a:lnTo>
                    <a:pt x="0" y="2025912"/>
                  </a:lnTo>
                  <a:lnTo>
                    <a:pt x="0" y="2025912"/>
                  </a:lnTo>
                  <a:lnTo>
                    <a:pt x="0" y="601576"/>
                  </a:lnTo>
                  <a:lnTo>
                    <a:pt x="0" y="316699"/>
                  </a:lnTo>
                  <a:lnTo>
                    <a:pt x="0" y="120318"/>
                  </a:lnTo>
                  <a:cubicBezTo>
                    <a:pt x="0" y="53868"/>
                    <a:pt x="53868" y="0"/>
                    <a:pt x="12031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Ins="180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xmlns="" id="{E5EE6D7E-8C4A-78CC-0B3F-0FBB355386BE}"/>
                </a:ext>
              </a:extLst>
            </p:cNvPr>
            <p:cNvSpPr/>
            <p:nvPr/>
          </p:nvSpPr>
          <p:spPr>
            <a:xfrm>
              <a:off x="4872871" y="5266415"/>
              <a:ext cx="1440000" cy="10696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C399796-010B-15FF-A4AA-52056B3B8374}"/>
              </a:ext>
            </a:extLst>
          </p:cNvPr>
          <p:cNvGrpSpPr/>
          <p:nvPr/>
        </p:nvGrpSpPr>
        <p:grpSpPr>
          <a:xfrm>
            <a:off x="4491616" y="4176792"/>
            <a:ext cx="5174228" cy="1725537"/>
            <a:chOff x="461773" y="1551897"/>
            <a:chExt cx="5174228" cy="1568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0181B3DE-4341-AB58-163E-7E2AD58CD912}"/>
                    </a:ext>
                  </a:extLst>
                </p:cNvPr>
                <p:cNvSpPr txBox="1"/>
                <p:nvPr/>
              </p:nvSpPr>
              <p:spPr>
                <a:xfrm>
                  <a:off x="1028644" y="1551897"/>
                  <a:ext cx="4607357" cy="15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181B3DE-4341-AB58-163E-7E2AD58CD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4" y="1551897"/>
                  <a:ext cx="4607357" cy="15686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2E514F4-82D7-D7F5-3CA6-5AB980913D61}"/>
                </a:ext>
              </a:extLst>
            </p:cNvPr>
            <p:cNvSpPr txBox="1"/>
            <p:nvPr/>
          </p:nvSpPr>
          <p:spPr>
            <a:xfrm>
              <a:off x="461773" y="2053188"/>
              <a:ext cx="657308" cy="6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2F7B3C4-9F84-BF2E-F8C0-A7E5CE79B081}"/>
              </a:ext>
            </a:extLst>
          </p:cNvPr>
          <p:cNvSpPr txBox="1">
            <a:spLocks/>
          </p:cNvSpPr>
          <p:nvPr/>
        </p:nvSpPr>
        <p:spPr>
          <a:xfrm>
            <a:off x="920728" y="-1252704"/>
            <a:ext cx="8001816" cy="42354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zh-CN" altLang="en-US" sz="3200" dirty="0">
              <a:gradFill>
                <a:gsLst>
                  <a:gs pos="0">
                    <a:srgbClr val="3BCC75"/>
                  </a:gs>
                  <a:gs pos="63000">
                    <a:srgbClr val="079BA3"/>
                  </a:gs>
                </a:gsLst>
                <a:lin ang="5400000" scaled="1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5A74186-FCBF-6F6A-C083-EAE1C6A63543}"/>
              </a:ext>
            </a:extLst>
          </p:cNvPr>
          <p:cNvGrpSpPr/>
          <p:nvPr/>
        </p:nvGrpSpPr>
        <p:grpSpPr>
          <a:xfrm>
            <a:off x="1416818" y="156705"/>
            <a:ext cx="7737230" cy="984996"/>
            <a:chOff x="1195754" y="218653"/>
            <a:chExt cx="9579428" cy="984996"/>
          </a:xfrm>
        </p:grpSpPr>
        <p:sp>
          <p:nvSpPr>
            <p:cNvPr id="7" name="图形">
              <a:extLst>
                <a:ext uri="{FF2B5EF4-FFF2-40B4-BE49-F238E27FC236}">
                  <a16:creationId xmlns:a16="http://schemas.microsoft.com/office/drawing/2014/main" xmlns="" id="{2D26CE33-A79F-D961-0918-2F76021D5A5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159030E-A6C7-254E-2079-C15D841BD496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SVNLobster" panose="02040603050506020204" pitchFamily="18" charset="0"/>
                  <a:ea typeface="+mn-ea"/>
                  <a:cs typeface="+mn-cs"/>
                </a:rPr>
                <a:t>Bài 5: Tính bằng cách thuận tiện.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Lobster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4341B94-C136-DF7E-92C2-3C59E09A9743}"/>
              </a:ext>
            </a:extLst>
          </p:cNvPr>
          <p:cNvGrpSpPr/>
          <p:nvPr/>
        </p:nvGrpSpPr>
        <p:grpSpPr>
          <a:xfrm>
            <a:off x="390674" y="1454060"/>
            <a:ext cx="5356985" cy="1725537"/>
            <a:chOff x="562713" y="1551897"/>
            <a:chExt cx="4428880" cy="1568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0C1010BE-82E7-0A74-3063-E7444CFA5FB4}"/>
                    </a:ext>
                  </a:extLst>
                </p:cNvPr>
                <p:cNvSpPr txBox="1"/>
                <p:nvPr/>
              </p:nvSpPr>
              <p:spPr>
                <a:xfrm>
                  <a:off x="1045261" y="1551897"/>
                  <a:ext cx="3946332" cy="15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1010BE-82E7-0A74-3063-E7444CFA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61" y="1551897"/>
                  <a:ext cx="3946332" cy="15686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6006EDC-8FBB-FFB2-6F02-9D9C71657E35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0007F5D-2CA3-1027-5945-BCBF2B9CC06F}"/>
              </a:ext>
            </a:extLst>
          </p:cNvPr>
          <p:cNvGrpSpPr/>
          <p:nvPr/>
        </p:nvGrpSpPr>
        <p:grpSpPr>
          <a:xfrm>
            <a:off x="5647055" y="1429996"/>
            <a:ext cx="5757824" cy="1725537"/>
            <a:chOff x="5647055" y="1679399"/>
            <a:chExt cx="5757824" cy="1725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DAD6D55A-B9EF-C153-544E-94344B4771FD}"/>
                    </a:ext>
                  </a:extLst>
                </p:cNvPr>
                <p:cNvSpPr txBox="1"/>
                <p:nvPr/>
              </p:nvSpPr>
              <p:spPr>
                <a:xfrm>
                  <a:off x="5647055" y="1679399"/>
                  <a:ext cx="5597052" cy="172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5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D6D55A-B9EF-C153-544E-94344B4771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055" y="1679399"/>
                  <a:ext cx="5597052" cy="1725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Double Bracket 19">
              <a:extLst>
                <a:ext uri="{FF2B5EF4-FFF2-40B4-BE49-F238E27FC236}">
                  <a16:creationId xmlns:a16="http://schemas.microsoft.com/office/drawing/2014/main" xmlns="" id="{EBB2AE68-D300-4F92-4BF4-C8BAAE073F85}"/>
                </a:ext>
              </a:extLst>
            </p:cNvPr>
            <p:cNvSpPr/>
            <p:nvPr/>
          </p:nvSpPr>
          <p:spPr>
            <a:xfrm>
              <a:off x="6291137" y="2137324"/>
              <a:ext cx="1978658" cy="926377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Double Bracket 20">
              <a:extLst>
                <a:ext uri="{FF2B5EF4-FFF2-40B4-BE49-F238E27FC236}">
                  <a16:creationId xmlns:a16="http://schemas.microsoft.com/office/drawing/2014/main" xmlns="" id="{A0EE7CC0-0319-7209-EFE9-AADCDB89E6C0}"/>
                </a:ext>
              </a:extLst>
            </p:cNvPr>
            <p:cNvSpPr/>
            <p:nvPr/>
          </p:nvSpPr>
          <p:spPr>
            <a:xfrm>
              <a:off x="8813273" y="2127565"/>
              <a:ext cx="2591606" cy="926377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0747D41-4927-A6CB-C73B-D35E7A1513DE}"/>
                  </a:ext>
                </a:extLst>
              </p:cNvPr>
              <p:cNvSpPr txBox="1"/>
              <p:nvPr/>
            </p:nvSpPr>
            <p:spPr>
              <a:xfrm>
                <a:off x="5596672" y="4920105"/>
                <a:ext cx="33675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5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5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747D41-4927-A6CB-C73B-D35E7A15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72" y="4920105"/>
                <a:ext cx="336758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09EC5FF-4E34-2FB6-1F41-A9E3226F0BA9}"/>
                  </a:ext>
                </a:extLst>
              </p:cNvPr>
              <p:cNvSpPr txBox="1"/>
              <p:nvPr/>
            </p:nvSpPr>
            <p:spPr>
              <a:xfrm>
                <a:off x="5090210" y="5934670"/>
                <a:ext cx="21902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9EC5FF-4E34-2FB6-1F41-A9E3226F0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210" y="5934670"/>
                <a:ext cx="2190256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0747D41-4927-A6CB-C73B-D35E7A1513DE}"/>
                  </a:ext>
                </a:extLst>
              </p:cNvPr>
              <p:cNvSpPr txBox="1"/>
              <p:nvPr/>
            </p:nvSpPr>
            <p:spPr>
              <a:xfrm>
                <a:off x="5647055" y="3155533"/>
                <a:ext cx="3367588" cy="1670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" sz="5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54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𝟕𝟕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747D41-4927-A6CB-C73B-D35E7A15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55" y="3155533"/>
                <a:ext cx="3367588" cy="1670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2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92F7B3C4-9F84-BF2E-F8C0-A7E5CE79B081}"/>
              </a:ext>
            </a:extLst>
          </p:cNvPr>
          <p:cNvSpPr txBox="1">
            <a:spLocks/>
          </p:cNvSpPr>
          <p:nvPr/>
        </p:nvSpPr>
        <p:spPr>
          <a:xfrm>
            <a:off x="920728" y="-1252704"/>
            <a:ext cx="8001816" cy="42354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zh-CN" altLang="en-US" sz="3200" dirty="0">
              <a:gradFill>
                <a:gsLst>
                  <a:gs pos="0">
                    <a:srgbClr val="3BCC75"/>
                  </a:gs>
                  <a:gs pos="63000">
                    <a:srgbClr val="079BA3"/>
                  </a:gs>
                </a:gsLst>
                <a:lin ang="5400000" scaled="1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5A74186-FCBF-6F6A-C083-EAE1C6A63543}"/>
              </a:ext>
            </a:extLst>
          </p:cNvPr>
          <p:cNvGrpSpPr/>
          <p:nvPr/>
        </p:nvGrpSpPr>
        <p:grpSpPr>
          <a:xfrm>
            <a:off x="1416818" y="156705"/>
            <a:ext cx="7737230" cy="984996"/>
            <a:chOff x="1195754" y="218653"/>
            <a:chExt cx="9579428" cy="984996"/>
          </a:xfrm>
        </p:grpSpPr>
        <p:sp>
          <p:nvSpPr>
            <p:cNvPr id="7" name="图形">
              <a:extLst>
                <a:ext uri="{FF2B5EF4-FFF2-40B4-BE49-F238E27FC236}">
                  <a16:creationId xmlns:a16="http://schemas.microsoft.com/office/drawing/2014/main" xmlns="" id="{2D26CE33-A79F-D961-0918-2F76021D5A5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95754" y="218653"/>
              <a:ext cx="9579428" cy="984996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159030E-A6C7-254E-2079-C15D841BD496}"/>
                </a:ext>
              </a:extLst>
            </p:cNvPr>
            <p:cNvSpPr txBox="1"/>
            <p:nvPr/>
          </p:nvSpPr>
          <p:spPr>
            <a:xfrm>
              <a:off x="1450316" y="218653"/>
              <a:ext cx="9224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SVNLobster" panose="02040603050506020204" pitchFamily="18" charset="0"/>
                  <a:ea typeface="+mn-ea"/>
                  <a:cs typeface="+mn-cs"/>
                </a:rPr>
                <a:t>Bài 5: Tính bằng cách thuận tiện.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Lobster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3FE9BE-5B63-0B3E-12F0-B6222EB9F0C8}"/>
              </a:ext>
            </a:extLst>
          </p:cNvPr>
          <p:cNvGrpSpPr/>
          <p:nvPr/>
        </p:nvGrpSpPr>
        <p:grpSpPr>
          <a:xfrm>
            <a:off x="371792" y="1483834"/>
            <a:ext cx="5174228" cy="1725537"/>
            <a:chOff x="461773" y="1551897"/>
            <a:chExt cx="5174228" cy="1568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xmlns="" id="{FE326ED1-7658-50BF-10B7-50E6F27F01DA}"/>
                    </a:ext>
                  </a:extLst>
                </p:cNvPr>
                <p:cNvSpPr txBox="1"/>
                <p:nvPr/>
              </p:nvSpPr>
              <p:spPr>
                <a:xfrm>
                  <a:off x="1028644" y="1551897"/>
                  <a:ext cx="4607357" cy="15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vi-VN" sz="5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a:rPr kumimoji="0" lang="vi-VN" sz="5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E326ED1-7658-50BF-10B7-50E6F27F0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4" y="1551897"/>
                  <a:ext cx="4607357" cy="15686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314784D-CB9B-798F-557D-D31976EF310E}"/>
                </a:ext>
              </a:extLst>
            </p:cNvPr>
            <p:cNvSpPr txBox="1"/>
            <p:nvPr/>
          </p:nvSpPr>
          <p:spPr>
            <a:xfrm>
              <a:off x="461773" y="2053188"/>
              <a:ext cx="657308" cy="6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85976CF-5CAE-BAA4-6E42-62DAA1DAB2E1}"/>
              </a:ext>
            </a:extLst>
          </p:cNvPr>
          <p:cNvGrpSpPr/>
          <p:nvPr/>
        </p:nvGrpSpPr>
        <p:grpSpPr>
          <a:xfrm>
            <a:off x="5204376" y="1483834"/>
            <a:ext cx="4365853" cy="1670714"/>
            <a:chOff x="5204376" y="1483834"/>
            <a:chExt cx="4365853" cy="167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43E2196B-2EAB-B106-02CE-F669826EF64F}"/>
                    </a:ext>
                  </a:extLst>
                </p:cNvPr>
                <p:cNvSpPr txBox="1"/>
                <p:nvPr/>
              </p:nvSpPr>
              <p:spPr>
                <a:xfrm>
                  <a:off x="5204376" y="1483834"/>
                  <a:ext cx="4365853" cy="1670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vi-VN" sz="5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vi-VN" sz="5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  <m:r>
                          <a:rPr kumimoji="0" lang="vi-VN" sz="5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3E2196B-2EAB-B106-02CE-F669826EF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376" y="1483834"/>
                  <a:ext cx="4365853" cy="16707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Double Bracket 16">
              <a:extLst>
                <a:ext uri="{FF2B5EF4-FFF2-40B4-BE49-F238E27FC236}">
                  <a16:creationId xmlns:a16="http://schemas.microsoft.com/office/drawing/2014/main" xmlns="" id="{C4E06A13-A759-CE77-F5AD-A615B7C0809B}"/>
                </a:ext>
              </a:extLst>
            </p:cNvPr>
            <p:cNvSpPr/>
            <p:nvPr/>
          </p:nvSpPr>
          <p:spPr>
            <a:xfrm>
              <a:off x="7392368" y="1926008"/>
              <a:ext cx="1978658" cy="926377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3B3856A3-8FDD-9489-5EFA-0FA7104DEFA7}"/>
                  </a:ext>
                </a:extLst>
              </p:cNvPr>
              <p:cNvSpPr txBox="1"/>
              <p:nvPr/>
            </p:nvSpPr>
            <p:spPr>
              <a:xfrm>
                <a:off x="5204377" y="3294559"/>
                <a:ext cx="3095562" cy="1670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  <m:r>
                        <a:rPr kumimoji="0" lang="vi-VN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5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5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3856A3-8FDD-9489-5EFA-0FA7104DE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377" y="3294559"/>
                <a:ext cx="3095562" cy="1670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023144F-5C7E-7FE4-7B22-EEE895D621DE}"/>
                  </a:ext>
                </a:extLst>
              </p:cNvPr>
              <p:cNvSpPr txBox="1"/>
              <p:nvPr/>
            </p:nvSpPr>
            <p:spPr>
              <a:xfrm>
                <a:off x="7746609" y="3294559"/>
                <a:ext cx="2187992" cy="1670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vi-VN" sz="5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</m:den>
                      </m:f>
                      <m:r>
                        <a:rPr kumimoji="0" lang="vi-VN" sz="5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23144F-5C7E-7FE4-7B22-EEE895D62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609" y="3294559"/>
                <a:ext cx="2187992" cy="1670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7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6D074965-BADB-AC83-7BAA-2966867F5C9D}"/>
              </a:ext>
            </a:extLst>
          </p:cNvPr>
          <p:cNvGrpSpPr/>
          <p:nvPr/>
        </p:nvGrpSpPr>
        <p:grpSpPr>
          <a:xfrm>
            <a:off x="1654328" y="1973178"/>
            <a:ext cx="4497797" cy="3517107"/>
            <a:chOff x="1943084" y="1989220"/>
            <a:chExt cx="4497797" cy="3517107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2990B3D0-BDD5-B791-8F68-095AA0DFAEBE}"/>
                </a:ext>
              </a:extLst>
            </p:cNvPr>
            <p:cNvSpPr/>
            <p:nvPr/>
          </p:nvSpPr>
          <p:spPr>
            <a:xfrm>
              <a:off x="2923774" y="1989220"/>
              <a:ext cx="3517107" cy="351710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  <a:effectLst>
              <a:reflection blurRad="25400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学会与父母沟通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EA0A2F04-906A-B1B3-D5AF-40B1BD265D26}"/>
                </a:ext>
              </a:extLst>
            </p:cNvPr>
            <p:cNvSpPr/>
            <p:nvPr/>
          </p:nvSpPr>
          <p:spPr>
            <a:xfrm>
              <a:off x="1943084" y="1989220"/>
              <a:ext cx="3517107" cy="351710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  <a:effectLst>
              <a:reflection blurRad="25400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学会与父母沟通</a:t>
              </a:r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F52ADEF4-027C-7CD2-A087-EA0436E8F4ED}"/>
              </a:ext>
            </a:extLst>
          </p:cNvPr>
          <p:cNvSpPr/>
          <p:nvPr/>
        </p:nvSpPr>
        <p:spPr>
          <a:xfrm>
            <a:off x="2211869" y="1973178"/>
            <a:ext cx="3517107" cy="35171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reflection blurRad="25400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19F249A-A32F-1077-4D6A-42534910E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26" y="1760529"/>
            <a:ext cx="4891320" cy="3942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91A719-B10D-6E6C-5363-9D72F1445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42" y="238255"/>
            <a:ext cx="6218459" cy="278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B77EAC-0145-3151-9CA5-70C24BDF7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55" y="1652649"/>
            <a:ext cx="3603048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DB2194-33C3-351E-F4C0-B8A490877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34" y="3731731"/>
            <a:ext cx="3767655" cy="2743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5AB0D8-FB6E-9550-115C-6E8EF390BA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206" y="263324"/>
            <a:ext cx="1108958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489975D-1A34-632E-DEA9-D8C15D6BEF05}"/>
              </a:ext>
            </a:extLst>
          </p:cNvPr>
          <p:cNvSpPr/>
          <p:nvPr/>
        </p:nvSpPr>
        <p:spPr>
          <a:xfrm>
            <a:off x="1558563" y="233580"/>
            <a:ext cx="8499837" cy="2297410"/>
          </a:xfrm>
          <a:custGeom>
            <a:avLst/>
            <a:gdLst>
              <a:gd name="connsiteX0" fmla="*/ 0 w 8499837"/>
              <a:gd name="connsiteY0" fmla="*/ 0 h 2297410"/>
              <a:gd name="connsiteX1" fmla="*/ 8499837 w 8499837"/>
              <a:gd name="connsiteY1" fmla="*/ 0 h 2297410"/>
              <a:gd name="connsiteX2" fmla="*/ 8499837 w 8499837"/>
              <a:gd name="connsiteY2" fmla="*/ 2297410 h 2297410"/>
              <a:gd name="connsiteX3" fmla="*/ 0 w 8499837"/>
              <a:gd name="connsiteY3" fmla="*/ 2297410 h 2297410"/>
              <a:gd name="connsiteX4" fmla="*/ 0 w 8499837"/>
              <a:gd name="connsiteY4" fmla="*/ 0 h 2297410"/>
              <a:gd name="connsiteX0" fmla="*/ 0 w 8499837"/>
              <a:gd name="connsiteY0" fmla="*/ 0 h 2297410"/>
              <a:gd name="connsiteX1" fmla="*/ 8499837 w 8499837"/>
              <a:gd name="connsiteY1" fmla="*/ 0 h 2297410"/>
              <a:gd name="connsiteX2" fmla="*/ 8499837 w 8499837"/>
              <a:gd name="connsiteY2" fmla="*/ 2297410 h 2297410"/>
              <a:gd name="connsiteX3" fmla="*/ 0 w 8499837"/>
              <a:gd name="connsiteY3" fmla="*/ 2297410 h 2297410"/>
              <a:gd name="connsiteX4" fmla="*/ 0 w 8499837"/>
              <a:gd name="connsiteY4" fmla="*/ 0 h 229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9837" h="2297410" fill="none" extrusionOk="0">
                <a:moveTo>
                  <a:pt x="0" y="0"/>
                </a:moveTo>
                <a:cubicBezTo>
                  <a:pt x="4012400" y="-124812"/>
                  <a:pt x="7537970" y="-73659"/>
                  <a:pt x="8499837" y="0"/>
                </a:cubicBezTo>
                <a:cubicBezTo>
                  <a:pt x="8542593" y="1000277"/>
                  <a:pt x="8495615" y="1543872"/>
                  <a:pt x="8499837" y="2297410"/>
                </a:cubicBezTo>
                <a:cubicBezTo>
                  <a:pt x="7037836" y="2272227"/>
                  <a:pt x="2916504" y="1943163"/>
                  <a:pt x="0" y="2297410"/>
                </a:cubicBezTo>
                <a:cubicBezTo>
                  <a:pt x="124207" y="1402657"/>
                  <a:pt x="10676" y="717969"/>
                  <a:pt x="0" y="0"/>
                </a:cubicBezTo>
                <a:close/>
              </a:path>
              <a:path w="8499837" h="2297410" stroke="0" extrusionOk="0">
                <a:moveTo>
                  <a:pt x="0" y="0"/>
                </a:moveTo>
                <a:cubicBezTo>
                  <a:pt x="2304252" y="-156327"/>
                  <a:pt x="7174153" y="-115578"/>
                  <a:pt x="8499837" y="0"/>
                </a:cubicBezTo>
                <a:cubicBezTo>
                  <a:pt x="8474223" y="527572"/>
                  <a:pt x="8483701" y="1935460"/>
                  <a:pt x="8499837" y="2297410"/>
                </a:cubicBezTo>
                <a:cubicBezTo>
                  <a:pt x="5085015" y="2164671"/>
                  <a:pt x="3436552" y="2607652"/>
                  <a:pt x="0" y="2297410"/>
                </a:cubicBezTo>
                <a:cubicBezTo>
                  <a:pt x="82478" y="1850354"/>
                  <a:pt x="50531" y="696646"/>
                  <a:pt x="0" y="0"/>
                </a:cubicBezTo>
                <a:close/>
              </a:path>
              <a:path w="8499837" h="2297410" fill="none" stroke="0" extrusionOk="0">
                <a:moveTo>
                  <a:pt x="0" y="0"/>
                </a:moveTo>
                <a:cubicBezTo>
                  <a:pt x="4005254" y="-190239"/>
                  <a:pt x="7668932" y="-87347"/>
                  <a:pt x="8499837" y="0"/>
                </a:cubicBezTo>
                <a:cubicBezTo>
                  <a:pt x="8525110" y="985606"/>
                  <a:pt x="8560330" y="1643257"/>
                  <a:pt x="8499837" y="2297410"/>
                </a:cubicBezTo>
                <a:cubicBezTo>
                  <a:pt x="6886801" y="2083289"/>
                  <a:pt x="3047719" y="1928327"/>
                  <a:pt x="0" y="2297410"/>
                </a:cubicBezTo>
                <a:cubicBezTo>
                  <a:pt x="143667" y="1370811"/>
                  <a:pt x="-38292" y="576086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018328812">
                  <a:custGeom>
                    <a:avLst/>
                    <a:gdLst>
                      <a:gd name="connsiteX0" fmla="*/ 0 w 9074237"/>
                      <a:gd name="connsiteY0" fmla="*/ 0 h 1547797"/>
                      <a:gd name="connsiteX1" fmla="*/ 9074237 w 9074237"/>
                      <a:gd name="connsiteY1" fmla="*/ 0 h 1547797"/>
                      <a:gd name="connsiteX2" fmla="*/ 9074237 w 9074237"/>
                      <a:gd name="connsiteY2" fmla="*/ 1547797 h 1547797"/>
                      <a:gd name="connsiteX3" fmla="*/ 0 w 9074237"/>
                      <a:gd name="connsiteY3" fmla="*/ 1547797 h 1547797"/>
                      <a:gd name="connsiteX4" fmla="*/ 0 w 9074237"/>
                      <a:gd name="connsiteY4" fmla="*/ 0 h 1547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74237" h="1547797" fill="none" extrusionOk="0">
                        <a:moveTo>
                          <a:pt x="0" y="0"/>
                        </a:moveTo>
                        <a:cubicBezTo>
                          <a:pt x="4145116" y="-133017"/>
                          <a:pt x="8118801" y="-123057"/>
                          <a:pt x="9074237" y="0"/>
                        </a:cubicBezTo>
                        <a:cubicBezTo>
                          <a:pt x="9129671" y="665863"/>
                          <a:pt x="9143623" y="1053140"/>
                          <a:pt x="9074237" y="1547797"/>
                        </a:cubicBezTo>
                        <a:cubicBezTo>
                          <a:pt x="7467587" y="1545596"/>
                          <a:pt x="3185324" y="1418026"/>
                          <a:pt x="0" y="1547797"/>
                        </a:cubicBezTo>
                        <a:cubicBezTo>
                          <a:pt x="122536" y="964011"/>
                          <a:pt x="-31985" y="452964"/>
                          <a:pt x="0" y="0"/>
                        </a:cubicBezTo>
                        <a:close/>
                      </a:path>
                      <a:path w="9074237" h="1547797" stroke="0" extrusionOk="0">
                        <a:moveTo>
                          <a:pt x="0" y="0"/>
                        </a:moveTo>
                        <a:cubicBezTo>
                          <a:pt x="2180241" y="-157587"/>
                          <a:pt x="7515209" y="-63908"/>
                          <a:pt x="9074237" y="0"/>
                        </a:cubicBezTo>
                        <a:cubicBezTo>
                          <a:pt x="9093700" y="383213"/>
                          <a:pt x="9036734" y="1322580"/>
                          <a:pt x="9074237" y="1547797"/>
                        </a:cubicBezTo>
                        <a:cubicBezTo>
                          <a:pt x="5197410" y="1446799"/>
                          <a:pt x="3416549" y="1668853"/>
                          <a:pt x="0" y="1547797"/>
                        </a:cubicBezTo>
                        <a:cubicBezTo>
                          <a:pt x="137812" y="1254501"/>
                          <a:pt x="53474" y="403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3964A198-5458-9D53-925A-DD870714A37D}"/>
                    </a:ext>
                  </a:extLst>
                </p:cNvPr>
                <p:cNvSpPr txBox="1"/>
                <p:nvPr/>
              </p:nvSpPr>
              <p:spPr>
                <a:xfrm>
                  <a:off x="7049248" y="2888948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964A198-5458-9D53-925A-DD870714A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248" y="2888948"/>
                  <a:ext cx="3750829" cy="10175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F2153F51-A2CA-2A79-CF27-339FA1907D99}"/>
                    </a:ext>
                  </a:extLst>
                </p:cNvPr>
                <p:cNvSpPr txBox="1"/>
                <p:nvPr/>
              </p:nvSpPr>
              <p:spPr>
                <a:xfrm>
                  <a:off x="1504834" y="2935135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153F51-A2CA-2A79-CF27-339FA1907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834" y="2935135"/>
                  <a:ext cx="3750829" cy="10175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7D08FD43-50ED-B6A5-D28F-A5443EFFE786}"/>
                    </a:ext>
                  </a:extLst>
                </p:cNvPr>
                <p:cNvSpPr txBox="1"/>
                <p:nvPr/>
              </p:nvSpPr>
              <p:spPr>
                <a:xfrm>
                  <a:off x="1438043" y="4953025"/>
                  <a:ext cx="3750829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pt-BR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D08FD43-50ED-B6A5-D28F-A5443EFFE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8043" y="4953025"/>
                  <a:ext cx="3750829" cy="10175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41878"/>
            <a:chOff x="6830721" y="4714800"/>
            <a:chExt cx="4537107" cy="1141878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7ACA628D-E78B-5F33-4298-A4B890C05984}"/>
                    </a:ext>
                  </a:extLst>
                </p:cNvPr>
                <p:cNvSpPr txBox="1"/>
                <p:nvPr/>
              </p:nvSpPr>
              <p:spPr>
                <a:xfrm>
                  <a:off x="7662896" y="4839155"/>
                  <a:ext cx="290511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vi-VN" sz="3200" b="1" i="1" dirty="0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kumimoji="0" lang="pt-BR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ACA628D-E78B-5F33-4298-A4B890C05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896" y="4839155"/>
                  <a:ext cx="2905112" cy="10175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84A4C58-A181-05F0-7BF2-B29BC5712D32}"/>
                  </a:ext>
                </a:extLst>
              </p:cNvPr>
              <p:cNvSpPr txBox="1"/>
              <p:nvPr/>
            </p:nvSpPr>
            <p:spPr>
              <a:xfrm>
                <a:off x="3929124" y="432083"/>
                <a:ext cx="3957925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5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vi-VN" sz="54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5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400" b="1" i="1" dirty="0" smtClean="0">
                          <a:latin typeface="Cambria Math" panose="02040503050406030204" pitchFamily="18" charset="0"/>
                        </a:rPr>
                        <m:t>= ….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4A4C58-A181-05F0-7BF2-B29BC5712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124" y="432083"/>
                <a:ext cx="3957925" cy="16535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75881CA-132B-ED8C-B330-06CD1A15C4C3}"/>
              </a:ext>
            </a:extLst>
          </p:cNvPr>
          <p:cNvSpPr/>
          <p:nvPr/>
        </p:nvSpPr>
        <p:spPr>
          <a:xfrm>
            <a:off x="1377224" y="294994"/>
            <a:ext cx="8662600" cy="2220099"/>
          </a:xfrm>
          <a:custGeom>
            <a:avLst/>
            <a:gdLst>
              <a:gd name="connsiteX0" fmla="*/ 0 w 8662600"/>
              <a:gd name="connsiteY0" fmla="*/ 0 h 2220099"/>
              <a:gd name="connsiteX1" fmla="*/ 8662600 w 8662600"/>
              <a:gd name="connsiteY1" fmla="*/ 0 h 2220099"/>
              <a:gd name="connsiteX2" fmla="*/ 8662600 w 8662600"/>
              <a:gd name="connsiteY2" fmla="*/ 2220099 h 2220099"/>
              <a:gd name="connsiteX3" fmla="*/ 0 w 8662600"/>
              <a:gd name="connsiteY3" fmla="*/ 2220099 h 2220099"/>
              <a:gd name="connsiteX4" fmla="*/ 0 w 8662600"/>
              <a:gd name="connsiteY4" fmla="*/ 0 h 2220099"/>
              <a:gd name="connsiteX0" fmla="*/ 0 w 8662600"/>
              <a:gd name="connsiteY0" fmla="*/ 0 h 2220099"/>
              <a:gd name="connsiteX1" fmla="*/ 8662600 w 8662600"/>
              <a:gd name="connsiteY1" fmla="*/ 0 h 2220099"/>
              <a:gd name="connsiteX2" fmla="*/ 8662600 w 8662600"/>
              <a:gd name="connsiteY2" fmla="*/ 2220099 h 2220099"/>
              <a:gd name="connsiteX3" fmla="*/ 0 w 8662600"/>
              <a:gd name="connsiteY3" fmla="*/ 2220099 h 2220099"/>
              <a:gd name="connsiteX4" fmla="*/ 0 w 8662600"/>
              <a:gd name="connsiteY4" fmla="*/ 0 h 2220099"/>
              <a:gd name="connsiteX0" fmla="*/ 0 w 8662600"/>
              <a:gd name="connsiteY0" fmla="*/ 0 h 2220099"/>
              <a:gd name="connsiteX1" fmla="*/ 8662600 w 8662600"/>
              <a:gd name="connsiteY1" fmla="*/ 0 h 2220099"/>
              <a:gd name="connsiteX2" fmla="*/ 8662600 w 8662600"/>
              <a:gd name="connsiteY2" fmla="*/ 2220099 h 2220099"/>
              <a:gd name="connsiteX3" fmla="*/ 0 w 8662600"/>
              <a:gd name="connsiteY3" fmla="*/ 2220099 h 2220099"/>
              <a:gd name="connsiteX4" fmla="*/ 0 w 8662600"/>
              <a:gd name="connsiteY4" fmla="*/ 0 h 222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2600" h="2220099" fill="none" extrusionOk="0">
                <a:moveTo>
                  <a:pt x="0" y="0"/>
                </a:moveTo>
                <a:cubicBezTo>
                  <a:pt x="3155276" y="64028"/>
                  <a:pt x="4689887" y="547837"/>
                  <a:pt x="8662600" y="0"/>
                </a:cubicBezTo>
                <a:cubicBezTo>
                  <a:pt x="8437509" y="575258"/>
                  <a:pt x="8585501" y="1564206"/>
                  <a:pt x="8662600" y="2220099"/>
                </a:cubicBezTo>
                <a:cubicBezTo>
                  <a:pt x="5023297" y="1849081"/>
                  <a:pt x="1957106" y="1715986"/>
                  <a:pt x="0" y="2220099"/>
                </a:cubicBezTo>
                <a:cubicBezTo>
                  <a:pt x="72495" y="1441697"/>
                  <a:pt x="71888" y="520746"/>
                  <a:pt x="0" y="0"/>
                </a:cubicBezTo>
                <a:close/>
              </a:path>
              <a:path w="8662600" h="2220099" stroke="0" extrusionOk="0">
                <a:moveTo>
                  <a:pt x="0" y="0"/>
                </a:moveTo>
                <a:cubicBezTo>
                  <a:pt x="4298046" y="-44512"/>
                  <a:pt x="6740453" y="-143791"/>
                  <a:pt x="8662600" y="0"/>
                </a:cubicBezTo>
                <a:cubicBezTo>
                  <a:pt x="8465430" y="151814"/>
                  <a:pt x="8688808" y="1461308"/>
                  <a:pt x="8662600" y="2220099"/>
                </a:cubicBezTo>
                <a:cubicBezTo>
                  <a:pt x="5925330" y="2135530"/>
                  <a:pt x="2397470" y="2737122"/>
                  <a:pt x="0" y="2220099"/>
                </a:cubicBezTo>
                <a:cubicBezTo>
                  <a:pt x="-14739" y="1574442"/>
                  <a:pt x="75007" y="1178231"/>
                  <a:pt x="0" y="0"/>
                </a:cubicBezTo>
                <a:close/>
              </a:path>
              <a:path w="8662600" h="2220099" fill="none" stroke="0" extrusionOk="0">
                <a:moveTo>
                  <a:pt x="0" y="0"/>
                </a:moveTo>
                <a:cubicBezTo>
                  <a:pt x="2634400" y="-386260"/>
                  <a:pt x="5472313" y="141828"/>
                  <a:pt x="8662600" y="0"/>
                </a:cubicBezTo>
                <a:cubicBezTo>
                  <a:pt x="8498311" y="442001"/>
                  <a:pt x="8660344" y="1679155"/>
                  <a:pt x="8662600" y="2220099"/>
                </a:cubicBezTo>
                <a:cubicBezTo>
                  <a:pt x="4313096" y="1553733"/>
                  <a:pt x="2239522" y="1573048"/>
                  <a:pt x="0" y="2220099"/>
                </a:cubicBezTo>
                <a:cubicBezTo>
                  <a:pt x="32462" y="1455958"/>
                  <a:pt x="-34940" y="410493"/>
                  <a:pt x="0" y="0"/>
                </a:cubicBezTo>
                <a:close/>
              </a:path>
              <a:path w="8662600" h="2220099" fill="none" stroke="0" extrusionOk="0">
                <a:moveTo>
                  <a:pt x="0" y="0"/>
                </a:moveTo>
                <a:cubicBezTo>
                  <a:pt x="3311105" y="30232"/>
                  <a:pt x="4969236" y="427043"/>
                  <a:pt x="8662600" y="0"/>
                </a:cubicBezTo>
                <a:cubicBezTo>
                  <a:pt x="8414753" y="487086"/>
                  <a:pt x="8594057" y="1580045"/>
                  <a:pt x="8662600" y="2220099"/>
                </a:cubicBezTo>
                <a:cubicBezTo>
                  <a:pt x="4580465" y="1849321"/>
                  <a:pt x="2079111" y="1649927"/>
                  <a:pt x="0" y="2220099"/>
                </a:cubicBezTo>
                <a:cubicBezTo>
                  <a:pt x="60723" y="1487095"/>
                  <a:pt x="33733" y="420171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018328812">
                  <a:custGeom>
                    <a:avLst/>
                    <a:gdLst>
                      <a:gd name="connsiteX0" fmla="*/ 0 w 9941179"/>
                      <a:gd name="connsiteY0" fmla="*/ 0 h 1831954"/>
                      <a:gd name="connsiteX1" fmla="*/ 9941179 w 9941179"/>
                      <a:gd name="connsiteY1" fmla="*/ 0 h 1831954"/>
                      <a:gd name="connsiteX2" fmla="*/ 9941179 w 9941179"/>
                      <a:gd name="connsiteY2" fmla="*/ 1831954 h 1831954"/>
                      <a:gd name="connsiteX3" fmla="*/ 0 w 9941179"/>
                      <a:gd name="connsiteY3" fmla="*/ 1831954 h 1831954"/>
                      <a:gd name="connsiteX4" fmla="*/ 0 w 9941179"/>
                      <a:gd name="connsiteY4" fmla="*/ 0 h 1831954"/>
                      <a:gd name="connsiteX0" fmla="*/ 0 w 9941179"/>
                      <a:gd name="connsiteY0" fmla="*/ 0 h 1831954"/>
                      <a:gd name="connsiteX1" fmla="*/ 9941179 w 9941179"/>
                      <a:gd name="connsiteY1" fmla="*/ 0 h 1831954"/>
                      <a:gd name="connsiteX2" fmla="*/ 9941179 w 9941179"/>
                      <a:gd name="connsiteY2" fmla="*/ 1831954 h 1831954"/>
                      <a:gd name="connsiteX3" fmla="*/ 0 w 9941179"/>
                      <a:gd name="connsiteY3" fmla="*/ 1831954 h 1831954"/>
                      <a:gd name="connsiteX4" fmla="*/ 0 w 9941179"/>
                      <a:gd name="connsiteY4" fmla="*/ 0 h 1831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41179" h="1831954" fill="none" extrusionOk="0">
                        <a:moveTo>
                          <a:pt x="0" y="0"/>
                        </a:moveTo>
                        <a:cubicBezTo>
                          <a:pt x="3522662" y="13236"/>
                          <a:pt x="5579616" y="220710"/>
                          <a:pt x="9941179" y="0"/>
                        </a:cubicBezTo>
                        <a:cubicBezTo>
                          <a:pt x="9753016" y="409045"/>
                          <a:pt x="9863374" y="1292874"/>
                          <a:pt x="9941179" y="1831954"/>
                        </a:cubicBezTo>
                        <a:cubicBezTo>
                          <a:pt x="5361794" y="1673650"/>
                          <a:pt x="2306044" y="1519885"/>
                          <a:pt x="0" y="1831954"/>
                        </a:cubicBezTo>
                        <a:cubicBezTo>
                          <a:pt x="56957" y="1246137"/>
                          <a:pt x="45065" y="399478"/>
                          <a:pt x="0" y="0"/>
                        </a:cubicBezTo>
                        <a:close/>
                      </a:path>
                      <a:path w="9941179" h="1831954" stroke="0" extrusionOk="0">
                        <a:moveTo>
                          <a:pt x="0" y="0"/>
                        </a:moveTo>
                        <a:cubicBezTo>
                          <a:pt x="4562121" y="-115567"/>
                          <a:pt x="7604808" y="-104212"/>
                          <a:pt x="9941179" y="0"/>
                        </a:cubicBezTo>
                        <a:cubicBezTo>
                          <a:pt x="9832191" y="204582"/>
                          <a:pt x="9956934" y="1220821"/>
                          <a:pt x="9941179" y="1831954"/>
                        </a:cubicBezTo>
                        <a:cubicBezTo>
                          <a:pt x="6558069" y="1748384"/>
                          <a:pt x="2488370" y="2154104"/>
                          <a:pt x="0" y="1831954"/>
                        </a:cubicBezTo>
                        <a:cubicBezTo>
                          <a:pt x="44711" y="1310315"/>
                          <a:pt x="85597" y="895324"/>
                          <a:pt x="0" y="0"/>
                        </a:cubicBezTo>
                        <a:close/>
                      </a:path>
                      <a:path w="9941179" h="1831954" fill="none" stroke="0" extrusionOk="0">
                        <a:moveTo>
                          <a:pt x="0" y="0"/>
                        </a:moveTo>
                        <a:cubicBezTo>
                          <a:pt x="3316226" y="-138237"/>
                          <a:pt x="5852807" y="-47244"/>
                          <a:pt x="9941179" y="0"/>
                        </a:cubicBezTo>
                        <a:cubicBezTo>
                          <a:pt x="9729406" y="319122"/>
                          <a:pt x="9938407" y="1407088"/>
                          <a:pt x="9941179" y="1831954"/>
                        </a:cubicBezTo>
                        <a:cubicBezTo>
                          <a:pt x="4867722" y="1461919"/>
                          <a:pt x="2530903" y="1271590"/>
                          <a:pt x="0" y="1831954"/>
                        </a:cubicBezTo>
                        <a:cubicBezTo>
                          <a:pt x="71610" y="1217441"/>
                          <a:pt x="25998" y="346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rPr>
              <a:t>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37060"/>
            <a:chOff x="6700677" y="2864057"/>
            <a:chExt cx="4537107" cy="1137060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2AD49266-3ABA-19F8-FDDA-71266E044638}"/>
                    </a:ext>
                  </a:extLst>
                </p:cNvPr>
                <p:cNvSpPr txBox="1"/>
                <p:nvPr/>
              </p:nvSpPr>
              <p:spPr>
                <a:xfrm>
                  <a:off x="7059541" y="2868050"/>
                  <a:ext cx="3750829" cy="1133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D49266-3ABA-19F8-FDDA-71266E044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541" y="2868050"/>
                  <a:ext cx="3750829" cy="11330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31015"/>
            <a:chOff x="981375" y="2864057"/>
            <a:chExt cx="4537107" cy="113101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FB883968-E3BB-8F00-D9DC-6CCA3D904DBF}"/>
                    </a:ext>
                  </a:extLst>
                </p:cNvPr>
                <p:cNvSpPr txBox="1"/>
                <p:nvPr/>
              </p:nvSpPr>
              <p:spPr>
                <a:xfrm>
                  <a:off x="1412907" y="2864057"/>
                  <a:ext cx="3750829" cy="1131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883968-E3BB-8F00-D9DC-6CCA3D904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907" y="2864057"/>
                  <a:ext cx="3750829" cy="11310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FFA85C-7585-DB89-CE16-B17CB8A48C7D}"/>
              </a:ext>
            </a:extLst>
          </p:cNvPr>
          <p:cNvGrpSpPr/>
          <p:nvPr/>
        </p:nvGrpSpPr>
        <p:grpSpPr>
          <a:xfrm>
            <a:off x="1134297" y="4900775"/>
            <a:ext cx="4574227" cy="1131015"/>
            <a:chOff x="944255" y="4871635"/>
            <a:chExt cx="4574227" cy="113101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FB683739-4A93-F112-7A88-64B0168E0BE2}"/>
                    </a:ext>
                  </a:extLst>
                </p:cNvPr>
                <p:cNvSpPr txBox="1"/>
                <p:nvPr/>
              </p:nvSpPr>
              <p:spPr>
                <a:xfrm>
                  <a:off x="944255" y="4871635"/>
                  <a:ext cx="4280827" cy="1131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36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683739-4A93-F112-7A88-64B0168E0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255" y="4871635"/>
                  <a:ext cx="4280827" cy="11310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8B7A41E-CFF4-C790-A6D3-BD7942C5604F}"/>
                </a:ext>
              </a:extLst>
            </p:cNvPr>
            <p:cNvSpPr txBox="1"/>
            <p:nvPr/>
          </p:nvSpPr>
          <p:spPr>
            <a:xfrm>
              <a:off x="7522347" y="4933545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-76901" y="382628"/>
            <a:ext cx="1826522" cy="2384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5019FF5-271E-24FC-B1B6-45D5EB132135}"/>
                  </a:ext>
                </a:extLst>
              </p:cNvPr>
              <p:cNvSpPr txBox="1"/>
              <p:nvPr/>
            </p:nvSpPr>
            <p:spPr>
              <a:xfrm>
                <a:off x="3769474" y="497995"/>
                <a:ext cx="3957925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5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54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vi-VN" sz="54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5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5400" b="1" i="1" dirty="0" smtClean="0">
                          <a:latin typeface="Cambria Math" panose="02040503050406030204" pitchFamily="18" charset="0"/>
                        </a:rPr>
                        <m:t>= ….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019FF5-271E-24FC-B1B6-45D5EB1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74" y="497995"/>
                <a:ext cx="3957925" cy="16535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339850" cy="4079292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xmlns="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339850"/>
                <a:gd name="connsiteY0" fmla="*/ 0 h 4079292"/>
                <a:gd name="connsiteX1" fmla="*/ 8339850 w 8339850"/>
                <a:gd name="connsiteY1" fmla="*/ 0 h 4079292"/>
                <a:gd name="connsiteX2" fmla="*/ 8339850 w 8339850"/>
                <a:gd name="connsiteY2" fmla="*/ 4079292 h 4079292"/>
                <a:gd name="connsiteX3" fmla="*/ 0 w 8339850"/>
                <a:gd name="connsiteY3" fmla="*/ 4079292 h 4079292"/>
                <a:gd name="connsiteX4" fmla="*/ 0 w 8339850"/>
                <a:gd name="connsiteY4" fmla="*/ 0 h 4079292"/>
                <a:gd name="connsiteX0" fmla="*/ 0 w 8339850"/>
                <a:gd name="connsiteY0" fmla="*/ 0 h 4079292"/>
                <a:gd name="connsiteX1" fmla="*/ 8339850 w 8339850"/>
                <a:gd name="connsiteY1" fmla="*/ 0 h 4079292"/>
                <a:gd name="connsiteX2" fmla="*/ 8339850 w 8339850"/>
                <a:gd name="connsiteY2" fmla="*/ 4079292 h 4079292"/>
                <a:gd name="connsiteX3" fmla="*/ 0 w 8339850"/>
                <a:gd name="connsiteY3" fmla="*/ 4079292 h 4079292"/>
                <a:gd name="connsiteX4" fmla="*/ 0 w 8339850"/>
                <a:gd name="connsiteY4" fmla="*/ 0 h 4079292"/>
                <a:gd name="connsiteX0" fmla="*/ 0 w 8339850"/>
                <a:gd name="connsiteY0" fmla="*/ 0 h 4079292"/>
                <a:gd name="connsiteX1" fmla="*/ 8339850 w 8339850"/>
                <a:gd name="connsiteY1" fmla="*/ 0 h 4079292"/>
                <a:gd name="connsiteX2" fmla="*/ 8339850 w 8339850"/>
                <a:gd name="connsiteY2" fmla="*/ 4079292 h 4079292"/>
                <a:gd name="connsiteX3" fmla="*/ 0 w 8339850"/>
                <a:gd name="connsiteY3" fmla="*/ 4079292 h 4079292"/>
                <a:gd name="connsiteX4" fmla="*/ 0 w 8339850"/>
                <a:gd name="connsiteY4" fmla="*/ 0 h 407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9850" h="4079292" fill="none" extrusionOk="0">
                  <a:moveTo>
                    <a:pt x="0" y="0"/>
                  </a:moveTo>
                  <a:cubicBezTo>
                    <a:pt x="3076610" y="-115523"/>
                    <a:pt x="4699712" y="-24341"/>
                    <a:pt x="8339850" y="0"/>
                  </a:cubicBezTo>
                  <a:cubicBezTo>
                    <a:pt x="8131901" y="864149"/>
                    <a:pt x="8014944" y="2835590"/>
                    <a:pt x="8339850" y="4079292"/>
                  </a:cubicBezTo>
                  <a:cubicBezTo>
                    <a:pt x="4400595" y="3990798"/>
                    <a:pt x="1783187" y="3246112"/>
                    <a:pt x="0" y="4079292"/>
                  </a:cubicBezTo>
                  <a:cubicBezTo>
                    <a:pt x="121932" y="2555102"/>
                    <a:pt x="140914" y="982739"/>
                    <a:pt x="0" y="0"/>
                  </a:cubicBezTo>
                  <a:close/>
                </a:path>
                <a:path w="8339850" h="4079292" stroke="0" extrusionOk="0">
                  <a:moveTo>
                    <a:pt x="0" y="0"/>
                  </a:moveTo>
                  <a:cubicBezTo>
                    <a:pt x="3794564" y="-340528"/>
                    <a:pt x="6634895" y="-224178"/>
                    <a:pt x="8339850" y="0"/>
                  </a:cubicBezTo>
                  <a:cubicBezTo>
                    <a:pt x="8186295" y="491083"/>
                    <a:pt x="8554405" y="2459076"/>
                    <a:pt x="8339850" y="4079292"/>
                  </a:cubicBezTo>
                  <a:cubicBezTo>
                    <a:pt x="5546268" y="3862915"/>
                    <a:pt x="2051750" y="4513922"/>
                    <a:pt x="0" y="4079292"/>
                  </a:cubicBezTo>
                  <a:cubicBezTo>
                    <a:pt x="-117854" y="2897243"/>
                    <a:pt x="72701" y="2165837"/>
                    <a:pt x="0" y="0"/>
                  </a:cubicBezTo>
                  <a:close/>
                </a:path>
                <a:path w="8339850" h="4079292" fill="none" stroke="0" extrusionOk="0">
                  <a:moveTo>
                    <a:pt x="0" y="0"/>
                  </a:moveTo>
                  <a:cubicBezTo>
                    <a:pt x="2742931" y="-390088"/>
                    <a:pt x="5264718" y="68236"/>
                    <a:pt x="8339850" y="0"/>
                  </a:cubicBezTo>
                  <a:cubicBezTo>
                    <a:pt x="8198435" y="788009"/>
                    <a:pt x="8338437" y="2919555"/>
                    <a:pt x="8339850" y="4079292"/>
                  </a:cubicBezTo>
                  <a:cubicBezTo>
                    <a:pt x="4244170" y="3849182"/>
                    <a:pt x="2136940" y="3838711"/>
                    <a:pt x="0" y="4079292"/>
                  </a:cubicBezTo>
                  <a:cubicBezTo>
                    <a:pt x="27401" y="2690071"/>
                    <a:pt x="-32063" y="728824"/>
                    <a:pt x="0" y="0"/>
                  </a:cubicBezTo>
                  <a:close/>
                </a:path>
                <a:path w="8339850" h="4079292" fill="none" stroke="0" extrusionOk="0">
                  <a:moveTo>
                    <a:pt x="0" y="0"/>
                  </a:moveTo>
                  <a:cubicBezTo>
                    <a:pt x="3143268" y="-219763"/>
                    <a:pt x="5006251" y="123963"/>
                    <a:pt x="8339850" y="0"/>
                  </a:cubicBezTo>
                  <a:cubicBezTo>
                    <a:pt x="8145435" y="739771"/>
                    <a:pt x="8163589" y="2952707"/>
                    <a:pt x="8339850" y="4079292"/>
                  </a:cubicBezTo>
                  <a:cubicBezTo>
                    <a:pt x="4281284" y="3882530"/>
                    <a:pt x="1949406" y="3102989"/>
                    <a:pt x="0" y="4079292"/>
                  </a:cubicBezTo>
                  <a:cubicBezTo>
                    <a:pt x="110669" y="2603326"/>
                    <a:pt x="75364" y="883618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603948-E8CC-A86F-644A-565CCDBA392F}"/>
                </a:ext>
              </a:extLst>
            </p:cNvPr>
            <p:cNvSpPr txBox="1"/>
            <p:nvPr/>
          </p:nvSpPr>
          <p:spPr>
            <a:xfrm>
              <a:off x="656669" y="327568"/>
              <a:ext cx="12970612" cy="1516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Muốn thực hiện phép chia hai phân số ta làm như thế nào?</a:t>
              </a:r>
              <a:endParaRPr kumimoji="0" lang="en-US" altLang="en-US" sz="5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endParaRPr>
            </a:p>
          </p:txBody>
        </p:sp>
      </p:grpSp>
      <p:pic>
        <p:nvPicPr>
          <p:cNvPr id="26" name="Picture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83E499-5E37-5D22-01A6-6CA52318F16F}"/>
              </a:ext>
            </a:extLst>
          </p:cNvPr>
          <p:cNvGrpSpPr/>
          <p:nvPr/>
        </p:nvGrpSpPr>
        <p:grpSpPr>
          <a:xfrm>
            <a:off x="3253991" y="968217"/>
            <a:ext cx="7093658" cy="3613113"/>
            <a:chOff x="1939309" y="147365"/>
            <a:chExt cx="10127565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xmlns="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7093658"/>
                <a:gd name="connsiteY0" fmla="*/ 0 h 3613113"/>
                <a:gd name="connsiteX1" fmla="*/ 7093658 w 7093658"/>
                <a:gd name="connsiteY1" fmla="*/ 0 h 3613113"/>
                <a:gd name="connsiteX2" fmla="*/ 7093658 w 7093658"/>
                <a:gd name="connsiteY2" fmla="*/ 3613112 h 3613113"/>
                <a:gd name="connsiteX3" fmla="*/ 0 w 7093658"/>
                <a:gd name="connsiteY3" fmla="*/ 3613112 h 3613113"/>
                <a:gd name="connsiteX4" fmla="*/ 0 w 7093658"/>
                <a:gd name="connsiteY4" fmla="*/ 0 h 3613113"/>
                <a:gd name="connsiteX0" fmla="*/ 0 w 7093658"/>
                <a:gd name="connsiteY0" fmla="*/ 0 h 3613113"/>
                <a:gd name="connsiteX1" fmla="*/ 7093658 w 7093658"/>
                <a:gd name="connsiteY1" fmla="*/ 0 h 3613113"/>
                <a:gd name="connsiteX2" fmla="*/ 7093658 w 7093658"/>
                <a:gd name="connsiteY2" fmla="*/ 3613112 h 3613113"/>
                <a:gd name="connsiteX3" fmla="*/ 0 w 7093658"/>
                <a:gd name="connsiteY3" fmla="*/ 3613112 h 3613113"/>
                <a:gd name="connsiteX4" fmla="*/ 0 w 7093658"/>
                <a:gd name="connsiteY4" fmla="*/ 0 h 3613113"/>
                <a:gd name="connsiteX0" fmla="*/ 0 w 7093658"/>
                <a:gd name="connsiteY0" fmla="*/ 0 h 3613113"/>
                <a:gd name="connsiteX1" fmla="*/ 7093658 w 7093658"/>
                <a:gd name="connsiteY1" fmla="*/ 0 h 3613113"/>
                <a:gd name="connsiteX2" fmla="*/ 7093658 w 7093658"/>
                <a:gd name="connsiteY2" fmla="*/ 3613112 h 3613113"/>
                <a:gd name="connsiteX3" fmla="*/ 0 w 7093658"/>
                <a:gd name="connsiteY3" fmla="*/ 3613112 h 3613113"/>
                <a:gd name="connsiteX4" fmla="*/ 0 w 7093658"/>
                <a:gd name="connsiteY4" fmla="*/ 0 h 361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3658" h="3613113" fill="none" extrusionOk="0">
                  <a:moveTo>
                    <a:pt x="0" y="0"/>
                  </a:moveTo>
                  <a:cubicBezTo>
                    <a:pt x="2505746" y="-165393"/>
                    <a:pt x="3819410" y="323377"/>
                    <a:pt x="7093658" y="0"/>
                  </a:cubicBezTo>
                  <a:cubicBezTo>
                    <a:pt x="6888226" y="808254"/>
                    <a:pt x="6903657" y="2531338"/>
                    <a:pt x="7093658" y="3613112"/>
                  </a:cubicBezTo>
                  <a:cubicBezTo>
                    <a:pt x="3969842" y="3412393"/>
                    <a:pt x="1545972" y="2921505"/>
                    <a:pt x="0" y="3613112"/>
                  </a:cubicBezTo>
                  <a:cubicBezTo>
                    <a:pt x="76237" y="2339398"/>
                    <a:pt x="117333" y="879589"/>
                    <a:pt x="0" y="0"/>
                  </a:cubicBezTo>
                  <a:close/>
                </a:path>
                <a:path w="7093658" h="3613113" stroke="0" extrusionOk="0">
                  <a:moveTo>
                    <a:pt x="0" y="0"/>
                  </a:moveTo>
                  <a:cubicBezTo>
                    <a:pt x="3462515" y="-221500"/>
                    <a:pt x="5736755" y="-217947"/>
                    <a:pt x="7093658" y="0"/>
                  </a:cubicBezTo>
                  <a:cubicBezTo>
                    <a:pt x="6893768" y="343395"/>
                    <a:pt x="7249146" y="2205143"/>
                    <a:pt x="7093658" y="3613112"/>
                  </a:cubicBezTo>
                  <a:cubicBezTo>
                    <a:pt x="4878958" y="3436882"/>
                    <a:pt x="1650219" y="3944523"/>
                    <a:pt x="0" y="3613112"/>
                  </a:cubicBezTo>
                  <a:cubicBezTo>
                    <a:pt x="-97649" y="2560185"/>
                    <a:pt x="61255" y="1786950"/>
                    <a:pt x="0" y="0"/>
                  </a:cubicBezTo>
                  <a:close/>
                </a:path>
                <a:path w="7093658" h="3613113" fill="none" stroke="0" extrusionOk="0">
                  <a:moveTo>
                    <a:pt x="0" y="0"/>
                  </a:moveTo>
                  <a:cubicBezTo>
                    <a:pt x="2085244" y="-512639"/>
                    <a:pt x="4551496" y="85529"/>
                    <a:pt x="7093658" y="0"/>
                  </a:cubicBezTo>
                  <a:cubicBezTo>
                    <a:pt x="6954620" y="732724"/>
                    <a:pt x="7095288" y="2472923"/>
                    <a:pt x="7093658" y="3613112"/>
                  </a:cubicBezTo>
                  <a:cubicBezTo>
                    <a:pt x="3506299" y="3149678"/>
                    <a:pt x="1744399" y="3341775"/>
                    <a:pt x="0" y="3613112"/>
                  </a:cubicBezTo>
                  <a:cubicBezTo>
                    <a:pt x="-24323" y="2301455"/>
                    <a:pt x="-117227" y="683279"/>
                    <a:pt x="0" y="0"/>
                  </a:cubicBezTo>
                  <a:close/>
                </a:path>
                <a:path w="7093658" h="3613113" fill="none" stroke="0" extrusionOk="0">
                  <a:moveTo>
                    <a:pt x="0" y="0"/>
                  </a:moveTo>
                  <a:cubicBezTo>
                    <a:pt x="2583283" y="-226938"/>
                    <a:pt x="3994169" y="77341"/>
                    <a:pt x="7093658" y="0"/>
                  </a:cubicBezTo>
                  <a:cubicBezTo>
                    <a:pt x="6857447" y="686462"/>
                    <a:pt x="6966228" y="2678616"/>
                    <a:pt x="7093658" y="3613112"/>
                  </a:cubicBezTo>
                  <a:cubicBezTo>
                    <a:pt x="3648652" y="3473665"/>
                    <a:pt x="1629506" y="3037040"/>
                    <a:pt x="0" y="3613112"/>
                  </a:cubicBezTo>
                  <a:cubicBezTo>
                    <a:pt x="118645" y="2263502"/>
                    <a:pt x="78023" y="79107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6644640"/>
                        <a:gd name="connsiteY0" fmla="*/ 0 h 2663982"/>
                        <a:gd name="connsiteX1" fmla="*/ 6644640 w 6644640"/>
                        <a:gd name="connsiteY1" fmla="*/ 0 h 2663982"/>
                        <a:gd name="connsiteX2" fmla="*/ 6644640 w 6644640"/>
                        <a:gd name="connsiteY2" fmla="*/ 2663982 h 2663982"/>
                        <a:gd name="connsiteX3" fmla="*/ 0 w 6644640"/>
                        <a:gd name="connsiteY3" fmla="*/ 2663982 h 2663982"/>
                        <a:gd name="connsiteX4" fmla="*/ 0 w 6644640"/>
                        <a:gd name="connsiteY4" fmla="*/ 0 h 2663982"/>
                        <a:gd name="connsiteX0" fmla="*/ 0 w 6644640"/>
                        <a:gd name="connsiteY0" fmla="*/ 0 h 2663982"/>
                        <a:gd name="connsiteX1" fmla="*/ 6644640 w 6644640"/>
                        <a:gd name="connsiteY1" fmla="*/ 0 h 2663982"/>
                        <a:gd name="connsiteX2" fmla="*/ 6644640 w 6644640"/>
                        <a:gd name="connsiteY2" fmla="*/ 2663982 h 2663982"/>
                        <a:gd name="connsiteX3" fmla="*/ 0 w 6644640"/>
                        <a:gd name="connsiteY3" fmla="*/ 2663982 h 2663982"/>
                        <a:gd name="connsiteX4" fmla="*/ 0 w 6644640"/>
                        <a:gd name="connsiteY4" fmla="*/ 0 h 2663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44640" h="2663982" fill="none" extrusionOk="0">
                          <a:moveTo>
                            <a:pt x="0" y="0"/>
                          </a:moveTo>
                          <a:cubicBezTo>
                            <a:pt x="2223628" y="-176396"/>
                            <a:pt x="3729731" y="43423"/>
                            <a:pt x="6644640" y="0"/>
                          </a:cubicBezTo>
                          <a:cubicBezTo>
                            <a:pt x="6531347" y="514873"/>
                            <a:pt x="6532005" y="1880730"/>
                            <a:pt x="6644640" y="2663982"/>
                          </a:cubicBezTo>
                          <a:cubicBezTo>
                            <a:pt x="3456761" y="2621148"/>
                            <a:pt x="1510862" y="2272864"/>
                            <a:pt x="0" y="2663982"/>
                          </a:cubicBezTo>
                          <a:cubicBezTo>
                            <a:pt x="58816" y="1754549"/>
                            <a:pt x="77069" y="619506"/>
                            <a:pt x="0" y="0"/>
                          </a:cubicBezTo>
                          <a:close/>
                        </a:path>
                        <a:path w="6644640" h="2663982" stroke="0" extrusionOk="0">
                          <a:moveTo>
                            <a:pt x="0" y="0"/>
                          </a:moveTo>
                          <a:cubicBezTo>
                            <a:pt x="3070051" y="-203701"/>
                            <a:pt x="5146254" y="-133158"/>
                            <a:pt x="6644640" y="0"/>
                          </a:cubicBezTo>
                          <a:cubicBezTo>
                            <a:pt x="6502188" y="286341"/>
                            <a:pt x="6706993" y="1721345"/>
                            <a:pt x="6644640" y="2663982"/>
                          </a:cubicBezTo>
                          <a:cubicBezTo>
                            <a:pt x="4338965" y="2519619"/>
                            <a:pt x="1478332" y="2879005"/>
                            <a:pt x="0" y="2663982"/>
                          </a:cubicBezTo>
                          <a:cubicBezTo>
                            <a:pt x="-56086" y="1894647"/>
                            <a:pt x="57324" y="1308047"/>
                            <a:pt x="0" y="0"/>
                          </a:cubicBezTo>
                          <a:close/>
                        </a:path>
                        <a:path w="6644640" h="2663982" fill="none" stroke="0" extrusionOk="0">
                          <a:moveTo>
                            <a:pt x="0" y="0"/>
                          </a:moveTo>
                          <a:cubicBezTo>
                            <a:pt x="2210202" y="-204695"/>
                            <a:pt x="3959092" y="-65035"/>
                            <a:pt x="6644640" y="0"/>
                          </a:cubicBezTo>
                          <a:cubicBezTo>
                            <a:pt x="6481125" y="468743"/>
                            <a:pt x="6645350" y="1928361"/>
                            <a:pt x="6644640" y="2663982"/>
                          </a:cubicBezTo>
                          <a:cubicBezTo>
                            <a:pt x="3249297" y="2406476"/>
                            <a:pt x="1598286" y="2437544"/>
                            <a:pt x="0" y="2663982"/>
                          </a:cubicBezTo>
                          <a:cubicBezTo>
                            <a:pt x="72771" y="1745696"/>
                            <a:pt x="16351" y="5192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93C0C69-BCAF-5703-0008-37A8A90A223C}"/>
                </a:ext>
              </a:extLst>
            </p:cNvPr>
            <p:cNvSpPr txBox="1"/>
            <p:nvPr/>
          </p:nvSpPr>
          <p:spPr>
            <a:xfrm>
              <a:off x="2838730" y="380983"/>
              <a:ext cx="8038982" cy="2756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60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Muốn nhân hai phân số ta làm như thế nào?</a:t>
              </a:r>
              <a:endParaRPr kumimoji="0" lang="en-US" altLang="en-US" sz="6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96AE04-B8C0-F8FD-CA2A-904B7C36F6E8}"/>
              </a:ext>
            </a:extLst>
          </p:cNvPr>
          <p:cNvGrpSpPr/>
          <p:nvPr/>
        </p:nvGrpSpPr>
        <p:grpSpPr>
          <a:xfrm>
            <a:off x="1670082" y="546017"/>
            <a:ext cx="6000718" cy="1775017"/>
            <a:chOff x="6587751" y="6266904"/>
            <a:chExt cx="6936715" cy="25749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D0940E4-8177-E7FE-8940-7D56510C01FA}"/>
                </a:ext>
              </a:extLst>
            </p:cNvPr>
            <p:cNvGrpSpPr/>
            <p:nvPr/>
          </p:nvGrpSpPr>
          <p:grpSpPr>
            <a:xfrm>
              <a:off x="6587751" y="6266904"/>
              <a:ext cx="6895131" cy="2571958"/>
              <a:chOff x="6459407" y="6049061"/>
              <a:chExt cx="6895131" cy="257195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73B01FE-D1A6-820D-E1AB-C1844C764C12}"/>
                  </a:ext>
                </a:extLst>
              </p:cNvPr>
              <p:cNvSpPr txBox="1"/>
              <p:nvPr/>
            </p:nvSpPr>
            <p:spPr>
              <a:xfrm>
                <a:off x="6459407" y="6049061"/>
                <a:ext cx="68951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 w="2159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UTM Showcard" panose="02040603050506020204" pitchFamily="18" charset="0"/>
                    <a:ea typeface="思源黑体 CN"/>
                    <a:cs typeface="+mn-cs"/>
                  </a:rPr>
                  <a:t>TRỒNG CÂY CÙNG NA</a:t>
                </a:r>
                <a:endParaRPr kumimoji="0" lang="vi-VN" sz="8000" b="0" i="0" u="none" strike="noStrike" kern="1200" cap="none" spc="0" normalizeH="0" baseline="0" noProof="0" dirty="0">
                  <a:ln w="2159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思源黑体 CN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40887EA-6AB5-AE11-F488-FA066DA75A6A}"/>
                  </a:ext>
                </a:extLst>
              </p:cNvPr>
              <p:cNvSpPr txBox="1"/>
              <p:nvPr/>
            </p:nvSpPr>
            <p:spPr>
              <a:xfrm>
                <a:off x="6459407" y="6066474"/>
                <a:ext cx="68951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7921"/>
                    </a:solidFill>
                    <a:effectLst/>
                    <a:uLnTx/>
                    <a:uFillTx/>
                    <a:latin typeface="UTM Showcard" panose="02040603050506020204" pitchFamily="18" charset="0"/>
                    <a:ea typeface="思源黑体 CN"/>
                    <a:cs typeface="+mn-cs"/>
                  </a:rPr>
                  <a:t>TRỒNG CÂY CÙNG NA</a:t>
                </a:r>
                <a:endPara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792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DAF8B72-DFEE-DC12-2D21-9D667B8B82B7}"/>
                </a:ext>
              </a:extLst>
            </p:cNvPr>
            <p:cNvSpPr txBox="1"/>
            <p:nvPr/>
          </p:nvSpPr>
          <p:spPr>
            <a:xfrm>
              <a:off x="6629335" y="6287300"/>
              <a:ext cx="689513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7000">
                        <a:srgbClr val="328636"/>
                      </a:gs>
                      <a:gs pos="65000">
                        <a:srgbClr val="6DC64D"/>
                      </a:gs>
                      <a:gs pos="100000">
                        <a:srgbClr val="A5D575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思源黑体 CN"/>
                  <a:cs typeface="+mn-cs"/>
                </a:rPr>
                <a:t>TRỒNG CÂY CÙNG NA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7000">
                      <a:srgbClr val="328636"/>
                    </a:gs>
                    <a:gs pos="65000">
                      <a:srgbClr val="6DC64D"/>
                    </a:gs>
                    <a:gs pos="100000">
                      <a:srgbClr val="A5D575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xmlns="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8B1BC7-F21E-8BE4-1CED-921A5B98C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5" y="1315084"/>
            <a:ext cx="5009515" cy="50095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A94AABA-43F8-7393-8BED-3F2B105A5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sp>
        <p:nvSpPr>
          <p:cNvPr id="17" name="图形"/>
          <p:cNvSpPr/>
          <p:nvPr/>
        </p:nvSpPr>
        <p:spPr>
          <a:xfrm flipH="1">
            <a:off x="1665605" y="4824095"/>
            <a:ext cx="4660900" cy="76200"/>
          </a:xfrm>
          <a:prstGeom prst="round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思源宋体 SemiBold" panose="02020600000000000000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74EFE4-4F61-52CC-FFCE-2CAC79998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20942"/>
            <a:ext cx="7328027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4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98A847B-B4C6-08DB-6630-CFC5FDDF6846}"/>
              </a:ext>
            </a:extLst>
          </p:cNvPr>
          <p:cNvGrpSpPr/>
          <p:nvPr/>
        </p:nvGrpSpPr>
        <p:grpSpPr>
          <a:xfrm>
            <a:off x="4622611" y="109411"/>
            <a:ext cx="3262009" cy="974691"/>
            <a:chOff x="1360233" y="281353"/>
            <a:chExt cx="3262009" cy="974691"/>
          </a:xfrm>
        </p:grpSpPr>
        <p:sp>
          <p:nvSpPr>
            <p:cNvPr id="3" name="图形">
              <a:extLst>
                <a:ext uri="{FF2B5EF4-FFF2-40B4-BE49-F238E27FC236}">
                  <a16:creationId xmlns:a16="http://schemas.microsoft.com/office/drawing/2014/main" xmlns="" id="{904E9CE1-2963-4B01-75F6-FECD581F98F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60233" y="351692"/>
              <a:ext cx="3262009" cy="904352"/>
            </a:xfrm>
            <a:prstGeom prst="roundRect">
              <a:avLst>
                <a:gd name="adj" fmla="val 50000"/>
              </a:avLst>
            </a:prstGeom>
            <a:solidFill>
              <a:srgbClr val="FF897B"/>
            </a:solidFill>
            <a:ln w="25400">
              <a:solidFill>
                <a:schemeClr val="bg1"/>
              </a:solidFill>
            </a:ln>
            <a:effectLst>
              <a:outerShdw blurRad="247650" dist="53492" dir="5400000" algn="ctr" rotWithShape="0">
                <a:srgbClr val="FFBB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286" tIns="48143" rIns="96286" bIns="48143" rtlCol="0" anchor="ctr"/>
            <a:lstStyle/>
            <a:p>
              <a:pPr algn="dist">
                <a:spcBef>
                  <a:spcPts val="0"/>
                </a:spcBef>
              </a:pPr>
              <a:endParaRPr kumimoji="0" lang="zh-CN" altLang="en-US" sz="2600" b="0" i="0" spc="30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汉仪综艺体简" panose="02010600000101010101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A674B3-E337-380E-1A7B-1A5A813E3B5E}"/>
                </a:ext>
              </a:extLst>
            </p:cNvPr>
            <p:cNvSpPr txBox="1"/>
            <p:nvPr/>
          </p:nvSpPr>
          <p:spPr>
            <a:xfrm>
              <a:off x="1577591" y="281353"/>
              <a:ext cx="2803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SVNLobster" panose="02040603050506020204" pitchFamily="18" charset="0"/>
                </a:rPr>
                <a:t>Bài 1: Tính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Lobster" panose="0204060305050602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C1F1D2E-A78E-651D-DA3E-C08EB47417D2}"/>
              </a:ext>
            </a:extLst>
          </p:cNvPr>
          <p:cNvGrpSpPr/>
          <p:nvPr/>
        </p:nvGrpSpPr>
        <p:grpSpPr>
          <a:xfrm>
            <a:off x="1898101" y="1710969"/>
            <a:ext cx="3158891" cy="1670457"/>
            <a:chOff x="562713" y="1551897"/>
            <a:chExt cx="3158891" cy="1670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8E71F3F0-B67B-BF36-BDEA-5DAACE4C6083}"/>
                    </a:ext>
                  </a:extLst>
                </p:cNvPr>
                <p:cNvSpPr txBox="1"/>
                <p:nvPr/>
              </p:nvSpPr>
              <p:spPr>
                <a:xfrm>
                  <a:off x="1028645" y="1551897"/>
                  <a:ext cx="2692959" cy="1670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71F3F0-B67B-BF36-BDEA-5DAACE4C6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645" y="1551897"/>
                  <a:ext cx="2692959" cy="167045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A0426D7-C444-4CB4-9A73-542187AD6B7D}"/>
                </a:ext>
              </a:extLst>
            </p:cNvPr>
            <p:cNvSpPr txBox="1"/>
            <p:nvPr/>
          </p:nvSpPr>
          <p:spPr>
            <a:xfrm>
              <a:off x="562713" y="2080591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E71EBF6-6E28-DD63-38B8-314C1BC882A7}"/>
              </a:ext>
            </a:extLst>
          </p:cNvPr>
          <p:cNvGrpSpPr/>
          <p:nvPr/>
        </p:nvGrpSpPr>
        <p:grpSpPr>
          <a:xfrm>
            <a:off x="7452540" y="1686518"/>
            <a:ext cx="3125039" cy="1653594"/>
            <a:chOff x="5138062" y="1366577"/>
            <a:chExt cx="3125039" cy="1653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830ABAA2-5790-68EE-2267-BB19B84993FD}"/>
                    </a:ext>
                  </a:extLst>
                </p:cNvPr>
                <p:cNvSpPr txBox="1"/>
                <p:nvPr/>
              </p:nvSpPr>
              <p:spPr>
                <a:xfrm>
                  <a:off x="5570142" y="1366577"/>
                  <a:ext cx="2692959" cy="1653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den>
                        </m:f>
                        <m:r>
                          <a:rPr lang="vi-VN" sz="5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5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0ABAA2-5790-68EE-2267-BB19B84993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142" y="1366577"/>
                  <a:ext cx="2692959" cy="16535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6B41B5D-055B-8AD7-0544-6B82F6EA7C59}"/>
                </a:ext>
              </a:extLst>
            </p:cNvPr>
            <p:cNvSpPr txBox="1"/>
            <p:nvPr/>
          </p:nvSpPr>
          <p:spPr>
            <a:xfrm>
              <a:off x="5138062" y="1879625"/>
              <a:ext cx="750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9AD354B-363F-A2E4-59E1-62361956F6FE}"/>
              </a:ext>
            </a:extLst>
          </p:cNvPr>
          <p:cNvGrpSpPr/>
          <p:nvPr/>
        </p:nvGrpSpPr>
        <p:grpSpPr>
          <a:xfrm>
            <a:off x="1943045" y="4025653"/>
            <a:ext cx="3170523" cy="1653530"/>
            <a:chOff x="2295965" y="4005555"/>
            <a:chExt cx="3170523" cy="1653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33D8A1CD-3881-2D77-73C4-B82F9DB7A113}"/>
                    </a:ext>
                  </a:extLst>
                </p:cNvPr>
                <p:cNvSpPr txBox="1"/>
                <p:nvPr/>
              </p:nvSpPr>
              <p:spPr>
                <a:xfrm>
                  <a:off x="2773529" y="4005555"/>
                  <a:ext cx="2692959" cy="1653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400" b="1" i="0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3D8A1CD-3881-2D77-73C4-B82F9DB7A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3529" y="4005555"/>
                  <a:ext cx="2692959" cy="16535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AA56464-D236-6594-B024-021897F7EF75}"/>
                </a:ext>
              </a:extLst>
            </p:cNvPr>
            <p:cNvSpPr txBox="1"/>
            <p:nvPr/>
          </p:nvSpPr>
          <p:spPr>
            <a:xfrm>
              <a:off x="2295965" y="4518537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/>
                <a:t>c)</a:t>
              </a:r>
              <a:endParaRPr lang="en-US" sz="4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019F81E-931C-6A28-1EE6-8D07FEFBFF7D}"/>
              </a:ext>
            </a:extLst>
          </p:cNvPr>
          <p:cNvGrpSpPr/>
          <p:nvPr/>
        </p:nvGrpSpPr>
        <p:grpSpPr>
          <a:xfrm>
            <a:off x="7495908" y="4120304"/>
            <a:ext cx="3081671" cy="1653594"/>
            <a:chOff x="7100664" y="3985395"/>
            <a:chExt cx="3081671" cy="1653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8E039C86-82D6-3D90-0FFD-BACE685F00F2}"/>
                    </a:ext>
                  </a:extLst>
                </p:cNvPr>
                <p:cNvSpPr txBox="1"/>
                <p:nvPr/>
              </p:nvSpPr>
              <p:spPr>
                <a:xfrm>
                  <a:off x="7489376" y="3985395"/>
                  <a:ext cx="2692959" cy="1653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" sz="5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vi-VN" sz="54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5400" b="1" i="0" dirty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vi-VN" sz="5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E039C86-82D6-3D90-0FFD-BACE685F0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376" y="3985395"/>
                  <a:ext cx="2692959" cy="16535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EA3AE90-375C-7DB7-CFB3-04EA0A2D75A0}"/>
                </a:ext>
              </a:extLst>
            </p:cNvPr>
            <p:cNvSpPr txBox="1"/>
            <p:nvPr/>
          </p:nvSpPr>
          <p:spPr>
            <a:xfrm>
              <a:off x="7100664" y="4558732"/>
              <a:ext cx="63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/>
                <a:t>d)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31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自定义 196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97B"/>
      </a:accent1>
      <a:accent2>
        <a:srgbClr val="FF897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230</Words>
  <Application>Microsoft Office PowerPoint</Application>
  <PresentationFormat>Widescreen</PresentationFormat>
  <Paragraphs>77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#9Slide05 SVNLobster</vt:lpstr>
      <vt:lpstr>Arial</vt:lpstr>
      <vt:lpstr>Calibri</vt:lpstr>
      <vt:lpstr>Calibri Light</vt:lpstr>
      <vt:lpstr>Cambria</vt:lpstr>
      <vt:lpstr>Cambria Math</vt:lpstr>
      <vt:lpstr>等线</vt:lpstr>
      <vt:lpstr>UTM Showcard</vt:lpstr>
      <vt:lpstr>字魂37号-波纹乖乖体</vt:lpstr>
      <vt:lpstr>思源宋体 SemiBold</vt:lpstr>
      <vt:lpstr>思源黑体 CN</vt:lpstr>
      <vt:lpstr>思源黑体 CN Medium</vt:lpstr>
      <vt:lpstr>汉仪综艺体简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HuyenPC</cp:lastModifiedBy>
  <cp:revision>45</cp:revision>
  <dcterms:created xsi:type="dcterms:W3CDTF">2023-06-23T08:34:09Z</dcterms:created>
  <dcterms:modified xsi:type="dcterms:W3CDTF">2025-04-24T06:45:36Z</dcterms:modified>
</cp:coreProperties>
</file>