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675" r:id="rId3"/>
    <p:sldMasterId id="2147483714" r:id="rId4"/>
  </p:sldMasterIdLst>
  <p:notesMasterIdLst>
    <p:notesMasterId r:id="rId19"/>
  </p:notesMasterIdLst>
  <p:handoutMasterIdLst>
    <p:handoutMasterId r:id="rId20"/>
  </p:handoutMasterIdLst>
  <p:sldIdLst>
    <p:sldId id="270" r:id="rId5"/>
    <p:sldId id="271" r:id="rId6"/>
    <p:sldId id="272" r:id="rId7"/>
    <p:sldId id="273" r:id="rId8"/>
    <p:sldId id="274" r:id="rId9"/>
    <p:sldId id="275" r:id="rId10"/>
    <p:sldId id="276" r:id="rId11"/>
    <p:sldId id="277" r:id="rId12"/>
    <p:sldId id="278" r:id="rId13"/>
    <p:sldId id="258" r:id="rId14"/>
    <p:sldId id="261" r:id="rId15"/>
    <p:sldId id="265" r:id="rId16"/>
    <p:sldId id="262" r:id="rId17"/>
    <p:sldId id="268" r:id="rId18"/>
  </p:sldIdLst>
  <p:sldSz cx="18288000" cy="10287000"/>
  <p:notesSz cx="6858000" cy="9144000"/>
  <p:embeddedFontLst>
    <p:embeddedFont>
      <p:font typeface="Cambria" panose="02040503050406030204" pitchFamily="18" charset="0"/>
      <p:regular r:id="rId21"/>
      <p:bold r:id="rId22"/>
      <p:italic r:id="rId23"/>
      <p:boldItalic r:id="rId24"/>
    </p:embeddedFont>
    <p:embeddedFont>
      <p:font typeface="#9Slide05 SVNBeauty Atok Script" panose="020B0604020202020204" charset="-127"/>
      <p:regular r:id="rId25"/>
    </p:embeddedFont>
    <p:embeddedFont>
      <p:font typeface="SVN-Poky's" panose="020B0604020202020204" charset="0"/>
      <p:regular r:id="rId26"/>
    </p:embeddedFont>
    <p:embeddedFont>
      <p:font typeface="Cambria Math" panose="02040503050406030204" pitchFamily="18" charset="0"/>
      <p:regular r:id="rId27"/>
    </p:embeddedFont>
    <p:embeddedFont>
      <p:font typeface="Calibri" panose="020F0502020204030204" pitchFamily="34" charset="0"/>
      <p:regular r:id="rId28"/>
      <p:bold r:id="rId29"/>
      <p:italic r:id="rId30"/>
      <p:boldItalic r:id="rId31"/>
    </p:embeddedFont>
    <p:embeddedFont>
      <p:font typeface="Dosis" panose="02010503020202060003" pitchFamily="2" charset="0"/>
      <p:regular r:id="rId32"/>
    </p:embeddedFont>
    <p:embeddedFont>
      <p:font typeface="#9Slide05 Pattaya" panose="020B0604020202020204" charset="0"/>
      <p:regular r:id="rId33"/>
    </p:embeddedFont>
    <p:embeddedFont>
      <p:font typeface="Open Sans" panose="020B0606030504020204" pitchFamily="34" charset="0"/>
      <p:regular r:id="rId34"/>
      <p:bold r:id="rId35"/>
      <p:italic r:id="rId36"/>
      <p:boldItalic r:id="rId37"/>
    </p:embeddedFont>
    <p:embeddedFont>
      <p:font typeface="#9Slide03 SVNEvery Movie Every " panose="02000500000000000000" charset="0"/>
      <p:regular r:id="rId38"/>
    </p:embeddedFont>
    <p:embeddedFont>
      <p:font typeface="#9Slide07 IcielNabila" panose="020B0604020202020204" charset="0"/>
      <p:regular r:id="rId39"/>
    </p:embeddedFont>
    <p:embeddedFont>
      <p:font typeface="#9Slide05 Motion Picture"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6" d="100"/>
          <a:sy n="66" d="100"/>
        </p:scale>
        <p:origin x="2280"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D5A1A9-CD8D-4FA6-A3D0-A2F10C22CE33}" type="datetimeFigureOut">
              <a:rPr lang="en-US" smtClean="0"/>
              <a:t>4/24/2025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931F03-27D4-4362-8145-E14FFCCA80F1}" type="slidenum">
              <a:rPr lang="en-US" smtClean="0"/>
              <a:t>‹#›</a:t>
            </a:fld>
            <a:endParaRPr lang="en-US"/>
          </a:p>
        </p:txBody>
      </p:sp>
    </p:spTree>
    <p:extLst>
      <p:ext uri="{BB962C8B-B14F-4D97-AF65-F5344CB8AC3E}">
        <p14:creationId xmlns:p14="http://schemas.microsoft.com/office/powerpoint/2010/main" val="419542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9CC4E-F210-4BF2-9383-8B7D5668297B}"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10BCD-C7CC-42A9-A9C5-49E62807941A}" type="slidenum">
              <a:rPr lang="en-US" smtClean="0"/>
              <a:t>‹#›</a:t>
            </a:fld>
            <a:endParaRPr lang="en-US"/>
          </a:p>
        </p:txBody>
      </p:sp>
    </p:spTree>
    <p:extLst>
      <p:ext uri="{BB962C8B-B14F-4D97-AF65-F5344CB8AC3E}">
        <p14:creationId xmlns:p14="http://schemas.microsoft.com/office/powerpoint/2010/main" val="4116336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Lựa</a:t>
            </a:r>
            <a:r>
              <a:rPr lang="en-US" dirty="0" smtClean="0"/>
              <a:t> </a:t>
            </a:r>
            <a:r>
              <a:rPr lang="en-US" dirty="0" err="1" smtClean="0"/>
              <a:t>chọn</a:t>
            </a:r>
            <a:r>
              <a:rPr lang="en-US" baseline="0" dirty="0" smtClean="0"/>
              <a:t> </a:t>
            </a:r>
            <a:r>
              <a:rPr lang="en-US" baseline="0" dirty="0" err="1" smtClean="0"/>
              <a:t>các</a:t>
            </a:r>
            <a:r>
              <a:rPr lang="en-US" baseline="0" dirty="0" smtClean="0"/>
              <a:t> </a:t>
            </a:r>
            <a:r>
              <a:rPr lang="en-US" baseline="0" dirty="0" err="1" smtClean="0"/>
              <a:t>loại</a:t>
            </a:r>
            <a:r>
              <a:rPr lang="en-US" baseline="0" dirty="0" smtClean="0"/>
              <a:t> </a:t>
            </a:r>
            <a:r>
              <a:rPr lang="en-US" baseline="0" dirty="0" err="1" smtClean="0"/>
              <a:t>bánh</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a:t>
            </a:r>
            <a:r>
              <a:rPr lang="en-US" baseline="0" dirty="0" err="1" smtClean="0"/>
              <a:t>với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en-US" baseline="0" dirty="0" err="1" smtClean="0"/>
              <a:t>khi</a:t>
            </a:r>
            <a:r>
              <a:rPr lang="en-US" baseline="0" dirty="0" smtClean="0"/>
              <a:t> </a:t>
            </a:r>
            <a:r>
              <a:rPr lang="en-US" baseline="0" dirty="0" err="1" smtClean="0"/>
              <a:t>kết</a:t>
            </a:r>
            <a:r>
              <a:rPr lang="en-US" baseline="0" dirty="0" smtClean="0"/>
              <a:t> </a:t>
            </a:r>
            <a:r>
              <a:rPr lang="en-US" baseline="0" dirty="0" err="1" smtClean="0"/>
              <a:t>thúc</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em</a:t>
            </a:r>
            <a:r>
              <a:rPr lang="en-US" baseline="0" dirty="0" smtClean="0"/>
              <a:t> </a:t>
            </a:r>
            <a:r>
              <a:rPr lang="en-US" baseline="0" dirty="0" err="1" smtClean="0"/>
              <a:t>bé</a:t>
            </a:r>
            <a:r>
              <a:rPr lang="en-US" baseline="0" dirty="0" smtClean="0"/>
              <a:t> </a:t>
            </a:r>
            <a:r>
              <a:rPr lang="en-US" baseline="0" dirty="0" err="1" smtClean="0"/>
              <a:t>để</a:t>
            </a:r>
            <a:r>
              <a:rPr lang="en-US" baseline="0" dirty="0" smtClean="0"/>
              <a:t> sang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tiếp</a:t>
            </a:r>
            <a:r>
              <a:rPr lang="en-US" baseline="0" dirty="0" smtClean="0"/>
              <a:t> </a:t>
            </a:r>
            <a:r>
              <a:rPr lang="en-US" baseline="0" dirty="0" err="1" smtClean="0"/>
              <a:t>theo</a:t>
            </a:r>
            <a:r>
              <a:rPr lang="en-US" baseline="0" dirty="0" smtClean="0"/>
              <a:t> ạ</a:t>
            </a:r>
            <a:endParaRPr dirty="0"/>
          </a:p>
        </p:txBody>
      </p:sp>
    </p:spTree>
    <p:extLst>
      <p:ext uri="{BB962C8B-B14F-4D97-AF65-F5344CB8AC3E}">
        <p14:creationId xmlns:p14="http://schemas.microsoft.com/office/powerpoint/2010/main" val="404393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Bấm</a:t>
            </a:r>
            <a:r>
              <a:rPr lang="en-US" dirty="0" smtClean="0"/>
              <a:t> </a:t>
            </a:r>
            <a:r>
              <a:rPr lang="en-US" dirty="0" err="1" smtClean="0"/>
              <a:t>vào</a:t>
            </a:r>
            <a:r>
              <a:rPr lang="en-US" baseline="0" dirty="0" smtClean="0"/>
              <a:t> </a:t>
            </a:r>
            <a:r>
              <a:rPr lang="en-US" baseline="0" dirty="0" err="1" smtClean="0"/>
              <a:t>cô</a:t>
            </a:r>
            <a:r>
              <a:rPr lang="en-US" baseline="0" dirty="0" smtClean="0"/>
              <a:t> </a:t>
            </a:r>
            <a:r>
              <a:rPr lang="en-US" baseline="0" dirty="0" err="1" smtClean="0"/>
              <a:t>bé</a:t>
            </a:r>
            <a:r>
              <a:rPr lang="en-US" baseline="0" dirty="0" smtClean="0"/>
              <a:t> </a:t>
            </a:r>
            <a:r>
              <a:rPr lang="en-US" baseline="0" dirty="0" err="1" smtClean="0"/>
              <a:t>để</a:t>
            </a:r>
            <a:r>
              <a:rPr lang="en-US" baseline="0" dirty="0" smtClean="0"/>
              <a:t> quay </a:t>
            </a:r>
            <a:r>
              <a:rPr lang="en-US" baseline="0" dirty="0" err="1" smtClean="0"/>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D72F5-3990-420F-BCDE-843F8BE3E2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2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8796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442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74848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7437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10860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smtClean="0"/>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smtClean="0"/>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5357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7195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7672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161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smtClean="0"/>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6388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smtClean="0"/>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8873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06196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88216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flipH="1">
            <a:off x="345220" y="1058357"/>
            <a:ext cx="17597564" cy="8786147"/>
            <a:chOff x="296736" y="265575"/>
            <a:chExt cx="8573304" cy="4610214"/>
          </a:xfrm>
        </p:grpSpPr>
        <p:sp>
          <p:nvSpPr>
            <p:cNvPr id="10" name="Google Shape;10;p2"/>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 name="Google Shape;28;p2"/>
          <p:cNvSpPr txBox="1">
            <a:spLocks noGrp="1"/>
          </p:cNvSpPr>
          <p:nvPr>
            <p:ph type="ctrTitle"/>
          </p:nvPr>
        </p:nvSpPr>
        <p:spPr>
          <a:xfrm>
            <a:off x="8686901" y="2944700"/>
            <a:ext cx="8082000" cy="3659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11000"/>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9" name="Google Shape;29;p2"/>
          <p:cNvSpPr txBox="1">
            <a:spLocks noGrp="1"/>
          </p:cNvSpPr>
          <p:nvPr>
            <p:ph type="subTitle" idx="1"/>
          </p:nvPr>
        </p:nvSpPr>
        <p:spPr>
          <a:xfrm>
            <a:off x="8869001" y="6610901"/>
            <a:ext cx="7717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Dosis"/>
              <a:buNone/>
              <a:defRPr sz="360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grpSp>
        <p:nvGrpSpPr>
          <p:cNvPr id="30" name="Google Shape;30;p2"/>
          <p:cNvGrpSpPr/>
          <p:nvPr/>
        </p:nvGrpSpPr>
        <p:grpSpPr>
          <a:xfrm>
            <a:off x="854584" y="6604109"/>
            <a:ext cx="854618" cy="1470744"/>
            <a:chOff x="1075250" y="4381550"/>
            <a:chExt cx="314175" cy="540675"/>
          </a:xfrm>
        </p:grpSpPr>
        <p:sp>
          <p:nvSpPr>
            <p:cNvPr id="31" name="Google Shape;31;p2"/>
            <p:cNvSpPr/>
            <p:nvPr/>
          </p:nvSpPr>
          <p:spPr>
            <a:xfrm>
              <a:off x="1152000" y="4535075"/>
              <a:ext cx="105700" cy="55000"/>
            </a:xfrm>
            <a:custGeom>
              <a:avLst/>
              <a:gdLst/>
              <a:ahLst/>
              <a:cxnLst/>
              <a:rect l="l" t="t" r="r" b="b"/>
              <a:pathLst>
                <a:path w="4228" h="2200" extrusionOk="0">
                  <a:moveTo>
                    <a:pt x="3318" y="1"/>
                  </a:moveTo>
                  <a:lnTo>
                    <a:pt x="3242" y="20"/>
                  </a:lnTo>
                  <a:lnTo>
                    <a:pt x="3204" y="58"/>
                  </a:lnTo>
                  <a:lnTo>
                    <a:pt x="3166" y="133"/>
                  </a:lnTo>
                  <a:lnTo>
                    <a:pt x="3147" y="190"/>
                  </a:lnTo>
                  <a:lnTo>
                    <a:pt x="3166" y="247"/>
                  </a:lnTo>
                  <a:lnTo>
                    <a:pt x="3204" y="304"/>
                  </a:lnTo>
                  <a:lnTo>
                    <a:pt x="3242" y="361"/>
                  </a:lnTo>
                  <a:lnTo>
                    <a:pt x="3318" y="361"/>
                  </a:lnTo>
                  <a:lnTo>
                    <a:pt x="3488" y="437"/>
                  </a:lnTo>
                  <a:lnTo>
                    <a:pt x="3621" y="493"/>
                  </a:lnTo>
                  <a:lnTo>
                    <a:pt x="3697" y="569"/>
                  </a:lnTo>
                  <a:lnTo>
                    <a:pt x="3754" y="645"/>
                  </a:lnTo>
                  <a:lnTo>
                    <a:pt x="3754" y="740"/>
                  </a:lnTo>
                  <a:lnTo>
                    <a:pt x="3716" y="816"/>
                  </a:lnTo>
                  <a:lnTo>
                    <a:pt x="3640" y="910"/>
                  </a:lnTo>
                  <a:lnTo>
                    <a:pt x="3507" y="1005"/>
                  </a:lnTo>
                  <a:lnTo>
                    <a:pt x="3356" y="1138"/>
                  </a:lnTo>
                  <a:lnTo>
                    <a:pt x="3185" y="1233"/>
                  </a:lnTo>
                  <a:lnTo>
                    <a:pt x="3014" y="1327"/>
                  </a:lnTo>
                  <a:lnTo>
                    <a:pt x="2825" y="1403"/>
                  </a:lnTo>
                  <a:lnTo>
                    <a:pt x="2597" y="1479"/>
                  </a:lnTo>
                  <a:lnTo>
                    <a:pt x="2332" y="1555"/>
                  </a:lnTo>
                  <a:lnTo>
                    <a:pt x="1839" y="1688"/>
                  </a:lnTo>
                  <a:lnTo>
                    <a:pt x="1441" y="1763"/>
                  </a:lnTo>
                  <a:lnTo>
                    <a:pt x="1024" y="1820"/>
                  </a:lnTo>
                  <a:lnTo>
                    <a:pt x="930" y="1839"/>
                  </a:lnTo>
                  <a:lnTo>
                    <a:pt x="854" y="1858"/>
                  </a:lnTo>
                  <a:lnTo>
                    <a:pt x="778" y="1839"/>
                  </a:lnTo>
                  <a:lnTo>
                    <a:pt x="721" y="1820"/>
                  </a:lnTo>
                  <a:lnTo>
                    <a:pt x="664" y="1801"/>
                  </a:lnTo>
                  <a:lnTo>
                    <a:pt x="626" y="1744"/>
                  </a:lnTo>
                  <a:lnTo>
                    <a:pt x="588" y="1707"/>
                  </a:lnTo>
                  <a:lnTo>
                    <a:pt x="550" y="1631"/>
                  </a:lnTo>
                  <a:lnTo>
                    <a:pt x="494" y="1460"/>
                  </a:lnTo>
                  <a:lnTo>
                    <a:pt x="588" y="1365"/>
                  </a:lnTo>
                  <a:lnTo>
                    <a:pt x="683" y="1271"/>
                  </a:lnTo>
                  <a:lnTo>
                    <a:pt x="911" y="1100"/>
                  </a:lnTo>
                  <a:lnTo>
                    <a:pt x="1138" y="967"/>
                  </a:lnTo>
                  <a:lnTo>
                    <a:pt x="1384" y="854"/>
                  </a:lnTo>
                  <a:lnTo>
                    <a:pt x="1422" y="816"/>
                  </a:lnTo>
                  <a:lnTo>
                    <a:pt x="1460" y="759"/>
                  </a:lnTo>
                  <a:lnTo>
                    <a:pt x="1460" y="721"/>
                  </a:lnTo>
                  <a:lnTo>
                    <a:pt x="1460" y="664"/>
                  </a:lnTo>
                  <a:lnTo>
                    <a:pt x="1422" y="607"/>
                  </a:lnTo>
                  <a:lnTo>
                    <a:pt x="1384" y="569"/>
                  </a:lnTo>
                  <a:lnTo>
                    <a:pt x="1328" y="531"/>
                  </a:lnTo>
                  <a:lnTo>
                    <a:pt x="1271" y="531"/>
                  </a:lnTo>
                  <a:lnTo>
                    <a:pt x="1195" y="550"/>
                  </a:lnTo>
                  <a:lnTo>
                    <a:pt x="1005" y="626"/>
                  </a:lnTo>
                  <a:lnTo>
                    <a:pt x="816" y="740"/>
                  </a:lnTo>
                  <a:lnTo>
                    <a:pt x="626" y="854"/>
                  </a:lnTo>
                  <a:lnTo>
                    <a:pt x="456" y="986"/>
                  </a:lnTo>
                  <a:lnTo>
                    <a:pt x="304" y="1138"/>
                  </a:lnTo>
                  <a:lnTo>
                    <a:pt x="171" y="1308"/>
                  </a:lnTo>
                  <a:lnTo>
                    <a:pt x="77" y="1498"/>
                  </a:lnTo>
                  <a:lnTo>
                    <a:pt x="20" y="1707"/>
                  </a:lnTo>
                  <a:lnTo>
                    <a:pt x="1" y="1763"/>
                  </a:lnTo>
                  <a:lnTo>
                    <a:pt x="20" y="1839"/>
                  </a:lnTo>
                  <a:lnTo>
                    <a:pt x="39" y="1896"/>
                  </a:lnTo>
                  <a:lnTo>
                    <a:pt x="58" y="1934"/>
                  </a:lnTo>
                  <a:lnTo>
                    <a:pt x="134" y="2029"/>
                  </a:lnTo>
                  <a:lnTo>
                    <a:pt x="247" y="2086"/>
                  </a:lnTo>
                  <a:lnTo>
                    <a:pt x="380" y="2123"/>
                  </a:lnTo>
                  <a:lnTo>
                    <a:pt x="513" y="2161"/>
                  </a:lnTo>
                  <a:lnTo>
                    <a:pt x="740" y="2180"/>
                  </a:lnTo>
                  <a:lnTo>
                    <a:pt x="911" y="2199"/>
                  </a:lnTo>
                  <a:lnTo>
                    <a:pt x="1384" y="2161"/>
                  </a:lnTo>
                  <a:lnTo>
                    <a:pt x="1631" y="2142"/>
                  </a:lnTo>
                  <a:lnTo>
                    <a:pt x="1896" y="2105"/>
                  </a:lnTo>
                  <a:lnTo>
                    <a:pt x="2143" y="2048"/>
                  </a:lnTo>
                  <a:lnTo>
                    <a:pt x="2408" y="1972"/>
                  </a:lnTo>
                  <a:lnTo>
                    <a:pt x="2654" y="1896"/>
                  </a:lnTo>
                  <a:lnTo>
                    <a:pt x="2901" y="1801"/>
                  </a:lnTo>
                  <a:lnTo>
                    <a:pt x="3147" y="1688"/>
                  </a:lnTo>
                  <a:lnTo>
                    <a:pt x="3356" y="1555"/>
                  </a:lnTo>
                  <a:lnTo>
                    <a:pt x="3564" y="1403"/>
                  </a:lnTo>
                  <a:lnTo>
                    <a:pt x="3754" y="1252"/>
                  </a:lnTo>
                  <a:lnTo>
                    <a:pt x="3905" y="1062"/>
                  </a:lnTo>
                  <a:lnTo>
                    <a:pt x="4038" y="873"/>
                  </a:lnTo>
                  <a:lnTo>
                    <a:pt x="4152" y="664"/>
                  </a:lnTo>
                  <a:lnTo>
                    <a:pt x="4208" y="418"/>
                  </a:lnTo>
                  <a:lnTo>
                    <a:pt x="4227" y="361"/>
                  </a:lnTo>
                  <a:lnTo>
                    <a:pt x="4208" y="304"/>
                  </a:lnTo>
                  <a:lnTo>
                    <a:pt x="4171" y="266"/>
                  </a:lnTo>
                  <a:lnTo>
                    <a:pt x="4133" y="228"/>
                  </a:lnTo>
                  <a:lnTo>
                    <a:pt x="3943" y="114"/>
                  </a:lnTo>
                  <a:lnTo>
                    <a:pt x="3754" y="58"/>
                  </a:lnTo>
                  <a:lnTo>
                    <a:pt x="3564" y="20"/>
                  </a:lnTo>
                  <a:lnTo>
                    <a:pt x="3356"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1152000" y="4535075"/>
              <a:ext cx="105700" cy="55000"/>
            </a:xfrm>
            <a:custGeom>
              <a:avLst/>
              <a:gdLst/>
              <a:ahLst/>
              <a:cxnLst/>
              <a:rect l="l" t="t" r="r" b="b"/>
              <a:pathLst>
                <a:path w="4228" h="2200" fill="none" extrusionOk="0">
                  <a:moveTo>
                    <a:pt x="3356" y="1"/>
                  </a:moveTo>
                  <a:lnTo>
                    <a:pt x="3356" y="1"/>
                  </a:lnTo>
                  <a:lnTo>
                    <a:pt x="3318" y="1"/>
                  </a:lnTo>
                  <a:lnTo>
                    <a:pt x="3318" y="1"/>
                  </a:lnTo>
                  <a:lnTo>
                    <a:pt x="3242" y="20"/>
                  </a:lnTo>
                  <a:lnTo>
                    <a:pt x="3204" y="58"/>
                  </a:lnTo>
                  <a:lnTo>
                    <a:pt x="3166" y="133"/>
                  </a:lnTo>
                  <a:lnTo>
                    <a:pt x="3147" y="190"/>
                  </a:lnTo>
                  <a:lnTo>
                    <a:pt x="3166" y="247"/>
                  </a:lnTo>
                  <a:lnTo>
                    <a:pt x="3204" y="304"/>
                  </a:lnTo>
                  <a:lnTo>
                    <a:pt x="3242" y="361"/>
                  </a:lnTo>
                  <a:lnTo>
                    <a:pt x="3318" y="361"/>
                  </a:lnTo>
                  <a:lnTo>
                    <a:pt x="3318" y="361"/>
                  </a:lnTo>
                  <a:lnTo>
                    <a:pt x="3318" y="361"/>
                  </a:lnTo>
                  <a:lnTo>
                    <a:pt x="3318" y="361"/>
                  </a:lnTo>
                  <a:lnTo>
                    <a:pt x="3488" y="437"/>
                  </a:lnTo>
                  <a:lnTo>
                    <a:pt x="3621" y="493"/>
                  </a:lnTo>
                  <a:lnTo>
                    <a:pt x="3697" y="569"/>
                  </a:lnTo>
                  <a:lnTo>
                    <a:pt x="3754" y="645"/>
                  </a:lnTo>
                  <a:lnTo>
                    <a:pt x="3754" y="740"/>
                  </a:lnTo>
                  <a:lnTo>
                    <a:pt x="3716" y="816"/>
                  </a:lnTo>
                  <a:lnTo>
                    <a:pt x="3640" y="910"/>
                  </a:lnTo>
                  <a:lnTo>
                    <a:pt x="3507" y="1005"/>
                  </a:lnTo>
                  <a:lnTo>
                    <a:pt x="3507" y="1005"/>
                  </a:lnTo>
                  <a:lnTo>
                    <a:pt x="3356" y="1138"/>
                  </a:lnTo>
                  <a:lnTo>
                    <a:pt x="3185" y="1233"/>
                  </a:lnTo>
                  <a:lnTo>
                    <a:pt x="3014" y="1327"/>
                  </a:lnTo>
                  <a:lnTo>
                    <a:pt x="2825" y="1403"/>
                  </a:lnTo>
                  <a:lnTo>
                    <a:pt x="2825" y="1403"/>
                  </a:lnTo>
                  <a:lnTo>
                    <a:pt x="2597" y="1479"/>
                  </a:lnTo>
                  <a:lnTo>
                    <a:pt x="2332" y="1555"/>
                  </a:lnTo>
                  <a:lnTo>
                    <a:pt x="1839" y="1688"/>
                  </a:lnTo>
                  <a:lnTo>
                    <a:pt x="1839" y="1688"/>
                  </a:lnTo>
                  <a:lnTo>
                    <a:pt x="1441" y="1763"/>
                  </a:lnTo>
                  <a:lnTo>
                    <a:pt x="1024" y="1820"/>
                  </a:lnTo>
                  <a:lnTo>
                    <a:pt x="1024" y="1820"/>
                  </a:lnTo>
                  <a:lnTo>
                    <a:pt x="930" y="1839"/>
                  </a:lnTo>
                  <a:lnTo>
                    <a:pt x="854" y="1858"/>
                  </a:lnTo>
                  <a:lnTo>
                    <a:pt x="854" y="1858"/>
                  </a:lnTo>
                  <a:lnTo>
                    <a:pt x="778" y="1839"/>
                  </a:lnTo>
                  <a:lnTo>
                    <a:pt x="721" y="1820"/>
                  </a:lnTo>
                  <a:lnTo>
                    <a:pt x="664" y="1801"/>
                  </a:lnTo>
                  <a:lnTo>
                    <a:pt x="626" y="1744"/>
                  </a:lnTo>
                  <a:lnTo>
                    <a:pt x="588" y="1707"/>
                  </a:lnTo>
                  <a:lnTo>
                    <a:pt x="550" y="1631"/>
                  </a:lnTo>
                  <a:lnTo>
                    <a:pt x="494" y="1460"/>
                  </a:lnTo>
                  <a:lnTo>
                    <a:pt x="494" y="1460"/>
                  </a:lnTo>
                  <a:lnTo>
                    <a:pt x="588" y="1365"/>
                  </a:lnTo>
                  <a:lnTo>
                    <a:pt x="683" y="1271"/>
                  </a:lnTo>
                  <a:lnTo>
                    <a:pt x="911" y="1100"/>
                  </a:lnTo>
                  <a:lnTo>
                    <a:pt x="1138" y="967"/>
                  </a:lnTo>
                  <a:lnTo>
                    <a:pt x="1384" y="854"/>
                  </a:lnTo>
                  <a:lnTo>
                    <a:pt x="1384" y="854"/>
                  </a:lnTo>
                  <a:lnTo>
                    <a:pt x="1422" y="816"/>
                  </a:lnTo>
                  <a:lnTo>
                    <a:pt x="1460" y="759"/>
                  </a:lnTo>
                  <a:lnTo>
                    <a:pt x="1460" y="721"/>
                  </a:lnTo>
                  <a:lnTo>
                    <a:pt x="1460" y="664"/>
                  </a:lnTo>
                  <a:lnTo>
                    <a:pt x="1422" y="607"/>
                  </a:lnTo>
                  <a:lnTo>
                    <a:pt x="1384" y="569"/>
                  </a:lnTo>
                  <a:lnTo>
                    <a:pt x="1328" y="531"/>
                  </a:lnTo>
                  <a:lnTo>
                    <a:pt x="1271" y="531"/>
                  </a:lnTo>
                  <a:lnTo>
                    <a:pt x="1271" y="531"/>
                  </a:lnTo>
                  <a:lnTo>
                    <a:pt x="1195" y="550"/>
                  </a:lnTo>
                  <a:lnTo>
                    <a:pt x="1195" y="550"/>
                  </a:lnTo>
                  <a:lnTo>
                    <a:pt x="1005" y="626"/>
                  </a:lnTo>
                  <a:lnTo>
                    <a:pt x="816" y="740"/>
                  </a:lnTo>
                  <a:lnTo>
                    <a:pt x="626" y="854"/>
                  </a:lnTo>
                  <a:lnTo>
                    <a:pt x="456" y="986"/>
                  </a:lnTo>
                  <a:lnTo>
                    <a:pt x="304" y="1138"/>
                  </a:lnTo>
                  <a:lnTo>
                    <a:pt x="171" y="1308"/>
                  </a:lnTo>
                  <a:lnTo>
                    <a:pt x="77" y="1498"/>
                  </a:lnTo>
                  <a:lnTo>
                    <a:pt x="20" y="1707"/>
                  </a:lnTo>
                  <a:lnTo>
                    <a:pt x="20" y="1707"/>
                  </a:lnTo>
                  <a:lnTo>
                    <a:pt x="1" y="1763"/>
                  </a:lnTo>
                  <a:lnTo>
                    <a:pt x="20" y="1839"/>
                  </a:lnTo>
                  <a:lnTo>
                    <a:pt x="39" y="1896"/>
                  </a:lnTo>
                  <a:lnTo>
                    <a:pt x="58" y="1934"/>
                  </a:lnTo>
                  <a:lnTo>
                    <a:pt x="134" y="2029"/>
                  </a:lnTo>
                  <a:lnTo>
                    <a:pt x="247" y="2086"/>
                  </a:lnTo>
                  <a:lnTo>
                    <a:pt x="380" y="2123"/>
                  </a:lnTo>
                  <a:lnTo>
                    <a:pt x="513" y="2161"/>
                  </a:lnTo>
                  <a:lnTo>
                    <a:pt x="740" y="2180"/>
                  </a:lnTo>
                  <a:lnTo>
                    <a:pt x="740" y="2180"/>
                  </a:lnTo>
                  <a:lnTo>
                    <a:pt x="911" y="2199"/>
                  </a:lnTo>
                  <a:lnTo>
                    <a:pt x="911" y="2199"/>
                  </a:lnTo>
                  <a:lnTo>
                    <a:pt x="1384" y="2161"/>
                  </a:lnTo>
                  <a:lnTo>
                    <a:pt x="1631" y="2142"/>
                  </a:lnTo>
                  <a:lnTo>
                    <a:pt x="1896" y="2105"/>
                  </a:lnTo>
                  <a:lnTo>
                    <a:pt x="2143" y="2048"/>
                  </a:lnTo>
                  <a:lnTo>
                    <a:pt x="2408" y="1972"/>
                  </a:lnTo>
                  <a:lnTo>
                    <a:pt x="2654" y="1896"/>
                  </a:lnTo>
                  <a:lnTo>
                    <a:pt x="2901" y="1801"/>
                  </a:lnTo>
                  <a:lnTo>
                    <a:pt x="3147" y="1688"/>
                  </a:lnTo>
                  <a:lnTo>
                    <a:pt x="3356" y="1555"/>
                  </a:lnTo>
                  <a:lnTo>
                    <a:pt x="3564" y="1403"/>
                  </a:lnTo>
                  <a:lnTo>
                    <a:pt x="3754" y="1252"/>
                  </a:lnTo>
                  <a:lnTo>
                    <a:pt x="3905" y="1062"/>
                  </a:lnTo>
                  <a:lnTo>
                    <a:pt x="4038" y="873"/>
                  </a:lnTo>
                  <a:lnTo>
                    <a:pt x="4152" y="664"/>
                  </a:lnTo>
                  <a:lnTo>
                    <a:pt x="4208" y="418"/>
                  </a:lnTo>
                  <a:lnTo>
                    <a:pt x="4208" y="418"/>
                  </a:lnTo>
                  <a:lnTo>
                    <a:pt x="4227" y="361"/>
                  </a:lnTo>
                  <a:lnTo>
                    <a:pt x="4208" y="304"/>
                  </a:lnTo>
                  <a:lnTo>
                    <a:pt x="4171" y="266"/>
                  </a:lnTo>
                  <a:lnTo>
                    <a:pt x="4133" y="228"/>
                  </a:lnTo>
                  <a:lnTo>
                    <a:pt x="4133" y="228"/>
                  </a:lnTo>
                  <a:lnTo>
                    <a:pt x="3943" y="114"/>
                  </a:lnTo>
                  <a:lnTo>
                    <a:pt x="3754" y="58"/>
                  </a:lnTo>
                  <a:lnTo>
                    <a:pt x="3564" y="20"/>
                  </a:lnTo>
                  <a:lnTo>
                    <a:pt x="3356"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1190875" y="4381550"/>
              <a:ext cx="45975" cy="183400"/>
            </a:xfrm>
            <a:custGeom>
              <a:avLst/>
              <a:gdLst/>
              <a:ahLst/>
              <a:cxnLst/>
              <a:rect l="l" t="t" r="r" b="b"/>
              <a:pathLst>
                <a:path w="1839" h="7336" extrusionOk="0">
                  <a:moveTo>
                    <a:pt x="872" y="1"/>
                  </a:moveTo>
                  <a:lnTo>
                    <a:pt x="796" y="20"/>
                  </a:lnTo>
                  <a:lnTo>
                    <a:pt x="739" y="58"/>
                  </a:lnTo>
                  <a:lnTo>
                    <a:pt x="720" y="114"/>
                  </a:lnTo>
                  <a:lnTo>
                    <a:pt x="701" y="171"/>
                  </a:lnTo>
                  <a:lnTo>
                    <a:pt x="720" y="247"/>
                  </a:lnTo>
                  <a:lnTo>
                    <a:pt x="739" y="304"/>
                  </a:lnTo>
                  <a:lnTo>
                    <a:pt x="796" y="342"/>
                  </a:lnTo>
                  <a:lnTo>
                    <a:pt x="872" y="361"/>
                  </a:lnTo>
                  <a:lnTo>
                    <a:pt x="1024" y="380"/>
                  </a:lnTo>
                  <a:lnTo>
                    <a:pt x="1137" y="399"/>
                  </a:lnTo>
                  <a:lnTo>
                    <a:pt x="1251" y="456"/>
                  </a:lnTo>
                  <a:lnTo>
                    <a:pt x="1327" y="513"/>
                  </a:lnTo>
                  <a:lnTo>
                    <a:pt x="1384" y="588"/>
                  </a:lnTo>
                  <a:lnTo>
                    <a:pt x="1440" y="683"/>
                  </a:lnTo>
                  <a:lnTo>
                    <a:pt x="1478" y="778"/>
                  </a:lnTo>
                  <a:lnTo>
                    <a:pt x="1497" y="873"/>
                  </a:lnTo>
                  <a:lnTo>
                    <a:pt x="1516" y="1100"/>
                  </a:lnTo>
                  <a:lnTo>
                    <a:pt x="1497" y="1328"/>
                  </a:lnTo>
                  <a:lnTo>
                    <a:pt x="1478" y="1744"/>
                  </a:lnTo>
                  <a:lnTo>
                    <a:pt x="1459" y="2616"/>
                  </a:lnTo>
                  <a:lnTo>
                    <a:pt x="1422" y="3488"/>
                  </a:lnTo>
                  <a:lnTo>
                    <a:pt x="1384" y="4171"/>
                  </a:lnTo>
                  <a:lnTo>
                    <a:pt x="1346" y="4853"/>
                  </a:lnTo>
                  <a:lnTo>
                    <a:pt x="1289" y="5554"/>
                  </a:lnTo>
                  <a:lnTo>
                    <a:pt x="1251" y="5895"/>
                  </a:lnTo>
                  <a:lnTo>
                    <a:pt x="1251" y="6066"/>
                  </a:lnTo>
                  <a:lnTo>
                    <a:pt x="1213" y="6236"/>
                  </a:lnTo>
                  <a:lnTo>
                    <a:pt x="1156" y="6369"/>
                  </a:lnTo>
                  <a:lnTo>
                    <a:pt x="1080" y="6502"/>
                  </a:lnTo>
                  <a:lnTo>
                    <a:pt x="967" y="6616"/>
                  </a:lnTo>
                  <a:lnTo>
                    <a:pt x="834" y="6710"/>
                  </a:lnTo>
                  <a:lnTo>
                    <a:pt x="663" y="6786"/>
                  </a:lnTo>
                  <a:lnTo>
                    <a:pt x="474" y="6843"/>
                  </a:lnTo>
                  <a:lnTo>
                    <a:pt x="417" y="6691"/>
                  </a:lnTo>
                  <a:lnTo>
                    <a:pt x="379" y="6521"/>
                  </a:lnTo>
                  <a:lnTo>
                    <a:pt x="341" y="6331"/>
                  </a:lnTo>
                  <a:lnTo>
                    <a:pt x="322" y="6142"/>
                  </a:lnTo>
                  <a:lnTo>
                    <a:pt x="303" y="5763"/>
                  </a:lnTo>
                  <a:lnTo>
                    <a:pt x="322" y="5365"/>
                  </a:lnTo>
                  <a:lnTo>
                    <a:pt x="360" y="4967"/>
                  </a:lnTo>
                  <a:lnTo>
                    <a:pt x="398" y="4569"/>
                  </a:lnTo>
                  <a:lnTo>
                    <a:pt x="436" y="4189"/>
                  </a:lnTo>
                  <a:lnTo>
                    <a:pt x="474" y="3848"/>
                  </a:lnTo>
                  <a:lnTo>
                    <a:pt x="644" y="475"/>
                  </a:lnTo>
                  <a:lnTo>
                    <a:pt x="625" y="399"/>
                  </a:lnTo>
                  <a:lnTo>
                    <a:pt x="588" y="342"/>
                  </a:lnTo>
                  <a:lnTo>
                    <a:pt x="531" y="323"/>
                  </a:lnTo>
                  <a:lnTo>
                    <a:pt x="474" y="304"/>
                  </a:lnTo>
                  <a:lnTo>
                    <a:pt x="398" y="323"/>
                  </a:lnTo>
                  <a:lnTo>
                    <a:pt x="341" y="342"/>
                  </a:lnTo>
                  <a:lnTo>
                    <a:pt x="303" y="399"/>
                  </a:lnTo>
                  <a:lnTo>
                    <a:pt x="284" y="475"/>
                  </a:lnTo>
                  <a:lnTo>
                    <a:pt x="95" y="4189"/>
                  </a:lnTo>
                  <a:lnTo>
                    <a:pt x="38" y="4948"/>
                  </a:lnTo>
                  <a:lnTo>
                    <a:pt x="19" y="5327"/>
                  </a:lnTo>
                  <a:lnTo>
                    <a:pt x="0" y="5706"/>
                  </a:lnTo>
                  <a:lnTo>
                    <a:pt x="0" y="6085"/>
                  </a:lnTo>
                  <a:lnTo>
                    <a:pt x="38" y="6464"/>
                  </a:lnTo>
                  <a:lnTo>
                    <a:pt x="114" y="6843"/>
                  </a:lnTo>
                  <a:lnTo>
                    <a:pt x="171" y="7014"/>
                  </a:lnTo>
                  <a:lnTo>
                    <a:pt x="227" y="7203"/>
                  </a:lnTo>
                  <a:lnTo>
                    <a:pt x="265" y="7241"/>
                  </a:lnTo>
                  <a:lnTo>
                    <a:pt x="303" y="7298"/>
                  </a:lnTo>
                  <a:lnTo>
                    <a:pt x="341" y="7317"/>
                  </a:lnTo>
                  <a:lnTo>
                    <a:pt x="417" y="7336"/>
                  </a:lnTo>
                  <a:lnTo>
                    <a:pt x="531" y="7336"/>
                  </a:lnTo>
                  <a:lnTo>
                    <a:pt x="701" y="7317"/>
                  </a:lnTo>
                  <a:lnTo>
                    <a:pt x="853" y="7279"/>
                  </a:lnTo>
                  <a:lnTo>
                    <a:pt x="967" y="7241"/>
                  </a:lnTo>
                  <a:lnTo>
                    <a:pt x="1080" y="7165"/>
                  </a:lnTo>
                  <a:lnTo>
                    <a:pt x="1194" y="7070"/>
                  </a:lnTo>
                  <a:lnTo>
                    <a:pt x="1270" y="6957"/>
                  </a:lnTo>
                  <a:lnTo>
                    <a:pt x="1346" y="6843"/>
                  </a:lnTo>
                  <a:lnTo>
                    <a:pt x="1403" y="6729"/>
                  </a:lnTo>
                  <a:lnTo>
                    <a:pt x="1497" y="6445"/>
                  </a:lnTo>
                  <a:lnTo>
                    <a:pt x="1573" y="6142"/>
                  </a:lnTo>
                  <a:lnTo>
                    <a:pt x="1611" y="5838"/>
                  </a:lnTo>
                  <a:lnTo>
                    <a:pt x="1630" y="5554"/>
                  </a:lnTo>
                  <a:lnTo>
                    <a:pt x="1744" y="4265"/>
                  </a:lnTo>
                  <a:lnTo>
                    <a:pt x="1801" y="2958"/>
                  </a:lnTo>
                  <a:lnTo>
                    <a:pt x="1838" y="1669"/>
                  </a:lnTo>
                  <a:lnTo>
                    <a:pt x="1838" y="380"/>
                  </a:lnTo>
                  <a:lnTo>
                    <a:pt x="1801" y="285"/>
                  </a:lnTo>
                  <a:lnTo>
                    <a:pt x="1782" y="247"/>
                  </a:lnTo>
                  <a:lnTo>
                    <a:pt x="1744" y="209"/>
                  </a:lnTo>
                  <a:lnTo>
                    <a:pt x="1535" y="114"/>
                  </a:lnTo>
                  <a:lnTo>
                    <a:pt x="1327" y="58"/>
                  </a:lnTo>
                  <a:lnTo>
                    <a:pt x="1118" y="20"/>
                  </a:lnTo>
                  <a:lnTo>
                    <a:pt x="872"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1190875" y="4381550"/>
              <a:ext cx="45975" cy="183400"/>
            </a:xfrm>
            <a:custGeom>
              <a:avLst/>
              <a:gdLst/>
              <a:ahLst/>
              <a:cxnLst/>
              <a:rect l="l" t="t" r="r" b="b"/>
              <a:pathLst>
                <a:path w="1839" h="7336" fill="none" extrusionOk="0">
                  <a:moveTo>
                    <a:pt x="872" y="1"/>
                  </a:moveTo>
                  <a:lnTo>
                    <a:pt x="872" y="1"/>
                  </a:lnTo>
                  <a:lnTo>
                    <a:pt x="796" y="20"/>
                  </a:lnTo>
                  <a:lnTo>
                    <a:pt x="739" y="58"/>
                  </a:lnTo>
                  <a:lnTo>
                    <a:pt x="720" y="114"/>
                  </a:lnTo>
                  <a:lnTo>
                    <a:pt x="701" y="171"/>
                  </a:lnTo>
                  <a:lnTo>
                    <a:pt x="720" y="247"/>
                  </a:lnTo>
                  <a:lnTo>
                    <a:pt x="739" y="304"/>
                  </a:lnTo>
                  <a:lnTo>
                    <a:pt x="796" y="342"/>
                  </a:lnTo>
                  <a:lnTo>
                    <a:pt x="872" y="361"/>
                  </a:lnTo>
                  <a:lnTo>
                    <a:pt x="872" y="361"/>
                  </a:lnTo>
                  <a:lnTo>
                    <a:pt x="1024" y="380"/>
                  </a:lnTo>
                  <a:lnTo>
                    <a:pt x="1137" y="399"/>
                  </a:lnTo>
                  <a:lnTo>
                    <a:pt x="1251" y="456"/>
                  </a:lnTo>
                  <a:lnTo>
                    <a:pt x="1327" y="513"/>
                  </a:lnTo>
                  <a:lnTo>
                    <a:pt x="1384" y="588"/>
                  </a:lnTo>
                  <a:lnTo>
                    <a:pt x="1440" y="683"/>
                  </a:lnTo>
                  <a:lnTo>
                    <a:pt x="1478" y="778"/>
                  </a:lnTo>
                  <a:lnTo>
                    <a:pt x="1497" y="873"/>
                  </a:lnTo>
                  <a:lnTo>
                    <a:pt x="1516" y="1100"/>
                  </a:lnTo>
                  <a:lnTo>
                    <a:pt x="1497" y="1328"/>
                  </a:lnTo>
                  <a:lnTo>
                    <a:pt x="1478" y="1744"/>
                  </a:lnTo>
                  <a:lnTo>
                    <a:pt x="1478" y="1744"/>
                  </a:lnTo>
                  <a:lnTo>
                    <a:pt x="1459" y="2616"/>
                  </a:lnTo>
                  <a:lnTo>
                    <a:pt x="1422" y="3488"/>
                  </a:lnTo>
                  <a:lnTo>
                    <a:pt x="1422" y="3488"/>
                  </a:lnTo>
                  <a:lnTo>
                    <a:pt x="1384" y="4171"/>
                  </a:lnTo>
                  <a:lnTo>
                    <a:pt x="1346" y="4853"/>
                  </a:lnTo>
                  <a:lnTo>
                    <a:pt x="1346" y="4853"/>
                  </a:lnTo>
                  <a:lnTo>
                    <a:pt x="1289" y="5554"/>
                  </a:lnTo>
                  <a:lnTo>
                    <a:pt x="1289" y="5554"/>
                  </a:lnTo>
                  <a:lnTo>
                    <a:pt x="1251" y="5895"/>
                  </a:lnTo>
                  <a:lnTo>
                    <a:pt x="1251" y="5895"/>
                  </a:lnTo>
                  <a:lnTo>
                    <a:pt x="1251" y="6066"/>
                  </a:lnTo>
                  <a:lnTo>
                    <a:pt x="1213" y="6236"/>
                  </a:lnTo>
                  <a:lnTo>
                    <a:pt x="1156" y="6369"/>
                  </a:lnTo>
                  <a:lnTo>
                    <a:pt x="1080" y="6502"/>
                  </a:lnTo>
                  <a:lnTo>
                    <a:pt x="967" y="6616"/>
                  </a:lnTo>
                  <a:lnTo>
                    <a:pt x="834" y="6710"/>
                  </a:lnTo>
                  <a:lnTo>
                    <a:pt x="663" y="6786"/>
                  </a:lnTo>
                  <a:lnTo>
                    <a:pt x="474" y="6843"/>
                  </a:lnTo>
                  <a:lnTo>
                    <a:pt x="474" y="6843"/>
                  </a:lnTo>
                  <a:lnTo>
                    <a:pt x="417" y="6691"/>
                  </a:lnTo>
                  <a:lnTo>
                    <a:pt x="379" y="6521"/>
                  </a:lnTo>
                  <a:lnTo>
                    <a:pt x="341" y="6331"/>
                  </a:lnTo>
                  <a:lnTo>
                    <a:pt x="322" y="6142"/>
                  </a:lnTo>
                  <a:lnTo>
                    <a:pt x="303" y="5763"/>
                  </a:lnTo>
                  <a:lnTo>
                    <a:pt x="322" y="5365"/>
                  </a:lnTo>
                  <a:lnTo>
                    <a:pt x="360" y="4967"/>
                  </a:lnTo>
                  <a:lnTo>
                    <a:pt x="398" y="4569"/>
                  </a:lnTo>
                  <a:lnTo>
                    <a:pt x="436" y="4189"/>
                  </a:lnTo>
                  <a:lnTo>
                    <a:pt x="474" y="3848"/>
                  </a:lnTo>
                  <a:lnTo>
                    <a:pt x="474" y="3848"/>
                  </a:lnTo>
                  <a:lnTo>
                    <a:pt x="644" y="475"/>
                  </a:lnTo>
                  <a:lnTo>
                    <a:pt x="644" y="475"/>
                  </a:lnTo>
                  <a:lnTo>
                    <a:pt x="625" y="399"/>
                  </a:lnTo>
                  <a:lnTo>
                    <a:pt x="588" y="342"/>
                  </a:lnTo>
                  <a:lnTo>
                    <a:pt x="531" y="323"/>
                  </a:lnTo>
                  <a:lnTo>
                    <a:pt x="474" y="304"/>
                  </a:lnTo>
                  <a:lnTo>
                    <a:pt x="474" y="304"/>
                  </a:lnTo>
                  <a:lnTo>
                    <a:pt x="398" y="323"/>
                  </a:lnTo>
                  <a:lnTo>
                    <a:pt x="341" y="342"/>
                  </a:lnTo>
                  <a:lnTo>
                    <a:pt x="303" y="399"/>
                  </a:lnTo>
                  <a:lnTo>
                    <a:pt x="284" y="475"/>
                  </a:lnTo>
                  <a:lnTo>
                    <a:pt x="284" y="475"/>
                  </a:lnTo>
                  <a:lnTo>
                    <a:pt x="95" y="4189"/>
                  </a:lnTo>
                  <a:lnTo>
                    <a:pt x="95" y="4189"/>
                  </a:lnTo>
                  <a:lnTo>
                    <a:pt x="38" y="4948"/>
                  </a:lnTo>
                  <a:lnTo>
                    <a:pt x="19" y="5327"/>
                  </a:lnTo>
                  <a:lnTo>
                    <a:pt x="0" y="5706"/>
                  </a:lnTo>
                  <a:lnTo>
                    <a:pt x="0" y="6085"/>
                  </a:lnTo>
                  <a:lnTo>
                    <a:pt x="38" y="6464"/>
                  </a:lnTo>
                  <a:lnTo>
                    <a:pt x="114" y="6843"/>
                  </a:lnTo>
                  <a:lnTo>
                    <a:pt x="171" y="7014"/>
                  </a:lnTo>
                  <a:lnTo>
                    <a:pt x="227" y="7203"/>
                  </a:lnTo>
                  <a:lnTo>
                    <a:pt x="227" y="7203"/>
                  </a:lnTo>
                  <a:lnTo>
                    <a:pt x="265" y="7241"/>
                  </a:lnTo>
                  <a:lnTo>
                    <a:pt x="303" y="7298"/>
                  </a:lnTo>
                  <a:lnTo>
                    <a:pt x="341" y="7317"/>
                  </a:lnTo>
                  <a:lnTo>
                    <a:pt x="417" y="7336"/>
                  </a:lnTo>
                  <a:lnTo>
                    <a:pt x="417" y="7336"/>
                  </a:lnTo>
                  <a:lnTo>
                    <a:pt x="531" y="7336"/>
                  </a:lnTo>
                  <a:lnTo>
                    <a:pt x="531" y="7336"/>
                  </a:lnTo>
                  <a:lnTo>
                    <a:pt x="701" y="7317"/>
                  </a:lnTo>
                  <a:lnTo>
                    <a:pt x="853" y="7279"/>
                  </a:lnTo>
                  <a:lnTo>
                    <a:pt x="967" y="7241"/>
                  </a:lnTo>
                  <a:lnTo>
                    <a:pt x="1080" y="7165"/>
                  </a:lnTo>
                  <a:lnTo>
                    <a:pt x="1194" y="7070"/>
                  </a:lnTo>
                  <a:lnTo>
                    <a:pt x="1270" y="6957"/>
                  </a:lnTo>
                  <a:lnTo>
                    <a:pt x="1346" y="6843"/>
                  </a:lnTo>
                  <a:lnTo>
                    <a:pt x="1403" y="6729"/>
                  </a:lnTo>
                  <a:lnTo>
                    <a:pt x="1497" y="6445"/>
                  </a:lnTo>
                  <a:lnTo>
                    <a:pt x="1573" y="6142"/>
                  </a:lnTo>
                  <a:lnTo>
                    <a:pt x="1611" y="5838"/>
                  </a:lnTo>
                  <a:lnTo>
                    <a:pt x="1630" y="5554"/>
                  </a:lnTo>
                  <a:lnTo>
                    <a:pt x="1630" y="5554"/>
                  </a:lnTo>
                  <a:lnTo>
                    <a:pt x="1744" y="4265"/>
                  </a:lnTo>
                  <a:lnTo>
                    <a:pt x="1801" y="2958"/>
                  </a:lnTo>
                  <a:lnTo>
                    <a:pt x="1838" y="1669"/>
                  </a:lnTo>
                  <a:lnTo>
                    <a:pt x="1838" y="380"/>
                  </a:lnTo>
                  <a:lnTo>
                    <a:pt x="1838" y="380"/>
                  </a:lnTo>
                  <a:lnTo>
                    <a:pt x="1801" y="285"/>
                  </a:lnTo>
                  <a:lnTo>
                    <a:pt x="1782" y="247"/>
                  </a:lnTo>
                  <a:lnTo>
                    <a:pt x="1744" y="209"/>
                  </a:lnTo>
                  <a:lnTo>
                    <a:pt x="1744" y="209"/>
                  </a:lnTo>
                  <a:lnTo>
                    <a:pt x="1535" y="114"/>
                  </a:lnTo>
                  <a:lnTo>
                    <a:pt x="1327" y="58"/>
                  </a:lnTo>
                  <a:lnTo>
                    <a:pt x="1118" y="20"/>
                  </a:lnTo>
                  <a:lnTo>
                    <a:pt x="872" y="1"/>
                  </a:lnTo>
                  <a:lnTo>
                    <a:pt x="872" y="1"/>
                  </a:lnTo>
                  <a:lnTo>
                    <a:pt x="872"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1075250" y="4518500"/>
              <a:ext cx="314175" cy="403725"/>
            </a:xfrm>
            <a:custGeom>
              <a:avLst/>
              <a:gdLst/>
              <a:ahLst/>
              <a:cxnLst/>
              <a:rect l="l" t="t" r="r" b="b"/>
              <a:pathLst>
                <a:path w="12567" h="16149" extrusionOk="0">
                  <a:moveTo>
                    <a:pt x="8662" y="0"/>
                  </a:moveTo>
                  <a:lnTo>
                    <a:pt x="8359" y="19"/>
                  </a:lnTo>
                  <a:lnTo>
                    <a:pt x="7752" y="76"/>
                  </a:lnTo>
                  <a:lnTo>
                    <a:pt x="7241" y="152"/>
                  </a:lnTo>
                  <a:lnTo>
                    <a:pt x="6880" y="209"/>
                  </a:lnTo>
                  <a:lnTo>
                    <a:pt x="6824" y="247"/>
                  </a:lnTo>
                  <a:lnTo>
                    <a:pt x="6786" y="285"/>
                  </a:lnTo>
                  <a:lnTo>
                    <a:pt x="6767" y="341"/>
                  </a:lnTo>
                  <a:lnTo>
                    <a:pt x="6767" y="398"/>
                  </a:lnTo>
                  <a:lnTo>
                    <a:pt x="6786" y="474"/>
                  </a:lnTo>
                  <a:lnTo>
                    <a:pt x="6824" y="512"/>
                  </a:lnTo>
                  <a:lnTo>
                    <a:pt x="6880" y="550"/>
                  </a:lnTo>
                  <a:lnTo>
                    <a:pt x="6937" y="569"/>
                  </a:lnTo>
                  <a:lnTo>
                    <a:pt x="6975" y="550"/>
                  </a:lnTo>
                  <a:lnTo>
                    <a:pt x="7449" y="474"/>
                  </a:lnTo>
                  <a:lnTo>
                    <a:pt x="7904" y="417"/>
                  </a:lnTo>
                  <a:lnTo>
                    <a:pt x="8378" y="379"/>
                  </a:lnTo>
                  <a:lnTo>
                    <a:pt x="8833" y="360"/>
                  </a:lnTo>
                  <a:lnTo>
                    <a:pt x="9250" y="379"/>
                  </a:lnTo>
                  <a:lnTo>
                    <a:pt x="9591" y="398"/>
                  </a:lnTo>
                  <a:lnTo>
                    <a:pt x="9799" y="493"/>
                  </a:lnTo>
                  <a:lnTo>
                    <a:pt x="9970" y="569"/>
                  </a:lnTo>
                  <a:lnTo>
                    <a:pt x="10065" y="664"/>
                  </a:lnTo>
                  <a:lnTo>
                    <a:pt x="10103" y="721"/>
                  </a:lnTo>
                  <a:lnTo>
                    <a:pt x="10122" y="777"/>
                  </a:lnTo>
                  <a:lnTo>
                    <a:pt x="10122" y="815"/>
                  </a:lnTo>
                  <a:lnTo>
                    <a:pt x="10122" y="872"/>
                  </a:lnTo>
                  <a:lnTo>
                    <a:pt x="10084" y="986"/>
                  </a:lnTo>
                  <a:lnTo>
                    <a:pt x="9970" y="1100"/>
                  </a:lnTo>
                  <a:lnTo>
                    <a:pt x="9818" y="1232"/>
                  </a:lnTo>
                  <a:lnTo>
                    <a:pt x="9705" y="1346"/>
                  </a:lnTo>
                  <a:lnTo>
                    <a:pt x="9572" y="1460"/>
                  </a:lnTo>
                  <a:lnTo>
                    <a:pt x="9307" y="1668"/>
                  </a:lnTo>
                  <a:lnTo>
                    <a:pt x="9022" y="1839"/>
                  </a:lnTo>
                  <a:lnTo>
                    <a:pt x="8719" y="2009"/>
                  </a:lnTo>
                  <a:lnTo>
                    <a:pt x="8245" y="2256"/>
                  </a:lnTo>
                  <a:lnTo>
                    <a:pt x="7752" y="2502"/>
                  </a:lnTo>
                  <a:lnTo>
                    <a:pt x="7260" y="2711"/>
                  </a:lnTo>
                  <a:lnTo>
                    <a:pt x="6748" y="2919"/>
                  </a:lnTo>
                  <a:lnTo>
                    <a:pt x="6236" y="3090"/>
                  </a:lnTo>
                  <a:lnTo>
                    <a:pt x="5724" y="3241"/>
                  </a:lnTo>
                  <a:lnTo>
                    <a:pt x="5194" y="3393"/>
                  </a:lnTo>
                  <a:lnTo>
                    <a:pt x="4663" y="3526"/>
                  </a:lnTo>
                  <a:lnTo>
                    <a:pt x="4132" y="3620"/>
                  </a:lnTo>
                  <a:lnTo>
                    <a:pt x="3602" y="3715"/>
                  </a:lnTo>
                  <a:lnTo>
                    <a:pt x="3071" y="3772"/>
                  </a:lnTo>
                  <a:lnTo>
                    <a:pt x="2540" y="3829"/>
                  </a:lnTo>
                  <a:lnTo>
                    <a:pt x="2066" y="3848"/>
                  </a:lnTo>
                  <a:lnTo>
                    <a:pt x="1592" y="3867"/>
                  </a:lnTo>
                  <a:lnTo>
                    <a:pt x="1574" y="3867"/>
                  </a:lnTo>
                  <a:lnTo>
                    <a:pt x="1384" y="3848"/>
                  </a:lnTo>
                  <a:lnTo>
                    <a:pt x="1175" y="3829"/>
                  </a:lnTo>
                  <a:lnTo>
                    <a:pt x="967" y="3772"/>
                  </a:lnTo>
                  <a:lnTo>
                    <a:pt x="777" y="3696"/>
                  </a:lnTo>
                  <a:lnTo>
                    <a:pt x="702" y="3658"/>
                  </a:lnTo>
                  <a:lnTo>
                    <a:pt x="645" y="3601"/>
                  </a:lnTo>
                  <a:lnTo>
                    <a:pt x="607" y="3545"/>
                  </a:lnTo>
                  <a:lnTo>
                    <a:pt x="588" y="3469"/>
                  </a:lnTo>
                  <a:lnTo>
                    <a:pt x="588" y="3393"/>
                  </a:lnTo>
                  <a:lnTo>
                    <a:pt x="607" y="3298"/>
                  </a:lnTo>
                  <a:lnTo>
                    <a:pt x="683" y="3203"/>
                  </a:lnTo>
                  <a:lnTo>
                    <a:pt x="759" y="3109"/>
                  </a:lnTo>
                  <a:lnTo>
                    <a:pt x="1157" y="2768"/>
                  </a:lnTo>
                  <a:lnTo>
                    <a:pt x="1555" y="2445"/>
                  </a:lnTo>
                  <a:lnTo>
                    <a:pt x="1972" y="2142"/>
                  </a:lnTo>
                  <a:lnTo>
                    <a:pt x="2407" y="1877"/>
                  </a:lnTo>
                  <a:lnTo>
                    <a:pt x="2881" y="1649"/>
                  </a:lnTo>
                  <a:lnTo>
                    <a:pt x="3336" y="1441"/>
                  </a:lnTo>
                  <a:lnTo>
                    <a:pt x="3829" y="1251"/>
                  </a:lnTo>
                  <a:lnTo>
                    <a:pt x="4303" y="1081"/>
                  </a:lnTo>
                  <a:lnTo>
                    <a:pt x="4379" y="1043"/>
                  </a:lnTo>
                  <a:lnTo>
                    <a:pt x="4417" y="1005"/>
                  </a:lnTo>
                  <a:lnTo>
                    <a:pt x="4435" y="948"/>
                  </a:lnTo>
                  <a:lnTo>
                    <a:pt x="4435" y="891"/>
                  </a:lnTo>
                  <a:lnTo>
                    <a:pt x="4417" y="815"/>
                  </a:lnTo>
                  <a:lnTo>
                    <a:pt x="4379" y="777"/>
                  </a:lnTo>
                  <a:lnTo>
                    <a:pt x="4322" y="740"/>
                  </a:lnTo>
                  <a:lnTo>
                    <a:pt x="4265" y="721"/>
                  </a:lnTo>
                  <a:lnTo>
                    <a:pt x="4208" y="740"/>
                  </a:lnTo>
                  <a:lnTo>
                    <a:pt x="3867" y="853"/>
                  </a:lnTo>
                  <a:lnTo>
                    <a:pt x="3545" y="967"/>
                  </a:lnTo>
                  <a:lnTo>
                    <a:pt x="3204" y="1100"/>
                  </a:lnTo>
                  <a:lnTo>
                    <a:pt x="2881" y="1251"/>
                  </a:lnTo>
                  <a:lnTo>
                    <a:pt x="2559" y="1403"/>
                  </a:lnTo>
                  <a:lnTo>
                    <a:pt x="2256" y="1573"/>
                  </a:lnTo>
                  <a:lnTo>
                    <a:pt x="1953" y="1763"/>
                  </a:lnTo>
                  <a:lnTo>
                    <a:pt x="1649" y="1953"/>
                  </a:lnTo>
                  <a:lnTo>
                    <a:pt x="1175" y="2256"/>
                  </a:lnTo>
                  <a:lnTo>
                    <a:pt x="910" y="2445"/>
                  </a:lnTo>
                  <a:lnTo>
                    <a:pt x="626" y="2654"/>
                  </a:lnTo>
                  <a:lnTo>
                    <a:pt x="379" y="2881"/>
                  </a:lnTo>
                  <a:lnTo>
                    <a:pt x="285" y="3014"/>
                  </a:lnTo>
                  <a:lnTo>
                    <a:pt x="190" y="3128"/>
                  </a:lnTo>
                  <a:lnTo>
                    <a:pt x="114" y="3260"/>
                  </a:lnTo>
                  <a:lnTo>
                    <a:pt x="38" y="3374"/>
                  </a:lnTo>
                  <a:lnTo>
                    <a:pt x="19" y="3507"/>
                  </a:lnTo>
                  <a:lnTo>
                    <a:pt x="0" y="3639"/>
                  </a:lnTo>
                  <a:lnTo>
                    <a:pt x="0" y="3734"/>
                  </a:lnTo>
                  <a:lnTo>
                    <a:pt x="19" y="3810"/>
                  </a:lnTo>
                  <a:lnTo>
                    <a:pt x="57" y="3886"/>
                  </a:lnTo>
                  <a:lnTo>
                    <a:pt x="95" y="3943"/>
                  </a:lnTo>
                  <a:lnTo>
                    <a:pt x="133" y="4000"/>
                  </a:lnTo>
                  <a:lnTo>
                    <a:pt x="190" y="4037"/>
                  </a:lnTo>
                  <a:lnTo>
                    <a:pt x="323" y="4113"/>
                  </a:lnTo>
                  <a:lnTo>
                    <a:pt x="436" y="4416"/>
                  </a:lnTo>
                  <a:lnTo>
                    <a:pt x="588" y="4720"/>
                  </a:lnTo>
                  <a:lnTo>
                    <a:pt x="721" y="5004"/>
                  </a:lnTo>
                  <a:lnTo>
                    <a:pt x="891" y="5288"/>
                  </a:lnTo>
                  <a:lnTo>
                    <a:pt x="948" y="5345"/>
                  </a:lnTo>
                  <a:lnTo>
                    <a:pt x="1024" y="5383"/>
                  </a:lnTo>
                  <a:lnTo>
                    <a:pt x="1119" y="5402"/>
                  </a:lnTo>
                  <a:lnTo>
                    <a:pt x="1213" y="5402"/>
                  </a:lnTo>
                  <a:lnTo>
                    <a:pt x="1460" y="5383"/>
                  </a:lnTo>
                  <a:lnTo>
                    <a:pt x="3393" y="9269"/>
                  </a:lnTo>
                  <a:lnTo>
                    <a:pt x="3829" y="10140"/>
                  </a:lnTo>
                  <a:lnTo>
                    <a:pt x="4246" y="10993"/>
                  </a:lnTo>
                  <a:lnTo>
                    <a:pt x="4360" y="11278"/>
                  </a:lnTo>
                  <a:lnTo>
                    <a:pt x="4473" y="11581"/>
                  </a:lnTo>
                  <a:lnTo>
                    <a:pt x="4644" y="12187"/>
                  </a:lnTo>
                  <a:lnTo>
                    <a:pt x="4815" y="12794"/>
                  </a:lnTo>
                  <a:lnTo>
                    <a:pt x="4985" y="13400"/>
                  </a:lnTo>
                  <a:lnTo>
                    <a:pt x="5118" y="13780"/>
                  </a:lnTo>
                  <a:lnTo>
                    <a:pt x="5288" y="14140"/>
                  </a:lnTo>
                  <a:lnTo>
                    <a:pt x="5478" y="14500"/>
                  </a:lnTo>
                  <a:lnTo>
                    <a:pt x="5686" y="14841"/>
                  </a:lnTo>
                  <a:lnTo>
                    <a:pt x="5914" y="15163"/>
                  </a:lnTo>
                  <a:lnTo>
                    <a:pt x="6179" y="15485"/>
                  </a:lnTo>
                  <a:lnTo>
                    <a:pt x="6445" y="15770"/>
                  </a:lnTo>
                  <a:lnTo>
                    <a:pt x="6729" y="16054"/>
                  </a:lnTo>
                  <a:lnTo>
                    <a:pt x="6805" y="16092"/>
                  </a:lnTo>
                  <a:lnTo>
                    <a:pt x="6880" y="16130"/>
                  </a:lnTo>
                  <a:lnTo>
                    <a:pt x="6994" y="16149"/>
                  </a:lnTo>
                  <a:lnTo>
                    <a:pt x="7316" y="16149"/>
                  </a:lnTo>
                  <a:lnTo>
                    <a:pt x="7525" y="16111"/>
                  </a:lnTo>
                  <a:lnTo>
                    <a:pt x="7866" y="16073"/>
                  </a:lnTo>
                  <a:lnTo>
                    <a:pt x="8378" y="16035"/>
                  </a:lnTo>
                  <a:lnTo>
                    <a:pt x="8890" y="15959"/>
                  </a:lnTo>
                  <a:lnTo>
                    <a:pt x="9382" y="15864"/>
                  </a:lnTo>
                  <a:lnTo>
                    <a:pt x="9894" y="15751"/>
                  </a:lnTo>
                  <a:lnTo>
                    <a:pt x="10595" y="15599"/>
                  </a:lnTo>
                  <a:lnTo>
                    <a:pt x="10974" y="15485"/>
                  </a:lnTo>
                  <a:lnTo>
                    <a:pt x="11353" y="15353"/>
                  </a:lnTo>
                  <a:lnTo>
                    <a:pt x="11524" y="15277"/>
                  </a:lnTo>
                  <a:lnTo>
                    <a:pt x="11695" y="15182"/>
                  </a:lnTo>
                  <a:lnTo>
                    <a:pt x="11846" y="15087"/>
                  </a:lnTo>
                  <a:lnTo>
                    <a:pt x="11998" y="14974"/>
                  </a:lnTo>
                  <a:lnTo>
                    <a:pt x="12131" y="14860"/>
                  </a:lnTo>
                  <a:lnTo>
                    <a:pt x="12263" y="14727"/>
                  </a:lnTo>
                  <a:lnTo>
                    <a:pt x="12358" y="14576"/>
                  </a:lnTo>
                  <a:lnTo>
                    <a:pt x="12453" y="14424"/>
                  </a:lnTo>
                  <a:lnTo>
                    <a:pt x="12510" y="14272"/>
                  </a:lnTo>
                  <a:lnTo>
                    <a:pt x="12529" y="14102"/>
                  </a:lnTo>
                  <a:lnTo>
                    <a:pt x="12548" y="13931"/>
                  </a:lnTo>
                  <a:lnTo>
                    <a:pt x="12567" y="13761"/>
                  </a:lnTo>
                  <a:lnTo>
                    <a:pt x="12548" y="13400"/>
                  </a:lnTo>
                  <a:lnTo>
                    <a:pt x="12548" y="13078"/>
                  </a:lnTo>
                  <a:lnTo>
                    <a:pt x="12548" y="12472"/>
                  </a:lnTo>
                  <a:lnTo>
                    <a:pt x="12510" y="11884"/>
                  </a:lnTo>
                  <a:lnTo>
                    <a:pt x="12434" y="10690"/>
                  </a:lnTo>
                  <a:lnTo>
                    <a:pt x="12320" y="9629"/>
                  </a:lnTo>
                  <a:lnTo>
                    <a:pt x="12187" y="8567"/>
                  </a:lnTo>
                  <a:lnTo>
                    <a:pt x="11998" y="7506"/>
                  </a:lnTo>
                  <a:lnTo>
                    <a:pt x="11808" y="6445"/>
                  </a:lnTo>
                  <a:lnTo>
                    <a:pt x="11353" y="4341"/>
                  </a:lnTo>
                  <a:lnTo>
                    <a:pt x="10918" y="2237"/>
                  </a:lnTo>
                  <a:lnTo>
                    <a:pt x="10899" y="2180"/>
                  </a:lnTo>
                  <a:lnTo>
                    <a:pt x="10861" y="2142"/>
                  </a:lnTo>
                  <a:lnTo>
                    <a:pt x="10804" y="2104"/>
                  </a:lnTo>
                  <a:lnTo>
                    <a:pt x="10766" y="2104"/>
                  </a:lnTo>
                  <a:lnTo>
                    <a:pt x="10690" y="2123"/>
                  </a:lnTo>
                  <a:lnTo>
                    <a:pt x="10614" y="2161"/>
                  </a:lnTo>
                  <a:lnTo>
                    <a:pt x="10576" y="2237"/>
                  </a:lnTo>
                  <a:lnTo>
                    <a:pt x="10557" y="2275"/>
                  </a:lnTo>
                  <a:lnTo>
                    <a:pt x="10576" y="2332"/>
                  </a:lnTo>
                  <a:lnTo>
                    <a:pt x="11335" y="5990"/>
                  </a:lnTo>
                  <a:lnTo>
                    <a:pt x="11505" y="6899"/>
                  </a:lnTo>
                  <a:lnTo>
                    <a:pt x="11676" y="7828"/>
                  </a:lnTo>
                  <a:lnTo>
                    <a:pt x="11827" y="8757"/>
                  </a:lnTo>
                  <a:lnTo>
                    <a:pt x="11960" y="9667"/>
                  </a:lnTo>
                  <a:lnTo>
                    <a:pt x="12074" y="10520"/>
                  </a:lnTo>
                  <a:lnTo>
                    <a:pt x="12131" y="11372"/>
                  </a:lnTo>
                  <a:lnTo>
                    <a:pt x="12168" y="12225"/>
                  </a:lnTo>
                  <a:lnTo>
                    <a:pt x="12187" y="13078"/>
                  </a:lnTo>
                  <a:lnTo>
                    <a:pt x="12187" y="13761"/>
                  </a:lnTo>
                  <a:lnTo>
                    <a:pt x="12168" y="13931"/>
                  </a:lnTo>
                  <a:lnTo>
                    <a:pt x="12150" y="14064"/>
                  </a:lnTo>
                  <a:lnTo>
                    <a:pt x="12131" y="14197"/>
                  </a:lnTo>
                  <a:lnTo>
                    <a:pt x="12093" y="14310"/>
                  </a:lnTo>
                  <a:lnTo>
                    <a:pt x="12036" y="14405"/>
                  </a:lnTo>
                  <a:lnTo>
                    <a:pt x="11998" y="14500"/>
                  </a:lnTo>
                  <a:lnTo>
                    <a:pt x="11922" y="14576"/>
                  </a:lnTo>
                  <a:lnTo>
                    <a:pt x="11865" y="14651"/>
                  </a:lnTo>
                  <a:lnTo>
                    <a:pt x="11695" y="14765"/>
                  </a:lnTo>
                  <a:lnTo>
                    <a:pt x="11505" y="14860"/>
                  </a:lnTo>
                  <a:lnTo>
                    <a:pt x="11088" y="15030"/>
                  </a:lnTo>
                  <a:lnTo>
                    <a:pt x="10614" y="15182"/>
                  </a:lnTo>
                  <a:lnTo>
                    <a:pt x="10122" y="15334"/>
                  </a:lnTo>
                  <a:lnTo>
                    <a:pt x="9629" y="15447"/>
                  </a:lnTo>
                  <a:lnTo>
                    <a:pt x="9136" y="15561"/>
                  </a:lnTo>
                  <a:lnTo>
                    <a:pt x="8662" y="15637"/>
                  </a:lnTo>
                  <a:lnTo>
                    <a:pt x="8169" y="15694"/>
                  </a:lnTo>
                  <a:lnTo>
                    <a:pt x="7677" y="15732"/>
                  </a:lnTo>
                  <a:lnTo>
                    <a:pt x="7184" y="15751"/>
                  </a:lnTo>
                  <a:lnTo>
                    <a:pt x="7165" y="15751"/>
                  </a:lnTo>
                  <a:lnTo>
                    <a:pt x="7070" y="15732"/>
                  </a:lnTo>
                  <a:lnTo>
                    <a:pt x="6975" y="15713"/>
                  </a:lnTo>
                  <a:lnTo>
                    <a:pt x="6880" y="15675"/>
                  </a:lnTo>
                  <a:lnTo>
                    <a:pt x="6786" y="15618"/>
                  </a:lnTo>
                  <a:lnTo>
                    <a:pt x="6596" y="15466"/>
                  </a:lnTo>
                  <a:lnTo>
                    <a:pt x="6426" y="15277"/>
                  </a:lnTo>
                  <a:lnTo>
                    <a:pt x="6274" y="15087"/>
                  </a:lnTo>
                  <a:lnTo>
                    <a:pt x="6141" y="14898"/>
                  </a:lnTo>
                  <a:lnTo>
                    <a:pt x="5914" y="14538"/>
                  </a:lnTo>
                  <a:lnTo>
                    <a:pt x="5705" y="14178"/>
                  </a:lnTo>
                  <a:lnTo>
                    <a:pt x="5516" y="13798"/>
                  </a:lnTo>
                  <a:lnTo>
                    <a:pt x="5383" y="13419"/>
                  </a:lnTo>
                  <a:lnTo>
                    <a:pt x="5250" y="13021"/>
                  </a:lnTo>
                  <a:lnTo>
                    <a:pt x="5023" y="12206"/>
                  </a:lnTo>
                  <a:lnTo>
                    <a:pt x="4909" y="11808"/>
                  </a:lnTo>
                  <a:lnTo>
                    <a:pt x="4796" y="11410"/>
                  </a:lnTo>
                  <a:lnTo>
                    <a:pt x="4796" y="11410"/>
                  </a:lnTo>
                  <a:lnTo>
                    <a:pt x="5307" y="11752"/>
                  </a:lnTo>
                  <a:lnTo>
                    <a:pt x="5819" y="12131"/>
                  </a:lnTo>
                  <a:lnTo>
                    <a:pt x="6331" y="12510"/>
                  </a:lnTo>
                  <a:lnTo>
                    <a:pt x="6862" y="12870"/>
                  </a:lnTo>
                  <a:lnTo>
                    <a:pt x="7127" y="13040"/>
                  </a:lnTo>
                  <a:lnTo>
                    <a:pt x="7392" y="13192"/>
                  </a:lnTo>
                  <a:lnTo>
                    <a:pt x="7677" y="13325"/>
                  </a:lnTo>
                  <a:lnTo>
                    <a:pt x="7942" y="13457"/>
                  </a:lnTo>
                  <a:lnTo>
                    <a:pt x="8245" y="13552"/>
                  </a:lnTo>
                  <a:lnTo>
                    <a:pt x="8529" y="13628"/>
                  </a:lnTo>
                  <a:lnTo>
                    <a:pt x="8833" y="13666"/>
                  </a:lnTo>
                  <a:lnTo>
                    <a:pt x="9136" y="13685"/>
                  </a:lnTo>
                  <a:lnTo>
                    <a:pt x="9344" y="13685"/>
                  </a:lnTo>
                  <a:lnTo>
                    <a:pt x="9553" y="13666"/>
                  </a:lnTo>
                  <a:lnTo>
                    <a:pt x="9761" y="13609"/>
                  </a:lnTo>
                  <a:lnTo>
                    <a:pt x="9989" y="13571"/>
                  </a:lnTo>
                  <a:lnTo>
                    <a:pt x="10046" y="13533"/>
                  </a:lnTo>
                  <a:lnTo>
                    <a:pt x="10084" y="13476"/>
                  </a:lnTo>
                  <a:lnTo>
                    <a:pt x="10103" y="13419"/>
                  </a:lnTo>
                  <a:lnTo>
                    <a:pt x="10103" y="13363"/>
                  </a:lnTo>
                  <a:lnTo>
                    <a:pt x="10084" y="13306"/>
                  </a:lnTo>
                  <a:lnTo>
                    <a:pt x="10046" y="13249"/>
                  </a:lnTo>
                  <a:lnTo>
                    <a:pt x="10008" y="13230"/>
                  </a:lnTo>
                  <a:lnTo>
                    <a:pt x="9951" y="13211"/>
                  </a:lnTo>
                  <a:lnTo>
                    <a:pt x="9894" y="13211"/>
                  </a:lnTo>
                  <a:lnTo>
                    <a:pt x="9686" y="13268"/>
                  </a:lnTo>
                  <a:lnTo>
                    <a:pt x="9496" y="13306"/>
                  </a:lnTo>
                  <a:lnTo>
                    <a:pt x="9307" y="13325"/>
                  </a:lnTo>
                  <a:lnTo>
                    <a:pt x="9117" y="13325"/>
                  </a:lnTo>
                  <a:lnTo>
                    <a:pt x="8814" y="13306"/>
                  </a:lnTo>
                  <a:lnTo>
                    <a:pt x="8529" y="13268"/>
                  </a:lnTo>
                  <a:lnTo>
                    <a:pt x="8245" y="13192"/>
                  </a:lnTo>
                  <a:lnTo>
                    <a:pt x="7961" y="13078"/>
                  </a:lnTo>
                  <a:lnTo>
                    <a:pt x="7677" y="12965"/>
                  </a:lnTo>
                  <a:lnTo>
                    <a:pt x="7411" y="12813"/>
                  </a:lnTo>
                  <a:lnTo>
                    <a:pt x="7146" y="12642"/>
                  </a:lnTo>
                  <a:lnTo>
                    <a:pt x="6880" y="12472"/>
                  </a:lnTo>
                  <a:lnTo>
                    <a:pt x="6369" y="12112"/>
                  </a:lnTo>
                  <a:lnTo>
                    <a:pt x="5857" y="11733"/>
                  </a:lnTo>
                  <a:lnTo>
                    <a:pt x="5364" y="11353"/>
                  </a:lnTo>
                  <a:lnTo>
                    <a:pt x="5099" y="11183"/>
                  </a:lnTo>
                  <a:lnTo>
                    <a:pt x="4852" y="11031"/>
                  </a:lnTo>
                  <a:lnTo>
                    <a:pt x="4815" y="11012"/>
                  </a:lnTo>
                  <a:lnTo>
                    <a:pt x="4701" y="11012"/>
                  </a:lnTo>
                  <a:lnTo>
                    <a:pt x="4663" y="11050"/>
                  </a:lnTo>
                  <a:lnTo>
                    <a:pt x="4454" y="10538"/>
                  </a:lnTo>
                  <a:lnTo>
                    <a:pt x="4227" y="10027"/>
                  </a:lnTo>
                  <a:lnTo>
                    <a:pt x="3753" y="9022"/>
                  </a:lnTo>
                  <a:lnTo>
                    <a:pt x="3241" y="8018"/>
                  </a:lnTo>
                  <a:lnTo>
                    <a:pt x="2711" y="7032"/>
                  </a:lnTo>
                  <a:lnTo>
                    <a:pt x="3033" y="7316"/>
                  </a:lnTo>
                  <a:lnTo>
                    <a:pt x="3374" y="7582"/>
                  </a:lnTo>
                  <a:lnTo>
                    <a:pt x="3696" y="7847"/>
                  </a:lnTo>
                  <a:lnTo>
                    <a:pt x="4056" y="8093"/>
                  </a:lnTo>
                  <a:lnTo>
                    <a:pt x="4398" y="8340"/>
                  </a:lnTo>
                  <a:lnTo>
                    <a:pt x="4758" y="8567"/>
                  </a:lnTo>
                  <a:lnTo>
                    <a:pt x="5118" y="8795"/>
                  </a:lnTo>
                  <a:lnTo>
                    <a:pt x="5497" y="8984"/>
                  </a:lnTo>
                  <a:lnTo>
                    <a:pt x="5876" y="9193"/>
                  </a:lnTo>
                  <a:lnTo>
                    <a:pt x="6255" y="9363"/>
                  </a:lnTo>
                  <a:lnTo>
                    <a:pt x="6634" y="9534"/>
                  </a:lnTo>
                  <a:lnTo>
                    <a:pt x="7032" y="9705"/>
                  </a:lnTo>
                  <a:lnTo>
                    <a:pt x="7430" y="9837"/>
                  </a:lnTo>
                  <a:lnTo>
                    <a:pt x="7847" y="9970"/>
                  </a:lnTo>
                  <a:lnTo>
                    <a:pt x="8264" y="10103"/>
                  </a:lnTo>
                  <a:lnTo>
                    <a:pt x="8681" y="10216"/>
                  </a:lnTo>
                  <a:lnTo>
                    <a:pt x="8719" y="10216"/>
                  </a:lnTo>
                  <a:lnTo>
                    <a:pt x="8776" y="10197"/>
                  </a:lnTo>
                  <a:lnTo>
                    <a:pt x="8833" y="10159"/>
                  </a:lnTo>
                  <a:lnTo>
                    <a:pt x="8871" y="10122"/>
                  </a:lnTo>
                  <a:lnTo>
                    <a:pt x="8890" y="10065"/>
                  </a:lnTo>
                  <a:lnTo>
                    <a:pt x="8890" y="9989"/>
                  </a:lnTo>
                  <a:lnTo>
                    <a:pt x="8871" y="9932"/>
                  </a:lnTo>
                  <a:lnTo>
                    <a:pt x="8833" y="9894"/>
                  </a:lnTo>
                  <a:lnTo>
                    <a:pt x="8776" y="9856"/>
                  </a:lnTo>
                  <a:lnTo>
                    <a:pt x="8359" y="9761"/>
                  </a:lnTo>
                  <a:lnTo>
                    <a:pt x="7942" y="9629"/>
                  </a:lnTo>
                  <a:lnTo>
                    <a:pt x="7525" y="9496"/>
                  </a:lnTo>
                  <a:lnTo>
                    <a:pt x="7127" y="9344"/>
                  </a:lnTo>
                  <a:lnTo>
                    <a:pt x="6729" y="9193"/>
                  </a:lnTo>
                  <a:lnTo>
                    <a:pt x="6350" y="9022"/>
                  </a:lnTo>
                  <a:lnTo>
                    <a:pt x="5952" y="8833"/>
                  </a:lnTo>
                  <a:lnTo>
                    <a:pt x="5592" y="8643"/>
                  </a:lnTo>
                  <a:lnTo>
                    <a:pt x="5213" y="8435"/>
                  </a:lnTo>
                  <a:lnTo>
                    <a:pt x="4852" y="8207"/>
                  </a:lnTo>
                  <a:lnTo>
                    <a:pt x="4492" y="7980"/>
                  </a:lnTo>
                  <a:lnTo>
                    <a:pt x="4151" y="7733"/>
                  </a:lnTo>
                  <a:lnTo>
                    <a:pt x="3810" y="7468"/>
                  </a:lnTo>
                  <a:lnTo>
                    <a:pt x="3469" y="7203"/>
                  </a:lnTo>
                  <a:lnTo>
                    <a:pt x="3147" y="6937"/>
                  </a:lnTo>
                  <a:lnTo>
                    <a:pt x="2824" y="6634"/>
                  </a:lnTo>
                  <a:lnTo>
                    <a:pt x="2768" y="6596"/>
                  </a:lnTo>
                  <a:lnTo>
                    <a:pt x="2654" y="6596"/>
                  </a:lnTo>
                  <a:lnTo>
                    <a:pt x="2597" y="6615"/>
                  </a:lnTo>
                  <a:lnTo>
                    <a:pt x="2559" y="6653"/>
                  </a:lnTo>
                  <a:lnTo>
                    <a:pt x="2540" y="6691"/>
                  </a:lnTo>
                  <a:lnTo>
                    <a:pt x="1858" y="5364"/>
                  </a:lnTo>
                  <a:lnTo>
                    <a:pt x="2275" y="5345"/>
                  </a:lnTo>
                  <a:lnTo>
                    <a:pt x="2711" y="5307"/>
                  </a:lnTo>
                  <a:lnTo>
                    <a:pt x="3147" y="5269"/>
                  </a:lnTo>
                  <a:lnTo>
                    <a:pt x="3583" y="5213"/>
                  </a:lnTo>
                  <a:lnTo>
                    <a:pt x="4435" y="5061"/>
                  </a:lnTo>
                  <a:lnTo>
                    <a:pt x="5269" y="4871"/>
                  </a:lnTo>
                  <a:lnTo>
                    <a:pt x="5326" y="4909"/>
                  </a:lnTo>
                  <a:lnTo>
                    <a:pt x="5592" y="5118"/>
                  </a:lnTo>
                  <a:lnTo>
                    <a:pt x="5876" y="5307"/>
                  </a:lnTo>
                  <a:lnTo>
                    <a:pt x="6160" y="5497"/>
                  </a:lnTo>
                  <a:lnTo>
                    <a:pt x="6445" y="5667"/>
                  </a:lnTo>
                  <a:lnTo>
                    <a:pt x="6729" y="5819"/>
                  </a:lnTo>
                  <a:lnTo>
                    <a:pt x="7032" y="5971"/>
                  </a:lnTo>
                  <a:lnTo>
                    <a:pt x="7335" y="6103"/>
                  </a:lnTo>
                  <a:lnTo>
                    <a:pt x="7658" y="6217"/>
                  </a:lnTo>
                  <a:lnTo>
                    <a:pt x="7961" y="6331"/>
                  </a:lnTo>
                  <a:lnTo>
                    <a:pt x="8283" y="6426"/>
                  </a:lnTo>
                  <a:lnTo>
                    <a:pt x="8605" y="6501"/>
                  </a:lnTo>
                  <a:lnTo>
                    <a:pt x="8927" y="6577"/>
                  </a:lnTo>
                  <a:lnTo>
                    <a:pt x="9250" y="6634"/>
                  </a:lnTo>
                  <a:lnTo>
                    <a:pt x="9591" y="6691"/>
                  </a:lnTo>
                  <a:lnTo>
                    <a:pt x="9932" y="6729"/>
                  </a:lnTo>
                  <a:lnTo>
                    <a:pt x="10273" y="6748"/>
                  </a:lnTo>
                  <a:lnTo>
                    <a:pt x="10349" y="6729"/>
                  </a:lnTo>
                  <a:lnTo>
                    <a:pt x="10406" y="6691"/>
                  </a:lnTo>
                  <a:lnTo>
                    <a:pt x="10425" y="6634"/>
                  </a:lnTo>
                  <a:lnTo>
                    <a:pt x="10444" y="6577"/>
                  </a:lnTo>
                  <a:lnTo>
                    <a:pt x="10425" y="6501"/>
                  </a:lnTo>
                  <a:lnTo>
                    <a:pt x="10406" y="6445"/>
                  </a:lnTo>
                  <a:lnTo>
                    <a:pt x="10349" y="6407"/>
                  </a:lnTo>
                  <a:lnTo>
                    <a:pt x="10273" y="6388"/>
                  </a:lnTo>
                  <a:lnTo>
                    <a:pt x="9951" y="6369"/>
                  </a:lnTo>
                  <a:lnTo>
                    <a:pt x="9648" y="6331"/>
                  </a:lnTo>
                  <a:lnTo>
                    <a:pt x="9344" y="6293"/>
                  </a:lnTo>
                  <a:lnTo>
                    <a:pt x="9041" y="6236"/>
                  </a:lnTo>
                  <a:lnTo>
                    <a:pt x="8738" y="6179"/>
                  </a:lnTo>
                  <a:lnTo>
                    <a:pt x="8435" y="6103"/>
                  </a:lnTo>
                  <a:lnTo>
                    <a:pt x="8150" y="6009"/>
                  </a:lnTo>
                  <a:lnTo>
                    <a:pt x="7866" y="5914"/>
                  </a:lnTo>
                  <a:lnTo>
                    <a:pt x="7582" y="5819"/>
                  </a:lnTo>
                  <a:lnTo>
                    <a:pt x="7297" y="5686"/>
                  </a:lnTo>
                  <a:lnTo>
                    <a:pt x="7013" y="5554"/>
                  </a:lnTo>
                  <a:lnTo>
                    <a:pt x="6748" y="5421"/>
                  </a:lnTo>
                  <a:lnTo>
                    <a:pt x="6482" y="5269"/>
                  </a:lnTo>
                  <a:lnTo>
                    <a:pt x="6217" y="5118"/>
                  </a:lnTo>
                  <a:lnTo>
                    <a:pt x="5952" y="4928"/>
                  </a:lnTo>
                  <a:lnTo>
                    <a:pt x="5705" y="4758"/>
                  </a:lnTo>
                  <a:lnTo>
                    <a:pt x="6122" y="4625"/>
                  </a:lnTo>
                  <a:lnTo>
                    <a:pt x="6539" y="4492"/>
                  </a:lnTo>
                  <a:lnTo>
                    <a:pt x="6937" y="4341"/>
                  </a:lnTo>
                  <a:lnTo>
                    <a:pt x="7354" y="4170"/>
                  </a:lnTo>
                  <a:lnTo>
                    <a:pt x="8150" y="3829"/>
                  </a:lnTo>
                  <a:lnTo>
                    <a:pt x="8927" y="3431"/>
                  </a:lnTo>
                  <a:lnTo>
                    <a:pt x="9477" y="3128"/>
                  </a:lnTo>
                  <a:lnTo>
                    <a:pt x="9761" y="2957"/>
                  </a:lnTo>
                  <a:lnTo>
                    <a:pt x="10008" y="2768"/>
                  </a:lnTo>
                  <a:lnTo>
                    <a:pt x="10140" y="2654"/>
                  </a:lnTo>
                  <a:lnTo>
                    <a:pt x="10235" y="2540"/>
                  </a:lnTo>
                  <a:lnTo>
                    <a:pt x="10330" y="2426"/>
                  </a:lnTo>
                  <a:lnTo>
                    <a:pt x="10425" y="2294"/>
                  </a:lnTo>
                  <a:lnTo>
                    <a:pt x="10482" y="2161"/>
                  </a:lnTo>
                  <a:lnTo>
                    <a:pt x="10520" y="2009"/>
                  </a:lnTo>
                  <a:lnTo>
                    <a:pt x="10557" y="1858"/>
                  </a:lnTo>
                  <a:lnTo>
                    <a:pt x="10557" y="1687"/>
                  </a:lnTo>
                  <a:lnTo>
                    <a:pt x="10520" y="1611"/>
                  </a:lnTo>
                  <a:lnTo>
                    <a:pt x="10482" y="1555"/>
                  </a:lnTo>
                  <a:lnTo>
                    <a:pt x="10425" y="1517"/>
                  </a:lnTo>
                  <a:lnTo>
                    <a:pt x="10292" y="1517"/>
                  </a:lnTo>
                  <a:lnTo>
                    <a:pt x="10235" y="1555"/>
                  </a:lnTo>
                  <a:lnTo>
                    <a:pt x="10197" y="1611"/>
                  </a:lnTo>
                  <a:lnTo>
                    <a:pt x="10197" y="1687"/>
                  </a:lnTo>
                  <a:lnTo>
                    <a:pt x="10178" y="1858"/>
                  </a:lnTo>
                  <a:lnTo>
                    <a:pt x="10140" y="2009"/>
                  </a:lnTo>
                  <a:lnTo>
                    <a:pt x="10065" y="2180"/>
                  </a:lnTo>
                  <a:lnTo>
                    <a:pt x="9951" y="2313"/>
                  </a:lnTo>
                  <a:lnTo>
                    <a:pt x="9818" y="2464"/>
                  </a:lnTo>
                  <a:lnTo>
                    <a:pt x="9667" y="2597"/>
                  </a:lnTo>
                  <a:lnTo>
                    <a:pt x="9496" y="2730"/>
                  </a:lnTo>
                  <a:lnTo>
                    <a:pt x="9325" y="2843"/>
                  </a:lnTo>
                  <a:lnTo>
                    <a:pt x="8946" y="3052"/>
                  </a:lnTo>
                  <a:lnTo>
                    <a:pt x="8548" y="3241"/>
                  </a:lnTo>
                  <a:lnTo>
                    <a:pt x="7904" y="3545"/>
                  </a:lnTo>
                  <a:lnTo>
                    <a:pt x="7278" y="3829"/>
                  </a:lnTo>
                  <a:lnTo>
                    <a:pt x="6634" y="4075"/>
                  </a:lnTo>
                  <a:lnTo>
                    <a:pt x="5971" y="4284"/>
                  </a:lnTo>
                  <a:lnTo>
                    <a:pt x="5326" y="4492"/>
                  </a:lnTo>
                  <a:lnTo>
                    <a:pt x="4644" y="4663"/>
                  </a:lnTo>
                  <a:lnTo>
                    <a:pt x="3962" y="4796"/>
                  </a:lnTo>
                  <a:lnTo>
                    <a:pt x="3279" y="4890"/>
                  </a:lnTo>
                  <a:lnTo>
                    <a:pt x="2597" y="4966"/>
                  </a:lnTo>
                  <a:lnTo>
                    <a:pt x="1972" y="5004"/>
                  </a:lnTo>
                  <a:lnTo>
                    <a:pt x="1365" y="5023"/>
                  </a:lnTo>
                  <a:lnTo>
                    <a:pt x="1346" y="5023"/>
                  </a:lnTo>
                  <a:lnTo>
                    <a:pt x="1232" y="5004"/>
                  </a:lnTo>
                  <a:lnTo>
                    <a:pt x="1138" y="4947"/>
                  </a:lnTo>
                  <a:lnTo>
                    <a:pt x="1043" y="4852"/>
                  </a:lnTo>
                  <a:lnTo>
                    <a:pt x="967" y="4758"/>
                  </a:lnTo>
                  <a:lnTo>
                    <a:pt x="891" y="4625"/>
                  </a:lnTo>
                  <a:lnTo>
                    <a:pt x="815" y="4492"/>
                  </a:lnTo>
                  <a:lnTo>
                    <a:pt x="702" y="4208"/>
                  </a:lnTo>
                  <a:lnTo>
                    <a:pt x="1289" y="4208"/>
                  </a:lnTo>
                  <a:lnTo>
                    <a:pt x="1592" y="4227"/>
                  </a:lnTo>
                  <a:lnTo>
                    <a:pt x="1990" y="4208"/>
                  </a:lnTo>
                  <a:lnTo>
                    <a:pt x="2389" y="4189"/>
                  </a:lnTo>
                  <a:lnTo>
                    <a:pt x="3185" y="4132"/>
                  </a:lnTo>
                  <a:lnTo>
                    <a:pt x="3981" y="4018"/>
                  </a:lnTo>
                  <a:lnTo>
                    <a:pt x="4758" y="3867"/>
                  </a:lnTo>
                  <a:lnTo>
                    <a:pt x="5156" y="3772"/>
                  </a:lnTo>
                  <a:lnTo>
                    <a:pt x="5535" y="3677"/>
                  </a:lnTo>
                  <a:lnTo>
                    <a:pt x="5914" y="3564"/>
                  </a:lnTo>
                  <a:lnTo>
                    <a:pt x="6293" y="3450"/>
                  </a:lnTo>
                  <a:lnTo>
                    <a:pt x="7051" y="3185"/>
                  </a:lnTo>
                  <a:lnTo>
                    <a:pt x="7790" y="2881"/>
                  </a:lnTo>
                  <a:lnTo>
                    <a:pt x="8454" y="2578"/>
                  </a:lnTo>
                  <a:lnTo>
                    <a:pt x="8795" y="2407"/>
                  </a:lnTo>
                  <a:lnTo>
                    <a:pt x="9136" y="2218"/>
                  </a:lnTo>
                  <a:lnTo>
                    <a:pt x="9477" y="2009"/>
                  </a:lnTo>
                  <a:lnTo>
                    <a:pt x="9780" y="1782"/>
                  </a:lnTo>
                  <a:lnTo>
                    <a:pt x="10046" y="1517"/>
                  </a:lnTo>
                  <a:lnTo>
                    <a:pt x="10178" y="1384"/>
                  </a:lnTo>
                  <a:lnTo>
                    <a:pt x="10273" y="1251"/>
                  </a:lnTo>
                  <a:lnTo>
                    <a:pt x="10387" y="1062"/>
                  </a:lnTo>
                  <a:lnTo>
                    <a:pt x="10463" y="910"/>
                  </a:lnTo>
                  <a:lnTo>
                    <a:pt x="10520" y="758"/>
                  </a:lnTo>
                  <a:lnTo>
                    <a:pt x="10520" y="626"/>
                  </a:lnTo>
                  <a:lnTo>
                    <a:pt x="10501" y="512"/>
                  </a:lnTo>
                  <a:lnTo>
                    <a:pt x="10463" y="417"/>
                  </a:lnTo>
                  <a:lnTo>
                    <a:pt x="10387" y="323"/>
                  </a:lnTo>
                  <a:lnTo>
                    <a:pt x="10292" y="247"/>
                  </a:lnTo>
                  <a:lnTo>
                    <a:pt x="10178" y="171"/>
                  </a:lnTo>
                  <a:lnTo>
                    <a:pt x="10046" y="133"/>
                  </a:lnTo>
                  <a:lnTo>
                    <a:pt x="9894" y="76"/>
                  </a:lnTo>
                  <a:lnTo>
                    <a:pt x="9742" y="57"/>
                  </a:lnTo>
                  <a:lnTo>
                    <a:pt x="9382"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1075250" y="4518500"/>
              <a:ext cx="314175" cy="403725"/>
            </a:xfrm>
            <a:custGeom>
              <a:avLst/>
              <a:gdLst/>
              <a:ahLst/>
              <a:cxnLst/>
              <a:rect l="l" t="t" r="r" b="b"/>
              <a:pathLst>
                <a:path w="12567" h="16149" fill="none" extrusionOk="0">
                  <a:moveTo>
                    <a:pt x="8984" y="0"/>
                  </a:moveTo>
                  <a:lnTo>
                    <a:pt x="8984" y="0"/>
                  </a:lnTo>
                  <a:lnTo>
                    <a:pt x="8662" y="0"/>
                  </a:lnTo>
                  <a:lnTo>
                    <a:pt x="8359" y="19"/>
                  </a:lnTo>
                  <a:lnTo>
                    <a:pt x="7752" y="76"/>
                  </a:lnTo>
                  <a:lnTo>
                    <a:pt x="7241" y="152"/>
                  </a:lnTo>
                  <a:lnTo>
                    <a:pt x="6880" y="209"/>
                  </a:lnTo>
                  <a:lnTo>
                    <a:pt x="6880" y="209"/>
                  </a:lnTo>
                  <a:lnTo>
                    <a:pt x="6824" y="247"/>
                  </a:lnTo>
                  <a:lnTo>
                    <a:pt x="6786" y="285"/>
                  </a:lnTo>
                  <a:lnTo>
                    <a:pt x="6767" y="341"/>
                  </a:lnTo>
                  <a:lnTo>
                    <a:pt x="6767" y="398"/>
                  </a:lnTo>
                  <a:lnTo>
                    <a:pt x="6786" y="474"/>
                  </a:lnTo>
                  <a:lnTo>
                    <a:pt x="6824" y="512"/>
                  </a:lnTo>
                  <a:lnTo>
                    <a:pt x="6880" y="550"/>
                  </a:lnTo>
                  <a:lnTo>
                    <a:pt x="6937" y="569"/>
                  </a:lnTo>
                  <a:lnTo>
                    <a:pt x="6937" y="569"/>
                  </a:lnTo>
                  <a:lnTo>
                    <a:pt x="6975" y="550"/>
                  </a:lnTo>
                  <a:lnTo>
                    <a:pt x="6975" y="550"/>
                  </a:lnTo>
                  <a:lnTo>
                    <a:pt x="7449" y="474"/>
                  </a:lnTo>
                  <a:lnTo>
                    <a:pt x="7904" y="417"/>
                  </a:lnTo>
                  <a:lnTo>
                    <a:pt x="8378" y="379"/>
                  </a:lnTo>
                  <a:lnTo>
                    <a:pt x="8833" y="360"/>
                  </a:lnTo>
                  <a:lnTo>
                    <a:pt x="8833" y="360"/>
                  </a:lnTo>
                  <a:lnTo>
                    <a:pt x="9250" y="379"/>
                  </a:lnTo>
                  <a:lnTo>
                    <a:pt x="9250" y="379"/>
                  </a:lnTo>
                  <a:lnTo>
                    <a:pt x="9591" y="398"/>
                  </a:lnTo>
                  <a:lnTo>
                    <a:pt x="9591" y="398"/>
                  </a:lnTo>
                  <a:lnTo>
                    <a:pt x="9799" y="493"/>
                  </a:lnTo>
                  <a:lnTo>
                    <a:pt x="9970" y="569"/>
                  </a:lnTo>
                  <a:lnTo>
                    <a:pt x="10065" y="664"/>
                  </a:lnTo>
                  <a:lnTo>
                    <a:pt x="10103" y="721"/>
                  </a:lnTo>
                  <a:lnTo>
                    <a:pt x="10122" y="777"/>
                  </a:lnTo>
                  <a:lnTo>
                    <a:pt x="10122" y="815"/>
                  </a:lnTo>
                  <a:lnTo>
                    <a:pt x="10122" y="872"/>
                  </a:lnTo>
                  <a:lnTo>
                    <a:pt x="10084" y="986"/>
                  </a:lnTo>
                  <a:lnTo>
                    <a:pt x="9970" y="1100"/>
                  </a:lnTo>
                  <a:lnTo>
                    <a:pt x="9818" y="1232"/>
                  </a:lnTo>
                  <a:lnTo>
                    <a:pt x="9818" y="1232"/>
                  </a:lnTo>
                  <a:lnTo>
                    <a:pt x="9705" y="1346"/>
                  </a:lnTo>
                  <a:lnTo>
                    <a:pt x="9572" y="1460"/>
                  </a:lnTo>
                  <a:lnTo>
                    <a:pt x="9307" y="1668"/>
                  </a:lnTo>
                  <a:lnTo>
                    <a:pt x="9022" y="1839"/>
                  </a:lnTo>
                  <a:lnTo>
                    <a:pt x="8719" y="2009"/>
                  </a:lnTo>
                  <a:lnTo>
                    <a:pt x="8719" y="2009"/>
                  </a:lnTo>
                  <a:lnTo>
                    <a:pt x="8245" y="2256"/>
                  </a:lnTo>
                  <a:lnTo>
                    <a:pt x="7752" y="2502"/>
                  </a:lnTo>
                  <a:lnTo>
                    <a:pt x="7260" y="2711"/>
                  </a:lnTo>
                  <a:lnTo>
                    <a:pt x="6748" y="2919"/>
                  </a:lnTo>
                  <a:lnTo>
                    <a:pt x="6236" y="3090"/>
                  </a:lnTo>
                  <a:lnTo>
                    <a:pt x="5724" y="3241"/>
                  </a:lnTo>
                  <a:lnTo>
                    <a:pt x="5194" y="3393"/>
                  </a:lnTo>
                  <a:lnTo>
                    <a:pt x="4663" y="3526"/>
                  </a:lnTo>
                  <a:lnTo>
                    <a:pt x="4663" y="3526"/>
                  </a:lnTo>
                  <a:lnTo>
                    <a:pt x="4132" y="3620"/>
                  </a:lnTo>
                  <a:lnTo>
                    <a:pt x="3602" y="3715"/>
                  </a:lnTo>
                  <a:lnTo>
                    <a:pt x="3071" y="3772"/>
                  </a:lnTo>
                  <a:lnTo>
                    <a:pt x="2540" y="3829"/>
                  </a:lnTo>
                  <a:lnTo>
                    <a:pt x="2540" y="3829"/>
                  </a:lnTo>
                  <a:lnTo>
                    <a:pt x="2066" y="3848"/>
                  </a:lnTo>
                  <a:lnTo>
                    <a:pt x="1592" y="3867"/>
                  </a:lnTo>
                  <a:lnTo>
                    <a:pt x="1592" y="3867"/>
                  </a:lnTo>
                  <a:lnTo>
                    <a:pt x="1574" y="3867"/>
                  </a:lnTo>
                  <a:lnTo>
                    <a:pt x="1574" y="3867"/>
                  </a:lnTo>
                  <a:lnTo>
                    <a:pt x="1384" y="3848"/>
                  </a:lnTo>
                  <a:lnTo>
                    <a:pt x="1175" y="3829"/>
                  </a:lnTo>
                  <a:lnTo>
                    <a:pt x="967" y="3772"/>
                  </a:lnTo>
                  <a:lnTo>
                    <a:pt x="777" y="3696"/>
                  </a:lnTo>
                  <a:lnTo>
                    <a:pt x="702" y="3658"/>
                  </a:lnTo>
                  <a:lnTo>
                    <a:pt x="645" y="3601"/>
                  </a:lnTo>
                  <a:lnTo>
                    <a:pt x="607" y="3545"/>
                  </a:lnTo>
                  <a:lnTo>
                    <a:pt x="588" y="3469"/>
                  </a:lnTo>
                  <a:lnTo>
                    <a:pt x="588" y="3393"/>
                  </a:lnTo>
                  <a:lnTo>
                    <a:pt x="607" y="3298"/>
                  </a:lnTo>
                  <a:lnTo>
                    <a:pt x="683" y="3203"/>
                  </a:lnTo>
                  <a:lnTo>
                    <a:pt x="759" y="3109"/>
                  </a:lnTo>
                  <a:lnTo>
                    <a:pt x="759" y="3109"/>
                  </a:lnTo>
                  <a:lnTo>
                    <a:pt x="1157" y="2768"/>
                  </a:lnTo>
                  <a:lnTo>
                    <a:pt x="1555" y="2445"/>
                  </a:lnTo>
                  <a:lnTo>
                    <a:pt x="1972" y="2142"/>
                  </a:lnTo>
                  <a:lnTo>
                    <a:pt x="2407" y="1877"/>
                  </a:lnTo>
                  <a:lnTo>
                    <a:pt x="2881" y="1649"/>
                  </a:lnTo>
                  <a:lnTo>
                    <a:pt x="3336" y="1441"/>
                  </a:lnTo>
                  <a:lnTo>
                    <a:pt x="3829" y="1251"/>
                  </a:lnTo>
                  <a:lnTo>
                    <a:pt x="4303" y="1081"/>
                  </a:lnTo>
                  <a:lnTo>
                    <a:pt x="4303" y="1081"/>
                  </a:lnTo>
                  <a:lnTo>
                    <a:pt x="4379" y="1043"/>
                  </a:lnTo>
                  <a:lnTo>
                    <a:pt x="4417" y="1005"/>
                  </a:lnTo>
                  <a:lnTo>
                    <a:pt x="4435" y="948"/>
                  </a:lnTo>
                  <a:lnTo>
                    <a:pt x="4435" y="891"/>
                  </a:lnTo>
                  <a:lnTo>
                    <a:pt x="4417" y="815"/>
                  </a:lnTo>
                  <a:lnTo>
                    <a:pt x="4379" y="777"/>
                  </a:lnTo>
                  <a:lnTo>
                    <a:pt x="4322" y="740"/>
                  </a:lnTo>
                  <a:lnTo>
                    <a:pt x="4265" y="721"/>
                  </a:lnTo>
                  <a:lnTo>
                    <a:pt x="4265" y="721"/>
                  </a:lnTo>
                  <a:lnTo>
                    <a:pt x="4208" y="740"/>
                  </a:lnTo>
                  <a:lnTo>
                    <a:pt x="4208" y="740"/>
                  </a:lnTo>
                  <a:lnTo>
                    <a:pt x="3867" y="853"/>
                  </a:lnTo>
                  <a:lnTo>
                    <a:pt x="3545" y="967"/>
                  </a:lnTo>
                  <a:lnTo>
                    <a:pt x="3204" y="1100"/>
                  </a:lnTo>
                  <a:lnTo>
                    <a:pt x="2881" y="1251"/>
                  </a:lnTo>
                  <a:lnTo>
                    <a:pt x="2559" y="1403"/>
                  </a:lnTo>
                  <a:lnTo>
                    <a:pt x="2256" y="1573"/>
                  </a:lnTo>
                  <a:lnTo>
                    <a:pt x="1953" y="1763"/>
                  </a:lnTo>
                  <a:lnTo>
                    <a:pt x="1649" y="1953"/>
                  </a:lnTo>
                  <a:lnTo>
                    <a:pt x="1649" y="1953"/>
                  </a:lnTo>
                  <a:lnTo>
                    <a:pt x="1175" y="2256"/>
                  </a:lnTo>
                  <a:lnTo>
                    <a:pt x="910" y="2445"/>
                  </a:lnTo>
                  <a:lnTo>
                    <a:pt x="626" y="2654"/>
                  </a:lnTo>
                  <a:lnTo>
                    <a:pt x="379" y="2881"/>
                  </a:lnTo>
                  <a:lnTo>
                    <a:pt x="285" y="3014"/>
                  </a:lnTo>
                  <a:lnTo>
                    <a:pt x="190" y="3128"/>
                  </a:lnTo>
                  <a:lnTo>
                    <a:pt x="114" y="3260"/>
                  </a:lnTo>
                  <a:lnTo>
                    <a:pt x="38" y="3374"/>
                  </a:lnTo>
                  <a:lnTo>
                    <a:pt x="19" y="3507"/>
                  </a:lnTo>
                  <a:lnTo>
                    <a:pt x="0" y="3639"/>
                  </a:lnTo>
                  <a:lnTo>
                    <a:pt x="0" y="3639"/>
                  </a:lnTo>
                  <a:lnTo>
                    <a:pt x="0" y="3734"/>
                  </a:lnTo>
                  <a:lnTo>
                    <a:pt x="19" y="3810"/>
                  </a:lnTo>
                  <a:lnTo>
                    <a:pt x="57" y="3886"/>
                  </a:lnTo>
                  <a:lnTo>
                    <a:pt x="95" y="3943"/>
                  </a:lnTo>
                  <a:lnTo>
                    <a:pt x="133" y="4000"/>
                  </a:lnTo>
                  <a:lnTo>
                    <a:pt x="190" y="4037"/>
                  </a:lnTo>
                  <a:lnTo>
                    <a:pt x="323" y="4113"/>
                  </a:lnTo>
                  <a:lnTo>
                    <a:pt x="323" y="4113"/>
                  </a:lnTo>
                  <a:lnTo>
                    <a:pt x="436" y="4416"/>
                  </a:lnTo>
                  <a:lnTo>
                    <a:pt x="588" y="4720"/>
                  </a:lnTo>
                  <a:lnTo>
                    <a:pt x="721" y="5004"/>
                  </a:lnTo>
                  <a:lnTo>
                    <a:pt x="891" y="5288"/>
                  </a:lnTo>
                  <a:lnTo>
                    <a:pt x="891" y="5288"/>
                  </a:lnTo>
                  <a:lnTo>
                    <a:pt x="948" y="5345"/>
                  </a:lnTo>
                  <a:lnTo>
                    <a:pt x="1024" y="5383"/>
                  </a:lnTo>
                  <a:lnTo>
                    <a:pt x="1119" y="5402"/>
                  </a:lnTo>
                  <a:lnTo>
                    <a:pt x="1213" y="5402"/>
                  </a:lnTo>
                  <a:lnTo>
                    <a:pt x="1213" y="5402"/>
                  </a:lnTo>
                  <a:lnTo>
                    <a:pt x="1460" y="5383"/>
                  </a:lnTo>
                  <a:lnTo>
                    <a:pt x="1460" y="5383"/>
                  </a:lnTo>
                  <a:lnTo>
                    <a:pt x="3393" y="9269"/>
                  </a:lnTo>
                  <a:lnTo>
                    <a:pt x="3393" y="9269"/>
                  </a:lnTo>
                  <a:lnTo>
                    <a:pt x="3829" y="10140"/>
                  </a:lnTo>
                  <a:lnTo>
                    <a:pt x="4246" y="10993"/>
                  </a:lnTo>
                  <a:lnTo>
                    <a:pt x="4246" y="10993"/>
                  </a:lnTo>
                  <a:lnTo>
                    <a:pt x="4360" y="11278"/>
                  </a:lnTo>
                  <a:lnTo>
                    <a:pt x="4473" y="11581"/>
                  </a:lnTo>
                  <a:lnTo>
                    <a:pt x="4644" y="12187"/>
                  </a:lnTo>
                  <a:lnTo>
                    <a:pt x="4815" y="12794"/>
                  </a:lnTo>
                  <a:lnTo>
                    <a:pt x="4985" y="13400"/>
                  </a:lnTo>
                  <a:lnTo>
                    <a:pt x="4985" y="13400"/>
                  </a:lnTo>
                  <a:lnTo>
                    <a:pt x="5118" y="13780"/>
                  </a:lnTo>
                  <a:lnTo>
                    <a:pt x="5288" y="14140"/>
                  </a:lnTo>
                  <a:lnTo>
                    <a:pt x="5478" y="14500"/>
                  </a:lnTo>
                  <a:lnTo>
                    <a:pt x="5686" y="14841"/>
                  </a:lnTo>
                  <a:lnTo>
                    <a:pt x="5914" y="15163"/>
                  </a:lnTo>
                  <a:lnTo>
                    <a:pt x="6179" y="15485"/>
                  </a:lnTo>
                  <a:lnTo>
                    <a:pt x="6445" y="15770"/>
                  </a:lnTo>
                  <a:lnTo>
                    <a:pt x="6729" y="16054"/>
                  </a:lnTo>
                  <a:lnTo>
                    <a:pt x="6729" y="16054"/>
                  </a:lnTo>
                  <a:lnTo>
                    <a:pt x="6805" y="16092"/>
                  </a:lnTo>
                  <a:lnTo>
                    <a:pt x="6880" y="16130"/>
                  </a:lnTo>
                  <a:lnTo>
                    <a:pt x="6994" y="16149"/>
                  </a:lnTo>
                  <a:lnTo>
                    <a:pt x="7108" y="16149"/>
                  </a:lnTo>
                  <a:lnTo>
                    <a:pt x="7108" y="16149"/>
                  </a:lnTo>
                  <a:lnTo>
                    <a:pt x="7316" y="16149"/>
                  </a:lnTo>
                  <a:lnTo>
                    <a:pt x="7525" y="16111"/>
                  </a:lnTo>
                  <a:lnTo>
                    <a:pt x="7866" y="16073"/>
                  </a:lnTo>
                  <a:lnTo>
                    <a:pt x="7866" y="16073"/>
                  </a:lnTo>
                  <a:lnTo>
                    <a:pt x="8378" y="16035"/>
                  </a:lnTo>
                  <a:lnTo>
                    <a:pt x="8890" y="15959"/>
                  </a:lnTo>
                  <a:lnTo>
                    <a:pt x="9382" y="15864"/>
                  </a:lnTo>
                  <a:lnTo>
                    <a:pt x="9894" y="15751"/>
                  </a:lnTo>
                  <a:lnTo>
                    <a:pt x="9894" y="15751"/>
                  </a:lnTo>
                  <a:lnTo>
                    <a:pt x="10595" y="15599"/>
                  </a:lnTo>
                  <a:lnTo>
                    <a:pt x="10974" y="15485"/>
                  </a:lnTo>
                  <a:lnTo>
                    <a:pt x="11353" y="15353"/>
                  </a:lnTo>
                  <a:lnTo>
                    <a:pt x="11524" y="15277"/>
                  </a:lnTo>
                  <a:lnTo>
                    <a:pt x="11695" y="15182"/>
                  </a:lnTo>
                  <a:lnTo>
                    <a:pt x="11846" y="15087"/>
                  </a:lnTo>
                  <a:lnTo>
                    <a:pt x="11998" y="14974"/>
                  </a:lnTo>
                  <a:lnTo>
                    <a:pt x="12131" y="14860"/>
                  </a:lnTo>
                  <a:lnTo>
                    <a:pt x="12263" y="14727"/>
                  </a:lnTo>
                  <a:lnTo>
                    <a:pt x="12358" y="14576"/>
                  </a:lnTo>
                  <a:lnTo>
                    <a:pt x="12453" y="14424"/>
                  </a:lnTo>
                  <a:lnTo>
                    <a:pt x="12453" y="14424"/>
                  </a:lnTo>
                  <a:lnTo>
                    <a:pt x="12510" y="14272"/>
                  </a:lnTo>
                  <a:lnTo>
                    <a:pt x="12529" y="14102"/>
                  </a:lnTo>
                  <a:lnTo>
                    <a:pt x="12548" y="13931"/>
                  </a:lnTo>
                  <a:lnTo>
                    <a:pt x="12567" y="13761"/>
                  </a:lnTo>
                  <a:lnTo>
                    <a:pt x="12548" y="13400"/>
                  </a:lnTo>
                  <a:lnTo>
                    <a:pt x="12548" y="13078"/>
                  </a:lnTo>
                  <a:lnTo>
                    <a:pt x="12548" y="13078"/>
                  </a:lnTo>
                  <a:lnTo>
                    <a:pt x="12548" y="12472"/>
                  </a:lnTo>
                  <a:lnTo>
                    <a:pt x="12510" y="11884"/>
                  </a:lnTo>
                  <a:lnTo>
                    <a:pt x="12434" y="10690"/>
                  </a:lnTo>
                  <a:lnTo>
                    <a:pt x="12434" y="10690"/>
                  </a:lnTo>
                  <a:lnTo>
                    <a:pt x="12320" y="9629"/>
                  </a:lnTo>
                  <a:lnTo>
                    <a:pt x="12187" y="8567"/>
                  </a:lnTo>
                  <a:lnTo>
                    <a:pt x="11998" y="7506"/>
                  </a:lnTo>
                  <a:lnTo>
                    <a:pt x="11808" y="6445"/>
                  </a:lnTo>
                  <a:lnTo>
                    <a:pt x="11353" y="4341"/>
                  </a:lnTo>
                  <a:lnTo>
                    <a:pt x="10918" y="2237"/>
                  </a:lnTo>
                  <a:lnTo>
                    <a:pt x="10918" y="2237"/>
                  </a:lnTo>
                  <a:lnTo>
                    <a:pt x="10899" y="2180"/>
                  </a:lnTo>
                  <a:lnTo>
                    <a:pt x="10861" y="2142"/>
                  </a:lnTo>
                  <a:lnTo>
                    <a:pt x="10804" y="2104"/>
                  </a:lnTo>
                  <a:lnTo>
                    <a:pt x="10766" y="2104"/>
                  </a:lnTo>
                  <a:lnTo>
                    <a:pt x="10766" y="2104"/>
                  </a:lnTo>
                  <a:lnTo>
                    <a:pt x="10690" y="2123"/>
                  </a:lnTo>
                  <a:lnTo>
                    <a:pt x="10614" y="2161"/>
                  </a:lnTo>
                  <a:lnTo>
                    <a:pt x="10576" y="2237"/>
                  </a:lnTo>
                  <a:lnTo>
                    <a:pt x="10557" y="2275"/>
                  </a:lnTo>
                  <a:lnTo>
                    <a:pt x="10576" y="2332"/>
                  </a:lnTo>
                  <a:lnTo>
                    <a:pt x="10576" y="2332"/>
                  </a:lnTo>
                  <a:lnTo>
                    <a:pt x="11335" y="5990"/>
                  </a:lnTo>
                  <a:lnTo>
                    <a:pt x="11505" y="6899"/>
                  </a:lnTo>
                  <a:lnTo>
                    <a:pt x="11676" y="7828"/>
                  </a:lnTo>
                  <a:lnTo>
                    <a:pt x="11827" y="8757"/>
                  </a:lnTo>
                  <a:lnTo>
                    <a:pt x="11960" y="9667"/>
                  </a:lnTo>
                  <a:lnTo>
                    <a:pt x="11960" y="9667"/>
                  </a:lnTo>
                  <a:lnTo>
                    <a:pt x="12074" y="10520"/>
                  </a:lnTo>
                  <a:lnTo>
                    <a:pt x="12131" y="11372"/>
                  </a:lnTo>
                  <a:lnTo>
                    <a:pt x="12168" y="12225"/>
                  </a:lnTo>
                  <a:lnTo>
                    <a:pt x="12187" y="13078"/>
                  </a:lnTo>
                  <a:lnTo>
                    <a:pt x="12187" y="13078"/>
                  </a:lnTo>
                  <a:lnTo>
                    <a:pt x="12187" y="13761"/>
                  </a:lnTo>
                  <a:lnTo>
                    <a:pt x="12187" y="13761"/>
                  </a:lnTo>
                  <a:lnTo>
                    <a:pt x="12168" y="13931"/>
                  </a:lnTo>
                  <a:lnTo>
                    <a:pt x="12150" y="14064"/>
                  </a:lnTo>
                  <a:lnTo>
                    <a:pt x="12131" y="14197"/>
                  </a:lnTo>
                  <a:lnTo>
                    <a:pt x="12093" y="14310"/>
                  </a:lnTo>
                  <a:lnTo>
                    <a:pt x="12036" y="14405"/>
                  </a:lnTo>
                  <a:lnTo>
                    <a:pt x="11998" y="14500"/>
                  </a:lnTo>
                  <a:lnTo>
                    <a:pt x="11922" y="14576"/>
                  </a:lnTo>
                  <a:lnTo>
                    <a:pt x="11865" y="14651"/>
                  </a:lnTo>
                  <a:lnTo>
                    <a:pt x="11695" y="14765"/>
                  </a:lnTo>
                  <a:lnTo>
                    <a:pt x="11505" y="14860"/>
                  </a:lnTo>
                  <a:lnTo>
                    <a:pt x="11088" y="15030"/>
                  </a:lnTo>
                  <a:lnTo>
                    <a:pt x="11088" y="15030"/>
                  </a:lnTo>
                  <a:lnTo>
                    <a:pt x="10614" y="15182"/>
                  </a:lnTo>
                  <a:lnTo>
                    <a:pt x="10122" y="15334"/>
                  </a:lnTo>
                  <a:lnTo>
                    <a:pt x="9629" y="15447"/>
                  </a:lnTo>
                  <a:lnTo>
                    <a:pt x="9136" y="15561"/>
                  </a:lnTo>
                  <a:lnTo>
                    <a:pt x="9136" y="15561"/>
                  </a:lnTo>
                  <a:lnTo>
                    <a:pt x="8662" y="15637"/>
                  </a:lnTo>
                  <a:lnTo>
                    <a:pt x="8169" y="15694"/>
                  </a:lnTo>
                  <a:lnTo>
                    <a:pt x="7677" y="15732"/>
                  </a:lnTo>
                  <a:lnTo>
                    <a:pt x="7184" y="15751"/>
                  </a:lnTo>
                  <a:lnTo>
                    <a:pt x="7184" y="15751"/>
                  </a:lnTo>
                  <a:lnTo>
                    <a:pt x="7165" y="15751"/>
                  </a:lnTo>
                  <a:lnTo>
                    <a:pt x="7165" y="15751"/>
                  </a:lnTo>
                  <a:lnTo>
                    <a:pt x="7070" y="15732"/>
                  </a:lnTo>
                  <a:lnTo>
                    <a:pt x="6975" y="15713"/>
                  </a:lnTo>
                  <a:lnTo>
                    <a:pt x="6880" y="15675"/>
                  </a:lnTo>
                  <a:lnTo>
                    <a:pt x="6786" y="15618"/>
                  </a:lnTo>
                  <a:lnTo>
                    <a:pt x="6596" y="15466"/>
                  </a:lnTo>
                  <a:lnTo>
                    <a:pt x="6426" y="15277"/>
                  </a:lnTo>
                  <a:lnTo>
                    <a:pt x="6274" y="15087"/>
                  </a:lnTo>
                  <a:lnTo>
                    <a:pt x="6141" y="14898"/>
                  </a:lnTo>
                  <a:lnTo>
                    <a:pt x="5914" y="14538"/>
                  </a:lnTo>
                  <a:lnTo>
                    <a:pt x="5914" y="14538"/>
                  </a:lnTo>
                  <a:lnTo>
                    <a:pt x="5705" y="14178"/>
                  </a:lnTo>
                  <a:lnTo>
                    <a:pt x="5516" y="13798"/>
                  </a:lnTo>
                  <a:lnTo>
                    <a:pt x="5383" y="13419"/>
                  </a:lnTo>
                  <a:lnTo>
                    <a:pt x="5250" y="13021"/>
                  </a:lnTo>
                  <a:lnTo>
                    <a:pt x="5023" y="12206"/>
                  </a:lnTo>
                  <a:lnTo>
                    <a:pt x="4909" y="11808"/>
                  </a:lnTo>
                  <a:lnTo>
                    <a:pt x="4796" y="11410"/>
                  </a:lnTo>
                  <a:lnTo>
                    <a:pt x="4796" y="11410"/>
                  </a:lnTo>
                  <a:lnTo>
                    <a:pt x="5307" y="11752"/>
                  </a:lnTo>
                  <a:lnTo>
                    <a:pt x="5819" y="12131"/>
                  </a:lnTo>
                  <a:lnTo>
                    <a:pt x="6331" y="12510"/>
                  </a:lnTo>
                  <a:lnTo>
                    <a:pt x="6862" y="12870"/>
                  </a:lnTo>
                  <a:lnTo>
                    <a:pt x="7127" y="13040"/>
                  </a:lnTo>
                  <a:lnTo>
                    <a:pt x="7392" y="13192"/>
                  </a:lnTo>
                  <a:lnTo>
                    <a:pt x="7677" y="13325"/>
                  </a:lnTo>
                  <a:lnTo>
                    <a:pt x="7942" y="13457"/>
                  </a:lnTo>
                  <a:lnTo>
                    <a:pt x="8245" y="13552"/>
                  </a:lnTo>
                  <a:lnTo>
                    <a:pt x="8529" y="13628"/>
                  </a:lnTo>
                  <a:lnTo>
                    <a:pt x="8833" y="13666"/>
                  </a:lnTo>
                  <a:lnTo>
                    <a:pt x="9136" y="13685"/>
                  </a:lnTo>
                  <a:lnTo>
                    <a:pt x="9136" y="13685"/>
                  </a:lnTo>
                  <a:lnTo>
                    <a:pt x="9344" y="13685"/>
                  </a:lnTo>
                  <a:lnTo>
                    <a:pt x="9553" y="13666"/>
                  </a:lnTo>
                  <a:lnTo>
                    <a:pt x="9761" y="13609"/>
                  </a:lnTo>
                  <a:lnTo>
                    <a:pt x="9989" y="13571"/>
                  </a:lnTo>
                  <a:lnTo>
                    <a:pt x="9989" y="13571"/>
                  </a:lnTo>
                  <a:lnTo>
                    <a:pt x="10046" y="13533"/>
                  </a:lnTo>
                  <a:lnTo>
                    <a:pt x="10084" y="13476"/>
                  </a:lnTo>
                  <a:lnTo>
                    <a:pt x="10103" y="13419"/>
                  </a:lnTo>
                  <a:lnTo>
                    <a:pt x="10103" y="13363"/>
                  </a:lnTo>
                  <a:lnTo>
                    <a:pt x="10084" y="13306"/>
                  </a:lnTo>
                  <a:lnTo>
                    <a:pt x="10046" y="13249"/>
                  </a:lnTo>
                  <a:lnTo>
                    <a:pt x="10008" y="13230"/>
                  </a:lnTo>
                  <a:lnTo>
                    <a:pt x="9951" y="13211"/>
                  </a:lnTo>
                  <a:lnTo>
                    <a:pt x="9951" y="13211"/>
                  </a:lnTo>
                  <a:lnTo>
                    <a:pt x="9894" y="13211"/>
                  </a:lnTo>
                  <a:lnTo>
                    <a:pt x="9894" y="13211"/>
                  </a:lnTo>
                  <a:lnTo>
                    <a:pt x="9686" y="13268"/>
                  </a:lnTo>
                  <a:lnTo>
                    <a:pt x="9496" y="13306"/>
                  </a:lnTo>
                  <a:lnTo>
                    <a:pt x="9307" y="13325"/>
                  </a:lnTo>
                  <a:lnTo>
                    <a:pt x="9117" y="13325"/>
                  </a:lnTo>
                  <a:lnTo>
                    <a:pt x="9117" y="13325"/>
                  </a:lnTo>
                  <a:lnTo>
                    <a:pt x="8814" y="13306"/>
                  </a:lnTo>
                  <a:lnTo>
                    <a:pt x="8529" y="13268"/>
                  </a:lnTo>
                  <a:lnTo>
                    <a:pt x="8245" y="13192"/>
                  </a:lnTo>
                  <a:lnTo>
                    <a:pt x="7961" y="13078"/>
                  </a:lnTo>
                  <a:lnTo>
                    <a:pt x="7677" y="12965"/>
                  </a:lnTo>
                  <a:lnTo>
                    <a:pt x="7411" y="12813"/>
                  </a:lnTo>
                  <a:lnTo>
                    <a:pt x="7146" y="12642"/>
                  </a:lnTo>
                  <a:lnTo>
                    <a:pt x="6880" y="12472"/>
                  </a:lnTo>
                  <a:lnTo>
                    <a:pt x="6369" y="12112"/>
                  </a:lnTo>
                  <a:lnTo>
                    <a:pt x="5857" y="11733"/>
                  </a:lnTo>
                  <a:lnTo>
                    <a:pt x="5364" y="11353"/>
                  </a:lnTo>
                  <a:lnTo>
                    <a:pt x="5099" y="11183"/>
                  </a:lnTo>
                  <a:lnTo>
                    <a:pt x="4852" y="11031"/>
                  </a:lnTo>
                  <a:lnTo>
                    <a:pt x="4852" y="11031"/>
                  </a:lnTo>
                  <a:lnTo>
                    <a:pt x="4815" y="11012"/>
                  </a:lnTo>
                  <a:lnTo>
                    <a:pt x="4758" y="11012"/>
                  </a:lnTo>
                  <a:lnTo>
                    <a:pt x="4758" y="11012"/>
                  </a:lnTo>
                  <a:lnTo>
                    <a:pt x="4701" y="11012"/>
                  </a:lnTo>
                  <a:lnTo>
                    <a:pt x="4663" y="11050"/>
                  </a:lnTo>
                  <a:lnTo>
                    <a:pt x="4663" y="11050"/>
                  </a:lnTo>
                  <a:lnTo>
                    <a:pt x="4454" y="10538"/>
                  </a:lnTo>
                  <a:lnTo>
                    <a:pt x="4227" y="10027"/>
                  </a:lnTo>
                  <a:lnTo>
                    <a:pt x="3753" y="9022"/>
                  </a:lnTo>
                  <a:lnTo>
                    <a:pt x="3241" y="8018"/>
                  </a:lnTo>
                  <a:lnTo>
                    <a:pt x="2711" y="7032"/>
                  </a:lnTo>
                  <a:lnTo>
                    <a:pt x="2711" y="7032"/>
                  </a:lnTo>
                  <a:lnTo>
                    <a:pt x="3033" y="7316"/>
                  </a:lnTo>
                  <a:lnTo>
                    <a:pt x="3374" y="7582"/>
                  </a:lnTo>
                  <a:lnTo>
                    <a:pt x="3696" y="7847"/>
                  </a:lnTo>
                  <a:lnTo>
                    <a:pt x="4056" y="8093"/>
                  </a:lnTo>
                  <a:lnTo>
                    <a:pt x="4398" y="8340"/>
                  </a:lnTo>
                  <a:lnTo>
                    <a:pt x="4758" y="8567"/>
                  </a:lnTo>
                  <a:lnTo>
                    <a:pt x="5118" y="8795"/>
                  </a:lnTo>
                  <a:lnTo>
                    <a:pt x="5497" y="8984"/>
                  </a:lnTo>
                  <a:lnTo>
                    <a:pt x="5876" y="9193"/>
                  </a:lnTo>
                  <a:lnTo>
                    <a:pt x="6255" y="9363"/>
                  </a:lnTo>
                  <a:lnTo>
                    <a:pt x="6634" y="9534"/>
                  </a:lnTo>
                  <a:lnTo>
                    <a:pt x="7032" y="9705"/>
                  </a:lnTo>
                  <a:lnTo>
                    <a:pt x="7430" y="9837"/>
                  </a:lnTo>
                  <a:lnTo>
                    <a:pt x="7847" y="9970"/>
                  </a:lnTo>
                  <a:lnTo>
                    <a:pt x="8264" y="10103"/>
                  </a:lnTo>
                  <a:lnTo>
                    <a:pt x="8681" y="10216"/>
                  </a:lnTo>
                  <a:lnTo>
                    <a:pt x="8681" y="10216"/>
                  </a:lnTo>
                  <a:lnTo>
                    <a:pt x="8719" y="10216"/>
                  </a:lnTo>
                  <a:lnTo>
                    <a:pt x="8719" y="10216"/>
                  </a:lnTo>
                  <a:lnTo>
                    <a:pt x="8776" y="10197"/>
                  </a:lnTo>
                  <a:lnTo>
                    <a:pt x="8833" y="10159"/>
                  </a:lnTo>
                  <a:lnTo>
                    <a:pt x="8871" y="10122"/>
                  </a:lnTo>
                  <a:lnTo>
                    <a:pt x="8890" y="10065"/>
                  </a:lnTo>
                  <a:lnTo>
                    <a:pt x="8890" y="9989"/>
                  </a:lnTo>
                  <a:lnTo>
                    <a:pt x="8871" y="9932"/>
                  </a:lnTo>
                  <a:lnTo>
                    <a:pt x="8833" y="9894"/>
                  </a:lnTo>
                  <a:lnTo>
                    <a:pt x="8776" y="9856"/>
                  </a:lnTo>
                  <a:lnTo>
                    <a:pt x="8776" y="9856"/>
                  </a:lnTo>
                  <a:lnTo>
                    <a:pt x="8359" y="9761"/>
                  </a:lnTo>
                  <a:lnTo>
                    <a:pt x="7942" y="9629"/>
                  </a:lnTo>
                  <a:lnTo>
                    <a:pt x="7525" y="9496"/>
                  </a:lnTo>
                  <a:lnTo>
                    <a:pt x="7127" y="9344"/>
                  </a:lnTo>
                  <a:lnTo>
                    <a:pt x="6729" y="9193"/>
                  </a:lnTo>
                  <a:lnTo>
                    <a:pt x="6350" y="9022"/>
                  </a:lnTo>
                  <a:lnTo>
                    <a:pt x="5952" y="8833"/>
                  </a:lnTo>
                  <a:lnTo>
                    <a:pt x="5592" y="8643"/>
                  </a:lnTo>
                  <a:lnTo>
                    <a:pt x="5213" y="8435"/>
                  </a:lnTo>
                  <a:lnTo>
                    <a:pt x="4852" y="8207"/>
                  </a:lnTo>
                  <a:lnTo>
                    <a:pt x="4492" y="7980"/>
                  </a:lnTo>
                  <a:lnTo>
                    <a:pt x="4151" y="7733"/>
                  </a:lnTo>
                  <a:lnTo>
                    <a:pt x="3810" y="7468"/>
                  </a:lnTo>
                  <a:lnTo>
                    <a:pt x="3469" y="7203"/>
                  </a:lnTo>
                  <a:lnTo>
                    <a:pt x="3147" y="6937"/>
                  </a:lnTo>
                  <a:lnTo>
                    <a:pt x="2824" y="6634"/>
                  </a:lnTo>
                  <a:lnTo>
                    <a:pt x="2824" y="6634"/>
                  </a:lnTo>
                  <a:lnTo>
                    <a:pt x="2768" y="6596"/>
                  </a:lnTo>
                  <a:lnTo>
                    <a:pt x="2692" y="6596"/>
                  </a:lnTo>
                  <a:lnTo>
                    <a:pt x="2692" y="6596"/>
                  </a:lnTo>
                  <a:lnTo>
                    <a:pt x="2654" y="6596"/>
                  </a:lnTo>
                  <a:lnTo>
                    <a:pt x="2597" y="6615"/>
                  </a:lnTo>
                  <a:lnTo>
                    <a:pt x="2559" y="6653"/>
                  </a:lnTo>
                  <a:lnTo>
                    <a:pt x="2540" y="6691"/>
                  </a:lnTo>
                  <a:lnTo>
                    <a:pt x="2540" y="6691"/>
                  </a:lnTo>
                  <a:lnTo>
                    <a:pt x="1858" y="5364"/>
                  </a:lnTo>
                  <a:lnTo>
                    <a:pt x="1858" y="5364"/>
                  </a:lnTo>
                  <a:lnTo>
                    <a:pt x="2275" y="5345"/>
                  </a:lnTo>
                  <a:lnTo>
                    <a:pt x="2711" y="5307"/>
                  </a:lnTo>
                  <a:lnTo>
                    <a:pt x="3147" y="5269"/>
                  </a:lnTo>
                  <a:lnTo>
                    <a:pt x="3583" y="5213"/>
                  </a:lnTo>
                  <a:lnTo>
                    <a:pt x="4435" y="5061"/>
                  </a:lnTo>
                  <a:lnTo>
                    <a:pt x="5269" y="4871"/>
                  </a:lnTo>
                  <a:lnTo>
                    <a:pt x="5269" y="4871"/>
                  </a:lnTo>
                  <a:lnTo>
                    <a:pt x="5326" y="4909"/>
                  </a:lnTo>
                  <a:lnTo>
                    <a:pt x="5326" y="4909"/>
                  </a:lnTo>
                  <a:lnTo>
                    <a:pt x="5592" y="5118"/>
                  </a:lnTo>
                  <a:lnTo>
                    <a:pt x="5876" y="5307"/>
                  </a:lnTo>
                  <a:lnTo>
                    <a:pt x="6160" y="5497"/>
                  </a:lnTo>
                  <a:lnTo>
                    <a:pt x="6445" y="5667"/>
                  </a:lnTo>
                  <a:lnTo>
                    <a:pt x="6729" y="5819"/>
                  </a:lnTo>
                  <a:lnTo>
                    <a:pt x="7032" y="5971"/>
                  </a:lnTo>
                  <a:lnTo>
                    <a:pt x="7335" y="6103"/>
                  </a:lnTo>
                  <a:lnTo>
                    <a:pt x="7658" y="6217"/>
                  </a:lnTo>
                  <a:lnTo>
                    <a:pt x="7961" y="6331"/>
                  </a:lnTo>
                  <a:lnTo>
                    <a:pt x="8283" y="6426"/>
                  </a:lnTo>
                  <a:lnTo>
                    <a:pt x="8605" y="6501"/>
                  </a:lnTo>
                  <a:lnTo>
                    <a:pt x="8927" y="6577"/>
                  </a:lnTo>
                  <a:lnTo>
                    <a:pt x="9250" y="6634"/>
                  </a:lnTo>
                  <a:lnTo>
                    <a:pt x="9591" y="6691"/>
                  </a:lnTo>
                  <a:lnTo>
                    <a:pt x="9932" y="6729"/>
                  </a:lnTo>
                  <a:lnTo>
                    <a:pt x="10273" y="6748"/>
                  </a:lnTo>
                  <a:lnTo>
                    <a:pt x="10273" y="6748"/>
                  </a:lnTo>
                  <a:lnTo>
                    <a:pt x="10273" y="6748"/>
                  </a:lnTo>
                  <a:lnTo>
                    <a:pt x="10273" y="6748"/>
                  </a:lnTo>
                  <a:lnTo>
                    <a:pt x="10349" y="6729"/>
                  </a:lnTo>
                  <a:lnTo>
                    <a:pt x="10406" y="6691"/>
                  </a:lnTo>
                  <a:lnTo>
                    <a:pt x="10425" y="6634"/>
                  </a:lnTo>
                  <a:lnTo>
                    <a:pt x="10444" y="6577"/>
                  </a:lnTo>
                  <a:lnTo>
                    <a:pt x="10425" y="6501"/>
                  </a:lnTo>
                  <a:lnTo>
                    <a:pt x="10406" y="6445"/>
                  </a:lnTo>
                  <a:lnTo>
                    <a:pt x="10349" y="6407"/>
                  </a:lnTo>
                  <a:lnTo>
                    <a:pt x="10273" y="6388"/>
                  </a:lnTo>
                  <a:lnTo>
                    <a:pt x="10273" y="6388"/>
                  </a:lnTo>
                  <a:lnTo>
                    <a:pt x="9951" y="6369"/>
                  </a:lnTo>
                  <a:lnTo>
                    <a:pt x="9648" y="6331"/>
                  </a:lnTo>
                  <a:lnTo>
                    <a:pt x="9344" y="6293"/>
                  </a:lnTo>
                  <a:lnTo>
                    <a:pt x="9041" y="6236"/>
                  </a:lnTo>
                  <a:lnTo>
                    <a:pt x="8738" y="6179"/>
                  </a:lnTo>
                  <a:lnTo>
                    <a:pt x="8435" y="6103"/>
                  </a:lnTo>
                  <a:lnTo>
                    <a:pt x="8150" y="6009"/>
                  </a:lnTo>
                  <a:lnTo>
                    <a:pt x="7866" y="5914"/>
                  </a:lnTo>
                  <a:lnTo>
                    <a:pt x="7582" y="5819"/>
                  </a:lnTo>
                  <a:lnTo>
                    <a:pt x="7297" y="5686"/>
                  </a:lnTo>
                  <a:lnTo>
                    <a:pt x="7013" y="5554"/>
                  </a:lnTo>
                  <a:lnTo>
                    <a:pt x="6748" y="5421"/>
                  </a:lnTo>
                  <a:lnTo>
                    <a:pt x="6482" y="5269"/>
                  </a:lnTo>
                  <a:lnTo>
                    <a:pt x="6217" y="5118"/>
                  </a:lnTo>
                  <a:lnTo>
                    <a:pt x="5952" y="4928"/>
                  </a:lnTo>
                  <a:lnTo>
                    <a:pt x="5705" y="4758"/>
                  </a:lnTo>
                  <a:lnTo>
                    <a:pt x="5705" y="4758"/>
                  </a:lnTo>
                  <a:lnTo>
                    <a:pt x="6122" y="4625"/>
                  </a:lnTo>
                  <a:lnTo>
                    <a:pt x="6539" y="4492"/>
                  </a:lnTo>
                  <a:lnTo>
                    <a:pt x="6937" y="4341"/>
                  </a:lnTo>
                  <a:lnTo>
                    <a:pt x="7354" y="4170"/>
                  </a:lnTo>
                  <a:lnTo>
                    <a:pt x="8150" y="3829"/>
                  </a:lnTo>
                  <a:lnTo>
                    <a:pt x="8927" y="3431"/>
                  </a:lnTo>
                  <a:lnTo>
                    <a:pt x="8927" y="3431"/>
                  </a:lnTo>
                  <a:lnTo>
                    <a:pt x="9477" y="3128"/>
                  </a:lnTo>
                  <a:lnTo>
                    <a:pt x="9761" y="2957"/>
                  </a:lnTo>
                  <a:lnTo>
                    <a:pt x="10008" y="2768"/>
                  </a:lnTo>
                  <a:lnTo>
                    <a:pt x="10140" y="2654"/>
                  </a:lnTo>
                  <a:lnTo>
                    <a:pt x="10235" y="2540"/>
                  </a:lnTo>
                  <a:lnTo>
                    <a:pt x="10330" y="2426"/>
                  </a:lnTo>
                  <a:lnTo>
                    <a:pt x="10425" y="2294"/>
                  </a:lnTo>
                  <a:lnTo>
                    <a:pt x="10482" y="2161"/>
                  </a:lnTo>
                  <a:lnTo>
                    <a:pt x="10520" y="2009"/>
                  </a:lnTo>
                  <a:lnTo>
                    <a:pt x="10557" y="1858"/>
                  </a:lnTo>
                  <a:lnTo>
                    <a:pt x="10557" y="1687"/>
                  </a:lnTo>
                  <a:lnTo>
                    <a:pt x="10557" y="1687"/>
                  </a:lnTo>
                  <a:lnTo>
                    <a:pt x="10520" y="1611"/>
                  </a:lnTo>
                  <a:lnTo>
                    <a:pt x="10482" y="1555"/>
                  </a:lnTo>
                  <a:lnTo>
                    <a:pt x="10425" y="1517"/>
                  </a:lnTo>
                  <a:lnTo>
                    <a:pt x="10349" y="1517"/>
                  </a:lnTo>
                  <a:lnTo>
                    <a:pt x="10349" y="1517"/>
                  </a:lnTo>
                  <a:lnTo>
                    <a:pt x="10292" y="1517"/>
                  </a:lnTo>
                  <a:lnTo>
                    <a:pt x="10235" y="1555"/>
                  </a:lnTo>
                  <a:lnTo>
                    <a:pt x="10197" y="1611"/>
                  </a:lnTo>
                  <a:lnTo>
                    <a:pt x="10197" y="1687"/>
                  </a:lnTo>
                  <a:lnTo>
                    <a:pt x="10197" y="1687"/>
                  </a:lnTo>
                  <a:lnTo>
                    <a:pt x="10178" y="1858"/>
                  </a:lnTo>
                  <a:lnTo>
                    <a:pt x="10140" y="2009"/>
                  </a:lnTo>
                  <a:lnTo>
                    <a:pt x="10065" y="2180"/>
                  </a:lnTo>
                  <a:lnTo>
                    <a:pt x="9951" y="2313"/>
                  </a:lnTo>
                  <a:lnTo>
                    <a:pt x="9818" y="2464"/>
                  </a:lnTo>
                  <a:lnTo>
                    <a:pt x="9667" y="2597"/>
                  </a:lnTo>
                  <a:lnTo>
                    <a:pt x="9496" y="2730"/>
                  </a:lnTo>
                  <a:lnTo>
                    <a:pt x="9325" y="2843"/>
                  </a:lnTo>
                  <a:lnTo>
                    <a:pt x="8946" y="3052"/>
                  </a:lnTo>
                  <a:lnTo>
                    <a:pt x="8548" y="3241"/>
                  </a:lnTo>
                  <a:lnTo>
                    <a:pt x="7904" y="3545"/>
                  </a:lnTo>
                  <a:lnTo>
                    <a:pt x="7904" y="3545"/>
                  </a:lnTo>
                  <a:lnTo>
                    <a:pt x="7278" y="3829"/>
                  </a:lnTo>
                  <a:lnTo>
                    <a:pt x="6634" y="4075"/>
                  </a:lnTo>
                  <a:lnTo>
                    <a:pt x="5971" y="4284"/>
                  </a:lnTo>
                  <a:lnTo>
                    <a:pt x="5326" y="4492"/>
                  </a:lnTo>
                  <a:lnTo>
                    <a:pt x="5326" y="4492"/>
                  </a:lnTo>
                  <a:lnTo>
                    <a:pt x="4644" y="4663"/>
                  </a:lnTo>
                  <a:lnTo>
                    <a:pt x="3962" y="4796"/>
                  </a:lnTo>
                  <a:lnTo>
                    <a:pt x="3279" y="4890"/>
                  </a:lnTo>
                  <a:lnTo>
                    <a:pt x="2597" y="4966"/>
                  </a:lnTo>
                  <a:lnTo>
                    <a:pt x="2597" y="4966"/>
                  </a:lnTo>
                  <a:lnTo>
                    <a:pt x="1972" y="5004"/>
                  </a:lnTo>
                  <a:lnTo>
                    <a:pt x="1365" y="5023"/>
                  </a:lnTo>
                  <a:lnTo>
                    <a:pt x="1365" y="5023"/>
                  </a:lnTo>
                  <a:lnTo>
                    <a:pt x="1346" y="5023"/>
                  </a:lnTo>
                  <a:lnTo>
                    <a:pt x="1346" y="5023"/>
                  </a:lnTo>
                  <a:lnTo>
                    <a:pt x="1232" y="5004"/>
                  </a:lnTo>
                  <a:lnTo>
                    <a:pt x="1138" y="4947"/>
                  </a:lnTo>
                  <a:lnTo>
                    <a:pt x="1043" y="4852"/>
                  </a:lnTo>
                  <a:lnTo>
                    <a:pt x="967" y="4758"/>
                  </a:lnTo>
                  <a:lnTo>
                    <a:pt x="891" y="4625"/>
                  </a:lnTo>
                  <a:lnTo>
                    <a:pt x="815" y="4492"/>
                  </a:lnTo>
                  <a:lnTo>
                    <a:pt x="702" y="4208"/>
                  </a:lnTo>
                  <a:lnTo>
                    <a:pt x="702" y="4208"/>
                  </a:lnTo>
                  <a:lnTo>
                    <a:pt x="1043" y="4208"/>
                  </a:lnTo>
                  <a:lnTo>
                    <a:pt x="1043" y="4208"/>
                  </a:lnTo>
                  <a:lnTo>
                    <a:pt x="1119" y="4208"/>
                  </a:lnTo>
                  <a:lnTo>
                    <a:pt x="1119" y="4208"/>
                  </a:lnTo>
                  <a:lnTo>
                    <a:pt x="1175" y="4208"/>
                  </a:lnTo>
                  <a:lnTo>
                    <a:pt x="1175" y="4208"/>
                  </a:lnTo>
                  <a:lnTo>
                    <a:pt x="1289" y="4208"/>
                  </a:lnTo>
                  <a:lnTo>
                    <a:pt x="1289" y="4208"/>
                  </a:lnTo>
                  <a:lnTo>
                    <a:pt x="1592" y="4227"/>
                  </a:lnTo>
                  <a:lnTo>
                    <a:pt x="1592" y="4227"/>
                  </a:lnTo>
                  <a:lnTo>
                    <a:pt x="1990" y="4208"/>
                  </a:lnTo>
                  <a:lnTo>
                    <a:pt x="2389" y="4189"/>
                  </a:lnTo>
                  <a:lnTo>
                    <a:pt x="3185" y="4132"/>
                  </a:lnTo>
                  <a:lnTo>
                    <a:pt x="3981" y="4018"/>
                  </a:lnTo>
                  <a:lnTo>
                    <a:pt x="4758" y="3867"/>
                  </a:lnTo>
                  <a:lnTo>
                    <a:pt x="4758" y="3867"/>
                  </a:lnTo>
                  <a:lnTo>
                    <a:pt x="5156" y="3772"/>
                  </a:lnTo>
                  <a:lnTo>
                    <a:pt x="5535" y="3677"/>
                  </a:lnTo>
                  <a:lnTo>
                    <a:pt x="5914" y="3564"/>
                  </a:lnTo>
                  <a:lnTo>
                    <a:pt x="6293" y="3450"/>
                  </a:lnTo>
                  <a:lnTo>
                    <a:pt x="7051" y="3185"/>
                  </a:lnTo>
                  <a:lnTo>
                    <a:pt x="7790" y="2881"/>
                  </a:lnTo>
                  <a:lnTo>
                    <a:pt x="7790" y="2881"/>
                  </a:lnTo>
                  <a:lnTo>
                    <a:pt x="8454" y="2578"/>
                  </a:lnTo>
                  <a:lnTo>
                    <a:pt x="8795" y="2407"/>
                  </a:lnTo>
                  <a:lnTo>
                    <a:pt x="9136" y="2218"/>
                  </a:lnTo>
                  <a:lnTo>
                    <a:pt x="9477" y="2009"/>
                  </a:lnTo>
                  <a:lnTo>
                    <a:pt x="9780" y="1782"/>
                  </a:lnTo>
                  <a:lnTo>
                    <a:pt x="10046" y="1517"/>
                  </a:lnTo>
                  <a:lnTo>
                    <a:pt x="10178" y="1384"/>
                  </a:lnTo>
                  <a:lnTo>
                    <a:pt x="10273" y="1251"/>
                  </a:lnTo>
                  <a:lnTo>
                    <a:pt x="10273" y="1251"/>
                  </a:lnTo>
                  <a:lnTo>
                    <a:pt x="10387" y="1062"/>
                  </a:lnTo>
                  <a:lnTo>
                    <a:pt x="10463" y="910"/>
                  </a:lnTo>
                  <a:lnTo>
                    <a:pt x="10520" y="758"/>
                  </a:lnTo>
                  <a:lnTo>
                    <a:pt x="10520" y="626"/>
                  </a:lnTo>
                  <a:lnTo>
                    <a:pt x="10501" y="512"/>
                  </a:lnTo>
                  <a:lnTo>
                    <a:pt x="10463" y="417"/>
                  </a:lnTo>
                  <a:lnTo>
                    <a:pt x="10387" y="323"/>
                  </a:lnTo>
                  <a:lnTo>
                    <a:pt x="10292" y="247"/>
                  </a:lnTo>
                  <a:lnTo>
                    <a:pt x="10178" y="171"/>
                  </a:lnTo>
                  <a:lnTo>
                    <a:pt x="10046" y="133"/>
                  </a:lnTo>
                  <a:lnTo>
                    <a:pt x="9894" y="76"/>
                  </a:lnTo>
                  <a:lnTo>
                    <a:pt x="9742" y="57"/>
                  </a:lnTo>
                  <a:lnTo>
                    <a:pt x="9382" y="0"/>
                  </a:lnTo>
                  <a:lnTo>
                    <a:pt x="8984"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 name="Google Shape;37;p2"/>
          <p:cNvGrpSpPr/>
          <p:nvPr/>
        </p:nvGrpSpPr>
        <p:grpSpPr>
          <a:xfrm>
            <a:off x="9956060" y="7949441"/>
            <a:ext cx="1169142" cy="874001"/>
            <a:chOff x="-522075" y="3957700"/>
            <a:chExt cx="429800" cy="321300"/>
          </a:xfrm>
        </p:grpSpPr>
        <p:sp>
          <p:nvSpPr>
            <p:cNvPr id="38" name="Google Shape;38;p2"/>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 name="Google Shape;50;p2"/>
          <p:cNvGrpSpPr/>
          <p:nvPr/>
        </p:nvGrpSpPr>
        <p:grpSpPr>
          <a:xfrm>
            <a:off x="14823446" y="8230794"/>
            <a:ext cx="1103450" cy="968052"/>
            <a:chOff x="734050" y="4906100"/>
            <a:chExt cx="405650" cy="355875"/>
          </a:xfrm>
        </p:grpSpPr>
        <p:sp>
          <p:nvSpPr>
            <p:cNvPr id="51" name="Google Shape;51;p2"/>
            <p:cNvSpPr/>
            <p:nvPr/>
          </p:nvSpPr>
          <p:spPr>
            <a:xfrm>
              <a:off x="763450" y="4906100"/>
              <a:ext cx="337375" cy="227475"/>
            </a:xfrm>
            <a:custGeom>
              <a:avLst/>
              <a:gdLst/>
              <a:ahLst/>
              <a:cxnLst/>
              <a:rect l="l" t="t" r="r" b="b"/>
              <a:pathLst>
                <a:path w="13495" h="9099" extrusionOk="0">
                  <a:moveTo>
                    <a:pt x="6918" y="0"/>
                  </a:moveTo>
                  <a:lnTo>
                    <a:pt x="6747" y="19"/>
                  </a:lnTo>
                  <a:lnTo>
                    <a:pt x="6539" y="57"/>
                  </a:lnTo>
                  <a:lnTo>
                    <a:pt x="6349" y="114"/>
                  </a:lnTo>
                  <a:lnTo>
                    <a:pt x="6160" y="190"/>
                  </a:lnTo>
                  <a:lnTo>
                    <a:pt x="5781" y="379"/>
                  </a:lnTo>
                  <a:lnTo>
                    <a:pt x="5421" y="531"/>
                  </a:lnTo>
                  <a:lnTo>
                    <a:pt x="4928" y="759"/>
                  </a:lnTo>
                  <a:lnTo>
                    <a:pt x="4435" y="1005"/>
                  </a:lnTo>
                  <a:lnTo>
                    <a:pt x="3961" y="1251"/>
                  </a:lnTo>
                  <a:lnTo>
                    <a:pt x="3487" y="1517"/>
                  </a:lnTo>
                  <a:lnTo>
                    <a:pt x="3014" y="1820"/>
                  </a:lnTo>
                  <a:lnTo>
                    <a:pt x="2559" y="2123"/>
                  </a:lnTo>
                  <a:lnTo>
                    <a:pt x="2104" y="2426"/>
                  </a:lnTo>
                  <a:lnTo>
                    <a:pt x="1668" y="2768"/>
                  </a:lnTo>
                  <a:lnTo>
                    <a:pt x="1251" y="3109"/>
                  </a:lnTo>
                  <a:lnTo>
                    <a:pt x="834" y="3469"/>
                  </a:lnTo>
                  <a:lnTo>
                    <a:pt x="436" y="3848"/>
                  </a:lnTo>
                  <a:lnTo>
                    <a:pt x="38" y="4227"/>
                  </a:lnTo>
                  <a:lnTo>
                    <a:pt x="0" y="4284"/>
                  </a:lnTo>
                  <a:lnTo>
                    <a:pt x="0" y="4322"/>
                  </a:lnTo>
                  <a:lnTo>
                    <a:pt x="0" y="4379"/>
                  </a:lnTo>
                  <a:lnTo>
                    <a:pt x="19" y="4417"/>
                  </a:lnTo>
                  <a:lnTo>
                    <a:pt x="38" y="4454"/>
                  </a:lnTo>
                  <a:lnTo>
                    <a:pt x="76" y="4492"/>
                  </a:lnTo>
                  <a:lnTo>
                    <a:pt x="114" y="4511"/>
                  </a:lnTo>
                  <a:lnTo>
                    <a:pt x="227" y="4511"/>
                  </a:lnTo>
                  <a:lnTo>
                    <a:pt x="265" y="4473"/>
                  </a:lnTo>
                  <a:lnTo>
                    <a:pt x="910" y="3867"/>
                  </a:lnTo>
                  <a:lnTo>
                    <a:pt x="1573" y="3298"/>
                  </a:lnTo>
                  <a:lnTo>
                    <a:pt x="2255" y="2749"/>
                  </a:lnTo>
                  <a:lnTo>
                    <a:pt x="2976" y="2256"/>
                  </a:lnTo>
                  <a:lnTo>
                    <a:pt x="3696" y="1782"/>
                  </a:lnTo>
                  <a:lnTo>
                    <a:pt x="4473" y="1365"/>
                  </a:lnTo>
                  <a:lnTo>
                    <a:pt x="5250" y="986"/>
                  </a:lnTo>
                  <a:lnTo>
                    <a:pt x="6046" y="626"/>
                  </a:lnTo>
                  <a:lnTo>
                    <a:pt x="6293" y="550"/>
                  </a:lnTo>
                  <a:lnTo>
                    <a:pt x="6501" y="493"/>
                  </a:lnTo>
                  <a:lnTo>
                    <a:pt x="6710" y="455"/>
                  </a:lnTo>
                  <a:lnTo>
                    <a:pt x="6918" y="436"/>
                  </a:lnTo>
                  <a:lnTo>
                    <a:pt x="7202" y="455"/>
                  </a:lnTo>
                  <a:lnTo>
                    <a:pt x="7468" y="531"/>
                  </a:lnTo>
                  <a:lnTo>
                    <a:pt x="7752" y="645"/>
                  </a:lnTo>
                  <a:lnTo>
                    <a:pt x="8055" y="796"/>
                  </a:lnTo>
                  <a:lnTo>
                    <a:pt x="8756" y="1251"/>
                  </a:lnTo>
                  <a:lnTo>
                    <a:pt x="9439" y="1725"/>
                  </a:lnTo>
                  <a:lnTo>
                    <a:pt x="9837" y="2009"/>
                  </a:lnTo>
                  <a:lnTo>
                    <a:pt x="10216" y="2313"/>
                  </a:lnTo>
                  <a:lnTo>
                    <a:pt x="10595" y="2616"/>
                  </a:lnTo>
                  <a:lnTo>
                    <a:pt x="10955" y="2938"/>
                  </a:lnTo>
                  <a:lnTo>
                    <a:pt x="11656" y="3583"/>
                  </a:lnTo>
                  <a:lnTo>
                    <a:pt x="12339" y="4265"/>
                  </a:lnTo>
                  <a:lnTo>
                    <a:pt x="12907" y="4890"/>
                  </a:lnTo>
                  <a:lnTo>
                    <a:pt x="12983" y="4985"/>
                  </a:lnTo>
                  <a:lnTo>
                    <a:pt x="13040" y="5080"/>
                  </a:lnTo>
                  <a:lnTo>
                    <a:pt x="13059" y="5175"/>
                  </a:lnTo>
                  <a:lnTo>
                    <a:pt x="13078" y="5251"/>
                  </a:lnTo>
                  <a:lnTo>
                    <a:pt x="13059" y="5326"/>
                  </a:lnTo>
                  <a:lnTo>
                    <a:pt x="13040" y="5402"/>
                  </a:lnTo>
                  <a:lnTo>
                    <a:pt x="13002" y="5459"/>
                  </a:lnTo>
                  <a:lnTo>
                    <a:pt x="12945" y="5516"/>
                  </a:lnTo>
                  <a:lnTo>
                    <a:pt x="12813" y="5630"/>
                  </a:lnTo>
                  <a:lnTo>
                    <a:pt x="12680" y="5724"/>
                  </a:lnTo>
                  <a:lnTo>
                    <a:pt x="12396" y="5876"/>
                  </a:lnTo>
                  <a:lnTo>
                    <a:pt x="11600" y="6350"/>
                  </a:lnTo>
                  <a:lnTo>
                    <a:pt x="10803" y="6824"/>
                  </a:lnTo>
                  <a:lnTo>
                    <a:pt x="9913" y="7335"/>
                  </a:lnTo>
                  <a:lnTo>
                    <a:pt x="9003" y="7847"/>
                  </a:lnTo>
                  <a:lnTo>
                    <a:pt x="8529" y="8075"/>
                  </a:lnTo>
                  <a:lnTo>
                    <a:pt x="8074" y="8321"/>
                  </a:lnTo>
                  <a:lnTo>
                    <a:pt x="7600" y="8529"/>
                  </a:lnTo>
                  <a:lnTo>
                    <a:pt x="7127" y="8719"/>
                  </a:lnTo>
                  <a:lnTo>
                    <a:pt x="6937" y="8776"/>
                  </a:lnTo>
                  <a:lnTo>
                    <a:pt x="6766" y="8795"/>
                  </a:lnTo>
                  <a:lnTo>
                    <a:pt x="6558" y="8776"/>
                  </a:lnTo>
                  <a:lnTo>
                    <a:pt x="6349" y="8719"/>
                  </a:lnTo>
                  <a:lnTo>
                    <a:pt x="6141" y="8624"/>
                  </a:lnTo>
                  <a:lnTo>
                    <a:pt x="5932" y="8529"/>
                  </a:lnTo>
                  <a:lnTo>
                    <a:pt x="5534" y="8302"/>
                  </a:lnTo>
                  <a:lnTo>
                    <a:pt x="5155" y="8075"/>
                  </a:lnTo>
                  <a:lnTo>
                    <a:pt x="4416" y="7620"/>
                  </a:lnTo>
                  <a:lnTo>
                    <a:pt x="3658" y="7127"/>
                  </a:lnTo>
                  <a:lnTo>
                    <a:pt x="3241" y="6824"/>
                  </a:lnTo>
                  <a:lnTo>
                    <a:pt x="2824" y="6520"/>
                  </a:lnTo>
                  <a:lnTo>
                    <a:pt x="2028" y="5895"/>
                  </a:lnTo>
                  <a:lnTo>
                    <a:pt x="1232" y="5232"/>
                  </a:lnTo>
                  <a:lnTo>
                    <a:pt x="474" y="4549"/>
                  </a:lnTo>
                  <a:lnTo>
                    <a:pt x="417" y="4511"/>
                  </a:lnTo>
                  <a:lnTo>
                    <a:pt x="360" y="4492"/>
                  </a:lnTo>
                  <a:lnTo>
                    <a:pt x="322" y="4511"/>
                  </a:lnTo>
                  <a:lnTo>
                    <a:pt x="265" y="4530"/>
                  </a:lnTo>
                  <a:lnTo>
                    <a:pt x="227" y="4549"/>
                  </a:lnTo>
                  <a:lnTo>
                    <a:pt x="209" y="4587"/>
                  </a:lnTo>
                  <a:lnTo>
                    <a:pt x="190" y="4644"/>
                  </a:lnTo>
                  <a:lnTo>
                    <a:pt x="190" y="4682"/>
                  </a:lnTo>
                  <a:lnTo>
                    <a:pt x="209" y="4739"/>
                  </a:lnTo>
                  <a:lnTo>
                    <a:pt x="246" y="4777"/>
                  </a:lnTo>
                  <a:lnTo>
                    <a:pt x="1080" y="5535"/>
                  </a:lnTo>
                  <a:lnTo>
                    <a:pt x="1933" y="6236"/>
                  </a:lnTo>
                  <a:lnTo>
                    <a:pt x="2824" y="6918"/>
                  </a:lnTo>
                  <a:lnTo>
                    <a:pt x="3753" y="7582"/>
                  </a:lnTo>
                  <a:lnTo>
                    <a:pt x="4416" y="8056"/>
                  </a:lnTo>
                  <a:lnTo>
                    <a:pt x="4776" y="8302"/>
                  </a:lnTo>
                  <a:lnTo>
                    <a:pt x="5174" y="8548"/>
                  </a:lnTo>
                  <a:lnTo>
                    <a:pt x="5553" y="8757"/>
                  </a:lnTo>
                  <a:lnTo>
                    <a:pt x="5762" y="8852"/>
                  </a:lnTo>
                  <a:lnTo>
                    <a:pt x="5970" y="8928"/>
                  </a:lnTo>
                  <a:lnTo>
                    <a:pt x="6160" y="9003"/>
                  </a:lnTo>
                  <a:lnTo>
                    <a:pt x="6368" y="9060"/>
                  </a:lnTo>
                  <a:lnTo>
                    <a:pt x="6577" y="9079"/>
                  </a:lnTo>
                  <a:lnTo>
                    <a:pt x="6785" y="9098"/>
                  </a:lnTo>
                  <a:lnTo>
                    <a:pt x="6994" y="9079"/>
                  </a:lnTo>
                  <a:lnTo>
                    <a:pt x="7202" y="9041"/>
                  </a:lnTo>
                  <a:lnTo>
                    <a:pt x="7449" y="8965"/>
                  </a:lnTo>
                  <a:lnTo>
                    <a:pt x="7676" y="8871"/>
                  </a:lnTo>
                  <a:lnTo>
                    <a:pt x="7923" y="8757"/>
                  </a:lnTo>
                  <a:lnTo>
                    <a:pt x="8150" y="8643"/>
                  </a:lnTo>
                  <a:lnTo>
                    <a:pt x="8624" y="8397"/>
                  </a:lnTo>
                  <a:lnTo>
                    <a:pt x="9060" y="8150"/>
                  </a:lnTo>
                  <a:lnTo>
                    <a:pt x="10159" y="7563"/>
                  </a:lnTo>
                  <a:lnTo>
                    <a:pt x="11239" y="6956"/>
                  </a:lnTo>
                  <a:lnTo>
                    <a:pt x="12263" y="6369"/>
                  </a:lnTo>
                  <a:lnTo>
                    <a:pt x="12775" y="6047"/>
                  </a:lnTo>
                  <a:lnTo>
                    <a:pt x="13267" y="5705"/>
                  </a:lnTo>
                  <a:lnTo>
                    <a:pt x="13362" y="5611"/>
                  </a:lnTo>
                  <a:lnTo>
                    <a:pt x="13438" y="5516"/>
                  </a:lnTo>
                  <a:lnTo>
                    <a:pt x="13476" y="5421"/>
                  </a:lnTo>
                  <a:lnTo>
                    <a:pt x="13495" y="5326"/>
                  </a:lnTo>
                  <a:lnTo>
                    <a:pt x="13476" y="5213"/>
                  </a:lnTo>
                  <a:lnTo>
                    <a:pt x="13457" y="5118"/>
                  </a:lnTo>
                  <a:lnTo>
                    <a:pt x="13400" y="5004"/>
                  </a:lnTo>
                  <a:lnTo>
                    <a:pt x="13343" y="4909"/>
                  </a:lnTo>
                  <a:lnTo>
                    <a:pt x="13211" y="4701"/>
                  </a:lnTo>
                  <a:lnTo>
                    <a:pt x="13059" y="4511"/>
                  </a:lnTo>
                  <a:lnTo>
                    <a:pt x="12888" y="4322"/>
                  </a:lnTo>
                  <a:lnTo>
                    <a:pt x="12718" y="4132"/>
                  </a:lnTo>
                  <a:lnTo>
                    <a:pt x="11998" y="3450"/>
                  </a:lnTo>
                  <a:lnTo>
                    <a:pt x="11581" y="3052"/>
                  </a:lnTo>
                  <a:lnTo>
                    <a:pt x="11164" y="2692"/>
                  </a:lnTo>
                  <a:lnTo>
                    <a:pt x="10747" y="2332"/>
                  </a:lnTo>
                  <a:lnTo>
                    <a:pt x="10311" y="1972"/>
                  </a:lnTo>
                  <a:lnTo>
                    <a:pt x="9913" y="1668"/>
                  </a:lnTo>
                  <a:lnTo>
                    <a:pt x="9515" y="1365"/>
                  </a:lnTo>
                  <a:lnTo>
                    <a:pt x="8681" y="815"/>
                  </a:lnTo>
                  <a:lnTo>
                    <a:pt x="8283" y="531"/>
                  </a:lnTo>
                  <a:lnTo>
                    <a:pt x="8074" y="398"/>
                  </a:lnTo>
                  <a:lnTo>
                    <a:pt x="7866" y="285"/>
                  </a:lnTo>
                  <a:lnTo>
                    <a:pt x="7638" y="171"/>
                  </a:lnTo>
                  <a:lnTo>
                    <a:pt x="7411" y="76"/>
                  </a:lnTo>
                  <a:lnTo>
                    <a:pt x="7183" y="19"/>
                  </a:lnTo>
                  <a:lnTo>
                    <a:pt x="6937"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763450" y="4906100"/>
              <a:ext cx="337375" cy="227475"/>
            </a:xfrm>
            <a:custGeom>
              <a:avLst/>
              <a:gdLst/>
              <a:ahLst/>
              <a:cxnLst/>
              <a:rect l="l" t="t" r="r" b="b"/>
              <a:pathLst>
                <a:path w="13495" h="9099" fill="none" extrusionOk="0">
                  <a:moveTo>
                    <a:pt x="6937" y="0"/>
                  </a:moveTo>
                  <a:lnTo>
                    <a:pt x="6937" y="0"/>
                  </a:lnTo>
                  <a:lnTo>
                    <a:pt x="6918" y="0"/>
                  </a:lnTo>
                  <a:lnTo>
                    <a:pt x="6918" y="0"/>
                  </a:lnTo>
                  <a:lnTo>
                    <a:pt x="6747" y="19"/>
                  </a:lnTo>
                  <a:lnTo>
                    <a:pt x="6539" y="57"/>
                  </a:lnTo>
                  <a:lnTo>
                    <a:pt x="6349" y="114"/>
                  </a:lnTo>
                  <a:lnTo>
                    <a:pt x="6160" y="190"/>
                  </a:lnTo>
                  <a:lnTo>
                    <a:pt x="5781" y="379"/>
                  </a:lnTo>
                  <a:lnTo>
                    <a:pt x="5421" y="531"/>
                  </a:lnTo>
                  <a:lnTo>
                    <a:pt x="5421" y="531"/>
                  </a:lnTo>
                  <a:lnTo>
                    <a:pt x="4928" y="759"/>
                  </a:lnTo>
                  <a:lnTo>
                    <a:pt x="4435" y="1005"/>
                  </a:lnTo>
                  <a:lnTo>
                    <a:pt x="3961" y="1251"/>
                  </a:lnTo>
                  <a:lnTo>
                    <a:pt x="3487" y="1517"/>
                  </a:lnTo>
                  <a:lnTo>
                    <a:pt x="3487" y="1517"/>
                  </a:lnTo>
                  <a:lnTo>
                    <a:pt x="3014" y="1820"/>
                  </a:lnTo>
                  <a:lnTo>
                    <a:pt x="2559" y="2123"/>
                  </a:lnTo>
                  <a:lnTo>
                    <a:pt x="2104" y="2426"/>
                  </a:lnTo>
                  <a:lnTo>
                    <a:pt x="1668" y="2768"/>
                  </a:lnTo>
                  <a:lnTo>
                    <a:pt x="1251" y="3109"/>
                  </a:lnTo>
                  <a:lnTo>
                    <a:pt x="834" y="3469"/>
                  </a:lnTo>
                  <a:lnTo>
                    <a:pt x="436" y="3848"/>
                  </a:lnTo>
                  <a:lnTo>
                    <a:pt x="38" y="4227"/>
                  </a:lnTo>
                  <a:lnTo>
                    <a:pt x="38" y="4227"/>
                  </a:lnTo>
                  <a:lnTo>
                    <a:pt x="0" y="4284"/>
                  </a:lnTo>
                  <a:lnTo>
                    <a:pt x="0" y="4322"/>
                  </a:lnTo>
                  <a:lnTo>
                    <a:pt x="0" y="4379"/>
                  </a:lnTo>
                  <a:lnTo>
                    <a:pt x="19" y="4417"/>
                  </a:lnTo>
                  <a:lnTo>
                    <a:pt x="38" y="4454"/>
                  </a:lnTo>
                  <a:lnTo>
                    <a:pt x="76" y="4492"/>
                  </a:lnTo>
                  <a:lnTo>
                    <a:pt x="114" y="4511"/>
                  </a:lnTo>
                  <a:lnTo>
                    <a:pt x="171" y="4511"/>
                  </a:lnTo>
                  <a:lnTo>
                    <a:pt x="171" y="4511"/>
                  </a:lnTo>
                  <a:lnTo>
                    <a:pt x="227" y="4511"/>
                  </a:lnTo>
                  <a:lnTo>
                    <a:pt x="265" y="4473"/>
                  </a:lnTo>
                  <a:lnTo>
                    <a:pt x="265" y="4473"/>
                  </a:lnTo>
                  <a:lnTo>
                    <a:pt x="910" y="3867"/>
                  </a:lnTo>
                  <a:lnTo>
                    <a:pt x="1573" y="3298"/>
                  </a:lnTo>
                  <a:lnTo>
                    <a:pt x="2255" y="2749"/>
                  </a:lnTo>
                  <a:lnTo>
                    <a:pt x="2976" y="2256"/>
                  </a:lnTo>
                  <a:lnTo>
                    <a:pt x="3696" y="1782"/>
                  </a:lnTo>
                  <a:lnTo>
                    <a:pt x="4473" y="1365"/>
                  </a:lnTo>
                  <a:lnTo>
                    <a:pt x="5250" y="986"/>
                  </a:lnTo>
                  <a:lnTo>
                    <a:pt x="6046" y="626"/>
                  </a:lnTo>
                  <a:lnTo>
                    <a:pt x="6046" y="626"/>
                  </a:lnTo>
                  <a:lnTo>
                    <a:pt x="6293" y="550"/>
                  </a:lnTo>
                  <a:lnTo>
                    <a:pt x="6501" y="493"/>
                  </a:lnTo>
                  <a:lnTo>
                    <a:pt x="6710" y="455"/>
                  </a:lnTo>
                  <a:lnTo>
                    <a:pt x="6918" y="436"/>
                  </a:lnTo>
                  <a:lnTo>
                    <a:pt x="6918" y="436"/>
                  </a:lnTo>
                  <a:lnTo>
                    <a:pt x="7202" y="455"/>
                  </a:lnTo>
                  <a:lnTo>
                    <a:pt x="7468" y="531"/>
                  </a:lnTo>
                  <a:lnTo>
                    <a:pt x="7752" y="645"/>
                  </a:lnTo>
                  <a:lnTo>
                    <a:pt x="8055" y="796"/>
                  </a:lnTo>
                  <a:lnTo>
                    <a:pt x="8055" y="796"/>
                  </a:lnTo>
                  <a:lnTo>
                    <a:pt x="8756" y="1251"/>
                  </a:lnTo>
                  <a:lnTo>
                    <a:pt x="9439" y="1725"/>
                  </a:lnTo>
                  <a:lnTo>
                    <a:pt x="9439" y="1725"/>
                  </a:lnTo>
                  <a:lnTo>
                    <a:pt x="9837" y="2009"/>
                  </a:lnTo>
                  <a:lnTo>
                    <a:pt x="10216" y="2313"/>
                  </a:lnTo>
                  <a:lnTo>
                    <a:pt x="10595" y="2616"/>
                  </a:lnTo>
                  <a:lnTo>
                    <a:pt x="10955" y="2938"/>
                  </a:lnTo>
                  <a:lnTo>
                    <a:pt x="11656" y="3583"/>
                  </a:lnTo>
                  <a:lnTo>
                    <a:pt x="12339" y="4265"/>
                  </a:lnTo>
                  <a:lnTo>
                    <a:pt x="12339" y="4265"/>
                  </a:lnTo>
                  <a:lnTo>
                    <a:pt x="12907" y="4890"/>
                  </a:lnTo>
                  <a:lnTo>
                    <a:pt x="12907" y="4890"/>
                  </a:lnTo>
                  <a:lnTo>
                    <a:pt x="12983" y="4985"/>
                  </a:lnTo>
                  <a:lnTo>
                    <a:pt x="13040" y="5080"/>
                  </a:lnTo>
                  <a:lnTo>
                    <a:pt x="13059" y="5175"/>
                  </a:lnTo>
                  <a:lnTo>
                    <a:pt x="13078" y="5251"/>
                  </a:lnTo>
                  <a:lnTo>
                    <a:pt x="13059" y="5326"/>
                  </a:lnTo>
                  <a:lnTo>
                    <a:pt x="13040" y="5402"/>
                  </a:lnTo>
                  <a:lnTo>
                    <a:pt x="13002" y="5459"/>
                  </a:lnTo>
                  <a:lnTo>
                    <a:pt x="12945" y="5516"/>
                  </a:lnTo>
                  <a:lnTo>
                    <a:pt x="12813" y="5630"/>
                  </a:lnTo>
                  <a:lnTo>
                    <a:pt x="12680" y="5724"/>
                  </a:lnTo>
                  <a:lnTo>
                    <a:pt x="12396" y="5876"/>
                  </a:lnTo>
                  <a:lnTo>
                    <a:pt x="12396" y="5876"/>
                  </a:lnTo>
                  <a:lnTo>
                    <a:pt x="11600" y="6350"/>
                  </a:lnTo>
                  <a:lnTo>
                    <a:pt x="10803" y="6824"/>
                  </a:lnTo>
                  <a:lnTo>
                    <a:pt x="10803" y="6824"/>
                  </a:lnTo>
                  <a:lnTo>
                    <a:pt x="9913" y="7335"/>
                  </a:lnTo>
                  <a:lnTo>
                    <a:pt x="9003" y="7847"/>
                  </a:lnTo>
                  <a:lnTo>
                    <a:pt x="8529" y="8075"/>
                  </a:lnTo>
                  <a:lnTo>
                    <a:pt x="8074" y="8321"/>
                  </a:lnTo>
                  <a:lnTo>
                    <a:pt x="7600" y="8529"/>
                  </a:lnTo>
                  <a:lnTo>
                    <a:pt x="7127" y="8719"/>
                  </a:lnTo>
                  <a:lnTo>
                    <a:pt x="7127" y="8719"/>
                  </a:lnTo>
                  <a:lnTo>
                    <a:pt x="6937" y="8776"/>
                  </a:lnTo>
                  <a:lnTo>
                    <a:pt x="6766" y="8795"/>
                  </a:lnTo>
                  <a:lnTo>
                    <a:pt x="6766" y="8795"/>
                  </a:lnTo>
                  <a:lnTo>
                    <a:pt x="6558" y="8776"/>
                  </a:lnTo>
                  <a:lnTo>
                    <a:pt x="6349" y="8719"/>
                  </a:lnTo>
                  <a:lnTo>
                    <a:pt x="6141" y="8624"/>
                  </a:lnTo>
                  <a:lnTo>
                    <a:pt x="5932" y="8529"/>
                  </a:lnTo>
                  <a:lnTo>
                    <a:pt x="5534" y="8302"/>
                  </a:lnTo>
                  <a:lnTo>
                    <a:pt x="5155" y="8075"/>
                  </a:lnTo>
                  <a:lnTo>
                    <a:pt x="5155" y="8075"/>
                  </a:lnTo>
                  <a:lnTo>
                    <a:pt x="4416" y="7620"/>
                  </a:lnTo>
                  <a:lnTo>
                    <a:pt x="3658" y="7127"/>
                  </a:lnTo>
                  <a:lnTo>
                    <a:pt x="3658" y="7127"/>
                  </a:lnTo>
                  <a:lnTo>
                    <a:pt x="3241" y="6824"/>
                  </a:lnTo>
                  <a:lnTo>
                    <a:pt x="2824" y="6520"/>
                  </a:lnTo>
                  <a:lnTo>
                    <a:pt x="2028" y="5895"/>
                  </a:lnTo>
                  <a:lnTo>
                    <a:pt x="1232" y="5232"/>
                  </a:lnTo>
                  <a:lnTo>
                    <a:pt x="474" y="4549"/>
                  </a:lnTo>
                  <a:lnTo>
                    <a:pt x="474" y="4549"/>
                  </a:lnTo>
                  <a:lnTo>
                    <a:pt x="417" y="4511"/>
                  </a:lnTo>
                  <a:lnTo>
                    <a:pt x="360" y="4492"/>
                  </a:lnTo>
                  <a:lnTo>
                    <a:pt x="360" y="4492"/>
                  </a:lnTo>
                  <a:lnTo>
                    <a:pt x="322" y="4511"/>
                  </a:lnTo>
                  <a:lnTo>
                    <a:pt x="265" y="4530"/>
                  </a:lnTo>
                  <a:lnTo>
                    <a:pt x="227" y="4549"/>
                  </a:lnTo>
                  <a:lnTo>
                    <a:pt x="209" y="4587"/>
                  </a:lnTo>
                  <a:lnTo>
                    <a:pt x="190" y="4644"/>
                  </a:lnTo>
                  <a:lnTo>
                    <a:pt x="190" y="4682"/>
                  </a:lnTo>
                  <a:lnTo>
                    <a:pt x="209" y="4739"/>
                  </a:lnTo>
                  <a:lnTo>
                    <a:pt x="246" y="4777"/>
                  </a:lnTo>
                  <a:lnTo>
                    <a:pt x="246" y="4777"/>
                  </a:lnTo>
                  <a:lnTo>
                    <a:pt x="1080" y="5535"/>
                  </a:lnTo>
                  <a:lnTo>
                    <a:pt x="1933" y="6236"/>
                  </a:lnTo>
                  <a:lnTo>
                    <a:pt x="2824" y="6918"/>
                  </a:lnTo>
                  <a:lnTo>
                    <a:pt x="3753" y="7582"/>
                  </a:lnTo>
                  <a:lnTo>
                    <a:pt x="3753" y="7582"/>
                  </a:lnTo>
                  <a:lnTo>
                    <a:pt x="4416" y="8056"/>
                  </a:lnTo>
                  <a:lnTo>
                    <a:pt x="4776" y="8302"/>
                  </a:lnTo>
                  <a:lnTo>
                    <a:pt x="5174" y="8548"/>
                  </a:lnTo>
                  <a:lnTo>
                    <a:pt x="5553" y="8757"/>
                  </a:lnTo>
                  <a:lnTo>
                    <a:pt x="5762" y="8852"/>
                  </a:lnTo>
                  <a:lnTo>
                    <a:pt x="5970" y="8928"/>
                  </a:lnTo>
                  <a:lnTo>
                    <a:pt x="6160" y="9003"/>
                  </a:lnTo>
                  <a:lnTo>
                    <a:pt x="6368" y="9060"/>
                  </a:lnTo>
                  <a:lnTo>
                    <a:pt x="6577" y="9079"/>
                  </a:lnTo>
                  <a:lnTo>
                    <a:pt x="6785" y="9098"/>
                  </a:lnTo>
                  <a:lnTo>
                    <a:pt x="6785" y="9098"/>
                  </a:lnTo>
                  <a:lnTo>
                    <a:pt x="6994" y="9079"/>
                  </a:lnTo>
                  <a:lnTo>
                    <a:pt x="7202" y="9041"/>
                  </a:lnTo>
                  <a:lnTo>
                    <a:pt x="7202" y="9041"/>
                  </a:lnTo>
                  <a:lnTo>
                    <a:pt x="7449" y="8965"/>
                  </a:lnTo>
                  <a:lnTo>
                    <a:pt x="7676" y="8871"/>
                  </a:lnTo>
                  <a:lnTo>
                    <a:pt x="7923" y="8757"/>
                  </a:lnTo>
                  <a:lnTo>
                    <a:pt x="8150" y="8643"/>
                  </a:lnTo>
                  <a:lnTo>
                    <a:pt x="8624" y="8397"/>
                  </a:lnTo>
                  <a:lnTo>
                    <a:pt x="9060" y="8150"/>
                  </a:lnTo>
                  <a:lnTo>
                    <a:pt x="9060" y="8150"/>
                  </a:lnTo>
                  <a:lnTo>
                    <a:pt x="10159" y="7563"/>
                  </a:lnTo>
                  <a:lnTo>
                    <a:pt x="11239" y="6956"/>
                  </a:lnTo>
                  <a:lnTo>
                    <a:pt x="11239" y="6956"/>
                  </a:lnTo>
                  <a:lnTo>
                    <a:pt x="12263" y="6369"/>
                  </a:lnTo>
                  <a:lnTo>
                    <a:pt x="12775" y="6047"/>
                  </a:lnTo>
                  <a:lnTo>
                    <a:pt x="13267" y="5705"/>
                  </a:lnTo>
                  <a:lnTo>
                    <a:pt x="13267" y="5705"/>
                  </a:lnTo>
                  <a:lnTo>
                    <a:pt x="13362" y="5611"/>
                  </a:lnTo>
                  <a:lnTo>
                    <a:pt x="13438" y="5516"/>
                  </a:lnTo>
                  <a:lnTo>
                    <a:pt x="13476" y="5421"/>
                  </a:lnTo>
                  <a:lnTo>
                    <a:pt x="13495" y="5326"/>
                  </a:lnTo>
                  <a:lnTo>
                    <a:pt x="13476" y="5213"/>
                  </a:lnTo>
                  <a:lnTo>
                    <a:pt x="13457" y="5118"/>
                  </a:lnTo>
                  <a:lnTo>
                    <a:pt x="13400" y="5004"/>
                  </a:lnTo>
                  <a:lnTo>
                    <a:pt x="13343" y="4909"/>
                  </a:lnTo>
                  <a:lnTo>
                    <a:pt x="13343" y="4909"/>
                  </a:lnTo>
                  <a:lnTo>
                    <a:pt x="13211" y="4701"/>
                  </a:lnTo>
                  <a:lnTo>
                    <a:pt x="13059" y="4511"/>
                  </a:lnTo>
                  <a:lnTo>
                    <a:pt x="12888" y="4322"/>
                  </a:lnTo>
                  <a:lnTo>
                    <a:pt x="12718" y="4132"/>
                  </a:lnTo>
                  <a:lnTo>
                    <a:pt x="11998" y="3450"/>
                  </a:lnTo>
                  <a:lnTo>
                    <a:pt x="11998" y="3450"/>
                  </a:lnTo>
                  <a:lnTo>
                    <a:pt x="11581" y="3052"/>
                  </a:lnTo>
                  <a:lnTo>
                    <a:pt x="11164" y="2692"/>
                  </a:lnTo>
                  <a:lnTo>
                    <a:pt x="10747" y="2332"/>
                  </a:lnTo>
                  <a:lnTo>
                    <a:pt x="10311" y="1972"/>
                  </a:lnTo>
                  <a:lnTo>
                    <a:pt x="10311" y="1972"/>
                  </a:lnTo>
                  <a:lnTo>
                    <a:pt x="9913" y="1668"/>
                  </a:lnTo>
                  <a:lnTo>
                    <a:pt x="9515" y="1365"/>
                  </a:lnTo>
                  <a:lnTo>
                    <a:pt x="8681" y="815"/>
                  </a:lnTo>
                  <a:lnTo>
                    <a:pt x="8681" y="815"/>
                  </a:lnTo>
                  <a:lnTo>
                    <a:pt x="8283" y="531"/>
                  </a:lnTo>
                  <a:lnTo>
                    <a:pt x="8074" y="398"/>
                  </a:lnTo>
                  <a:lnTo>
                    <a:pt x="7866" y="285"/>
                  </a:lnTo>
                  <a:lnTo>
                    <a:pt x="7638" y="171"/>
                  </a:lnTo>
                  <a:lnTo>
                    <a:pt x="7411" y="76"/>
                  </a:lnTo>
                  <a:lnTo>
                    <a:pt x="7183" y="19"/>
                  </a:lnTo>
                  <a:lnTo>
                    <a:pt x="6937"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753950" y="5029300"/>
              <a:ext cx="340250" cy="155925"/>
            </a:xfrm>
            <a:custGeom>
              <a:avLst/>
              <a:gdLst/>
              <a:ahLst/>
              <a:cxnLst/>
              <a:rect l="l" t="t" r="r" b="b"/>
              <a:pathLst>
                <a:path w="13610" h="6237" extrusionOk="0">
                  <a:moveTo>
                    <a:pt x="513" y="0"/>
                  </a:moveTo>
                  <a:lnTo>
                    <a:pt x="475" y="19"/>
                  </a:lnTo>
                  <a:lnTo>
                    <a:pt x="437" y="57"/>
                  </a:lnTo>
                  <a:lnTo>
                    <a:pt x="399" y="114"/>
                  </a:lnTo>
                  <a:lnTo>
                    <a:pt x="247" y="512"/>
                  </a:lnTo>
                  <a:lnTo>
                    <a:pt x="172" y="758"/>
                  </a:lnTo>
                  <a:lnTo>
                    <a:pt x="96" y="1024"/>
                  </a:lnTo>
                  <a:lnTo>
                    <a:pt x="20" y="1308"/>
                  </a:lnTo>
                  <a:lnTo>
                    <a:pt x="1" y="1573"/>
                  </a:lnTo>
                  <a:lnTo>
                    <a:pt x="1" y="1687"/>
                  </a:lnTo>
                  <a:lnTo>
                    <a:pt x="1" y="1801"/>
                  </a:lnTo>
                  <a:lnTo>
                    <a:pt x="20" y="1896"/>
                  </a:lnTo>
                  <a:lnTo>
                    <a:pt x="58" y="1971"/>
                  </a:lnTo>
                  <a:lnTo>
                    <a:pt x="134" y="2066"/>
                  </a:lnTo>
                  <a:lnTo>
                    <a:pt x="228" y="2142"/>
                  </a:lnTo>
                  <a:lnTo>
                    <a:pt x="456" y="2313"/>
                  </a:lnTo>
                  <a:lnTo>
                    <a:pt x="702" y="2445"/>
                  </a:lnTo>
                  <a:lnTo>
                    <a:pt x="892" y="2578"/>
                  </a:lnTo>
                  <a:lnTo>
                    <a:pt x="2200" y="3469"/>
                  </a:lnTo>
                  <a:lnTo>
                    <a:pt x="4531" y="5080"/>
                  </a:lnTo>
                  <a:lnTo>
                    <a:pt x="5024" y="5421"/>
                  </a:lnTo>
                  <a:lnTo>
                    <a:pt x="5270" y="5573"/>
                  </a:lnTo>
                  <a:lnTo>
                    <a:pt x="5535" y="5724"/>
                  </a:lnTo>
                  <a:lnTo>
                    <a:pt x="5801" y="5876"/>
                  </a:lnTo>
                  <a:lnTo>
                    <a:pt x="6066" y="5990"/>
                  </a:lnTo>
                  <a:lnTo>
                    <a:pt x="6350" y="6103"/>
                  </a:lnTo>
                  <a:lnTo>
                    <a:pt x="6635" y="6179"/>
                  </a:lnTo>
                  <a:lnTo>
                    <a:pt x="6900" y="6217"/>
                  </a:lnTo>
                  <a:lnTo>
                    <a:pt x="7184" y="6236"/>
                  </a:lnTo>
                  <a:lnTo>
                    <a:pt x="7431" y="6236"/>
                  </a:lnTo>
                  <a:lnTo>
                    <a:pt x="7677" y="6198"/>
                  </a:lnTo>
                  <a:lnTo>
                    <a:pt x="7923" y="6160"/>
                  </a:lnTo>
                  <a:lnTo>
                    <a:pt x="8189" y="6084"/>
                  </a:lnTo>
                  <a:lnTo>
                    <a:pt x="8435" y="6009"/>
                  </a:lnTo>
                  <a:lnTo>
                    <a:pt x="8682" y="5933"/>
                  </a:lnTo>
                  <a:lnTo>
                    <a:pt x="9193" y="5724"/>
                  </a:lnTo>
                  <a:lnTo>
                    <a:pt x="9686" y="5478"/>
                  </a:lnTo>
                  <a:lnTo>
                    <a:pt x="10141" y="5231"/>
                  </a:lnTo>
                  <a:lnTo>
                    <a:pt x="10975" y="4758"/>
                  </a:lnTo>
                  <a:lnTo>
                    <a:pt x="11411" y="4492"/>
                  </a:lnTo>
                  <a:lnTo>
                    <a:pt x="11866" y="4189"/>
                  </a:lnTo>
                  <a:lnTo>
                    <a:pt x="12321" y="3867"/>
                  </a:lnTo>
                  <a:lnTo>
                    <a:pt x="12529" y="3696"/>
                  </a:lnTo>
                  <a:lnTo>
                    <a:pt x="12738" y="3507"/>
                  </a:lnTo>
                  <a:lnTo>
                    <a:pt x="12927" y="3298"/>
                  </a:lnTo>
                  <a:lnTo>
                    <a:pt x="13098" y="3090"/>
                  </a:lnTo>
                  <a:lnTo>
                    <a:pt x="13249" y="2881"/>
                  </a:lnTo>
                  <a:lnTo>
                    <a:pt x="13382" y="2654"/>
                  </a:lnTo>
                  <a:lnTo>
                    <a:pt x="13477" y="2426"/>
                  </a:lnTo>
                  <a:lnTo>
                    <a:pt x="13553" y="2161"/>
                  </a:lnTo>
                  <a:lnTo>
                    <a:pt x="13591" y="1915"/>
                  </a:lnTo>
                  <a:lnTo>
                    <a:pt x="13610" y="1649"/>
                  </a:lnTo>
                  <a:lnTo>
                    <a:pt x="13591" y="1573"/>
                  </a:lnTo>
                  <a:lnTo>
                    <a:pt x="13553" y="1517"/>
                  </a:lnTo>
                  <a:lnTo>
                    <a:pt x="13496" y="1498"/>
                  </a:lnTo>
                  <a:lnTo>
                    <a:pt x="13420" y="1479"/>
                  </a:lnTo>
                  <a:lnTo>
                    <a:pt x="13363" y="1498"/>
                  </a:lnTo>
                  <a:lnTo>
                    <a:pt x="13325" y="1517"/>
                  </a:lnTo>
                  <a:lnTo>
                    <a:pt x="13287" y="1573"/>
                  </a:lnTo>
                  <a:lnTo>
                    <a:pt x="13268" y="1649"/>
                  </a:lnTo>
                  <a:lnTo>
                    <a:pt x="13268" y="1896"/>
                  </a:lnTo>
                  <a:lnTo>
                    <a:pt x="13211" y="2161"/>
                  </a:lnTo>
                  <a:lnTo>
                    <a:pt x="13136" y="2388"/>
                  </a:lnTo>
                  <a:lnTo>
                    <a:pt x="13022" y="2616"/>
                  </a:lnTo>
                  <a:lnTo>
                    <a:pt x="12889" y="2843"/>
                  </a:lnTo>
                  <a:lnTo>
                    <a:pt x="12719" y="3033"/>
                  </a:lnTo>
                  <a:lnTo>
                    <a:pt x="12548" y="3241"/>
                  </a:lnTo>
                  <a:lnTo>
                    <a:pt x="12340" y="3431"/>
                  </a:lnTo>
                  <a:lnTo>
                    <a:pt x="12131" y="3601"/>
                  </a:lnTo>
                  <a:lnTo>
                    <a:pt x="11904" y="3772"/>
                  </a:lnTo>
                  <a:lnTo>
                    <a:pt x="11449" y="4075"/>
                  </a:lnTo>
                  <a:lnTo>
                    <a:pt x="10994" y="4360"/>
                  </a:lnTo>
                  <a:lnTo>
                    <a:pt x="10577" y="4606"/>
                  </a:lnTo>
                  <a:lnTo>
                    <a:pt x="10198" y="4833"/>
                  </a:lnTo>
                  <a:lnTo>
                    <a:pt x="9781" y="5042"/>
                  </a:lnTo>
                  <a:lnTo>
                    <a:pt x="9364" y="5250"/>
                  </a:lnTo>
                  <a:lnTo>
                    <a:pt x="8928" y="5440"/>
                  </a:lnTo>
                  <a:lnTo>
                    <a:pt x="8492" y="5611"/>
                  </a:lnTo>
                  <a:lnTo>
                    <a:pt x="8037" y="5743"/>
                  </a:lnTo>
                  <a:lnTo>
                    <a:pt x="7810" y="5781"/>
                  </a:lnTo>
                  <a:lnTo>
                    <a:pt x="7582" y="5819"/>
                  </a:lnTo>
                  <a:lnTo>
                    <a:pt x="7355" y="5838"/>
                  </a:lnTo>
                  <a:lnTo>
                    <a:pt x="7146" y="5857"/>
                  </a:lnTo>
                  <a:lnTo>
                    <a:pt x="6862" y="5838"/>
                  </a:lnTo>
                  <a:lnTo>
                    <a:pt x="6578" y="5800"/>
                  </a:lnTo>
                  <a:lnTo>
                    <a:pt x="6312" y="5743"/>
                  </a:lnTo>
                  <a:lnTo>
                    <a:pt x="6047" y="5648"/>
                  </a:lnTo>
                  <a:lnTo>
                    <a:pt x="5630" y="5440"/>
                  </a:lnTo>
                  <a:lnTo>
                    <a:pt x="5213" y="5213"/>
                  </a:lnTo>
                  <a:lnTo>
                    <a:pt x="4815" y="4947"/>
                  </a:lnTo>
                  <a:lnTo>
                    <a:pt x="4417" y="4663"/>
                  </a:lnTo>
                  <a:lnTo>
                    <a:pt x="3640" y="4094"/>
                  </a:lnTo>
                  <a:lnTo>
                    <a:pt x="2882" y="3545"/>
                  </a:lnTo>
                  <a:lnTo>
                    <a:pt x="1062" y="2294"/>
                  </a:lnTo>
                  <a:lnTo>
                    <a:pt x="873" y="2161"/>
                  </a:lnTo>
                  <a:lnTo>
                    <a:pt x="645" y="2009"/>
                  </a:lnTo>
                  <a:lnTo>
                    <a:pt x="532" y="1934"/>
                  </a:lnTo>
                  <a:lnTo>
                    <a:pt x="456" y="1820"/>
                  </a:lnTo>
                  <a:lnTo>
                    <a:pt x="399" y="1725"/>
                  </a:lnTo>
                  <a:lnTo>
                    <a:pt x="380" y="1592"/>
                  </a:lnTo>
                  <a:lnTo>
                    <a:pt x="399" y="1422"/>
                  </a:lnTo>
                  <a:lnTo>
                    <a:pt x="418" y="1232"/>
                  </a:lnTo>
                  <a:lnTo>
                    <a:pt x="494" y="891"/>
                  </a:lnTo>
                  <a:lnTo>
                    <a:pt x="589" y="531"/>
                  </a:lnTo>
                  <a:lnTo>
                    <a:pt x="721" y="190"/>
                  </a:lnTo>
                  <a:lnTo>
                    <a:pt x="740" y="152"/>
                  </a:lnTo>
                  <a:lnTo>
                    <a:pt x="740" y="114"/>
                  </a:lnTo>
                  <a:lnTo>
                    <a:pt x="702" y="57"/>
                  </a:lnTo>
                  <a:lnTo>
                    <a:pt x="645" y="19"/>
                  </a:lnTo>
                  <a:lnTo>
                    <a:pt x="570"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753950" y="5029300"/>
              <a:ext cx="340250" cy="155925"/>
            </a:xfrm>
            <a:custGeom>
              <a:avLst/>
              <a:gdLst/>
              <a:ahLst/>
              <a:cxnLst/>
              <a:rect l="l" t="t" r="r" b="b"/>
              <a:pathLst>
                <a:path w="13610" h="6237" fill="none" extrusionOk="0">
                  <a:moveTo>
                    <a:pt x="570" y="0"/>
                  </a:moveTo>
                  <a:lnTo>
                    <a:pt x="570" y="0"/>
                  </a:lnTo>
                  <a:lnTo>
                    <a:pt x="513" y="0"/>
                  </a:lnTo>
                  <a:lnTo>
                    <a:pt x="475" y="19"/>
                  </a:lnTo>
                  <a:lnTo>
                    <a:pt x="437" y="57"/>
                  </a:lnTo>
                  <a:lnTo>
                    <a:pt x="399" y="114"/>
                  </a:lnTo>
                  <a:lnTo>
                    <a:pt x="399" y="114"/>
                  </a:lnTo>
                  <a:lnTo>
                    <a:pt x="247" y="512"/>
                  </a:lnTo>
                  <a:lnTo>
                    <a:pt x="172" y="758"/>
                  </a:lnTo>
                  <a:lnTo>
                    <a:pt x="96" y="1024"/>
                  </a:lnTo>
                  <a:lnTo>
                    <a:pt x="20" y="1308"/>
                  </a:lnTo>
                  <a:lnTo>
                    <a:pt x="1" y="1573"/>
                  </a:lnTo>
                  <a:lnTo>
                    <a:pt x="1" y="1687"/>
                  </a:lnTo>
                  <a:lnTo>
                    <a:pt x="1" y="1801"/>
                  </a:lnTo>
                  <a:lnTo>
                    <a:pt x="20" y="1896"/>
                  </a:lnTo>
                  <a:lnTo>
                    <a:pt x="58" y="1971"/>
                  </a:lnTo>
                  <a:lnTo>
                    <a:pt x="58" y="1971"/>
                  </a:lnTo>
                  <a:lnTo>
                    <a:pt x="134" y="2066"/>
                  </a:lnTo>
                  <a:lnTo>
                    <a:pt x="228" y="2142"/>
                  </a:lnTo>
                  <a:lnTo>
                    <a:pt x="456" y="2313"/>
                  </a:lnTo>
                  <a:lnTo>
                    <a:pt x="702" y="2445"/>
                  </a:lnTo>
                  <a:lnTo>
                    <a:pt x="892" y="2578"/>
                  </a:lnTo>
                  <a:lnTo>
                    <a:pt x="2200" y="3469"/>
                  </a:lnTo>
                  <a:lnTo>
                    <a:pt x="2200" y="3469"/>
                  </a:lnTo>
                  <a:lnTo>
                    <a:pt x="4531" y="5080"/>
                  </a:lnTo>
                  <a:lnTo>
                    <a:pt x="4531" y="5080"/>
                  </a:lnTo>
                  <a:lnTo>
                    <a:pt x="5024" y="5421"/>
                  </a:lnTo>
                  <a:lnTo>
                    <a:pt x="5270" y="5573"/>
                  </a:lnTo>
                  <a:lnTo>
                    <a:pt x="5535" y="5724"/>
                  </a:lnTo>
                  <a:lnTo>
                    <a:pt x="5801" y="5876"/>
                  </a:lnTo>
                  <a:lnTo>
                    <a:pt x="6066" y="5990"/>
                  </a:lnTo>
                  <a:lnTo>
                    <a:pt x="6350" y="6103"/>
                  </a:lnTo>
                  <a:lnTo>
                    <a:pt x="6635" y="6179"/>
                  </a:lnTo>
                  <a:lnTo>
                    <a:pt x="6635" y="6179"/>
                  </a:lnTo>
                  <a:lnTo>
                    <a:pt x="6900" y="6217"/>
                  </a:lnTo>
                  <a:lnTo>
                    <a:pt x="7184" y="6236"/>
                  </a:lnTo>
                  <a:lnTo>
                    <a:pt x="7184" y="6236"/>
                  </a:lnTo>
                  <a:lnTo>
                    <a:pt x="7431" y="6236"/>
                  </a:lnTo>
                  <a:lnTo>
                    <a:pt x="7677" y="6198"/>
                  </a:lnTo>
                  <a:lnTo>
                    <a:pt x="7923" y="6160"/>
                  </a:lnTo>
                  <a:lnTo>
                    <a:pt x="8189" y="6084"/>
                  </a:lnTo>
                  <a:lnTo>
                    <a:pt x="8435" y="6009"/>
                  </a:lnTo>
                  <a:lnTo>
                    <a:pt x="8682" y="5933"/>
                  </a:lnTo>
                  <a:lnTo>
                    <a:pt x="9193" y="5724"/>
                  </a:lnTo>
                  <a:lnTo>
                    <a:pt x="9686" y="5478"/>
                  </a:lnTo>
                  <a:lnTo>
                    <a:pt x="10141" y="5231"/>
                  </a:lnTo>
                  <a:lnTo>
                    <a:pt x="10975" y="4758"/>
                  </a:lnTo>
                  <a:lnTo>
                    <a:pt x="10975" y="4758"/>
                  </a:lnTo>
                  <a:lnTo>
                    <a:pt x="11411" y="4492"/>
                  </a:lnTo>
                  <a:lnTo>
                    <a:pt x="11866" y="4189"/>
                  </a:lnTo>
                  <a:lnTo>
                    <a:pt x="12321" y="3867"/>
                  </a:lnTo>
                  <a:lnTo>
                    <a:pt x="12529" y="3696"/>
                  </a:lnTo>
                  <a:lnTo>
                    <a:pt x="12738" y="3507"/>
                  </a:lnTo>
                  <a:lnTo>
                    <a:pt x="12927" y="3298"/>
                  </a:lnTo>
                  <a:lnTo>
                    <a:pt x="13098" y="3090"/>
                  </a:lnTo>
                  <a:lnTo>
                    <a:pt x="13249" y="2881"/>
                  </a:lnTo>
                  <a:lnTo>
                    <a:pt x="13382" y="2654"/>
                  </a:lnTo>
                  <a:lnTo>
                    <a:pt x="13477" y="2426"/>
                  </a:lnTo>
                  <a:lnTo>
                    <a:pt x="13553" y="2161"/>
                  </a:lnTo>
                  <a:lnTo>
                    <a:pt x="13591" y="1915"/>
                  </a:lnTo>
                  <a:lnTo>
                    <a:pt x="13610" y="1649"/>
                  </a:lnTo>
                  <a:lnTo>
                    <a:pt x="13610" y="1649"/>
                  </a:lnTo>
                  <a:lnTo>
                    <a:pt x="13591" y="1573"/>
                  </a:lnTo>
                  <a:lnTo>
                    <a:pt x="13553" y="1517"/>
                  </a:lnTo>
                  <a:lnTo>
                    <a:pt x="13496" y="1498"/>
                  </a:lnTo>
                  <a:lnTo>
                    <a:pt x="13420" y="1479"/>
                  </a:lnTo>
                  <a:lnTo>
                    <a:pt x="13420" y="1479"/>
                  </a:lnTo>
                  <a:lnTo>
                    <a:pt x="13363" y="1498"/>
                  </a:lnTo>
                  <a:lnTo>
                    <a:pt x="13325" y="1517"/>
                  </a:lnTo>
                  <a:lnTo>
                    <a:pt x="13287" y="1573"/>
                  </a:lnTo>
                  <a:lnTo>
                    <a:pt x="13268" y="1649"/>
                  </a:lnTo>
                  <a:lnTo>
                    <a:pt x="13268" y="1649"/>
                  </a:lnTo>
                  <a:lnTo>
                    <a:pt x="13268" y="1896"/>
                  </a:lnTo>
                  <a:lnTo>
                    <a:pt x="13211" y="2161"/>
                  </a:lnTo>
                  <a:lnTo>
                    <a:pt x="13136" y="2388"/>
                  </a:lnTo>
                  <a:lnTo>
                    <a:pt x="13022" y="2616"/>
                  </a:lnTo>
                  <a:lnTo>
                    <a:pt x="12889" y="2843"/>
                  </a:lnTo>
                  <a:lnTo>
                    <a:pt x="12719" y="3033"/>
                  </a:lnTo>
                  <a:lnTo>
                    <a:pt x="12548" y="3241"/>
                  </a:lnTo>
                  <a:lnTo>
                    <a:pt x="12340" y="3431"/>
                  </a:lnTo>
                  <a:lnTo>
                    <a:pt x="12131" y="3601"/>
                  </a:lnTo>
                  <a:lnTo>
                    <a:pt x="11904" y="3772"/>
                  </a:lnTo>
                  <a:lnTo>
                    <a:pt x="11449" y="4075"/>
                  </a:lnTo>
                  <a:lnTo>
                    <a:pt x="10994" y="4360"/>
                  </a:lnTo>
                  <a:lnTo>
                    <a:pt x="10577" y="4606"/>
                  </a:lnTo>
                  <a:lnTo>
                    <a:pt x="10577" y="4606"/>
                  </a:lnTo>
                  <a:lnTo>
                    <a:pt x="10198" y="4833"/>
                  </a:lnTo>
                  <a:lnTo>
                    <a:pt x="9781" y="5042"/>
                  </a:lnTo>
                  <a:lnTo>
                    <a:pt x="9364" y="5250"/>
                  </a:lnTo>
                  <a:lnTo>
                    <a:pt x="8928" y="5440"/>
                  </a:lnTo>
                  <a:lnTo>
                    <a:pt x="8492" y="5611"/>
                  </a:lnTo>
                  <a:lnTo>
                    <a:pt x="8037" y="5743"/>
                  </a:lnTo>
                  <a:lnTo>
                    <a:pt x="7810" y="5781"/>
                  </a:lnTo>
                  <a:lnTo>
                    <a:pt x="7582" y="5819"/>
                  </a:lnTo>
                  <a:lnTo>
                    <a:pt x="7355" y="5838"/>
                  </a:lnTo>
                  <a:lnTo>
                    <a:pt x="7146" y="5857"/>
                  </a:lnTo>
                  <a:lnTo>
                    <a:pt x="7146" y="5857"/>
                  </a:lnTo>
                  <a:lnTo>
                    <a:pt x="6862" y="5838"/>
                  </a:lnTo>
                  <a:lnTo>
                    <a:pt x="6578" y="5800"/>
                  </a:lnTo>
                  <a:lnTo>
                    <a:pt x="6312" y="5743"/>
                  </a:lnTo>
                  <a:lnTo>
                    <a:pt x="6047" y="5648"/>
                  </a:lnTo>
                  <a:lnTo>
                    <a:pt x="6047" y="5648"/>
                  </a:lnTo>
                  <a:lnTo>
                    <a:pt x="5630" y="5440"/>
                  </a:lnTo>
                  <a:lnTo>
                    <a:pt x="5213" y="5213"/>
                  </a:lnTo>
                  <a:lnTo>
                    <a:pt x="4815" y="4947"/>
                  </a:lnTo>
                  <a:lnTo>
                    <a:pt x="4417" y="4663"/>
                  </a:lnTo>
                  <a:lnTo>
                    <a:pt x="3640" y="4094"/>
                  </a:lnTo>
                  <a:lnTo>
                    <a:pt x="2882" y="3545"/>
                  </a:lnTo>
                  <a:lnTo>
                    <a:pt x="1062" y="2294"/>
                  </a:lnTo>
                  <a:lnTo>
                    <a:pt x="1062" y="2294"/>
                  </a:lnTo>
                  <a:lnTo>
                    <a:pt x="873" y="2161"/>
                  </a:lnTo>
                  <a:lnTo>
                    <a:pt x="645" y="2009"/>
                  </a:lnTo>
                  <a:lnTo>
                    <a:pt x="532" y="1934"/>
                  </a:lnTo>
                  <a:lnTo>
                    <a:pt x="456" y="1820"/>
                  </a:lnTo>
                  <a:lnTo>
                    <a:pt x="399" y="1725"/>
                  </a:lnTo>
                  <a:lnTo>
                    <a:pt x="380" y="1592"/>
                  </a:lnTo>
                  <a:lnTo>
                    <a:pt x="380" y="1592"/>
                  </a:lnTo>
                  <a:lnTo>
                    <a:pt x="399" y="1422"/>
                  </a:lnTo>
                  <a:lnTo>
                    <a:pt x="418" y="1232"/>
                  </a:lnTo>
                  <a:lnTo>
                    <a:pt x="494" y="891"/>
                  </a:lnTo>
                  <a:lnTo>
                    <a:pt x="589" y="531"/>
                  </a:lnTo>
                  <a:lnTo>
                    <a:pt x="721" y="190"/>
                  </a:lnTo>
                  <a:lnTo>
                    <a:pt x="721" y="190"/>
                  </a:lnTo>
                  <a:lnTo>
                    <a:pt x="740" y="152"/>
                  </a:lnTo>
                  <a:lnTo>
                    <a:pt x="740" y="114"/>
                  </a:lnTo>
                  <a:lnTo>
                    <a:pt x="702" y="57"/>
                  </a:lnTo>
                  <a:lnTo>
                    <a:pt x="645" y="19"/>
                  </a:lnTo>
                  <a:lnTo>
                    <a:pt x="570"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943500" y="5000875"/>
              <a:ext cx="32725" cy="35550"/>
            </a:xfrm>
            <a:custGeom>
              <a:avLst/>
              <a:gdLst/>
              <a:ahLst/>
              <a:cxnLst/>
              <a:rect l="l" t="t" r="r" b="b"/>
              <a:pathLst>
                <a:path w="1309" h="1422" extrusionOk="0">
                  <a:moveTo>
                    <a:pt x="607" y="0"/>
                  </a:moveTo>
                  <a:lnTo>
                    <a:pt x="512" y="38"/>
                  </a:lnTo>
                  <a:lnTo>
                    <a:pt x="417" y="76"/>
                  </a:lnTo>
                  <a:lnTo>
                    <a:pt x="341" y="114"/>
                  </a:lnTo>
                  <a:lnTo>
                    <a:pt x="171" y="246"/>
                  </a:lnTo>
                  <a:lnTo>
                    <a:pt x="38" y="379"/>
                  </a:lnTo>
                  <a:lnTo>
                    <a:pt x="19" y="436"/>
                  </a:lnTo>
                  <a:lnTo>
                    <a:pt x="0" y="474"/>
                  </a:lnTo>
                  <a:lnTo>
                    <a:pt x="0" y="531"/>
                  </a:lnTo>
                  <a:lnTo>
                    <a:pt x="19" y="569"/>
                  </a:lnTo>
                  <a:lnTo>
                    <a:pt x="57" y="626"/>
                  </a:lnTo>
                  <a:lnTo>
                    <a:pt x="95" y="645"/>
                  </a:lnTo>
                  <a:lnTo>
                    <a:pt x="133" y="663"/>
                  </a:lnTo>
                  <a:lnTo>
                    <a:pt x="171" y="682"/>
                  </a:lnTo>
                  <a:lnTo>
                    <a:pt x="228" y="663"/>
                  </a:lnTo>
                  <a:lnTo>
                    <a:pt x="285" y="626"/>
                  </a:lnTo>
                  <a:lnTo>
                    <a:pt x="360" y="531"/>
                  </a:lnTo>
                  <a:lnTo>
                    <a:pt x="436" y="455"/>
                  </a:lnTo>
                  <a:lnTo>
                    <a:pt x="531" y="398"/>
                  </a:lnTo>
                  <a:lnTo>
                    <a:pt x="626" y="341"/>
                  </a:lnTo>
                  <a:lnTo>
                    <a:pt x="740" y="322"/>
                  </a:lnTo>
                  <a:lnTo>
                    <a:pt x="834" y="341"/>
                  </a:lnTo>
                  <a:lnTo>
                    <a:pt x="910" y="398"/>
                  </a:lnTo>
                  <a:lnTo>
                    <a:pt x="967" y="474"/>
                  </a:lnTo>
                  <a:lnTo>
                    <a:pt x="986" y="569"/>
                  </a:lnTo>
                  <a:lnTo>
                    <a:pt x="986" y="645"/>
                  </a:lnTo>
                  <a:lnTo>
                    <a:pt x="967" y="701"/>
                  </a:lnTo>
                  <a:lnTo>
                    <a:pt x="910" y="796"/>
                  </a:lnTo>
                  <a:lnTo>
                    <a:pt x="834" y="891"/>
                  </a:lnTo>
                  <a:lnTo>
                    <a:pt x="721" y="948"/>
                  </a:lnTo>
                  <a:lnTo>
                    <a:pt x="588" y="1005"/>
                  </a:lnTo>
                  <a:lnTo>
                    <a:pt x="474" y="1043"/>
                  </a:lnTo>
                  <a:lnTo>
                    <a:pt x="247" y="1099"/>
                  </a:lnTo>
                  <a:lnTo>
                    <a:pt x="171" y="1137"/>
                  </a:lnTo>
                  <a:lnTo>
                    <a:pt x="133" y="1175"/>
                  </a:lnTo>
                  <a:lnTo>
                    <a:pt x="133" y="1232"/>
                  </a:lnTo>
                  <a:lnTo>
                    <a:pt x="133" y="1289"/>
                  </a:lnTo>
                  <a:lnTo>
                    <a:pt x="152" y="1327"/>
                  </a:lnTo>
                  <a:lnTo>
                    <a:pt x="171" y="1384"/>
                  </a:lnTo>
                  <a:lnTo>
                    <a:pt x="228" y="1422"/>
                  </a:lnTo>
                  <a:lnTo>
                    <a:pt x="323" y="1422"/>
                  </a:lnTo>
                  <a:lnTo>
                    <a:pt x="512" y="1365"/>
                  </a:lnTo>
                  <a:lnTo>
                    <a:pt x="702" y="1308"/>
                  </a:lnTo>
                  <a:lnTo>
                    <a:pt x="891" y="1213"/>
                  </a:lnTo>
                  <a:lnTo>
                    <a:pt x="1043" y="1118"/>
                  </a:lnTo>
                  <a:lnTo>
                    <a:pt x="1175" y="986"/>
                  </a:lnTo>
                  <a:lnTo>
                    <a:pt x="1232" y="910"/>
                  </a:lnTo>
                  <a:lnTo>
                    <a:pt x="1270" y="815"/>
                  </a:lnTo>
                  <a:lnTo>
                    <a:pt x="1289" y="739"/>
                  </a:lnTo>
                  <a:lnTo>
                    <a:pt x="1308" y="645"/>
                  </a:lnTo>
                  <a:lnTo>
                    <a:pt x="1308" y="531"/>
                  </a:lnTo>
                  <a:lnTo>
                    <a:pt x="1308" y="417"/>
                  </a:lnTo>
                  <a:lnTo>
                    <a:pt x="1289" y="322"/>
                  </a:lnTo>
                  <a:lnTo>
                    <a:pt x="1232" y="246"/>
                  </a:lnTo>
                  <a:lnTo>
                    <a:pt x="1175" y="171"/>
                  </a:lnTo>
                  <a:lnTo>
                    <a:pt x="1100" y="114"/>
                  </a:lnTo>
                  <a:lnTo>
                    <a:pt x="1024" y="76"/>
                  </a:lnTo>
                  <a:lnTo>
                    <a:pt x="948" y="38"/>
                  </a:lnTo>
                  <a:lnTo>
                    <a:pt x="758"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943500" y="5000875"/>
              <a:ext cx="32725" cy="35550"/>
            </a:xfrm>
            <a:custGeom>
              <a:avLst/>
              <a:gdLst/>
              <a:ahLst/>
              <a:cxnLst/>
              <a:rect l="l" t="t" r="r" b="b"/>
              <a:pathLst>
                <a:path w="1309" h="1422" fill="none" extrusionOk="0">
                  <a:moveTo>
                    <a:pt x="702" y="0"/>
                  </a:moveTo>
                  <a:lnTo>
                    <a:pt x="702" y="0"/>
                  </a:lnTo>
                  <a:lnTo>
                    <a:pt x="607" y="0"/>
                  </a:lnTo>
                  <a:lnTo>
                    <a:pt x="512" y="38"/>
                  </a:lnTo>
                  <a:lnTo>
                    <a:pt x="417" y="76"/>
                  </a:lnTo>
                  <a:lnTo>
                    <a:pt x="341" y="114"/>
                  </a:lnTo>
                  <a:lnTo>
                    <a:pt x="171" y="246"/>
                  </a:lnTo>
                  <a:lnTo>
                    <a:pt x="38" y="379"/>
                  </a:lnTo>
                  <a:lnTo>
                    <a:pt x="38" y="379"/>
                  </a:lnTo>
                  <a:lnTo>
                    <a:pt x="19" y="436"/>
                  </a:lnTo>
                  <a:lnTo>
                    <a:pt x="0" y="474"/>
                  </a:lnTo>
                  <a:lnTo>
                    <a:pt x="0" y="531"/>
                  </a:lnTo>
                  <a:lnTo>
                    <a:pt x="19" y="569"/>
                  </a:lnTo>
                  <a:lnTo>
                    <a:pt x="57" y="626"/>
                  </a:lnTo>
                  <a:lnTo>
                    <a:pt x="95" y="645"/>
                  </a:lnTo>
                  <a:lnTo>
                    <a:pt x="133" y="663"/>
                  </a:lnTo>
                  <a:lnTo>
                    <a:pt x="171" y="682"/>
                  </a:lnTo>
                  <a:lnTo>
                    <a:pt x="171" y="682"/>
                  </a:lnTo>
                  <a:lnTo>
                    <a:pt x="228" y="663"/>
                  </a:lnTo>
                  <a:lnTo>
                    <a:pt x="285" y="626"/>
                  </a:lnTo>
                  <a:lnTo>
                    <a:pt x="285" y="626"/>
                  </a:lnTo>
                  <a:lnTo>
                    <a:pt x="360" y="531"/>
                  </a:lnTo>
                  <a:lnTo>
                    <a:pt x="436" y="455"/>
                  </a:lnTo>
                  <a:lnTo>
                    <a:pt x="531" y="398"/>
                  </a:lnTo>
                  <a:lnTo>
                    <a:pt x="626" y="341"/>
                  </a:lnTo>
                  <a:lnTo>
                    <a:pt x="626" y="341"/>
                  </a:lnTo>
                  <a:lnTo>
                    <a:pt x="740" y="322"/>
                  </a:lnTo>
                  <a:lnTo>
                    <a:pt x="740" y="322"/>
                  </a:lnTo>
                  <a:lnTo>
                    <a:pt x="834" y="341"/>
                  </a:lnTo>
                  <a:lnTo>
                    <a:pt x="910" y="398"/>
                  </a:lnTo>
                  <a:lnTo>
                    <a:pt x="967" y="474"/>
                  </a:lnTo>
                  <a:lnTo>
                    <a:pt x="986" y="569"/>
                  </a:lnTo>
                  <a:lnTo>
                    <a:pt x="986" y="569"/>
                  </a:lnTo>
                  <a:lnTo>
                    <a:pt x="986" y="645"/>
                  </a:lnTo>
                  <a:lnTo>
                    <a:pt x="967" y="701"/>
                  </a:lnTo>
                  <a:lnTo>
                    <a:pt x="910" y="796"/>
                  </a:lnTo>
                  <a:lnTo>
                    <a:pt x="834" y="891"/>
                  </a:lnTo>
                  <a:lnTo>
                    <a:pt x="721" y="948"/>
                  </a:lnTo>
                  <a:lnTo>
                    <a:pt x="588" y="1005"/>
                  </a:lnTo>
                  <a:lnTo>
                    <a:pt x="474" y="1043"/>
                  </a:lnTo>
                  <a:lnTo>
                    <a:pt x="247" y="1099"/>
                  </a:lnTo>
                  <a:lnTo>
                    <a:pt x="247" y="1099"/>
                  </a:lnTo>
                  <a:lnTo>
                    <a:pt x="171" y="1137"/>
                  </a:lnTo>
                  <a:lnTo>
                    <a:pt x="133" y="1175"/>
                  </a:lnTo>
                  <a:lnTo>
                    <a:pt x="133" y="1232"/>
                  </a:lnTo>
                  <a:lnTo>
                    <a:pt x="133" y="1289"/>
                  </a:lnTo>
                  <a:lnTo>
                    <a:pt x="152" y="1327"/>
                  </a:lnTo>
                  <a:lnTo>
                    <a:pt x="171" y="1384"/>
                  </a:lnTo>
                  <a:lnTo>
                    <a:pt x="228" y="1422"/>
                  </a:lnTo>
                  <a:lnTo>
                    <a:pt x="285" y="1422"/>
                  </a:lnTo>
                  <a:lnTo>
                    <a:pt x="285" y="1422"/>
                  </a:lnTo>
                  <a:lnTo>
                    <a:pt x="323" y="1422"/>
                  </a:lnTo>
                  <a:lnTo>
                    <a:pt x="323" y="1422"/>
                  </a:lnTo>
                  <a:lnTo>
                    <a:pt x="512" y="1365"/>
                  </a:lnTo>
                  <a:lnTo>
                    <a:pt x="702" y="1308"/>
                  </a:lnTo>
                  <a:lnTo>
                    <a:pt x="891" y="1213"/>
                  </a:lnTo>
                  <a:lnTo>
                    <a:pt x="1043" y="1118"/>
                  </a:lnTo>
                  <a:lnTo>
                    <a:pt x="1175" y="986"/>
                  </a:lnTo>
                  <a:lnTo>
                    <a:pt x="1232" y="910"/>
                  </a:lnTo>
                  <a:lnTo>
                    <a:pt x="1270" y="815"/>
                  </a:lnTo>
                  <a:lnTo>
                    <a:pt x="1289" y="739"/>
                  </a:lnTo>
                  <a:lnTo>
                    <a:pt x="1308" y="645"/>
                  </a:lnTo>
                  <a:lnTo>
                    <a:pt x="1308" y="531"/>
                  </a:lnTo>
                  <a:lnTo>
                    <a:pt x="1308" y="417"/>
                  </a:lnTo>
                  <a:lnTo>
                    <a:pt x="1308" y="417"/>
                  </a:lnTo>
                  <a:lnTo>
                    <a:pt x="1289" y="322"/>
                  </a:lnTo>
                  <a:lnTo>
                    <a:pt x="1232" y="246"/>
                  </a:lnTo>
                  <a:lnTo>
                    <a:pt x="1175" y="171"/>
                  </a:lnTo>
                  <a:lnTo>
                    <a:pt x="1100" y="114"/>
                  </a:lnTo>
                  <a:lnTo>
                    <a:pt x="1024" y="76"/>
                  </a:lnTo>
                  <a:lnTo>
                    <a:pt x="948" y="38"/>
                  </a:lnTo>
                  <a:lnTo>
                    <a:pt x="758" y="0"/>
                  </a:lnTo>
                  <a:lnTo>
                    <a:pt x="758" y="0"/>
                  </a:lnTo>
                  <a:lnTo>
                    <a:pt x="702"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1021200" y="5020300"/>
              <a:ext cx="24200" cy="23700"/>
            </a:xfrm>
            <a:custGeom>
              <a:avLst/>
              <a:gdLst/>
              <a:ahLst/>
              <a:cxnLst/>
              <a:rect l="l" t="t" r="r" b="b"/>
              <a:pathLst>
                <a:path w="968" h="948" extrusionOk="0">
                  <a:moveTo>
                    <a:pt x="569" y="341"/>
                  </a:moveTo>
                  <a:lnTo>
                    <a:pt x="607" y="360"/>
                  </a:lnTo>
                  <a:lnTo>
                    <a:pt x="645" y="398"/>
                  </a:lnTo>
                  <a:lnTo>
                    <a:pt x="645" y="455"/>
                  </a:lnTo>
                  <a:lnTo>
                    <a:pt x="626" y="512"/>
                  </a:lnTo>
                  <a:lnTo>
                    <a:pt x="607" y="550"/>
                  </a:lnTo>
                  <a:lnTo>
                    <a:pt x="569" y="569"/>
                  </a:lnTo>
                  <a:lnTo>
                    <a:pt x="456" y="607"/>
                  </a:lnTo>
                  <a:lnTo>
                    <a:pt x="361" y="626"/>
                  </a:lnTo>
                  <a:lnTo>
                    <a:pt x="304" y="626"/>
                  </a:lnTo>
                  <a:lnTo>
                    <a:pt x="380" y="569"/>
                  </a:lnTo>
                  <a:lnTo>
                    <a:pt x="418" y="493"/>
                  </a:lnTo>
                  <a:lnTo>
                    <a:pt x="418" y="436"/>
                  </a:lnTo>
                  <a:lnTo>
                    <a:pt x="418" y="398"/>
                  </a:lnTo>
                  <a:lnTo>
                    <a:pt x="493" y="360"/>
                  </a:lnTo>
                  <a:lnTo>
                    <a:pt x="569" y="341"/>
                  </a:lnTo>
                  <a:close/>
                  <a:moveTo>
                    <a:pt x="569" y="0"/>
                  </a:moveTo>
                  <a:lnTo>
                    <a:pt x="437" y="19"/>
                  </a:lnTo>
                  <a:lnTo>
                    <a:pt x="323" y="76"/>
                  </a:lnTo>
                  <a:lnTo>
                    <a:pt x="209" y="152"/>
                  </a:lnTo>
                  <a:lnTo>
                    <a:pt x="95" y="228"/>
                  </a:lnTo>
                  <a:lnTo>
                    <a:pt x="20" y="322"/>
                  </a:lnTo>
                  <a:lnTo>
                    <a:pt x="1" y="398"/>
                  </a:lnTo>
                  <a:lnTo>
                    <a:pt x="1" y="493"/>
                  </a:lnTo>
                  <a:lnTo>
                    <a:pt x="58" y="569"/>
                  </a:lnTo>
                  <a:lnTo>
                    <a:pt x="114" y="607"/>
                  </a:lnTo>
                  <a:lnTo>
                    <a:pt x="171" y="626"/>
                  </a:lnTo>
                  <a:lnTo>
                    <a:pt x="133" y="664"/>
                  </a:lnTo>
                  <a:lnTo>
                    <a:pt x="95" y="739"/>
                  </a:lnTo>
                  <a:lnTo>
                    <a:pt x="95" y="796"/>
                  </a:lnTo>
                  <a:lnTo>
                    <a:pt x="114" y="853"/>
                  </a:lnTo>
                  <a:lnTo>
                    <a:pt x="152" y="910"/>
                  </a:lnTo>
                  <a:lnTo>
                    <a:pt x="209" y="929"/>
                  </a:lnTo>
                  <a:lnTo>
                    <a:pt x="361" y="948"/>
                  </a:lnTo>
                  <a:lnTo>
                    <a:pt x="512" y="929"/>
                  </a:lnTo>
                  <a:lnTo>
                    <a:pt x="664" y="891"/>
                  </a:lnTo>
                  <a:lnTo>
                    <a:pt x="778" y="815"/>
                  </a:lnTo>
                  <a:lnTo>
                    <a:pt x="835" y="777"/>
                  </a:lnTo>
                  <a:lnTo>
                    <a:pt x="891" y="701"/>
                  </a:lnTo>
                  <a:lnTo>
                    <a:pt x="929" y="626"/>
                  </a:lnTo>
                  <a:lnTo>
                    <a:pt x="967" y="550"/>
                  </a:lnTo>
                  <a:lnTo>
                    <a:pt x="967" y="455"/>
                  </a:lnTo>
                  <a:lnTo>
                    <a:pt x="967" y="379"/>
                  </a:lnTo>
                  <a:lnTo>
                    <a:pt x="948" y="284"/>
                  </a:lnTo>
                  <a:lnTo>
                    <a:pt x="929" y="209"/>
                  </a:lnTo>
                  <a:lnTo>
                    <a:pt x="873" y="133"/>
                  </a:lnTo>
                  <a:lnTo>
                    <a:pt x="797" y="76"/>
                  </a:lnTo>
                  <a:lnTo>
                    <a:pt x="683" y="19"/>
                  </a:lnTo>
                  <a:lnTo>
                    <a:pt x="569"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2"/>
            <p:cNvSpPr/>
            <p:nvPr/>
          </p:nvSpPr>
          <p:spPr>
            <a:xfrm>
              <a:off x="1028775" y="5028825"/>
              <a:ext cx="8575" cy="7125"/>
            </a:xfrm>
            <a:custGeom>
              <a:avLst/>
              <a:gdLst/>
              <a:ahLst/>
              <a:cxnLst/>
              <a:rect l="l" t="t" r="r" b="b"/>
              <a:pathLst>
                <a:path w="343" h="285" fill="none" extrusionOk="0">
                  <a:moveTo>
                    <a:pt x="58" y="285"/>
                  </a:moveTo>
                  <a:lnTo>
                    <a:pt x="58" y="285"/>
                  </a:lnTo>
                  <a:lnTo>
                    <a:pt x="1" y="285"/>
                  </a:lnTo>
                  <a:lnTo>
                    <a:pt x="1" y="285"/>
                  </a:lnTo>
                  <a:lnTo>
                    <a:pt x="77" y="228"/>
                  </a:lnTo>
                  <a:lnTo>
                    <a:pt x="77" y="228"/>
                  </a:lnTo>
                  <a:lnTo>
                    <a:pt x="115" y="152"/>
                  </a:lnTo>
                  <a:lnTo>
                    <a:pt x="115" y="95"/>
                  </a:lnTo>
                  <a:lnTo>
                    <a:pt x="115" y="57"/>
                  </a:lnTo>
                  <a:lnTo>
                    <a:pt x="115" y="57"/>
                  </a:lnTo>
                  <a:lnTo>
                    <a:pt x="190" y="19"/>
                  </a:lnTo>
                  <a:lnTo>
                    <a:pt x="190" y="19"/>
                  </a:lnTo>
                  <a:lnTo>
                    <a:pt x="266" y="0"/>
                  </a:lnTo>
                  <a:lnTo>
                    <a:pt x="266" y="0"/>
                  </a:lnTo>
                  <a:lnTo>
                    <a:pt x="304" y="19"/>
                  </a:lnTo>
                  <a:lnTo>
                    <a:pt x="342" y="57"/>
                  </a:lnTo>
                  <a:lnTo>
                    <a:pt x="342" y="57"/>
                  </a:lnTo>
                  <a:lnTo>
                    <a:pt x="342" y="114"/>
                  </a:lnTo>
                  <a:lnTo>
                    <a:pt x="323" y="171"/>
                  </a:lnTo>
                  <a:lnTo>
                    <a:pt x="304" y="209"/>
                  </a:lnTo>
                  <a:lnTo>
                    <a:pt x="266" y="228"/>
                  </a:lnTo>
                  <a:lnTo>
                    <a:pt x="153" y="266"/>
                  </a:lnTo>
                  <a:lnTo>
                    <a:pt x="58" y="285"/>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021200" y="5020300"/>
              <a:ext cx="24200" cy="23700"/>
            </a:xfrm>
            <a:custGeom>
              <a:avLst/>
              <a:gdLst/>
              <a:ahLst/>
              <a:cxnLst/>
              <a:rect l="l" t="t" r="r" b="b"/>
              <a:pathLst>
                <a:path w="968" h="948" fill="none" extrusionOk="0">
                  <a:moveTo>
                    <a:pt x="569" y="0"/>
                  </a:moveTo>
                  <a:lnTo>
                    <a:pt x="569" y="0"/>
                  </a:lnTo>
                  <a:lnTo>
                    <a:pt x="437" y="19"/>
                  </a:lnTo>
                  <a:lnTo>
                    <a:pt x="323" y="76"/>
                  </a:lnTo>
                  <a:lnTo>
                    <a:pt x="209" y="152"/>
                  </a:lnTo>
                  <a:lnTo>
                    <a:pt x="95" y="228"/>
                  </a:lnTo>
                  <a:lnTo>
                    <a:pt x="95" y="228"/>
                  </a:lnTo>
                  <a:lnTo>
                    <a:pt x="20" y="322"/>
                  </a:lnTo>
                  <a:lnTo>
                    <a:pt x="1" y="398"/>
                  </a:lnTo>
                  <a:lnTo>
                    <a:pt x="1" y="493"/>
                  </a:lnTo>
                  <a:lnTo>
                    <a:pt x="58" y="569"/>
                  </a:lnTo>
                  <a:lnTo>
                    <a:pt x="58" y="569"/>
                  </a:lnTo>
                  <a:lnTo>
                    <a:pt x="114" y="607"/>
                  </a:lnTo>
                  <a:lnTo>
                    <a:pt x="171" y="626"/>
                  </a:lnTo>
                  <a:lnTo>
                    <a:pt x="171" y="626"/>
                  </a:lnTo>
                  <a:lnTo>
                    <a:pt x="133" y="664"/>
                  </a:lnTo>
                  <a:lnTo>
                    <a:pt x="95" y="739"/>
                  </a:lnTo>
                  <a:lnTo>
                    <a:pt x="95" y="739"/>
                  </a:lnTo>
                  <a:lnTo>
                    <a:pt x="95" y="796"/>
                  </a:lnTo>
                  <a:lnTo>
                    <a:pt x="114" y="853"/>
                  </a:lnTo>
                  <a:lnTo>
                    <a:pt x="152" y="910"/>
                  </a:lnTo>
                  <a:lnTo>
                    <a:pt x="209" y="929"/>
                  </a:lnTo>
                  <a:lnTo>
                    <a:pt x="209" y="929"/>
                  </a:lnTo>
                  <a:lnTo>
                    <a:pt x="361" y="948"/>
                  </a:lnTo>
                  <a:lnTo>
                    <a:pt x="361" y="948"/>
                  </a:lnTo>
                  <a:lnTo>
                    <a:pt x="512" y="929"/>
                  </a:lnTo>
                  <a:lnTo>
                    <a:pt x="664" y="891"/>
                  </a:lnTo>
                  <a:lnTo>
                    <a:pt x="778" y="815"/>
                  </a:lnTo>
                  <a:lnTo>
                    <a:pt x="835" y="777"/>
                  </a:lnTo>
                  <a:lnTo>
                    <a:pt x="891" y="701"/>
                  </a:lnTo>
                  <a:lnTo>
                    <a:pt x="891" y="701"/>
                  </a:lnTo>
                  <a:lnTo>
                    <a:pt x="929" y="626"/>
                  </a:lnTo>
                  <a:lnTo>
                    <a:pt x="967" y="550"/>
                  </a:lnTo>
                  <a:lnTo>
                    <a:pt x="967" y="455"/>
                  </a:lnTo>
                  <a:lnTo>
                    <a:pt x="967" y="379"/>
                  </a:lnTo>
                  <a:lnTo>
                    <a:pt x="948" y="284"/>
                  </a:lnTo>
                  <a:lnTo>
                    <a:pt x="929" y="209"/>
                  </a:lnTo>
                  <a:lnTo>
                    <a:pt x="873" y="133"/>
                  </a:lnTo>
                  <a:lnTo>
                    <a:pt x="797" y="76"/>
                  </a:lnTo>
                  <a:lnTo>
                    <a:pt x="797" y="76"/>
                  </a:lnTo>
                  <a:lnTo>
                    <a:pt x="683" y="19"/>
                  </a:lnTo>
                  <a:lnTo>
                    <a:pt x="569"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734050" y="5070525"/>
              <a:ext cx="405650" cy="191450"/>
            </a:xfrm>
            <a:custGeom>
              <a:avLst/>
              <a:gdLst/>
              <a:ahLst/>
              <a:cxnLst/>
              <a:rect l="l" t="t" r="r" b="b"/>
              <a:pathLst>
                <a:path w="16226" h="7658" extrusionOk="0">
                  <a:moveTo>
                    <a:pt x="14690" y="2995"/>
                  </a:moveTo>
                  <a:lnTo>
                    <a:pt x="14766" y="3147"/>
                  </a:lnTo>
                  <a:lnTo>
                    <a:pt x="14785" y="3298"/>
                  </a:lnTo>
                  <a:lnTo>
                    <a:pt x="14785" y="3431"/>
                  </a:lnTo>
                  <a:lnTo>
                    <a:pt x="14766" y="3564"/>
                  </a:lnTo>
                  <a:lnTo>
                    <a:pt x="14690" y="3696"/>
                  </a:lnTo>
                  <a:lnTo>
                    <a:pt x="14614" y="3829"/>
                  </a:lnTo>
                  <a:lnTo>
                    <a:pt x="14500" y="3924"/>
                  </a:lnTo>
                  <a:lnTo>
                    <a:pt x="14368" y="4018"/>
                  </a:lnTo>
                  <a:lnTo>
                    <a:pt x="14197" y="4094"/>
                  </a:lnTo>
                  <a:lnTo>
                    <a:pt x="14045" y="4170"/>
                  </a:lnTo>
                  <a:lnTo>
                    <a:pt x="13723" y="4303"/>
                  </a:lnTo>
                  <a:lnTo>
                    <a:pt x="13780" y="3943"/>
                  </a:lnTo>
                  <a:lnTo>
                    <a:pt x="13780" y="3867"/>
                  </a:lnTo>
                  <a:lnTo>
                    <a:pt x="13723" y="3791"/>
                  </a:lnTo>
                  <a:lnTo>
                    <a:pt x="13666" y="3753"/>
                  </a:lnTo>
                  <a:lnTo>
                    <a:pt x="13591" y="3734"/>
                  </a:lnTo>
                  <a:lnTo>
                    <a:pt x="13553" y="3753"/>
                  </a:lnTo>
                  <a:lnTo>
                    <a:pt x="13515" y="3772"/>
                  </a:lnTo>
                  <a:lnTo>
                    <a:pt x="13477" y="3810"/>
                  </a:lnTo>
                  <a:lnTo>
                    <a:pt x="13458" y="3867"/>
                  </a:lnTo>
                  <a:lnTo>
                    <a:pt x="13382" y="4379"/>
                  </a:lnTo>
                  <a:lnTo>
                    <a:pt x="13325" y="4644"/>
                  </a:lnTo>
                  <a:lnTo>
                    <a:pt x="13249" y="4909"/>
                  </a:lnTo>
                  <a:lnTo>
                    <a:pt x="13192" y="5023"/>
                  </a:lnTo>
                  <a:lnTo>
                    <a:pt x="13136" y="5118"/>
                  </a:lnTo>
                  <a:lnTo>
                    <a:pt x="13060" y="5212"/>
                  </a:lnTo>
                  <a:lnTo>
                    <a:pt x="12984" y="5307"/>
                  </a:lnTo>
                  <a:lnTo>
                    <a:pt x="12889" y="5364"/>
                  </a:lnTo>
                  <a:lnTo>
                    <a:pt x="12794" y="5421"/>
                  </a:lnTo>
                  <a:lnTo>
                    <a:pt x="12662" y="5459"/>
                  </a:lnTo>
                  <a:lnTo>
                    <a:pt x="12415" y="5459"/>
                  </a:lnTo>
                  <a:lnTo>
                    <a:pt x="12302" y="5440"/>
                  </a:lnTo>
                  <a:lnTo>
                    <a:pt x="11866" y="5326"/>
                  </a:lnTo>
                  <a:lnTo>
                    <a:pt x="11449" y="5212"/>
                  </a:lnTo>
                  <a:lnTo>
                    <a:pt x="11032" y="5061"/>
                  </a:lnTo>
                  <a:lnTo>
                    <a:pt x="10615" y="4909"/>
                  </a:lnTo>
                  <a:lnTo>
                    <a:pt x="10804" y="4833"/>
                  </a:lnTo>
                  <a:lnTo>
                    <a:pt x="11013" y="4777"/>
                  </a:lnTo>
                  <a:lnTo>
                    <a:pt x="11449" y="4701"/>
                  </a:lnTo>
                  <a:lnTo>
                    <a:pt x="11866" y="4606"/>
                  </a:lnTo>
                  <a:lnTo>
                    <a:pt x="12036" y="4549"/>
                  </a:lnTo>
                  <a:lnTo>
                    <a:pt x="12207" y="4473"/>
                  </a:lnTo>
                  <a:lnTo>
                    <a:pt x="12359" y="4379"/>
                  </a:lnTo>
                  <a:lnTo>
                    <a:pt x="12510" y="4246"/>
                  </a:lnTo>
                  <a:lnTo>
                    <a:pt x="12662" y="4113"/>
                  </a:lnTo>
                  <a:lnTo>
                    <a:pt x="12794" y="3962"/>
                  </a:lnTo>
                  <a:lnTo>
                    <a:pt x="12927" y="3810"/>
                  </a:lnTo>
                  <a:lnTo>
                    <a:pt x="13079" y="3677"/>
                  </a:lnTo>
                  <a:lnTo>
                    <a:pt x="13230" y="3564"/>
                  </a:lnTo>
                  <a:lnTo>
                    <a:pt x="13382" y="3469"/>
                  </a:lnTo>
                  <a:lnTo>
                    <a:pt x="13553" y="3393"/>
                  </a:lnTo>
                  <a:lnTo>
                    <a:pt x="13742" y="3317"/>
                  </a:lnTo>
                  <a:lnTo>
                    <a:pt x="13932" y="3260"/>
                  </a:lnTo>
                  <a:lnTo>
                    <a:pt x="14140" y="3203"/>
                  </a:lnTo>
                  <a:lnTo>
                    <a:pt x="14406" y="3128"/>
                  </a:lnTo>
                  <a:lnTo>
                    <a:pt x="14557" y="3071"/>
                  </a:lnTo>
                  <a:lnTo>
                    <a:pt x="14690" y="2995"/>
                  </a:lnTo>
                  <a:close/>
                  <a:moveTo>
                    <a:pt x="1043" y="1839"/>
                  </a:moveTo>
                  <a:lnTo>
                    <a:pt x="1138" y="1877"/>
                  </a:lnTo>
                  <a:lnTo>
                    <a:pt x="1233" y="1915"/>
                  </a:lnTo>
                  <a:lnTo>
                    <a:pt x="1309" y="1971"/>
                  </a:lnTo>
                  <a:lnTo>
                    <a:pt x="1366" y="2047"/>
                  </a:lnTo>
                  <a:lnTo>
                    <a:pt x="1422" y="2161"/>
                  </a:lnTo>
                  <a:lnTo>
                    <a:pt x="1441" y="2294"/>
                  </a:lnTo>
                  <a:lnTo>
                    <a:pt x="1441" y="2445"/>
                  </a:lnTo>
                  <a:lnTo>
                    <a:pt x="1422" y="2654"/>
                  </a:lnTo>
                  <a:lnTo>
                    <a:pt x="1422" y="2767"/>
                  </a:lnTo>
                  <a:lnTo>
                    <a:pt x="1441" y="2862"/>
                  </a:lnTo>
                  <a:lnTo>
                    <a:pt x="1479" y="2938"/>
                  </a:lnTo>
                  <a:lnTo>
                    <a:pt x="1536" y="3014"/>
                  </a:lnTo>
                  <a:lnTo>
                    <a:pt x="1593" y="3090"/>
                  </a:lnTo>
                  <a:lnTo>
                    <a:pt x="1688" y="3147"/>
                  </a:lnTo>
                  <a:lnTo>
                    <a:pt x="1858" y="3222"/>
                  </a:lnTo>
                  <a:lnTo>
                    <a:pt x="1953" y="3241"/>
                  </a:lnTo>
                  <a:lnTo>
                    <a:pt x="2029" y="3241"/>
                  </a:lnTo>
                  <a:lnTo>
                    <a:pt x="2256" y="3222"/>
                  </a:lnTo>
                  <a:lnTo>
                    <a:pt x="2484" y="3203"/>
                  </a:lnTo>
                  <a:lnTo>
                    <a:pt x="2598" y="3184"/>
                  </a:lnTo>
                  <a:lnTo>
                    <a:pt x="2711" y="3203"/>
                  </a:lnTo>
                  <a:lnTo>
                    <a:pt x="2825" y="3222"/>
                  </a:lnTo>
                  <a:lnTo>
                    <a:pt x="2939" y="3260"/>
                  </a:lnTo>
                  <a:lnTo>
                    <a:pt x="3033" y="3317"/>
                  </a:lnTo>
                  <a:lnTo>
                    <a:pt x="3128" y="3374"/>
                  </a:lnTo>
                  <a:lnTo>
                    <a:pt x="3204" y="3450"/>
                  </a:lnTo>
                  <a:lnTo>
                    <a:pt x="3356" y="3620"/>
                  </a:lnTo>
                  <a:lnTo>
                    <a:pt x="3488" y="3829"/>
                  </a:lnTo>
                  <a:lnTo>
                    <a:pt x="3602" y="4037"/>
                  </a:lnTo>
                  <a:lnTo>
                    <a:pt x="3811" y="4454"/>
                  </a:lnTo>
                  <a:lnTo>
                    <a:pt x="3905" y="4644"/>
                  </a:lnTo>
                  <a:lnTo>
                    <a:pt x="3981" y="4758"/>
                  </a:lnTo>
                  <a:lnTo>
                    <a:pt x="4038" y="4852"/>
                  </a:lnTo>
                  <a:lnTo>
                    <a:pt x="4133" y="4928"/>
                  </a:lnTo>
                  <a:lnTo>
                    <a:pt x="4228" y="5004"/>
                  </a:lnTo>
                  <a:lnTo>
                    <a:pt x="4322" y="5042"/>
                  </a:lnTo>
                  <a:lnTo>
                    <a:pt x="4436" y="5061"/>
                  </a:lnTo>
                  <a:lnTo>
                    <a:pt x="4531" y="5042"/>
                  </a:lnTo>
                  <a:lnTo>
                    <a:pt x="4701" y="5004"/>
                  </a:lnTo>
                  <a:lnTo>
                    <a:pt x="4872" y="4947"/>
                  </a:lnTo>
                  <a:lnTo>
                    <a:pt x="5024" y="4890"/>
                  </a:lnTo>
                  <a:lnTo>
                    <a:pt x="5175" y="4871"/>
                  </a:lnTo>
                  <a:lnTo>
                    <a:pt x="5308" y="4890"/>
                  </a:lnTo>
                  <a:lnTo>
                    <a:pt x="5422" y="4947"/>
                  </a:lnTo>
                  <a:lnTo>
                    <a:pt x="5554" y="5061"/>
                  </a:lnTo>
                  <a:lnTo>
                    <a:pt x="5668" y="5250"/>
                  </a:lnTo>
                  <a:lnTo>
                    <a:pt x="5763" y="5440"/>
                  </a:lnTo>
                  <a:lnTo>
                    <a:pt x="5839" y="5648"/>
                  </a:lnTo>
                  <a:lnTo>
                    <a:pt x="5914" y="5857"/>
                  </a:lnTo>
                  <a:lnTo>
                    <a:pt x="5971" y="5952"/>
                  </a:lnTo>
                  <a:lnTo>
                    <a:pt x="6047" y="6046"/>
                  </a:lnTo>
                  <a:lnTo>
                    <a:pt x="6199" y="6198"/>
                  </a:lnTo>
                  <a:lnTo>
                    <a:pt x="6369" y="6312"/>
                  </a:lnTo>
                  <a:lnTo>
                    <a:pt x="6540" y="6369"/>
                  </a:lnTo>
                  <a:lnTo>
                    <a:pt x="6710" y="6388"/>
                  </a:lnTo>
                  <a:lnTo>
                    <a:pt x="6900" y="6369"/>
                  </a:lnTo>
                  <a:lnTo>
                    <a:pt x="7108" y="6312"/>
                  </a:lnTo>
                  <a:lnTo>
                    <a:pt x="7393" y="6217"/>
                  </a:lnTo>
                  <a:lnTo>
                    <a:pt x="7620" y="6103"/>
                  </a:lnTo>
                  <a:lnTo>
                    <a:pt x="7886" y="6009"/>
                  </a:lnTo>
                  <a:lnTo>
                    <a:pt x="8018" y="5971"/>
                  </a:lnTo>
                  <a:lnTo>
                    <a:pt x="8189" y="5952"/>
                  </a:lnTo>
                  <a:lnTo>
                    <a:pt x="8530" y="5952"/>
                  </a:lnTo>
                  <a:lnTo>
                    <a:pt x="8757" y="5990"/>
                  </a:lnTo>
                  <a:lnTo>
                    <a:pt x="8966" y="6009"/>
                  </a:lnTo>
                  <a:lnTo>
                    <a:pt x="9193" y="6027"/>
                  </a:lnTo>
                  <a:lnTo>
                    <a:pt x="9364" y="6009"/>
                  </a:lnTo>
                  <a:lnTo>
                    <a:pt x="9497" y="5990"/>
                  </a:lnTo>
                  <a:lnTo>
                    <a:pt x="9629" y="5933"/>
                  </a:lnTo>
                  <a:lnTo>
                    <a:pt x="9743" y="5876"/>
                  </a:lnTo>
                  <a:lnTo>
                    <a:pt x="9838" y="5781"/>
                  </a:lnTo>
                  <a:lnTo>
                    <a:pt x="9932" y="5686"/>
                  </a:lnTo>
                  <a:lnTo>
                    <a:pt x="9989" y="5592"/>
                  </a:lnTo>
                  <a:lnTo>
                    <a:pt x="10122" y="5326"/>
                  </a:lnTo>
                  <a:lnTo>
                    <a:pt x="10179" y="5231"/>
                  </a:lnTo>
                  <a:lnTo>
                    <a:pt x="10236" y="5156"/>
                  </a:lnTo>
                  <a:lnTo>
                    <a:pt x="10312" y="5080"/>
                  </a:lnTo>
                  <a:lnTo>
                    <a:pt x="10406" y="5023"/>
                  </a:lnTo>
                  <a:lnTo>
                    <a:pt x="10406" y="5080"/>
                  </a:lnTo>
                  <a:lnTo>
                    <a:pt x="10425" y="5137"/>
                  </a:lnTo>
                  <a:lnTo>
                    <a:pt x="10444" y="5175"/>
                  </a:lnTo>
                  <a:lnTo>
                    <a:pt x="10501" y="5212"/>
                  </a:lnTo>
                  <a:lnTo>
                    <a:pt x="10918" y="5364"/>
                  </a:lnTo>
                  <a:lnTo>
                    <a:pt x="11335" y="5516"/>
                  </a:lnTo>
                  <a:lnTo>
                    <a:pt x="10823" y="5857"/>
                  </a:lnTo>
                  <a:lnTo>
                    <a:pt x="10293" y="6198"/>
                  </a:lnTo>
                  <a:lnTo>
                    <a:pt x="9762" y="6501"/>
                  </a:lnTo>
                  <a:lnTo>
                    <a:pt x="9231" y="6767"/>
                  </a:lnTo>
                  <a:lnTo>
                    <a:pt x="8966" y="6880"/>
                  </a:lnTo>
                  <a:lnTo>
                    <a:pt x="8701" y="6975"/>
                  </a:lnTo>
                  <a:lnTo>
                    <a:pt x="8435" y="7070"/>
                  </a:lnTo>
                  <a:lnTo>
                    <a:pt x="8151" y="7146"/>
                  </a:lnTo>
                  <a:lnTo>
                    <a:pt x="7886" y="7203"/>
                  </a:lnTo>
                  <a:lnTo>
                    <a:pt x="7601" y="7259"/>
                  </a:lnTo>
                  <a:lnTo>
                    <a:pt x="7336" y="7278"/>
                  </a:lnTo>
                  <a:lnTo>
                    <a:pt x="7052" y="7297"/>
                  </a:lnTo>
                  <a:lnTo>
                    <a:pt x="6786" y="7278"/>
                  </a:lnTo>
                  <a:lnTo>
                    <a:pt x="6521" y="7259"/>
                  </a:lnTo>
                  <a:lnTo>
                    <a:pt x="6237" y="7203"/>
                  </a:lnTo>
                  <a:lnTo>
                    <a:pt x="5971" y="7146"/>
                  </a:lnTo>
                  <a:lnTo>
                    <a:pt x="5687" y="7051"/>
                  </a:lnTo>
                  <a:lnTo>
                    <a:pt x="5403" y="6956"/>
                  </a:lnTo>
                  <a:lnTo>
                    <a:pt x="5137" y="6824"/>
                  </a:lnTo>
                  <a:lnTo>
                    <a:pt x="4853" y="6672"/>
                  </a:lnTo>
                  <a:lnTo>
                    <a:pt x="4436" y="6407"/>
                  </a:lnTo>
                  <a:lnTo>
                    <a:pt x="4019" y="6122"/>
                  </a:lnTo>
                  <a:lnTo>
                    <a:pt x="3621" y="5838"/>
                  </a:lnTo>
                  <a:lnTo>
                    <a:pt x="3242" y="5535"/>
                  </a:lnTo>
                  <a:lnTo>
                    <a:pt x="3450" y="5592"/>
                  </a:lnTo>
                  <a:lnTo>
                    <a:pt x="3678" y="5648"/>
                  </a:lnTo>
                  <a:lnTo>
                    <a:pt x="3905" y="5667"/>
                  </a:lnTo>
                  <a:lnTo>
                    <a:pt x="4417" y="5667"/>
                  </a:lnTo>
                  <a:lnTo>
                    <a:pt x="4682" y="5648"/>
                  </a:lnTo>
                  <a:lnTo>
                    <a:pt x="4929" y="5611"/>
                  </a:lnTo>
                  <a:lnTo>
                    <a:pt x="5175" y="5554"/>
                  </a:lnTo>
                  <a:lnTo>
                    <a:pt x="5232" y="5535"/>
                  </a:lnTo>
                  <a:lnTo>
                    <a:pt x="5270" y="5478"/>
                  </a:lnTo>
                  <a:lnTo>
                    <a:pt x="5289" y="5440"/>
                  </a:lnTo>
                  <a:lnTo>
                    <a:pt x="5289" y="5383"/>
                  </a:lnTo>
                  <a:lnTo>
                    <a:pt x="5270" y="5326"/>
                  </a:lnTo>
                  <a:lnTo>
                    <a:pt x="5232" y="5269"/>
                  </a:lnTo>
                  <a:lnTo>
                    <a:pt x="5194" y="5250"/>
                  </a:lnTo>
                  <a:lnTo>
                    <a:pt x="5137" y="5231"/>
                  </a:lnTo>
                  <a:lnTo>
                    <a:pt x="5099" y="5231"/>
                  </a:lnTo>
                  <a:lnTo>
                    <a:pt x="4644" y="5307"/>
                  </a:lnTo>
                  <a:lnTo>
                    <a:pt x="4417" y="5326"/>
                  </a:lnTo>
                  <a:lnTo>
                    <a:pt x="4171" y="5345"/>
                  </a:lnTo>
                  <a:lnTo>
                    <a:pt x="3905" y="5326"/>
                  </a:lnTo>
                  <a:lnTo>
                    <a:pt x="3640" y="5288"/>
                  </a:lnTo>
                  <a:lnTo>
                    <a:pt x="3375" y="5231"/>
                  </a:lnTo>
                  <a:lnTo>
                    <a:pt x="3128" y="5137"/>
                  </a:lnTo>
                  <a:lnTo>
                    <a:pt x="3033" y="5080"/>
                  </a:lnTo>
                  <a:lnTo>
                    <a:pt x="2958" y="5004"/>
                  </a:lnTo>
                  <a:lnTo>
                    <a:pt x="2901" y="4909"/>
                  </a:lnTo>
                  <a:lnTo>
                    <a:pt x="2863" y="4814"/>
                  </a:lnTo>
                  <a:lnTo>
                    <a:pt x="2825" y="4701"/>
                  </a:lnTo>
                  <a:lnTo>
                    <a:pt x="2806" y="4587"/>
                  </a:lnTo>
                  <a:lnTo>
                    <a:pt x="2768" y="4322"/>
                  </a:lnTo>
                  <a:lnTo>
                    <a:pt x="2768" y="3791"/>
                  </a:lnTo>
                  <a:lnTo>
                    <a:pt x="2749" y="3564"/>
                  </a:lnTo>
                  <a:lnTo>
                    <a:pt x="2730" y="3469"/>
                  </a:lnTo>
                  <a:lnTo>
                    <a:pt x="2711" y="3374"/>
                  </a:lnTo>
                  <a:lnTo>
                    <a:pt x="2673" y="3317"/>
                  </a:lnTo>
                  <a:lnTo>
                    <a:pt x="2654" y="3279"/>
                  </a:lnTo>
                  <a:lnTo>
                    <a:pt x="2598" y="3260"/>
                  </a:lnTo>
                  <a:lnTo>
                    <a:pt x="2541" y="3241"/>
                  </a:lnTo>
                  <a:lnTo>
                    <a:pt x="2503" y="3241"/>
                  </a:lnTo>
                  <a:lnTo>
                    <a:pt x="2427" y="3260"/>
                  </a:lnTo>
                  <a:lnTo>
                    <a:pt x="2389" y="3298"/>
                  </a:lnTo>
                  <a:lnTo>
                    <a:pt x="2351" y="3336"/>
                  </a:lnTo>
                  <a:lnTo>
                    <a:pt x="2351" y="3355"/>
                  </a:lnTo>
                  <a:lnTo>
                    <a:pt x="2332" y="3431"/>
                  </a:lnTo>
                  <a:lnTo>
                    <a:pt x="2332" y="3507"/>
                  </a:lnTo>
                  <a:lnTo>
                    <a:pt x="2370" y="3564"/>
                  </a:lnTo>
                  <a:lnTo>
                    <a:pt x="2427" y="3601"/>
                  </a:lnTo>
                  <a:lnTo>
                    <a:pt x="2446" y="3753"/>
                  </a:lnTo>
                  <a:lnTo>
                    <a:pt x="2465" y="3943"/>
                  </a:lnTo>
                  <a:lnTo>
                    <a:pt x="2465" y="4322"/>
                  </a:lnTo>
                  <a:lnTo>
                    <a:pt x="2484" y="4492"/>
                  </a:lnTo>
                  <a:lnTo>
                    <a:pt x="2503" y="4682"/>
                  </a:lnTo>
                  <a:lnTo>
                    <a:pt x="2522" y="4852"/>
                  </a:lnTo>
                  <a:lnTo>
                    <a:pt x="2579" y="5023"/>
                  </a:lnTo>
                  <a:lnTo>
                    <a:pt x="2579" y="5023"/>
                  </a:lnTo>
                  <a:lnTo>
                    <a:pt x="2294" y="4796"/>
                  </a:lnTo>
                  <a:lnTo>
                    <a:pt x="1783" y="4416"/>
                  </a:lnTo>
                  <a:lnTo>
                    <a:pt x="1536" y="4227"/>
                  </a:lnTo>
                  <a:lnTo>
                    <a:pt x="1328" y="4018"/>
                  </a:lnTo>
                  <a:lnTo>
                    <a:pt x="1252" y="3905"/>
                  </a:lnTo>
                  <a:lnTo>
                    <a:pt x="1176" y="3791"/>
                  </a:lnTo>
                  <a:lnTo>
                    <a:pt x="1100" y="3658"/>
                  </a:lnTo>
                  <a:lnTo>
                    <a:pt x="1062" y="3526"/>
                  </a:lnTo>
                  <a:lnTo>
                    <a:pt x="1024" y="3393"/>
                  </a:lnTo>
                  <a:lnTo>
                    <a:pt x="1005" y="3222"/>
                  </a:lnTo>
                  <a:lnTo>
                    <a:pt x="1005" y="3052"/>
                  </a:lnTo>
                  <a:lnTo>
                    <a:pt x="1024" y="2881"/>
                  </a:lnTo>
                  <a:lnTo>
                    <a:pt x="1062" y="2616"/>
                  </a:lnTo>
                  <a:lnTo>
                    <a:pt x="1081" y="2369"/>
                  </a:lnTo>
                  <a:lnTo>
                    <a:pt x="1081" y="2123"/>
                  </a:lnTo>
                  <a:lnTo>
                    <a:pt x="1043" y="1877"/>
                  </a:lnTo>
                  <a:lnTo>
                    <a:pt x="1043" y="1839"/>
                  </a:lnTo>
                  <a:close/>
                  <a:moveTo>
                    <a:pt x="15353" y="0"/>
                  </a:moveTo>
                  <a:lnTo>
                    <a:pt x="15296" y="19"/>
                  </a:lnTo>
                  <a:lnTo>
                    <a:pt x="15258" y="38"/>
                  </a:lnTo>
                  <a:lnTo>
                    <a:pt x="15239" y="95"/>
                  </a:lnTo>
                  <a:lnTo>
                    <a:pt x="15221" y="133"/>
                  </a:lnTo>
                  <a:lnTo>
                    <a:pt x="15221" y="190"/>
                  </a:lnTo>
                  <a:lnTo>
                    <a:pt x="15239" y="247"/>
                  </a:lnTo>
                  <a:lnTo>
                    <a:pt x="15277" y="304"/>
                  </a:lnTo>
                  <a:lnTo>
                    <a:pt x="15334" y="341"/>
                  </a:lnTo>
                  <a:lnTo>
                    <a:pt x="15486" y="417"/>
                  </a:lnTo>
                  <a:lnTo>
                    <a:pt x="15619" y="512"/>
                  </a:lnTo>
                  <a:lnTo>
                    <a:pt x="15732" y="626"/>
                  </a:lnTo>
                  <a:lnTo>
                    <a:pt x="15808" y="739"/>
                  </a:lnTo>
                  <a:lnTo>
                    <a:pt x="15846" y="872"/>
                  </a:lnTo>
                  <a:lnTo>
                    <a:pt x="15884" y="986"/>
                  </a:lnTo>
                  <a:lnTo>
                    <a:pt x="15884" y="1119"/>
                  </a:lnTo>
                  <a:lnTo>
                    <a:pt x="15846" y="1251"/>
                  </a:lnTo>
                  <a:lnTo>
                    <a:pt x="15808" y="1384"/>
                  </a:lnTo>
                  <a:lnTo>
                    <a:pt x="15751" y="1498"/>
                  </a:lnTo>
                  <a:lnTo>
                    <a:pt x="15656" y="1611"/>
                  </a:lnTo>
                  <a:lnTo>
                    <a:pt x="15562" y="1706"/>
                  </a:lnTo>
                  <a:lnTo>
                    <a:pt x="15448" y="1782"/>
                  </a:lnTo>
                  <a:lnTo>
                    <a:pt x="15315" y="1839"/>
                  </a:lnTo>
                  <a:lnTo>
                    <a:pt x="15183" y="1877"/>
                  </a:lnTo>
                  <a:lnTo>
                    <a:pt x="15012" y="1896"/>
                  </a:lnTo>
                  <a:lnTo>
                    <a:pt x="14955" y="1915"/>
                  </a:lnTo>
                  <a:lnTo>
                    <a:pt x="14898" y="1952"/>
                  </a:lnTo>
                  <a:lnTo>
                    <a:pt x="14860" y="2009"/>
                  </a:lnTo>
                  <a:lnTo>
                    <a:pt x="14860" y="2066"/>
                  </a:lnTo>
                  <a:lnTo>
                    <a:pt x="14860" y="2218"/>
                  </a:lnTo>
                  <a:lnTo>
                    <a:pt x="14822" y="2351"/>
                  </a:lnTo>
                  <a:lnTo>
                    <a:pt x="14785" y="2445"/>
                  </a:lnTo>
                  <a:lnTo>
                    <a:pt x="14709" y="2559"/>
                  </a:lnTo>
                  <a:lnTo>
                    <a:pt x="14633" y="2635"/>
                  </a:lnTo>
                  <a:lnTo>
                    <a:pt x="14538" y="2711"/>
                  </a:lnTo>
                  <a:lnTo>
                    <a:pt x="14424" y="2767"/>
                  </a:lnTo>
                  <a:lnTo>
                    <a:pt x="14292" y="2824"/>
                  </a:lnTo>
                  <a:lnTo>
                    <a:pt x="14045" y="2900"/>
                  </a:lnTo>
                  <a:lnTo>
                    <a:pt x="13780" y="2976"/>
                  </a:lnTo>
                  <a:lnTo>
                    <a:pt x="13515" y="3014"/>
                  </a:lnTo>
                  <a:lnTo>
                    <a:pt x="13306" y="3090"/>
                  </a:lnTo>
                  <a:lnTo>
                    <a:pt x="13136" y="3166"/>
                  </a:lnTo>
                  <a:lnTo>
                    <a:pt x="12965" y="3279"/>
                  </a:lnTo>
                  <a:lnTo>
                    <a:pt x="12832" y="3412"/>
                  </a:lnTo>
                  <a:lnTo>
                    <a:pt x="12700" y="3545"/>
                  </a:lnTo>
                  <a:lnTo>
                    <a:pt x="12377" y="3886"/>
                  </a:lnTo>
                  <a:lnTo>
                    <a:pt x="12207" y="4037"/>
                  </a:lnTo>
                  <a:lnTo>
                    <a:pt x="12036" y="4151"/>
                  </a:lnTo>
                  <a:lnTo>
                    <a:pt x="11847" y="4265"/>
                  </a:lnTo>
                  <a:lnTo>
                    <a:pt x="11657" y="4360"/>
                  </a:lnTo>
                  <a:lnTo>
                    <a:pt x="11430" y="4416"/>
                  </a:lnTo>
                  <a:lnTo>
                    <a:pt x="11183" y="4454"/>
                  </a:lnTo>
                  <a:lnTo>
                    <a:pt x="10729" y="4511"/>
                  </a:lnTo>
                  <a:lnTo>
                    <a:pt x="10482" y="4549"/>
                  </a:lnTo>
                  <a:lnTo>
                    <a:pt x="10368" y="4587"/>
                  </a:lnTo>
                  <a:lnTo>
                    <a:pt x="10274" y="4644"/>
                  </a:lnTo>
                  <a:lnTo>
                    <a:pt x="10160" y="4720"/>
                  </a:lnTo>
                  <a:lnTo>
                    <a:pt x="10065" y="4796"/>
                  </a:lnTo>
                  <a:lnTo>
                    <a:pt x="9970" y="4871"/>
                  </a:lnTo>
                  <a:lnTo>
                    <a:pt x="9914" y="4985"/>
                  </a:lnTo>
                  <a:lnTo>
                    <a:pt x="9819" y="5194"/>
                  </a:lnTo>
                  <a:lnTo>
                    <a:pt x="9705" y="5345"/>
                  </a:lnTo>
                  <a:lnTo>
                    <a:pt x="9591" y="5478"/>
                  </a:lnTo>
                  <a:lnTo>
                    <a:pt x="9478" y="5573"/>
                  </a:lnTo>
                  <a:lnTo>
                    <a:pt x="9364" y="5629"/>
                  </a:lnTo>
                  <a:lnTo>
                    <a:pt x="9231" y="5667"/>
                  </a:lnTo>
                  <a:lnTo>
                    <a:pt x="9099" y="5686"/>
                  </a:lnTo>
                  <a:lnTo>
                    <a:pt x="8966" y="5705"/>
                  </a:lnTo>
                  <a:lnTo>
                    <a:pt x="8757" y="5686"/>
                  </a:lnTo>
                  <a:lnTo>
                    <a:pt x="8549" y="5667"/>
                  </a:lnTo>
                  <a:lnTo>
                    <a:pt x="8321" y="5648"/>
                  </a:lnTo>
                  <a:lnTo>
                    <a:pt x="8113" y="5629"/>
                  </a:lnTo>
                  <a:lnTo>
                    <a:pt x="7923" y="5648"/>
                  </a:lnTo>
                  <a:lnTo>
                    <a:pt x="7734" y="5686"/>
                  </a:lnTo>
                  <a:lnTo>
                    <a:pt x="7544" y="5762"/>
                  </a:lnTo>
                  <a:lnTo>
                    <a:pt x="7203" y="5933"/>
                  </a:lnTo>
                  <a:lnTo>
                    <a:pt x="7071" y="5990"/>
                  </a:lnTo>
                  <a:lnTo>
                    <a:pt x="6938" y="6027"/>
                  </a:lnTo>
                  <a:lnTo>
                    <a:pt x="6824" y="6046"/>
                  </a:lnTo>
                  <a:lnTo>
                    <a:pt x="6729" y="6065"/>
                  </a:lnTo>
                  <a:lnTo>
                    <a:pt x="6616" y="6046"/>
                  </a:lnTo>
                  <a:lnTo>
                    <a:pt x="6521" y="6027"/>
                  </a:lnTo>
                  <a:lnTo>
                    <a:pt x="6445" y="5971"/>
                  </a:lnTo>
                  <a:lnTo>
                    <a:pt x="6369" y="5914"/>
                  </a:lnTo>
                  <a:lnTo>
                    <a:pt x="6312" y="5857"/>
                  </a:lnTo>
                  <a:lnTo>
                    <a:pt x="6256" y="5781"/>
                  </a:lnTo>
                  <a:lnTo>
                    <a:pt x="6161" y="5592"/>
                  </a:lnTo>
                  <a:lnTo>
                    <a:pt x="6009" y="5194"/>
                  </a:lnTo>
                  <a:lnTo>
                    <a:pt x="5933" y="5023"/>
                  </a:lnTo>
                  <a:lnTo>
                    <a:pt x="5820" y="4871"/>
                  </a:lnTo>
                  <a:lnTo>
                    <a:pt x="5706" y="4739"/>
                  </a:lnTo>
                  <a:lnTo>
                    <a:pt x="5573" y="4644"/>
                  </a:lnTo>
                  <a:lnTo>
                    <a:pt x="5441" y="4568"/>
                  </a:lnTo>
                  <a:lnTo>
                    <a:pt x="5270" y="4530"/>
                  </a:lnTo>
                  <a:lnTo>
                    <a:pt x="5194" y="4511"/>
                  </a:lnTo>
                  <a:lnTo>
                    <a:pt x="5118" y="4530"/>
                  </a:lnTo>
                  <a:lnTo>
                    <a:pt x="5024" y="4549"/>
                  </a:lnTo>
                  <a:lnTo>
                    <a:pt x="4853" y="4606"/>
                  </a:lnTo>
                  <a:lnTo>
                    <a:pt x="4682" y="4682"/>
                  </a:lnTo>
                  <a:lnTo>
                    <a:pt x="4607" y="4701"/>
                  </a:lnTo>
                  <a:lnTo>
                    <a:pt x="4436" y="4701"/>
                  </a:lnTo>
                  <a:lnTo>
                    <a:pt x="4360" y="4663"/>
                  </a:lnTo>
                  <a:lnTo>
                    <a:pt x="4284" y="4606"/>
                  </a:lnTo>
                  <a:lnTo>
                    <a:pt x="4228" y="4530"/>
                  </a:lnTo>
                  <a:lnTo>
                    <a:pt x="4095" y="4322"/>
                  </a:lnTo>
                  <a:lnTo>
                    <a:pt x="3981" y="4075"/>
                  </a:lnTo>
                  <a:lnTo>
                    <a:pt x="3848" y="3829"/>
                  </a:lnTo>
                  <a:lnTo>
                    <a:pt x="3716" y="3582"/>
                  </a:lnTo>
                  <a:lnTo>
                    <a:pt x="3564" y="3336"/>
                  </a:lnTo>
                  <a:lnTo>
                    <a:pt x="3488" y="3222"/>
                  </a:lnTo>
                  <a:lnTo>
                    <a:pt x="3394" y="3128"/>
                  </a:lnTo>
                  <a:lnTo>
                    <a:pt x="3299" y="3052"/>
                  </a:lnTo>
                  <a:lnTo>
                    <a:pt x="3185" y="2976"/>
                  </a:lnTo>
                  <a:lnTo>
                    <a:pt x="3052" y="2938"/>
                  </a:lnTo>
                  <a:lnTo>
                    <a:pt x="2920" y="2900"/>
                  </a:lnTo>
                  <a:lnTo>
                    <a:pt x="2768" y="2881"/>
                  </a:lnTo>
                  <a:lnTo>
                    <a:pt x="2598" y="2862"/>
                  </a:lnTo>
                  <a:lnTo>
                    <a:pt x="2351" y="2881"/>
                  </a:lnTo>
                  <a:lnTo>
                    <a:pt x="2086" y="2900"/>
                  </a:lnTo>
                  <a:lnTo>
                    <a:pt x="2048" y="2919"/>
                  </a:lnTo>
                  <a:lnTo>
                    <a:pt x="1972" y="2900"/>
                  </a:lnTo>
                  <a:lnTo>
                    <a:pt x="1915" y="2881"/>
                  </a:lnTo>
                  <a:lnTo>
                    <a:pt x="1877" y="2843"/>
                  </a:lnTo>
                  <a:lnTo>
                    <a:pt x="1839" y="2786"/>
                  </a:lnTo>
                  <a:lnTo>
                    <a:pt x="1801" y="2654"/>
                  </a:lnTo>
                  <a:lnTo>
                    <a:pt x="1801" y="2483"/>
                  </a:lnTo>
                  <a:lnTo>
                    <a:pt x="1820" y="2161"/>
                  </a:lnTo>
                  <a:lnTo>
                    <a:pt x="1820" y="2028"/>
                  </a:lnTo>
                  <a:lnTo>
                    <a:pt x="1801" y="1915"/>
                  </a:lnTo>
                  <a:lnTo>
                    <a:pt x="1726" y="1801"/>
                  </a:lnTo>
                  <a:lnTo>
                    <a:pt x="1650" y="1706"/>
                  </a:lnTo>
                  <a:lnTo>
                    <a:pt x="1555" y="1630"/>
                  </a:lnTo>
                  <a:lnTo>
                    <a:pt x="1441" y="1573"/>
                  </a:lnTo>
                  <a:lnTo>
                    <a:pt x="1366" y="1536"/>
                  </a:lnTo>
                  <a:lnTo>
                    <a:pt x="1271" y="1517"/>
                  </a:lnTo>
                  <a:lnTo>
                    <a:pt x="1081" y="1479"/>
                  </a:lnTo>
                  <a:lnTo>
                    <a:pt x="911" y="1441"/>
                  </a:lnTo>
                  <a:lnTo>
                    <a:pt x="797" y="1441"/>
                  </a:lnTo>
                  <a:lnTo>
                    <a:pt x="702" y="1384"/>
                  </a:lnTo>
                  <a:lnTo>
                    <a:pt x="645" y="1327"/>
                  </a:lnTo>
                  <a:lnTo>
                    <a:pt x="607" y="1251"/>
                  </a:lnTo>
                  <a:lnTo>
                    <a:pt x="588" y="1137"/>
                  </a:lnTo>
                  <a:lnTo>
                    <a:pt x="607" y="1005"/>
                  </a:lnTo>
                  <a:lnTo>
                    <a:pt x="645" y="853"/>
                  </a:lnTo>
                  <a:lnTo>
                    <a:pt x="721" y="664"/>
                  </a:lnTo>
                  <a:lnTo>
                    <a:pt x="797" y="645"/>
                  </a:lnTo>
                  <a:lnTo>
                    <a:pt x="835" y="607"/>
                  </a:lnTo>
                  <a:lnTo>
                    <a:pt x="873" y="550"/>
                  </a:lnTo>
                  <a:lnTo>
                    <a:pt x="873" y="493"/>
                  </a:lnTo>
                  <a:lnTo>
                    <a:pt x="873" y="436"/>
                  </a:lnTo>
                  <a:lnTo>
                    <a:pt x="854" y="379"/>
                  </a:lnTo>
                  <a:lnTo>
                    <a:pt x="797" y="341"/>
                  </a:lnTo>
                  <a:lnTo>
                    <a:pt x="607" y="341"/>
                  </a:lnTo>
                  <a:lnTo>
                    <a:pt x="494" y="379"/>
                  </a:lnTo>
                  <a:lnTo>
                    <a:pt x="399" y="417"/>
                  </a:lnTo>
                  <a:lnTo>
                    <a:pt x="304" y="474"/>
                  </a:lnTo>
                  <a:lnTo>
                    <a:pt x="228" y="550"/>
                  </a:lnTo>
                  <a:lnTo>
                    <a:pt x="153" y="626"/>
                  </a:lnTo>
                  <a:lnTo>
                    <a:pt x="96" y="721"/>
                  </a:lnTo>
                  <a:lnTo>
                    <a:pt x="58" y="815"/>
                  </a:lnTo>
                  <a:lnTo>
                    <a:pt x="20" y="910"/>
                  </a:lnTo>
                  <a:lnTo>
                    <a:pt x="1" y="1005"/>
                  </a:lnTo>
                  <a:lnTo>
                    <a:pt x="1" y="1100"/>
                  </a:lnTo>
                  <a:lnTo>
                    <a:pt x="20" y="1213"/>
                  </a:lnTo>
                  <a:lnTo>
                    <a:pt x="58" y="1308"/>
                  </a:lnTo>
                  <a:lnTo>
                    <a:pt x="115" y="1403"/>
                  </a:lnTo>
                  <a:lnTo>
                    <a:pt x="190" y="1498"/>
                  </a:lnTo>
                  <a:lnTo>
                    <a:pt x="285" y="1573"/>
                  </a:lnTo>
                  <a:lnTo>
                    <a:pt x="399" y="1649"/>
                  </a:lnTo>
                  <a:lnTo>
                    <a:pt x="532" y="1706"/>
                  </a:lnTo>
                  <a:lnTo>
                    <a:pt x="664" y="1763"/>
                  </a:lnTo>
                  <a:lnTo>
                    <a:pt x="797" y="1782"/>
                  </a:lnTo>
                  <a:lnTo>
                    <a:pt x="778" y="1820"/>
                  </a:lnTo>
                  <a:lnTo>
                    <a:pt x="740" y="1858"/>
                  </a:lnTo>
                  <a:lnTo>
                    <a:pt x="721" y="1896"/>
                  </a:lnTo>
                  <a:lnTo>
                    <a:pt x="740" y="1952"/>
                  </a:lnTo>
                  <a:lnTo>
                    <a:pt x="759" y="2161"/>
                  </a:lnTo>
                  <a:lnTo>
                    <a:pt x="740" y="2369"/>
                  </a:lnTo>
                  <a:lnTo>
                    <a:pt x="721" y="2559"/>
                  </a:lnTo>
                  <a:lnTo>
                    <a:pt x="683" y="2767"/>
                  </a:lnTo>
                  <a:lnTo>
                    <a:pt x="645" y="2976"/>
                  </a:lnTo>
                  <a:lnTo>
                    <a:pt x="626" y="3166"/>
                  </a:lnTo>
                  <a:lnTo>
                    <a:pt x="626" y="3374"/>
                  </a:lnTo>
                  <a:lnTo>
                    <a:pt x="664" y="3564"/>
                  </a:lnTo>
                  <a:lnTo>
                    <a:pt x="702" y="3715"/>
                  </a:lnTo>
                  <a:lnTo>
                    <a:pt x="778" y="3848"/>
                  </a:lnTo>
                  <a:lnTo>
                    <a:pt x="854" y="3981"/>
                  </a:lnTo>
                  <a:lnTo>
                    <a:pt x="930" y="4094"/>
                  </a:lnTo>
                  <a:lnTo>
                    <a:pt x="1024" y="4208"/>
                  </a:lnTo>
                  <a:lnTo>
                    <a:pt x="1138" y="4303"/>
                  </a:lnTo>
                  <a:lnTo>
                    <a:pt x="1366" y="4511"/>
                  </a:lnTo>
                  <a:lnTo>
                    <a:pt x="2237" y="5175"/>
                  </a:lnTo>
                  <a:lnTo>
                    <a:pt x="3109" y="5857"/>
                  </a:lnTo>
                  <a:lnTo>
                    <a:pt x="3545" y="6179"/>
                  </a:lnTo>
                  <a:lnTo>
                    <a:pt x="3981" y="6501"/>
                  </a:lnTo>
                  <a:lnTo>
                    <a:pt x="4436" y="6805"/>
                  </a:lnTo>
                  <a:lnTo>
                    <a:pt x="4910" y="7089"/>
                  </a:lnTo>
                  <a:lnTo>
                    <a:pt x="5175" y="7222"/>
                  </a:lnTo>
                  <a:lnTo>
                    <a:pt x="5441" y="7354"/>
                  </a:lnTo>
                  <a:lnTo>
                    <a:pt x="5706" y="7449"/>
                  </a:lnTo>
                  <a:lnTo>
                    <a:pt x="5952" y="7525"/>
                  </a:lnTo>
                  <a:lnTo>
                    <a:pt x="6218" y="7582"/>
                  </a:lnTo>
                  <a:lnTo>
                    <a:pt x="6483" y="7639"/>
                  </a:lnTo>
                  <a:lnTo>
                    <a:pt x="6748" y="7657"/>
                  </a:lnTo>
                  <a:lnTo>
                    <a:pt x="7298" y="7657"/>
                  </a:lnTo>
                  <a:lnTo>
                    <a:pt x="7601" y="7620"/>
                  </a:lnTo>
                  <a:lnTo>
                    <a:pt x="7886" y="7563"/>
                  </a:lnTo>
                  <a:lnTo>
                    <a:pt x="8189" y="7506"/>
                  </a:lnTo>
                  <a:lnTo>
                    <a:pt x="8473" y="7411"/>
                  </a:lnTo>
                  <a:lnTo>
                    <a:pt x="8776" y="7316"/>
                  </a:lnTo>
                  <a:lnTo>
                    <a:pt x="9061" y="7203"/>
                  </a:lnTo>
                  <a:lnTo>
                    <a:pt x="9345" y="7089"/>
                  </a:lnTo>
                  <a:lnTo>
                    <a:pt x="9914" y="6805"/>
                  </a:lnTo>
                  <a:lnTo>
                    <a:pt x="10463" y="6482"/>
                  </a:lnTo>
                  <a:lnTo>
                    <a:pt x="10994" y="6141"/>
                  </a:lnTo>
                  <a:lnTo>
                    <a:pt x="11525" y="5781"/>
                  </a:lnTo>
                  <a:lnTo>
                    <a:pt x="11562" y="5743"/>
                  </a:lnTo>
                  <a:lnTo>
                    <a:pt x="11581" y="5686"/>
                  </a:lnTo>
                  <a:lnTo>
                    <a:pt x="11600" y="5629"/>
                  </a:lnTo>
                  <a:lnTo>
                    <a:pt x="11581" y="5592"/>
                  </a:lnTo>
                  <a:lnTo>
                    <a:pt x="11998" y="5705"/>
                  </a:lnTo>
                  <a:lnTo>
                    <a:pt x="12321" y="5781"/>
                  </a:lnTo>
                  <a:lnTo>
                    <a:pt x="12510" y="5819"/>
                  </a:lnTo>
                  <a:lnTo>
                    <a:pt x="12700" y="5838"/>
                  </a:lnTo>
                  <a:lnTo>
                    <a:pt x="12813" y="5819"/>
                  </a:lnTo>
                  <a:lnTo>
                    <a:pt x="12927" y="5800"/>
                  </a:lnTo>
                  <a:lnTo>
                    <a:pt x="13098" y="5724"/>
                  </a:lnTo>
                  <a:lnTo>
                    <a:pt x="13230" y="5629"/>
                  </a:lnTo>
                  <a:lnTo>
                    <a:pt x="13344" y="5516"/>
                  </a:lnTo>
                  <a:lnTo>
                    <a:pt x="13439" y="5383"/>
                  </a:lnTo>
                  <a:lnTo>
                    <a:pt x="13515" y="5231"/>
                  </a:lnTo>
                  <a:lnTo>
                    <a:pt x="13572" y="5080"/>
                  </a:lnTo>
                  <a:lnTo>
                    <a:pt x="13628" y="4909"/>
                  </a:lnTo>
                  <a:lnTo>
                    <a:pt x="13666" y="4739"/>
                  </a:lnTo>
                  <a:lnTo>
                    <a:pt x="13704" y="4720"/>
                  </a:lnTo>
                  <a:lnTo>
                    <a:pt x="13837" y="4606"/>
                  </a:lnTo>
                  <a:lnTo>
                    <a:pt x="14007" y="4511"/>
                  </a:lnTo>
                  <a:lnTo>
                    <a:pt x="14349" y="4379"/>
                  </a:lnTo>
                  <a:lnTo>
                    <a:pt x="14538" y="4303"/>
                  </a:lnTo>
                  <a:lnTo>
                    <a:pt x="14690" y="4208"/>
                  </a:lnTo>
                  <a:lnTo>
                    <a:pt x="14822" y="4094"/>
                  </a:lnTo>
                  <a:lnTo>
                    <a:pt x="14898" y="4018"/>
                  </a:lnTo>
                  <a:lnTo>
                    <a:pt x="14955" y="3943"/>
                  </a:lnTo>
                  <a:lnTo>
                    <a:pt x="15031" y="3810"/>
                  </a:lnTo>
                  <a:lnTo>
                    <a:pt x="15088" y="3658"/>
                  </a:lnTo>
                  <a:lnTo>
                    <a:pt x="15107" y="3526"/>
                  </a:lnTo>
                  <a:lnTo>
                    <a:pt x="15126" y="3374"/>
                  </a:lnTo>
                  <a:lnTo>
                    <a:pt x="15126" y="3222"/>
                  </a:lnTo>
                  <a:lnTo>
                    <a:pt x="15088" y="3071"/>
                  </a:lnTo>
                  <a:lnTo>
                    <a:pt x="15031" y="2938"/>
                  </a:lnTo>
                  <a:lnTo>
                    <a:pt x="14974" y="2786"/>
                  </a:lnTo>
                  <a:lnTo>
                    <a:pt x="15069" y="2654"/>
                  </a:lnTo>
                  <a:lnTo>
                    <a:pt x="15107" y="2578"/>
                  </a:lnTo>
                  <a:lnTo>
                    <a:pt x="15145" y="2502"/>
                  </a:lnTo>
                  <a:lnTo>
                    <a:pt x="15202" y="2369"/>
                  </a:lnTo>
                  <a:lnTo>
                    <a:pt x="15277" y="2275"/>
                  </a:lnTo>
                  <a:lnTo>
                    <a:pt x="15353" y="2218"/>
                  </a:lnTo>
                  <a:lnTo>
                    <a:pt x="15448" y="2180"/>
                  </a:lnTo>
                  <a:lnTo>
                    <a:pt x="15656" y="2085"/>
                  </a:lnTo>
                  <a:lnTo>
                    <a:pt x="15770" y="2028"/>
                  </a:lnTo>
                  <a:lnTo>
                    <a:pt x="15884" y="1915"/>
                  </a:lnTo>
                  <a:lnTo>
                    <a:pt x="15979" y="1782"/>
                  </a:lnTo>
                  <a:lnTo>
                    <a:pt x="16073" y="1649"/>
                  </a:lnTo>
                  <a:lnTo>
                    <a:pt x="16130" y="1517"/>
                  </a:lnTo>
                  <a:lnTo>
                    <a:pt x="16187" y="1384"/>
                  </a:lnTo>
                  <a:lnTo>
                    <a:pt x="16206" y="1251"/>
                  </a:lnTo>
                  <a:lnTo>
                    <a:pt x="16225" y="1100"/>
                  </a:lnTo>
                  <a:lnTo>
                    <a:pt x="16206" y="967"/>
                  </a:lnTo>
                  <a:lnTo>
                    <a:pt x="16187" y="834"/>
                  </a:lnTo>
                  <a:lnTo>
                    <a:pt x="16149" y="702"/>
                  </a:lnTo>
                  <a:lnTo>
                    <a:pt x="16092" y="588"/>
                  </a:lnTo>
                  <a:lnTo>
                    <a:pt x="16017" y="474"/>
                  </a:lnTo>
                  <a:lnTo>
                    <a:pt x="15922" y="360"/>
                  </a:lnTo>
                  <a:lnTo>
                    <a:pt x="15808" y="266"/>
                  </a:lnTo>
                  <a:lnTo>
                    <a:pt x="15694" y="171"/>
                  </a:lnTo>
                  <a:lnTo>
                    <a:pt x="15562" y="76"/>
                  </a:lnTo>
                  <a:lnTo>
                    <a:pt x="15410" y="19"/>
                  </a:lnTo>
                  <a:lnTo>
                    <a:pt x="15353"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999400" y="5145375"/>
              <a:ext cx="104275" cy="61625"/>
            </a:xfrm>
            <a:custGeom>
              <a:avLst/>
              <a:gdLst/>
              <a:ahLst/>
              <a:cxnLst/>
              <a:rect l="l" t="t" r="r" b="b"/>
              <a:pathLst>
                <a:path w="4171" h="2465" fill="none" extrusionOk="0">
                  <a:moveTo>
                    <a:pt x="1915" y="2465"/>
                  </a:moveTo>
                  <a:lnTo>
                    <a:pt x="1915" y="2465"/>
                  </a:lnTo>
                  <a:lnTo>
                    <a:pt x="1801" y="2465"/>
                  </a:lnTo>
                  <a:lnTo>
                    <a:pt x="1688" y="2446"/>
                  </a:lnTo>
                  <a:lnTo>
                    <a:pt x="1688" y="2446"/>
                  </a:lnTo>
                  <a:lnTo>
                    <a:pt x="1252" y="2332"/>
                  </a:lnTo>
                  <a:lnTo>
                    <a:pt x="835" y="2218"/>
                  </a:lnTo>
                  <a:lnTo>
                    <a:pt x="418" y="2067"/>
                  </a:lnTo>
                  <a:lnTo>
                    <a:pt x="1" y="1915"/>
                  </a:lnTo>
                  <a:lnTo>
                    <a:pt x="1" y="1915"/>
                  </a:lnTo>
                  <a:lnTo>
                    <a:pt x="190" y="1839"/>
                  </a:lnTo>
                  <a:lnTo>
                    <a:pt x="399" y="1783"/>
                  </a:lnTo>
                  <a:lnTo>
                    <a:pt x="835" y="1707"/>
                  </a:lnTo>
                  <a:lnTo>
                    <a:pt x="1252" y="1612"/>
                  </a:lnTo>
                  <a:lnTo>
                    <a:pt x="1422" y="1555"/>
                  </a:lnTo>
                  <a:lnTo>
                    <a:pt x="1593" y="1479"/>
                  </a:lnTo>
                  <a:lnTo>
                    <a:pt x="1593" y="1479"/>
                  </a:lnTo>
                  <a:lnTo>
                    <a:pt x="1745" y="1385"/>
                  </a:lnTo>
                  <a:lnTo>
                    <a:pt x="1896" y="1252"/>
                  </a:lnTo>
                  <a:lnTo>
                    <a:pt x="2048" y="1119"/>
                  </a:lnTo>
                  <a:lnTo>
                    <a:pt x="2180" y="968"/>
                  </a:lnTo>
                  <a:lnTo>
                    <a:pt x="2180" y="968"/>
                  </a:lnTo>
                  <a:lnTo>
                    <a:pt x="2313" y="816"/>
                  </a:lnTo>
                  <a:lnTo>
                    <a:pt x="2465" y="683"/>
                  </a:lnTo>
                  <a:lnTo>
                    <a:pt x="2616" y="570"/>
                  </a:lnTo>
                  <a:lnTo>
                    <a:pt x="2768" y="475"/>
                  </a:lnTo>
                  <a:lnTo>
                    <a:pt x="2939" y="399"/>
                  </a:lnTo>
                  <a:lnTo>
                    <a:pt x="3128" y="323"/>
                  </a:lnTo>
                  <a:lnTo>
                    <a:pt x="3318" y="266"/>
                  </a:lnTo>
                  <a:lnTo>
                    <a:pt x="3526" y="209"/>
                  </a:lnTo>
                  <a:lnTo>
                    <a:pt x="3526" y="209"/>
                  </a:lnTo>
                  <a:lnTo>
                    <a:pt x="3792" y="134"/>
                  </a:lnTo>
                  <a:lnTo>
                    <a:pt x="3943" y="77"/>
                  </a:lnTo>
                  <a:lnTo>
                    <a:pt x="4076" y="1"/>
                  </a:lnTo>
                  <a:lnTo>
                    <a:pt x="4076" y="1"/>
                  </a:lnTo>
                  <a:lnTo>
                    <a:pt x="4152" y="153"/>
                  </a:lnTo>
                  <a:lnTo>
                    <a:pt x="4171" y="304"/>
                  </a:lnTo>
                  <a:lnTo>
                    <a:pt x="4171" y="437"/>
                  </a:lnTo>
                  <a:lnTo>
                    <a:pt x="4152" y="570"/>
                  </a:lnTo>
                  <a:lnTo>
                    <a:pt x="4076" y="702"/>
                  </a:lnTo>
                  <a:lnTo>
                    <a:pt x="4000" y="835"/>
                  </a:lnTo>
                  <a:lnTo>
                    <a:pt x="3886" y="930"/>
                  </a:lnTo>
                  <a:lnTo>
                    <a:pt x="3754" y="1024"/>
                  </a:lnTo>
                  <a:lnTo>
                    <a:pt x="3754" y="1024"/>
                  </a:lnTo>
                  <a:lnTo>
                    <a:pt x="3583" y="1100"/>
                  </a:lnTo>
                  <a:lnTo>
                    <a:pt x="3431" y="1176"/>
                  </a:lnTo>
                  <a:lnTo>
                    <a:pt x="3109" y="1309"/>
                  </a:lnTo>
                  <a:lnTo>
                    <a:pt x="3109" y="1309"/>
                  </a:lnTo>
                  <a:lnTo>
                    <a:pt x="3166" y="949"/>
                  </a:lnTo>
                  <a:lnTo>
                    <a:pt x="3166" y="949"/>
                  </a:lnTo>
                  <a:lnTo>
                    <a:pt x="3166" y="873"/>
                  </a:lnTo>
                  <a:lnTo>
                    <a:pt x="3109" y="797"/>
                  </a:lnTo>
                  <a:lnTo>
                    <a:pt x="3052" y="759"/>
                  </a:lnTo>
                  <a:lnTo>
                    <a:pt x="2977" y="740"/>
                  </a:lnTo>
                  <a:lnTo>
                    <a:pt x="2977" y="740"/>
                  </a:lnTo>
                  <a:lnTo>
                    <a:pt x="2939" y="759"/>
                  </a:lnTo>
                  <a:lnTo>
                    <a:pt x="2901" y="778"/>
                  </a:lnTo>
                  <a:lnTo>
                    <a:pt x="2863" y="816"/>
                  </a:lnTo>
                  <a:lnTo>
                    <a:pt x="2844" y="873"/>
                  </a:lnTo>
                  <a:lnTo>
                    <a:pt x="2844" y="873"/>
                  </a:lnTo>
                  <a:lnTo>
                    <a:pt x="2768" y="1385"/>
                  </a:lnTo>
                  <a:lnTo>
                    <a:pt x="2711" y="1650"/>
                  </a:lnTo>
                  <a:lnTo>
                    <a:pt x="2635" y="1915"/>
                  </a:lnTo>
                  <a:lnTo>
                    <a:pt x="2578" y="2029"/>
                  </a:lnTo>
                  <a:lnTo>
                    <a:pt x="2522" y="2124"/>
                  </a:lnTo>
                  <a:lnTo>
                    <a:pt x="2446" y="2218"/>
                  </a:lnTo>
                  <a:lnTo>
                    <a:pt x="2370" y="2313"/>
                  </a:lnTo>
                  <a:lnTo>
                    <a:pt x="2275" y="2370"/>
                  </a:lnTo>
                  <a:lnTo>
                    <a:pt x="2180" y="2427"/>
                  </a:lnTo>
                  <a:lnTo>
                    <a:pt x="2048" y="2465"/>
                  </a:lnTo>
                  <a:lnTo>
                    <a:pt x="1915" y="2465"/>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759175" y="5116475"/>
              <a:ext cx="258275" cy="136500"/>
            </a:xfrm>
            <a:custGeom>
              <a:avLst/>
              <a:gdLst/>
              <a:ahLst/>
              <a:cxnLst/>
              <a:rect l="l" t="t" r="r" b="b"/>
              <a:pathLst>
                <a:path w="10331" h="5460" fill="none" extrusionOk="0">
                  <a:moveTo>
                    <a:pt x="1574" y="3185"/>
                  </a:moveTo>
                  <a:lnTo>
                    <a:pt x="1574" y="3185"/>
                  </a:lnTo>
                  <a:lnTo>
                    <a:pt x="1289" y="2958"/>
                  </a:lnTo>
                  <a:lnTo>
                    <a:pt x="1289" y="2958"/>
                  </a:lnTo>
                  <a:lnTo>
                    <a:pt x="778" y="2578"/>
                  </a:lnTo>
                  <a:lnTo>
                    <a:pt x="531" y="2389"/>
                  </a:lnTo>
                  <a:lnTo>
                    <a:pt x="323" y="2180"/>
                  </a:lnTo>
                  <a:lnTo>
                    <a:pt x="247" y="2067"/>
                  </a:lnTo>
                  <a:lnTo>
                    <a:pt x="171" y="1953"/>
                  </a:lnTo>
                  <a:lnTo>
                    <a:pt x="95" y="1820"/>
                  </a:lnTo>
                  <a:lnTo>
                    <a:pt x="57" y="1688"/>
                  </a:lnTo>
                  <a:lnTo>
                    <a:pt x="19" y="1555"/>
                  </a:lnTo>
                  <a:lnTo>
                    <a:pt x="0" y="1384"/>
                  </a:lnTo>
                  <a:lnTo>
                    <a:pt x="0" y="1214"/>
                  </a:lnTo>
                  <a:lnTo>
                    <a:pt x="19" y="1043"/>
                  </a:lnTo>
                  <a:lnTo>
                    <a:pt x="19" y="1043"/>
                  </a:lnTo>
                  <a:lnTo>
                    <a:pt x="57" y="778"/>
                  </a:lnTo>
                  <a:lnTo>
                    <a:pt x="76" y="531"/>
                  </a:lnTo>
                  <a:lnTo>
                    <a:pt x="76" y="285"/>
                  </a:lnTo>
                  <a:lnTo>
                    <a:pt x="38" y="39"/>
                  </a:lnTo>
                  <a:lnTo>
                    <a:pt x="38" y="39"/>
                  </a:lnTo>
                  <a:lnTo>
                    <a:pt x="38" y="1"/>
                  </a:lnTo>
                  <a:lnTo>
                    <a:pt x="38" y="1"/>
                  </a:lnTo>
                  <a:lnTo>
                    <a:pt x="133" y="39"/>
                  </a:lnTo>
                  <a:lnTo>
                    <a:pt x="228" y="77"/>
                  </a:lnTo>
                  <a:lnTo>
                    <a:pt x="304" y="133"/>
                  </a:lnTo>
                  <a:lnTo>
                    <a:pt x="361" y="209"/>
                  </a:lnTo>
                  <a:lnTo>
                    <a:pt x="417" y="323"/>
                  </a:lnTo>
                  <a:lnTo>
                    <a:pt x="436" y="456"/>
                  </a:lnTo>
                  <a:lnTo>
                    <a:pt x="436" y="607"/>
                  </a:lnTo>
                  <a:lnTo>
                    <a:pt x="417" y="816"/>
                  </a:lnTo>
                  <a:lnTo>
                    <a:pt x="417" y="816"/>
                  </a:lnTo>
                  <a:lnTo>
                    <a:pt x="417" y="929"/>
                  </a:lnTo>
                  <a:lnTo>
                    <a:pt x="436" y="1024"/>
                  </a:lnTo>
                  <a:lnTo>
                    <a:pt x="474" y="1100"/>
                  </a:lnTo>
                  <a:lnTo>
                    <a:pt x="531" y="1176"/>
                  </a:lnTo>
                  <a:lnTo>
                    <a:pt x="588" y="1252"/>
                  </a:lnTo>
                  <a:lnTo>
                    <a:pt x="683" y="1309"/>
                  </a:lnTo>
                  <a:lnTo>
                    <a:pt x="853" y="1384"/>
                  </a:lnTo>
                  <a:lnTo>
                    <a:pt x="853" y="1384"/>
                  </a:lnTo>
                  <a:lnTo>
                    <a:pt x="948" y="1403"/>
                  </a:lnTo>
                  <a:lnTo>
                    <a:pt x="1024" y="1403"/>
                  </a:lnTo>
                  <a:lnTo>
                    <a:pt x="1024" y="1403"/>
                  </a:lnTo>
                  <a:lnTo>
                    <a:pt x="1251" y="1384"/>
                  </a:lnTo>
                  <a:lnTo>
                    <a:pt x="1479" y="1365"/>
                  </a:lnTo>
                  <a:lnTo>
                    <a:pt x="1479" y="1365"/>
                  </a:lnTo>
                  <a:lnTo>
                    <a:pt x="1593" y="1346"/>
                  </a:lnTo>
                  <a:lnTo>
                    <a:pt x="1593" y="1346"/>
                  </a:lnTo>
                  <a:lnTo>
                    <a:pt x="1706" y="1365"/>
                  </a:lnTo>
                  <a:lnTo>
                    <a:pt x="1820" y="1384"/>
                  </a:lnTo>
                  <a:lnTo>
                    <a:pt x="1934" y="1422"/>
                  </a:lnTo>
                  <a:lnTo>
                    <a:pt x="2028" y="1479"/>
                  </a:lnTo>
                  <a:lnTo>
                    <a:pt x="2123" y="1536"/>
                  </a:lnTo>
                  <a:lnTo>
                    <a:pt x="2199" y="1612"/>
                  </a:lnTo>
                  <a:lnTo>
                    <a:pt x="2351" y="1782"/>
                  </a:lnTo>
                  <a:lnTo>
                    <a:pt x="2483" y="1991"/>
                  </a:lnTo>
                  <a:lnTo>
                    <a:pt x="2597" y="2199"/>
                  </a:lnTo>
                  <a:lnTo>
                    <a:pt x="2806" y="2616"/>
                  </a:lnTo>
                  <a:lnTo>
                    <a:pt x="2806" y="2616"/>
                  </a:lnTo>
                  <a:lnTo>
                    <a:pt x="2900" y="2806"/>
                  </a:lnTo>
                  <a:lnTo>
                    <a:pt x="2976" y="2920"/>
                  </a:lnTo>
                  <a:lnTo>
                    <a:pt x="3033" y="3014"/>
                  </a:lnTo>
                  <a:lnTo>
                    <a:pt x="3128" y="3090"/>
                  </a:lnTo>
                  <a:lnTo>
                    <a:pt x="3223" y="3166"/>
                  </a:lnTo>
                  <a:lnTo>
                    <a:pt x="3317" y="3204"/>
                  </a:lnTo>
                  <a:lnTo>
                    <a:pt x="3431" y="3223"/>
                  </a:lnTo>
                  <a:lnTo>
                    <a:pt x="3431" y="3223"/>
                  </a:lnTo>
                  <a:lnTo>
                    <a:pt x="3526" y="3204"/>
                  </a:lnTo>
                  <a:lnTo>
                    <a:pt x="3526" y="3204"/>
                  </a:lnTo>
                  <a:lnTo>
                    <a:pt x="3696" y="3166"/>
                  </a:lnTo>
                  <a:lnTo>
                    <a:pt x="3867" y="3109"/>
                  </a:lnTo>
                  <a:lnTo>
                    <a:pt x="4019" y="3052"/>
                  </a:lnTo>
                  <a:lnTo>
                    <a:pt x="4170" y="3033"/>
                  </a:lnTo>
                  <a:lnTo>
                    <a:pt x="4170" y="3033"/>
                  </a:lnTo>
                  <a:lnTo>
                    <a:pt x="4303" y="3052"/>
                  </a:lnTo>
                  <a:lnTo>
                    <a:pt x="4417" y="3109"/>
                  </a:lnTo>
                  <a:lnTo>
                    <a:pt x="4549" y="3223"/>
                  </a:lnTo>
                  <a:lnTo>
                    <a:pt x="4663" y="3412"/>
                  </a:lnTo>
                  <a:lnTo>
                    <a:pt x="4663" y="3412"/>
                  </a:lnTo>
                  <a:lnTo>
                    <a:pt x="4758" y="3602"/>
                  </a:lnTo>
                  <a:lnTo>
                    <a:pt x="4834" y="3810"/>
                  </a:lnTo>
                  <a:lnTo>
                    <a:pt x="4909" y="4019"/>
                  </a:lnTo>
                  <a:lnTo>
                    <a:pt x="4966" y="4114"/>
                  </a:lnTo>
                  <a:lnTo>
                    <a:pt x="5042" y="4208"/>
                  </a:lnTo>
                  <a:lnTo>
                    <a:pt x="5042" y="4208"/>
                  </a:lnTo>
                  <a:lnTo>
                    <a:pt x="5194" y="4360"/>
                  </a:lnTo>
                  <a:lnTo>
                    <a:pt x="5364" y="4474"/>
                  </a:lnTo>
                  <a:lnTo>
                    <a:pt x="5535" y="4531"/>
                  </a:lnTo>
                  <a:lnTo>
                    <a:pt x="5705" y="4550"/>
                  </a:lnTo>
                  <a:lnTo>
                    <a:pt x="5705" y="4550"/>
                  </a:lnTo>
                  <a:lnTo>
                    <a:pt x="5895" y="4531"/>
                  </a:lnTo>
                  <a:lnTo>
                    <a:pt x="6103" y="4474"/>
                  </a:lnTo>
                  <a:lnTo>
                    <a:pt x="6103" y="4474"/>
                  </a:lnTo>
                  <a:lnTo>
                    <a:pt x="6388" y="4379"/>
                  </a:lnTo>
                  <a:lnTo>
                    <a:pt x="6615" y="4265"/>
                  </a:lnTo>
                  <a:lnTo>
                    <a:pt x="6881" y="4171"/>
                  </a:lnTo>
                  <a:lnTo>
                    <a:pt x="7013" y="4133"/>
                  </a:lnTo>
                  <a:lnTo>
                    <a:pt x="7184" y="4114"/>
                  </a:lnTo>
                  <a:lnTo>
                    <a:pt x="7184" y="4114"/>
                  </a:lnTo>
                  <a:lnTo>
                    <a:pt x="7316" y="4114"/>
                  </a:lnTo>
                  <a:lnTo>
                    <a:pt x="7316" y="4114"/>
                  </a:lnTo>
                  <a:lnTo>
                    <a:pt x="7525" y="4114"/>
                  </a:lnTo>
                  <a:lnTo>
                    <a:pt x="7752" y="4152"/>
                  </a:lnTo>
                  <a:lnTo>
                    <a:pt x="7752" y="4152"/>
                  </a:lnTo>
                  <a:lnTo>
                    <a:pt x="7961" y="4171"/>
                  </a:lnTo>
                  <a:lnTo>
                    <a:pt x="8188" y="4189"/>
                  </a:lnTo>
                  <a:lnTo>
                    <a:pt x="8188" y="4189"/>
                  </a:lnTo>
                  <a:lnTo>
                    <a:pt x="8359" y="4171"/>
                  </a:lnTo>
                  <a:lnTo>
                    <a:pt x="8359" y="4171"/>
                  </a:lnTo>
                  <a:lnTo>
                    <a:pt x="8492" y="4152"/>
                  </a:lnTo>
                  <a:lnTo>
                    <a:pt x="8624" y="4095"/>
                  </a:lnTo>
                  <a:lnTo>
                    <a:pt x="8738" y="4038"/>
                  </a:lnTo>
                  <a:lnTo>
                    <a:pt x="8833" y="3943"/>
                  </a:lnTo>
                  <a:lnTo>
                    <a:pt x="8927" y="3848"/>
                  </a:lnTo>
                  <a:lnTo>
                    <a:pt x="8984" y="3754"/>
                  </a:lnTo>
                  <a:lnTo>
                    <a:pt x="9117" y="3488"/>
                  </a:lnTo>
                  <a:lnTo>
                    <a:pt x="9117" y="3488"/>
                  </a:lnTo>
                  <a:lnTo>
                    <a:pt x="9174" y="3393"/>
                  </a:lnTo>
                  <a:lnTo>
                    <a:pt x="9231" y="3318"/>
                  </a:lnTo>
                  <a:lnTo>
                    <a:pt x="9307" y="3242"/>
                  </a:lnTo>
                  <a:lnTo>
                    <a:pt x="9401" y="3185"/>
                  </a:lnTo>
                  <a:lnTo>
                    <a:pt x="9401" y="3185"/>
                  </a:lnTo>
                  <a:lnTo>
                    <a:pt x="9401" y="3242"/>
                  </a:lnTo>
                  <a:lnTo>
                    <a:pt x="9420" y="3299"/>
                  </a:lnTo>
                  <a:lnTo>
                    <a:pt x="9439" y="3337"/>
                  </a:lnTo>
                  <a:lnTo>
                    <a:pt x="9496" y="3374"/>
                  </a:lnTo>
                  <a:lnTo>
                    <a:pt x="9496" y="3374"/>
                  </a:lnTo>
                  <a:lnTo>
                    <a:pt x="9913" y="3526"/>
                  </a:lnTo>
                  <a:lnTo>
                    <a:pt x="10330" y="3678"/>
                  </a:lnTo>
                  <a:lnTo>
                    <a:pt x="10330" y="3678"/>
                  </a:lnTo>
                  <a:lnTo>
                    <a:pt x="9818" y="4019"/>
                  </a:lnTo>
                  <a:lnTo>
                    <a:pt x="9288" y="4360"/>
                  </a:lnTo>
                  <a:lnTo>
                    <a:pt x="8757" y="4663"/>
                  </a:lnTo>
                  <a:lnTo>
                    <a:pt x="8226" y="4929"/>
                  </a:lnTo>
                  <a:lnTo>
                    <a:pt x="7961" y="5042"/>
                  </a:lnTo>
                  <a:lnTo>
                    <a:pt x="7696" y="5137"/>
                  </a:lnTo>
                  <a:lnTo>
                    <a:pt x="7430" y="5232"/>
                  </a:lnTo>
                  <a:lnTo>
                    <a:pt x="7146" y="5308"/>
                  </a:lnTo>
                  <a:lnTo>
                    <a:pt x="6881" y="5365"/>
                  </a:lnTo>
                  <a:lnTo>
                    <a:pt x="6596" y="5421"/>
                  </a:lnTo>
                  <a:lnTo>
                    <a:pt x="6331" y="5440"/>
                  </a:lnTo>
                  <a:lnTo>
                    <a:pt x="6047" y="5459"/>
                  </a:lnTo>
                  <a:lnTo>
                    <a:pt x="6047" y="5459"/>
                  </a:lnTo>
                  <a:lnTo>
                    <a:pt x="5781" y="5440"/>
                  </a:lnTo>
                  <a:lnTo>
                    <a:pt x="5516" y="5421"/>
                  </a:lnTo>
                  <a:lnTo>
                    <a:pt x="5232" y="5365"/>
                  </a:lnTo>
                  <a:lnTo>
                    <a:pt x="4966" y="5308"/>
                  </a:lnTo>
                  <a:lnTo>
                    <a:pt x="4682" y="5213"/>
                  </a:lnTo>
                  <a:lnTo>
                    <a:pt x="4398" y="5118"/>
                  </a:lnTo>
                  <a:lnTo>
                    <a:pt x="4132" y="4986"/>
                  </a:lnTo>
                  <a:lnTo>
                    <a:pt x="3848" y="4834"/>
                  </a:lnTo>
                  <a:lnTo>
                    <a:pt x="3848" y="4834"/>
                  </a:lnTo>
                  <a:lnTo>
                    <a:pt x="3431" y="4569"/>
                  </a:lnTo>
                  <a:lnTo>
                    <a:pt x="3014" y="4284"/>
                  </a:lnTo>
                  <a:lnTo>
                    <a:pt x="2616" y="4000"/>
                  </a:lnTo>
                  <a:lnTo>
                    <a:pt x="2237" y="3697"/>
                  </a:lnTo>
                  <a:lnTo>
                    <a:pt x="2237" y="3697"/>
                  </a:lnTo>
                  <a:lnTo>
                    <a:pt x="2445" y="3754"/>
                  </a:lnTo>
                  <a:lnTo>
                    <a:pt x="2673" y="3810"/>
                  </a:lnTo>
                  <a:lnTo>
                    <a:pt x="2900" y="3829"/>
                  </a:lnTo>
                  <a:lnTo>
                    <a:pt x="3147" y="3829"/>
                  </a:lnTo>
                  <a:lnTo>
                    <a:pt x="3147" y="3829"/>
                  </a:lnTo>
                  <a:lnTo>
                    <a:pt x="3412" y="3829"/>
                  </a:lnTo>
                  <a:lnTo>
                    <a:pt x="3677" y="3810"/>
                  </a:lnTo>
                  <a:lnTo>
                    <a:pt x="3924" y="3773"/>
                  </a:lnTo>
                  <a:lnTo>
                    <a:pt x="4170" y="3716"/>
                  </a:lnTo>
                  <a:lnTo>
                    <a:pt x="4170" y="3716"/>
                  </a:lnTo>
                  <a:lnTo>
                    <a:pt x="4227" y="3697"/>
                  </a:lnTo>
                  <a:lnTo>
                    <a:pt x="4265" y="3640"/>
                  </a:lnTo>
                  <a:lnTo>
                    <a:pt x="4284" y="3602"/>
                  </a:lnTo>
                  <a:lnTo>
                    <a:pt x="4284" y="3545"/>
                  </a:lnTo>
                  <a:lnTo>
                    <a:pt x="4265" y="3488"/>
                  </a:lnTo>
                  <a:lnTo>
                    <a:pt x="4227" y="3431"/>
                  </a:lnTo>
                  <a:lnTo>
                    <a:pt x="4189" y="3412"/>
                  </a:lnTo>
                  <a:lnTo>
                    <a:pt x="4132" y="3393"/>
                  </a:lnTo>
                  <a:lnTo>
                    <a:pt x="4132" y="3393"/>
                  </a:lnTo>
                  <a:lnTo>
                    <a:pt x="4094" y="3393"/>
                  </a:lnTo>
                  <a:lnTo>
                    <a:pt x="4094" y="3393"/>
                  </a:lnTo>
                  <a:lnTo>
                    <a:pt x="3639" y="3469"/>
                  </a:lnTo>
                  <a:lnTo>
                    <a:pt x="3412" y="3488"/>
                  </a:lnTo>
                  <a:lnTo>
                    <a:pt x="3166" y="3507"/>
                  </a:lnTo>
                  <a:lnTo>
                    <a:pt x="3166" y="3507"/>
                  </a:lnTo>
                  <a:lnTo>
                    <a:pt x="2900" y="3488"/>
                  </a:lnTo>
                  <a:lnTo>
                    <a:pt x="2635" y="3450"/>
                  </a:lnTo>
                  <a:lnTo>
                    <a:pt x="2370" y="3393"/>
                  </a:lnTo>
                  <a:lnTo>
                    <a:pt x="2123" y="3299"/>
                  </a:lnTo>
                  <a:lnTo>
                    <a:pt x="2123" y="3299"/>
                  </a:lnTo>
                  <a:lnTo>
                    <a:pt x="2028" y="3242"/>
                  </a:lnTo>
                  <a:lnTo>
                    <a:pt x="1953" y="3166"/>
                  </a:lnTo>
                  <a:lnTo>
                    <a:pt x="1896" y="3071"/>
                  </a:lnTo>
                  <a:lnTo>
                    <a:pt x="1858" y="2976"/>
                  </a:lnTo>
                  <a:lnTo>
                    <a:pt x="1820" y="2863"/>
                  </a:lnTo>
                  <a:lnTo>
                    <a:pt x="1801" y="2749"/>
                  </a:lnTo>
                  <a:lnTo>
                    <a:pt x="1763" y="2484"/>
                  </a:lnTo>
                  <a:lnTo>
                    <a:pt x="1763" y="1953"/>
                  </a:lnTo>
                  <a:lnTo>
                    <a:pt x="1744" y="1726"/>
                  </a:lnTo>
                  <a:lnTo>
                    <a:pt x="1725" y="1631"/>
                  </a:lnTo>
                  <a:lnTo>
                    <a:pt x="1706" y="1536"/>
                  </a:lnTo>
                  <a:lnTo>
                    <a:pt x="1706" y="1536"/>
                  </a:lnTo>
                  <a:lnTo>
                    <a:pt x="1668" y="1479"/>
                  </a:lnTo>
                  <a:lnTo>
                    <a:pt x="1649" y="1441"/>
                  </a:lnTo>
                  <a:lnTo>
                    <a:pt x="1593" y="1422"/>
                  </a:lnTo>
                  <a:lnTo>
                    <a:pt x="1536" y="1403"/>
                  </a:lnTo>
                  <a:lnTo>
                    <a:pt x="1498" y="1403"/>
                  </a:lnTo>
                  <a:lnTo>
                    <a:pt x="1498" y="1403"/>
                  </a:lnTo>
                  <a:lnTo>
                    <a:pt x="1498" y="1403"/>
                  </a:lnTo>
                  <a:lnTo>
                    <a:pt x="1498" y="1403"/>
                  </a:lnTo>
                  <a:lnTo>
                    <a:pt x="1422" y="1422"/>
                  </a:lnTo>
                  <a:lnTo>
                    <a:pt x="1384" y="1460"/>
                  </a:lnTo>
                  <a:lnTo>
                    <a:pt x="1346" y="1498"/>
                  </a:lnTo>
                  <a:lnTo>
                    <a:pt x="1346" y="1498"/>
                  </a:lnTo>
                  <a:lnTo>
                    <a:pt x="1346" y="1517"/>
                  </a:lnTo>
                  <a:lnTo>
                    <a:pt x="1346" y="1517"/>
                  </a:lnTo>
                  <a:lnTo>
                    <a:pt x="1327" y="1593"/>
                  </a:lnTo>
                  <a:lnTo>
                    <a:pt x="1327" y="1669"/>
                  </a:lnTo>
                  <a:lnTo>
                    <a:pt x="1365" y="1726"/>
                  </a:lnTo>
                  <a:lnTo>
                    <a:pt x="1422" y="1763"/>
                  </a:lnTo>
                  <a:lnTo>
                    <a:pt x="1422" y="1763"/>
                  </a:lnTo>
                  <a:lnTo>
                    <a:pt x="1441" y="1915"/>
                  </a:lnTo>
                  <a:lnTo>
                    <a:pt x="1460" y="2105"/>
                  </a:lnTo>
                  <a:lnTo>
                    <a:pt x="1460" y="2484"/>
                  </a:lnTo>
                  <a:lnTo>
                    <a:pt x="1479" y="2654"/>
                  </a:lnTo>
                  <a:lnTo>
                    <a:pt x="1498" y="2844"/>
                  </a:lnTo>
                  <a:lnTo>
                    <a:pt x="1517" y="3014"/>
                  </a:lnTo>
                  <a:lnTo>
                    <a:pt x="1574" y="3185"/>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734050" y="5070525"/>
              <a:ext cx="405650" cy="191450"/>
            </a:xfrm>
            <a:custGeom>
              <a:avLst/>
              <a:gdLst/>
              <a:ahLst/>
              <a:cxnLst/>
              <a:rect l="l" t="t" r="r" b="b"/>
              <a:pathLst>
                <a:path w="16226" h="7658" fill="none" extrusionOk="0">
                  <a:moveTo>
                    <a:pt x="15353" y="0"/>
                  </a:moveTo>
                  <a:lnTo>
                    <a:pt x="15353" y="0"/>
                  </a:lnTo>
                  <a:lnTo>
                    <a:pt x="15296" y="19"/>
                  </a:lnTo>
                  <a:lnTo>
                    <a:pt x="15258" y="38"/>
                  </a:lnTo>
                  <a:lnTo>
                    <a:pt x="15239" y="95"/>
                  </a:lnTo>
                  <a:lnTo>
                    <a:pt x="15221" y="133"/>
                  </a:lnTo>
                  <a:lnTo>
                    <a:pt x="15221" y="190"/>
                  </a:lnTo>
                  <a:lnTo>
                    <a:pt x="15239" y="247"/>
                  </a:lnTo>
                  <a:lnTo>
                    <a:pt x="15277" y="304"/>
                  </a:lnTo>
                  <a:lnTo>
                    <a:pt x="15334" y="341"/>
                  </a:lnTo>
                  <a:lnTo>
                    <a:pt x="15334" y="341"/>
                  </a:lnTo>
                  <a:lnTo>
                    <a:pt x="15486" y="417"/>
                  </a:lnTo>
                  <a:lnTo>
                    <a:pt x="15619" y="512"/>
                  </a:lnTo>
                  <a:lnTo>
                    <a:pt x="15732" y="626"/>
                  </a:lnTo>
                  <a:lnTo>
                    <a:pt x="15808" y="739"/>
                  </a:lnTo>
                  <a:lnTo>
                    <a:pt x="15846" y="872"/>
                  </a:lnTo>
                  <a:lnTo>
                    <a:pt x="15884" y="986"/>
                  </a:lnTo>
                  <a:lnTo>
                    <a:pt x="15884" y="1119"/>
                  </a:lnTo>
                  <a:lnTo>
                    <a:pt x="15846" y="1251"/>
                  </a:lnTo>
                  <a:lnTo>
                    <a:pt x="15808" y="1384"/>
                  </a:lnTo>
                  <a:lnTo>
                    <a:pt x="15751" y="1498"/>
                  </a:lnTo>
                  <a:lnTo>
                    <a:pt x="15656" y="1611"/>
                  </a:lnTo>
                  <a:lnTo>
                    <a:pt x="15562" y="1706"/>
                  </a:lnTo>
                  <a:lnTo>
                    <a:pt x="15448" y="1782"/>
                  </a:lnTo>
                  <a:lnTo>
                    <a:pt x="15315" y="1839"/>
                  </a:lnTo>
                  <a:lnTo>
                    <a:pt x="15183" y="1877"/>
                  </a:lnTo>
                  <a:lnTo>
                    <a:pt x="15012" y="1896"/>
                  </a:lnTo>
                  <a:lnTo>
                    <a:pt x="15012" y="1896"/>
                  </a:lnTo>
                  <a:lnTo>
                    <a:pt x="14955" y="1915"/>
                  </a:lnTo>
                  <a:lnTo>
                    <a:pt x="14898" y="1952"/>
                  </a:lnTo>
                  <a:lnTo>
                    <a:pt x="14860" y="2009"/>
                  </a:lnTo>
                  <a:lnTo>
                    <a:pt x="14860" y="2066"/>
                  </a:lnTo>
                  <a:lnTo>
                    <a:pt x="14860" y="2066"/>
                  </a:lnTo>
                  <a:lnTo>
                    <a:pt x="14860" y="2218"/>
                  </a:lnTo>
                  <a:lnTo>
                    <a:pt x="14822" y="2351"/>
                  </a:lnTo>
                  <a:lnTo>
                    <a:pt x="14785" y="2445"/>
                  </a:lnTo>
                  <a:lnTo>
                    <a:pt x="14709" y="2559"/>
                  </a:lnTo>
                  <a:lnTo>
                    <a:pt x="14633" y="2635"/>
                  </a:lnTo>
                  <a:lnTo>
                    <a:pt x="14538" y="2711"/>
                  </a:lnTo>
                  <a:lnTo>
                    <a:pt x="14424" y="2767"/>
                  </a:lnTo>
                  <a:lnTo>
                    <a:pt x="14292" y="2824"/>
                  </a:lnTo>
                  <a:lnTo>
                    <a:pt x="14045" y="2900"/>
                  </a:lnTo>
                  <a:lnTo>
                    <a:pt x="13780" y="2976"/>
                  </a:lnTo>
                  <a:lnTo>
                    <a:pt x="13515" y="3014"/>
                  </a:lnTo>
                  <a:lnTo>
                    <a:pt x="13306" y="3090"/>
                  </a:lnTo>
                  <a:lnTo>
                    <a:pt x="13306" y="3090"/>
                  </a:lnTo>
                  <a:lnTo>
                    <a:pt x="13136" y="3166"/>
                  </a:lnTo>
                  <a:lnTo>
                    <a:pt x="12965" y="3279"/>
                  </a:lnTo>
                  <a:lnTo>
                    <a:pt x="12832" y="3412"/>
                  </a:lnTo>
                  <a:lnTo>
                    <a:pt x="12700" y="3545"/>
                  </a:lnTo>
                  <a:lnTo>
                    <a:pt x="12700" y="3545"/>
                  </a:lnTo>
                  <a:lnTo>
                    <a:pt x="12377" y="3886"/>
                  </a:lnTo>
                  <a:lnTo>
                    <a:pt x="12207" y="4037"/>
                  </a:lnTo>
                  <a:lnTo>
                    <a:pt x="12036" y="4151"/>
                  </a:lnTo>
                  <a:lnTo>
                    <a:pt x="11847" y="4265"/>
                  </a:lnTo>
                  <a:lnTo>
                    <a:pt x="11657" y="4360"/>
                  </a:lnTo>
                  <a:lnTo>
                    <a:pt x="11430" y="4416"/>
                  </a:lnTo>
                  <a:lnTo>
                    <a:pt x="11183" y="4454"/>
                  </a:lnTo>
                  <a:lnTo>
                    <a:pt x="11183" y="4454"/>
                  </a:lnTo>
                  <a:lnTo>
                    <a:pt x="10729" y="4511"/>
                  </a:lnTo>
                  <a:lnTo>
                    <a:pt x="10482" y="4549"/>
                  </a:lnTo>
                  <a:lnTo>
                    <a:pt x="10368" y="4587"/>
                  </a:lnTo>
                  <a:lnTo>
                    <a:pt x="10274" y="4644"/>
                  </a:lnTo>
                  <a:lnTo>
                    <a:pt x="10274" y="4644"/>
                  </a:lnTo>
                  <a:lnTo>
                    <a:pt x="10160" y="4720"/>
                  </a:lnTo>
                  <a:lnTo>
                    <a:pt x="10065" y="4796"/>
                  </a:lnTo>
                  <a:lnTo>
                    <a:pt x="9970" y="4871"/>
                  </a:lnTo>
                  <a:lnTo>
                    <a:pt x="9914" y="4985"/>
                  </a:lnTo>
                  <a:lnTo>
                    <a:pt x="9914" y="4985"/>
                  </a:lnTo>
                  <a:lnTo>
                    <a:pt x="9819" y="5194"/>
                  </a:lnTo>
                  <a:lnTo>
                    <a:pt x="9705" y="5345"/>
                  </a:lnTo>
                  <a:lnTo>
                    <a:pt x="9591" y="5478"/>
                  </a:lnTo>
                  <a:lnTo>
                    <a:pt x="9478" y="5573"/>
                  </a:lnTo>
                  <a:lnTo>
                    <a:pt x="9364" y="5629"/>
                  </a:lnTo>
                  <a:lnTo>
                    <a:pt x="9231" y="5667"/>
                  </a:lnTo>
                  <a:lnTo>
                    <a:pt x="9099" y="5686"/>
                  </a:lnTo>
                  <a:lnTo>
                    <a:pt x="8966" y="5705"/>
                  </a:lnTo>
                  <a:lnTo>
                    <a:pt x="8966" y="5705"/>
                  </a:lnTo>
                  <a:lnTo>
                    <a:pt x="8757" y="5686"/>
                  </a:lnTo>
                  <a:lnTo>
                    <a:pt x="8549" y="5667"/>
                  </a:lnTo>
                  <a:lnTo>
                    <a:pt x="8549" y="5667"/>
                  </a:lnTo>
                  <a:lnTo>
                    <a:pt x="8321" y="5648"/>
                  </a:lnTo>
                  <a:lnTo>
                    <a:pt x="8113" y="5629"/>
                  </a:lnTo>
                  <a:lnTo>
                    <a:pt x="8113" y="5629"/>
                  </a:lnTo>
                  <a:lnTo>
                    <a:pt x="7923" y="5648"/>
                  </a:lnTo>
                  <a:lnTo>
                    <a:pt x="7923" y="5648"/>
                  </a:lnTo>
                  <a:lnTo>
                    <a:pt x="7734" y="5686"/>
                  </a:lnTo>
                  <a:lnTo>
                    <a:pt x="7544" y="5762"/>
                  </a:lnTo>
                  <a:lnTo>
                    <a:pt x="7203" y="5933"/>
                  </a:lnTo>
                  <a:lnTo>
                    <a:pt x="7203" y="5933"/>
                  </a:lnTo>
                  <a:lnTo>
                    <a:pt x="7071" y="5990"/>
                  </a:lnTo>
                  <a:lnTo>
                    <a:pt x="6938" y="6027"/>
                  </a:lnTo>
                  <a:lnTo>
                    <a:pt x="6824" y="6046"/>
                  </a:lnTo>
                  <a:lnTo>
                    <a:pt x="6729" y="6065"/>
                  </a:lnTo>
                  <a:lnTo>
                    <a:pt x="6729" y="6065"/>
                  </a:lnTo>
                  <a:lnTo>
                    <a:pt x="6616" y="6046"/>
                  </a:lnTo>
                  <a:lnTo>
                    <a:pt x="6521" y="6027"/>
                  </a:lnTo>
                  <a:lnTo>
                    <a:pt x="6445" y="5971"/>
                  </a:lnTo>
                  <a:lnTo>
                    <a:pt x="6369" y="5914"/>
                  </a:lnTo>
                  <a:lnTo>
                    <a:pt x="6312" y="5857"/>
                  </a:lnTo>
                  <a:lnTo>
                    <a:pt x="6256" y="5781"/>
                  </a:lnTo>
                  <a:lnTo>
                    <a:pt x="6161" y="5592"/>
                  </a:lnTo>
                  <a:lnTo>
                    <a:pt x="6009" y="5194"/>
                  </a:lnTo>
                  <a:lnTo>
                    <a:pt x="5933" y="5023"/>
                  </a:lnTo>
                  <a:lnTo>
                    <a:pt x="5820" y="4871"/>
                  </a:lnTo>
                  <a:lnTo>
                    <a:pt x="5820" y="4871"/>
                  </a:lnTo>
                  <a:lnTo>
                    <a:pt x="5706" y="4739"/>
                  </a:lnTo>
                  <a:lnTo>
                    <a:pt x="5573" y="4644"/>
                  </a:lnTo>
                  <a:lnTo>
                    <a:pt x="5441" y="4568"/>
                  </a:lnTo>
                  <a:lnTo>
                    <a:pt x="5270" y="4530"/>
                  </a:lnTo>
                  <a:lnTo>
                    <a:pt x="5270" y="4530"/>
                  </a:lnTo>
                  <a:lnTo>
                    <a:pt x="5194" y="4511"/>
                  </a:lnTo>
                  <a:lnTo>
                    <a:pt x="5194" y="4511"/>
                  </a:lnTo>
                  <a:lnTo>
                    <a:pt x="5118" y="4530"/>
                  </a:lnTo>
                  <a:lnTo>
                    <a:pt x="5024" y="4549"/>
                  </a:lnTo>
                  <a:lnTo>
                    <a:pt x="4853" y="4606"/>
                  </a:lnTo>
                  <a:lnTo>
                    <a:pt x="4853" y="4606"/>
                  </a:lnTo>
                  <a:lnTo>
                    <a:pt x="4682" y="4682"/>
                  </a:lnTo>
                  <a:lnTo>
                    <a:pt x="4607" y="4701"/>
                  </a:lnTo>
                  <a:lnTo>
                    <a:pt x="4512" y="4701"/>
                  </a:lnTo>
                  <a:lnTo>
                    <a:pt x="4512" y="4701"/>
                  </a:lnTo>
                  <a:lnTo>
                    <a:pt x="4436" y="4701"/>
                  </a:lnTo>
                  <a:lnTo>
                    <a:pt x="4360" y="4663"/>
                  </a:lnTo>
                  <a:lnTo>
                    <a:pt x="4284" y="4606"/>
                  </a:lnTo>
                  <a:lnTo>
                    <a:pt x="4228" y="4530"/>
                  </a:lnTo>
                  <a:lnTo>
                    <a:pt x="4228" y="4530"/>
                  </a:lnTo>
                  <a:lnTo>
                    <a:pt x="4095" y="4322"/>
                  </a:lnTo>
                  <a:lnTo>
                    <a:pt x="3981" y="4075"/>
                  </a:lnTo>
                  <a:lnTo>
                    <a:pt x="3848" y="3829"/>
                  </a:lnTo>
                  <a:lnTo>
                    <a:pt x="3716" y="3582"/>
                  </a:lnTo>
                  <a:lnTo>
                    <a:pt x="3564" y="3336"/>
                  </a:lnTo>
                  <a:lnTo>
                    <a:pt x="3488" y="3222"/>
                  </a:lnTo>
                  <a:lnTo>
                    <a:pt x="3394" y="3128"/>
                  </a:lnTo>
                  <a:lnTo>
                    <a:pt x="3299" y="3052"/>
                  </a:lnTo>
                  <a:lnTo>
                    <a:pt x="3185" y="2976"/>
                  </a:lnTo>
                  <a:lnTo>
                    <a:pt x="3052" y="2938"/>
                  </a:lnTo>
                  <a:lnTo>
                    <a:pt x="2920" y="2900"/>
                  </a:lnTo>
                  <a:lnTo>
                    <a:pt x="2920" y="2900"/>
                  </a:lnTo>
                  <a:lnTo>
                    <a:pt x="2768" y="2881"/>
                  </a:lnTo>
                  <a:lnTo>
                    <a:pt x="2598" y="2862"/>
                  </a:lnTo>
                  <a:lnTo>
                    <a:pt x="2598" y="2862"/>
                  </a:lnTo>
                  <a:lnTo>
                    <a:pt x="2351" y="2881"/>
                  </a:lnTo>
                  <a:lnTo>
                    <a:pt x="2086" y="2900"/>
                  </a:lnTo>
                  <a:lnTo>
                    <a:pt x="2086" y="2900"/>
                  </a:lnTo>
                  <a:lnTo>
                    <a:pt x="2048" y="2919"/>
                  </a:lnTo>
                  <a:lnTo>
                    <a:pt x="2048" y="2919"/>
                  </a:lnTo>
                  <a:lnTo>
                    <a:pt x="1972" y="2900"/>
                  </a:lnTo>
                  <a:lnTo>
                    <a:pt x="1915" y="2881"/>
                  </a:lnTo>
                  <a:lnTo>
                    <a:pt x="1877" y="2843"/>
                  </a:lnTo>
                  <a:lnTo>
                    <a:pt x="1839" y="2786"/>
                  </a:lnTo>
                  <a:lnTo>
                    <a:pt x="1801" y="2654"/>
                  </a:lnTo>
                  <a:lnTo>
                    <a:pt x="1801" y="2483"/>
                  </a:lnTo>
                  <a:lnTo>
                    <a:pt x="1820" y="2161"/>
                  </a:lnTo>
                  <a:lnTo>
                    <a:pt x="1820" y="2028"/>
                  </a:lnTo>
                  <a:lnTo>
                    <a:pt x="1801" y="1915"/>
                  </a:lnTo>
                  <a:lnTo>
                    <a:pt x="1801" y="1915"/>
                  </a:lnTo>
                  <a:lnTo>
                    <a:pt x="1726" y="1801"/>
                  </a:lnTo>
                  <a:lnTo>
                    <a:pt x="1650" y="1706"/>
                  </a:lnTo>
                  <a:lnTo>
                    <a:pt x="1555" y="1630"/>
                  </a:lnTo>
                  <a:lnTo>
                    <a:pt x="1441" y="1573"/>
                  </a:lnTo>
                  <a:lnTo>
                    <a:pt x="1441" y="1573"/>
                  </a:lnTo>
                  <a:lnTo>
                    <a:pt x="1366" y="1536"/>
                  </a:lnTo>
                  <a:lnTo>
                    <a:pt x="1271" y="1517"/>
                  </a:lnTo>
                  <a:lnTo>
                    <a:pt x="1081" y="1479"/>
                  </a:lnTo>
                  <a:lnTo>
                    <a:pt x="1081" y="1479"/>
                  </a:lnTo>
                  <a:lnTo>
                    <a:pt x="911" y="1441"/>
                  </a:lnTo>
                  <a:lnTo>
                    <a:pt x="911" y="1441"/>
                  </a:lnTo>
                  <a:lnTo>
                    <a:pt x="797" y="1441"/>
                  </a:lnTo>
                  <a:lnTo>
                    <a:pt x="702" y="1384"/>
                  </a:lnTo>
                  <a:lnTo>
                    <a:pt x="645" y="1327"/>
                  </a:lnTo>
                  <a:lnTo>
                    <a:pt x="607" y="1251"/>
                  </a:lnTo>
                  <a:lnTo>
                    <a:pt x="588" y="1137"/>
                  </a:lnTo>
                  <a:lnTo>
                    <a:pt x="607" y="1005"/>
                  </a:lnTo>
                  <a:lnTo>
                    <a:pt x="645" y="853"/>
                  </a:lnTo>
                  <a:lnTo>
                    <a:pt x="721" y="664"/>
                  </a:lnTo>
                  <a:lnTo>
                    <a:pt x="721" y="664"/>
                  </a:lnTo>
                  <a:lnTo>
                    <a:pt x="797" y="645"/>
                  </a:lnTo>
                  <a:lnTo>
                    <a:pt x="835" y="607"/>
                  </a:lnTo>
                  <a:lnTo>
                    <a:pt x="873" y="550"/>
                  </a:lnTo>
                  <a:lnTo>
                    <a:pt x="873" y="493"/>
                  </a:lnTo>
                  <a:lnTo>
                    <a:pt x="873" y="436"/>
                  </a:lnTo>
                  <a:lnTo>
                    <a:pt x="854" y="379"/>
                  </a:lnTo>
                  <a:lnTo>
                    <a:pt x="797" y="341"/>
                  </a:lnTo>
                  <a:lnTo>
                    <a:pt x="740" y="341"/>
                  </a:lnTo>
                  <a:lnTo>
                    <a:pt x="740" y="341"/>
                  </a:lnTo>
                  <a:lnTo>
                    <a:pt x="721" y="341"/>
                  </a:lnTo>
                  <a:lnTo>
                    <a:pt x="721" y="341"/>
                  </a:lnTo>
                  <a:lnTo>
                    <a:pt x="607" y="341"/>
                  </a:lnTo>
                  <a:lnTo>
                    <a:pt x="494" y="379"/>
                  </a:lnTo>
                  <a:lnTo>
                    <a:pt x="399" y="417"/>
                  </a:lnTo>
                  <a:lnTo>
                    <a:pt x="304" y="474"/>
                  </a:lnTo>
                  <a:lnTo>
                    <a:pt x="228" y="550"/>
                  </a:lnTo>
                  <a:lnTo>
                    <a:pt x="153" y="626"/>
                  </a:lnTo>
                  <a:lnTo>
                    <a:pt x="96" y="721"/>
                  </a:lnTo>
                  <a:lnTo>
                    <a:pt x="58" y="815"/>
                  </a:lnTo>
                  <a:lnTo>
                    <a:pt x="20" y="910"/>
                  </a:lnTo>
                  <a:lnTo>
                    <a:pt x="1" y="1005"/>
                  </a:lnTo>
                  <a:lnTo>
                    <a:pt x="1" y="1100"/>
                  </a:lnTo>
                  <a:lnTo>
                    <a:pt x="20" y="1213"/>
                  </a:lnTo>
                  <a:lnTo>
                    <a:pt x="58" y="1308"/>
                  </a:lnTo>
                  <a:lnTo>
                    <a:pt x="115" y="1403"/>
                  </a:lnTo>
                  <a:lnTo>
                    <a:pt x="190" y="1498"/>
                  </a:lnTo>
                  <a:lnTo>
                    <a:pt x="285" y="1573"/>
                  </a:lnTo>
                  <a:lnTo>
                    <a:pt x="285" y="1573"/>
                  </a:lnTo>
                  <a:lnTo>
                    <a:pt x="399" y="1649"/>
                  </a:lnTo>
                  <a:lnTo>
                    <a:pt x="532" y="1706"/>
                  </a:lnTo>
                  <a:lnTo>
                    <a:pt x="664" y="1763"/>
                  </a:lnTo>
                  <a:lnTo>
                    <a:pt x="797" y="1782"/>
                  </a:lnTo>
                  <a:lnTo>
                    <a:pt x="797" y="1782"/>
                  </a:lnTo>
                  <a:lnTo>
                    <a:pt x="778" y="1820"/>
                  </a:lnTo>
                  <a:lnTo>
                    <a:pt x="740" y="1858"/>
                  </a:lnTo>
                  <a:lnTo>
                    <a:pt x="721" y="1896"/>
                  </a:lnTo>
                  <a:lnTo>
                    <a:pt x="740" y="1952"/>
                  </a:lnTo>
                  <a:lnTo>
                    <a:pt x="740" y="1952"/>
                  </a:lnTo>
                  <a:lnTo>
                    <a:pt x="759" y="2161"/>
                  </a:lnTo>
                  <a:lnTo>
                    <a:pt x="740" y="2369"/>
                  </a:lnTo>
                  <a:lnTo>
                    <a:pt x="721" y="2559"/>
                  </a:lnTo>
                  <a:lnTo>
                    <a:pt x="683" y="2767"/>
                  </a:lnTo>
                  <a:lnTo>
                    <a:pt x="645" y="2976"/>
                  </a:lnTo>
                  <a:lnTo>
                    <a:pt x="626" y="3166"/>
                  </a:lnTo>
                  <a:lnTo>
                    <a:pt x="626" y="3374"/>
                  </a:lnTo>
                  <a:lnTo>
                    <a:pt x="664" y="3564"/>
                  </a:lnTo>
                  <a:lnTo>
                    <a:pt x="664" y="3564"/>
                  </a:lnTo>
                  <a:lnTo>
                    <a:pt x="702" y="3715"/>
                  </a:lnTo>
                  <a:lnTo>
                    <a:pt x="778" y="3848"/>
                  </a:lnTo>
                  <a:lnTo>
                    <a:pt x="854" y="3981"/>
                  </a:lnTo>
                  <a:lnTo>
                    <a:pt x="930" y="4094"/>
                  </a:lnTo>
                  <a:lnTo>
                    <a:pt x="1024" y="4208"/>
                  </a:lnTo>
                  <a:lnTo>
                    <a:pt x="1138" y="4303"/>
                  </a:lnTo>
                  <a:lnTo>
                    <a:pt x="1366" y="4511"/>
                  </a:lnTo>
                  <a:lnTo>
                    <a:pt x="1366" y="4511"/>
                  </a:lnTo>
                  <a:lnTo>
                    <a:pt x="2237" y="5175"/>
                  </a:lnTo>
                  <a:lnTo>
                    <a:pt x="3109" y="5857"/>
                  </a:lnTo>
                  <a:lnTo>
                    <a:pt x="3545" y="6179"/>
                  </a:lnTo>
                  <a:lnTo>
                    <a:pt x="3981" y="6501"/>
                  </a:lnTo>
                  <a:lnTo>
                    <a:pt x="4436" y="6805"/>
                  </a:lnTo>
                  <a:lnTo>
                    <a:pt x="4910" y="7089"/>
                  </a:lnTo>
                  <a:lnTo>
                    <a:pt x="4910" y="7089"/>
                  </a:lnTo>
                  <a:lnTo>
                    <a:pt x="5175" y="7222"/>
                  </a:lnTo>
                  <a:lnTo>
                    <a:pt x="5441" y="7354"/>
                  </a:lnTo>
                  <a:lnTo>
                    <a:pt x="5706" y="7449"/>
                  </a:lnTo>
                  <a:lnTo>
                    <a:pt x="5952" y="7525"/>
                  </a:lnTo>
                  <a:lnTo>
                    <a:pt x="6218" y="7582"/>
                  </a:lnTo>
                  <a:lnTo>
                    <a:pt x="6483" y="7639"/>
                  </a:lnTo>
                  <a:lnTo>
                    <a:pt x="6748" y="7657"/>
                  </a:lnTo>
                  <a:lnTo>
                    <a:pt x="6995" y="7657"/>
                  </a:lnTo>
                  <a:lnTo>
                    <a:pt x="6995" y="7657"/>
                  </a:lnTo>
                  <a:lnTo>
                    <a:pt x="7298" y="7657"/>
                  </a:lnTo>
                  <a:lnTo>
                    <a:pt x="7601" y="7620"/>
                  </a:lnTo>
                  <a:lnTo>
                    <a:pt x="7886" y="7563"/>
                  </a:lnTo>
                  <a:lnTo>
                    <a:pt x="8189" y="7506"/>
                  </a:lnTo>
                  <a:lnTo>
                    <a:pt x="8473" y="7411"/>
                  </a:lnTo>
                  <a:lnTo>
                    <a:pt x="8776" y="7316"/>
                  </a:lnTo>
                  <a:lnTo>
                    <a:pt x="9061" y="7203"/>
                  </a:lnTo>
                  <a:lnTo>
                    <a:pt x="9345" y="7089"/>
                  </a:lnTo>
                  <a:lnTo>
                    <a:pt x="9914" y="6805"/>
                  </a:lnTo>
                  <a:lnTo>
                    <a:pt x="10463" y="6482"/>
                  </a:lnTo>
                  <a:lnTo>
                    <a:pt x="10994" y="6141"/>
                  </a:lnTo>
                  <a:lnTo>
                    <a:pt x="11525" y="5781"/>
                  </a:lnTo>
                  <a:lnTo>
                    <a:pt x="11525" y="5781"/>
                  </a:lnTo>
                  <a:lnTo>
                    <a:pt x="11562" y="5743"/>
                  </a:lnTo>
                  <a:lnTo>
                    <a:pt x="11581" y="5686"/>
                  </a:lnTo>
                  <a:lnTo>
                    <a:pt x="11600" y="5629"/>
                  </a:lnTo>
                  <a:lnTo>
                    <a:pt x="11581" y="5592"/>
                  </a:lnTo>
                  <a:lnTo>
                    <a:pt x="11581" y="5592"/>
                  </a:lnTo>
                  <a:lnTo>
                    <a:pt x="11998" y="5705"/>
                  </a:lnTo>
                  <a:lnTo>
                    <a:pt x="11998" y="5705"/>
                  </a:lnTo>
                  <a:lnTo>
                    <a:pt x="12321" y="5781"/>
                  </a:lnTo>
                  <a:lnTo>
                    <a:pt x="12510" y="5819"/>
                  </a:lnTo>
                  <a:lnTo>
                    <a:pt x="12700" y="5838"/>
                  </a:lnTo>
                  <a:lnTo>
                    <a:pt x="12700" y="5838"/>
                  </a:lnTo>
                  <a:lnTo>
                    <a:pt x="12813" y="5819"/>
                  </a:lnTo>
                  <a:lnTo>
                    <a:pt x="12927" y="5800"/>
                  </a:lnTo>
                  <a:lnTo>
                    <a:pt x="12927" y="5800"/>
                  </a:lnTo>
                  <a:lnTo>
                    <a:pt x="13098" y="5724"/>
                  </a:lnTo>
                  <a:lnTo>
                    <a:pt x="13230" y="5629"/>
                  </a:lnTo>
                  <a:lnTo>
                    <a:pt x="13344" y="5516"/>
                  </a:lnTo>
                  <a:lnTo>
                    <a:pt x="13439" y="5383"/>
                  </a:lnTo>
                  <a:lnTo>
                    <a:pt x="13515" y="5231"/>
                  </a:lnTo>
                  <a:lnTo>
                    <a:pt x="13572" y="5080"/>
                  </a:lnTo>
                  <a:lnTo>
                    <a:pt x="13628" y="4909"/>
                  </a:lnTo>
                  <a:lnTo>
                    <a:pt x="13666" y="4739"/>
                  </a:lnTo>
                  <a:lnTo>
                    <a:pt x="13666" y="4739"/>
                  </a:lnTo>
                  <a:lnTo>
                    <a:pt x="13704" y="4720"/>
                  </a:lnTo>
                  <a:lnTo>
                    <a:pt x="13704" y="4720"/>
                  </a:lnTo>
                  <a:lnTo>
                    <a:pt x="13837" y="4606"/>
                  </a:lnTo>
                  <a:lnTo>
                    <a:pt x="14007" y="4511"/>
                  </a:lnTo>
                  <a:lnTo>
                    <a:pt x="14349" y="4379"/>
                  </a:lnTo>
                  <a:lnTo>
                    <a:pt x="14538" y="4303"/>
                  </a:lnTo>
                  <a:lnTo>
                    <a:pt x="14690" y="4208"/>
                  </a:lnTo>
                  <a:lnTo>
                    <a:pt x="14822" y="4094"/>
                  </a:lnTo>
                  <a:lnTo>
                    <a:pt x="14898" y="4018"/>
                  </a:lnTo>
                  <a:lnTo>
                    <a:pt x="14955" y="3943"/>
                  </a:lnTo>
                  <a:lnTo>
                    <a:pt x="14955" y="3943"/>
                  </a:lnTo>
                  <a:lnTo>
                    <a:pt x="15031" y="3810"/>
                  </a:lnTo>
                  <a:lnTo>
                    <a:pt x="15088" y="3658"/>
                  </a:lnTo>
                  <a:lnTo>
                    <a:pt x="15107" y="3526"/>
                  </a:lnTo>
                  <a:lnTo>
                    <a:pt x="15126" y="3374"/>
                  </a:lnTo>
                  <a:lnTo>
                    <a:pt x="15126" y="3222"/>
                  </a:lnTo>
                  <a:lnTo>
                    <a:pt x="15088" y="3071"/>
                  </a:lnTo>
                  <a:lnTo>
                    <a:pt x="15031" y="2938"/>
                  </a:lnTo>
                  <a:lnTo>
                    <a:pt x="14974" y="2786"/>
                  </a:lnTo>
                  <a:lnTo>
                    <a:pt x="14974" y="2786"/>
                  </a:lnTo>
                  <a:lnTo>
                    <a:pt x="15069" y="2654"/>
                  </a:lnTo>
                  <a:lnTo>
                    <a:pt x="15107" y="2578"/>
                  </a:lnTo>
                  <a:lnTo>
                    <a:pt x="15145" y="2502"/>
                  </a:lnTo>
                  <a:lnTo>
                    <a:pt x="15145" y="2502"/>
                  </a:lnTo>
                  <a:lnTo>
                    <a:pt x="15202" y="2369"/>
                  </a:lnTo>
                  <a:lnTo>
                    <a:pt x="15277" y="2275"/>
                  </a:lnTo>
                  <a:lnTo>
                    <a:pt x="15353" y="2218"/>
                  </a:lnTo>
                  <a:lnTo>
                    <a:pt x="15448" y="2180"/>
                  </a:lnTo>
                  <a:lnTo>
                    <a:pt x="15656" y="2085"/>
                  </a:lnTo>
                  <a:lnTo>
                    <a:pt x="15770" y="2028"/>
                  </a:lnTo>
                  <a:lnTo>
                    <a:pt x="15884" y="1915"/>
                  </a:lnTo>
                  <a:lnTo>
                    <a:pt x="15884" y="1915"/>
                  </a:lnTo>
                  <a:lnTo>
                    <a:pt x="15979" y="1782"/>
                  </a:lnTo>
                  <a:lnTo>
                    <a:pt x="16073" y="1649"/>
                  </a:lnTo>
                  <a:lnTo>
                    <a:pt x="16130" y="1517"/>
                  </a:lnTo>
                  <a:lnTo>
                    <a:pt x="16187" y="1384"/>
                  </a:lnTo>
                  <a:lnTo>
                    <a:pt x="16206" y="1251"/>
                  </a:lnTo>
                  <a:lnTo>
                    <a:pt x="16225" y="1100"/>
                  </a:lnTo>
                  <a:lnTo>
                    <a:pt x="16206" y="967"/>
                  </a:lnTo>
                  <a:lnTo>
                    <a:pt x="16187" y="834"/>
                  </a:lnTo>
                  <a:lnTo>
                    <a:pt x="16149" y="702"/>
                  </a:lnTo>
                  <a:lnTo>
                    <a:pt x="16092" y="588"/>
                  </a:lnTo>
                  <a:lnTo>
                    <a:pt x="16017" y="474"/>
                  </a:lnTo>
                  <a:lnTo>
                    <a:pt x="15922" y="360"/>
                  </a:lnTo>
                  <a:lnTo>
                    <a:pt x="15808" y="266"/>
                  </a:lnTo>
                  <a:lnTo>
                    <a:pt x="15694" y="171"/>
                  </a:lnTo>
                  <a:lnTo>
                    <a:pt x="15562" y="76"/>
                  </a:lnTo>
                  <a:lnTo>
                    <a:pt x="15410" y="19"/>
                  </a:lnTo>
                  <a:lnTo>
                    <a:pt x="15410" y="19"/>
                  </a:lnTo>
                  <a:lnTo>
                    <a:pt x="15353"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 name="Google Shape;64;p2"/>
          <p:cNvGrpSpPr/>
          <p:nvPr/>
        </p:nvGrpSpPr>
        <p:grpSpPr>
          <a:xfrm>
            <a:off x="2290491" y="1454315"/>
            <a:ext cx="1273530" cy="782466"/>
            <a:chOff x="83000" y="3568688"/>
            <a:chExt cx="468175" cy="287650"/>
          </a:xfrm>
        </p:grpSpPr>
        <p:sp>
          <p:nvSpPr>
            <p:cNvPr id="65" name="Google Shape;65;p2"/>
            <p:cNvSpPr/>
            <p:nvPr/>
          </p:nvSpPr>
          <p:spPr>
            <a:xfrm>
              <a:off x="83000" y="3568688"/>
              <a:ext cx="468175" cy="287650"/>
            </a:xfrm>
            <a:custGeom>
              <a:avLst/>
              <a:gdLst/>
              <a:ahLst/>
              <a:cxnLst/>
              <a:rect l="l" t="t" r="r" b="b"/>
              <a:pathLst>
                <a:path w="18727" h="11506" extrusionOk="0">
                  <a:moveTo>
                    <a:pt x="16869" y="1877"/>
                  </a:moveTo>
                  <a:lnTo>
                    <a:pt x="17002" y="1896"/>
                  </a:lnTo>
                  <a:lnTo>
                    <a:pt x="17135" y="1934"/>
                  </a:lnTo>
                  <a:lnTo>
                    <a:pt x="17267" y="1972"/>
                  </a:lnTo>
                  <a:lnTo>
                    <a:pt x="17362" y="2048"/>
                  </a:lnTo>
                  <a:lnTo>
                    <a:pt x="17457" y="2143"/>
                  </a:lnTo>
                  <a:lnTo>
                    <a:pt x="17552" y="2237"/>
                  </a:lnTo>
                  <a:lnTo>
                    <a:pt x="17609" y="2351"/>
                  </a:lnTo>
                  <a:lnTo>
                    <a:pt x="17665" y="2465"/>
                  </a:lnTo>
                  <a:lnTo>
                    <a:pt x="17703" y="2598"/>
                  </a:lnTo>
                  <a:lnTo>
                    <a:pt x="17722" y="2730"/>
                  </a:lnTo>
                  <a:lnTo>
                    <a:pt x="17722" y="2863"/>
                  </a:lnTo>
                  <a:lnTo>
                    <a:pt x="17703" y="2996"/>
                  </a:lnTo>
                  <a:lnTo>
                    <a:pt x="17684" y="3128"/>
                  </a:lnTo>
                  <a:lnTo>
                    <a:pt x="17628" y="3261"/>
                  </a:lnTo>
                  <a:lnTo>
                    <a:pt x="17571" y="3394"/>
                  </a:lnTo>
                  <a:lnTo>
                    <a:pt x="17476" y="3507"/>
                  </a:lnTo>
                  <a:lnTo>
                    <a:pt x="17305" y="3507"/>
                  </a:lnTo>
                  <a:lnTo>
                    <a:pt x="17116" y="3545"/>
                  </a:lnTo>
                  <a:lnTo>
                    <a:pt x="16737" y="3621"/>
                  </a:lnTo>
                  <a:lnTo>
                    <a:pt x="16358" y="3735"/>
                  </a:lnTo>
                  <a:lnTo>
                    <a:pt x="15979" y="3867"/>
                  </a:lnTo>
                  <a:lnTo>
                    <a:pt x="15258" y="4171"/>
                  </a:lnTo>
                  <a:lnTo>
                    <a:pt x="14671" y="4417"/>
                  </a:lnTo>
                  <a:lnTo>
                    <a:pt x="13894" y="4720"/>
                  </a:lnTo>
                  <a:lnTo>
                    <a:pt x="13098" y="4986"/>
                  </a:lnTo>
                  <a:lnTo>
                    <a:pt x="12302" y="5251"/>
                  </a:lnTo>
                  <a:lnTo>
                    <a:pt x="11506" y="5497"/>
                  </a:lnTo>
                  <a:lnTo>
                    <a:pt x="10710" y="5725"/>
                  </a:lnTo>
                  <a:lnTo>
                    <a:pt x="9895" y="5933"/>
                  </a:lnTo>
                  <a:lnTo>
                    <a:pt x="9080" y="6142"/>
                  </a:lnTo>
                  <a:lnTo>
                    <a:pt x="8265" y="6331"/>
                  </a:lnTo>
                  <a:lnTo>
                    <a:pt x="7563" y="6464"/>
                  </a:lnTo>
                  <a:lnTo>
                    <a:pt x="6843" y="6616"/>
                  </a:lnTo>
                  <a:lnTo>
                    <a:pt x="6483" y="6691"/>
                  </a:lnTo>
                  <a:lnTo>
                    <a:pt x="6123" y="6786"/>
                  </a:lnTo>
                  <a:lnTo>
                    <a:pt x="5782" y="6900"/>
                  </a:lnTo>
                  <a:lnTo>
                    <a:pt x="5440" y="7033"/>
                  </a:lnTo>
                  <a:lnTo>
                    <a:pt x="5137" y="7203"/>
                  </a:lnTo>
                  <a:lnTo>
                    <a:pt x="4815" y="7374"/>
                  </a:lnTo>
                  <a:lnTo>
                    <a:pt x="4190" y="7753"/>
                  </a:lnTo>
                  <a:lnTo>
                    <a:pt x="3867" y="7923"/>
                  </a:lnTo>
                  <a:lnTo>
                    <a:pt x="3545" y="8056"/>
                  </a:lnTo>
                  <a:lnTo>
                    <a:pt x="3375" y="8113"/>
                  </a:lnTo>
                  <a:lnTo>
                    <a:pt x="3204" y="8170"/>
                  </a:lnTo>
                  <a:lnTo>
                    <a:pt x="3033" y="8208"/>
                  </a:lnTo>
                  <a:lnTo>
                    <a:pt x="2844" y="8227"/>
                  </a:lnTo>
                  <a:lnTo>
                    <a:pt x="2673" y="8132"/>
                  </a:lnTo>
                  <a:lnTo>
                    <a:pt x="2522" y="8018"/>
                  </a:lnTo>
                  <a:lnTo>
                    <a:pt x="2408" y="7886"/>
                  </a:lnTo>
                  <a:lnTo>
                    <a:pt x="2313" y="7753"/>
                  </a:lnTo>
                  <a:lnTo>
                    <a:pt x="2237" y="7601"/>
                  </a:lnTo>
                  <a:lnTo>
                    <a:pt x="2199" y="7450"/>
                  </a:lnTo>
                  <a:lnTo>
                    <a:pt x="2180" y="7298"/>
                  </a:lnTo>
                  <a:lnTo>
                    <a:pt x="2180" y="7127"/>
                  </a:lnTo>
                  <a:lnTo>
                    <a:pt x="2199" y="6976"/>
                  </a:lnTo>
                  <a:lnTo>
                    <a:pt x="2256" y="6824"/>
                  </a:lnTo>
                  <a:lnTo>
                    <a:pt x="2313" y="6654"/>
                  </a:lnTo>
                  <a:lnTo>
                    <a:pt x="2408" y="6521"/>
                  </a:lnTo>
                  <a:lnTo>
                    <a:pt x="2503" y="6369"/>
                  </a:lnTo>
                  <a:lnTo>
                    <a:pt x="2635" y="6256"/>
                  </a:lnTo>
                  <a:lnTo>
                    <a:pt x="2787" y="6123"/>
                  </a:lnTo>
                  <a:lnTo>
                    <a:pt x="2939" y="6028"/>
                  </a:lnTo>
                  <a:lnTo>
                    <a:pt x="3166" y="5914"/>
                  </a:lnTo>
                  <a:lnTo>
                    <a:pt x="3412" y="5839"/>
                  </a:lnTo>
                  <a:lnTo>
                    <a:pt x="3678" y="5763"/>
                  </a:lnTo>
                  <a:lnTo>
                    <a:pt x="3943" y="5725"/>
                  </a:lnTo>
                  <a:lnTo>
                    <a:pt x="4474" y="5649"/>
                  </a:lnTo>
                  <a:lnTo>
                    <a:pt x="4986" y="5573"/>
                  </a:lnTo>
                  <a:lnTo>
                    <a:pt x="6104" y="5384"/>
                  </a:lnTo>
                  <a:lnTo>
                    <a:pt x="7203" y="5156"/>
                  </a:lnTo>
                  <a:lnTo>
                    <a:pt x="8302" y="4910"/>
                  </a:lnTo>
                  <a:lnTo>
                    <a:pt x="9383" y="4626"/>
                  </a:lnTo>
                  <a:lnTo>
                    <a:pt x="10463" y="4303"/>
                  </a:lnTo>
                  <a:lnTo>
                    <a:pt x="11525" y="3962"/>
                  </a:lnTo>
                  <a:lnTo>
                    <a:pt x="12586" y="3583"/>
                  </a:lnTo>
                  <a:lnTo>
                    <a:pt x="13628" y="3185"/>
                  </a:lnTo>
                  <a:lnTo>
                    <a:pt x="14481" y="2825"/>
                  </a:lnTo>
                  <a:lnTo>
                    <a:pt x="15315" y="2465"/>
                  </a:lnTo>
                  <a:lnTo>
                    <a:pt x="15903" y="2181"/>
                  </a:lnTo>
                  <a:lnTo>
                    <a:pt x="16206" y="2048"/>
                  </a:lnTo>
                  <a:lnTo>
                    <a:pt x="16509" y="1934"/>
                  </a:lnTo>
                  <a:lnTo>
                    <a:pt x="16699" y="1896"/>
                  </a:lnTo>
                  <a:lnTo>
                    <a:pt x="16869" y="1877"/>
                  </a:lnTo>
                  <a:close/>
                  <a:moveTo>
                    <a:pt x="12529" y="323"/>
                  </a:moveTo>
                  <a:lnTo>
                    <a:pt x="12984" y="342"/>
                  </a:lnTo>
                  <a:lnTo>
                    <a:pt x="13401" y="399"/>
                  </a:lnTo>
                  <a:lnTo>
                    <a:pt x="13609" y="437"/>
                  </a:lnTo>
                  <a:lnTo>
                    <a:pt x="13818" y="494"/>
                  </a:lnTo>
                  <a:lnTo>
                    <a:pt x="14007" y="569"/>
                  </a:lnTo>
                  <a:lnTo>
                    <a:pt x="14197" y="645"/>
                  </a:lnTo>
                  <a:lnTo>
                    <a:pt x="14386" y="740"/>
                  </a:lnTo>
                  <a:lnTo>
                    <a:pt x="14576" y="854"/>
                  </a:lnTo>
                  <a:lnTo>
                    <a:pt x="14766" y="986"/>
                  </a:lnTo>
                  <a:lnTo>
                    <a:pt x="14936" y="1119"/>
                  </a:lnTo>
                  <a:lnTo>
                    <a:pt x="15088" y="1271"/>
                  </a:lnTo>
                  <a:lnTo>
                    <a:pt x="15258" y="1441"/>
                  </a:lnTo>
                  <a:lnTo>
                    <a:pt x="15410" y="1631"/>
                  </a:lnTo>
                  <a:lnTo>
                    <a:pt x="15543" y="1839"/>
                  </a:lnTo>
                  <a:lnTo>
                    <a:pt x="15581" y="1877"/>
                  </a:lnTo>
                  <a:lnTo>
                    <a:pt x="15618" y="1896"/>
                  </a:lnTo>
                  <a:lnTo>
                    <a:pt x="14955" y="2199"/>
                  </a:lnTo>
                  <a:lnTo>
                    <a:pt x="14311" y="2503"/>
                  </a:lnTo>
                  <a:lnTo>
                    <a:pt x="13647" y="2806"/>
                  </a:lnTo>
                  <a:lnTo>
                    <a:pt x="12984" y="3090"/>
                  </a:lnTo>
                  <a:lnTo>
                    <a:pt x="12074" y="3431"/>
                  </a:lnTo>
                  <a:lnTo>
                    <a:pt x="11145" y="3735"/>
                  </a:lnTo>
                  <a:lnTo>
                    <a:pt x="10217" y="4038"/>
                  </a:lnTo>
                  <a:lnTo>
                    <a:pt x="9288" y="4303"/>
                  </a:lnTo>
                  <a:lnTo>
                    <a:pt x="8416" y="4531"/>
                  </a:lnTo>
                  <a:lnTo>
                    <a:pt x="7544" y="4739"/>
                  </a:lnTo>
                  <a:lnTo>
                    <a:pt x="6672" y="4929"/>
                  </a:lnTo>
                  <a:lnTo>
                    <a:pt x="5801" y="5099"/>
                  </a:lnTo>
                  <a:lnTo>
                    <a:pt x="5023" y="5232"/>
                  </a:lnTo>
                  <a:lnTo>
                    <a:pt x="4265" y="5346"/>
                  </a:lnTo>
                  <a:lnTo>
                    <a:pt x="3886" y="5403"/>
                  </a:lnTo>
                  <a:lnTo>
                    <a:pt x="3507" y="5497"/>
                  </a:lnTo>
                  <a:lnTo>
                    <a:pt x="3128" y="5611"/>
                  </a:lnTo>
                  <a:lnTo>
                    <a:pt x="2768" y="5744"/>
                  </a:lnTo>
                  <a:lnTo>
                    <a:pt x="2579" y="5839"/>
                  </a:lnTo>
                  <a:lnTo>
                    <a:pt x="2408" y="5971"/>
                  </a:lnTo>
                  <a:lnTo>
                    <a:pt x="2256" y="6104"/>
                  </a:lnTo>
                  <a:lnTo>
                    <a:pt x="2143" y="6237"/>
                  </a:lnTo>
                  <a:lnTo>
                    <a:pt x="2029" y="6407"/>
                  </a:lnTo>
                  <a:lnTo>
                    <a:pt x="1953" y="6559"/>
                  </a:lnTo>
                  <a:lnTo>
                    <a:pt x="1896" y="6748"/>
                  </a:lnTo>
                  <a:lnTo>
                    <a:pt x="1858" y="6919"/>
                  </a:lnTo>
                  <a:lnTo>
                    <a:pt x="1839" y="7089"/>
                  </a:lnTo>
                  <a:lnTo>
                    <a:pt x="1858" y="7279"/>
                  </a:lnTo>
                  <a:lnTo>
                    <a:pt x="1877" y="7469"/>
                  </a:lnTo>
                  <a:lnTo>
                    <a:pt x="1934" y="7639"/>
                  </a:lnTo>
                  <a:lnTo>
                    <a:pt x="2010" y="7810"/>
                  </a:lnTo>
                  <a:lnTo>
                    <a:pt x="2105" y="7961"/>
                  </a:lnTo>
                  <a:lnTo>
                    <a:pt x="2218" y="8113"/>
                  </a:lnTo>
                  <a:lnTo>
                    <a:pt x="2351" y="8265"/>
                  </a:lnTo>
                  <a:lnTo>
                    <a:pt x="2313" y="8303"/>
                  </a:lnTo>
                  <a:lnTo>
                    <a:pt x="2313" y="8340"/>
                  </a:lnTo>
                  <a:lnTo>
                    <a:pt x="2313" y="8435"/>
                  </a:lnTo>
                  <a:lnTo>
                    <a:pt x="2332" y="8473"/>
                  </a:lnTo>
                  <a:lnTo>
                    <a:pt x="2370" y="8511"/>
                  </a:lnTo>
                  <a:lnTo>
                    <a:pt x="2408" y="8530"/>
                  </a:lnTo>
                  <a:lnTo>
                    <a:pt x="2465" y="8549"/>
                  </a:lnTo>
                  <a:lnTo>
                    <a:pt x="2692" y="8568"/>
                  </a:lnTo>
                  <a:lnTo>
                    <a:pt x="2806" y="8568"/>
                  </a:lnTo>
                  <a:lnTo>
                    <a:pt x="2863" y="8587"/>
                  </a:lnTo>
                  <a:lnTo>
                    <a:pt x="2920" y="8606"/>
                  </a:lnTo>
                  <a:lnTo>
                    <a:pt x="2977" y="8587"/>
                  </a:lnTo>
                  <a:lnTo>
                    <a:pt x="3033" y="8549"/>
                  </a:lnTo>
                  <a:lnTo>
                    <a:pt x="3242" y="8492"/>
                  </a:lnTo>
                  <a:lnTo>
                    <a:pt x="3450" y="8435"/>
                  </a:lnTo>
                  <a:lnTo>
                    <a:pt x="3659" y="8359"/>
                  </a:lnTo>
                  <a:lnTo>
                    <a:pt x="3867" y="8284"/>
                  </a:lnTo>
                  <a:lnTo>
                    <a:pt x="4265" y="8075"/>
                  </a:lnTo>
                  <a:lnTo>
                    <a:pt x="4663" y="7829"/>
                  </a:lnTo>
                  <a:lnTo>
                    <a:pt x="5080" y="7620"/>
                  </a:lnTo>
                  <a:lnTo>
                    <a:pt x="5478" y="7431"/>
                  </a:lnTo>
                  <a:lnTo>
                    <a:pt x="5895" y="7260"/>
                  </a:lnTo>
                  <a:lnTo>
                    <a:pt x="6312" y="7127"/>
                  </a:lnTo>
                  <a:lnTo>
                    <a:pt x="6729" y="6995"/>
                  </a:lnTo>
                  <a:lnTo>
                    <a:pt x="7165" y="6900"/>
                  </a:lnTo>
                  <a:lnTo>
                    <a:pt x="8056" y="6710"/>
                  </a:lnTo>
                  <a:lnTo>
                    <a:pt x="8947" y="6521"/>
                  </a:lnTo>
                  <a:lnTo>
                    <a:pt x="9838" y="6293"/>
                  </a:lnTo>
                  <a:lnTo>
                    <a:pt x="10710" y="6066"/>
                  </a:lnTo>
                  <a:lnTo>
                    <a:pt x="11600" y="5820"/>
                  </a:lnTo>
                  <a:lnTo>
                    <a:pt x="12472" y="5535"/>
                  </a:lnTo>
                  <a:lnTo>
                    <a:pt x="13325" y="5251"/>
                  </a:lnTo>
                  <a:lnTo>
                    <a:pt x="14197" y="4948"/>
                  </a:lnTo>
                  <a:lnTo>
                    <a:pt x="15050" y="4626"/>
                  </a:lnTo>
                  <a:lnTo>
                    <a:pt x="15581" y="4417"/>
                  </a:lnTo>
                  <a:lnTo>
                    <a:pt x="16168" y="4152"/>
                  </a:lnTo>
                  <a:lnTo>
                    <a:pt x="16490" y="4038"/>
                  </a:lnTo>
                  <a:lnTo>
                    <a:pt x="16794" y="3943"/>
                  </a:lnTo>
                  <a:lnTo>
                    <a:pt x="17097" y="3886"/>
                  </a:lnTo>
                  <a:lnTo>
                    <a:pt x="17381" y="3867"/>
                  </a:lnTo>
                  <a:lnTo>
                    <a:pt x="17533" y="3867"/>
                  </a:lnTo>
                  <a:lnTo>
                    <a:pt x="17703" y="3905"/>
                  </a:lnTo>
                  <a:lnTo>
                    <a:pt x="17855" y="3962"/>
                  </a:lnTo>
                  <a:lnTo>
                    <a:pt x="17988" y="4038"/>
                  </a:lnTo>
                  <a:lnTo>
                    <a:pt x="18101" y="4152"/>
                  </a:lnTo>
                  <a:lnTo>
                    <a:pt x="18215" y="4303"/>
                  </a:lnTo>
                  <a:lnTo>
                    <a:pt x="18291" y="4493"/>
                  </a:lnTo>
                  <a:lnTo>
                    <a:pt x="18367" y="4720"/>
                  </a:lnTo>
                  <a:lnTo>
                    <a:pt x="18405" y="5005"/>
                  </a:lnTo>
                  <a:lnTo>
                    <a:pt x="18405" y="5270"/>
                  </a:lnTo>
                  <a:lnTo>
                    <a:pt x="18367" y="5516"/>
                  </a:lnTo>
                  <a:lnTo>
                    <a:pt x="18310" y="5763"/>
                  </a:lnTo>
                  <a:lnTo>
                    <a:pt x="18215" y="5990"/>
                  </a:lnTo>
                  <a:lnTo>
                    <a:pt x="18101" y="6218"/>
                  </a:lnTo>
                  <a:lnTo>
                    <a:pt x="17969" y="6426"/>
                  </a:lnTo>
                  <a:lnTo>
                    <a:pt x="17817" y="6635"/>
                  </a:lnTo>
                  <a:lnTo>
                    <a:pt x="17628" y="6824"/>
                  </a:lnTo>
                  <a:lnTo>
                    <a:pt x="17438" y="6995"/>
                  </a:lnTo>
                  <a:lnTo>
                    <a:pt x="17230" y="7165"/>
                  </a:lnTo>
                  <a:lnTo>
                    <a:pt x="17021" y="7317"/>
                  </a:lnTo>
                  <a:lnTo>
                    <a:pt x="16813" y="7469"/>
                  </a:lnTo>
                  <a:lnTo>
                    <a:pt x="16358" y="7734"/>
                  </a:lnTo>
                  <a:lnTo>
                    <a:pt x="15941" y="7942"/>
                  </a:lnTo>
                  <a:lnTo>
                    <a:pt x="15069" y="8359"/>
                  </a:lnTo>
                  <a:lnTo>
                    <a:pt x="14197" y="8738"/>
                  </a:lnTo>
                  <a:lnTo>
                    <a:pt x="13325" y="9080"/>
                  </a:lnTo>
                  <a:lnTo>
                    <a:pt x="12415" y="9421"/>
                  </a:lnTo>
                  <a:lnTo>
                    <a:pt x="11525" y="9724"/>
                  </a:lnTo>
                  <a:lnTo>
                    <a:pt x="10615" y="10027"/>
                  </a:lnTo>
                  <a:lnTo>
                    <a:pt x="9705" y="10293"/>
                  </a:lnTo>
                  <a:lnTo>
                    <a:pt x="8795" y="10558"/>
                  </a:lnTo>
                  <a:lnTo>
                    <a:pt x="7942" y="10785"/>
                  </a:lnTo>
                  <a:lnTo>
                    <a:pt x="7525" y="10880"/>
                  </a:lnTo>
                  <a:lnTo>
                    <a:pt x="7089" y="10975"/>
                  </a:lnTo>
                  <a:lnTo>
                    <a:pt x="6653" y="11051"/>
                  </a:lnTo>
                  <a:lnTo>
                    <a:pt x="6218" y="11108"/>
                  </a:lnTo>
                  <a:lnTo>
                    <a:pt x="5782" y="11146"/>
                  </a:lnTo>
                  <a:lnTo>
                    <a:pt x="4891" y="11146"/>
                  </a:lnTo>
                  <a:lnTo>
                    <a:pt x="4436" y="11089"/>
                  </a:lnTo>
                  <a:lnTo>
                    <a:pt x="4000" y="10994"/>
                  </a:lnTo>
                  <a:lnTo>
                    <a:pt x="3773" y="10918"/>
                  </a:lnTo>
                  <a:lnTo>
                    <a:pt x="3564" y="10842"/>
                  </a:lnTo>
                  <a:lnTo>
                    <a:pt x="3356" y="10766"/>
                  </a:lnTo>
                  <a:lnTo>
                    <a:pt x="3147" y="10653"/>
                  </a:lnTo>
                  <a:lnTo>
                    <a:pt x="2939" y="10539"/>
                  </a:lnTo>
                  <a:lnTo>
                    <a:pt x="2730" y="10425"/>
                  </a:lnTo>
                  <a:lnTo>
                    <a:pt x="2541" y="10274"/>
                  </a:lnTo>
                  <a:lnTo>
                    <a:pt x="2351" y="10122"/>
                  </a:lnTo>
                  <a:lnTo>
                    <a:pt x="2162" y="9951"/>
                  </a:lnTo>
                  <a:lnTo>
                    <a:pt x="1972" y="9762"/>
                  </a:lnTo>
                  <a:lnTo>
                    <a:pt x="1688" y="9402"/>
                  </a:lnTo>
                  <a:lnTo>
                    <a:pt x="1365" y="8966"/>
                  </a:lnTo>
                  <a:lnTo>
                    <a:pt x="1043" y="8492"/>
                  </a:lnTo>
                  <a:lnTo>
                    <a:pt x="911" y="8227"/>
                  </a:lnTo>
                  <a:lnTo>
                    <a:pt x="759" y="7961"/>
                  </a:lnTo>
                  <a:lnTo>
                    <a:pt x="645" y="7696"/>
                  </a:lnTo>
                  <a:lnTo>
                    <a:pt x="550" y="7431"/>
                  </a:lnTo>
                  <a:lnTo>
                    <a:pt x="456" y="7165"/>
                  </a:lnTo>
                  <a:lnTo>
                    <a:pt x="399" y="6900"/>
                  </a:lnTo>
                  <a:lnTo>
                    <a:pt x="380" y="6654"/>
                  </a:lnTo>
                  <a:lnTo>
                    <a:pt x="380" y="6407"/>
                  </a:lnTo>
                  <a:lnTo>
                    <a:pt x="418" y="6180"/>
                  </a:lnTo>
                  <a:lnTo>
                    <a:pt x="494" y="5971"/>
                  </a:lnTo>
                  <a:lnTo>
                    <a:pt x="569" y="5801"/>
                  </a:lnTo>
                  <a:lnTo>
                    <a:pt x="683" y="5630"/>
                  </a:lnTo>
                  <a:lnTo>
                    <a:pt x="797" y="5459"/>
                  </a:lnTo>
                  <a:lnTo>
                    <a:pt x="930" y="5289"/>
                  </a:lnTo>
                  <a:lnTo>
                    <a:pt x="1233" y="4967"/>
                  </a:lnTo>
                  <a:lnTo>
                    <a:pt x="1574" y="4644"/>
                  </a:lnTo>
                  <a:lnTo>
                    <a:pt x="1915" y="4360"/>
                  </a:lnTo>
                  <a:lnTo>
                    <a:pt x="2275" y="4095"/>
                  </a:lnTo>
                  <a:lnTo>
                    <a:pt x="2939" y="3602"/>
                  </a:lnTo>
                  <a:lnTo>
                    <a:pt x="3261" y="3394"/>
                  </a:lnTo>
                  <a:lnTo>
                    <a:pt x="3583" y="3185"/>
                  </a:lnTo>
                  <a:lnTo>
                    <a:pt x="4265" y="2806"/>
                  </a:lnTo>
                  <a:lnTo>
                    <a:pt x="4948" y="2465"/>
                  </a:lnTo>
                  <a:lnTo>
                    <a:pt x="5649" y="2143"/>
                  </a:lnTo>
                  <a:lnTo>
                    <a:pt x="6369" y="1858"/>
                  </a:lnTo>
                  <a:lnTo>
                    <a:pt x="7108" y="1593"/>
                  </a:lnTo>
                  <a:lnTo>
                    <a:pt x="7848" y="1366"/>
                  </a:lnTo>
                  <a:lnTo>
                    <a:pt x="8587" y="1138"/>
                  </a:lnTo>
                  <a:lnTo>
                    <a:pt x="9515" y="854"/>
                  </a:lnTo>
                  <a:lnTo>
                    <a:pt x="10008" y="721"/>
                  </a:lnTo>
                  <a:lnTo>
                    <a:pt x="10520" y="588"/>
                  </a:lnTo>
                  <a:lnTo>
                    <a:pt x="11032" y="494"/>
                  </a:lnTo>
                  <a:lnTo>
                    <a:pt x="11525" y="399"/>
                  </a:lnTo>
                  <a:lnTo>
                    <a:pt x="12036" y="342"/>
                  </a:lnTo>
                  <a:lnTo>
                    <a:pt x="12529" y="323"/>
                  </a:lnTo>
                  <a:close/>
                  <a:moveTo>
                    <a:pt x="12567" y="1"/>
                  </a:moveTo>
                  <a:lnTo>
                    <a:pt x="12131" y="20"/>
                  </a:lnTo>
                  <a:lnTo>
                    <a:pt x="11695" y="77"/>
                  </a:lnTo>
                  <a:lnTo>
                    <a:pt x="11240" y="134"/>
                  </a:lnTo>
                  <a:lnTo>
                    <a:pt x="10804" y="228"/>
                  </a:lnTo>
                  <a:lnTo>
                    <a:pt x="10027" y="399"/>
                  </a:lnTo>
                  <a:lnTo>
                    <a:pt x="9250" y="588"/>
                  </a:lnTo>
                  <a:lnTo>
                    <a:pt x="8492" y="816"/>
                  </a:lnTo>
                  <a:lnTo>
                    <a:pt x="7734" y="1043"/>
                  </a:lnTo>
                  <a:lnTo>
                    <a:pt x="6976" y="1290"/>
                  </a:lnTo>
                  <a:lnTo>
                    <a:pt x="6237" y="1555"/>
                  </a:lnTo>
                  <a:lnTo>
                    <a:pt x="5497" y="1858"/>
                  </a:lnTo>
                  <a:lnTo>
                    <a:pt x="4777" y="2181"/>
                  </a:lnTo>
                  <a:lnTo>
                    <a:pt x="4133" y="2503"/>
                  </a:lnTo>
                  <a:lnTo>
                    <a:pt x="3488" y="2844"/>
                  </a:lnTo>
                  <a:lnTo>
                    <a:pt x="2844" y="3242"/>
                  </a:lnTo>
                  <a:lnTo>
                    <a:pt x="2541" y="3450"/>
                  </a:lnTo>
                  <a:lnTo>
                    <a:pt x="2237" y="3678"/>
                  </a:lnTo>
                  <a:lnTo>
                    <a:pt x="1934" y="3905"/>
                  </a:lnTo>
                  <a:lnTo>
                    <a:pt x="1650" y="4152"/>
                  </a:lnTo>
                  <a:lnTo>
                    <a:pt x="1365" y="4398"/>
                  </a:lnTo>
                  <a:lnTo>
                    <a:pt x="1100" y="4663"/>
                  </a:lnTo>
                  <a:lnTo>
                    <a:pt x="854" y="4929"/>
                  </a:lnTo>
                  <a:lnTo>
                    <a:pt x="626" y="5213"/>
                  </a:lnTo>
                  <a:lnTo>
                    <a:pt x="399" y="5497"/>
                  </a:lnTo>
                  <a:lnTo>
                    <a:pt x="209" y="5801"/>
                  </a:lnTo>
                  <a:lnTo>
                    <a:pt x="134" y="5933"/>
                  </a:lnTo>
                  <a:lnTo>
                    <a:pt x="77" y="6066"/>
                  </a:lnTo>
                  <a:lnTo>
                    <a:pt x="39" y="6199"/>
                  </a:lnTo>
                  <a:lnTo>
                    <a:pt x="20" y="6331"/>
                  </a:lnTo>
                  <a:lnTo>
                    <a:pt x="1" y="6483"/>
                  </a:lnTo>
                  <a:lnTo>
                    <a:pt x="1" y="6616"/>
                  </a:lnTo>
                  <a:lnTo>
                    <a:pt x="39" y="6881"/>
                  </a:lnTo>
                  <a:lnTo>
                    <a:pt x="115" y="7165"/>
                  </a:lnTo>
                  <a:lnTo>
                    <a:pt x="209" y="7431"/>
                  </a:lnTo>
                  <a:lnTo>
                    <a:pt x="323" y="7677"/>
                  </a:lnTo>
                  <a:lnTo>
                    <a:pt x="456" y="7923"/>
                  </a:lnTo>
                  <a:lnTo>
                    <a:pt x="835" y="8644"/>
                  </a:lnTo>
                  <a:lnTo>
                    <a:pt x="1043" y="8985"/>
                  </a:lnTo>
                  <a:lnTo>
                    <a:pt x="1252" y="9326"/>
                  </a:lnTo>
                  <a:lnTo>
                    <a:pt x="1479" y="9648"/>
                  </a:lnTo>
                  <a:lnTo>
                    <a:pt x="1745" y="9970"/>
                  </a:lnTo>
                  <a:lnTo>
                    <a:pt x="2010" y="10255"/>
                  </a:lnTo>
                  <a:lnTo>
                    <a:pt x="2313" y="10539"/>
                  </a:lnTo>
                  <a:lnTo>
                    <a:pt x="2465" y="10672"/>
                  </a:lnTo>
                  <a:lnTo>
                    <a:pt x="2635" y="10785"/>
                  </a:lnTo>
                  <a:lnTo>
                    <a:pt x="2958" y="10994"/>
                  </a:lnTo>
                  <a:lnTo>
                    <a:pt x="3318" y="11164"/>
                  </a:lnTo>
                  <a:lnTo>
                    <a:pt x="3697" y="11297"/>
                  </a:lnTo>
                  <a:lnTo>
                    <a:pt x="4057" y="11392"/>
                  </a:lnTo>
                  <a:lnTo>
                    <a:pt x="4455" y="11449"/>
                  </a:lnTo>
                  <a:lnTo>
                    <a:pt x="4853" y="11487"/>
                  </a:lnTo>
                  <a:lnTo>
                    <a:pt x="5251" y="11506"/>
                  </a:lnTo>
                  <a:lnTo>
                    <a:pt x="5592" y="11506"/>
                  </a:lnTo>
                  <a:lnTo>
                    <a:pt x="5952" y="11468"/>
                  </a:lnTo>
                  <a:lnTo>
                    <a:pt x="6312" y="11430"/>
                  </a:lnTo>
                  <a:lnTo>
                    <a:pt x="6653" y="11392"/>
                  </a:lnTo>
                  <a:lnTo>
                    <a:pt x="7336" y="11259"/>
                  </a:lnTo>
                  <a:lnTo>
                    <a:pt x="7999" y="11108"/>
                  </a:lnTo>
                  <a:lnTo>
                    <a:pt x="8909" y="10880"/>
                  </a:lnTo>
                  <a:lnTo>
                    <a:pt x="9800" y="10615"/>
                  </a:lnTo>
                  <a:lnTo>
                    <a:pt x="10691" y="10349"/>
                  </a:lnTo>
                  <a:lnTo>
                    <a:pt x="11562" y="10046"/>
                  </a:lnTo>
                  <a:lnTo>
                    <a:pt x="12434" y="9743"/>
                  </a:lnTo>
                  <a:lnTo>
                    <a:pt x="13306" y="9421"/>
                  </a:lnTo>
                  <a:lnTo>
                    <a:pt x="14178" y="9080"/>
                  </a:lnTo>
                  <a:lnTo>
                    <a:pt x="15031" y="8719"/>
                  </a:lnTo>
                  <a:lnTo>
                    <a:pt x="15694" y="8435"/>
                  </a:lnTo>
                  <a:lnTo>
                    <a:pt x="16016" y="8265"/>
                  </a:lnTo>
                  <a:lnTo>
                    <a:pt x="16358" y="8094"/>
                  </a:lnTo>
                  <a:lnTo>
                    <a:pt x="16680" y="7923"/>
                  </a:lnTo>
                  <a:lnTo>
                    <a:pt x="17002" y="7715"/>
                  </a:lnTo>
                  <a:lnTo>
                    <a:pt x="17286" y="7506"/>
                  </a:lnTo>
                  <a:lnTo>
                    <a:pt x="17571" y="7279"/>
                  </a:lnTo>
                  <a:lnTo>
                    <a:pt x="17836" y="7052"/>
                  </a:lnTo>
                  <a:lnTo>
                    <a:pt x="18082" y="6786"/>
                  </a:lnTo>
                  <a:lnTo>
                    <a:pt x="18291" y="6502"/>
                  </a:lnTo>
                  <a:lnTo>
                    <a:pt x="18443" y="6199"/>
                  </a:lnTo>
                  <a:lnTo>
                    <a:pt x="18518" y="6047"/>
                  </a:lnTo>
                  <a:lnTo>
                    <a:pt x="18575" y="5876"/>
                  </a:lnTo>
                  <a:lnTo>
                    <a:pt x="18632" y="5706"/>
                  </a:lnTo>
                  <a:lnTo>
                    <a:pt x="18670" y="5535"/>
                  </a:lnTo>
                  <a:lnTo>
                    <a:pt x="18708" y="5346"/>
                  </a:lnTo>
                  <a:lnTo>
                    <a:pt x="18708" y="5156"/>
                  </a:lnTo>
                  <a:lnTo>
                    <a:pt x="18727" y="4948"/>
                  </a:lnTo>
                  <a:lnTo>
                    <a:pt x="18708" y="4758"/>
                  </a:lnTo>
                  <a:lnTo>
                    <a:pt x="18670" y="4493"/>
                  </a:lnTo>
                  <a:lnTo>
                    <a:pt x="18613" y="4265"/>
                  </a:lnTo>
                  <a:lnTo>
                    <a:pt x="18537" y="4076"/>
                  </a:lnTo>
                  <a:lnTo>
                    <a:pt x="18424" y="3905"/>
                  </a:lnTo>
                  <a:lnTo>
                    <a:pt x="18310" y="3773"/>
                  </a:lnTo>
                  <a:lnTo>
                    <a:pt x="18177" y="3678"/>
                  </a:lnTo>
                  <a:lnTo>
                    <a:pt x="18026" y="3602"/>
                  </a:lnTo>
                  <a:lnTo>
                    <a:pt x="17874" y="3545"/>
                  </a:lnTo>
                  <a:lnTo>
                    <a:pt x="17969" y="3375"/>
                  </a:lnTo>
                  <a:lnTo>
                    <a:pt x="18045" y="3204"/>
                  </a:lnTo>
                  <a:lnTo>
                    <a:pt x="18082" y="3033"/>
                  </a:lnTo>
                  <a:lnTo>
                    <a:pt x="18101" y="2863"/>
                  </a:lnTo>
                  <a:lnTo>
                    <a:pt x="18082" y="2692"/>
                  </a:lnTo>
                  <a:lnTo>
                    <a:pt x="18045" y="2522"/>
                  </a:lnTo>
                  <a:lnTo>
                    <a:pt x="17988" y="2370"/>
                  </a:lnTo>
                  <a:lnTo>
                    <a:pt x="17912" y="2237"/>
                  </a:lnTo>
                  <a:lnTo>
                    <a:pt x="17817" y="2105"/>
                  </a:lnTo>
                  <a:lnTo>
                    <a:pt x="17684" y="1991"/>
                  </a:lnTo>
                  <a:lnTo>
                    <a:pt x="17552" y="1877"/>
                  </a:lnTo>
                  <a:lnTo>
                    <a:pt x="17419" y="1783"/>
                  </a:lnTo>
                  <a:lnTo>
                    <a:pt x="17248" y="1707"/>
                  </a:lnTo>
                  <a:lnTo>
                    <a:pt x="17078" y="1669"/>
                  </a:lnTo>
                  <a:lnTo>
                    <a:pt x="16888" y="1631"/>
                  </a:lnTo>
                  <a:lnTo>
                    <a:pt x="16699" y="1612"/>
                  </a:lnTo>
                  <a:lnTo>
                    <a:pt x="16452" y="1631"/>
                  </a:lnTo>
                  <a:lnTo>
                    <a:pt x="16187" y="1707"/>
                  </a:lnTo>
                  <a:lnTo>
                    <a:pt x="15846" y="1820"/>
                  </a:lnTo>
                  <a:lnTo>
                    <a:pt x="15846" y="1820"/>
                  </a:lnTo>
                  <a:lnTo>
                    <a:pt x="15865" y="1745"/>
                  </a:lnTo>
                  <a:lnTo>
                    <a:pt x="15827" y="1669"/>
                  </a:lnTo>
                  <a:lnTo>
                    <a:pt x="15675" y="1441"/>
                  </a:lnTo>
                  <a:lnTo>
                    <a:pt x="15524" y="1252"/>
                  </a:lnTo>
                  <a:lnTo>
                    <a:pt x="15334" y="1062"/>
                  </a:lnTo>
                  <a:lnTo>
                    <a:pt x="15164" y="892"/>
                  </a:lnTo>
                  <a:lnTo>
                    <a:pt x="14974" y="740"/>
                  </a:lnTo>
                  <a:lnTo>
                    <a:pt x="14785" y="607"/>
                  </a:lnTo>
                  <a:lnTo>
                    <a:pt x="14576" y="475"/>
                  </a:lnTo>
                  <a:lnTo>
                    <a:pt x="14386" y="380"/>
                  </a:lnTo>
                  <a:lnTo>
                    <a:pt x="14178" y="285"/>
                  </a:lnTo>
                  <a:lnTo>
                    <a:pt x="13951" y="209"/>
                  </a:lnTo>
                  <a:lnTo>
                    <a:pt x="13723" y="153"/>
                  </a:lnTo>
                  <a:lnTo>
                    <a:pt x="13515" y="96"/>
                  </a:lnTo>
                  <a:lnTo>
                    <a:pt x="13287" y="58"/>
                  </a:lnTo>
                  <a:lnTo>
                    <a:pt x="13041" y="39"/>
                  </a:lnTo>
                  <a:lnTo>
                    <a:pt x="12567"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137500" y="3615613"/>
              <a:ext cx="388575" cy="158750"/>
            </a:xfrm>
            <a:custGeom>
              <a:avLst/>
              <a:gdLst/>
              <a:ahLst/>
              <a:cxnLst/>
              <a:rect l="l" t="t" r="r" b="b"/>
              <a:pathLst>
                <a:path w="15543" h="6350" fill="none" extrusionOk="0">
                  <a:moveTo>
                    <a:pt x="664" y="6350"/>
                  </a:moveTo>
                  <a:lnTo>
                    <a:pt x="664" y="6350"/>
                  </a:lnTo>
                  <a:lnTo>
                    <a:pt x="493" y="6255"/>
                  </a:lnTo>
                  <a:lnTo>
                    <a:pt x="342" y="6141"/>
                  </a:lnTo>
                  <a:lnTo>
                    <a:pt x="228" y="6009"/>
                  </a:lnTo>
                  <a:lnTo>
                    <a:pt x="133" y="5876"/>
                  </a:lnTo>
                  <a:lnTo>
                    <a:pt x="57" y="5724"/>
                  </a:lnTo>
                  <a:lnTo>
                    <a:pt x="19" y="5573"/>
                  </a:lnTo>
                  <a:lnTo>
                    <a:pt x="0" y="5421"/>
                  </a:lnTo>
                  <a:lnTo>
                    <a:pt x="0" y="5250"/>
                  </a:lnTo>
                  <a:lnTo>
                    <a:pt x="19" y="5099"/>
                  </a:lnTo>
                  <a:lnTo>
                    <a:pt x="76" y="4947"/>
                  </a:lnTo>
                  <a:lnTo>
                    <a:pt x="133" y="4777"/>
                  </a:lnTo>
                  <a:lnTo>
                    <a:pt x="228" y="4644"/>
                  </a:lnTo>
                  <a:lnTo>
                    <a:pt x="323" y="4492"/>
                  </a:lnTo>
                  <a:lnTo>
                    <a:pt x="455" y="4379"/>
                  </a:lnTo>
                  <a:lnTo>
                    <a:pt x="607" y="4246"/>
                  </a:lnTo>
                  <a:lnTo>
                    <a:pt x="759" y="4151"/>
                  </a:lnTo>
                  <a:lnTo>
                    <a:pt x="759" y="4151"/>
                  </a:lnTo>
                  <a:lnTo>
                    <a:pt x="986" y="4037"/>
                  </a:lnTo>
                  <a:lnTo>
                    <a:pt x="1232" y="3962"/>
                  </a:lnTo>
                  <a:lnTo>
                    <a:pt x="1498" y="3886"/>
                  </a:lnTo>
                  <a:lnTo>
                    <a:pt x="1763" y="3848"/>
                  </a:lnTo>
                  <a:lnTo>
                    <a:pt x="2294" y="3772"/>
                  </a:lnTo>
                  <a:lnTo>
                    <a:pt x="2806" y="3696"/>
                  </a:lnTo>
                  <a:lnTo>
                    <a:pt x="2806" y="3696"/>
                  </a:lnTo>
                  <a:lnTo>
                    <a:pt x="3924" y="3507"/>
                  </a:lnTo>
                  <a:lnTo>
                    <a:pt x="5023" y="3279"/>
                  </a:lnTo>
                  <a:lnTo>
                    <a:pt x="6122" y="3033"/>
                  </a:lnTo>
                  <a:lnTo>
                    <a:pt x="7203" y="2749"/>
                  </a:lnTo>
                  <a:lnTo>
                    <a:pt x="7203" y="2749"/>
                  </a:lnTo>
                  <a:lnTo>
                    <a:pt x="8283" y="2426"/>
                  </a:lnTo>
                  <a:lnTo>
                    <a:pt x="9345" y="2085"/>
                  </a:lnTo>
                  <a:lnTo>
                    <a:pt x="10406" y="1706"/>
                  </a:lnTo>
                  <a:lnTo>
                    <a:pt x="11448" y="1308"/>
                  </a:lnTo>
                  <a:lnTo>
                    <a:pt x="11448" y="1308"/>
                  </a:lnTo>
                  <a:lnTo>
                    <a:pt x="12301" y="948"/>
                  </a:lnTo>
                  <a:lnTo>
                    <a:pt x="13135" y="588"/>
                  </a:lnTo>
                  <a:lnTo>
                    <a:pt x="13135" y="588"/>
                  </a:lnTo>
                  <a:lnTo>
                    <a:pt x="13723" y="304"/>
                  </a:lnTo>
                  <a:lnTo>
                    <a:pt x="14026" y="171"/>
                  </a:lnTo>
                  <a:lnTo>
                    <a:pt x="14329" y="57"/>
                  </a:lnTo>
                  <a:lnTo>
                    <a:pt x="14329" y="57"/>
                  </a:lnTo>
                  <a:lnTo>
                    <a:pt x="14519" y="19"/>
                  </a:lnTo>
                  <a:lnTo>
                    <a:pt x="14689" y="0"/>
                  </a:lnTo>
                  <a:lnTo>
                    <a:pt x="14689" y="0"/>
                  </a:lnTo>
                  <a:lnTo>
                    <a:pt x="14822" y="19"/>
                  </a:lnTo>
                  <a:lnTo>
                    <a:pt x="14955" y="57"/>
                  </a:lnTo>
                  <a:lnTo>
                    <a:pt x="15087" y="95"/>
                  </a:lnTo>
                  <a:lnTo>
                    <a:pt x="15182" y="171"/>
                  </a:lnTo>
                  <a:lnTo>
                    <a:pt x="15277" y="266"/>
                  </a:lnTo>
                  <a:lnTo>
                    <a:pt x="15372" y="360"/>
                  </a:lnTo>
                  <a:lnTo>
                    <a:pt x="15429" y="474"/>
                  </a:lnTo>
                  <a:lnTo>
                    <a:pt x="15485" y="588"/>
                  </a:lnTo>
                  <a:lnTo>
                    <a:pt x="15523" y="721"/>
                  </a:lnTo>
                  <a:lnTo>
                    <a:pt x="15542" y="853"/>
                  </a:lnTo>
                  <a:lnTo>
                    <a:pt x="15542" y="986"/>
                  </a:lnTo>
                  <a:lnTo>
                    <a:pt x="15523" y="1119"/>
                  </a:lnTo>
                  <a:lnTo>
                    <a:pt x="15504" y="1251"/>
                  </a:lnTo>
                  <a:lnTo>
                    <a:pt x="15448" y="1384"/>
                  </a:lnTo>
                  <a:lnTo>
                    <a:pt x="15391" y="1517"/>
                  </a:lnTo>
                  <a:lnTo>
                    <a:pt x="15296" y="1630"/>
                  </a:lnTo>
                  <a:lnTo>
                    <a:pt x="15296" y="1630"/>
                  </a:lnTo>
                  <a:lnTo>
                    <a:pt x="15125" y="1630"/>
                  </a:lnTo>
                  <a:lnTo>
                    <a:pt x="14936" y="1668"/>
                  </a:lnTo>
                  <a:lnTo>
                    <a:pt x="14557" y="1744"/>
                  </a:lnTo>
                  <a:lnTo>
                    <a:pt x="14178" y="1858"/>
                  </a:lnTo>
                  <a:lnTo>
                    <a:pt x="13799" y="1990"/>
                  </a:lnTo>
                  <a:lnTo>
                    <a:pt x="13078" y="2294"/>
                  </a:lnTo>
                  <a:lnTo>
                    <a:pt x="12491" y="2540"/>
                  </a:lnTo>
                  <a:lnTo>
                    <a:pt x="12491" y="2540"/>
                  </a:lnTo>
                  <a:lnTo>
                    <a:pt x="11714" y="2843"/>
                  </a:lnTo>
                  <a:lnTo>
                    <a:pt x="10918" y="3109"/>
                  </a:lnTo>
                  <a:lnTo>
                    <a:pt x="10122" y="3374"/>
                  </a:lnTo>
                  <a:lnTo>
                    <a:pt x="9326" y="3620"/>
                  </a:lnTo>
                  <a:lnTo>
                    <a:pt x="8530" y="3848"/>
                  </a:lnTo>
                  <a:lnTo>
                    <a:pt x="7715" y="4056"/>
                  </a:lnTo>
                  <a:lnTo>
                    <a:pt x="6900" y="4265"/>
                  </a:lnTo>
                  <a:lnTo>
                    <a:pt x="6085" y="4454"/>
                  </a:lnTo>
                  <a:lnTo>
                    <a:pt x="6085" y="4454"/>
                  </a:lnTo>
                  <a:lnTo>
                    <a:pt x="5383" y="4587"/>
                  </a:lnTo>
                  <a:lnTo>
                    <a:pt x="4663" y="4739"/>
                  </a:lnTo>
                  <a:lnTo>
                    <a:pt x="4303" y="4814"/>
                  </a:lnTo>
                  <a:lnTo>
                    <a:pt x="3943" y="4909"/>
                  </a:lnTo>
                  <a:lnTo>
                    <a:pt x="3602" y="5023"/>
                  </a:lnTo>
                  <a:lnTo>
                    <a:pt x="3260" y="5156"/>
                  </a:lnTo>
                  <a:lnTo>
                    <a:pt x="3260" y="5156"/>
                  </a:lnTo>
                  <a:lnTo>
                    <a:pt x="2957" y="5326"/>
                  </a:lnTo>
                  <a:lnTo>
                    <a:pt x="2635" y="5497"/>
                  </a:lnTo>
                  <a:lnTo>
                    <a:pt x="2010" y="5876"/>
                  </a:lnTo>
                  <a:lnTo>
                    <a:pt x="1687" y="6046"/>
                  </a:lnTo>
                  <a:lnTo>
                    <a:pt x="1365" y="6179"/>
                  </a:lnTo>
                  <a:lnTo>
                    <a:pt x="1195" y="6236"/>
                  </a:lnTo>
                  <a:lnTo>
                    <a:pt x="1024" y="6293"/>
                  </a:lnTo>
                  <a:lnTo>
                    <a:pt x="853" y="6331"/>
                  </a:lnTo>
                  <a:lnTo>
                    <a:pt x="664" y="635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92475" y="3576763"/>
              <a:ext cx="450650" cy="270575"/>
            </a:xfrm>
            <a:custGeom>
              <a:avLst/>
              <a:gdLst/>
              <a:ahLst/>
              <a:cxnLst/>
              <a:rect l="l" t="t" r="r" b="b"/>
              <a:pathLst>
                <a:path w="18026" h="10823" fill="none" extrusionOk="0">
                  <a:moveTo>
                    <a:pt x="4986" y="10823"/>
                  </a:moveTo>
                  <a:lnTo>
                    <a:pt x="4986" y="10823"/>
                  </a:lnTo>
                  <a:lnTo>
                    <a:pt x="4512" y="10823"/>
                  </a:lnTo>
                  <a:lnTo>
                    <a:pt x="4057" y="10766"/>
                  </a:lnTo>
                  <a:lnTo>
                    <a:pt x="3621" y="10671"/>
                  </a:lnTo>
                  <a:lnTo>
                    <a:pt x="3394" y="10595"/>
                  </a:lnTo>
                  <a:lnTo>
                    <a:pt x="3185" y="10519"/>
                  </a:lnTo>
                  <a:lnTo>
                    <a:pt x="2977" y="10443"/>
                  </a:lnTo>
                  <a:lnTo>
                    <a:pt x="2768" y="10330"/>
                  </a:lnTo>
                  <a:lnTo>
                    <a:pt x="2560" y="10216"/>
                  </a:lnTo>
                  <a:lnTo>
                    <a:pt x="2351" y="10102"/>
                  </a:lnTo>
                  <a:lnTo>
                    <a:pt x="2162" y="9951"/>
                  </a:lnTo>
                  <a:lnTo>
                    <a:pt x="1972" y="9799"/>
                  </a:lnTo>
                  <a:lnTo>
                    <a:pt x="1783" y="9628"/>
                  </a:lnTo>
                  <a:lnTo>
                    <a:pt x="1593" y="9439"/>
                  </a:lnTo>
                  <a:lnTo>
                    <a:pt x="1593" y="9439"/>
                  </a:lnTo>
                  <a:lnTo>
                    <a:pt x="1309" y="9079"/>
                  </a:lnTo>
                  <a:lnTo>
                    <a:pt x="986" y="8643"/>
                  </a:lnTo>
                  <a:lnTo>
                    <a:pt x="664" y="8169"/>
                  </a:lnTo>
                  <a:lnTo>
                    <a:pt x="532" y="7904"/>
                  </a:lnTo>
                  <a:lnTo>
                    <a:pt x="380" y="7638"/>
                  </a:lnTo>
                  <a:lnTo>
                    <a:pt x="266" y="7373"/>
                  </a:lnTo>
                  <a:lnTo>
                    <a:pt x="171" y="7108"/>
                  </a:lnTo>
                  <a:lnTo>
                    <a:pt x="77" y="6842"/>
                  </a:lnTo>
                  <a:lnTo>
                    <a:pt x="20" y="6577"/>
                  </a:lnTo>
                  <a:lnTo>
                    <a:pt x="1" y="6331"/>
                  </a:lnTo>
                  <a:lnTo>
                    <a:pt x="1" y="6084"/>
                  </a:lnTo>
                  <a:lnTo>
                    <a:pt x="39" y="5857"/>
                  </a:lnTo>
                  <a:lnTo>
                    <a:pt x="115" y="5648"/>
                  </a:lnTo>
                  <a:lnTo>
                    <a:pt x="115" y="5648"/>
                  </a:lnTo>
                  <a:lnTo>
                    <a:pt x="190" y="5478"/>
                  </a:lnTo>
                  <a:lnTo>
                    <a:pt x="304" y="5307"/>
                  </a:lnTo>
                  <a:lnTo>
                    <a:pt x="418" y="5136"/>
                  </a:lnTo>
                  <a:lnTo>
                    <a:pt x="551" y="4966"/>
                  </a:lnTo>
                  <a:lnTo>
                    <a:pt x="854" y="4644"/>
                  </a:lnTo>
                  <a:lnTo>
                    <a:pt x="1195" y="4321"/>
                  </a:lnTo>
                  <a:lnTo>
                    <a:pt x="1536" y="4037"/>
                  </a:lnTo>
                  <a:lnTo>
                    <a:pt x="1896" y="3772"/>
                  </a:lnTo>
                  <a:lnTo>
                    <a:pt x="2560" y="3279"/>
                  </a:lnTo>
                  <a:lnTo>
                    <a:pt x="2560" y="3279"/>
                  </a:lnTo>
                  <a:lnTo>
                    <a:pt x="2882" y="3071"/>
                  </a:lnTo>
                  <a:lnTo>
                    <a:pt x="3204" y="2862"/>
                  </a:lnTo>
                  <a:lnTo>
                    <a:pt x="3886" y="2483"/>
                  </a:lnTo>
                  <a:lnTo>
                    <a:pt x="4569" y="2142"/>
                  </a:lnTo>
                  <a:lnTo>
                    <a:pt x="5270" y="1820"/>
                  </a:lnTo>
                  <a:lnTo>
                    <a:pt x="5990" y="1535"/>
                  </a:lnTo>
                  <a:lnTo>
                    <a:pt x="6729" y="1270"/>
                  </a:lnTo>
                  <a:lnTo>
                    <a:pt x="7469" y="1043"/>
                  </a:lnTo>
                  <a:lnTo>
                    <a:pt x="8208" y="815"/>
                  </a:lnTo>
                  <a:lnTo>
                    <a:pt x="8208" y="815"/>
                  </a:lnTo>
                  <a:lnTo>
                    <a:pt x="9136" y="531"/>
                  </a:lnTo>
                  <a:lnTo>
                    <a:pt x="9629" y="398"/>
                  </a:lnTo>
                  <a:lnTo>
                    <a:pt x="10141" y="265"/>
                  </a:lnTo>
                  <a:lnTo>
                    <a:pt x="10653" y="171"/>
                  </a:lnTo>
                  <a:lnTo>
                    <a:pt x="11146" y="76"/>
                  </a:lnTo>
                  <a:lnTo>
                    <a:pt x="11657" y="19"/>
                  </a:lnTo>
                  <a:lnTo>
                    <a:pt x="12150" y="0"/>
                  </a:lnTo>
                  <a:lnTo>
                    <a:pt x="12150" y="0"/>
                  </a:lnTo>
                  <a:lnTo>
                    <a:pt x="12605" y="19"/>
                  </a:lnTo>
                  <a:lnTo>
                    <a:pt x="13022" y="76"/>
                  </a:lnTo>
                  <a:lnTo>
                    <a:pt x="13230" y="114"/>
                  </a:lnTo>
                  <a:lnTo>
                    <a:pt x="13439" y="171"/>
                  </a:lnTo>
                  <a:lnTo>
                    <a:pt x="13628" y="246"/>
                  </a:lnTo>
                  <a:lnTo>
                    <a:pt x="13818" y="322"/>
                  </a:lnTo>
                  <a:lnTo>
                    <a:pt x="14007" y="417"/>
                  </a:lnTo>
                  <a:lnTo>
                    <a:pt x="14197" y="531"/>
                  </a:lnTo>
                  <a:lnTo>
                    <a:pt x="14387" y="663"/>
                  </a:lnTo>
                  <a:lnTo>
                    <a:pt x="14557" y="796"/>
                  </a:lnTo>
                  <a:lnTo>
                    <a:pt x="14709" y="948"/>
                  </a:lnTo>
                  <a:lnTo>
                    <a:pt x="14879" y="1118"/>
                  </a:lnTo>
                  <a:lnTo>
                    <a:pt x="15031" y="1308"/>
                  </a:lnTo>
                  <a:lnTo>
                    <a:pt x="15164" y="1516"/>
                  </a:lnTo>
                  <a:lnTo>
                    <a:pt x="15164" y="1516"/>
                  </a:lnTo>
                  <a:lnTo>
                    <a:pt x="15202" y="1554"/>
                  </a:lnTo>
                  <a:lnTo>
                    <a:pt x="15239" y="1573"/>
                  </a:lnTo>
                  <a:lnTo>
                    <a:pt x="15239" y="1573"/>
                  </a:lnTo>
                  <a:lnTo>
                    <a:pt x="14576" y="1876"/>
                  </a:lnTo>
                  <a:lnTo>
                    <a:pt x="13932" y="2180"/>
                  </a:lnTo>
                  <a:lnTo>
                    <a:pt x="13268" y="2483"/>
                  </a:lnTo>
                  <a:lnTo>
                    <a:pt x="12605" y="2767"/>
                  </a:lnTo>
                  <a:lnTo>
                    <a:pt x="12605" y="2767"/>
                  </a:lnTo>
                  <a:lnTo>
                    <a:pt x="11695" y="3108"/>
                  </a:lnTo>
                  <a:lnTo>
                    <a:pt x="10766" y="3412"/>
                  </a:lnTo>
                  <a:lnTo>
                    <a:pt x="9838" y="3715"/>
                  </a:lnTo>
                  <a:lnTo>
                    <a:pt x="8909" y="3980"/>
                  </a:lnTo>
                  <a:lnTo>
                    <a:pt x="8909" y="3980"/>
                  </a:lnTo>
                  <a:lnTo>
                    <a:pt x="8037" y="4208"/>
                  </a:lnTo>
                  <a:lnTo>
                    <a:pt x="7165" y="4416"/>
                  </a:lnTo>
                  <a:lnTo>
                    <a:pt x="6293" y="4606"/>
                  </a:lnTo>
                  <a:lnTo>
                    <a:pt x="5422" y="4776"/>
                  </a:lnTo>
                  <a:lnTo>
                    <a:pt x="5422" y="4776"/>
                  </a:lnTo>
                  <a:lnTo>
                    <a:pt x="4644" y="4909"/>
                  </a:lnTo>
                  <a:lnTo>
                    <a:pt x="3886" y="5023"/>
                  </a:lnTo>
                  <a:lnTo>
                    <a:pt x="3507" y="5080"/>
                  </a:lnTo>
                  <a:lnTo>
                    <a:pt x="3128" y="5174"/>
                  </a:lnTo>
                  <a:lnTo>
                    <a:pt x="2749" y="5288"/>
                  </a:lnTo>
                  <a:lnTo>
                    <a:pt x="2389" y="5421"/>
                  </a:lnTo>
                  <a:lnTo>
                    <a:pt x="2389" y="5421"/>
                  </a:lnTo>
                  <a:lnTo>
                    <a:pt x="2200" y="5516"/>
                  </a:lnTo>
                  <a:lnTo>
                    <a:pt x="2029" y="5648"/>
                  </a:lnTo>
                  <a:lnTo>
                    <a:pt x="1877" y="5781"/>
                  </a:lnTo>
                  <a:lnTo>
                    <a:pt x="1764" y="5914"/>
                  </a:lnTo>
                  <a:lnTo>
                    <a:pt x="1650" y="6084"/>
                  </a:lnTo>
                  <a:lnTo>
                    <a:pt x="1574" y="6236"/>
                  </a:lnTo>
                  <a:lnTo>
                    <a:pt x="1517" y="6425"/>
                  </a:lnTo>
                  <a:lnTo>
                    <a:pt x="1479" y="6596"/>
                  </a:lnTo>
                  <a:lnTo>
                    <a:pt x="1460" y="6766"/>
                  </a:lnTo>
                  <a:lnTo>
                    <a:pt x="1479" y="6956"/>
                  </a:lnTo>
                  <a:lnTo>
                    <a:pt x="1498" y="7146"/>
                  </a:lnTo>
                  <a:lnTo>
                    <a:pt x="1555" y="7316"/>
                  </a:lnTo>
                  <a:lnTo>
                    <a:pt x="1631" y="7487"/>
                  </a:lnTo>
                  <a:lnTo>
                    <a:pt x="1726" y="7638"/>
                  </a:lnTo>
                  <a:lnTo>
                    <a:pt x="1839" y="7790"/>
                  </a:lnTo>
                  <a:lnTo>
                    <a:pt x="1972" y="7942"/>
                  </a:lnTo>
                  <a:lnTo>
                    <a:pt x="1972" y="7942"/>
                  </a:lnTo>
                  <a:lnTo>
                    <a:pt x="1934" y="7980"/>
                  </a:lnTo>
                  <a:lnTo>
                    <a:pt x="1934" y="8017"/>
                  </a:lnTo>
                  <a:lnTo>
                    <a:pt x="1934" y="8112"/>
                  </a:lnTo>
                  <a:lnTo>
                    <a:pt x="1953" y="8150"/>
                  </a:lnTo>
                  <a:lnTo>
                    <a:pt x="1991" y="8188"/>
                  </a:lnTo>
                  <a:lnTo>
                    <a:pt x="2029" y="8207"/>
                  </a:lnTo>
                  <a:lnTo>
                    <a:pt x="2086" y="8226"/>
                  </a:lnTo>
                  <a:lnTo>
                    <a:pt x="2086" y="8226"/>
                  </a:lnTo>
                  <a:lnTo>
                    <a:pt x="2313" y="8245"/>
                  </a:lnTo>
                  <a:lnTo>
                    <a:pt x="2313" y="8245"/>
                  </a:lnTo>
                  <a:lnTo>
                    <a:pt x="2427" y="8245"/>
                  </a:lnTo>
                  <a:lnTo>
                    <a:pt x="2427" y="8245"/>
                  </a:lnTo>
                  <a:lnTo>
                    <a:pt x="2484" y="8264"/>
                  </a:lnTo>
                  <a:lnTo>
                    <a:pt x="2484" y="8264"/>
                  </a:lnTo>
                  <a:lnTo>
                    <a:pt x="2541" y="8283"/>
                  </a:lnTo>
                  <a:lnTo>
                    <a:pt x="2541" y="8283"/>
                  </a:lnTo>
                  <a:lnTo>
                    <a:pt x="2598" y="8264"/>
                  </a:lnTo>
                  <a:lnTo>
                    <a:pt x="2654" y="8226"/>
                  </a:lnTo>
                  <a:lnTo>
                    <a:pt x="2654" y="8226"/>
                  </a:lnTo>
                  <a:lnTo>
                    <a:pt x="2863" y="8169"/>
                  </a:lnTo>
                  <a:lnTo>
                    <a:pt x="3071" y="8112"/>
                  </a:lnTo>
                  <a:lnTo>
                    <a:pt x="3280" y="8036"/>
                  </a:lnTo>
                  <a:lnTo>
                    <a:pt x="3488" y="7961"/>
                  </a:lnTo>
                  <a:lnTo>
                    <a:pt x="3886" y="7752"/>
                  </a:lnTo>
                  <a:lnTo>
                    <a:pt x="4284" y="7506"/>
                  </a:lnTo>
                  <a:lnTo>
                    <a:pt x="4284" y="7506"/>
                  </a:lnTo>
                  <a:lnTo>
                    <a:pt x="4701" y="7297"/>
                  </a:lnTo>
                  <a:lnTo>
                    <a:pt x="5099" y="7108"/>
                  </a:lnTo>
                  <a:lnTo>
                    <a:pt x="5516" y="6937"/>
                  </a:lnTo>
                  <a:lnTo>
                    <a:pt x="5933" y="6804"/>
                  </a:lnTo>
                  <a:lnTo>
                    <a:pt x="6350" y="6672"/>
                  </a:lnTo>
                  <a:lnTo>
                    <a:pt x="6786" y="6577"/>
                  </a:lnTo>
                  <a:lnTo>
                    <a:pt x="7677" y="6387"/>
                  </a:lnTo>
                  <a:lnTo>
                    <a:pt x="7677" y="6387"/>
                  </a:lnTo>
                  <a:lnTo>
                    <a:pt x="8568" y="6198"/>
                  </a:lnTo>
                  <a:lnTo>
                    <a:pt x="9459" y="5970"/>
                  </a:lnTo>
                  <a:lnTo>
                    <a:pt x="10331" y="5743"/>
                  </a:lnTo>
                  <a:lnTo>
                    <a:pt x="11221" y="5497"/>
                  </a:lnTo>
                  <a:lnTo>
                    <a:pt x="12093" y="5212"/>
                  </a:lnTo>
                  <a:lnTo>
                    <a:pt x="12946" y="4928"/>
                  </a:lnTo>
                  <a:lnTo>
                    <a:pt x="13818" y="4625"/>
                  </a:lnTo>
                  <a:lnTo>
                    <a:pt x="14671" y="4303"/>
                  </a:lnTo>
                  <a:lnTo>
                    <a:pt x="14671" y="4303"/>
                  </a:lnTo>
                  <a:lnTo>
                    <a:pt x="15202" y="4094"/>
                  </a:lnTo>
                  <a:lnTo>
                    <a:pt x="15789" y="3829"/>
                  </a:lnTo>
                  <a:lnTo>
                    <a:pt x="16111" y="3715"/>
                  </a:lnTo>
                  <a:lnTo>
                    <a:pt x="16415" y="3620"/>
                  </a:lnTo>
                  <a:lnTo>
                    <a:pt x="16718" y="3563"/>
                  </a:lnTo>
                  <a:lnTo>
                    <a:pt x="17002" y="3544"/>
                  </a:lnTo>
                  <a:lnTo>
                    <a:pt x="17002" y="3544"/>
                  </a:lnTo>
                  <a:lnTo>
                    <a:pt x="17116" y="3544"/>
                  </a:lnTo>
                  <a:lnTo>
                    <a:pt x="17116" y="3544"/>
                  </a:lnTo>
                  <a:lnTo>
                    <a:pt x="17135" y="3544"/>
                  </a:lnTo>
                  <a:lnTo>
                    <a:pt x="17135" y="3544"/>
                  </a:lnTo>
                  <a:lnTo>
                    <a:pt x="17154" y="3544"/>
                  </a:lnTo>
                  <a:lnTo>
                    <a:pt x="17154" y="3544"/>
                  </a:lnTo>
                  <a:lnTo>
                    <a:pt x="17324" y="3582"/>
                  </a:lnTo>
                  <a:lnTo>
                    <a:pt x="17476" y="3639"/>
                  </a:lnTo>
                  <a:lnTo>
                    <a:pt x="17609" y="3715"/>
                  </a:lnTo>
                  <a:lnTo>
                    <a:pt x="17722" y="3829"/>
                  </a:lnTo>
                  <a:lnTo>
                    <a:pt x="17836" y="3980"/>
                  </a:lnTo>
                  <a:lnTo>
                    <a:pt x="17912" y="4170"/>
                  </a:lnTo>
                  <a:lnTo>
                    <a:pt x="17988" y="4397"/>
                  </a:lnTo>
                  <a:lnTo>
                    <a:pt x="18026" y="4682"/>
                  </a:lnTo>
                  <a:lnTo>
                    <a:pt x="18026" y="4682"/>
                  </a:lnTo>
                  <a:lnTo>
                    <a:pt x="18026" y="4947"/>
                  </a:lnTo>
                  <a:lnTo>
                    <a:pt x="17988" y="5193"/>
                  </a:lnTo>
                  <a:lnTo>
                    <a:pt x="17931" y="5440"/>
                  </a:lnTo>
                  <a:lnTo>
                    <a:pt x="17836" y="5667"/>
                  </a:lnTo>
                  <a:lnTo>
                    <a:pt x="17722" y="5895"/>
                  </a:lnTo>
                  <a:lnTo>
                    <a:pt x="17590" y="6103"/>
                  </a:lnTo>
                  <a:lnTo>
                    <a:pt x="17438" y="6312"/>
                  </a:lnTo>
                  <a:lnTo>
                    <a:pt x="17249" y="6501"/>
                  </a:lnTo>
                  <a:lnTo>
                    <a:pt x="17059" y="6672"/>
                  </a:lnTo>
                  <a:lnTo>
                    <a:pt x="16851" y="6842"/>
                  </a:lnTo>
                  <a:lnTo>
                    <a:pt x="16642" y="6994"/>
                  </a:lnTo>
                  <a:lnTo>
                    <a:pt x="16434" y="7146"/>
                  </a:lnTo>
                  <a:lnTo>
                    <a:pt x="15979" y="7411"/>
                  </a:lnTo>
                  <a:lnTo>
                    <a:pt x="15562" y="7619"/>
                  </a:lnTo>
                  <a:lnTo>
                    <a:pt x="15562" y="7619"/>
                  </a:lnTo>
                  <a:lnTo>
                    <a:pt x="14690" y="8036"/>
                  </a:lnTo>
                  <a:lnTo>
                    <a:pt x="13818" y="8415"/>
                  </a:lnTo>
                  <a:lnTo>
                    <a:pt x="12946" y="8757"/>
                  </a:lnTo>
                  <a:lnTo>
                    <a:pt x="12036" y="9098"/>
                  </a:lnTo>
                  <a:lnTo>
                    <a:pt x="11146" y="9401"/>
                  </a:lnTo>
                  <a:lnTo>
                    <a:pt x="10236" y="9704"/>
                  </a:lnTo>
                  <a:lnTo>
                    <a:pt x="9326" y="9970"/>
                  </a:lnTo>
                  <a:lnTo>
                    <a:pt x="8416" y="10235"/>
                  </a:lnTo>
                  <a:lnTo>
                    <a:pt x="8416" y="10235"/>
                  </a:lnTo>
                  <a:lnTo>
                    <a:pt x="7563" y="10462"/>
                  </a:lnTo>
                  <a:lnTo>
                    <a:pt x="7146" y="10557"/>
                  </a:lnTo>
                  <a:lnTo>
                    <a:pt x="6710" y="10652"/>
                  </a:lnTo>
                  <a:lnTo>
                    <a:pt x="6274" y="10728"/>
                  </a:lnTo>
                  <a:lnTo>
                    <a:pt x="5839" y="10785"/>
                  </a:lnTo>
                  <a:lnTo>
                    <a:pt x="5403" y="10823"/>
                  </a:lnTo>
                  <a:lnTo>
                    <a:pt x="4986" y="10823"/>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83000" y="3568688"/>
              <a:ext cx="468175" cy="287650"/>
            </a:xfrm>
            <a:custGeom>
              <a:avLst/>
              <a:gdLst/>
              <a:ahLst/>
              <a:cxnLst/>
              <a:rect l="l" t="t" r="r" b="b"/>
              <a:pathLst>
                <a:path w="18727" h="11506" fill="none" extrusionOk="0">
                  <a:moveTo>
                    <a:pt x="12567" y="1"/>
                  </a:moveTo>
                  <a:lnTo>
                    <a:pt x="12567" y="1"/>
                  </a:lnTo>
                  <a:lnTo>
                    <a:pt x="12131" y="20"/>
                  </a:lnTo>
                  <a:lnTo>
                    <a:pt x="11695" y="77"/>
                  </a:lnTo>
                  <a:lnTo>
                    <a:pt x="11240" y="134"/>
                  </a:lnTo>
                  <a:lnTo>
                    <a:pt x="10804" y="228"/>
                  </a:lnTo>
                  <a:lnTo>
                    <a:pt x="10804" y="228"/>
                  </a:lnTo>
                  <a:lnTo>
                    <a:pt x="10027" y="399"/>
                  </a:lnTo>
                  <a:lnTo>
                    <a:pt x="9250" y="588"/>
                  </a:lnTo>
                  <a:lnTo>
                    <a:pt x="8492" y="816"/>
                  </a:lnTo>
                  <a:lnTo>
                    <a:pt x="7734" y="1043"/>
                  </a:lnTo>
                  <a:lnTo>
                    <a:pt x="6976" y="1290"/>
                  </a:lnTo>
                  <a:lnTo>
                    <a:pt x="6237" y="1555"/>
                  </a:lnTo>
                  <a:lnTo>
                    <a:pt x="5497" y="1858"/>
                  </a:lnTo>
                  <a:lnTo>
                    <a:pt x="4777" y="2181"/>
                  </a:lnTo>
                  <a:lnTo>
                    <a:pt x="4777" y="2181"/>
                  </a:lnTo>
                  <a:lnTo>
                    <a:pt x="4133" y="2503"/>
                  </a:lnTo>
                  <a:lnTo>
                    <a:pt x="3488" y="2844"/>
                  </a:lnTo>
                  <a:lnTo>
                    <a:pt x="2844" y="3242"/>
                  </a:lnTo>
                  <a:lnTo>
                    <a:pt x="2541" y="3450"/>
                  </a:lnTo>
                  <a:lnTo>
                    <a:pt x="2237" y="3678"/>
                  </a:lnTo>
                  <a:lnTo>
                    <a:pt x="1934" y="3905"/>
                  </a:lnTo>
                  <a:lnTo>
                    <a:pt x="1650" y="4152"/>
                  </a:lnTo>
                  <a:lnTo>
                    <a:pt x="1365" y="4398"/>
                  </a:lnTo>
                  <a:lnTo>
                    <a:pt x="1100" y="4663"/>
                  </a:lnTo>
                  <a:lnTo>
                    <a:pt x="854" y="4929"/>
                  </a:lnTo>
                  <a:lnTo>
                    <a:pt x="626" y="5213"/>
                  </a:lnTo>
                  <a:lnTo>
                    <a:pt x="399" y="5497"/>
                  </a:lnTo>
                  <a:lnTo>
                    <a:pt x="209" y="5801"/>
                  </a:lnTo>
                  <a:lnTo>
                    <a:pt x="209" y="5801"/>
                  </a:lnTo>
                  <a:lnTo>
                    <a:pt x="134" y="5933"/>
                  </a:lnTo>
                  <a:lnTo>
                    <a:pt x="77" y="6066"/>
                  </a:lnTo>
                  <a:lnTo>
                    <a:pt x="39" y="6199"/>
                  </a:lnTo>
                  <a:lnTo>
                    <a:pt x="20" y="6331"/>
                  </a:lnTo>
                  <a:lnTo>
                    <a:pt x="1" y="6483"/>
                  </a:lnTo>
                  <a:lnTo>
                    <a:pt x="1" y="6616"/>
                  </a:lnTo>
                  <a:lnTo>
                    <a:pt x="39" y="6881"/>
                  </a:lnTo>
                  <a:lnTo>
                    <a:pt x="115" y="7165"/>
                  </a:lnTo>
                  <a:lnTo>
                    <a:pt x="209" y="7431"/>
                  </a:lnTo>
                  <a:lnTo>
                    <a:pt x="323" y="7677"/>
                  </a:lnTo>
                  <a:lnTo>
                    <a:pt x="456" y="7923"/>
                  </a:lnTo>
                  <a:lnTo>
                    <a:pt x="456" y="7923"/>
                  </a:lnTo>
                  <a:lnTo>
                    <a:pt x="835" y="8644"/>
                  </a:lnTo>
                  <a:lnTo>
                    <a:pt x="1043" y="8985"/>
                  </a:lnTo>
                  <a:lnTo>
                    <a:pt x="1252" y="9326"/>
                  </a:lnTo>
                  <a:lnTo>
                    <a:pt x="1479" y="9648"/>
                  </a:lnTo>
                  <a:lnTo>
                    <a:pt x="1745" y="9970"/>
                  </a:lnTo>
                  <a:lnTo>
                    <a:pt x="2010" y="10255"/>
                  </a:lnTo>
                  <a:lnTo>
                    <a:pt x="2313" y="10539"/>
                  </a:lnTo>
                  <a:lnTo>
                    <a:pt x="2313" y="10539"/>
                  </a:lnTo>
                  <a:lnTo>
                    <a:pt x="2465" y="10672"/>
                  </a:lnTo>
                  <a:lnTo>
                    <a:pt x="2635" y="10785"/>
                  </a:lnTo>
                  <a:lnTo>
                    <a:pt x="2958" y="10994"/>
                  </a:lnTo>
                  <a:lnTo>
                    <a:pt x="3318" y="11164"/>
                  </a:lnTo>
                  <a:lnTo>
                    <a:pt x="3697" y="11297"/>
                  </a:lnTo>
                  <a:lnTo>
                    <a:pt x="4057" y="11392"/>
                  </a:lnTo>
                  <a:lnTo>
                    <a:pt x="4455" y="11449"/>
                  </a:lnTo>
                  <a:lnTo>
                    <a:pt x="4853" y="11487"/>
                  </a:lnTo>
                  <a:lnTo>
                    <a:pt x="5251" y="11506"/>
                  </a:lnTo>
                  <a:lnTo>
                    <a:pt x="5251" y="11506"/>
                  </a:lnTo>
                  <a:lnTo>
                    <a:pt x="5592" y="11506"/>
                  </a:lnTo>
                  <a:lnTo>
                    <a:pt x="5952" y="11468"/>
                  </a:lnTo>
                  <a:lnTo>
                    <a:pt x="6312" y="11430"/>
                  </a:lnTo>
                  <a:lnTo>
                    <a:pt x="6653" y="11392"/>
                  </a:lnTo>
                  <a:lnTo>
                    <a:pt x="7336" y="11259"/>
                  </a:lnTo>
                  <a:lnTo>
                    <a:pt x="7999" y="11108"/>
                  </a:lnTo>
                  <a:lnTo>
                    <a:pt x="7999" y="11108"/>
                  </a:lnTo>
                  <a:lnTo>
                    <a:pt x="8909" y="10880"/>
                  </a:lnTo>
                  <a:lnTo>
                    <a:pt x="9800" y="10615"/>
                  </a:lnTo>
                  <a:lnTo>
                    <a:pt x="10691" y="10349"/>
                  </a:lnTo>
                  <a:lnTo>
                    <a:pt x="11562" y="10046"/>
                  </a:lnTo>
                  <a:lnTo>
                    <a:pt x="12434" y="9743"/>
                  </a:lnTo>
                  <a:lnTo>
                    <a:pt x="13306" y="9421"/>
                  </a:lnTo>
                  <a:lnTo>
                    <a:pt x="14178" y="9080"/>
                  </a:lnTo>
                  <a:lnTo>
                    <a:pt x="15031" y="8719"/>
                  </a:lnTo>
                  <a:lnTo>
                    <a:pt x="15031" y="8719"/>
                  </a:lnTo>
                  <a:lnTo>
                    <a:pt x="15694" y="8435"/>
                  </a:lnTo>
                  <a:lnTo>
                    <a:pt x="16016" y="8265"/>
                  </a:lnTo>
                  <a:lnTo>
                    <a:pt x="16358" y="8094"/>
                  </a:lnTo>
                  <a:lnTo>
                    <a:pt x="16680" y="7923"/>
                  </a:lnTo>
                  <a:lnTo>
                    <a:pt x="17002" y="7715"/>
                  </a:lnTo>
                  <a:lnTo>
                    <a:pt x="17286" y="7506"/>
                  </a:lnTo>
                  <a:lnTo>
                    <a:pt x="17571" y="7279"/>
                  </a:lnTo>
                  <a:lnTo>
                    <a:pt x="17836" y="7052"/>
                  </a:lnTo>
                  <a:lnTo>
                    <a:pt x="18082" y="6786"/>
                  </a:lnTo>
                  <a:lnTo>
                    <a:pt x="18291" y="6502"/>
                  </a:lnTo>
                  <a:lnTo>
                    <a:pt x="18443" y="6199"/>
                  </a:lnTo>
                  <a:lnTo>
                    <a:pt x="18518" y="6047"/>
                  </a:lnTo>
                  <a:lnTo>
                    <a:pt x="18575" y="5876"/>
                  </a:lnTo>
                  <a:lnTo>
                    <a:pt x="18632" y="5706"/>
                  </a:lnTo>
                  <a:lnTo>
                    <a:pt x="18670" y="5535"/>
                  </a:lnTo>
                  <a:lnTo>
                    <a:pt x="18708" y="5346"/>
                  </a:lnTo>
                  <a:lnTo>
                    <a:pt x="18708" y="5156"/>
                  </a:lnTo>
                  <a:lnTo>
                    <a:pt x="18727" y="4948"/>
                  </a:lnTo>
                  <a:lnTo>
                    <a:pt x="18708" y="4758"/>
                  </a:lnTo>
                  <a:lnTo>
                    <a:pt x="18708" y="4758"/>
                  </a:lnTo>
                  <a:lnTo>
                    <a:pt x="18670" y="4493"/>
                  </a:lnTo>
                  <a:lnTo>
                    <a:pt x="18613" y="4265"/>
                  </a:lnTo>
                  <a:lnTo>
                    <a:pt x="18537" y="4076"/>
                  </a:lnTo>
                  <a:lnTo>
                    <a:pt x="18424" y="3905"/>
                  </a:lnTo>
                  <a:lnTo>
                    <a:pt x="18310" y="3773"/>
                  </a:lnTo>
                  <a:lnTo>
                    <a:pt x="18177" y="3678"/>
                  </a:lnTo>
                  <a:lnTo>
                    <a:pt x="18026" y="3602"/>
                  </a:lnTo>
                  <a:lnTo>
                    <a:pt x="17874" y="3545"/>
                  </a:lnTo>
                  <a:lnTo>
                    <a:pt x="17874" y="3545"/>
                  </a:lnTo>
                  <a:lnTo>
                    <a:pt x="17969" y="3375"/>
                  </a:lnTo>
                  <a:lnTo>
                    <a:pt x="18045" y="3204"/>
                  </a:lnTo>
                  <a:lnTo>
                    <a:pt x="18082" y="3033"/>
                  </a:lnTo>
                  <a:lnTo>
                    <a:pt x="18101" y="2863"/>
                  </a:lnTo>
                  <a:lnTo>
                    <a:pt x="18082" y="2692"/>
                  </a:lnTo>
                  <a:lnTo>
                    <a:pt x="18045" y="2522"/>
                  </a:lnTo>
                  <a:lnTo>
                    <a:pt x="17988" y="2370"/>
                  </a:lnTo>
                  <a:lnTo>
                    <a:pt x="17912" y="2237"/>
                  </a:lnTo>
                  <a:lnTo>
                    <a:pt x="17817" y="2105"/>
                  </a:lnTo>
                  <a:lnTo>
                    <a:pt x="17684" y="1991"/>
                  </a:lnTo>
                  <a:lnTo>
                    <a:pt x="17552" y="1877"/>
                  </a:lnTo>
                  <a:lnTo>
                    <a:pt x="17419" y="1783"/>
                  </a:lnTo>
                  <a:lnTo>
                    <a:pt x="17248" y="1707"/>
                  </a:lnTo>
                  <a:lnTo>
                    <a:pt x="17078" y="1669"/>
                  </a:lnTo>
                  <a:lnTo>
                    <a:pt x="16888" y="1631"/>
                  </a:lnTo>
                  <a:lnTo>
                    <a:pt x="16699" y="1612"/>
                  </a:lnTo>
                  <a:lnTo>
                    <a:pt x="16699" y="1612"/>
                  </a:lnTo>
                  <a:lnTo>
                    <a:pt x="16452" y="1631"/>
                  </a:lnTo>
                  <a:lnTo>
                    <a:pt x="16187" y="1707"/>
                  </a:lnTo>
                  <a:lnTo>
                    <a:pt x="16187" y="1707"/>
                  </a:lnTo>
                  <a:lnTo>
                    <a:pt x="15846" y="1820"/>
                  </a:lnTo>
                  <a:lnTo>
                    <a:pt x="15846" y="1820"/>
                  </a:lnTo>
                  <a:lnTo>
                    <a:pt x="15865" y="1745"/>
                  </a:lnTo>
                  <a:lnTo>
                    <a:pt x="15827" y="1669"/>
                  </a:lnTo>
                  <a:lnTo>
                    <a:pt x="15827" y="1669"/>
                  </a:lnTo>
                  <a:lnTo>
                    <a:pt x="15675" y="1441"/>
                  </a:lnTo>
                  <a:lnTo>
                    <a:pt x="15524" y="1252"/>
                  </a:lnTo>
                  <a:lnTo>
                    <a:pt x="15334" y="1062"/>
                  </a:lnTo>
                  <a:lnTo>
                    <a:pt x="15164" y="892"/>
                  </a:lnTo>
                  <a:lnTo>
                    <a:pt x="14974" y="740"/>
                  </a:lnTo>
                  <a:lnTo>
                    <a:pt x="14785" y="607"/>
                  </a:lnTo>
                  <a:lnTo>
                    <a:pt x="14576" y="475"/>
                  </a:lnTo>
                  <a:lnTo>
                    <a:pt x="14386" y="380"/>
                  </a:lnTo>
                  <a:lnTo>
                    <a:pt x="14178" y="285"/>
                  </a:lnTo>
                  <a:lnTo>
                    <a:pt x="13951" y="209"/>
                  </a:lnTo>
                  <a:lnTo>
                    <a:pt x="13723" y="153"/>
                  </a:lnTo>
                  <a:lnTo>
                    <a:pt x="13515" y="96"/>
                  </a:lnTo>
                  <a:lnTo>
                    <a:pt x="13287" y="58"/>
                  </a:lnTo>
                  <a:lnTo>
                    <a:pt x="13041" y="39"/>
                  </a:lnTo>
                  <a:lnTo>
                    <a:pt x="12567"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168300" y="3633138"/>
              <a:ext cx="329825" cy="102850"/>
            </a:xfrm>
            <a:custGeom>
              <a:avLst/>
              <a:gdLst/>
              <a:ahLst/>
              <a:cxnLst/>
              <a:rect l="l" t="t" r="r" b="b"/>
              <a:pathLst>
                <a:path w="13193" h="4114" extrusionOk="0">
                  <a:moveTo>
                    <a:pt x="13021" y="1"/>
                  </a:moveTo>
                  <a:lnTo>
                    <a:pt x="12946" y="20"/>
                  </a:lnTo>
                  <a:lnTo>
                    <a:pt x="12870" y="76"/>
                  </a:lnTo>
                  <a:lnTo>
                    <a:pt x="12794" y="171"/>
                  </a:lnTo>
                  <a:lnTo>
                    <a:pt x="12718" y="247"/>
                  </a:lnTo>
                  <a:lnTo>
                    <a:pt x="12623" y="304"/>
                  </a:lnTo>
                  <a:lnTo>
                    <a:pt x="12529" y="361"/>
                  </a:lnTo>
                  <a:lnTo>
                    <a:pt x="12434" y="399"/>
                  </a:lnTo>
                  <a:lnTo>
                    <a:pt x="12320" y="418"/>
                  </a:lnTo>
                  <a:lnTo>
                    <a:pt x="12112" y="436"/>
                  </a:lnTo>
                  <a:lnTo>
                    <a:pt x="11903" y="455"/>
                  </a:lnTo>
                  <a:lnTo>
                    <a:pt x="11695" y="474"/>
                  </a:lnTo>
                  <a:lnTo>
                    <a:pt x="11467" y="512"/>
                  </a:lnTo>
                  <a:lnTo>
                    <a:pt x="11373" y="550"/>
                  </a:lnTo>
                  <a:lnTo>
                    <a:pt x="11278" y="588"/>
                  </a:lnTo>
                  <a:lnTo>
                    <a:pt x="11069" y="740"/>
                  </a:lnTo>
                  <a:lnTo>
                    <a:pt x="10880" y="891"/>
                  </a:lnTo>
                  <a:lnTo>
                    <a:pt x="10520" y="1176"/>
                  </a:lnTo>
                  <a:lnTo>
                    <a:pt x="10349" y="1308"/>
                  </a:lnTo>
                  <a:lnTo>
                    <a:pt x="10159" y="1403"/>
                  </a:lnTo>
                  <a:lnTo>
                    <a:pt x="10046" y="1441"/>
                  </a:lnTo>
                  <a:lnTo>
                    <a:pt x="9932" y="1479"/>
                  </a:lnTo>
                  <a:lnTo>
                    <a:pt x="9818" y="1498"/>
                  </a:lnTo>
                  <a:lnTo>
                    <a:pt x="9496" y="1498"/>
                  </a:lnTo>
                  <a:lnTo>
                    <a:pt x="9288" y="1441"/>
                  </a:lnTo>
                  <a:lnTo>
                    <a:pt x="9117" y="1422"/>
                  </a:lnTo>
                  <a:lnTo>
                    <a:pt x="8946" y="1403"/>
                  </a:lnTo>
                  <a:lnTo>
                    <a:pt x="8795" y="1403"/>
                  </a:lnTo>
                  <a:lnTo>
                    <a:pt x="8662" y="1441"/>
                  </a:lnTo>
                  <a:lnTo>
                    <a:pt x="8529" y="1498"/>
                  </a:lnTo>
                  <a:lnTo>
                    <a:pt x="8416" y="1574"/>
                  </a:lnTo>
                  <a:lnTo>
                    <a:pt x="8131" y="1801"/>
                  </a:lnTo>
                  <a:lnTo>
                    <a:pt x="7885" y="2029"/>
                  </a:lnTo>
                  <a:lnTo>
                    <a:pt x="7733" y="2123"/>
                  </a:lnTo>
                  <a:lnTo>
                    <a:pt x="7582" y="2199"/>
                  </a:lnTo>
                  <a:lnTo>
                    <a:pt x="7411" y="2256"/>
                  </a:lnTo>
                  <a:lnTo>
                    <a:pt x="7203" y="2294"/>
                  </a:lnTo>
                  <a:lnTo>
                    <a:pt x="7013" y="2313"/>
                  </a:lnTo>
                  <a:lnTo>
                    <a:pt x="6824" y="2294"/>
                  </a:lnTo>
                  <a:lnTo>
                    <a:pt x="6634" y="2275"/>
                  </a:lnTo>
                  <a:lnTo>
                    <a:pt x="6236" y="2237"/>
                  </a:lnTo>
                  <a:lnTo>
                    <a:pt x="6103" y="2237"/>
                  </a:lnTo>
                  <a:lnTo>
                    <a:pt x="5819" y="2256"/>
                  </a:lnTo>
                  <a:lnTo>
                    <a:pt x="5573" y="2313"/>
                  </a:lnTo>
                  <a:lnTo>
                    <a:pt x="5326" y="2408"/>
                  </a:lnTo>
                  <a:lnTo>
                    <a:pt x="5080" y="2540"/>
                  </a:lnTo>
                  <a:lnTo>
                    <a:pt x="4909" y="2654"/>
                  </a:lnTo>
                  <a:lnTo>
                    <a:pt x="4739" y="2768"/>
                  </a:lnTo>
                  <a:lnTo>
                    <a:pt x="4398" y="3014"/>
                  </a:lnTo>
                  <a:lnTo>
                    <a:pt x="4284" y="3090"/>
                  </a:lnTo>
                  <a:lnTo>
                    <a:pt x="4151" y="3128"/>
                  </a:lnTo>
                  <a:lnTo>
                    <a:pt x="4038" y="3147"/>
                  </a:lnTo>
                  <a:lnTo>
                    <a:pt x="3924" y="3147"/>
                  </a:lnTo>
                  <a:lnTo>
                    <a:pt x="3696" y="3128"/>
                  </a:lnTo>
                  <a:lnTo>
                    <a:pt x="3469" y="3090"/>
                  </a:lnTo>
                  <a:lnTo>
                    <a:pt x="3241" y="3014"/>
                  </a:lnTo>
                  <a:lnTo>
                    <a:pt x="2995" y="2976"/>
                  </a:lnTo>
                  <a:lnTo>
                    <a:pt x="2900" y="2957"/>
                  </a:lnTo>
                  <a:lnTo>
                    <a:pt x="2787" y="2976"/>
                  </a:lnTo>
                  <a:lnTo>
                    <a:pt x="2673" y="2995"/>
                  </a:lnTo>
                  <a:lnTo>
                    <a:pt x="2578" y="3033"/>
                  </a:lnTo>
                  <a:lnTo>
                    <a:pt x="2483" y="3090"/>
                  </a:lnTo>
                  <a:lnTo>
                    <a:pt x="2313" y="3223"/>
                  </a:lnTo>
                  <a:lnTo>
                    <a:pt x="2142" y="3374"/>
                  </a:lnTo>
                  <a:lnTo>
                    <a:pt x="2047" y="3469"/>
                  </a:lnTo>
                  <a:lnTo>
                    <a:pt x="1953" y="3526"/>
                  </a:lnTo>
                  <a:lnTo>
                    <a:pt x="1858" y="3583"/>
                  </a:lnTo>
                  <a:lnTo>
                    <a:pt x="1744" y="3640"/>
                  </a:lnTo>
                  <a:lnTo>
                    <a:pt x="1536" y="3678"/>
                  </a:lnTo>
                  <a:lnTo>
                    <a:pt x="1327" y="3696"/>
                  </a:lnTo>
                  <a:lnTo>
                    <a:pt x="1100" y="3678"/>
                  </a:lnTo>
                  <a:lnTo>
                    <a:pt x="853" y="3659"/>
                  </a:lnTo>
                  <a:lnTo>
                    <a:pt x="607" y="3621"/>
                  </a:lnTo>
                  <a:lnTo>
                    <a:pt x="361" y="3621"/>
                  </a:lnTo>
                  <a:lnTo>
                    <a:pt x="114" y="3640"/>
                  </a:lnTo>
                  <a:lnTo>
                    <a:pt x="57" y="3659"/>
                  </a:lnTo>
                  <a:lnTo>
                    <a:pt x="19" y="3696"/>
                  </a:lnTo>
                  <a:lnTo>
                    <a:pt x="0" y="3753"/>
                  </a:lnTo>
                  <a:lnTo>
                    <a:pt x="0" y="3810"/>
                  </a:lnTo>
                  <a:lnTo>
                    <a:pt x="19" y="3867"/>
                  </a:lnTo>
                  <a:lnTo>
                    <a:pt x="57" y="3905"/>
                  </a:lnTo>
                  <a:lnTo>
                    <a:pt x="114" y="3943"/>
                  </a:lnTo>
                  <a:lnTo>
                    <a:pt x="171" y="3962"/>
                  </a:lnTo>
                  <a:lnTo>
                    <a:pt x="209" y="3943"/>
                  </a:lnTo>
                  <a:lnTo>
                    <a:pt x="474" y="3943"/>
                  </a:lnTo>
                  <a:lnTo>
                    <a:pt x="607" y="3962"/>
                  </a:lnTo>
                  <a:lnTo>
                    <a:pt x="891" y="4019"/>
                  </a:lnTo>
                  <a:lnTo>
                    <a:pt x="1195" y="4076"/>
                  </a:lnTo>
                  <a:lnTo>
                    <a:pt x="1346" y="4095"/>
                  </a:lnTo>
                  <a:lnTo>
                    <a:pt x="1479" y="4113"/>
                  </a:lnTo>
                  <a:lnTo>
                    <a:pt x="1593" y="4095"/>
                  </a:lnTo>
                  <a:lnTo>
                    <a:pt x="1706" y="4095"/>
                  </a:lnTo>
                  <a:lnTo>
                    <a:pt x="1801" y="4057"/>
                  </a:lnTo>
                  <a:lnTo>
                    <a:pt x="1896" y="4000"/>
                  </a:lnTo>
                  <a:lnTo>
                    <a:pt x="2028" y="3924"/>
                  </a:lnTo>
                  <a:lnTo>
                    <a:pt x="2142" y="3829"/>
                  </a:lnTo>
                  <a:lnTo>
                    <a:pt x="2370" y="3621"/>
                  </a:lnTo>
                  <a:lnTo>
                    <a:pt x="2521" y="3488"/>
                  </a:lnTo>
                  <a:lnTo>
                    <a:pt x="2673" y="3412"/>
                  </a:lnTo>
                  <a:lnTo>
                    <a:pt x="2806" y="3355"/>
                  </a:lnTo>
                  <a:lnTo>
                    <a:pt x="3128" y="3355"/>
                  </a:lnTo>
                  <a:lnTo>
                    <a:pt x="3298" y="3393"/>
                  </a:lnTo>
                  <a:lnTo>
                    <a:pt x="3488" y="3431"/>
                  </a:lnTo>
                  <a:lnTo>
                    <a:pt x="3677" y="3469"/>
                  </a:lnTo>
                  <a:lnTo>
                    <a:pt x="3867" y="3488"/>
                  </a:lnTo>
                  <a:lnTo>
                    <a:pt x="4019" y="3469"/>
                  </a:lnTo>
                  <a:lnTo>
                    <a:pt x="4151" y="3450"/>
                  </a:lnTo>
                  <a:lnTo>
                    <a:pt x="4284" y="3412"/>
                  </a:lnTo>
                  <a:lnTo>
                    <a:pt x="4417" y="3374"/>
                  </a:lnTo>
                  <a:lnTo>
                    <a:pt x="4663" y="3242"/>
                  </a:lnTo>
                  <a:lnTo>
                    <a:pt x="4909" y="3071"/>
                  </a:lnTo>
                  <a:lnTo>
                    <a:pt x="5099" y="2938"/>
                  </a:lnTo>
                  <a:lnTo>
                    <a:pt x="5288" y="2825"/>
                  </a:lnTo>
                  <a:lnTo>
                    <a:pt x="5497" y="2749"/>
                  </a:lnTo>
                  <a:lnTo>
                    <a:pt x="5686" y="2692"/>
                  </a:lnTo>
                  <a:lnTo>
                    <a:pt x="5876" y="2654"/>
                  </a:lnTo>
                  <a:lnTo>
                    <a:pt x="6066" y="2635"/>
                  </a:lnTo>
                  <a:lnTo>
                    <a:pt x="6464" y="2616"/>
                  </a:lnTo>
                  <a:lnTo>
                    <a:pt x="7203" y="2635"/>
                  </a:lnTo>
                  <a:lnTo>
                    <a:pt x="7373" y="2616"/>
                  </a:lnTo>
                  <a:lnTo>
                    <a:pt x="7525" y="2597"/>
                  </a:lnTo>
                  <a:lnTo>
                    <a:pt x="7677" y="2540"/>
                  </a:lnTo>
                  <a:lnTo>
                    <a:pt x="7809" y="2483"/>
                  </a:lnTo>
                  <a:lnTo>
                    <a:pt x="7942" y="2408"/>
                  </a:lnTo>
                  <a:lnTo>
                    <a:pt x="8075" y="2313"/>
                  </a:lnTo>
                  <a:lnTo>
                    <a:pt x="8302" y="2104"/>
                  </a:lnTo>
                  <a:lnTo>
                    <a:pt x="8473" y="1953"/>
                  </a:lnTo>
                  <a:lnTo>
                    <a:pt x="8643" y="1877"/>
                  </a:lnTo>
                  <a:lnTo>
                    <a:pt x="8814" y="1820"/>
                  </a:lnTo>
                  <a:lnTo>
                    <a:pt x="8984" y="1801"/>
                  </a:lnTo>
                  <a:lnTo>
                    <a:pt x="9193" y="1820"/>
                  </a:lnTo>
                  <a:lnTo>
                    <a:pt x="9420" y="1858"/>
                  </a:lnTo>
                  <a:lnTo>
                    <a:pt x="9629" y="1896"/>
                  </a:lnTo>
                  <a:lnTo>
                    <a:pt x="9856" y="1915"/>
                  </a:lnTo>
                  <a:lnTo>
                    <a:pt x="9970" y="1915"/>
                  </a:lnTo>
                  <a:lnTo>
                    <a:pt x="10065" y="1896"/>
                  </a:lnTo>
                  <a:lnTo>
                    <a:pt x="10178" y="1858"/>
                  </a:lnTo>
                  <a:lnTo>
                    <a:pt x="10292" y="1801"/>
                  </a:lnTo>
                  <a:lnTo>
                    <a:pt x="10520" y="1650"/>
                  </a:lnTo>
                  <a:lnTo>
                    <a:pt x="10728" y="1498"/>
                  </a:lnTo>
                  <a:lnTo>
                    <a:pt x="11088" y="1176"/>
                  </a:lnTo>
                  <a:lnTo>
                    <a:pt x="11297" y="1043"/>
                  </a:lnTo>
                  <a:lnTo>
                    <a:pt x="11505" y="910"/>
                  </a:lnTo>
                  <a:lnTo>
                    <a:pt x="11619" y="872"/>
                  </a:lnTo>
                  <a:lnTo>
                    <a:pt x="11752" y="835"/>
                  </a:lnTo>
                  <a:lnTo>
                    <a:pt x="11884" y="797"/>
                  </a:lnTo>
                  <a:lnTo>
                    <a:pt x="12036" y="778"/>
                  </a:lnTo>
                  <a:lnTo>
                    <a:pt x="12377" y="740"/>
                  </a:lnTo>
                  <a:lnTo>
                    <a:pt x="12529" y="702"/>
                  </a:lnTo>
                  <a:lnTo>
                    <a:pt x="12680" y="645"/>
                  </a:lnTo>
                  <a:lnTo>
                    <a:pt x="12813" y="569"/>
                  </a:lnTo>
                  <a:lnTo>
                    <a:pt x="12927" y="493"/>
                  </a:lnTo>
                  <a:lnTo>
                    <a:pt x="13059" y="380"/>
                  </a:lnTo>
                  <a:lnTo>
                    <a:pt x="13154" y="247"/>
                  </a:lnTo>
                  <a:lnTo>
                    <a:pt x="13192" y="190"/>
                  </a:lnTo>
                  <a:lnTo>
                    <a:pt x="13192" y="152"/>
                  </a:lnTo>
                  <a:lnTo>
                    <a:pt x="13192" y="114"/>
                  </a:lnTo>
                  <a:lnTo>
                    <a:pt x="13173" y="76"/>
                  </a:lnTo>
                  <a:lnTo>
                    <a:pt x="13097" y="20"/>
                  </a:lnTo>
                  <a:lnTo>
                    <a:pt x="13021"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168300" y="3633138"/>
              <a:ext cx="329825" cy="102850"/>
            </a:xfrm>
            <a:custGeom>
              <a:avLst/>
              <a:gdLst/>
              <a:ahLst/>
              <a:cxnLst/>
              <a:rect l="l" t="t" r="r" b="b"/>
              <a:pathLst>
                <a:path w="13193" h="4114" fill="none" extrusionOk="0">
                  <a:moveTo>
                    <a:pt x="13021" y="1"/>
                  </a:moveTo>
                  <a:lnTo>
                    <a:pt x="13021" y="1"/>
                  </a:lnTo>
                  <a:lnTo>
                    <a:pt x="12946" y="20"/>
                  </a:lnTo>
                  <a:lnTo>
                    <a:pt x="12870" y="76"/>
                  </a:lnTo>
                  <a:lnTo>
                    <a:pt x="12870" y="76"/>
                  </a:lnTo>
                  <a:lnTo>
                    <a:pt x="12794" y="171"/>
                  </a:lnTo>
                  <a:lnTo>
                    <a:pt x="12718" y="247"/>
                  </a:lnTo>
                  <a:lnTo>
                    <a:pt x="12623" y="304"/>
                  </a:lnTo>
                  <a:lnTo>
                    <a:pt x="12529" y="361"/>
                  </a:lnTo>
                  <a:lnTo>
                    <a:pt x="12434" y="399"/>
                  </a:lnTo>
                  <a:lnTo>
                    <a:pt x="12320" y="418"/>
                  </a:lnTo>
                  <a:lnTo>
                    <a:pt x="12112" y="436"/>
                  </a:lnTo>
                  <a:lnTo>
                    <a:pt x="11903" y="455"/>
                  </a:lnTo>
                  <a:lnTo>
                    <a:pt x="11695" y="474"/>
                  </a:lnTo>
                  <a:lnTo>
                    <a:pt x="11467" y="512"/>
                  </a:lnTo>
                  <a:lnTo>
                    <a:pt x="11373" y="550"/>
                  </a:lnTo>
                  <a:lnTo>
                    <a:pt x="11278" y="588"/>
                  </a:lnTo>
                  <a:lnTo>
                    <a:pt x="11278" y="588"/>
                  </a:lnTo>
                  <a:lnTo>
                    <a:pt x="11069" y="740"/>
                  </a:lnTo>
                  <a:lnTo>
                    <a:pt x="10880" y="891"/>
                  </a:lnTo>
                  <a:lnTo>
                    <a:pt x="10520" y="1176"/>
                  </a:lnTo>
                  <a:lnTo>
                    <a:pt x="10349" y="1308"/>
                  </a:lnTo>
                  <a:lnTo>
                    <a:pt x="10159" y="1403"/>
                  </a:lnTo>
                  <a:lnTo>
                    <a:pt x="10046" y="1441"/>
                  </a:lnTo>
                  <a:lnTo>
                    <a:pt x="9932" y="1479"/>
                  </a:lnTo>
                  <a:lnTo>
                    <a:pt x="9818" y="1498"/>
                  </a:lnTo>
                  <a:lnTo>
                    <a:pt x="9686" y="1498"/>
                  </a:lnTo>
                  <a:lnTo>
                    <a:pt x="9686" y="1498"/>
                  </a:lnTo>
                  <a:lnTo>
                    <a:pt x="9496" y="1498"/>
                  </a:lnTo>
                  <a:lnTo>
                    <a:pt x="9288" y="1441"/>
                  </a:lnTo>
                  <a:lnTo>
                    <a:pt x="9288" y="1441"/>
                  </a:lnTo>
                  <a:lnTo>
                    <a:pt x="9117" y="1422"/>
                  </a:lnTo>
                  <a:lnTo>
                    <a:pt x="8946" y="1403"/>
                  </a:lnTo>
                  <a:lnTo>
                    <a:pt x="8946" y="1403"/>
                  </a:lnTo>
                  <a:lnTo>
                    <a:pt x="8795" y="1403"/>
                  </a:lnTo>
                  <a:lnTo>
                    <a:pt x="8662" y="1441"/>
                  </a:lnTo>
                  <a:lnTo>
                    <a:pt x="8529" y="1498"/>
                  </a:lnTo>
                  <a:lnTo>
                    <a:pt x="8416" y="1574"/>
                  </a:lnTo>
                  <a:lnTo>
                    <a:pt x="8416" y="1574"/>
                  </a:lnTo>
                  <a:lnTo>
                    <a:pt x="8131" y="1801"/>
                  </a:lnTo>
                  <a:lnTo>
                    <a:pt x="7885" y="2029"/>
                  </a:lnTo>
                  <a:lnTo>
                    <a:pt x="7733" y="2123"/>
                  </a:lnTo>
                  <a:lnTo>
                    <a:pt x="7582" y="2199"/>
                  </a:lnTo>
                  <a:lnTo>
                    <a:pt x="7411" y="2256"/>
                  </a:lnTo>
                  <a:lnTo>
                    <a:pt x="7203" y="2294"/>
                  </a:lnTo>
                  <a:lnTo>
                    <a:pt x="7203" y="2294"/>
                  </a:lnTo>
                  <a:lnTo>
                    <a:pt x="7013" y="2313"/>
                  </a:lnTo>
                  <a:lnTo>
                    <a:pt x="7013" y="2313"/>
                  </a:lnTo>
                  <a:lnTo>
                    <a:pt x="6824" y="2294"/>
                  </a:lnTo>
                  <a:lnTo>
                    <a:pt x="6634" y="2275"/>
                  </a:lnTo>
                  <a:lnTo>
                    <a:pt x="6236" y="2237"/>
                  </a:lnTo>
                  <a:lnTo>
                    <a:pt x="6236" y="2237"/>
                  </a:lnTo>
                  <a:lnTo>
                    <a:pt x="6103" y="2237"/>
                  </a:lnTo>
                  <a:lnTo>
                    <a:pt x="6103" y="2237"/>
                  </a:lnTo>
                  <a:lnTo>
                    <a:pt x="5819" y="2256"/>
                  </a:lnTo>
                  <a:lnTo>
                    <a:pt x="5573" y="2313"/>
                  </a:lnTo>
                  <a:lnTo>
                    <a:pt x="5326" y="2408"/>
                  </a:lnTo>
                  <a:lnTo>
                    <a:pt x="5080" y="2540"/>
                  </a:lnTo>
                  <a:lnTo>
                    <a:pt x="5080" y="2540"/>
                  </a:lnTo>
                  <a:lnTo>
                    <a:pt x="4909" y="2654"/>
                  </a:lnTo>
                  <a:lnTo>
                    <a:pt x="4739" y="2768"/>
                  </a:lnTo>
                  <a:lnTo>
                    <a:pt x="4398" y="3014"/>
                  </a:lnTo>
                  <a:lnTo>
                    <a:pt x="4398" y="3014"/>
                  </a:lnTo>
                  <a:lnTo>
                    <a:pt x="4284" y="3090"/>
                  </a:lnTo>
                  <a:lnTo>
                    <a:pt x="4151" y="3128"/>
                  </a:lnTo>
                  <a:lnTo>
                    <a:pt x="4038" y="3147"/>
                  </a:lnTo>
                  <a:lnTo>
                    <a:pt x="3924" y="3147"/>
                  </a:lnTo>
                  <a:lnTo>
                    <a:pt x="3924" y="3147"/>
                  </a:lnTo>
                  <a:lnTo>
                    <a:pt x="3696" y="3128"/>
                  </a:lnTo>
                  <a:lnTo>
                    <a:pt x="3469" y="3090"/>
                  </a:lnTo>
                  <a:lnTo>
                    <a:pt x="3241" y="3014"/>
                  </a:lnTo>
                  <a:lnTo>
                    <a:pt x="2995" y="2976"/>
                  </a:lnTo>
                  <a:lnTo>
                    <a:pt x="2995" y="2976"/>
                  </a:lnTo>
                  <a:lnTo>
                    <a:pt x="2900" y="2957"/>
                  </a:lnTo>
                  <a:lnTo>
                    <a:pt x="2900" y="2957"/>
                  </a:lnTo>
                  <a:lnTo>
                    <a:pt x="2787" y="2976"/>
                  </a:lnTo>
                  <a:lnTo>
                    <a:pt x="2673" y="2995"/>
                  </a:lnTo>
                  <a:lnTo>
                    <a:pt x="2578" y="3033"/>
                  </a:lnTo>
                  <a:lnTo>
                    <a:pt x="2483" y="3090"/>
                  </a:lnTo>
                  <a:lnTo>
                    <a:pt x="2313" y="3223"/>
                  </a:lnTo>
                  <a:lnTo>
                    <a:pt x="2142" y="3374"/>
                  </a:lnTo>
                  <a:lnTo>
                    <a:pt x="2142" y="3374"/>
                  </a:lnTo>
                  <a:lnTo>
                    <a:pt x="2047" y="3469"/>
                  </a:lnTo>
                  <a:lnTo>
                    <a:pt x="1953" y="3526"/>
                  </a:lnTo>
                  <a:lnTo>
                    <a:pt x="1858" y="3583"/>
                  </a:lnTo>
                  <a:lnTo>
                    <a:pt x="1744" y="3640"/>
                  </a:lnTo>
                  <a:lnTo>
                    <a:pt x="1536" y="3678"/>
                  </a:lnTo>
                  <a:lnTo>
                    <a:pt x="1327" y="3696"/>
                  </a:lnTo>
                  <a:lnTo>
                    <a:pt x="1327" y="3696"/>
                  </a:lnTo>
                  <a:lnTo>
                    <a:pt x="1100" y="3678"/>
                  </a:lnTo>
                  <a:lnTo>
                    <a:pt x="853" y="3659"/>
                  </a:lnTo>
                  <a:lnTo>
                    <a:pt x="853" y="3659"/>
                  </a:lnTo>
                  <a:lnTo>
                    <a:pt x="607" y="3621"/>
                  </a:lnTo>
                  <a:lnTo>
                    <a:pt x="361" y="3621"/>
                  </a:lnTo>
                  <a:lnTo>
                    <a:pt x="361" y="3621"/>
                  </a:lnTo>
                  <a:lnTo>
                    <a:pt x="114" y="3640"/>
                  </a:lnTo>
                  <a:lnTo>
                    <a:pt x="114" y="3640"/>
                  </a:lnTo>
                  <a:lnTo>
                    <a:pt x="57" y="3659"/>
                  </a:lnTo>
                  <a:lnTo>
                    <a:pt x="19" y="3696"/>
                  </a:lnTo>
                  <a:lnTo>
                    <a:pt x="0" y="3753"/>
                  </a:lnTo>
                  <a:lnTo>
                    <a:pt x="0" y="3810"/>
                  </a:lnTo>
                  <a:lnTo>
                    <a:pt x="19" y="3867"/>
                  </a:lnTo>
                  <a:lnTo>
                    <a:pt x="57" y="3905"/>
                  </a:lnTo>
                  <a:lnTo>
                    <a:pt x="114" y="3943"/>
                  </a:lnTo>
                  <a:lnTo>
                    <a:pt x="171" y="3962"/>
                  </a:lnTo>
                  <a:lnTo>
                    <a:pt x="171" y="3962"/>
                  </a:lnTo>
                  <a:lnTo>
                    <a:pt x="209" y="3943"/>
                  </a:lnTo>
                  <a:lnTo>
                    <a:pt x="209" y="3943"/>
                  </a:lnTo>
                  <a:lnTo>
                    <a:pt x="342" y="3943"/>
                  </a:lnTo>
                  <a:lnTo>
                    <a:pt x="342" y="3943"/>
                  </a:lnTo>
                  <a:lnTo>
                    <a:pt x="474" y="3943"/>
                  </a:lnTo>
                  <a:lnTo>
                    <a:pt x="607" y="3962"/>
                  </a:lnTo>
                  <a:lnTo>
                    <a:pt x="891" y="4019"/>
                  </a:lnTo>
                  <a:lnTo>
                    <a:pt x="891" y="4019"/>
                  </a:lnTo>
                  <a:lnTo>
                    <a:pt x="1195" y="4076"/>
                  </a:lnTo>
                  <a:lnTo>
                    <a:pt x="1346" y="4095"/>
                  </a:lnTo>
                  <a:lnTo>
                    <a:pt x="1479" y="4113"/>
                  </a:lnTo>
                  <a:lnTo>
                    <a:pt x="1479" y="4113"/>
                  </a:lnTo>
                  <a:lnTo>
                    <a:pt x="1593" y="4095"/>
                  </a:lnTo>
                  <a:lnTo>
                    <a:pt x="1706" y="4095"/>
                  </a:lnTo>
                  <a:lnTo>
                    <a:pt x="1801" y="4057"/>
                  </a:lnTo>
                  <a:lnTo>
                    <a:pt x="1896" y="4000"/>
                  </a:lnTo>
                  <a:lnTo>
                    <a:pt x="1896" y="4000"/>
                  </a:lnTo>
                  <a:lnTo>
                    <a:pt x="2028" y="3924"/>
                  </a:lnTo>
                  <a:lnTo>
                    <a:pt x="2142" y="3829"/>
                  </a:lnTo>
                  <a:lnTo>
                    <a:pt x="2370" y="3621"/>
                  </a:lnTo>
                  <a:lnTo>
                    <a:pt x="2370" y="3621"/>
                  </a:lnTo>
                  <a:lnTo>
                    <a:pt x="2521" y="3488"/>
                  </a:lnTo>
                  <a:lnTo>
                    <a:pt x="2673" y="3412"/>
                  </a:lnTo>
                  <a:lnTo>
                    <a:pt x="2806" y="3355"/>
                  </a:lnTo>
                  <a:lnTo>
                    <a:pt x="2957" y="3355"/>
                  </a:lnTo>
                  <a:lnTo>
                    <a:pt x="2957" y="3355"/>
                  </a:lnTo>
                  <a:lnTo>
                    <a:pt x="3128" y="3355"/>
                  </a:lnTo>
                  <a:lnTo>
                    <a:pt x="3298" y="3393"/>
                  </a:lnTo>
                  <a:lnTo>
                    <a:pt x="3488" y="3431"/>
                  </a:lnTo>
                  <a:lnTo>
                    <a:pt x="3677" y="3469"/>
                  </a:lnTo>
                  <a:lnTo>
                    <a:pt x="3677" y="3469"/>
                  </a:lnTo>
                  <a:lnTo>
                    <a:pt x="3867" y="3488"/>
                  </a:lnTo>
                  <a:lnTo>
                    <a:pt x="3867" y="3488"/>
                  </a:lnTo>
                  <a:lnTo>
                    <a:pt x="4019" y="3469"/>
                  </a:lnTo>
                  <a:lnTo>
                    <a:pt x="4151" y="3450"/>
                  </a:lnTo>
                  <a:lnTo>
                    <a:pt x="4284" y="3412"/>
                  </a:lnTo>
                  <a:lnTo>
                    <a:pt x="4417" y="3374"/>
                  </a:lnTo>
                  <a:lnTo>
                    <a:pt x="4663" y="3242"/>
                  </a:lnTo>
                  <a:lnTo>
                    <a:pt x="4909" y="3071"/>
                  </a:lnTo>
                  <a:lnTo>
                    <a:pt x="4909" y="3071"/>
                  </a:lnTo>
                  <a:lnTo>
                    <a:pt x="5099" y="2938"/>
                  </a:lnTo>
                  <a:lnTo>
                    <a:pt x="5288" y="2825"/>
                  </a:lnTo>
                  <a:lnTo>
                    <a:pt x="5497" y="2749"/>
                  </a:lnTo>
                  <a:lnTo>
                    <a:pt x="5686" y="2692"/>
                  </a:lnTo>
                  <a:lnTo>
                    <a:pt x="5876" y="2654"/>
                  </a:lnTo>
                  <a:lnTo>
                    <a:pt x="6066" y="2635"/>
                  </a:lnTo>
                  <a:lnTo>
                    <a:pt x="6464" y="2616"/>
                  </a:lnTo>
                  <a:lnTo>
                    <a:pt x="6464" y="2616"/>
                  </a:lnTo>
                  <a:lnTo>
                    <a:pt x="7203" y="2635"/>
                  </a:lnTo>
                  <a:lnTo>
                    <a:pt x="7203" y="2635"/>
                  </a:lnTo>
                  <a:lnTo>
                    <a:pt x="7203" y="2635"/>
                  </a:lnTo>
                  <a:lnTo>
                    <a:pt x="7203" y="2635"/>
                  </a:lnTo>
                  <a:lnTo>
                    <a:pt x="7373" y="2616"/>
                  </a:lnTo>
                  <a:lnTo>
                    <a:pt x="7525" y="2597"/>
                  </a:lnTo>
                  <a:lnTo>
                    <a:pt x="7677" y="2540"/>
                  </a:lnTo>
                  <a:lnTo>
                    <a:pt x="7809" y="2483"/>
                  </a:lnTo>
                  <a:lnTo>
                    <a:pt x="7942" y="2408"/>
                  </a:lnTo>
                  <a:lnTo>
                    <a:pt x="8075" y="2313"/>
                  </a:lnTo>
                  <a:lnTo>
                    <a:pt x="8302" y="2104"/>
                  </a:lnTo>
                  <a:lnTo>
                    <a:pt x="8302" y="2104"/>
                  </a:lnTo>
                  <a:lnTo>
                    <a:pt x="8473" y="1953"/>
                  </a:lnTo>
                  <a:lnTo>
                    <a:pt x="8643" y="1877"/>
                  </a:lnTo>
                  <a:lnTo>
                    <a:pt x="8814" y="1820"/>
                  </a:lnTo>
                  <a:lnTo>
                    <a:pt x="8984" y="1801"/>
                  </a:lnTo>
                  <a:lnTo>
                    <a:pt x="8984" y="1801"/>
                  </a:lnTo>
                  <a:lnTo>
                    <a:pt x="9193" y="1820"/>
                  </a:lnTo>
                  <a:lnTo>
                    <a:pt x="9420" y="1858"/>
                  </a:lnTo>
                  <a:lnTo>
                    <a:pt x="9420" y="1858"/>
                  </a:lnTo>
                  <a:lnTo>
                    <a:pt x="9629" y="1896"/>
                  </a:lnTo>
                  <a:lnTo>
                    <a:pt x="9856" y="1915"/>
                  </a:lnTo>
                  <a:lnTo>
                    <a:pt x="9856" y="1915"/>
                  </a:lnTo>
                  <a:lnTo>
                    <a:pt x="9970" y="1915"/>
                  </a:lnTo>
                  <a:lnTo>
                    <a:pt x="10065" y="1896"/>
                  </a:lnTo>
                  <a:lnTo>
                    <a:pt x="10178" y="1858"/>
                  </a:lnTo>
                  <a:lnTo>
                    <a:pt x="10292" y="1801"/>
                  </a:lnTo>
                  <a:lnTo>
                    <a:pt x="10292" y="1801"/>
                  </a:lnTo>
                  <a:lnTo>
                    <a:pt x="10520" y="1650"/>
                  </a:lnTo>
                  <a:lnTo>
                    <a:pt x="10728" y="1498"/>
                  </a:lnTo>
                  <a:lnTo>
                    <a:pt x="11088" y="1176"/>
                  </a:lnTo>
                  <a:lnTo>
                    <a:pt x="11297" y="1043"/>
                  </a:lnTo>
                  <a:lnTo>
                    <a:pt x="11505" y="910"/>
                  </a:lnTo>
                  <a:lnTo>
                    <a:pt x="11619" y="872"/>
                  </a:lnTo>
                  <a:lnTo>
                    <a:pt x="11752" y="835"/>
                  </a:lnTo>
                  <a:lnTo>
                    <a:pt x="11884" y="797"/>
                  </a:lnTo>
                  <a:lnTo>
                    <a:pt x="12036" y="778"/>
                  </a:lnTo>
                  <a:lnTo>
                    <a:pt x="12036" y="778"/>
                  </a:lnTo>
                  <a:lnTo>
                    <a:pt x="12377" y="740"/>
                  </a:lnTo>
                  <a:lnTo>
                    <a:pt x="12529" y="702"/>
                  </a:lnTo>
                  <a:lnTo>
                    <a:pt x="12680" y="645"/>
                  </a:lnTo>
                  <a:lnTo>
                    <a:pt x="12813" y="569"/>
                  </a:lnTo>
                  <a:lnTo>
                    <a:pt x="12927" y="493"/>
                  </a:lnTo>
                  <a:lnTo>
                    <a:pt x="13059" y="380"/>
                  </a:lnTo>
                  <a:lnTo>
                    <a:pt x="13154" y="247"/>
                  </a:lnTo>
                  <a:lnTo>
                    <a:pt x="13154" y="247"/>
                  </a:lnTo>
                  <a:lnTo>
                    <a:pt x="13192" y="190"/>
                  </a:lnTo>
                  <a:lnTo>
                    <a:pt x="13192" y="152"/>
                  </a:lnTo>
                  <a:lnTo>
                    <a:pt x="13192" y="114"/>
                  </a:lnTo>
                  <a:lnTo>
                    <a:pt x="13173" y="76"/>
                  </a:lnTo>
                  <a:lnTo>
                    <a:pt x="13097" y="20"/>
                  </a:lnTo>
                  <a:lnTo>
                    <a:pt x="13021"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1" name="Google Shape;71;p2"/>
          <p:cNvGrpSpPr/>
          <p:nvPr/>
        </p:nvGrpSpPr>
        <p:grpSpPr>
          <a:xfrm>
            <a:off x="8451965" y="644621"/>
            <a:ext cx="1728485" cy="868764"/>
            <a:chOff x="-520650" y="4377063"/>
            <a:chExt cx="635425" cy="319375"/>
          </a:xfrm>
        </p:grpSpPr>
        <p:sp>
          <p:nvSpPr>
            <p:cNvPr id="72" name="Google Shape;72;p2"/>
            <p:cNvSpPr/>
            <p:nvPr/>
          </p:nvSpPr>
          <p:spPr>
            <a:xfrm>
              <a:off x="-520650" y="4412113"/>
              <a:ext cx="635425" cy="284325"/>
            </a:xfrm>
            <a:custGeom>
              <a:avLst/>
              <a:gdLst/>
              <a:ahLst/>
              <a:cxnLst/>
              <a:rect l="l" t="t" r="r" b="b"/>
              <a:pathLst>
                <a:path w="25417" h="11373" extrusionOk="0">
                  <a:moveTo>
                    <a:pt x="12851" y="1"/>
                  </a:moveTo>
                  <a:lnTo>
                    <a:pt x="12490" y="20"/>
                  </a:lnTo>
                  <a:lnTo>
                    <a:pt x="12111" y="76"/>
                  </a:lnTo>
                  <a:lnTo>
                    <a:pt x="11732" y="133"/>
                  </a:lnTo>
                  <a:lnTo>
                    <a:pt x="11353" y="228"/>
                  </a:lnTo>
                  <a:lnTo>
                    <a:pt x="10406" y="437"/>
                  </a:lnTo>
                  <a:lnTo>
                    <a:pt x="9458" y="664"/>
                  </a:lnTo>
                  <a:lnTo>
                    <a:pt x="8529" y="929"/>
                  </a:lnTo>
                  <a:lnTo>
                    <a:pt x="7600" y="1214"/>
                  </a:lnTo>
                  <a:lnTo>
                    <a:pt x="6842" y="1479"/>
                  </a:lnTo>
                  <a:lnTo>
                    <a:pt x="6084" y="1782"/>
                  </a:lnTo>
                  <a:lnTo>
                    <a:pt x="5364" y="2105"/>
                  </a:lnTo>
                  <a:lnTo>
                    <a:pt x="4644" y="2484"/>
                  </a:lnTo>
                  <a:lnTo>
                    <a:pt x="4303" y="2673"/>
                  </a:lnTo>
                  <a:lnTo>
                    <a:pt x="3961" y="2882"/>
                  </a:lnTo>
                  <a:lnTo>
                    <a:pt x="3620" y="3109"/>
                  </a:lnTo>
                  <a:lnTo>
                    <a:pt x="3298" y="3336"/>
                  </a:lnTo>
                  <a:lnTo>
                    <a:pt x="2976" y="3583"/>
                  </a:lnTo>
                  <a:lnTo>
                    <a:pt x="2654" y="3829"/>
                  </a:lnTo>
                  <a:lnTo>
                    <a:pt x="2350" y="4095"/>
                  </a:lnTo>
                  <a:lnTo>
                    <a:pt x="2047" y="4360"/>
                  </a:lnTo>
                  <a:lnTo>
                    <a:pt x="1839" y="4568"/>
                  </a:lnTo>
                  <a:lnTo>
                    <a:pt x="1630" y="4796"/>
                  </a:lnTo>
                  <a:lnTo>
                    <a:pt x="1403" y="5042"/>
                  </a:lnTo>
                  <a:lnTo>
                    <a:pt x="1194" y="5308"/>
                  </a:lnTo>
                  <a:lnTo>
                    <a:pt x="986" y="5592"/>
                  </a:lnTo>
                  <a:lnTo>
                    <a:pt x="777" y="5895"/>
                  </a:lnTo>
                  <a:lnTo>
                    <a:pt x="588" y="6198"/>
                  </a:lnTo>
                  <a:lnTo>
                    <a:pt x="417" y="6521"/>
                  </a:lnTo>
                  <a:lnTo>
                    <a:pt x="284" y="6843"/>
                  </a:lnTo>
                  <a:lnTo>
                    <a:pt x="152" y="7165"/>
                  </a:lnTo>
                  <a:lnTo>
                    <a:pt x="57" y="7487"/>
                  </a:lnTo>
                  <a:lnTo>
                    <a:pt x="19" y="7828"/>
                  </a:lnTo>
                  <a:lnTo>
                    <a:pt x="0" y="8151"/>
                  </a:lnTo>
                  <a:lnTo>
                    <a:pt x="0" y="8302"/>
                  </a:lnTo>
                  <a:lnTo>
                    <a:pt x="19" y="8473"/>
                  </a:lnTo>
                  <a:lnTo>
                    <a:pt x="57" y="8625"/>
                  </a:lnTo>
                  <a:lnTo>
                    <a:pt x="95" y="8795"/>
                  </a:lnTo>
                  <a:lnTo>
                    <a:pt x="152" y="8947"/>
                  </a:lnTo>
                  <a:lnTo>
                    <a:pt x="228" y="9098"/>
                  </a:lnTo>
                  <a:lnTo>
                    <a:pt x="322" y="9231"/>
                  </a:lnTo>
                  <a:lnTo>
                    <a:pt x="417" y="9364"/>
                  </a:lnTo>
                  <a:lnTo>
                    <a:pt x="512" y="9496"/>
                  </a:lnTo>
                  <a:lnTo>
                    <a:pt x="626" y="9610"/>
                  </a:lnTo>
                  <a:lnTo>
                    <a:pt x="891" y="9819"/>
                  </a:lnTo>
                  <a:lnTo>
                    <a:pt x="1175" y="9989"/>
                  </a:lnTo>
                  <a:lnTo>
                    <a:pt x="1478" y="10141"/>
                  </a:lnTo>
                  <a:lnTo>
                    <a:pt x="1801" y="10292"/>
                  </a:lnTo>
                  <a:lnTo>
                    <a:pt x="2388" y="10558"/>
                  </a:lnTo>
                  <a:lnTo>
                    <a:pt x="2786" y="10728"/>
                  </a:lnTo>
                  <a:lnTo>
                    <a:pt x="3165" y="10861"/>
                  </a:lnTo>
                  <a:lnTo>
                    <a:pt x="3544" y="10975"/>
                  </a:lnTo>
                  <a:lnTo>
                    <a:pt x="3942" y="11070"/>
                  </a:lnTo>
                  <a:lnTo>
                    <a:pt x="4340" y="11145"/>
                  </a:lnTo>
                  <a:lnTo>
                    <a:pt x="4738" y="11183"/>
                  </a:lnTo>
                  <a:lnTo>
                    <a:pt x="5136" y="11221"/>
                  </a:lnTo>
                  <a:lnTo>
                    <a:pt x="5553" y="11240"/>
                  </a:lnTo>
                  <a:lnTo>
                    <a:pt x="8036" y="11335"/>
                  </a:lnTo>
                  <a:lnTo>
                    <a:pt x="9287" y="11373"/>
                  </a:lnTo>
                  <a:lnTo>
                    <a:pt x="11277" y="11373"/>
                  </a:lnTo>
                  <a:lnTo>
                    <a:pt x="12017" y="11354"/>
                  </a:lnTo>
                  <a:lnTo>
                    <a:pt x="12756" y="11316"/>
                  </a:lnTo>
                  <a:lnTo>
                    <a:pt x="13476" y="11259"/>
                  </a:lnTo>
                  <a:lnTo>
                    <a:pt x="13893" y="11202"/>
                  </a:lnTo>
                  <a:lnTo>
                    <a:pt x="14291" y="11126"/>
                  </a:lnTo>
                  <a:lnTo>
                    <a:pt x="14708" y="11051"/>
                  </a:lnTo>
                  <a:lnTo>
                    <a:pt x="15125" y="10956"/>
                  </a:lnTo>
                  <a:lnTo>
                    <a:pt x="15921" y="10747"/>
                  </a:lnTo>
                  <a:lnTo>
                    <a:pt x="16736" y="10539"/>
                  </a:lnTo>
                  <a:lnTo>
                    <a:pt x="17608" y="10292"/>
                  </a:lnTo>
                  <a:lnTo>
                    <a:pt x="18461" y="10027"/>
                  </a:lnTo>
                  <a:lnTo>
                    <a:pt x="18878" y="9875"/>
                  </a:lnTo>
                  <a:lnTo>
                    <a:pt x="19295" y="9705"/>
                  </a:lnTo>
                  <a:lnTo>
                    <a:pt x="19693" y="9534"/>
                  </a:lnTo>
                  <a:lnTo>
                    <a:pt x="20110" y="9345"/>
                  </a:lnTo>
                  <a:lnTo>
                    <a:pt x="20451" y="9174"/>
                  </a:lnTo>
                  <a:lnTo>
                    <a:pt x="20792" y="9004"/>
                  </a:lnTo>
                  <a:lnTo>
                    <a:pt x="21133" y="8814"/>
                  </a:lnTo>
                  <a:lnTo>
                    <a:pt x="21474" y="8606"/>
                  </a:lnTo>
                  <a:lnTo>
                    <a:pt x="21797" y="8397"/>
                  </a:lnTo>
                  <a:lnTo>
                    <a:pt x="22119" y="8170"/>
                  </a:lnTo>
                  <a:lnTo>
                    <a:pt x="22441" y="7923"/>
                  </a:lnTo>
                  <a:lnTo>
                    <a:pt x="22744" y="7677"/>
                  </a:lnTo>
                  <a:lnTo>
                    <a:pt x="23047" y="7430"/>
                  </a:lnTo>
                  <a:lnTo>
                    <a:pt x="23332" y="7165"/>
                  </a:lnTo>
                  <a:lnTo>
                    <a:pt x="23616" y="6881"/>
                  </a:lnTo>
                  <a:lnTo>
                    <a:pt x="23900" y="6597"/>
                  </a:lnTo>
                  <a:lnTo>
                    <a:pt x="24147" y="6312"/>
                  </a:lnTo>
                  <a:lnTo>
                    <a:pt x="24393" y="6009"/>
                  </a:lnTo>
                  <a:lnTo>
                    <a:pt x="24640" y="5706"/>
                  </a:lnTo>
                  <a:lnTo>
                    <a:pt x="24848" y="5402"/>
                  </a:lnTo>
                  <a:lnTo>
                    <a:pt x="25019" y="5118"/>
                  </a:lnTo>
                  <a:lnTo>
                    <a:pt x="25170" y="4834"/>
                  </a:lnTo>
                  <a:lnTo>
                    <a:pt x="25284" y="4531"/>
                  </a:lnTo>
                  <a:lnTo>
                    <a:pt x="25360" y="4227"/>
                  </a:lnTo>
                  <a:lnTo>
                    <a:pt x="25398" y="3924"/>
                  </a:lnTo>
                  <a:lnTo>
                    <a:pt x="25417" y="3602"/>
                  </a:lnTo>
                  <a:lnTo>
                    <a:pt x="25379" y="3299"/>
                  </a:lnTo>
                  <a:lnTo>
                    <a:pt x="25341" y="3147"/>
                  </a:lnTo>
                  <a:lnTo>
                    <a:pt x="25303" y="2995"/>
                  </a:lnTo>
                  <a:lnTo>
                    <a:pt x="25246" y="2844"/>
                  </a:lnTo>
                  <a:lnTo>
                    <a:pt x="25170" y="2692"/>
                  </a:lnTo>
                  <a:lnTo>
                    <a:pt x="25075" y="2559"/>
                  </a:lnTo>
                  <a:lnTo>
                    <a:pt x="24981" y="2427"/>
                  </a:lnTo>
                  <a:lnTo>
                    <a:pt x="24772" y="2180"/>
                  </a:lnTo>
                  <a:lnTo>
                    <a:pt x="24526" y="1953"/>
                  </a:lnTo>
                  <a:lnTo>
                    <a:pt x="24242" y="1725"/>
                  </a:lnTo>
                  <a:lnTo>
                    <a:pt x="23976" y="1536"/>
                  </a:lnTo>
                  <a:lnTo>
                    <a:pt x="23692" y="1365"/>
                  </a:lnTo>
                  <a:lnTo>
                    <a:pt x="23427" y="1214"/>
                  </a:lnTo>
                  <a:lnTo>
                    <a:pt x="23142" y="1062"/>
                  </a:lnTo>
                  <a:lnTo>
                    <a:pt x="22858" y="929"/>
                  </a:lnTo>
                  <a:lnTo>
                    <a:pt x="22574" y="816"/>
                  </a:lnTo>
                  <a:lnTo>
                    <a:pt x="22270" y="721"/>
                  </a:lnTo>
                  <a:lnTo>
                    <a:pt x="21967" y="645"/>
                  </a:lnTo>
                  <a:lnTo>
                    <a:pt x="21664" y="588"/>
                  </a:lnTo>
                  <a:lnTo>
                    <a:pt x="21342" y="531"/>
                  </a:lnTo>
                  <a:lnTo>
                    <a:pt x="21038" y="493"/>
                  </a:lnTo>
                  <a:lnTo>
                    <a:pt x="21019" y="493"/>
                  </a:lnTo>
                  <a:lnTo>
                    <a:pt x="20944" y="512"/>
                  </a:lnTo>
                  <a:lnTo>
                    <a:pt x="20906" y="550"/>
                  </a:lnTo>
                  <a:lnTo>
                    <a:pt x="20887" y="588"/>
                  </a:lnTo>
                  <a:lnTo>
                    <a:pt x="20868" y="664"/>
                  </a:lnTo>
                  <a:lnTo>
                    <a:pt x="20887" y="721"/>
                  </a:lnTo>
                  <a:lnTo>
                    <a:pt x="20925" y="759"/>
                  </a:lnTo>
                  <a:lnTo>
                    <a:pt x="20963" y="816"/>
                  </a:lnTo>
                  <a:lnTo>
                    <a:pt x="21038" y="835"/>
                  </a:lnTo>
                  <a:lnTo>
                    <a:pt x="21399" y="873"/>
                  </a:lnTo>
                  <a:lnTo>
                    <a:pt x="21740" y="948"/>
                  </a:lnTo>
                  <a:lnTo>
                    <a:pt x="22100" y="1024"/>
                  </a:lnTo>
                  <a:lnTo>
                    <a:pt x="22441" y="1138"/>
                  </a:lnTo>
                  <a:lnTo>
                    <a:pt x="22763" y="1271"/>
                  </a:lnTo>
                  <a:lnTo>
                    <a:pt x="23085" y="1422"/>
                  </a:lnTo>
                  <a:lnTo>
                    <a:pt x="23408" y="1574"/>
                  </a:lnTo>
                  <a:lnTo>
                    <a:pt x="23730" y="1763"/>
                  </a:lnTo>
                  <a:lnTo>
                    <a:pt x="24052" y="2010"/>
                  </a:lnTo>
                  <a:lnTo>
                    <a:pt x="24374" y="2275"/>
                  </a:lnTo>
                  <a:lnTo>
                    <a:pt x="24640" y="2578"/>
                  </a:lnTo>
                  <a:lnTo>
                    <a:pt x="24772" y="2749"/>
                  </a:lnTo>
                  <a:lnTo>
                    <a:pt x="24886" y="2901"/>
                  </a:lnTo>
                  <a:lnTo>
                    <a:pt x="24962" y="3033"/>
                  </a:lnTo>
                  <a:lnTo>
                    <a:pt x="25019" y="3166"/>
                  </a:lnTo>
                  <a:lnTo>
                    <a:pt x="25057" y="3299"/>
                  </a:lnTo>
                  <a:lnTo>
                    <a:pt x="25094" y="3431"/>
                  </a:lnTo>
                  <a:lnTo>
                    <a:pt x="25094" y="3564"/>
                  </a:lnTo>
                  <a:lnTo>
                    <a:pt x="25094" y="3697"/>
                  </a:lnTo>
                  <a:lnTo>
                    <a:pt x="25075" y="3962"/>
                  </a:lnTo>
                  <a:lnTo>
                    <a:pt x="25019" y="4246"/>
                  </a:lnTo>
                  <a:lnTo>
                    <a:pt x="24924" y="4512"/>
                  </a:lnTo>
                  <a:lnTo>
                    <a:pt x="24810" y="4758"/>
                  </a:lnTo>
                  <a:lnTo>
                    <a:pt x="24696" y="5004"/>
                  </a:lnTo>
                  <a:lnTo>
                    <a:pt x="24526" y="5308"/>
                  </a:lnTo>
                  <a:lnTo>
                    <a:pt x="24336" y="5611"/>
                  </a:lnTo>
                  <a:lnTo>
                    <a:pt x="24128" y="5895"/>
                  </a:lnTo>
                  <a:lnTo>
                    <a:pt x="23900" y="6180"/>
                  </a:lnTo>
                  <a:lnTo>
                    <a:pt x="23654" y="6445"/>
                  </a:lnTo>
                  <a:lnTo>
                    <a:pt x="23389" y="6710"/>
                  </a:lnTo>
                  <a:lnTo>
                    <a:pt x="23123" y="6957"/>
                  </a:lnTo>
                  <a:lnTo>
                    <a:pt x="22839" y="7203"/>
                  </a:lnTo>
                  <a:lnTo>
                    <a:pt x="22536" y="7430"/>
                  </a:lnTo>
                  <a:lnTo>
                    <a:pt x="22251" y="7658"/>
                  </a:lnTo>
                  <a:lnTo>
                    <a:pt x="21645" y="8094"/>
                  </a:lnTo>
                  <a:lnTo>
                    <a:pt x="21019" y="8473"/>
                  </a:lnTo>
                  <a:lnTo>
                    <a:pt x="20432" y="8814"/>
                  </a:lnTo>
                  <a:lnTo>
                    <a:pt x="20091" y="9004"/>
                  </a:lnTo>
                  <a:lnTo>
                    <a:pt x="19750" y="9174"/>
                  </a:lnTo>
                  <a:lnTo>
                    <a:pt x="19048" y="9477"/>
                  </a:lnTo>
                  <a:lnTo>
                    <a:pt x="18328" y="9743"/>
                  </a:lnTo>
                  <a:lnTo>
                    <a:pt x="17589" y="9970"/>
                  </a:lnTo>
                  <a:lnTo>
                    <a:pt x="16850" y="10198"/>
                  </a:lnTo>
                  <a:lnTo>
                    <a:pt x="16092" y="10387"/>
                  </a:lnTo>
                  <a:lnTo>
                    <a:pt x="14594" y="10728"/>
                  </a:lnTo>
                  <a:lnTo>
                    <a:pt x="14196" y="10804"/>
                  </a:lnTo>
                  <a:lnTo>
                    <a:pt x="13798" y="10880"/>
                  </a:lnTo>
                  <a:lnTo>
                    <a:pt x="13400" y="10918"/>
                  </a:lnTo>
                  <a:lnTo>
                    <a:pt x="12983" y="10975"/>
                  </a:lnTo>
                  <a:lnTo>
                    <a:pt x="12168" y="11013"/>
                  </a:lnTo>
                  <a:lnTo>
                    <a:pt x="11334" y="11032"/>
                  </a:lnTo>
                  <a:lnTo>
                    <a:pt x="10519" y="11013"/>
                  </a:lnTo>
                  <a:lnTo>
                    <a:pt x="9704" y="10994"/>
                  </a:lnTo>
                  <a:lnTo>
                    <a:pt x="8074" y="10956"/>
                  </a:lnTo>
                  <a:lnTo>
                    <a:pt x="6520" y="10937"/>
                  </a:lnTo>
                  <a:lnTo>
                    <a:pt x="5743" y="10918"/>
                  </a:lnTo>
                  <a:lnTo>
                    <a:pt x="4985" y="10899"/>
                  </a:lnTo>
                  <a:lnTo>
                    <a:pt x="4549" y="10861"/>
                  </a:lnTo>
                  <a:lnTo>
                    <a:pt x="4132" y="10785"/>
                  </a:lnTo>
                  <a:lnTo>
                    <a:pt x="3734" y="10690"/>
                  </a:lnTo>
                  <a:lnTo>
                    <a:pt x="3336" y="10577"/>
                  </a:lnTo>
                  <a:lnTo>
                    <a:pt x="2938" y="10425"/>
                  </a:lnTo>
                  <a:lnTo>
                    <a:pt x="2540" y="10255"/>
                  </a:lnTo>
                  <a:lnTo>
                    <a:pt x="2161" y="10084"/>
                  </a:lnTo>
                  <a:lnTo>
                    <a:pt x="1782" y="9894"/>
                  </a:lnTo>
                  <a:lnTo>
                    <a:pt x="1384" y="9686"/>
                  </a:lnTo>
                  <a:lnTo>
                    <a:pt x="1175" y="9572"/>
                  </a:lnTo>
                  <a:lnTo>
                    <a:pt x="1005" y="9458"/>
                  </a:lnTo>
                  <a:lnTo>
                    <a:pt x="834" y="9326"/>
                  </a:lnTo>
                  <a:lnTo>
                    <a:pt x="682" y="9155"/>
                  </a:lnTo>
                  <a:lnTo>
                    <a:pt x="550" y="8985"/>
                  </a:lnTo>
                  <a:lnTo>
                    <a:pt x="455" y="8757"/>
                  </a:lnTo>
                  <a:lnTo>
                    <a:pt x="417" y="8568"/>
                  </a:lnTo>
                  <a:lnTo>
                    <a:pt x="379" y="8359"/>
                  </a:lnTo>
                  <a:lnTo>
                    <a:pt x="379" y="8151"/>
                  </a:lnTo>
                  <a:lnTo>
                    <a:pt x="398" y="7942"/>
                  </a:lnTo>
                  <a:lnTo>
                    <a:pt x="417" y="7734"/>
                  </a:lnTo>
                  <a:lnTo>
                    <a:pt x="455" y="7525"/>
                  </a:lnTo>
                  <a:lnTo>
                    <a:pt x="550" y="7146"/>
                  </a:lnTo>
                  <a:lnTo>
                    <a:pt x="682" y="6767"/>
                  </a:lnTo>
                  <a:lnTo>
                    <a:pt x="853" y="6426"/>
                  </a:lnTo>
                  <a:lnTo>
                    <a:pt x="1043" y="6085"/>
                  </a:lnTo>
                  <a:lnTo>
                    <a:pt x="1251" y="5763"/>
                  </a:lnTo>
                  <a:lnTo>
                    <a:pt x="1497" y="5459"/>
                  </a:lnTo>
                  <a:lnTo>
                    <a:pt x="1763" y="5156"/>
                  </a:lnTo>
                  <a:lnTo>
                    <a:pt x="2009" y="4872"/>
                  </a:lnTo>
                  <a:lnTo>
                    <a:pt x="2293" y="4606"/>
                  </a:lnTo>
                  <a:lnTo>
                    <a:pt x="2559" y="4341"/>
                  </a:lnTo>
                  <a:lnTo>
                    <a:pt x="2843" y="4095"/>
                  </a:lnTo>
                  <a:lnTo>
                    <a:pt x="3127" y="3867"/>
                  </a:lnTo>
                  <a:lnTo>
                    <a:pt x="3431" y="3640"/>
                  </a:lnTo>
                  <a:lnTo>
                    <a:pt x="3734" y="3412"/>
                  </a:lnTo>
                  <a:lnTo>
                    <a:pt x="4037" y="3204"/>
                  </a:lnTo>
                  <a:lnTo>
                    <a:pt x="4682" y="2825"/>
                  </a:lnTo>
                  <a:lnTo>
                    <a:pt x="5345" y="2484"/>
                  </a:lnTo>
                  <a:lnTo>
                    <a:pt x="6027" y="2161"/>
                  </a:lnTo>
                  <a:lnTo>
                    <a:pt x="6710" y="1877"/>
                  </a:lnTo>
                  <a:lnTo>
                    <a:pt x="7411" y="1631"/>
                  </a:lnTo>
                  <a:lnTo>
                    <a:pt x="8112" y="1384"/>
                  </a:lnTo>
                  <a:lnTo>
                    <a:pt x="8832" y="1176"/>
                  </a:lnTo>
                  <a:lnTo>
                    <a:pt x="9553" y="986"/>
                  </a:lnTo>
                  <a:lnTo>
                    <a:pt x="10273" y="797"/>
                  </a:lnTo>
                  <a:lnTo>
                    <a:pt x="10879" y="645"/>
                  </a:lnTo>
                  <a:lnTo>
                    <a:pt x="11505" y="493"/>
                  </a:lnTo>
                  <a:lnTo>
                    <a:pt x="11827" y="418"/>
                  </a:lnTo>
                  <a:lnTo>
                    <a:pt x="12149" y="361"/>
                  </a:lnTo>
                  <a:lnTo>
                    <a:pt x="12471" y="323"/>
                  </a:lnTo>
                  <a:lnTo>
                    <a:pt x="13059" y="323"/>
                  </a:lnTo>
                  <a:lnTo>
                    <a:pt x="13324" y="361"/>
                  </a:lnTo>
                  <a:lnTo>
                    <a:pt x="13571" y="418"/>
                  </a:lnTo>
                  <a:lnTo>
                    <a:pt x="13836" y="512"/>
                  </a:lnTo>
                  <a:lnTo>
                    <a:pt x="13893" y="531"/>
                  </a:lnTo>
                  <a:lnTo>
                    <a:pt x="13950" y="512"/>
                  </a:lnTo>
                  <a:lnTo>
                    <a:pt x="14007" y="493"/>
                  </a:lnTo>
                  <a:lnTo>
                    <a:pt x="14045" y="456"/>
                  </a:lnTo>
                  <a:lnTo>
                    <a:pt x="14064" y="399"/>
                  </a:lnTo>
                  <a:lnTo>
                    <a:pt x="14082" y="361"/>
                  </a:lnTo>
                  <a:lnTo>
                    <a:pt x="14082" y="304"/>
                  </a:lnTo>
                  <a:lnTo>
                    <a:pt x="14045" y="266"/>
                  </a:lnTo>
                  <a:lnTo>
                    <a:pt x="13988" y="228"/>
                  </a:lnTo>
                  <a:lnTo>
                    <a:pt x="13703" y="133"/>
                  </a:lnTo>
                  <a:lnTo>
                    <a:pt x="13419" y="58"/>
                  </a:lnTo>
                  <a:lnTo>
                    <a:pt x="13135" y="20"/>
                  </a:lnTo>
                  <a:lnTo>
                    <a:pt x="12851"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520650" y="4412113"/>
              <a:ext cx="635425" cy="284325"/>
            </a:xfrm>
            <a:custGeom>
              <a:avLst/>
              <a:gdLst/>
              <a:ahLst/>
              <a:cxnLst/>
              <a:rect l="l" t="t" r="r" b="b"/>
              <a:pathLst>
                <a:path w="25417" h="11373" fill="none" extrusionOk="0">
                  <a:moveTo>
                    <a:pt x="12851" y="1"/>
                  </a:moveTo>
                  <a:lnTo>
                    <a:pt x="12851" y="1"/>
                  </a:lnTo>
                  <a:lnTo>
                    <a:pt x="12490" y="20"/>
                  </a:lnTo>
                  <a:lnTo>
                    <a:pt x="12111" y="76"/>
                  </a:lnTo>
                  <a:lnTo>
                    <a:pt x="11732" y="133"/>
                  </a:lnTo>
                  <a:lnTo>
                    <a:pt x="11353" y="228"/>
                  </a:lnTo>
                  <a:lnTo>
                    <a:pt x="11353" y="228"/>
                  </a:lnTo>
                  <a:lnTo>
                    <a:pt x="10406" y="437"/>
                  </a:lnTo>
                  <a:lnTo>
                    <a:pt x="9458" y="664"/>
                  </a:lnTo>
                  <a:lnTo>
                    <a:pt x="8529" y="929"/>
                  </a:lnTo>
                  <a:lnTo>
                    <a:pt x="7600" y="1214"/>
                  </a:lnTo>
                  <a:lnTo>
                    <a:pt x="7600" y="1214"/>
                  </a:lnTo>
                  <a:lnTo>
                    <a:pt x="6842" y="1479"/>
                  </a:lnTo>
                  <a:lnTo>
                    <a:pt x="6084" y="1782"/>
                  </a:lnTo>
                  <a:lnTo>
                    <a:pt x="5364" y="2105"/>
                  </a:lnTo>
                  <a:lnTo>
                    <a:pt x="4644" y="2484"/>
                  </a:lnTo>
                  <a:lnTo>
                    <a:pt x="4303" y="2673"/>
                  </a:lnTo>
                  <a:lnTo>
                    <a:pt x="3961" y="2882"/>
                  </a:lnTo>
                  <a:lnTo>
                    <a:pt x="3620" y="3109"/>
                  </a:lnTo>
                  <a:lnTo>
                    <a:pt x="3298" y="3336"/>
                  </a:lnTo>
                  <a:lnTo>
                    <a:pt x="2976" y="3583"/>
                  </a:lnTo>
                  <a:lnTo>
                    <a:pt x="2654" y="3829"/>
                  </a:lnTo>
                  <a:lnTo>
                    <a:pt x="2350" y="4095"/>
                  </a:lnTo>
                  <a:lnTo>
                    <a:pt x="2047" y="4360"/>
                  </a:lnTo>
                  <a:lnTo>
                    <a:pt x="2047" y="4360"/>
                  </a:lnTo>
                  <a:lnTo>
                    <a:pt x="1839" y="4568"/>
                  </a:lnTo>
                  <a:lnTo>
                    <a:pt x="1630" y="4796"/>
                  </a:lnTo>
                  <a:lnTo>
                    <a:pt x="1403" y="5042"/>
                  </a:lnTo>
                  <a:lnTo>
                    <a:pt x="1194" y="5308"/>
                  </a:lnTo>
                  <a:lnTo>
                    <a:pt x="986" y="5592"/>
                  </a:lnTo>
                  <a:lnTo>
                    <a:pt x="777" y="5895"/>
                  </a:lnTo>
                  <a:lnTo>
                    <a:pt x="588" y="6198"/>
                  </a:lnTo>
                  <a:lnTo>
                    <a:pt x="417" y="6521"/>
                  </a:lnTo>
                  <a:lnTo>
                    <a:pt x="284" y="6843"/>
                  </a:lnTo>
                  <a:lnTo>
                    <a:pt x="152" y="7165"/>
                  </a:lnTo>
                  <a:lnTo>
                    <a:pt x="57" y="7487"/>
                  </a:lnTo>
                  <a:lnTo>
                    <a:pt x="19" y="7828"/>
                  </a:lnTo>
                  <a:lnTo>
                    <a:pt x="0" y="8151"/>
                  </a:lnTo>
                  <a:lnTo>
                    <a:pt x="0" y="8302"/>
                  </a:lnTo>
                  <a:lnTo>
                    <a:pt x="19" y="8473"/>
                  </a:lnTo>
                  <a:lnTo>
                    <a:pt x="57" y="8625"/>
                  </a:lnTo>
                  <a:lnTo>
                    <a:pt x="95" y="8795"/>
                  </a:lnTo>
                  <a:lnTo>
                    <a:pt x="152" y="8947"/>
                  </a:lnTo>
                  <a:lnTo>
                    <a:pt x="228" y="9098"/>
                  </a:lnTo>
                  <a:lnTo>
                    <a:pt x="228" y="9098"/>
                  </a:lnTo>
                  <a:lnTo>
                    <a:pt x="322" y="9231"/>
                  </a:lnTo>
                  <a:lnTo>
                    <a:pt x="417" y="9364"/>
                  </a:lnTo>
                  <a:lnTo>
                    <a:pt x="512" y="9496"/>
                  </a:lnTo>
                  <a:lnTo>
                    <a:pt x="626" y="9610"/>
                  </a:lnTo>
                  <a:lnTo>
                    <a:pt x="891" y="9819"/>
                  </a:lnTo>
                  <a:lnTo>
                    <a:pt x="1175" y="9989"/>
                  </a:lnTo>
                  <a:lnTo>
                    <a:pt x="1478" y="10141"/>
                  </a:lnTo>
                  <a:lnTo>
                    <a:pt x="1801" y="10292"/>
                  </a:lnTo>
                  <a:lnTo>
                    <a:pt x="2388" y="10558"/>
                  </a:lnTo>
                  <a:lnTo>
                    <a:pt x="2388" y="10558"/>
                  </a:lnTo>
                  <a:lnTo>
                    <a:pt x="2786" y="10728"/>
                  </a:lnTo>
                  <a:lnTo>
                    <a:pt x="3165" y="10861"/>
                  </a:lnTo>
                  <a:lnTo>
                    <a:pt x="3544" y="10975"/>
                  </a:lnTo>
                  <a:lnTo>
                    <a:pt x="3942" y="11070"/>
                  </a:lnTo>
                  <a:lnTo>
                    <a:pt x="4340" y="11145"/>
                  </a:lnTo>
                  <a:lnTo>
                    <a:pt x="4738" y="11183"/>
                  </a:lnTo>
                  <a:lnTo>
                    <a:pt x="5136" y="11221"/>
                  </a:lnTo>
                  <a:lnTo>
                    <a:pt x="5553" y="11240"/>
                  </a:lnTo>
                  <a:lnTo>
                    <a:pt x="5553" y="11240"/>
                  </a:lnTo>
                  <a:lnTo>
                    <a:pt x="8036" y="11335"/>
                  </a:lnTo>
                  <a:lnTo>
                    <a:pt x="9287" y="11373"/>
                  </a:lnTo>
                  <a:lnTo>
                    <a:pt x="10538" y="11373"/>
                  </a:lnTo>
                  <a:lnTo>
                    <a:pt x="10538" y="11373"/>
                  </a:lnTo>
                  <a:lnTo>
                    <a:pt x="11277" y="11373"/>
                  </a:lnTo>
                  <a:lnTo>
                    <a:pt x="12017" y="11354"/>
                  </a:lnTo>
                  <a:lnTo>
                    <a:pt x="12756" y="11316"/>
                  </a:lnTo>
                  <a:lnTo>
                    <a:pt x="13476" y="11259"/>
                  </a:lnTo>
                  <a:lnTo>
                    <a:pt x="13476" y="11259"/>
                  </a:lnTo>
                  <a:lnTo>
                    <a:pt x="13893" y="11202"/>
                  </a:lnTo>
                  <a:lnTo>
                    <a:pt x="14291" y="11126"/>
                  </a:lnTo>
                  <a:lnTo>
                    <a:pt x="14708" y="11051"/>
                  </a:lnTo>
                  <a:lnTo>
                    <a:pt x="15125" y="10956"/>
                  </a:lnTo>
                  <a:lnTo>
                    <a:pt x="15921" y="10747"/>
                  </a:lnTo>
                  <a:lnTo>
                    <a:pt x="16736" y="10539"/>
                  </a:lnTo>
                  <a:lnTo>
                    <a:pt x="16736" y="10539"/>
                  </a:lnTo>
                  <a:lnTo>
                    <a:pt x="17608" y="10292"/>
                  </a:lnTo>
                  <a:lnTo>
                    <a:pt x="18461" y="10027"/>
                  </a:lnTo>
                  <a:lnTo>
                    <a:pt x="18878" y="9875"/>
                  </a:lnTo>
                  <a:lnTo>
                    <a:pt x="19295" y="9705"/>
                  </a:lnTo>
                  <a:lnTo>
                    <a:pt x="19693" y="9534"/>
                  </a:lnTo>
                  <a:lnTo>
                    <a:pt x="20110" y="9345"/>
                  </a:lnTo>
                  <a:lnTo>
                    <a:pt x="20110" y="9345"/>
                  </a:lnTo>
                  <a:lnTo>
                    <a:pt x="20451" y="9174"/>
                  </a:lnTo>
                  <a:lnTo>
                    <a:pt x="20792" y="9004"/>
                  </a:lnTo>
                  <a:lnTo>
                    <a:pt x="21133" y="8814"/>
                  </a:lnTo>
                  <a:lnTo>
                    <a:pt x="21474" y="8606"/>
                  </a:lnTo>
                  <a:lnTo>
                    <a:pt x="21797" y="8397"/>
                  </a:lnTo>
                  <a:lnTo>
                    <a:pt x="22119" y="8170"/>
                  </a:lnTo>
                  <a:lnTo>
                    <a:pt x="22441" y="7923"/>
                  </a:lnTo>
                  <a:lnTo>
                    <a:pt x="22744" y="7677"/>
                  </a:lnTo>
                  <a:lnTo>
                    <a:pt x="23047" y="7430"/>
                  </a:lnTo>
                  <a:lnTo>
                    <a:pt x="23332" y="7165"/>
                  </a:lnTo>
                  <a:lnTo>
                    <a:pt x="23616" y="6881"/>
                  </a:lnTo>
                  <a:lnTo>
                    <a:pt x="23900" y="6597"/>
                  </a:lnTo>
                  <a:lnTo>
                    <a:pt x="24147" y="6312"/>
                  </a:lnTo>
                  <a:lnTo>
                    <a:pt x="24393" y="6009"/>
                  </a:lnTo>
                  <a:lnTo>
                    <a:pt x="24640" y="5706"/>
                  </a:lnTo>
                  <a:lnTo>
                    <a:pt x="24848" y="5402"/>
                  </a:lnTo>
                  <a:lnTo>
                    <a:pt x="24848" y="5402"/>
                  </a:lnTo>
                  <a:lnTo>
                    <a:pt x="25019" y="5118"/>
                  </a:lnTo>
                  <a:lnTo>
                    <a:pt x="25170" y="4834"/>
                  </a:lnTo>
                  <a:lnTo>
                    <a:pt x="25284" y="4531"/>
                  </a:lnTo>
                  <a:lnTo>
                    <a:pt x="25360" y="4227"/>
                  </a:lnTo>
                  <a:lnTo>
                    <a:pt x="25398" y="3924"/>
                  </a:lnTo>
                  <a:lnTo>
                    <a:pt x="25417" y="3602"/>
                  </a:lnTo>
                  <a:lnTo>
                    <a:pt x="25379" y="3299"/>
                  </a:lnTo>
                  <a:lnTo>
                    <a:pt x="25341" y="3147"/>
                  </a:lnTo>
                  <a:lnTo>
                    <a:pt x="25303" y="2995"/>
                  </a:lnTo>
                  <a:lnTo>
                    <a:pt x="25303" y="2995"/>
                  </a:lnTo>
                  <a:lnTo>
                    <a:pt x="25246" y="2844"/>
                  </a:lnTo>
                  <a:lnTo>
                    <a:pt x="25170" y="2692"/>
                  </a:lnTo>
                  <a:lnTo>
                    <a:pt x="25075" y="2559"/>
                  </a:lnTo>
                  <a:lnTo>
                    <a:pt x="24981" y="2427"/>
                  </a:lnTo>
                  <a:lnTo>
                    <a:pt x="24772" y="2180"/>
                  </a:lnTo>
                  <a:lnTo>
                    <a:pt x="24526" y="1953"/>
                  </a:lnTo>
                  <a:lnTo>
                    <a:pt x="24242" y="1725"/>
                  </a:lnTo>
                  <a:lnTo>
                    <a:pt x="23976" y="1536"/>
                  </a:lnTo>
                  <a:lnTo>
                    <a:pt x="23692" y="1365"/>
                  </a:lnTo>
                  <a:lnTo>
                    <a:pt x="23427" y="1214"/>
                  </a:lnTo>
                  <a:lnTo>
                    <a:pt x="23427" y="1214"/>
                  </a:lnTo>
                  <a:lnTo>
                    <a:pt x="23142" y="1062"/>
                  </a:lnTo>
                  <a:lnTo>
                    <a:pt x="22858" y="929"/>
                  </a:lnTo>
                  <a:lnTo>
                    <a:pt x="22574" y="816"/>
                  </a:lnTo>
                  <a:lnTo>
                    <a:pt x="22270" y="721"/>
                  </a:lnTo>
                  <a:lnTo>
                    <a:pt x="21967" y="645"/>
                  </a:lnTo>
                  <a:lnTo>
                    <a:pt x="21664" y="588"/>
                  </a:lnTo>
                  <a:lnTo>
                    <a:pt x="21342" y="531"/>
                  </a:lnTo>
                  <a:lnTo>
                    <a:pt x="21038" y="493"/>
                  </a:lnTo>
                  <a:lnTo>
                    <a:pt x="21038" y="493"/>
                  </a:lnTo>
                  <a:lnTo>
                    <a:pt x="21019" y="493"/>
                  </a:lnTo>
                  <a:lnTo>
                    <a:pt x="21019" y="493"/>
                  </a:lnTo>
                  <a:lnTo>
                    <a:pt x="20944" y="512"/>
                  </a:lnTo>
                  <a:lnTo>
                    <a:pt x="20906" y="550"/>
                  </a:lnTo>
                  <a:lnTo>
                    <a:pt x="20887" y="588"/>
                  </a:lnTo>
                  <a:lnTo>
                    <a:pt x="20868" y="664"/>
                  </a:lnTo>
                  <a:lnTo>
                    <a:pt x="20887" y="721"/>
                  </a:lnTo>
                  <a:lnTo>
                    <a:pt x="20925" y="759"/>
                  </a:lnTo>
                  <a:lnTo>
                    <a:pt x="20963" y="816"/>
                  </a:lnTo>
                  <a:lnTo>
                    <a:pt x="21038" y="835"/>
                  </a:lnTo>
                  <a:lnTo>
                    <a:pt x="21038" y="835"/>
                  </a:lnTo>
                  <a:lnTo>
                    <a:pt x="21399" y="873"/>
                  </a:lnTo>
                  <a:lnTo>
                    <a:pt x="21740" y="948"/>
                  </a:lnTo>
                  <a:lnTo>
                    <a:pt x="22100" y="1024"/>
                  </a:lnTo>
                  <a:lnTo>
                    <a:pt x="22441" y="1138"/>
                  </a:lnTo>
                  <a:lnTo>
                    <a:pt x="22763" y="1271"/>
                  </a:lnTo>
                  <a:lnTo>
                    <a:pt x="23085" y="1422"/>
                  </a:lnTo>
                  <a:lnTo>
                    <a:pt x="23408" y="1574"/>
                  </a:lnTo>
                  <a:lnTo>
                    <a:pt x="23730" y="1763"/>
                  </a:lnTo>
                  <a:lnTo>
                    <a:pt x="23730" y="1763"/>
                  </a:lnTo>
                  <a:lnTo>
                    <a:pt x="24052" y="2010"/>
                  </a:lnTo>
                  <a:lnTo>
                    <a:pt x="24374" y="2275"/>
                  </a:lnTo>
                  <a:lnTo>
                    <a:pt x="24640" y="2578"/>
                  </a:lnTo>
                  <a:lnTo>
                    <a:pt x="24772" y="2749"/>
                  </a:lnTo>
                  <a:lnTo>
                    <a:pt x="24886" y="2901"/>
                  </a:lnTo>
                  <a:lnTo>
                    <a:pt x="24886" y="2901"/>
                  </a:lnTo>
                  <a:lnTo>
                    <a:pt x="24962" y="3033"/>
                  </a:lnTo>
                  <a:lnTo>
                    <a:pt x="25019" y="3166"/>
                  </a:lnTo>
                  <a:lnTo>
                    <a:pt x="25057" y="3299"/>
                  </a:lnTo>
                  <a:lnTo>
                    <a:pt x="25094" y="3431"/>
                  </a:lnTo>
                  <a:lnTo>
                    <a:pt x="25094" y="3564"/>
                  </a:lnTo>
                  <a:lnTo>
                    <a:pt x="25094" y="3697"/>
                  </a:lnTo>
                  <a:lnTo>
                    <a:pt x="25075" y="3962"/>
                  </a:lnTo>
                  <a:lnTo>
                    <a:pt x="25019" y="4246"/>
                  </a:lnTo>
                  <a:lnTo>
                    <a:pt x="24924" y="4512"/>
                  </a:lnTo>
                  <a:lnTo>
                    <a:pt x="24810" y="4758"/>
                  </a:lnTo>
                  <a:lnTo>
                    <a:pt x="24696" y="5004"/>
                  </a:lnTo>
                  <a:lnTo>
                    <a:pt x="24696" y="5004"/>
                  </a:lnTo>
                  <a:lnTo>
                    <a:pt x="24526" y="5308"/>
                  </a:lnTo>
                  <a:lnTo>
                    <a:pt x="24336" y="5611"/>
                  </a:lnTo>
                  <a:lnTo>
                    <a:pt x="24128" y="5895"/>
                  </a:lnTo>
                  <a:lnTo>
                    <a:pt x="23900" y="6180"/>
                  </a:lnTo>
                  <a:lnTo>
                    <a:pt x="23654" y="6445"/>
                  </a:lnTo>
                  <a:lnTo>
                    <a:pt x="23389" y="6710"/>
                  </a:lnTo>
                  <a:lnTo>
                    <a:pt x="23123" y="6957"/>
                  </a:lnTo>
                  <a:lnTo>
                    <a:pt x="22839" y="7203"/>
                  </a:lnTo>
                  <a:lnTo>
                    <a:pt x="22536" y="7430"/>
                  </a:lnTo>
                  <a:lnTo>
                    <a:pt x="22251" y="7658"/>
                  </a:lnTo>
                  <a:lnTo>
                    <a:pt x="21645" y="8094"/>
                  </a:lnTo>
                  <a:lnTo>
                    <a:pt x="21019" y="8473"/>
                  </a:lnTo>
                  <a:lnTo>
                    <a:pt x="20432" y="8814"/>
                  </a:lnTo>
                  <a:lnTo>
                    <a:pt x="20432" y="8814"/>
                  </a:lnTo>
                  <a:lnTo>
                    <a:pt x="20091" y="9004"/>
                  </a:lnTo>
                  <a:lnTo>
                    <a:pt x="19750" y="9174"/>
                  </a:lnTo>
                  <a:lnTo>
                    <a:pt x="19048" y="9477"/>
                  </a:lnTo>
                  <a:lnTo>
                    <a:pt x="18328" y="9743"/>
                  </a:lnTo>
                  <a:lnTo>
                    <a:pt x="17589" y="9970"/>
                  </a:lnTo>
                  <a:lnTo>
                    <a:pt x="16850" y="10198"/>
                  </a:lnTo>
                  <a:lnTo>
                    <a:pt x="16092" y="10387"/>
                  </a:lnTo>
                  <a:lnTo>
                    <a:pt x="14594" y="10728"/>
                  </a:lnTo>
                  <a:lnTo>
                    <a:pt x="14594" y="10728"/>
                  </a:lnTo>
                  <a:lnTo>
                    <a:pt x="14196" y="10804"/>
                  </a:lnTo>
                  <a:lnTo>
                    <a:pt x="13798" y="10880"/>
                  </a:lnTo>
                  <a:lnTo>
                    <a:pt x="13400" y="10918"/>
                  </a:lnTo>
                  <a:lnTo>
                    <a:pt x="12983" y="10975"/>
                  </a:lnTo>
                  <a:lnTo>
                    <a:pt x="12168" y="11013"/>
                  </a:lnTo>
                  <a:lnTo>
                    <a:pt x="11334" y="11032"/>
                  </a:lnTo>
                  <a:lnTo>
                    <a:pt x="11334" y="11032"/>
                  </a:lnTo>
                  <a:lnTo>
                    <a:pt x="10519" y="11013"/>
                  </a:lnTo>
                  <a:lnTo>
                    <a:pt x="9704" y="10994"/>
                  </a:lnTo>
                  <a:lnTo>
                    <a:pt x="8074" y="10956"/>
                  </a:lnTo>
                  <a:lnTo>
                    <a:pt x="8074" y="10956"/>
                  </a:lnTo>
                  <a:lnTo>
                    <a:pt x="6520" y="10937"/>
                  </a:lnTo>
                  <a:lnTo>
                    <a:pt x="5743" y="10918"/>
                  </a:lnTo>
                  <a:lnTo>
                    <a:pt x="4985" y="10899"/>
                  </a:lnTo>
                  <a:lnTo>
                    <a:pt x="4985" y="10899"/>
                  </a:lnTo>
                  <a:lnTo>
                    <a:pt x="4549" y="10861"/>
                  </a:lnTo>
                  <a:lnTo>
                    <a:pt x="4132" y="10785"/>
                  </a:lnTo>
                  <a:lnTo>
                    <a:pt x="3734" y="10690"/>
                  </a:lnTo>
                  <a:lnTo>
                    <a:pt x="3336" y="10577"/>
                  </a:lnTo>
                  <a:lnTo>
                    <a:pt x="2938" y="10425"/>
                  </a:lnTo>
                  <a:lnTo>
                    <a:pt x="2540" y="10255"/>
                  </a:lnTo>
                  <a:lnTo>
                    <a:pt x="2161" y="10084"/>
                  </a:lnTo>
                  <a:lnTo>
                    <a:pt x="1782" y="9894"/>
                  </a:lnTo>
                  <a:lnTo>
                    <a:pt x="1782" y="9894"/>
                  </a:lnTo>
                  <a:lnTo>
                    <a:pt x="1384" y="9686"/>
                  </a:lnTo>
                  <a:lnTo>
                    <a:pt x="1175" y="9572"/>
                  </a:lnTo>
                  <a:lnTo>
                    <a:pt x="1005" y="9458"/>
                  </a:lnTo>
                  <a:lnTo>
                    <a:pt x="834" y="9326"/>
                  </a:lnTo>
                  <a:lnTo>
                    <a:pt x="682" y="9155"/>
                  </a:lnTo>
                  <a:lnTo>
                    <a:pt x="550" y="8985"/>
                  </a:lnTo>
                  <a:lnTo>
                    <a:pt x="455" y="8757"/>
                  </a:lnTo>
                  <a:lnTo>
                    <a:pt x="455" y="8757"/>
                  </a:lnTo>
                  <a:lnTo>
                    <a:pt x="417" y="8568"/>
                  </a:lnTo>
                  <a:lnTo>
                    <a:pt x="379" y="8359"/>
                  </a:lnTo>
                  <a:lnTo>
                    <a:pt x="379" y="8151"/>
                  </a:lnTo>
                  <a:lnTo>
                    <a:pt x="398" y="7942"/>
                  </a:lnTo>
                  <a:lnTo>
                    <a:pt x="417" y="7734"/>
                  </a:lnTo>
                  <a:lnTo>
                    <a:pt x="455" y="7525"/>
                  </a:lnTo>
                  <a:lnTo>
                    <a:pt x="550" y="7146"/>
                  </a:lnTo>
                  <a:lnTo>
                    <a:pt x="550" y="7146"/>
                  </a:lnTo>
                  <a:lnTo>
                    <a:pt x="682" y="6767"/>
                  </a:lnTo>
                  <a:lnTo>
                    <a:pt x="853" y="6426"/>
                  </a:lnTo>
                  <a:lnTo>
                    <a:pt x="1043" y="6085"/>
                  </a:lnTo>
                  <a:lnTo>
                    <a:pt x="1251" y="5763"/>
                  </a:lnTo>
                  <a:lnTo>
                    <a:pt x="1497" y="5459"/>
                  </a:lnTo>
                  <a:lnTo>
                    <a:pt x="1763" y="5156"/>
                  </a:lnTo>
                  <a:lnTo>
                    <a:pt x="2009" y="4872"/>
                  </a:lnTo>
                  <a:lnTo>
                    <a:pt x="2293" y="4606"/>
                  </a:lnTo>
                  <a:lnTo>
                    <a:pt x="2293" y="4606"/>
                  </a:lnTo>
                  <a:lnTo>
                    <a:pt x="2559" y="4341"/>
                  </a:lnTo>
                  <a:lnTo>
                    <a:pt x="2843" y="4095"/>
                  </a:lnTo>
                  <a:lnTo>
                    <a:pt x="3127" y="3867"/>
                  </a:lnTo>
                  <a:lnTo>
                    <a:pt x="3431" y="3640"/>
                  </a:lnTo>
                  <a:lnTo>
                    <a:pt x="3734" y="3412"/>
                  </a:lnTo>
                  <a:lnTo>
                    <a:pt x="4037" y="3204"/>
                  </a:lnTo>
                  <a:lnTo>
                    <a:pt x="4682" y="2825"/>
                  </a:lnTo>
                  <a:lnTo>
                    <a:pt x="5345" y="2484"/>
                  </a:lnTo>
                  <a:lnTo>
                    <a:pt x="6027" y="2161"/>
                  </a:lnTo>
                  <a:lnTo>
                    <a:pt x="6710" y="1877"/>
                  </a:lnTo>
                  <a:lnTo>
                    <a:pt x="7411" y="1631"/>
                  </a:lnTo>
                  <a:lnTo>
                    <a:pt x="7411" y="1631"/>
                  </a:lnTo>
                  <a:lnTo>
                    <a:pt x="8112" y="1384"/>
                  </a:lnTo>
                  <a:lnTo>
                    <a:pt x="8832" y="1176"/>
                  </a:lnTo>
                  <a:lnTo>
                    <a:pt x="9553" y="986"/>
                  </a:lnTo>
                  <a:lnTo>
                    <a:pt x="10273" y="797"/>
                  </a:lnTo>
                  <a:lnTo>
                    <a:pt x="10273" y="797"/>
                  </a:lnTo>
                  <a:lnTo>
                    <a:pt x="10879" y="645"/>
                  </a:lnTo>
                  <a:lnTo>
                    <a:pt x="11505" y="493"/>
                  </a:lnTo>
                  <a:lnTo>
                    <a:pt x="11827" y="418"/>
                  </a:lnTo>
                  <a:lnTo>
                    <a:pt x="12149" y="361"/>
                  </a:lnTo>
                  <a:lnTo>
                    <a:pt x="12471" y="323"/>
                  </a:lnTo>
                  <a:lnTo>
                    <a:pt x="12775" y="323"/>
                  </a:lnTo>
                  <a:lnTo>
                    <a:pt x="12775" y="323"/>
                  </a:lnTo>
                  <a:lnTo>
                    <a:pt x="13059" y="323"/>
                  </a:lnTo>
                  <a:lnTo>
                    <a:pt x="13324" y="361"/>
                  </a:lnTo>
                  <a:lnTo>
                    <a:pt x="13571" y="418"/>
                  </a:lnTo>
                  <a:lnTo>
                    <a:pt x="13836" y="512"/>
                  </a:lnTo>
                  <a:lnTo>
                    <a:pt x="13836" y="512"/>
                  </a:lnTo>
                  <a:lnTo>
                    <a:pt x="13893" y="531"/>
                  </a:lnTo>
                  <a:lnTo>
                    <a:pt x="13893" y="531"/>
                  </a:lnTo>
                  <a:lnTo>
                    <a:pt x="13950" y="512"/>
                  </a:lnTo>
                  <a:lnTo>
                    <a:pt x="14007" y="493"/>
                  </a:lnTo>
                  <a:lnTo>
                    <a:pt x="14045" y="456"/>
                  </a:lnTo>
                  <a:lnTo>
                    <a:pt x="14064" y="399"/>
                  </a:lnTo>
                  <a:lnTo>
                    <a:pt x="14082" y="361"/>
                  </a:lnTo>
                  <a:lnTo>
                    <a:pt x="14082" y="304"/>
                  </a:lnTo>
                  <a:lnTo>
                    <a:pt x="14045" y="266"/>
                  </a:lnTo>
                  <a:lnTo>
                    <a:pt x="13988" y="228"/>
                  </a:lnTo>
                  <a:lnTo>
                    <a:pt x="13988" y="228"/>
                  </a:lnTo>
                  <a:lnTo>
                    <a:pt x="13703" y="133"/>
                  </a:lnTo>
                  <a:lnTo>
                    <a:pt x="13419" y="58"/>
                  </a:lnTo>
                  <a:lnTo>
                    <a:pt x="13135" y="20"/>
                  </a:lnTo>
                  <a:lnTo>
                    <a:pt x="12851"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457175" y="4377063"/>
              <a:ext cx="507050" cy="285750"/>
            </a:xfrm>
            <a:custGeom>
              <a:avLst/>
              <a:gdLst/>
              <a:ahLst/>
              <a:cxnLst/>
              <a:rect l="l" t="t" r="r" b="b"/>
              <a:pathLst>
                <a:path w="20282" h="11430" extrusionOk="0">
                  <a:moveTo>
                    <a:pt x="15524" y="1308"/>
                  </a:moveTo>
                  <a:lnTo>
                    <a:pt x="15618" y="1346"/>
                  </a:lnTo>
                  <a:lnTo>
                    <a:pt x="15808" y="1422"/>
                  </a:lnTo>
                  <a:lnTo>
                    <a:pt x="15979" y="1497"/>
                  </a:lnTo>
                  <a:lnTo>
                    <a:pt x="16073" y="1535"/>
                  </a:lnTo>
                  <a:lnTo>
                    <a:pt x="16206" y="1535"/>
                  </a:lnTo>
                  <a:lnTo>
                    <a:pt x="16396" y="1554"/>
                  </a:lnTo>
                  <a:lnTo>
                    <a:pt x="16604" y="1573"/>
                  </a:lnTo>
                  <a:lnTo>
                    <a:pt x="16794" y="1592"/>
                  </a:lnTo>
                  <a:lnTo>
                    <a:pt x="16964" y="1649"/>
                  </a:lnTo>
                  <a:lnTo>
                    <a:pt x="17154" y="1706"/>
                  </a:lnTo>
                  <a:lnTo>
                    <a:pt x="17343" y="1782"/>
                  </a:lnTo>
                  <a:lnTo>
                    <a:pt x="17514" y="1877"/>
                  </a:lnTo>
                  <a:lnTo>
                    <a:pt x="17684" y="1971"/>
                  </a:lnTo>
                  <a:lnTo>
                    <a:pt x="17609" y="2085"/>
                  </a:lnTo>
                  <a:lnTo>
                    <a:pt x="17305" y="2256"/>
                  </a:lnTo>
                  <a:lnTo>
                    <a:pt x="16964" y="2388"/>
                  </a:lnTo>
                  <a:lnTo>
                    <a:pt x="16623" y="2502"/>
                  </a:lnTo>
                  <a:lnTo>
                    <a:pt x="16263" y="2578"/>
                  </a:lnTo>
                  <a:lnTo>
                    <a:pt x="15884" y="2635"/>
                  </a:lnTo>
                  <a:lnTo>
                    <a:pt x="15524" y="2673"/>
                  </a:lnTo>
                  <a:lnTo>
                    <a:pt x="15164" y="2710"/>
                  </a:lnTo>
                  <a:lnTo>
                    <a:pt x="14822" y="2710"/>
                  </a:lnTo>
                  <a:lnTo>
                    <a:pt x="14709" y="2729"/>
                  </a:lnTo>
                  <a:lnTo>
                    <a:pt x="14424" y="2710"/>
                  </a:lnTo>
                  <a:lnTo>
                    <a:pt x="14140" y="2692"/>
                  </a:lnTo>
                  <a:lnTo>
                    <a:pt x="13856" y="2654"/>
                  </a:lnTo>
                  <a:lnTo>
                    <a:pt x="13590" y="2616"/>
                  </a:lnTo>
                  <a:lnTo>
                    <a:pt x="13306" y="2559"/>
                  </a:lnTo>
                  <a:lnTo>
                    <a:pt x="13041" y="2483"/>
                  </a:lnTo>
                  <a:lnTo>
                    <a:pt x="12510" y="2293"/>
                  </a:lnTo>
                  <a:lnTo>
                    <a:pt x="12567" y="2199"/>
                  </a:lnTo>
                  <a:lnTo>
                    <a:pt x="12624" y="2104"/>
                  </a:lnTo>
                  <a:lnTo>
                    <a:pt x="12700" y="2047"/>
                  </a:lnTo>
                  <a:lnTo>
                    <a:pt x="12775" y="1971"/>
                  </a:lnTo>
                  <a:lnTo>
                    <a:pt x="12870" y="1933"/>
                  </a:lnTo>
                  <a:lnTo>
                    <a:pt x="12965" y="1895"/>
                  </a:lnTo>
                  <a:lnTo>
                    <a:pt x="13155" y="1839"/>
                  </a:lnTo>
                  <a:lnTo>
                    <a:pt x="13363" y="1801"/>
                  </a:lnTo>
                  <a:lnTo>
                    <a:pt x="13590" y="1782"/>
                  </a:lnTo>
                  <a:lnTo>
                    <a:pt x="13799" y="1763"/>
                  </a:lnTo>
                  <a:lnTo>
                    <a:pt x="14007" y="1725"/>
                  </a:lnTo>
                  <a:lnTo>
                    <a:pt x="14178" y="1668"/>
                  </a:lnTo>
                  <a:lnTo>
                    <a:pt x="14349" y="1611"/>
                  </a:lnTo>
                  <a:lnTo>
                    <a:pt x="14690" y="1497"/>
                  </a:lnTo>
                  <a:lnTo>
                    <a:pt x="15050" y="1384"/>
                  </a:lnTo>
                  <a:lnTo>
                    <a:pt x="15220" y="1327"/>
                  </a:lnTo>
                  <a:lnTo>
                    <a:pt x="15391" y="1308"/>
                  </a:lnTo>
                  <a:close/>
                  <a:moveTo>
                    <a:pt x="17912" y="2331"/>
                  </a:moveTo>
                  <a:lnTo>
                    <a:pt x="17779" y="2881"/>
                  </a:lnTo>
                  <a:lnTo>
                    <a:pt x="17628" y="3412"/>
                  </a:lnTo>
                  <a:lnTo>
                    <a:pt x="17476" y="3942"/>
                  </a:lnTo>
                  <a:lnTo>
                    <a:pt x="17438" y="4227"/>
                  </a:lnTo>
                  <a:lnTo>
                    <a:pt x="17400" y="4511"/>
                  </a:lnTo>
                  <a:lnTo>
                    <a:pt x="17040" y="4625"/>
                  </a:lnTo>
                  <a:lnTo>
                    <a:pt x="16680" y="4776"/>
                  </a:lnTo>
                  <a:lnTo>
                    <a:pt x="15998" y="5080"/>
                  </a:lnTo>
                  <a:lnTo>
                    <a:pt x="14955" y="5572"/>
                  </a:lnTo>
                  <a:lnTo>
                    <a:pt x="14633" y="5288"/>
                  </a:lnTo>
                  <a:lnTo>
                    <a:pt x="14330" y="5061"/>
                  </a:lnTo>
                  <a:lnTo>
                    <a:pt x="14007" y="4814"/>
                  </a:lnTo>
                  <a:lnTo>
                    <a:pt x="13837" y="4720"/>
                  </a:lnTo>
                  <a:lnTo>
                    <a:pt x="13666" y="4625"/>
                  </a:lnTo>
                  <a:lnTo>
                    <a:pt x="13496" y="4549"/>
                  </a:lnTo>
                  <a:lnTo>
                    <a:pt x="13325" y="4473"/>
                  </a:lnTo>
                  <a:lnTo>
                    <a:pt x="13192" y="4454"/>
                  </a:lnTo>
                  <a:lnTo>
                    <a:pt x="13079" y="4473"/>
                  </a:lnTo>
                  <a:lnTo>
                    <a:pt x="12946" y="4492"/>
                  </a:lnTo>
                  <a:lnTo>
                    <a:pt x="12681" y="4587"/>
                  </a:lnTo>
                  <a:lnTo>
                    <a:pt x="12131" y="2938"/>
                  </a:lnTo>
                  <a:lnTo>
                    <a:pt x="12093" y="2748"/>
                  </a:lnTo>
                  <a:lnTo>
                    <a:pt x="12055" y="2521"/>
                  </a:lnTo>
                  <a:lnTo>
                    <a:pt x="12396" y="2635"/>
                  </a:lnTo>
                  <a:lnTo>
                    <a:pt x="12643" y="2710"/>
                  </a:lnTo>
                  <a:lnTo>
                    <a:pt x="12927" y="2805"/>
                  </a:lnTo>
                  <a:lnTo>
                    <a:pt x="13192" y="2862"/>
                  </a:lnTo>
                  <a:lnTo>
                    <a:pt x="13458" y="2919"/>
                  </a:lnTo>
                  <a:lnTo>
                    <a:pt x="13742" y="2976"/>
                  </a:lnTo>
                  <a:lnTo>
                    <a:pt x="14311" y="3033"/>
                  </a:lnTo>
                  <a:lnTo>
                    <a:pt x="14860" y="3052"/>
                  </a:lnTo>
                  <a:lnTo>
                    <a:pt x="15107" y="3052"/>
                  </a:lnTo>
                  <a:lnTo>
                    <a:pt x="15372" y="3033"/>
                  </a:lnTo>
                  <a:lnTo>
                    <a:pt x="15694" y="3014"/>
                  </a:lnTo>
                  <a:lnTo>
                    <a:pt x="16073" y="2957"/>
                  </a:lnTo>
                  <a:lnTo>
                    <a:pt x="16471" y="2881"/>
                  </a:lnTo>
                  <a:lnTo>
                    <a:pt x="16869" y="2805"/>
                  </a:lnTo>
                  <a:lnTo>
                    <a:pt x="17248" y="2673"/>
                  </a:lnTo>
                  <a:lnTo>
                    <a:pt x="17419" y="2597"/>
                  </a:lnTo>
                  <a:lnTo>
                    <a:pt x="17609" y="2521"/>
                  </a:lnTo>
                  <a:lnTo>
                    <a:pt x="17760" y="2426"/>
                  </a:lnTo>
                  <a:lnTo>
                    <a:pt x="17912" y="2331"/>
                  </a:lnTo>
                  <a:close/>
                  <a:moveTo>
                    <a:pt x="19314" y="5137"/>
                  </a:moveTo>
                  <a:lnTo>
                    <a:pt x="19333" y="5250"/>
                  </a:lnTo>
                  <a:lnTo>
                    <a:pt x="19333" y="5383"/>
                  </a:lnTo>
                  <a:lnTo>
                    <a:pt x="19314" y="5516"/>
                  </a:lnTo>
                  <a:lnTo>
                    <a:pt x="19276" y="5648"/>
                  </a:lnTo>
                  <a:lnTo>
                    <a:pt x="19258" y="5705"/>
                  </a:lnTo>
                  <a:lnTo>
                    <a:pt x="19276" y="5743"/>
                  </a:lnTo>
                  <a:lnTo>
                    <a:pt x="19295" y="5781"/>
                  </a:lnTo>
                  <a:lnTo>
                    <a:pt x="19333" y="5819"/>
                  </a:lnTo>
                  <a:lnTo>
                    <a:pt x="19030" y="5819"/>
                  </a:lnTo>
                  <a:lnTo>
                    <a:pt x="18120" y="5838"/>
                  </a:lnTo>
                  <a:lnTo>
                    <a:pt x="17665" y="5857"/>
                  </a:lnTo>
                  <a:lnTo>
                    <a:pt x="17192" y="5895"/>
                  </a:lnTo>
                  <a:lnTo>
                    <a:pt x="17192" y="5895"/>
                  </a:lnTo>
                  <a:lnTo>
                    <a:pt x="17722" y="5686"/>
                  </a:lnTo>
                  <a:lnTo>
                    <a:pt x="18253" y="5497"/>
                  </a:lnTo>
                  <a:lnTo>
                    <a:pt x="18784" y="5307"/>
                  </a:lnTo>
                  <a:lnTo>
                    <a:pt x="19314" y="5137"/>
                  </a:lnTo>
                  <a:close/>
                  <a:moveTo>
                    <a:pt x="18878" y="4625"/>
                  </a:moveTo>
                  <a:lnTo>
                    <a:pt x="19030" y="4663"/>
                  </a:lnTo>
                  <a:lnTo>
                    <a:pt x="19144" y="4720"/>
                  </a:lnTo>
                  <a:lnTo>
                    <a:pt x="19239" y="4795"/>
                  </a:lnTo>
                  <a:lnTo>
                    <a:pt x="18310" y="5118"/>
                  </a:lnTo>
                  <a:lnTo>
                    <a:pt x="17400" y="5459"/>
                  </a:lnTo>
                  <a:lnTo>
                    <a:pt x="16490" y="5819"/>
                  </a:lnTo>
                  <a:lnTo>
                    <a:pt x="15618" y="6236"/>
                  </a:lnTo>
                  <a:lnTo>
                    <a:pt x="15429" y="6027"/>
                  </a:lnTo>
                  <a:lnTo>
                    <a:pt x="15220" y="5800"/>
                  </a:lnTo>
                  <a:lnTo>
                    <a:pt x="15637" y="5610"/>
                  </a:lnTo>
                  <a:lnTo>
                    <a:pt x="16206" y="5364"/>
                  </a:lnTo>
                  <a:lnTo>
                    <a:pt x="16850" y="5099"/>
                  </a:lnTo>
                  <a:lnTo>
                    <a:pt x="17192" y="4966"/>
                  </a:lnTo>
                  <a:lnTo>
                    <a:pt x="17533" y="4852"/>
                  </a:lnTo>
                  <a:lnTo>
                    <a:pt x="17609" y="4852"/>
                  </a:lnTo>
                  <a:lnTo>
                    <a:pt x="17646" y="4814"/>
                  </a:lnTo>
                  <a:lnTo>
                    <a:pt x="17950" y="4738"/>
                  </a:lnTo>
                  <a:lnTo>
                    <a:pt x="18215" y="4682"/>
                  </a:lnTo>
                  <a:lnTo>
                    <a:pt x="18480" y="4625"/>
                  </a:lnTo>
                  <a:close/>
                  <a:moveTo>
                    <a:pt x="10368" y="3923"/>
                  </a:moveTo>
                  <a:lnTo>
                    <a:pt x="10539" y="3980"/>
                  </a:lnTo>
                  <a:lnTo>
                    <a:pt x="10691" y="4056"/>
                  </a:lnTo>
                  <a:lnTo>
                    <a:pt x="10804" y="4132"/>
                  </a:lnTo>
                  <a:lnTo>
                    <a:pt x="10880" y="4208"/>
                  </a:lnTo>
                  <a:lnTo>
                    <a:pt x="10918" y="4284"/>
                  </a:lnTo>
                  <a:lnTo>
                    <a:pt x="10918" y="4340"/>
                  </a:lnTo>
                  <a:lnTo>
                    <a:pt x="10899" y="4397"/>
                  </a:lnTo>
                  <a:lnTo>
                    <a:pt x="10842" y="4454"/>
                  </a:lnTo>
                  <a:lnTo>
                    <a:pt x="10766" y="4511"/>
                  </a:lnTo>
                  <a:lnTo>
                    <a:pt x="10577" y="4606"/>
                  </a:lnTo>
                  <a:lnTo>
                    <a:pt x="10349" y="4682"/>
                  </a:lnTo>
                  <a:lnTo>
                    <a:pt x="9932" y="4795"/>
                  </a:lnTo>
                  <a:lnTo>
                    <a:pt x="9080" y="5004"/>
                  </a:lnTo>
                  <a:lnTo>
                    <a:pt x="8227" y="5174"/>
                  </a:lnTo>
                  <a:lnTo>
                    <a:pt x="6502" y="5497"/>
                  </a:lnTo>
                  <a:lnTo>
                    <a:pt x="6142" y="5591"/>
                  </a:lnTo>
                  <a:lnTo>
                    <a:pt x="5820" y="5686"/>
                  </a:lnTo>
                  <a:lnTo>
                    <a:pt x="5497" y="5819"/>
                  </a:lnTo>
                  <a:lnTo>
                    <a:pt x="5175" y="5970"/>
                  </a:lnTo>
                  <a:lnTo>
                    <a:pt x="4872" y="6160"/>
                  </a:lnTo>
                  <a:lnTo>
                    <a:pt x="4644" y="6293"/>
                  </a:lnTo>
                  <a:lnTo>
                    <a:pt x="4550" y="6331"/>
                  </a:lnTo>
                  <a:lnTo>
                    <a:pt x="4436" y="6350"/>
                  </a:lnTo>
                  <a:lnTo>
                    <a:pt x="4417" y="6331"/>
                  </a:lnTo>
                  <a:lnTo>
                    <a:pt x="4360" y="6331"/>
                  </a:lnTo>
                  <a:lnTo>
                    <a:pt x="4303" y="6293"/>
                  </a:lnTo>
                  <a:lnTo>
                    <a:pt x="4284" y="6255"/>
                  </a:lnTo>
                  <a:lnTo>
                    <a:pt x="4246" y="6198"/>
                  </a:lnTo>
                  <a:lnTo>
                    <a:pt x="4190" y="6065"/>
                  </a:lnTo>
                  <a:lnTo>
                    <a:pt x="4133" y="5933"/>
                  </a:lnTo>
                  <a:lnTo>
                    <a:pt x="3962" y="5686"/>
                  </a:lnTo>
                  <a:lnTo>
                    <a:pt x="3943" y="5648"/>
                  </a:lnTo>
                  <a:lnTo>
                    <a:pt x="3905" y="5629"/>
                  </a:lnTo>
                  <a:lnTo>
                    <a:pt x="3829" y="5610"/>
                  </a:lnTo>
                  <a:lnTo>
                    <a:pt x="3810" y="5610"/>
                  </a:lnTo>
                  <a:lnTo>
                    <a:pt x="4133" y="5421"/>
                  </a:lnTo>
                  <a:lnTo>
                    <a:pt x="4474" y="5231"/>
                  </a:lnTo>
                  <a:lnTo>
                    <a:pt x="4474" y="5307"/>
                  </a:lnTo>
                  <a:lnTo>
                    <a:pt x="4493" y="5364"/>
                  </a:lnTo>
                  <a:lnTo>
                    <a:pt x="4550" y="5421"/>
                  </a:lnTo>
                  <a:lnTo>
                    <a:pt x="4625" y="5440"/>
                  </a:lnTo>
                  <a:lnTo>
                    <a:pt x="4663" y="5421"/>
                  </a:lnTo>
                  <a:lnTo>
                    <a:pt x="5592" y="5212"/>
                  </a:lnTo>
                  <a:lnTo>
                    <a:pt x="6502" y="4985"/>
                  </a:lnTo>
                  <a:lnTo>
                    <a:pt x="7412" y="4738"/>
                  </a:lnTo>
                  <a:lnTo>
                    <a:pt x="8321" y="4473"/>
                  </a:lnTo>
                  <a:lnTo>
                    <a:pt x="8719" y="4322"/>
                  </a:lnTo>
                  <a:lnTo>
                    <a:pt x="9212" y="4132"/>
                  </a:lnTo>
                  <a:lnTo>
                    <a:pt x="9459" y="4056"/>
                  </a:lnTo>
                  <a:lnTo>
                    <a:pt x="9705" y="3980"/>
                  </a:lnTo>
                  <a:lnTo>
                    <a:pt x="9951" y="3923"/>
                  </a:lnTo>
                  <a:close/>
                  <a:moveTo>
                    <a:pt x="19921" y="6141"/>
                  </a:moveTo>
                  <a:lnTo>
                    <a:pt x="19921" y="6842"/>
                  </a:lnTo>
                  <a:lnTo>
                    <a:pt x="19352" y="6842"/>
                  </a:lnTo>
                  <a:lnTo>
                    <a:pt x="18954" y="6899"/>
                  </a:lnTo>
                  <a:lnTo>
                    <a:pt x="18556" y="6956"/>
                  </a:lnTo>
                  <a:lnTo>
                    <a:pt x="18158" y="7032"/>
                  </a:lnTo>
                  <a:lnTo>
                    <a:pt x="17362" y="7184"/>
                  </a:lnTo>
                  <a:lnTo>
                    <a:pt x="16964" y="7240"/>
                  </a:lnTo>
                  <a:lnTo>
                    <a:pt x="16566" y="7297"/>
                  </a:lnTo>
                  <a:lnTo>
                    <a:pt x="16509" y="7297"/>
                  </a:lnTo>
                  <a:lnTo>
                    <a:pt x="16471" y="7316"/>
                  </a:lnTo>
                  <a:lnTo>
                    <a:pt x="16433" y="7392"/>
                  </a:lnTo>
                  <a:lnTo>
                    <a:pt x="16130" y="6937"/>
                  </a:lnTo>
                  <a:lnTo>
                    <a:pt x="15827" y="6501"/>
                  </a:lnTo>
                  <a:lnTo>
                    <a:pt x="16035" y="6406"/>
                  </a:lnTo>
                  <a:lnTo>
                    <a:pt x="16111" y="6406"/>
                  </a:lnTo>
                  <a:lnTo>
                    <a:pt x="16452" y="6331"/>
                  </a:lnTo>
                  <a:lnTo>
                    <a:pt x="16813" y="6274"/>
                  </a:lnTo>
                  <a:lnTo>
                    <a:pt x="17154" y="6217"/>
                  </a:lnTo>
                  <a:lnTo>
                    <a:pt x="17514" y="6198"/>
                  </a:lnTo>
                  <a:lnTo>
                    <a:pt x="18253" y="6160"/>
                  </a:lnTo>
                  <a:lnTo>
                    <a:pt x="18973" y="6141"/>
                  </a:lnTo>
                  <a:close/>
                  <a:moveTo>
                    <a:pt x="11259" y="5099"/>
                  </a:moveTo>
                  <a:lnTo>
                    <a:pt x="11430" y="5231"/>
                  </a:lnTo>
                  <a:lnTo>
                    <a:pt x="11619" y="5345"/>
                  </a:lnTo>
                  <a:lnTo>
                    <a:pt x="11828" y="5440"/>
                  </a:lnTo>
                  <a:lnTo>
                    <a:pt x="12055" y="5516"/>
                  </a:lnTo>
                  <a:lnTo>
                    <a:pt x="12510" y="5648"/>
                  </a:lnTo>
                  <a:lnTo>
                    <a:pt x="12719" y="5724"/>
                  </a:lnTo>
                  <a:lnTo>
                    <a:pt x="12908" y="5800"/>
                  </a:lnTo>
                  <a:lnTo>
                    <a:pt x="13211" y="5952"/>
                  </a:lnTo>
                  <a:lnTo>
                    <a:pt x="13496" y="6103"/>
                  </a:lnTo>
                  <a:lnTo>
                    <a:pt x="13780" y="6274"/>
                  </a:lnTo>
                  <a:lnTo>
                    <a:pt x="14045" y="6463"/>
                  </a:lnTo>
                  <a:lnTo>
                    <a:pt x="14311" y="6672"/>
                  </a:lnTo>
                  <a:lnTo>
                    <a:pt x="14557" y="6880"/>
                  </a:lnTo>
                  <a:lnTo>
                    <a:pt x="14785" y="7127"/>
                  </a:lnTo>
                  <a:lnTo>
                    <a:pt x="15012" y="7354"/>
                  </a:lnTo>
                  <a:lnTo>
                    <a:pt x="14709" y="7411"/>
                  </a:lnTo>
                  <a:lnTo>
                    <a:pt x="14405" y="7468"/>
                  </a:lnTo>
                  <a:lnTo>
                    <a:pt x="14121" y="7563"/>
                  </a:lnTo>
                  <a:lnTo>
                    <a:pt x="13837" y="7657"/>
                  </a:lnTo>
                  <a:lnTo>
                    <a:pt x="13799" y="7695"/>
                  </a:lnTo>
                  <a:lnTo>
                    <a:pt x="13761" y="7714"/>
                  </a:lnTo>
                  <a:lnTo>
                    <a:pt x="13534" y="7506"/>
                  </a:lnTo>
                  <a:lnTo>
                    <a:pt x="13249" y="7316"/>
                  </a:lnTo>
                  <a:lnTo>
                    <a:pt x="12965" y="7146"/>
                  </a:lnTo>
                  <a:lnTo>
                    <a:pt x="12662" y="6994"/>
                  </a:lnTo>
                  <a:lnTo>
                    <a:pt x="12358" y="6861"/>
                  </a:lnTo>
                  <a:lnTo>
                    <a:pt x="12036" y="6748"/>
                  </a:lnTo>
                  <a:lnTo>
                    <a:pt x="11430" y="6539"/>
                  </a:lnTo>
                  <a:lnTo>
                    <a:pt x="11127" y="6463"/>
                  </a:lnTo>
                  <a:lnTo>
                    <a:pt x="10823" y="6368"/>
                  </a:lnTo>
                  <a:lnTo>
                    <a:pt x="10501" y="6312"/>
                  </a:lnTo>
                  <a:lnTo>
                    <a:pt x="10198" y="6255"/>
                  </a:lnTo>
                  <a:lnTo>
                    <a:pt x="9876" y="6217"/>
                  </a:lnTo>
                  <a:lnTo>
                    <a:pt x="9553" y="6179"/>
                  </a:lnTo>
                  <a:lnTo>
                    <a:pt x="9250" y="6179"/>
                  </a:lnTo>
                  <a:lnTo>
                    <a:pt x="8928" y="6160"/>
                  </a:lnTo>
                  <a:lnTo>
                    <a:pt x="8833" y="6160"/>
                  </a:lnTo>
                  <a:lnTo>
                    <a:pt x="9023" y="6122"/>
                  </a:lnTo>
                  <a:lnTo>
                    <a:pt x="9686" y="6027"/>
                  </a:lnTo>
                  <a:lnTo>
                    <a:pt x="10027" y="5970"/>
                  </a:lnTo>
                  <a:lnTo>
                    <a:pt x="10330" y="5895"/>
                  </a:lnTo>
                  <a:lnTo>
                    <a:pt x="10482" y="5838"/>
                  </a:lnTo>
                  <a:lnTo>
                    <a:pt x="10634" y="5781"/>
                  </a:lnTo>
                  <a:lnTo>
                    <a:pt x="10766" y="5705"/>
                  </a:lnTo>
                  <a:lnTo>
                    <a:pt x="10880" y="5610"/>
                  </a:lnTo>
                  <a:lnTo>
                    <a:pt x="10994" y="5516"/>
                  </a:lnTo>
                  <a:lnTo>
                    <a:pt x="11108" y="5402"/>
                  </a:lnTo>
                  <a:lnTo>
                    <a:pt x="11183" y="5250"/>
                  </a:lnTo>
                  <a:lnTo>
                    <a:pt x="11259" y="5099"/>
                  </a:lnTo>
                  <a:close/>
                  <a:moveTo>
                    <a:pt x="5289" y="3905"/>
                  </a:moveTo>
                  <a:lnTo>
                    <a:pt x="5346" y="3942"/>
                  </a:lnTo>
                  <a:lnTo>
                    <a:pt x="5403" y="3961"/>
                  </a:lnTo>
                  <a:lnTo>
                    <a:pt x="5440" y="4018"/>
                  </a:lnTo>
                  <a:lnTo>
                    <a:pt x="5516" y="4132"/>
                  </a:lnTo>
                  <a:lnTo>
                    <a:pt x="5554" y="4284"/>
                  </a:lnTo>
                  <a:lnTo>
                    <a:pt x="5592" y="4454"/>
                  </a:lnTo>
                  <a:lnTo>
                    <a:pt x="5611" y="4606"/>
                  </a:lnTo>
                  <a:lnTo>
                    <a:pt x="5630" y="4871"/>
                  </a:lnTo>
                  <a:lnTo>
                    <a:pt x="4815" y="5061"/>
                  </a:lnTo>
                  <a:lnTo>
                    <a:pt x="4967" y="4985"/>
                  </a:lnTo>
                  <a:lnTo>
                    <a:pt x="5024" y="4947"/>
                  </a:lnTo>
                  <a:lnTo>
                    <a:pt x="5042" y="4890"/>
                  </a:lnTo>
                  <a:lnTo>
                    <a:pt x="5061" y="4852"/>
                  </a:lnTo>
                  <a:lnTo>
                    <a:pt x="5042" y="4795"/>
                  </a:lnTo>
                  <a:lnTo>
                    <a:pt x="5024" y="4757"/>
                  </a:lnTo>
                  <a:lnTo>
                    <a:pt x="4986" y="4720"/>
                  </a:lnTo>
                  <a:lnTo>
                    <a:pt x="4929" y="4682"/>
                  </a:lnTo>
                  <a:lnTo>
                    <a:pt x="4872" y="4682"/>
                  </a:lnTo>
                  <a:lnTo>
                    <a:pt x="4796" y="4701"/>
                  </a:lnTo>
                  <a:lnTo>
                    <a:pt x="4474" y="4852"/>
                  </a:lnTo>
                  <a:lnTo>
                    <a:pt x="4171" y="5023"/>
                  </a:lnTo>
                  <a:lnTo>
                    <a:pt x="3848" y="5193"/>
                  </a:lnTo>
                  <a:lnTo>
                    <a:pt x="3545" y="5383"/>
                  </a:lnTo>
                  <a:lnTo>
                    <a:pt x="3261" y="5591"/>
                  </a:lnTo>
                  <a:lnTo>
                    <a:pt x="2977" y="5800"/>
                  </a:lnTo>
                  <a:lnTo>
                    <a:pt x="2692" y="6027"/>
                  </a:lnTo>
                  <a:lnTo>
                    <a:pt x="2427" y="6255"/>
                  </a:lnTo>
                  <a:lnTo>
                    <a:pt x="2180" y="6482"/>
                  </a:lnTo>
                  <a:lnTo>
                    <a:pt x="1953" y="6729"/>
                  </a:lnTo>
                  <a:lnTo>
                    <a:pt x="1745" y="6975"/>
                  </a:lnTo>
                  <a:lnTo>
                    <a:pt x="1536" y="7240"/>
                  </a:lnTo>
                  <a:lnTo>
                    <a:pt x="1441" y="7373"/>
                  </a:lnTo>
                  <a:lnTo>
                    <a:pt x="1347" y="7525"/>
                  </a:lnTo>
                  <a:lnTo>
                    <a:pt x="1271" y="7600"/>
                  </a:lnTo>
                  <a:lnTo>
                    <a:pt x="1214" y="7657"/>
                  </a:lnTo>
                  <a:lnTo>
                    <a:pt x="1138" y="7714"/>
                  </a:lnTo>
                  <a:lnTo>
                    <a:pt x="1062" y="7733"/>
                  </a:lnTo>
                  <a:lnTo>
                    <a:pt x="1005" y="7714"/>
                  </a:lnTo>
                  <a:lnTo>
                    <a:pt x="361" y="7563"/>
                  </a:lnTo>
                  <a:lnTo>
                    <a:pt x="437" y="7373"/>
                  </a:lnTo>
                  <a:lnTo>
                    <a:pt x="532" y="7184"/>
                  </a:lnTo>
                  <a:lnTo>
                    <a:pt x="626" y="7013"/>
                  </a:lnTo>
                  <a:lnTo>
                    <a:pt x="759" y="6842"/>
                  </a:lnTo>
                  <a:lnTo>
                    <a:pt x="911" y="6672"/>
                  </a:lnTo>
                  <a:lnTo>
                    <a:pt x="1062" y="6520"/>
                  </a:lnTo>
                  <a:lnTo>
                    <a:pt x="1384" y="6236"/>
                  </a:lnTo>
                  <a:lnTo>
                    <a:pt x="1745" y="5970"/>
                  </a:lnTo>
                  <a:lnTo>
                    <a:pt x="2124" y="5705"/>
                  </a:lnTo>
                  <a:lnTo>
                    <a:pt x="2806" y="5250"/>
                  </a:lnTo>
                  <a:lnTo>
                    <a:pt x="3412" y="4833"/>
                  </a:lnTo>
                  <a:lnTo>
                    <a:pt x="4057" y="4435"/>
                  </a:lnTo>
                  <a:lnTo>
                    <a:pt x="4284" y="4284"/>
                  </a:lnTo>
                  <a:lnTo>
                    <a:pt x="4531" y="4170"/>
                  </a:lnTo>
                  <a:lnTo>
                    <a:pt x="4777" y="4056"/>
                  </a:lnTo>
                  <a:lnTo>
                    <a:pt x="5024" y="3942"/>
                  </a:lnTo>
                  <a:lnTo>
                    <a:pt x="5118" y="3905"/>
                  </a:lnTo>
                  <a:close/>
                  <a:moveTo>
                    <a:pt x="7033" y="6937"/>
                  </a:moveTo>
                  <a:lnTo>
                    <a:pt x="7829" y="7070"/>
                  </a:lnTo>
                  <a:lnTo>
                    <a:pt x="8606" y="7240"/>
                  </a:lnTo>
                  <a:lnTo>
                    <a:pt x="9383" y="7430"/>
                  </a:lnTo>
                  <a:lnTo>
                    <a:pt x="10141" y="7657"/>
                  </a:lnTo>
                  <a:lnTo>
                    <a:pt x="9932" y="7733"/>
                  </a:lnTo>
                  <a:lnTo>
                    <a:pt x="9743" y="7809"/>
                  </a:lnTo>
                  <a:lnTo>
                    <a:pt x="9610" y="7847"/>
                  </a:lnTo>
                  <a:lnTo>
                    <a:pt x="9553" y="7809"/>
                  </a:lnTo>
                  <a:lnTo>
                    <a:pt x="9440" y="7809"/>
                  </a:lnTo>
                  <a:lnTo>
                    <a:pt x="9402" y="7828"/>
                  </a:lnTo>
                  <a:lnTo>
                    <a:pt x="9345" y="7771"/>
                  </a:lnTo>
                  <a:lnTo>
                    <a:pt x="9307" y="7733"/>
                  </a:lnTo>
                  <a:lnTo>
                    <a:pt x="9250" y="7733"/>
                  </a:lnTo>
                  <a:lnTo>
                    <a:pt x="9174" y="7752"/>
                  </a:lnTo>
                  <a:lnTo>
                    <a:pt x="9136" y="7714"/>
                  </a:lnTo>
                  <a:lnTo>
                    <a:pt x="9080" y="7714"/>
                  </a:lnTo>
                  <a:lnTo>
                    <a:pt x="8795" y="7676"/>
                  </a:lnTo>
                  <a:lnTo>
                    <a:pt x="8549" y="7676"/>
                  </a:lnTo>
                  <a:lnTo>
                    <a:pt x="8302" y="7695"/>
                  </a:lnTo>
                  <a:lnTo>
                    <a:pt x="8246" y="7657"/>
                  </a:lnTo>
                  <a:lnTo>
                    <a:pt x="8170" y="7657"/>
                  </a:lnTo>
                  <a:lnTo>
                    <a:pt x="7393" y="7790"/>
                  </a:lnTo>
                  <a:lnTo>
                    <a:pt x="6635" y="7942"/>
                  </a:lnTo>
                  <a:lnTo>
                    <a:pt x="6616" y="7923"/>
                  </a:lnTo>
                  <a:lnTo>
                    <a:pt x="6521" y="7885"/>
                  </a:lnTo>
                  <a:lnTo>
                    <a:pt x="5933" y="7885"/>
                  </a:lnTo>
                  <a:lnTo>
                    <a:pt x="6976" y="6994"/>
                  </a:lnTo>
                  <a:lnTo>
                    <a:pt x="7033" y="6937"/>
                  </a:lnTo>
                  <a:close/>
                  <a:moveTo>
                    <a:pt x="19921" y="7165"/>
                  </a:moveTo>
                  <a:lnTo>
                    <a:pt x="19883" y="7354"/>
                  </a:lnTo>
                  <a:lnTo>
                    <a:pt x="19845" y="7430"/>
                  </a:lnTo>
                  <a:lnTo>
                    <a:pt x="19807" y="7506"/>
                  </a:lnTo>
                  <a:lnTo>
                    <a:pt x="19750" y="7544"/>
                  </a:lnTo>
                  <a:lnTo>
                    <a:pt x="19675" y="7582"/>
                  </a:lnTo>
                  <a:lnTo>
                    <a:pt x="19580" y="7619"/>
                  </a:lnTo>
                  <a:lnTo>
                    <a:pt x="19447" y="7638"/>
                  </a:lnTo>
                  <a:lnTo>
                    <a:pt x="19087" y="7695"/>
                  </a:lnTo>
                  <a:lnTo>
                    <a:pt x="18708" y="7771"/>
                  </a:lnTo>
                  <a:lnTo>
                    <a:pt x="16869" y="8150"/>
                  </a:lnTo>
                  <a:lnTo>
                    <a:pt x="16566" y="7619"/>
                  </a:lnTo>
                  <a:lnTo>
                    <a:pt x="16964" y="7582"/>
                  </a:lnTo>
                  <a:lnTo>
                    <a:pt x="17362" y="7506"/>
                  </a:lnTo>
                  <a:lnTo>
                    <a:pt x="18158" y="7354"/>
                  </a:lnTo>
                  <a:lnTo>
                    <a:pt x="18556" y="7278"/>
                  </a:lnTo>
                  <a:lnTo>
                    <a:pt x="18973" y="7221"/>
                  </a:lnTo>
                  <a:lnTo>
                    <a:pt x="19371" y="7184"/>
                  </a:lnTo>
                  <a:lnTo>
                    <a:pt x="19769" y="7165"/>
                  </a:lnTo>
                  <a:close/>
                  <a:moveTo>
                    <a:pt x="6578" y="6918"/>
                  </a:moveTo>
                  <a:lnTo>
                    <a:pt x="5649" y="7695"/>
                  </a:lnTo>
                  <a:lnTo>
                    <a:pt x="5611" y="7733"/>
                  </a:lnTo>
                  <a:lnTo>
                    <a:pt x="5592" y="7771"/>
                  </a:lnTo>
                  <a:lnTo>
                    <a:pt x="5592" y="7847"/>
                  </a:lnTo>
                  <a:lnTo>
                    <a:pt x="4398" y="8169"/>
                  </a:lnTo>
                  <a:lnTo>
                    <a:pt x="4493" y="8055"/>
                  </a:lnTo>
                  <a:lnTo>
                    <a:pt x="4607" y="7942"/>
                  </a:lnTo>
                  <a:lnTo>
                    <a:pt x="4834" y="7733"/>
                  </a:lnTo>
                  <a:lnTo>
                    <a:pt x="5099" y="7563"/>
                  </a:lnTo>
                  <a:lnTo>
                    <a:pt x="5384" y="7392"/>
                  </a:lnTo>
                  <a:lnTo>
                    <a:pt x="5687" y="7259"/>
                  </a:lnTo>
                  <a:lnTo>
                    <a:pt x="5990" y="7127"/>
                  </a:lnTo>
                  <a:lnTo>
                    <a:pt x="6578" y="6918"/>
                  </a:lnTo>
                  <a:close/>
                  <a:moveTo>
                    <a:pt x="3678" y="5705"/>
                  </a:moveTo>
                  <a:lnTo>
                    <a:pt x="3659" y="5781"/>
                  </a:lnTo>
                  <a:lnTo>
                    <a:pt x="3678" y="5857"/>
                  </a:lnTo>
                  <a:lnTo>
                    <a:pt x="3735" y="5952"/>
                  </a:lnTo>
                  <a:lnTo>
                    <a:pt x="3792" y="6084"/>
                  </a:lnTo>
                  <a:lnTo>
                    <a:pt x="3905" y="6350"/>
                  </a:lnTo>
                  <a:lnTo>
                    <a:pt x="3735" y="6425"/>
                  </a:lnTo>
                  <a:lnTo>
                    <a:pt x="3583" y="6520"/>
                  </a:lnTo>
                  <a:lnTo>
                    <a:pt x="3450" y="6634"/>
                  </a:lnTo>
                  <a:lnTo>
                    <a:pt x="3318" y="6748"/>
                  </a:lnTo>
                  <a:lnTo>
                    <a:pt x="3052" y="7032"/>
                  </a:lnTo>
                  <a:lnTo>
                    <a:pt x="2825" y="7278"/>
                  </a:lnTo>
                  <a:lnTo>
                    <a:pt x="2560" y="7563"/>
                  </a:lnTo>
                  <a:lnTo>
                    <a:pt x="2332" y="7866"/>
                  </a:lnTo>
                  <a:lnTo>
                    <a:pt x="1858" y="8472"/>
                  </a:lnTo>
                  <a:lnTo>
                    <a:pt x="1839" y="8321"/>
                  </a:lnTo>
                  <a:lnTo>
                    <a:pt x="1782" y="8169"/>
                  </a:lnTo>
                  <a:lnTo>
                    <a:pt x="1707" y="7999"/>
                  </a:lnTo>
                  <a:lnTo>
                    <a:pt x="1631" y="7866"/>
                  </a:lnTo>
                  <a:lnTo>
                    <a:pt x="1593" y="7809"/>
                  </a:lnTo>
                  <a:lnTo>
                    <a:pt x="1536" y="7790"/>
                  </a:lnTo>
                  <a:lnTo>
                    <a:pt x="1764" y="7487"/>
                  </a:lnTo>
                  <a:lnTo>
                    <a:pt x="2010" y="7202"/>
                  </a:lnTo>
                  <a:lnTo>
                    <a:pt x="2256" y="6918"/>
                  </a:lnTo>
                  <a:lnTo>
                    <a:pt x="2522" y="6653"/>
                  </a:lnTo>
                  <a:lnTo>
                    <a:pt x="2787" y="6406"/>
                  </a:lnTo>
                  <a:lnTo>
                    <a:pt x="3071" y="6160"/>
                  </a:lnTo>
                  <a:lnTo>
                    <a:pt x="3375" y="5933"/>
                  </a:lnTo>
                  <a:lnTo>
                    <a:pt x="3678" y="5705"/>
                  </a:lnTo>
                  <a:close/>
                  <a:moveTo>
                    <a:pt x="15088" y="7695"/>
                  </a:moveTo>
                  <a:lnTo>
                    <a:pt x="15069" y="7885"/>
                  </a:lnTo>
                  <a:lnTo>
                    <a:pt x="15031" y="8074"/>
                  </a:lnTo>
                  <a:lnTo>
                    <a:pt x="14993" y="8264"/>
                  </a:lnTo>
                  <a:lnTo>
                    <a:pt x="14936" y="8434"/>
                  </a:lnTo>
                  <a:lnTo>
                    <a:pt x="14159" y="8586"/>
                  </a:lnTo>
                  <a:lnTo>
                    <a:pt x="14159" y="8586"/>
                  </a:lnTo>
                  <a:lnTo>
                    <a:pt x="14197" y="8548"/>
                  </a:lnTo>
                  <a:lnTo>
                    <a:pt x="14216" y="8491"/>
                  </a:lnTo>
                  <a:lnTo>
                    <a:pt x="14235" y="8453"/>
                  </a:lnTo>
                  <a:lnTo>
                    <a:pt x="14235" y="8397"/>
                  </a:lnTo>
                  <a:lnTo>
                    <a:pt x="14121" y="8169"/>
                  </a:lnTo>
                  <a:lnTo>
                    <a:pt x="13970" y="7961"/>
                  </a:lnTo>
                  <a:lnTo>
                    <a:pt x="13988" y="7961"/>
                  </a:lnTo>
                  <a:lnTo>
                    <a:pt x="14273" y="7847"/>
                  </a:lnTo>
                  <a:lnTo>
                    <a:pt x="14538" y="7771"/>
                  </a:lnTo>
                  <a:lnTo>
                    <a:pt x="14803" y="7714"/>
                  </a:lnTo>
                  <a:lnTo>
                    <a:pt x="15088" y="7695"/>
                  </a:lnTo>
                  <a:close/>
                  <a:moveTo>
                    <a:pt x="7506" y="8112"/>
                  </a:moveTo>
                  <a:lnTo>
                    <a:pt x="7431" y="8169"/>
                  </a:lnTo>
                  <a:lnTo>
                    <a:pt x="7108" y="8415"/>
                  </a:lnTo>
                  <a:lnTo>
                    <a:pt x="6786" y="8624"/>
                  </a:lnTo>
                  <a:lnTo>
                    <a:pt x="6786" y="8453"/>
                  </a:lnTo>
                  <a:lnTo>
                    <a:pt x="6786" y="8264"/>
                  </a:lnTo>
                  <a:lnTo>
                    <a:pt x="7506" y="8112"/>
                  </a:lnTo>
                  <a:close/>
                  <a:moveTo>
                    <a:pt x="8833" y="6501"/>
                  </a:moveTo>
                  <a:lnTo>
                    <a:pt x="9402" y="6520"/>
                  </a:lnTo>
                  <a:lnTo>
                    <a:pt x="9970" y="6577"/>
                  </a:lnTo>
                  <a:lnTo>
                    <a:pt x="10520" y="6672"/>
                  </a:lnTo>
                  <a:lnTo>
                    <a:pt x="11089" y="6785"/>
                  </a:lnTo>
                  <a:lnTo>
                    <a:pt x="11373" y="6880"/>
                  </a:lnTo>
                  <a:lnTo>
                    <a:pt x="11790" y="7032"/>
                  </a:lnTo>
                  <a:lnTo>
                    <a:pt x="12302" y="7240"/>
                  </a:lnTo>
                  <a:lnTo>
                    <a:pt x="12813" y="7487"/>
                  </a:lnTo>
                  <a:lnTo>
                    <a:pt x="13060" y="7619"/>
                  </a:lnTo>
                  <a:lnTo>
                    <a:pt x="13287" y="7752"/>
                  </a:lnTo>
                  <a:lnTo>
                    <a:pt x="13458" y="7904"/>
                  </a:lnTo>
                  <a:lnTo>
                    <a:pt x="13609" y="8036"/>
                  </a:lnTo>
                  <a:lnTo>
                    <a:pt x="13666" y="8112"/>
                  </a:lnTo>
                  <a:lnTo>
                    <a:pt x="13704" y="8188"/>
                  </a:lnTo>
                  <a:lnTo>
                    <a:pt x="13723" y="8264"/>
                  </a:lnTo>
                  <a:lnTo>
                    <a:pt x="13742" y="8340"/>
                  </a:lnTo>
                  <a:lnTo>
                    <a:pt x="13723" y="8397"/>
                  </a:lnTo>
                  <a:lnTo>
                    <a:pt x="13704" y="8472"/>
                  </a:lnTo>
                  <a:lnTo>
                    <a:pt x="13647" y="8548"/>
                  </a:lnTo>
                  <a:lnTo>
                    <a:pt x="13590" y="8605"/>
                  </a:lnTo>
                  <a:lnTo>
                    <a:pt x="13553" y="8624"/>
                  </a:lnTo>
                  <a:lnTo>
                    <a:pt x="13496" y="8643"/>
                  </a:lnTo>
                  <a:lnTo>
                    <a:pt x="13477" y="8643"/>
                  </a:lnTo>
                  <a:lnTo>
                    <a:pt x="13458" y="8586"/>
                  </a:lnTo>
                  <a:lnTo>
                    <a:pt x="13439" y="8529"/>
                  </a:lnTo>
                  <a:lnTo>
                    <a:pt x="13401" y="8510"/>
                  </a:lnTo>
                  <a:lnTo>
                    <a:pt x="13344" y="8491"/>
                  </a:lnTo>
                  <a:lnTo>
                    <a:pt x="13287" y="8510"/>
                  </a:lnTo>
                  <a:lnTo>
                    <a:pt x="13173" y="8548"/>
                  </a:lnTo>
                  <a:lnTo>
                    <a:pt x="12832" y="8415"/>
                  </a:lnTo>
                  <a:lnTo>
                    <a:pt x="12510" y="8245"/>
                  </a:lnTo>
                  <a:lnTo>
                    <a:pt x="12055" y="7999"/>
                  </a:lnTo>
                  <a:lnTo>
                    <a:pt x="11354" y="7714"/>
                  </a:lnTo>
                  <a:lnTo>
                    <a:pt x="10634" y="7449"/>
                  </a:lnTo>
                  <a:lnTo>
                    <a:pt x="10198" y="7316"/>
                  </a:lnTo>
                  <a:lnTo>
                    <a:pt x="9743" y="7184"/>
                  </a:lnTo>
                  <a:lnTo>
                    <a:pt x="9307" y="7051"/>
                  </a:lnTo>
                  <a:lnTo>
                    <a:pt x="8852" y="6937"/>
                  </a:lnTo>
                  <a:lnTo>
                    <a:pt x="7942" y="6748"/>
                  </a:lnTo>
                  <a:lnTo>
                    <a:pt x="7033" y="6615"/>
                  </a:lnTo>
                  <a:lnTo>
                    <a:pt x="7203" y="6558"/>
                  </a:lnTo>
                  <a:lnTo>
                    <a:pt x="7260" y="6615"/>
                  </a:lnTo>
                  <a:lnTo>
                    <a:pt x="7336" y="6634"/>
                  </a:lnTo>
                  <a:lnTo>
                    <a:pt x="7374" y="6615"/>
                  </a:lnTo>
                  <a:lnTo>
                    <a:pt x="7734" y="6577"/>
                  </a:lnTo>
                  <a:lnTo>
                    <a:pt x="8113" y="6539"/>
                  </a:lnTo>
                  <a:lnTo>
                    <a:pt x="8473" y="6501"/>
                  </a:lnTo>
                  <a:close/>
                  <a:moveTo>
                    <a:pt x="13363" y="4852"/>
                  </a:moveTo>
                  <a:lnTo>
                    <a:pt x="13515" y="4909"/>
                  </a:lnTo>
                  <a:lnTo>
                    <a:pt x="13837" y="5118"/>
                  </a:lnTo>
                  <a:lnTo>
                    <a:pt x="14159" y="5345"/>
                  </a:lnTo>
                  <a:lnTo>
                    <a:pt x="14481" y="5591"/>
                  </a:lnTo>
                  <a:lnTo>
                    <a:pt x="14785" y="5838"/>
                  </a:lnTo>
                  <a:lnTo>
                    <a:pt x="14822" y="5876"/>
                  </a:lnTo>
                  <a:lnTo>
                    <a:pt x="14860" y="5895"/>
                  </a:lnTo>
                  <a:lnTo>
                    <a:pt x="15050" y="6065"/>
                  </a:lnTo>
                  <a:lnTo>
                    <a:pt x="15220" y="6217"/>
                  </a:lnTo>
                  <a:lnTo>
                    <a:pt x="15372" y="6387"/>
                  </a:lnTo>
                  <a:lnTo>
                    <a:pt x="15353" y="6463"/>
                  </a:lnTo>
                  <a:lnTo>
                    <a:pt x="15391" y="6539"/>
                  </a:lnTo>
                  <a:lnTo>
                    <a:pt x="15448" y="6596"/>
                  </a:lnTo>
                  <a:lnTo>
                    <a:pt x="15486" y="6615"/>
                  </a:lnTo>
                  <a:lnTo>
                    <a:pt x="15562" y="6615"/>
                  </a:lnTo>
                  <a:lnTo>
                    <a:pt x="15732" y="6842"/>
                  </a:lnTo>
                  <a:lnTo>
                    <a:pt x="15903" y="7089"/>
                  </a:lnTo>
                  <a:lnTo>
                    <a:pt x="16206" y="7582"/>
                  </a:lnTo>
                  <a:lnTo>
                    <a:pt x="16490" y="8112"/>
                  </a:lnTo>
                  <a:lnTo>
                    <a:pt x="16756" y="8624"/>
                  </a:lnTo>
                  <a:lnTo>
                    <a:pt x="16509" y="8643"/>
                  </a:lnTo>
                  <a:lnTo>
                    <a:pt x="16377" y="8624"/>
                  </a:lnTo>
                  <a:lnTo>
                    <a:pt x="16244" y="8586"/>
                  </a:lnTo>
                  <a:lnTo>
                    <a:pt x="16130" y="8491"/>
                  </a:lnTo>
                  <a:lnTo>
                    <a:pt x="16016" y="8359"/>
                  </a:lnTo>
                  <a:lnTo>
                    <a:pt x="15884" y="8207"/>
                  </a:lnTo>
                  <a:lnTo>
                    <a:pt x="15732" y="8055"/>
                  </a:lnTo>
                  <a:lnTo>
                    <a:pt x="15581" y="7923"/>
                  </a:lnTo>
                  <a:lnTo>
                    <a:pt x="15410" y="7809"/>
                  </a:lnTo>
                  <a:lnTo>
                    <a:pt x="15410" y="7657"/>
                  </a:lnTo>
                  <a:lnTo>
                    <a:pt x="15467" y="7619"/>
                  </a:lnTo>
                  <a:lnTo>
                    <a:pt x="15505" y="7563"/>
                  </a:lnTo>
                  <a:lnTo>
                    <a:pt x="15505" y="7487"/>
                  </a:lnTo>
                  <a:lnTo>
                    <a:pt x="15486" y="7430"/>
                  </a:lnTo>
                  <a:lnTo>
                    <a:pt x="15410" y="7335"/>
                  </a:lnTo>
                  <a:lnTo>
                    <a:pt x="15391" y="7278"/>
                  </a:lnTo>
                  <a:lnTo>
                    <a:pt x="15372" y="7240"/>
                  </a:lnTo>
                  <a:lnTo>
                    <a:pt x="15334" y="7202"/>
                  </a:lnTo>
                  <a:lnTo>
                    <a:pt x="15296" y="7184"/>
                  </a:lnTo>
                  <a:lnTo>
                    <a:pt x="14993" y="6861"/>
                  </a:lnTo>
                  <a:lnTo>
                    <a:pt x="14671" y="6558"/>
                  </a:lnTo>
                  <a:lnTo>
                    <a:pt x="14330" y="6274"/>
                  </a:lnTo>
                  <a:lnTo>
                    <a:pt x="13970" y="6008"/>
                  </a:lnTo>
                  <a:lnTo>
                    <a:pt x="13704" y="5838"/>
                  </a:lnTo>
                  <a:lnTo>
                    <a:pt x="13420" y="5686"/>
                  </a:lnTo>
                  <a:lnTo>
                    <a:pt x="12851" y="5402"/>
                  </a:lnTo>
                  <a:lnTo>
                    <a:pt x="12719" y="5364"/>
                  </a:lnTo>
                  <a:lnTo>
                    <a:pt x="12548" y="5307"/>
                  </a:lnTo>
                  <a:lnTo>
                    <a:pt x="12188" y="5193"/>
                  </a:lnTo>
                  <a:lnTo>
                    <a:pt x="12586" y="5023"/>
                  </a:lnTo>
                  <a:lnTo>
                    <a:pt x="12662" y="5004"/>
                  </a:lnTo>
                  <a:lnTo>
                    <a:pt x="12738" y="4947"/>
                  </a:lnTo>
                  <a:lnTo>
                    <a:pt x="12984" y="4871"/>
                  </a:lnTo>
                  <a:lnTo>
                    <a:pt x="13098" y="4852"/>
                  </a:lnTo>
                  <a:close/>
                  <a:moveTo>
                    <a:pt x="4076" y="6634"/>
                  </a:moveTo>
                  <a:lnTo>
                    <a:pt x="4133" y="6672"/>
                  </a:lnTo>
                  <a:lnTo>
                    <a:pt x="4190" y="6710"/>
                  </a:lnTo>
                  <a:lnTo>
                    <a:pt x="4265" y="6729"/>
                  </a:lnTo>
                  <a:lnTo>
                    <a:pt x="4379" y="6729"/>
                  </a:lnTo>
                  <a:lnTo>
                    <a:pt x="4607" y="7032"/>
                  </a:lnTo>
                  <a:lnTo>
                    <a:pt x="4815" y="7335"/>
                  </a:lnTo>
                  <a:lnTo>
                    <a:pt x="4569" y="7525"/>
                  </a:lnTo>
                  <a:lnTo>
                    <a:pt x="4341" y="7733"/>
                  </a:lnTo>
                  <a:lnTo>
                    <a:pt x="4152" y="7942"/>
                  </a:lnTo>
                  <a:lnTo>
                    <a:pt x="4057" y="8074"/>
                  </a:lnTo>
                  <a:lnTo>
                    <a:pt x="4000" y="8207"/>
                  </a:lnTo>
                  <a:lnTo>
                    <a:pt x="3981" y="8245"/>
                  </a:lnTo>
                  <a:lnTo>
                    <a:pt x="3981" y="8283"/>
                  </a:lnTo>
                  <a:lnTo>
                    <a:pt x="2920" y="8567"/>
                  </a:lnTo>
                  <a:lnTo>
                    <a:pt x="2029" y="8795"/>
                  </a:lnTo>
                  <a:lnTo>
                    <a:pt x="2484" y="8207"/>
                  </a:lnTo>
                  <a:lnTo>
                    <a:pt x="2939" y="7638"/>
                  </a:lnTo>
                  <a:lnTo>
                    <a:pt x="3185" y="7354"/>
                  </a:lnTo>
                  <a:lnTo>
                    <a:pt x="3450" y="7051"/>
                  </a:lnTo>
                  <a:lnTo>
                    <a:pt x="3602" y="6918"/>
                  </a:lnTo>
                  <a:lnTo>
                    <a:pt x="3754" y="6804"/>
                  </a:lnTo>
                  <a:lnTo>
                    <a:pt x="3905" y="6691"/>
                  </a:lnTo>
                  <a:lnTo>
                    <a:pt x="4076" y="6634"/>
                  </a:lnTo>
                  <a:close/>
                  <a:moveTo>
                    <a:pt x="569" y="7942"/>
                  </a:moveTo>
                  <a:lnTo>
                    <a:pt x="1195" y="8112"/>
                  </a:lnTo>
                  <a:lnTo>
                    <a:pt x="1233" y="8112"/>
                  </a:lnTo>
                  <a:lnTo>
                    <a:pt x="1309" y="8093"/>
                  </a:lnTo>
                  <a:lnTo>
                    <a:pt x="1365" y="8055"/>
                  </a:lnTo>
                  <a:lnTo>
                    <a:pt x="1441" y="8207"/>
                  </a:lnTo>
                  <a:lnTo>
                    <a:pt x="1498" y="8359"/>
                  </a:lnTo>
                  <a:lnTo>
                    <a:pt x="1536" y="8529"/>
                  </a:lnTo>
                  <a:lnTo>
                    <a:pt x="1555" y="8719"/>
                  </a:lnTo>
                  <a:lnTo>
                    <a:pt x="1347" y="8738"/>
                  </a:lnTo>
                  <a:lnTo>
                    <a:pt x="1138" y="8757"/>
                  </a:lnTo>
                  <a:lnTo>
                    <a:pt x="949" y="8814"/>
                  </a:lnTo>
                  <a:lnTo>
                    <a:pt x="759" y="8889"/>
                  </a:lnTo>
                  <a:lnTo>
                    <a:pt x="683" y="8415"/>
                  </a:lnTo>
                  <a:lnTo>
                    <a:pt x="569" y="7942"/>
                  </a:lnTo>
                  <a:close/>
                  <a:moveTo>
                    <a:pt x="15353" y="8188"/>
                  </a:moveTo>
                  <a:lnTo>
                    <a:pt x="15524" y="8378"/>
                  </a:lnTo>
                  <a:lnTo>
                    <a:pt x="15675" y="8586"/>
                  </a:lnTo>
                  <a:lnTo>
                    <a:pt x="15846" y="8757"/>
                  </a:lnTo>
                  <a:lnTo>
                    <a:pt x="15941" y="8851"/>
                  </a:lnTo>
                  <a:lnTo>
                    <a:pt x="16035" y="8927"/>
                  </a:lnTo>
                  <a:lnTo>
                    <a:pt x="15998" y="8984"/>
                  </a:lnTo>
                  <a:lnTo>
                    <a:pt x="15979" y="9098"/>
                  </a:lnTo>
                  <a:lnTo>
                    <a:pt x="15960" y="9193"/>
                  </a:lnTo>
                  <a:lnTo>
                    <a:pt x="15865" y="9382"/>
                  </a:lnTo>
                  <a:lnTo>
                    <a:pt x="15732" y="9174"/>
                  </a:lnTo>
                  <a:lnTo>
                    <a:pt x="15581" y="8984"/>
                  </a:lnTo>
                  <a:lnTo>
                    <a:pt x="15410" y="8795"/>
                  </a:lnTo>
                  <a:lnTo>
                    <a:pt x="15239" y="8624"/>
                  </a:lnTo>
                  <a:lnTo>
                    <a:pt x="15296" y="8415"/>
                  </a:lnTo>
                  <a:lnTo>
                    <a:pt x="15353" y="8188"/>
                  </a:lnTo>
                  <a:close/>
                  <a:moveTo>
                    <a:pt x="16964" y="8927"/>
                  </a:moveTo>
                  <a:lnTo>
                    <a:pt x="16926" y="9079"/>
                  </a:lnTo>
                  <a:lnTo>
                    <a:pt x="16907" y="9230"/>
                  </a:lnTo>
                  <a:lnTo>
                    <a:pt x="16907" y="9363"/>
                  </a:lnTo>
                  <a:lnTo>
                    <a:pt x="16926" y="9515"/>
                  </a:lnTo>
                  <a:lnTo>
                    <a:pt x="16225" y="9401"/>
                  </a:lnTo>
                  <a:lnTo>
                    <a:pt x="16282" y="9212"/>
                  </a:lnTo>
                  <a:lnTo>
                    <a:pt x="16339" y="9003"/>
                  </a:lnTo>
                  <a:lnTo>
                    <a:pt x="16358" y="9003"/>
                  </a:lnTo>
                  <a:lnTo>
                    <a:pt x="16509" y="8984"/>
                  </a:lnTo>
                  <a:lnTo>
                    <a:pt x="16661" y="8965"/>
                  </a:lnTo>
                  <a:lnTo>
                    <a:pt x="16964" y="8927"/>
                  </a:lnTo>
                  <a:close/>
                  <a:moveTo>
                    <a:pt x="10539" y="7790"/>
                  </a:moveTo>
                  <a:lnTo>
                    <a:pt x="11108" y="7999"/>
                  </a:lnTo>
                  <a:lnTo>
                    <a:pt x="11676" y="8226"/>
                  </a:lnTo>
                  <a:lnTo>
                    <a:pt x="12245" y="8453"/>
                  </a:lnTo>
                  <a:lnTo>
                    <a:pt x="12813" y="8719"/>
                  </a:lnTo>
                  <a:lnTo>
                    <a:pt x="12529" y="8870"/>
                  </a:lnTo>
                  <a:lnTo>
                    <a:pt x="12264" y="9022"/>
                  </a:lnTo>
                  <a:lnTo>
                    <a:pt x="11998" y="9193"/>
                  </a:lnTo>
                  <a:lnTo>
                    <a:pt x="11733" y="9382"/>
                  </a:lnTo>
                  <a:lnTo>
                    <a:pt x="11695" y="9420"/>
                  </a:lnTo>
                  <a:lnTo>
                    <a:pt x="11676" y="9458"/>
                  </a:lnTo>
                  <a:lnTo>
                    <a:pt x="11657" y="9496"/>
                  </a:lnTo>
                  <a:lnTo>
                    <a:pt x="11657" y="9534"/>
                  </a:lnTo>
                  <a:lnTo>
                    <a:pt x="11240" y="9344"/>
                  </a:lnTo>
                  <a:lnTo>
                    <a:pt x="10804" y="9193"/>
                  </a:lnTo>
                  <a:lnTo>
                    <a:pt x="10368" y="9041"/>
                  </a:lnTo>
                  <a:lnTo>
                    <a:pt x="9913" y="8908"/>
                  </a:lnTo>
                  <a:lnTo>
                    <a:pt x="10236" y="8776"/>
                  </a:lnTo>
                  <a:lnTo>
                    <a:pt x="10577" y="8662"/>
                  </a:lnTo>
                  <a:lnTo>
                    <a:pt x="10918" y="8548"/>
                  </a:lnTo>
                  <a:lnTo>
                    <a:pt x="11278" y="8453"/>
                  </a:lnTo>
                  <a:lnTo>
                    <a:pt x="11335" y="8415"/>
                  </a:lnTo>
                  <a:lnTo>
                    <a:pt x="11373" y="8378"/>
                  </a:lnTo>
                  <a:lnTo>
                    <a:pt x="11392" y="8321"/>
                  </a:lnTo>
                  <a:lnTo>
                    <a:pt x="11392" y="8264"/>
                  </a:lnTo>
                  <a:lnTo>
                    <a:pt x="11373" y="8226"/>
                  </a:lnTo>
                  <a:lnTo>
                    <a:pt x="11335" y="8169"/>
                  </a:lnTo>
                  <a:lnTo>
                    <a:pt x="11297" y="8131"/>
                  </a:lnTo>
                  <a:lnTo>
                    <a:pt x="11183" y="8131"/>
                  </a:lnTo>
                  <a:lnTo>
                    <a:pt x="10842" y="8226"/>
                  </a:lnTo>
                  <a:lnTo>
                    <a:pt x="10482" y="8340"/>
                  </a:lnTo>
                  <a:lnTo>
                    <a:pt x="10141" y="8472"/>
                  </a:lnTo>
                  <a:lnTo>
                    <a:pt x="9800" y="8605"/>
                  </a:lnTo>
                  <a:lnTo>
                    <a:pt x="9724" y="8397"/>
                  </a:lnTo>
                  <a:lnTo>
                    <a:pt x="9629" y="8188"/>
                  </a:lnTo>
                  <a:lnTo>
                    <a:pt x="9819" y="8112"/>
                  </a:lnTo>
                  <a:lnTo>
                    <a:pt x="10425" y="7904"/>
                  </a:lnTo>
                  <a:lnTo>
                    <a:pt x="10463" y="7885"/>
                  </a:lnTo>
                  <a:lnTo>
                    <a:pt x="10501" y="7847"/>
                  </a:lnTo>
                  <a:lnTo>
                    <a:pt x="10539" y="7790"/>
                  </a:lnTo>
                  <a:close/>
                  <a:moveTo>
                    <a:pt x="14917" y="8776"/>
                  </a:moveTo>
                  <a:lnTo>
                    <a:pt x="15145" y="9003"/>
                  </a:lnTo>
                  <a:lnTo>
                    <a:pt x="15353" y="9230"/>
                  </a:lnTo>
                  <a:lnTo>
                    <a:pt x="15543" y="9477"/>
                  </a:lnTo>
                  <a:lnTo>
                    <a:pt x="15694" y="9761"/>
                  </a:lnTo>
                  <a:lnTo>
                    <a:pt x="15732" y="9799"/>
                  </a:lnTo>
                  <a:lnTo>
                    <a:pt x="15751" y="9818"/>
                  </a:lnTo>
                  <a:lnTo>
                    <a:pt x="15694" y="9951"/>
                  </a:lnTo>
                  <a:lnTo>
                    <a:pt x="15637" y="10083"/>
                  </a:lnTo>
                  <a:lnTo>
                    <a:pt x="14822" y="9856"/>
                  </a:lnTo>
                  <a:lnTo>
                    <a:pt x="13988" y="9647"/>
                  </a:lnTo>
                  <a:lnTo>
                    <a:pt x="13590" y="9553"/>
                  </a:lnTo>
                  <a:lnTo>
                    <a:pt x="13173" y="9477"/>
                  </a:lnTo>
                  <a:lnTo>
                    <a:pt x="12757" y="9420"/>
                  </a:lnTo>
                  <a:lnTo>
                    <a:pt x="12321" y="9363"/>
                  </a:lnTo>
                  <a:lnTo>
                    <a:pt x="12757" y="9117"/>
                  </a:lnTo>
                  <a:lnTo>
                    <a:pt x="13192" y="8908"/>
                  </a:lnTo>
                  <a:lnTo>
                    <a:pt x="13230" y="8927"/>
                  </a:lnTo>
                  <a:lnTo>
                    <a:pt x="13249" y="8984"/>
                  </a:lnTo>
                  <a:lnTo>
                    <a:pt x="13268" y="9022"/>
                  </a:lnTo>
                  <a:lnTo>
                    <a:pt x="13325" y="9060"/>
                  </a:lnTo>
                  <a:lnTo>
                    <a:pt x="13420" y="9060"/>
                  </a:lnTo>
                  <a:lnTo>
                    <a:pt x="13477" y="9041"/>
                  </a:lnTo>
                  <a:lnTo>
                    <a:pt x="13553" y="9060"/>
                  </a:lnTo>
                  <a:lnTo>
                    <a:pt x="13628" y="9060"/>
                  </a:lnTo>
                  <a:lnTo>
                    <a:pt x="13666" y="9022"/>
                  </a:lnTo>
                  <a:lnTo>
                    <a:pt x="13685" y="9003"/>
                  </a:lnTo>
                  <a:lnTo>
                    <a:pt x="14292" y="8889"/>
                  </a:lnTo>
                  <a:lnTo>
                    <a:pt x="14917" y="8776"/>
                  </a:lnTo>
                  <a:close/>
                  <a:moveTo>
                    <a:pt x="8852" y="8017"/>
                  </a:moveTo>
                  <a:lnTo>
                    <a:pt x="8170" y="8605"/>
                  </a:lnTo>
                  <a:lnTo>
                    <a:pt x="7450" y="9136"/>
                  </a:lnTo>
                  <a:lnTo>
                    <a:pt x="6729" y="9629"/>
                  </a:lnTo>
                  <a:lnTo>
                    <a:pt x="5971" y="10102"/>
                  </a:lnTo>
                  <a:lnTo>
                    <a:pt x="5952" y="10121"/>
                  </a:lnTo>
                  <a:lnTo>
                    <a:pt x="5933" y="10102"/>
                  </a:lnTo>
                  <a:lnTo>
                    <a:pt x="5649" y="10027"/>
                  </a:lnTo>
                  <a:lnTo>
                    <a:pt x="5346" y="9989"/>
                  </a:lnTo>
                  <a:lnTo>
                    <a:pt x="5061" y="9951"/>
                  </a:lnTo>
                  <a:lnTo>
                    <a:pt x="4720" y="9951"/>
                  </a:lnTo>
                  <a:lnTo>
                    <a:pt x="5232" y="9761"/>
                  </a:lnTo>
                  <a:lnTo>
                    <a:pt x="5744" y="9553"/>
                  </a:lnTo>
                  <a:lnTo>
                    <a:pt x="6255" y="9325"/>
                  </a:lnTo>
                  <a:lnTo>
                    <a:pt x="6729" y="9041"/>
                  </a:lnTo>
                  <a:lnTo>
                    <a:pt x="7108" y="8814"/>
                  </a:lnTo>
                  <a:lnTo>
                    <a:pt x="7450" y="8567"/>
                  </a:lnTo>
                  <a:lnTo>
                    <a:pt x="7772" y="8340"/>
                  </a:lnTo>
                  <a:lnTo>
                    <a:pt x="7942" y="8245"/>
                  </a:lnTo>
                  <a:lnTo>
                    <a:pt x="8094" y="8169"/>
                  </a:lnTo>
                  <a:lnTo>
                    <a:pt x="8265" y="8093"/>
                  </a:lnTo>
                  <a:lnTo>
                    <a:pt x="8435" y="8055"/>
                  </a:lnTo>
                  <a:lnTo>
                    <a:pt x="8606" y="8036"/>
                  </a:lnTo>
                  <a:lnTo>
                    <a:pt x="8795" y="8017"/>
                  </a:lnTo>
                  <a:close/>
                  <a:moveTo>
                    <a:pt x="9497" y="9155"/>
                  </a:moveTo>
                  <a:lnTo>
                    <a:pt x="9838" y="9230"/>
                  </a:lnTo>
                  <a:lnTo>
                    <a:pt x="10160" y="9325"/>
                  </a:lnTo>
                  <a:lnTo>
                    <a:pt x="10482" y="9420"/>
                  </a:lnTo>
                  <a:lnTo>
                    <a:pt x="10804" y="9534"/>
                  </a:lnTo>
                  <a:lnTo>
                    <a:pt x="11127" y="9666"/>
                  </a:lnTo>
                  <a:lnTo>
                    <a:pt x="11430" y="9799"/>
                  </a:lnTo>
                  <a:lnTo>
                    <a:pt x="11752" y="9951"/>
                  </a:lnTo>
                  <a:lnTo>
                    <a:pt x="12055" y="10102"/>
                  </a:lnTo>
                  <a:lnTo>
                    <a:pt x="11828" y="10368"/>
                  </a:lnTo>
                  <a:lnTo>
                    <a:pt x="11127" y="10102"/>
                  </a:lnTo>
                  <a:lnTo>
                    <a:pt x="10406" y="9875"/>
                  </a:lnTo>
                  <a:lnTo>
                    <a:pt x="9667" y="9685"/>
                  </a:lnTo>
                  <a:lnTo>
                    <a:pt x="8928" y="9553"/>
                  </a:lnTo>
                  <a:lnTo>
                    <a:pt x="9497" y="9155"/>
                  </a:lnTo>
                  <a:close/>
                  <a:moveTo>
                    <a:pt x="5554" y="8188"/>
                  </a:moveTo>
                  <a:lnTo>
                    <a:pt x="5611" y="8378"/>
                  </a:lnTo>
                  <a:lnTo>
                    <a:pt x="5649" y="8548"/>
                  </a:lnTo>
                  <a:lnTo>
                    <a:pt x="5668" y="8719"/>
                  </a:lnTo>
                  <a:lnTo>
                    <a:pt x="5687" y="8927"/>
                  </a:lnTo>
                  <a:lnTo>
                    <a:pt x="5706" y="9003"/>
                  </a:lnTo>
                  <a:lnTo>
                    <a:pt x="5744" y="9041"/>
                  </a:lnTo>
                  <a:lnTo>
                    <a:pt x="5801" y="9079"/>
                  </a:lnTo>
                  <a:lnTo>
                    <a:pt x="5857" y="9098"/>
                  </a:lnTo>
                  <a:lnTo>
                    <a:pt x="5914" y="9079"/>
                  </a:lnTo>
                  <a:lnTo>
                    <a:pt x="5971" y="9041"/>
                  </a:lnTo>
                  <a:lnTo>
                    <a:pt x="6009" y="9003"/>
                  </a:lnTo>
                  <a:lnTo>
                    <a:pt x="6009" y="8927"/>
                  </a:lnTo>
                  <a:lnTo>
                    <a:pt x="6009" y="8738"/>
                  </a:lnTo>
                  <a:lnTo>
                    <a:pt x="5990" y="8567"/>
                  </a:lnTo>
                  <a:lnTo>
                    <a:pt x="5952" y="8397"/>
                  </a:lnTo>
                  <a:lnTo>
                    <a:pt x="5914" y="8226"/>
                  </a:lnTo>
                  <a:lnTo>
                    <a:pt x="6350" y="8207"/>
                  </a:lnTo>
                  <a:lnTo>
                    <a:pt x="6388" y="8264"/>
                  </a:lnTo>
                  <a:lnTo>
                    <a:pt x="6445" y="8302"/>
                  </a:lnTo>
                  <a:lnTo>
                    <a:pt x="6445" y="8340"/>
                  </a:lnTo>
                  <a:lnTo>
                    <a:pt x="6464" y="8662"/>
                  </a:lnTo>
                  <a:lnTo>
                    <a:pt x="6483" y="8738"/>
                  </a:lnTo>
                  <a:lnTo>
                    <a:pt x="6540" y="8795"/>
                  </a:lnTo>
                  <a:lnTo>
                    <a:pt x="6085" y="9041"/>
                  </a:lnTo>
                  <a:lnTo>
                    <a:pt x="5611" y="9268"/>
                  </a:lnTo>
                  <a:lnTo>
                    <a:pt x="5118" y="9458"/>
                  </a:lnTo>
                  <a:lnTo>
                    <a:pt x="4625" y="9629"/>
                  </a:lnTo>
                  <a:lnTo>
                    <a:pt x="4569" y="9629"/>
                  </a:lnTo>
                  <a:lnTo>
                    <a:pt x="4512" y="9647"/>
                  </a:lnTo>
                  <a:lnTo>
                    <a:pt x="3924" y="9875"/>
                  </a:lnTo>
                  <a:lnTo>
                    <a:pt x="3337" y="10083"/>
                  </a:lnTo>
                  <a:lnTo>
                    <a:pt x="2730" y="10292"/>
                  </a:lnTo>
                  <a:lnTo>
                    <a:pt x="2124" y="10481"/>
                  </a:lnTo>
                  <a:lnTo>
                    <a:pt x="1934" y="10519"/>
                  </a:lnTo>
                  <a:lnTo>
                    <a:pt x="1764" y="10538"/>
                  </a:lnTo>
                  <a:lnTo>
                    <a:pt x="1669" y="10519"/>
                  </a:lnTo>
                  <a:lnTo>
                    <a:pt x="1593" y="10519"/>
                  </a:lnTo>
                  <a:lnTo>
                    <a:pt x="1517" y="10481"/>
                  </a:lnTo>
                  <a:lnTo>
                    <a:pt x="1441" y="10444"/>
                  </a:lnTo>
                  <a:lnTo>
                    <a:pt x="1328" y="10349"/>
                  </a:lnTo>
                  <a:lnTo>
                    <a:pt x="1233" y="10216"/>
                  </a:lnTo>
                  <a:lnTo>
                    <a:pt x="1157" y="10064"/>
                  </a:lnTo>
                  <a:lnTo>
                    <a:pt x="1100" y="9913"/>
                  </a:lnTo>
                  <a:lnTo>
                    <a:pt x="986" y="9534"/>
                  </a:lnTo>
                  <a:lnTo>
                    <a:pt x="1233" y="9420"/>
                  </a:lnTo>
                  <a:lnTo>
                    <a:pt x="1479" y="9325"/>
                  </a:lnTo>
                  <a:lnTo>
                    <a:pt x="1726" y="9230"/>
                  </a:lnTo>
                  <a:lnTo>
                    <a:pt x="1972" y="9155"/>
                  </a:lnTo>
                  <a:lnTo>
                    <a:pt x="3014" y="8889"/>
                  </a:lnTo>
                  <a:lnTo>
                    <a:pt x="5554" y="8188"/>
                  </a:lnTo>
                  <a:close/>
                  <a:moveTo>
                    <a:pt x="4796" y="10273"/>
                  </a:moveTo>
                  <a:lnTo>
                    <a:pt x="5175" y="10292"/>
                  </a:lnTo>
                  <a:lnTo>
                    <a:pt x="5554" y="10349"/>
                  </a:lnTo>
                  <a:lnTo>
                    <a:pt x="5611" y="10368"/>
                  </a:lnTo>
                  <a:lnTo>
                    <a:pt x="5668" y="10406"/>
                  </a:lnTo>
                  <a:lnTo>
                    <a:pt x="5687" y="10444"/>
                  </a:lnTo>
                  <a:lnTo>
                    <a:pt x="5706" y="10500"/>
                  </a:lnTo>
                  <a:lnTo>
                    <a:pt x="5744" y="10652"/>
                  </a:lnTo>
                  <a:lnTo>
                    <a:pt x="5744" y="10804"/>
                  </a:lnTo>
                  <a:lnTo>
                    <a:pt x="5459" y="10766"/>
                  </a:lnTo>
                  <a:lnTo>
                    <a:pt x="4910" y="10766"/>
                  </a:lnTo>
                  <a:lnTo>
                    <a:pt x="4625" y="10804"/>
                  </a:lnTo>
                  <a:lnTo>
                    <a:pt x="4607" y="10273"/>
                  </a:lnTo>
                  <a:close/>
                  <a:moveTo>
                    <a:pt x="9212" y="8245"/>
                  </a:moveTo>
                  <a:lnTo>
                    <a:pt x="9288" y="8283"/>
                  </a:lnTo>
                  <a:lnTo>
                    <a:pt x="9326" y="8340"/>
                  </a:lnTo>
                  <a:lnTo>
                    <a:pt x="9383" y="8397"/>
                  </a:lnTo>
                  <a:lnTo>
                    <a:pt x="9421" y="8472"/>
                  </a:lnTo>
                  <a:lnTo>
                    <a:pt x="9421" y="8529"/>
                  </a:lnTo>
                  <a:lnTo>
                    <a:pt x="9421" y="8605"/>
                  </a:lnTo>
                  <a:lnTo>
                    <a:pt x="9383" y="8681"/>
                  </a:lnTo>
                  <a:lnTo>
                    <a:pt x="9307" y="8832"/>
                  </a:lnTo>
                  <a:lnTo>
                    <a:pt x="9155" y="8984"/>
                  </a:lnTo>
                  <a:lnTo>
                    <a:pt x="8966" y="9155"/>
                  </a:lnTo>
                  <a:lnTo>
                    <a:pt x="8738" y="9325"/>
                  </a:lnTo>
                  <a:lnTo>
                    <a:pt x="8492" y="9496"/>
                  </a:lnTo>
                  <a:lnTo>
                    <a:pt x="8208" y="9685"/>
                  </a:lnTo>
                  <a:lnTo>
                    <a:pt x="7620" y="10027"/>
                  </a:lnTo>
                  <a:lnTo>
                    <a:pt x="7033" y="10330"/>
                  </a:lnTo>
                  <a:lnTo>
                    <a:pt x="6483" y="10614"/>
                  </a:lnTo>
                  <a:lnTo>
                    <a:pt x="6047" y="10804"/>
                  </a:lnTo>
                  <a:lnTo>
                    <a:pt x="6047" y="10406"/>
                  </a:lnTo>
                  <a:lnTo>
                    <a:pt x="6085" y="10406"/>
                  </a:lnTo>
                  <a:lnTo>
                    <a:pt x="6123" y="10387"/>
                  </a:lnTo>
                  <a:lnTo>
                    <a:pt x="6559" y="10140"/>
                  </a:lnTo>
                  <a:lnTo>
                    <a:pt x="6976" y="9875"/>
                  </a:lnTo>
                  <a:lnTo>
                    <a:pt x="7393" y="9591"/>
                  </a:lnTo>
                  <a:lnTo>
                    <a:pt x="7791" y="9306"/>
                  </a:lnTo>
                  <a:lnTo>
                    <a:pt x="8151" y="9041"/>
                  </a:lnTo>
                  <a:lnTo>
                    <a:pt x="8492" y="8757"/>
                  </a:lnTo>
                  <a:lnTo>
                    <a:pt x="8644" y="8624"/>
                  </a:lnTo>
                  <a:lnTo>
                    <a:pt x="8814" y="8453"/>
                  </a:lnTo>
                  <a:lnTo>
                    <a:pt x="8909" y="8378"/>
                  </a:lnTo>
                  <a:lnTo>
                    <a:pt x="8985" y="8302"/>
                  </a:lnTo>
                  <a:lnTo>
                    <a:pt x="9080" y="8264"/>
                  </a:lnTo>
                  <a:lnTo>
                    <a:pt x="9155" y="8245"/>
                  </a:lnTo>
                  <a:close/>
                  <a:moveTo>
                    <a:pt x="8530" y="9799"/>
                  </a:moveTo>
                  <a:lnTo>
                    <a:pt x="8606" y="9837"/>
                  </a:lnTo>
                  <a:lnTo>
                    <a:pt x="8985" y="9894"/>
                  </a:lnTo>
                  <a:lnTo>
                    <a:pt x="9383" y="9970"/>
                  </a:lnTo>
                  <a:lnTo>
                    <a:pt x="9781" y="10064"/>
                  </a:lnTo>
                  <a:lnTo>
                    <a:pt x="10160" y="10159"/>
                  </a:lnTo>
                  <a:lnTo>
                    <a:pt x="10539" y="10273"/>
                  </a:lnTo>
                  <a:lnTo>
                    <a:pt x="10918" y="10387"/>
                  </a:lnTo>
                  <a:lnTo>
                    <a:pt x="11297" y="10519"/>
                  </a:lnTo>
                  <a:lnTo>
                    <a:pt x="11676" y="10652"/>
                  </a:lnTo>
                  <a:lnTo>
                    <a:pt x="11525" y="10804"/>
                  </a:lnTo>
                  <a:lnTo>
                    <a:pt x="11411" y="10974"/>
                  </a:lnTo>
                  <a:lnTo>
                    <a:pt x="11373" y="11031"/>
                  </a:lnTo>
                  <a:lnTo>
                    <a:pt x="11316" y="11050"/>
                  </a:lnTo>
                  <a:lnTo>
                    <a:pt x="11259" y="11069"/>
                  </a:lnTo>
                  <a:lnTo>
                    <a:pt x="11183" y="11069"/>
                  </a:lnTo>
                  <a:lnTo>
                    <a:pt x="11032" y="11050"/>
                  </a:lnTo>
                  <a:lnTo>
                    <a:pt x="10842" y="11012"/>
                  </a:lnTo>
                  <a:lnTo>
                    <a:pt x="10653" y="10936"/>
                  </a:lnTo>
                  <a:lnTo>
                    <a:pt x="10463" y="10860"/>
                  </a:lnTo>
                  <a:lnTo>
                    <a:pt x="9876" y="10595"/>
                  </a:lnTo>
                  <a:lnTo>
                    <a:pt x="9402" y="10425"/>
                  </a:lnTo>
                  <a:lnTo>
                    <a:pt x="8928" y="10311"/>
                  </a:lnTo>
                  <a:lnTo>
                    <a:pt x="8435" y="10216"/>
                  </a:lnTo>
                  <a:lnTo>
                    <a:pt x="7942" y="10159"/>
                  </a:lnTo>
                  <a:lnTo>
                    <a:pt x="8530" y="9799"/>
                  </a:lnTo>
                  <a:close/>
                  <a:moveTo>
                    <a:pt x="15183" y="0"/>
                  </a:moveTo>
                  <a:lnTo>
                    <a:pt x="15107" y="19"/>
                  </a:lnTo>
                  <a:lnTo>
                    <a:pt x="15069" y="57"/>
                  </a:lnTo>
                  <a:lnTo>
                    <a:pt x="15031" y="114"/>
                  </a:lnTo>
                  <a:lnTo>
                    <a:pt x="15031" y="171"/>
                  </a:lnTo>
                  <a:lnTo>
                    <a:pt x="15050" y="228"/>
                  </a:lnTo>
                  <a:lnTo>
                    <a:pt x="15069" y="284"/>
                  </a:lnTo>
                  <a:lnTo>
                    <a:pt x="15126" y="322"/>
                  </a:lnTo>
                  <a:lnTo>
                    <a:pt x="15183" y="341"/>
                  </a:lnTo>
                  <a:lnTo>
                    <a:pt x="15524" y="360"/>
                  </a:lnTo>
                  <a:lnTo>
                    <a:pt x="15865" y="417"/>
                  </a:lnTo>
                  <a:lnTo>
                    <a:pt x="16509" y="531"/>
                  </a:lnTo>
                  <a:lnTo>
                    <a:pt x="17059" y="682"/>
                  </a:lnTo>
                  <a:lnTo>
                    <a:pt x="17267" y="758"/>
                  </a:lnTo>
                  <a:lnTo>
                    <a:pt x="17457" y="815"/>
                  </a:lnTo>
                  <a:lnTo>
                    <a:pt x="17609" y="891"/>
                  </a:lnTo>
                  <a:lnTo>
                    <a:pt x="17722" y="986"/>
                  </a:lnTo>
                  <a:lnTo>
                    <a:pt x="17817" y="1080"/>
                  </a:lnTo>
                  <a:lnTo>
                    <a:pt x="17855" y="1213"/>
                  </a:lnTo>
                  <a:lnTo>
                    <a:pt x="17874" y="1346"/>
                  </a:lnTo>
                  <a:lnTo>
                    <a:pt x="17874" y="1497"/>
                  </a:lnTo>
                  <a:lnTo>
                    <a:pt x="17817" y="1668"/>
                  </a:lnTo>
                  <a:lnTo>
                    <a:pt x="17533" y="1516"/>
                  </a:lnTo>
                  <a:lnTo>
                    <a:pt x="17248" y="1384"/>
                  </a:lnTo>
                  <a:lnTo>
                    <a:pt x="16945" y="1270"/>
                  </a:lnTo>
                  <a:lnTo>
                    <a:pt x="16642" y="1175"/>
                  </a:lnTo>
                  <a:lnTo>
                    <a:pt x="16566" y="1156"/>
                  </a:lnTo>
                  <a:lnTo>
                    <a:pt x="16490" y="1156"/>
                  </a:lnTo>
                  <a:lnTo>
                    <a:pt x="16320" y="1175"/>
                  </a:lnTo>
                  <a:lnTo>
                    <a:pt x="16149" y="1194"/>
                  </a:lnTo>
                  <a:lnTo>
                    <a:pt x="16016" y="1175"/>
                  </a:lnTo>
                  <a:lnTo>
                    <a:pt x="15941" y="1137"/>
                  </a:lnTo>
                  <a:lnTo>
                    <a:pt x="15865" y="1099"/>
                  </a:lnTo>
                  <a:lnTo>
                    <a:pt x="15751" y="1043"/>
                  </a:lnTo>
                  <a:lnTo>
                    <a:pt x="15637" y="1005"/>
                  </a:lnTo>
                  <a:lnTo>
                    <a:pt x="15505" y="986"/>
                  </a:lnTo>
                  <a:lnTo>
                    <a:pt x="15201" y="986"/>
                  </a:lnTo>
                  <a:lnTo>
                    <a:pt x="15050" y="1024"/>
                  </a:lnTo>
                  <a:lnTo>
                    <a:pt x="14917" y="1062"/>
                  </a:lnTo>
                  <a:lnTo>
                    <a:pt x="14652" y="1156"/>
                  </a:lnTo>
                  <a:lnTo>
                    <a:pt x="14462" y="1232"/>
                  </a:lnTo>
                  <a:lnTo>
                    <a:pt x="14273" y="1289"/>
                  </a:lnTo>
                  <a:lnTo>
                    <a:pt x="13875" y="1384"/>
                  </a:lnTo>
                  <a:lnTo>
                    <a:pt x="13496" y="1441"/>
                  </a:lnTo>
                  <a:lnTo>
                    <a:pt x="13079" y="1497"/>
                  </a:lnTo>
                  <a:lnTo>
                    <a:pt x="12927" y="1535"/>
                  </a:lnTo>
                  <a:lnTo>
                    <a:pt x="12794" y="1592"/>
                  </a:lnTo>
                  <a:lnTo>
                    <a:pt x="12662" y="1649"/>
                  </a:lnTo>
                  <a:lnTo>
                    <a:pt x="12548" y="1725"/>
                  </a:lnTo>
                  <a:lnTo>
                    <a:pt x="12453" y="1820"/>
                  </a:lnTo>
                  <a:lnTo>
                    <a:pt x="12358" y="1933"/>
                  </a:lnTo>
                  <a:lnTo>
                    <a:pt x="12264" y="2047"/>
                  </a:lnTo>
                  <a:lnTo>
                    <a:pt x="12207" y="2180"/>
                  </a:lnTo>
                  <a:lnTo>
                    <a:pt x="12017" y="2104"/>
                  </a:lnTo>
                  <a:lnTo>
                    <a:pt x="11960" y="2066"/>
                  </a:lnTo>
                  <a:lnTo>
                    <a:pt x="11904" y="1971"/>
                  </a:lnTo>
                  <a:lnTo>
                    <a:pt x="11847" y="1895"/>
                  </a:lnTo>
                  <a:lnTo>
                    <a:pt x="11847" y="1820"/>
                  </a:lnTo>
                  <a:lnTo>
                    <a:pt x="11866" y="1744"/>
                  </a:lnTo>
                  <a:lnTo>
                    <a:pt x="11885" y="1668"/>
                  </a:lnTo>
                  <a:lnTo>
                    <a:pt x="11942" y="1573"/>
                  </a:lnTo>
                  <a:lnTo>
                    <a:pt x="12074" y="1403"/>
                  </a:lnTo>
                  <a:lnTo>
                    <a:pt x="12226" y="1213"/>
                  </a:lnTo>
                  <a:lnTo>
                    <a:pt x="12396" y="1062"/>
                  </a:lnTo>
                  <a:lnTo>
                    <a:pt x="12567" y="929"/>
                  </a:lnTo>
                  <a:lnTo>
                    <a:pt x="12794" y="758"/>
                  </a:lnTo>
                  <a:lnTo>
                    <a:pt x="12984" y="663"/>
                  </a:lnTo>
                  <a:lnTo>
                    <a:pt x="13173" y="588"/>
                  </a:lnTo>
                  <a:lnTo>
                    <a:pt x="13363" y="531"/>
                  </a:lnTo>
                  <a:lnTo>
                    <a:pt x="13571" y="474"/>
                  </a:lnTo>
                  <a:lnTo>
                    <a:pt x="13988" y="398"/>
                  </a:lnTo>
                  <a:lnTo>
                    <a:pt x="14386" y="341"/>
                  </a:lnTo>
                  <a:lnTo>
                    <a:pt x="14462" y="322"/>
                  </a:lnTo>
                  <a:lnTo>
                    <a:pt x="14500" y="284"/>
                  </a:lnTo>
                  <a:lnTo>
                    <a:pt x="14519" y="228"/>
                  </a:lnTo>
                  <a:lnTo>
                    <a:pt x="14519" y="171"/>
                  </a:lnTo>
                  <a:lnTo>
                    <a:pt x="14481" y="114"/>
                  </a:lnTo>
                  <a:lnTo>
                    <a:pt x="14443" y="76"/>
                  </a:lnTo>
                  <a:lnTo>
                    <a:pt x="14405" y="38"/>
                  </a:lnTo>
                  <a:lnTo>
                    <a:pt x="14330" y="19"/>
                  </a:lnTo>
                  <a:lnTo>
                    <a:pt x="14311" y="38"/>
                  </a:lnTo>
                  <a:lnTo>
                    <a:pt x="13894" y="95"/>
                  </a:lnTo>
                  <a:lnTo>
                    <a:pt x="13458" y="190"/>
                  </a:lnTo>
                  <a:lnTo>
                    <a:pt x="13003" y="341"/>
                  </a:lnTo>
                  <a:lnTo>
                    <a:pt x="12794" y="417"/>
                  </a:lnTo>
                  <a:lnTo>
                    <a:pt x="12586" y="512"/>
                  </a:lnTo>
                  <a:lnTo>
                    <a:pt x="12377" y="626"/>
                  </a:lnTo>
                  <a:lnTo>
                    <a:pt x="12188" y="758"/>
                  </a:lnTo>
                  <a:lnTo>
                    <a:pt x="12036" y="891"/>
                  </a:lnTo>
                  <a:lnTo>
                    <a:pt x="11885" y="1043"/>
                  </a:lnTo>
                  <a:lnTo>
                    <a:pt x="11752" y="1213"/>
                  </a:lnTo>
                  <a:lnTo>
                    <a:pt x="11657" y="1403"/>
                  </a:lnTo>
                  <a:lnTo>
                    <a:pt x="11581" y="1611"/>
                  </a:lnTo>
                  <a:lnTo>
                    <a:pt x="11562" y="1839"/>
                  </a:lnTo>
                  <a:lnTo>
                    <a:pt x="11506" y="1895"/>
                  </a:lnTo>
                  <a:lnTo>
                    <a:pt x="11487" y="1971"/>
                  </a:lnTo>
                  <a:lnTo>
                    <a:pt x="11506" y="2047"/>
                  </a:lnTo>
                  <a:lnTo>
                    <a:pt x="11525" y="2085"/>
                  </a:lnTo>
                  <a:lnTo>
                    <a:pt x="11562" y="2104"/>
                  </a:lnTo>
                  <a:lnTo>
                    <a:pt x="11600" y="2199"/>
                  </a:lnTo>
                  <a:lnTo>
                    <a:pt x="11657" y="2275"/>
                  </a:lnTo>
                  <a:lnTo>
                    <a:pt x="11828" y="2919"/>
                  </a:lnTo>
                  <a:lnTo>
                    <a:pt x="11942" y="3412"/>
                  </a:lnTo>
                  <a:lnTo>
                    <a:pt x="12377" y="4738"/>
                  </a:lnTo>
                  <a:lnTo>
                    <a:pt x="12150" y="4852"/>
                  </a:lnTo>
                  <a:lnTo>
                    <a:pt x="11942" y="4947"/>
                  </a:lnTo>
                  <a:lnTo>
                    <a:pt x="11904" y="4966"/>
                  </a:lnTo>
                  <a:lnTo>
                    <a:pt x="11885" y="5004"/>
                  </a:lnTo>
                  <a:lnTo>
                    <a:pt x="11847" y="5080"/>
                  </a:lnTo>
                  <a:lnTo>
                    <a:pt x="11714" y="5023"/>
                  </a:lnTo>
                  <a:lnTo>
                    <a:pt x="11619" y="4966"/>
                  </a:lnTo>
                  <a:lnTo>
                    <a:pt x="11525" y="4890"/>
                  </a:lnTo>
                  <a:lnTo>
                    <a:pt x="11468" y="4833"/>
                  </a:lnTo>
                  <a:lnTo>
                    <a:pt x="11392" y="4776"/>
                  </a:lnTo>
                  <a:lnTo>
                    <a:pt x="11316" y="4757"/>
                  </a:lnTo>
                  <a:lnTo>
                    <a:pt x="11240" y="4776"/>
                  </a:lnTo>
                  <a:lnTo>
                    <a:pt x="11183" y="4814"/>
                  </a:lnTo>
                  <a:lnTo>
                    <a:pt x="11089" y="4814"/>
                  </a:lnTo>
                  <a:lnTo>
                    <a:pt x="11051" y="4833"/>
                  </a:lnTo>
                  <a:lnTo>
                    <a:pt x="11013" y="4871"/>
                  </a:lnTo>
                  <a:lnTo>
                    <a:pt x="10975" y="4928"/>
                  </a:lnTo>
                  <a:lnTo>
                    <a:pt x="10918" y="5061"/>
                  </a:lnTo>
                  <a:lnTo>
                    <a:pt x="10861" y="5174"/>
                  </a:lnTo>
                  <a:lnTo>
                    <a:pt x="10766" y="5269"/>
                  </a:lnTo>
                  <a:lnTo>
                    <a:pt x="10691" y="5345"/>
                  </a:lnTo>
                  <a:lnTo>
                    <a:pt x="10577" y="5421"/>
                  </a:lnTo>
                  <a:lnTo>
                    <a:pt x="10463" y="5478"/>
                  </a:lnTo>
                  <a:lnTo>
                    <a:pt x="10236" y="5572"/>
                  </a:lnTo>
                  <a:lnTo>
                    <a:pt x="9970" y="5648"/>
                  </a:lnTo>
                  <a:lnTo>
                    <a:pt x="9705" y="5686"/>
                  </a:lnTo>
                  <a:lnTo>
                    <a:pt x="9212" y="5762"/>
                  </a:lnTo>
                  <a:lnTo>
                    <a:pt x="8378" y="5914"/>
                  </a:lnTo>
                  <a:lnTo>
                    <a:pt x="7563" y="6103"/>
                  </a:lnTo>
                  <a:lnTo>
                    <a:pt x="6900" y="6293"/>
                  </a:lnTo>
                  <a:lnTo>
                    <a:pt x="6274" y="6501"/>
                  </a:lnTo>
                  <a:lnTo>
                    <a:pt x="5649" y="6767"/>
                  </a:lnTo>
                  <a:lnTo>
                    <a:pt x="5346" y="6918"/>
                  </a:lnTo>
                  <a:lnTo>
                    <a:pt x="5042" y="7070"/>
                  </a:lnTo>
                  <a:lnTo>
                    <a:pt x="4891" y="6842"/>
                  </a:lnTo>
                  <a:lnTo>
                    <a:pt x="4720" y="6615"/>
                  </a:lnTo>
                  <a:lnTo>
                    <a:pt x="4872" y="6539"/>
                  </a:lnTo>
                  <a:lnTo>
                    <a:pt x="5024" y="6444"/>
                  </a:lnTo>
                  <a:lnTo>
                    <a:pt x="5327" y="6255"/>
                  </a:lnTo>
                  <a:lnTo>
                    <a:pt x="5516" y="6160"/>
                  </a:lnTo>
                  <a:lnTo>
                    <a:pt x="5687" y="6065"/>
                  </a:lnTo>
                  <a:lnTo>
                    <a:pt x="5876" y="6008"/>
                  </a:lnTo>
                  <a:lnTo>
                    <a:pt x="6066" y="5933"/>
                  </a:lnTo>
                  <a:lnTo>
                    <a:pt x="6464" y="5838"/>
                  </a:lnTo>
                  <a:lnTo>
                    <a:pt x="6862" y="5762"/>
                  </a:lnTo>
                  <a:lnTo>
                    <a:pt x="8151" y="5516"/>
                  </a:lnTo>
                  <a:lnTo>
                    <a:pt x="8795" y="5402"/>
                  </a:lnTo>
                  <a:lnTo>
                    <a:pt x="9440" y="5269"/>
                  </a:lnTo>
                  <a:lnTo>
                    <a:pt x="9932" y="5155"/>
                  </a:lnTo>
                  <a:lnTo>
                    <a:pt x="10198" y="5118"/>
                  </a:lnTo>
                  <a:lnTo>
                    <a:pt x="10463" y="5042"/>
                  </a:lnTo>
                  <a:lnTo>
                    <a:pt x="10710" y="4966"/>
                  </a:lnTo>
                  <a:lnTo>
                    <a:pt x="10937" y="4852"/>
                  </a:lnTo>
                  <a:lnTo>
                    <a:pt x="11145" y="4720"/>
                  </a:lnTo>
                  <a:lnTo>
                    <a:pt x="11240" y="4644"/>
                  </a:lnTo>
                  <a:lnTo>
                    <a:pt x="11335" y="4549"/>
                  </a:lnTo>
                  <a:lnTo>
                    <a:pt x="11373" y="4492"/>
                  </a:lnTo>
                  <a:lnTo>
                    <a:pt x="11373" y="4435"/>
                  </a:lnTo>
                  <a:lnTo>
                    <a:pt x="11373" y="4378"/>
                  </a:lnTo>
                  <a:lnTo>
                    <a:pt x="11335" y="4322"/>
                  </a:lnTo>
                  <a:lnTo>
                    <a:pt x="11183" y="4132"/>
                  </a:lnTo>
                  <a:lnTo>
                    <a:pt x="11051" y="3999"/>
                  </a:lnTo>
                  <a:lnTo>
                    <a:pt x="10899" y="3867"/>
                  </a:lnTo>
                  <a:lnTo>
                    <a:pt x="10766" y="3772"/>
                  </a:lnTo>
                  <a:lnTo>
                    <a:pt x="10634" y="3715"/>
                  </a:lnTo>
                  <a:lnTo>
                    <a:pt x="10482" y="3658"/>
                  </a:lnTo>
                  <a:lnTo>
                    <a:pt x="10349" y="3639"/>
                  </a:lnTo>
                  <a:lnTo>
                    <a:pt x="10198" y="3620"/>
                  </a:lnTo>
                  <a:lnTo>
                    <a:pt x="9970" y="3639"/>
                  </a:lnTo>
                  <a:lnTo>
                    <a:pt x="9705" y="3696"/>
                  </a:lnTo>
                  <a:lnTo>
                    <a:pt x="9440" y="3772"/>
                  </a:lnTo>
                  <a:lnTo>
                    <a:pt x="9136" y="3867"/>
                  </a:lnTo>
                  <a:lnTo>
                    <a:pt x="8340" y="4113"/>
                  </a:lnTo>
                  <a:lnTo>
                    <a:pt x="7544" y="4359"/>
                  </a:lnTo>
                  <a:lnTo>
                    <a:pt x="6748" y="4568"/>
                  </a:lnTo>
                  <a:lnTo>
                    <a:pt x="5952" y="4776"/>
                  </a:lnTo>
                  <a:lnTo>
                    <a:pt x="5895" y="4492"/>
                  </a:lnTo>
                  <a:lnTo>
                    <a:pt x="5839" y="4208"/>
                  </a:lnTo>
                  <a:lnTo>
                    <a:pt x="5763" y="3923"/>
                  </a:lnTo>
                  <a:lnTo>
                    <a:pt x="5687" y="3639"/>
                  </a:lnTo>
                  <a:lnTo>
                    <a:pt x="5649" y="3582"/>
                  </a:lnTo>
                  <a:lnTo>
                    <a:pt x="5630" y="3544"/>
                  </a:lnTo>
                  <a:lnTo>
                    <a:pt x="5573" y="3525"/>
                  </a:lnTo>
                  <a:lnTo>
                    <a:pt x="5535" y="3507"/>
                  </a:lnTo>
                  <a:lnTo>
                    <a:pt x="5516" y="3507"/>
                  </a:lnTo>
                  <a:lnTo>
                    <a:pt x="5289" y="3544"/>
                  </a:lnTo>
                  <a:lnTo>
                    <a:pt x="5061" y="3601"/>
                  </a:lnTo>
                  <a:lnTo>
                    <a:pt x="4815" y="3677"/>
                  </a:lnTo>
                  <a:lnTo>
                    <a:pt x="4607" y="3753"/>
                  </a:lnTo>
                  <a:lnTo>
                    <a:pt x="4379" y="3848"/>
                  </a:lnTo>
                  <a:lnTo>
                    <a:pt x="4152" y="3961"/>
                  </a:lnTo>
                  <a:lnTo>
                    <a:pt x="3735" y="4208"/>
                  </a:lnTo>
                  <a:lnTo>
                    <a:pt x="3318" y="4473"/>
                  </a:lnTo>
                  <a:lnTo>
                    <a:pt x="2920" y="4738"/>
                  </a:lnTo>
                  <a:lnTo>
                    <a:pt x="2143" y="5307"/>
                  </a:lnTo>
                  <a:lnTo>
                    <a:pt x="1498" y="5781"/>
                  </a:lnTo>
                  <a:lnTo>
                    <a:pt x="1157" y="6027"/>
                  </a:lnTo>
                  <a:lnTo>
                    <a:pt x="854" y="6293"/>
                  </a:lnTo>
                  <a:lnTo>
                    <a:pt x="702" y="6425"/>
                  </a:lnTo>
                  <a:lnTo>
                    <a:pt x="550" y="6577"/>
                  </a:lnTo>
                  <a:lnTo>
                    <a:pt x="418" y="6729"/>
                  </a:lnTo>
                  <a:lnTo>
                    <a:pt x="304" y="6899"/>
                  </a:lnTo>
                  <a:lnTo>
                    <a:pt x="209" y="7070"/>
                  </a:lnTo>
                  <a:lnTo>
                    <a:pt x="115" y="7240"/>
                  </a:lnTo>
                  <a:lnTo>
                    <a:pt x="58" y="7430"/>
                  </a:lnTo>
                  <a:lnTo>
                    <a:pt x="20" y="7638"/>
                  </a:lnTo>
                  <a:lnTo>
                    <a:pt x="1" y="7695"/>
                  </a:lnTo>
                  <a:lnTo>
                    <a:pt x="20" y="7752"/>
                  </a:lnTo>
                  <a:lnTo>
                    <a:pt x="58" y="7809"/>
                  </a:lnTo>
                  <a:lnTo>
                    <a:pt x="134" y="7828"/>
                  </a:lnTo>
                  <a:lnTo>
                    <a:pt x="209" y="7847"/>
                  </a:lnTo>
                  <a:lnTo>
                    <a:pt x="361" y="8510"/>
                  </a:lnTo>
                  <a:lnTo>
                    <a:pt x="475" y="9174"/>
                  </a:lnTo>
                  <a:lnTo>
                    <a:pt x="494" y="9230"/>
                  </a:lnTo>
                  <a:lnTo>
                    <a:pt x="532" y="9268"/>
                  </a:lnTo>
                  <a:lnTo>
                    <a:pt x="588" y="9287"/>
                  </a:lnTo>
                  <a:lnTo>
                    <a:pt x="626" y="9287"/>
                  </a:lnTo>
                  <a:lnTo>
                    <a:pt x="721" y="9268"/>
                  </a:lnTo>
                  <a:lnTo>
                    <a:pt x="873" y="9193"/>
                  </a:lnTo>
                  <a:lnTo>
                    <a:pt x="1024" y="9136"/>
                  </a:lnTo>
                  <a:lnTo>
                    <a:pt x="1024" y="9136"/>
                  </a:lnTo>
                  <a:lnTo>
                    <a:pt x="835" y="9249"/>
                  </a:lnTo>
                  <a:lnTo>
                    <a:pt x="626" y="9363"/>
                  </a:lnTo>
                  <a:lnTo>
                    <a:pt x="588" y="9401"/>
                  </a:lnTo>
                  <a:lnTo>
                    <a:pt x="569" y="9439"/>
                  </a:lnTo>
                  <a:lnTo>
                    <a:pt x="550" y="9477"/>
                  </a:lnTo>
                  <a:lnTo>
                    <a:pt x="569" y="9534"/>
                  </a:lnTo>
                  <a:lnTo>
                    <a:pt x="588" y="9572"/>
                  </a:lnTo>
                  <a:lnTo>
                    <a:pt x="607" y="9610"/>
                  </a:lnTo>
                  <a:lnTo>
                    <a:pt x="645" y="9647"/>
                  </a:lnTo>
                  <a:lnTo>
                    <a:pt x="683" y="9666"/>
                  </a:lnTo>
                  <a:lnTo>
                    <a:pt x="930" y="10538"/>
                  </a:lnTo>
                  <a:lnTo>
                    <a:pt x="949" y="10576"/>
                  </a:lnTo>
                  <a:lnTo>
                    <a:pt x="986" y="10614"/>
                  </a:lnTo>
                  <a:lnTo>
                    <a:pt x="1024" y="10652"/>
                  </a:lnTo>
                  <a:lnTo>
                    <a:pt x="1157" y="10652"/>
                  </a:lnTo>
                  <a:lnTo>
                    <a:pt x="1233" y="10690"/>
                  </a:lnTo>
                  <a:lnTo>
                    <a:pt x="1384" y="10747"/>
                  </a:lnTo>
                  <a:lnTo>
                    <a:pt x="1517" y="10823"/>
                  </a:lnTo>
                  <a:lnTo>
                    <a:pt x="1669" y="10898"/>
                  </a:lnTo>
                  <a:lnTo>
                    <a:pt x="1745" y="10917"/>
                  </a:lnTo>
                  <a:lnTo>
                    <a:pt x="1877" y="10898"/>
                  </a:lnTo>
                  <a:lnTo>
                    <a:pt x="2010" y="10860"/>
                  </a:lnTo>
                  <a:lnTo>
                    <a:pt x="2218" y="10785"/>
                  </a:lnTo>
                  <a:lnTo>
                    <a:pt x="2730" y="10633"/>
                  </a:lnTo>
                  <a:lnTo>
                    <a:pt x="3261" y="10462"/>
                  </a:lnTo>
                  <a:lnTo>
                    <a:pt x="3773" y="10292"/>
                  </a:lnTo>
                  <a:lnTo>
                    <a:pt x="4265" y="10083"/>
                  </a:lnTo>
                  <a:lnTo>
                    <a:pt x="4284" y="10538"/>
                  </a:lnTo>
                  <a:lnTo>
                    <a:pt x="4284" y="10993"/>
                  </a:lnTo>
                  <a:lnTo>
                    <a:pt x="4303" y="11050"/>
                  </a:lnTo>
                  <a:lnTo>
                    <a:pt x="4341" y="11107"/>
                  </a:lnTo>
                  <a:lnTo>
                    <a:pt x="4398" y="11145"/>
                  </a:lnTo>
                  <a:lnTo>
                    <a:pt x="4493" y="11145"/>
                  </a:lnTo>
                  <a:lnTo>
                    <a:pt x="4853" y="11107"/>
                  </a:lnTo>
                  <a:lnTo>
                    <a:pt x="5194" y="11088"/>
                  </a:lnTo>
                  <a:lnTo>
                    <a:pt x="5459" y="11107"/>
                  </a:lnTo>
                  <a:lnTo>
                    <a:pt x="5725" y="11126"/>
                  </a:lnTo>
                  <a:lnTo>
                    <a:pt x="5744" y="11164"/>
                  </a:lnTo>
                  <a:lnTo>
                    <a:pt x="5782" y="11202"/>
                  </a:lnTo>
                  <a:lnTo>
                    <a:pt x="5839" y="11221"/>
                  </a:lnTo>
                  <a:lnTo>
                    <a:pt x="5876" y="11240"/>
                  </a:lnTo>
                  <a:lnTo>
                    <a:pt x="5971" y="11221"/>
                  </a:lnTo>
                  <a:lnTo>
                    <a:pt x="6710" y="10842"/>
                  </a:lnTo>
                  <a:lnTo>
                    <a:pt x="7450" y="10444"/>
                  </a:lnTo>
                  <a:lnTo>
                    <a:pt x="7487" y="10462"/>
                  </a:lnTo>
                  <a:lnTo>
                    <a:pt x="8075" y="10519"/>
                  </a:lnTo>
                  <a:lnTo>
                    <a:pt x="8663" y="10595"/>
                  </a:lnTo>
                  <a:lnTo>
                    <a:pt x="9231" y="10728"/>
                  </a:lnTo>
                  <a:lnTo>
                    <a:pt x="9781" y="10917"/>
                  </a:lnTo>
                  <a:lnTo>
                    <a:pt x="10198" y="11069"/>
                  </a:lnTo>
                  <a:lnTo>
                    <a:pt x="10596" y="11221"/>
                  </a:lnTo>
                  <a:lnTo>
                    <a:pt x="10804" y="11296"/>
                  </a:lnTo>
                  <a:lnTo>
                    <a:pt x="11013" y="11353"/>
                  </a:lnTo>
                  <a:lnTo>
                    <a:pt x="11221" y="11391"/>
                  </a:lnTo>
                  <a:lnTo>
                    <a:pt x="11449" y="11429"/>
                  </a:lnTo>
                  <a:lnTo>
                    <a:pt x="11468" y="11429"/>
                  </a:lnTo>
                  <a:lnTo>
                    <a:pt x="11506" y="11410"/>
                  </a:lnTo>
                  <a:lnTo>
                    <a:pt x="11543" y="11391"/>
                  </a:lnTo>
                  <a:lnTo>
                    <a:pt x="11600" y="11334"/>
                  </a:lnTo>
                  <a:lnTo>
                    <a:pt x="11695" y="11164"/>
                  </a:lnTo>
                  <a:lnTo>
                    <a:pt x="11809" y="10993"/>
                  </a:lnTo>
                  <a:lnTo>
                    <a:pt x="11942" y="10860"/>
                  </a:lnTo>
                  <a:lnTo>
                    <a:pt x="12093" y="10728"/>
                  </a:lnTo>
                  <a:lnTo>
                    <a:pt x="12131" y="10690"/>
                  </a:lnTo>
                  <a:lnTo>
                    <a:pt x="12131" y="10652"/>
                  </a:lnTo>
                  <a:lnTo>
                    <a:pt x="12150" y="10614"/>
                  </a:lnTo>
                  <a:lnTo>
                    <a:pt x="12131" y="10576"/>
                  </a:lnTo>
                  <a:lnTo>
                    <a:pt x="12226" y="10462"/>
                  </a:lnTo>
                  <a:lnTo>
                    <a:pt x="12321" y="10368"/>
                  </a:lnTo>
                  <a:lnTo>
                    <a:pt x="12377" y="10235"/>
                  </a:lnTo>
                  <a:lnTo>
                    <a:pt x="12453" y="10102"/>
                  </a:lnTo>
                  <a:lnTo>
                    <a:pt x="12453" y="10045"/>
                  </a:lnTo>
                  <a:lnTo>
                    <a:pt x="12434" y="9989"/>
                  </a:lnTo>
                  <a:lnTo>
                    <a:pt x="12415" y="9951"/>
                  </a:lnTo>
                  <a:lnTo>
                    <a:pt x="12377" y="9913"/>
                  </a:lnTo>
                  <a:lnTo>
                    <a:pt x="11904" y="9666"/>
                  </a:lnTo>
                  <a:lnTo>
                    <a:pt x="11979" y="9610"/>
                  </a:lnTo>
                  <a:lnTo>
                    <a:pt x="12036" y="9647"/>
                  </a:lnTo>
                  <a:lnTo>
                    <a:pt x="12112" y="9685"/>
                  </a:lnTo>
                  <a:lnTo>
                    <a:pt x="12567" y="9723"/>
                  </a:lnTo>
                  <a:lnTo>
                    <a:pt x="13022" y="9780"/>
                  </a:lnTo>
                  <a:lnTo>
                    <a:pt x="13477" y="9856"/>
                  </a:lnTo>
                  <a:lnTo>
                    <a:pt x="13913" y="9970"/>
                  </a:lnTo>
                  <a:lnTo>
                    <a:pt x="14803" y="10197"/>
                  </a:lnTo>
                  <a:lnTo>
                    <a:pt x="15694" y="10444"/>
                  </a:lnTo>
                  <a:lnTo>
                    <a:pt x="15789" y="10444"/>
                  </a:lnTo>
                  <a:lnTo>
                    <a:pt x="15846" y="10425"/>
                  </a:lnTo>
                  <a:lnTo>
                    <a:pt x="15884" y="10387"/>
                  </a:lnTo>
                  <a:lnTo>
                    <a:pt x="15903" y="10330"/>
                  </a:lnTo>
                  <a:lnTo>
                    <a:pt x="16187" y="9761"/>
                  </a:lnTo>
                  <a:lnTo>
                    <a:pt x="16206" y="9742"/>
                  </a:lnTo>
                  <a:lnTo>
                    <a:pt x="16642" y="9799"/>
                  </a:lnTo>
                  <a:lnTo>
                    <a:pt x="17097" y="9875"/>
                  </a:lnTo>
                  <a:lnTo>
                    <a:pt x="17116" y="9894"/>
                  </a:lnTo>
                  <a:lnTo>
                    <a:pt x="17192" y="9875"/>
                  </a:lnTo>
                  <a:lnTo>
                    <a:pt x="17267" y="9818"/>
                  </a:lnTo>
                  <a:lnTo>
                    <a:pt x="17305" y="9761"/>
                  </a:lnTo>
                  <a:lnTo>
                    <a:pt x="17305" y="9723"/>
                  </a:lnTo>
                  <a:lnTo>
                    <a:pt x="17286" y="9685"/>
                  </a:lnTo>
                  <a:lnTo>
                    <a:pt x="17248" y="9496"/>
                  </a:lnTo>
                  <a:lnTo>
                    <a:pt x="17230" y="9325"/>
                  </a:lnTo>
                  <a:lnTo>
                    <a:pt x="17248" y="9155"/>
                  </a:lnTo>
                  <a:lnTo>
                    <a:pt x="17286" y="8984"/>
                  </a:lnTo>
                  <a:lnTo>
                    <a:pt x="17286" y="8908"/>
                  </a:lnTo>
                  <a:lnTo>
                    <a:pt x="17267" y="8851"/>
                  </a:lnTo>
                  <a:lnTo>
                    <a:pt x="17230" y="8814"/>
                  </a:lnTo>
                  <a:lnTo>
                    <a:pt x="17173" y="8795"/>
                  </a:lnTo>
                  <a:lnTo>
                    <a:pt x="17173" y="8738"/>
                  </a:lnTo>
                  <a:lnTo>
                    <a:pt x="17154" y="8681"/>
                  </a:lnTo>
                  <a:lnTo>
                    <a:pt x="17040" y="8453"/>
                  </a:lnTo>
                  <a:lnTo>
                    <a:pt x="18480" y="8131"/>
                  </a:lnTo>
                  <a:lnTo>
                    <a:pt x="18841" y="8055"/>
                  </a:lnTo>
                  <a:lnTo>
                    <a:pt x="19201" y="7999"/>
                  </a:lnTo>
                  <a:lnTo>
                    <a:pt x="19561" y="7961"/>
                  </a:lnTo>
                  <a:lnTo>
                    <a:pt x="19921" y="7942"/>
                  </a:lnTo>
                  <a:lnTo>
                    <a:pt x="19978" y="7923"/>
                  </a:lnTo>
                  <a:lnTo>
                    <a:pt x="20035" y="7904"/>
                  </a:lnTo>
                  <a:lnTo>
                    <a:pt x="20073" y="7866"/>
                  </a:lnTo>
                  <a:lnTo>
                    <a:pt x="20091" y="7809"/>
                  </a:lnTo>
                  <a:lnTo>
                    <a:pt x="20281" y="7146"/>
                  </a:lnTo>
                  <a:lnTo>
                    <a:pt x="20281" y="7070"/>
                  </a:lnTo>
                  <a:lnTo>
                    <a:pt x="20262" y="7013"/>
                  </a:lnTo>
                  <a:lnTo>
                    <a:pt x="20262" y="5989"/>
                  </a:lnTo>
                  <a:lnTo>
                    <a:pt x="20243" y="5914"/>
                  </a:lnTo>
                  <a:lnTo>
                    <a:pt x="20205" y="5876"/>
                  </a:lnTo>
                  <a:lnTo>
                    <a:pt x="20148" y="5838"/>
                  </a:lnTo>
                  <a:lnTo>
                    <a:pt x="20091" y="5819"/>
                  </a:lnTo>
                  <a:lnTo>
                    <a:pt x="19523" y="5819"/>
                  </a:lnTo>
                  <a:lnTo>
                    <a:pt x="19561" y="5781"/>
                  </a:lnTo>
                  <a:lnTo>
                    <a:pt x="19599" y="5724"/>
                  </a:lnTo>
                  <a:lnTo>
                    <a:pt x="19637" y="5535"/>
                  </a:lnTo>
                  <a:lnTo>
                    <a:pt x="19656" y="5345"/>
                  </a:lnTo>
                  <a:lnTo>
                    <a:pt x="19656" y="5155"/>
                  </a:lnTo>
                  <a:lnTo>
                    <a:pt x="19618" y="4966"/>
                  </a:lnTo>
                  <a:lnTo>
                    <a:pt x="19618" y="4909"/>
                  </a:lnTo>
                  <a:lnTo>
                    <a:pt x="19618" y="4852"/>
                  </a:lnTo>
                  <a:lnTo>
                    <a:pt x="19580" y="4701"/>
                  </a:lnTo>
                  <a:lnTo>
                    <a:pt x="19504" y="4568"/>
                  </a:lnTo>
                  <a:lnTo>
                    <a:pt x="19409" y="4473"/>
                  </a:lnTo>
                  <a:lnTo>
                    <a:pt x="19295" y="4378"/>
                  </a:lnTo>
                  <a:lnTo>
                    <a:pt x="19182" y="4322"/>
                  </a:lnTo>
                  <a:lnTo>
                    <a:pt x="19030" y="4265"/>
                  </a:lnTo>
                  <a:lnTo>
                    <a:pt x="18878" y="4246"/>
                  </a:lnTo>
                  <a:lnTo>
                    <a:pt x="18480" y="4246"/>
                  </a:lnTo>
                  <a:lnTo>
                    <a:pt x="18234" y="4284"/>
                  </a:lnTo>
                  <a:lnTo>
                    <a:pt x="17988" y="4322"/>
                  </a:lnTo>
                  <a:lnTo>
                    <a:pt x="17741" y="4397"/>
                  </a:lnTo>
                  <a:lnTo>
                    <a:pt x="17798" y="4075"/>
                  </a:lnTo>
                  <a:lnTo>
                    <a:pt x="17874" y="3753"/>
                  </a:lnTo>
                  <a:lnTo>
                    <a:pt x="18045" y="3108"/>
                  </a:lnTo>
                  <a:lnTo>
                    <a:pt x="18215" y="2445"/>
                  </a:lnTo>
                  <a:lnTo>
                    <a:pt x="18272" y="2123"/>
                  </a:lnTo>
                  <a:lnTo>
                    <a:pt x="18310" y="1782"/>
                  </a:lnTo>
                  <a:lnTo>
                    <a:pt x="18348" y="1668"/>
                  </a:lnTo>
                  <a:lnTo>
                    <a:pt x="18348" y="1516"/>
                  </a:lnTo>
                  <a:lnTo>
                    <a:pt x="18348" y="1403"/>
                  </a:lnTo>
                  <a:lnTo>
                    <a:pt x="18329" y="1289"/>
                  </a:lnTo>
                  <a:lnTo>
                    <a:pt x="18291" y="1194"/>
                  </a:lnTo>
                  <a:lnTo>
                    <a:pt x="18253" y="1080"/>
                  </a:lnTo>
                  <a:lnTo>
                    <a:pt x="18196" y="986"/>
                  </a:lnTo>
                  <a:lnTo>
                    <a:pt x="18139" y="910"/>
                  </a:lnTo>
                  <a:lnTo>
                    <a:pt x="17988" y="739"/>
                  </a:lnTo>
                  <a:lnTo>
                    <a:pt x="17798" y="607"/>
                  </a:lnTo>
                  <a:lnTo>
                    <a:pt x="17590" y="493"/>
                  </a:lnTo>
                  <a:lnTo>
                    <a:pt x="17362" y="379"/>
                  </a:lnTo>
                  <a:lnTo>
                    <a:pt x="17097" y="303"/>
                  </a:lnTo>
                  <a:lnTo>
                    <a:pt x="16850" y="228"/>
                  </a:lnTo>
                  <a:lnTo>
                    <a:pt x="16585" y="171"/>
                  </a:lnTo>
                  <a:lnTo>
                    <a:pt x="16054" y="95"/>
                  </a:lnTo>
                  <a:lnTo>
                    <a:pt x="15581" y="38"/>
                  </a:lnTo>
                  <a:lnTo>
                    <a:pt x="15183"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342025" y="4633863"/>
              <a:ext cx="28450" cy="13300"/>
            </a:xfrm>
            <a:custGeom>
              <a:avLst/>
              <a:gdLst/>
              <a:ahLst/>
              <a:cxnLst/>
              <a:rect l="l" t="t" r="r" b="b"/>
              <a:pathLst>
                <a:path w="1138" h="532" fill="none" extrusionOk="0">
                  <a:moveTo>
                    <a:pt x="19" y="532"/>
                  </a:moveTo>
                  <a:lnTo>
                    <a:pt x="19" y="532"/>
                  </a:lnTo>
                  <a:lnTo>
                    <a:pt x="1" y="1"/>
                  </a:lnTo>
                  <a:lnTo>
                    <a:pt x="1" y="1"/>
                  </a:lnTo>
                  <a:lnTo>
                    <a:pt x="190" y="1"/>
                  </a:lnTo>
                  <a:lnTo>
                    <a:pt x="190" y="1"/>
                  </a:lnTo>
                  <a:lnTo>
                    <a:pt x="569" y="20"/>
                  </a:lnTo>
                  <a:lnTo>
                    <a:pt x="948" y="77"/>
                  </a:lnTo>
                  <a:lnTo>
                    <a:pt x="948" y="77"/>
                  </a:lnTo>
                  <a:lnTo>
                    <a:pt x="1005" y="96"/>
                  </a:lnTo>
                  <a:lnTo>
                    <a:pt x="1062" y="134"/>
                  </a:lnTo>
                  <a:lnTo>
                    <a:pt x="1081" y="172"/>
                  </a:lnTo>
                  <a:lnTo>
                    <a:pt x="1100" y="228"/>
                  </a:lnTo>
                  <a:lnTo>
                    <a:pt x="1138" y="380"/>
                  </a:lnTo>
                  <a:lnTo>
                    <a:pt x="1138" y="532"/>
                  </a:lnTo>
                  <a:lnTo>
                    <a:pt x="1138" y="532"/>
                  </a:lnTo>
                  <a:lnTo>
                    <a:pt x="853" y="494"/>
                  </a:lnTo>
                  <a:lnTo>
                    <a:pt x="588" y="494"/>
                  </a:lnTo>
                  <a:lnTo>
                    <a:pt x="588" y="494"/>
                  </a:lnTo>
                  <a:lnTo>
                    <a:pt x="304" y="494"/>
                  </a:lnTo>
                  <a:lnTo>
                    <a:pt x="19" y="532"/>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2"/>
            <p:cNvSpPr/>
            <p:nvPr/>
          </p:nvSpPr>
          <p:spPr>
            <a:xfrm>
              <a:off x="-258625" y="4622038"/>
              <a:ext cx="93375" cy="31750"/>
            </a:xfrm>
            <a:custGeom>
              <a:avLst/>
              <a:gdLst/>
              <a:ahLst/>
              <a:cxnLst/>
              <a:rect l="l" t="t" r="r" b="b"/>
              <a:pathLst>
                <a:path w="3735" h="1270" fill="none" extrusionOk="0">
                  <a:moveTo>
                    <a:pt x="3241" y="1270"/>
                  </a:moveTo>
                  <a:lnTo>
                    <a:pt x="3241" y="1270"/>
                  </a:lnTo>
                  <a:lnTo>
                    <a:pt x="3090" y="1251"/>
                  </a:lnTo>
                  <a:lnTo>
                    <a:pt x="2900" y="1213"/>
                  </a:lnTo>
                  <a:lnTo>
                    <a:pt x="2711" y="1137"/>
                  </a:lnTo>
                  <a:lnTo>
                    <a:pt x="2521" y="1061"/>
                  </a:lnTo>
                  <a:lnTo>
                    <a:pt x="1934" y="796"/>
                  </a:lnTo>
                  <a:lnTo>
                    <a:pt x="1934" y="796"/>
                  </a:lnTo>
                  <a:lnTo>
                    <a:pt x="1460" y="626"/>
                  </a:lnTo>
                  <a:lnTo>
                    <a:pt x="986" y="512"/>
                  </a:lnTo>
                  <a:lnTo>
                    <a:pt x="493" y="417"/>
                  </a:lnTo>
                  <a:lnTo>
                    <a:pt x="0" y="360"/>
                  </a:lnTo>
                  <a:lnTo>
                    <a:pt x="0" y="360"/>
                  </a:lnTo>
                  <a:lnTo>
                    <a:pt x="588" y="0"/>
                  </a:lnTo>
                  <a:lnTo>
                    <a:pt x="588" y="0"/>
                  </a:lnTo>
                  <a:lnTo>
                    <a:pt x="664" y="38"/>
                  </a:lnTo>
                  <a:lnTo>
                    <a:pt x="664" y="38"/>
                  </a:lnTo>
                  <a:lnTo>
                    <a:pt x="1043" y="95"/>
                  </a:lnTo>
                  <a:lnTo>
                    <a:pt x="1441" y="171"/>
                  </a:lnTo>
                  <a:lnTo>
                    <a:pt x="1839" y="265"/>
                  </a:lnTo>
                  <a:lnTo>
                    <a:pt x="2218" y="360"/>
                  </a:lnTo>
                  <a:lnTo>
                    <a:pt x="2597" y="474"/>
                  </a:lnTo>
                  <a:lnTo>
                    <a:pt x="2976" y="588"/>
                  </a:lnTo>
                  <a:lnTo>
                    <a:pt x="3355" y="720"/>
                  </a:lnTo>
                  <a:lnTo>
                    <a:pt x="3734" y="853"/>
                  </a:lnTo>
                  <a:lnTo>
                    <a:pt x="3734" y="853"/>
                  </a:lnTo>
                  <a:lnTo>
                    <a:pt x="3583" y="1005"/>
                  </a:lnTo>
                  <a:lnTo>
                    <a:pt x="3469" y="1175"/>
                  </a:lnTo>
                  <a:lnTo>
                    <a:pt x="3469" y="1175"/>
                  </a:lnTo>
                  <a:lnTo>
                    <a:pt x="3431" y="1232"/>
                  </a:lnTo>
                  <a:lnTo>
                    <a:pt x="3374" y="1251"/>
                  </a:lnTo>
                  <a:lnTo>
                    <a:pt x="3317" y="1270"/>
                  </a:lnTo>
                  <a:lnTo>
                    <a:pt x="3241" y="127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2"/>
            <p:cNvSpPr/>
            <p:nvPr/>
          </p:nvSpPr>
          <p:spPr>
            <a:xfrm>
              <a:off x="-234000" y="4605913"/>
              <a:ext cx="78225" cy="30350"/>
            </a:xfrm>
            <a:custGeom>
              <a:avLst/>
              <a:gdLst/>
              <a:ahLst/>
              <a:cxnLst/>
              <a:rect l="l" t="t" r="r" b="b"/>
              <a:pathLst>
                <a:path w="3129" h="1214" fill="none" extrusionOk="0">
                  <a:moveTo>
                    <a:pt x="2901" y="1214"/>
                  </a:moveTo>
                  <a:lnTo>
                    <a:pt x="2901" y="1214"/>
                  </a:lnTo>
                  <a:lnTo>
                    <a:pt x="2200" y="948"/>
                  </a:lnTo>
                  <a:lnTo>
                    <a:pt x="1479" y="721"/>
                  </a:lnTo>
                  <a:lnTo>
                    <a:pt x="740" y="531"/>
                  </a:lnTo>
                  <a:lnTo>
                    <a:pt x="1" y="399"/>
                  </a:lnTo>
                  <a:lnTo>
                    <a:pt x="1" y="399"/>
                  </a:lnTo>
                  <a:lnTo>
                    <a:pt x="570" y="1"/>
                  </a:lnTo>
                  <a:lnTo>
                    <a:pt x="570" y="1"/>
                  </a:lnTo>
                  <a:lnTo>
                    <a:pt x="911" y="76"/>
                  </a:lnTo>
                  <a:lnTo>
                    <a:pt x="1233" y="171"/>
                  </a:lnTo>
                  <a:lnTo>
                    <a:pt x="1555" y="266"/>
                  </a:lnTo>
                  <a:lnTo>
                    <a:pt x="1877" y="380"/>
                  </a:lnTo>
                  <a:lnTo>
                    <a:pt x="2200" y="512"/>
                  </a:lnTo>
                  <a:lnTo>
                    <a:pt x="2503" y="645"/>
                  </a:lnTo>
                  <a:lnTo>
                    <a:pt x="2825" y="797"/>
                  </a:lnTo>
                  <a:lnTo>
                    <a:pt x="3128" y="948"/>
                  </a:lnTo>
                  <a:lnTo>
                    <a:pt x="3128" y="948"/>
                  </a:lnTo>
                  <a:lnTo>
                    <a:pt x="2901" y="1214"/>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2"/>
            <p:cNvSpPr/>
            <p:nvPr/>
          </p:nvSpPr>
          <p:spPr>
            <a:xfrm>
              <a:off x="-51575" y="4600238"/>
              <a:ext cx="18525" cy="14700"/>
            </a:xfrm>
            <a:custGeom>
              <a:avLst/>
              <a:gdLst/>
              <a:ahLst/>
              <a:cxnLst/>
              <a:rect l="l" t="t" r="r" b="b"/>
              <a:pathLst>
                <a:path w="741" h="588" fill="none" extrusionOk="0">
                  <a:moveTo>
                    <a:pt x="134" y="76"/>
                  </a:moveTo>
                  <a:lnTo>
                    <a:pt x="134" y="76"/>
                  </a:lnTo>
                  <a:lnTo>
                    <a:pt x="285" y="57"/>
                  </a:lnTo>
                  <a:lnTo>
                    <a:pt x="437" y="38"/>
                  </a:lnTo>
                  <a:lnTo>
                    <a:pt x="740" y="0"/>
                  </a:lnTo>
                  <a:lnTo>
                    <a:pt x="740" y="0"/>
                  </a:lnTo>
                  <a:lnTo>
                    <a:pt x="702" y="152"/>
                  </a:lnTo>
                  <a:lnTo>
                    <a:pt x="683" y="303"/>
                  </a:lnTo>
                  <a:lnTo>
                    <a:pt x="683" y="436"/>
                  </a:lnTo>
                  <a:lnTo>
                    <a:pt x="702" y="588"/>
                  </a:lnTo>
                  <a:lnTo>
                    <a:pt x="702" y="588"/>
                  </a:lnTo>
                  <a:lnTo>
                    <a:pt x="1" y="474"/>
                  </a:lnTo>
                  <a:lnTo>
                    <a:pt x="1" y="474"/>
                  </a:lnTo>
                  <a:lnTo>
                    <a:pt x="58" y="285"/>
                  </a:lnTo>
                  <a:lnTo>
                    <a:pt x="115" y="76"/>
                  </a:lnTo>
                  <a:lnTo>
                    <a:pt x="115" y="76"/>
                  </a:lnTo>
                  <a:lnTo>
                    <a:pt x="134" y="76"/>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2"/>
            <p:cNvSpPr/>
            <p:nvPr/>
          </p:nvSpPr>
          <p:spPr>
            <a:xfrm>
              <a:off x="-149175" y="4596438"/>
              <a:ext cx="85800" cy="32725"/>
            </a:xfrm>
            <a:custGeom>
              <a:avLst/>
              <a:gdLst/>
              <a:ahLst/>
              <a:cxnLst/>
              <a:rect l="l" t="t" r="r" b="b"/>
              <a:pathLst>
                <a:path w="3432" h="1309" fill="none" extrusionOk="0">
                  <a:moveTo>
                    <a:pt x="1233" y="285"/>
                  </a:moveTo>
                  <a:lnTo>
                    <a:pt x="1233" y="285"/>
                  </a:lnTo>
                  <a:lnTo>
                    <a:pt x="1308" y="285"/>
                  </a:lnTo>
                  <a:lnTo>
                    <a:pt x="1346" y="247"/>
                  </a:lnTo>
                  <a:lnTo>
                    <a:pt x="1365" y="228"/>
                  </a:lnTo>
                  <a:lnTo>
                    <a:pt x="1365" y="228"/>
                  </a:lnTo>
                  <a:lnTo>
                    <a:pt x="1972" y="114"/>
                  </a:lnTo>
                  <a:lnTo>
                    <a:pt x="2597" y="1"/>
                  </a:lnTo>
                  <a:lnTo>
                    <a:pt x="2597" y="1"/>
                  </a:lnTo>
                  <a:lnTo>
                    <a:pt x="2825" y="228"/>
                  </a:lnTo>
                  <a:lnTo>
                    <a:pt x="3033" y="455"/>
                  </a:lnTo>
                  <a:lnTo>
                    <a:pt x="3223" y="702"/>
                  </a:lnTo>
                  <a:lnTo>
                    <a:pt x="3374" y="986"/>
                  </a:lnTo>
                  <a:lnTo>
                    <a:pt x="3374" y="986"/>
                  </a:lnTo>
                  <a:lnTo>
                    <a:pt x="3412" y="1024"/>
                  </a:lnTo>
                  <a:lnTo>
                    <a:pt x="3431" y="1043"/>
                  </a:lnTo>
                  <a:lnTo>
                    <a:pt x="3431" y="1043"/>
                  </a:lnTo>
                  <a:lnTo>
                    <a:pt x="3374" y="1176"/>
                  </a:lnTo>
                  <a:lnTo>
                    <a:pt x="3317" y="1308"/>
                  </a:lnTo>
                  <a:lnTo>
                    <a:pt x="3317" y="1308"/>
                  </a:lnTo>
                  <a:lnTo>
                    <a:pt x="2502" y="1081"/>
                  </a:lnTo>
                  <a:lnTo>
                    <a:pt x="1668" y="872"/>
                  </a:lnTo>
                  <a:lnTo>
                    <a:pt x="1270" y="778"/>
                  </a:lnTo>
                  <a:lnTo>
                    <a:pt x="853" y="702"/>
                  </a:lnTo>
                  <a:lnTo>
                    <a:pt x="437" y="645"/>
                  </a:lnTo>
                  <a:lnTo>
                    <a:pt x="1" y="588"/>
                  </a:lnTo>
                  <a:lnTo>
                    <a:pt x="1" y="588"/>
                  </a:lnTo>
                  <a:lnTo>
                    <a:pt x="437" y="342"/>
                  </a:lnTo>
                  <a:lnTo>
                    <a:pt x="872" y="133"/>
                  </a:lnTo>
                  <a:lnTo>
                    <a:pt x="872" y="133"/>
                  </a:lnTo>
                  <a:lnTo>
                    <a:pt x="910" y="152"/>
                  </a:lnTo>
                  <a:lnTo>
                    <a:pt x="910" y="152"/>
                  </a:lnTo>
                  <a:lnTo>
                    <a:pt x="929" y="209"/>
                  </a:lnTo>
                  <a:lnTo>
                    <a:pt x="948" y="247"/>
                  </a:lnTo>
                  <a:lnTo>
                    <a:pt x="1005" y="285"/>
                  </a:lnTo>
                  <a:lnTo>
                    <a:pt x="1062" y="285"/>
                  </a:lnTo>
                  <a:lnTo>
                    <a:pt x="1062" y="285"/>
                  </a:lnTo>
                  <a:lnTo>
                    <a:pt x="1100" y="285"/>
                  </a:lnTo>
                  <a:lnTo>
                    <a:pt x="1100" y="285"/>
                  </a:lnTo>
                  <a:lnTo>
                    <a:pt x="1157" y="266"/>
                  </a:lnTo>
                  <a:lnTo>
                    <a:pt x="1157" y="266"/>
                  </a:lnTo>
                  <a:lnTo>
                    <a:pt x="1233" y="285"/>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2"/>
            <p:cNvSpPr/>
            <p:nvPr/>
          </p:nvSpPr>
          <p:spPr>
            <a:xfrm>
              <a:off x="-306025" y="4583163"/>
              <a:ext cx="84375" cy="64000"/>
            </a:xfrm>
            <a:custGeom>
              <a:avLst/>
              <a:gdLst/>
              <a:ahLst/>
              <a:cxnLst/>
              <a:rect l="l" t="t" r="r" b="b"/>
              <a:pathLst>
                <a:path w="3375" h="2560" fill="none" extrusionOk="0">
                  <a:moveTo>
                    <a:pt x="1" y="2560"/>
                  </a:moveTo>
                  <a:lnTo>
                    <a:pt x="1" y="2560"/>
                  </a:lnTo>
                  <a:lnTo>
                    <a:pt x="1" y="2162"/>
                  </a:lnTo>
                  <a:lnTo>
                    <a:pt x="1" y="2162"/>
                  </a:lnTo>
                  <a:lnTo>
                    <a:pt x="39" y="2162"/>
                  </a:lnTo>
                  <a:lnTo>
                    <a:pt x="77" y="2143"/>
                  </a:lnTo>
                  <a:lnTo>
                    <a:pt x="77" y="2143"/>
                  </a:lnTo>
                  <a:lnTo>
                    <a:pt x="513" y="1896"/>
                  </a:lnTo>
                  <a:lnTo>
                    <a:pt x="930" y="1631"/>
                  </a:lnTo>
                  <a:lnTo>
                    <a:pt x="1347" y="1347"/>
                  </a:lnTo>
                  <a:lnTo>
                    <a:pt x="1745" y="1062"/>
                  </a:lnTo>
                  <a:lnTo>
                    <a:pt x="1745" y="1062"/>
                  </a:lnTo>
                  <a:lnTo>
                    <a:pt x="2105" y="797"/>
                  </a:lnTo>
                  <a:lnTo>
                    <a:pt x="2446" y="513"/>
                  </a:lnTo>
                  <a:lnTo>
                    <a:pt x="2446" y="513"/>
                  </a:lnTo>
                  <a:lnTo>
                    <a:pt x="2598" y="380"/>
                  </a:lnTo>
                  <a:lnTo>
                    <a:pt x="2768" y="209"/>
                  </a:lnTo>
                  <a:lnTo>
                    <a:pt x="2863" y="134"/>
                  </a:lnTo>
                  <a:lnTo>
                    <a:pt x="2939" y="58"/>
                  </a:lnTo>
                  <a:lnTo>
                    <a:pt x="3034" y="20"/>
                  </a:lnTo>
                  <a:lnTo>
                    <a:pt x="3109" y="1"/>
                  </a:lnTo>
                  <a:lnTo>
                    <a:pt x="3109" y="1"/>
                  </a:lnTo>
                  <a:lnTo>
                    <a:pt x="3166" y="1"/>
                  </a:lnTo>
                  <a:lnTo>
                    <a:pt x="3242" y="39"/>
                  </a:lnTo>
                  <a:lnTo>
                    <a:pt x="3280" y="96"/>
                  </a:lnTo>
                  <a:lnTo>
                    <a:pt x="3337" y="153"/>
                  </a:lnTo>
                  <a:lnTo>
                    <a:pt x="3337" y="153"/>
                  </a:lnTo>
                  <a:lnTo>
                    <a:pt x="3375" y="228"/>
                  </a:lnTo>
                  <a:lnTo>
                    <a:pt x="3375" y="285"/>
                  </a:lnTo>
                  <a:lnTo>
                    <a:pt x="3375" y="361"/>
                  </a:lnTo>
                  <a:lnTo>
                    <a:pt x="3337" y="437"/>
                  </a:lnTo>
                  <a:lnTo>
                    <a:pt x="3261" y="588"/>
                  </a:lnTo>
                  <a:lnTo>
                    <a:pt x="3109" y="740"/>
                  </a:lnTo>
                  <a:lnTo>
                    <a:pt x="2920" y="911"/>
                  </a:lnTo>
                  <a:lnTo>
                    <a:pt x="2692" y="1081"/>
                  </a:lnTo>
                  <a:lnTo>
                    <a:pt x="2446" y="1252"/>
                  </a:lnTo>
                  <a:lnTo>
                    <a:pt x="2162" y="1441"/>
                  </a:lnTo>
                  <a:lnTo>
                    <a:pt x="1574" y="1783"/>
                  </a:lnTo>
                  <a:lnTo>
                    <a:pt x="987" y="2086"/>
                  </a:lnTo>
                  <a:lnTo>
                    <a:pt x="437" y="2370"/>
                  </a:lnTo>
                  <a:lnTo>
                    <a:pt x="1" y="256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2"/>
            <p:cNvSpPr/>
            <p:nvPr/>
          </p:nvSpPr>
          <p:spPr>
            <a:xfrm>
              <a:off x="-432525" y="4581763"/>
              <a:ext cx="138850" cy="58775"/>
            </a:xfrm>
            <a:custGeom>
              <a:avLst/>
              <a:gdLst/>
              <a:ahLst/>
              <a:cxnLst/>
              <a:rect l="l" t="t" r="r" b="b"/>
              <a:pathLst>
                <a:path w="5554" h="2351" fill="none" extrusionOk="0">
                  <a:moveTo>
                    <a:pt x="778" y="2350"/>
                  </a:moveTo>
                  <a:lnTo>
                    <a:pt x="778" y="2350"/>
                  </a:lnTo>
                  <a:lnTo>
                    <a:pt x="683" y="2331"/>
                  </a:lnTo>
                  <a:lnTo>
                    <a:pt x="607" y="2331"/>
                  </a:lnTo>
                  <a:lnTo>
                    <a:pt x="531" y="2293"/>
                  </a:lnTo>
                  <a:lnTo>
                    <a:pt x="455" y="2256"/>
                  </a:lnTo>
                  <a:lnTo>
                    <a:pt x="342" y="2161"/>
                  </a:lnTo>
                  <a:lnTo>
                    <a:pt x="247" y="2028"/>
                  </a:lnTo>
                  <a:lnTo>
                    <a:pt x="171" y="1876"/>
                  </a:lnTo>
                  <a:lnTo>
                    <a:pt x="114" y="1725"/>
                  </a:lnTo>
                  <a:lnTo>
                    <a:pt x="0" y="1346"/>
                  </a:lnTo>
                  <a:lnTo>
                    <a:pt x="0" y="1346"/>
                  </a:lnTo>
                  <a:lnTo>
                    <a:pt x="247" y="1232"/>
                  </a:lnTo>
                  <a:lnTo>
                    <a:pt x="493" y="1137"/>
                  </a:lnTo>
                  <a:lnTo>
                    <a:pt x="740" y="1042"/>
                  </a:lnTo>
                  <a:lnTo>
                    <a:pt x="986" y="967"/>
                  </a:lnTo>
                  <a:lnTo>
                    <a:pt x="2028" y="701"/>
                  </a:lnTo>
                  <a:lnTo>
                    <a:pt x="2028" y="701"/>
                  </a:lnTo>
                  <a:lnTo>
                    <a:pt x="4568" y="0"/>
                  </a:lnTo>
                  <a:lnTo>
                    <a:pt x="4568" y="0"/>
                  </a:lnTo>
                  <a:lnTo>
                    <a:pt x="4625" y="190"/>
                  </a:lnTo>
                  <a:lnTo>
                    <a:pt x="4663" y="360"/>
                  </a:lnTo>
                  <a:lnTo>
                    <a:pt x="4682" y="531"/>
                  </a:lnTo>
                  <a:lnTo>
                    <a:pt x="4701" y="739"/>
                  </a:lnTo>
                  <a:lnTo>
                    <a:pt x="4701" y="739"/>
                  </a:lnTo>
                  <a:lnTo>
                    <a:pt x="4720" y="815"/>
                  </a:lnTo>
                  <a:lnTo>
                    <a:pt x="4758" y="853"/>
                  </a:lnTo>
                  <a:lnTo>
                    <a:pt x="4815" y="891"/>
                  </a:lnTo>
                  <a:lnTo>
                    <a:pt x="4871" y="910"/>
                  </a:lnTo>
                  <a:lnTo>
                    <a:pt x="4871" y="910"/>
                  </a:lnTo>
                  <a:lnTo>
                    <a:pt x="4928" y="891"/>
                  </a:lnTo>
                  <a:lnTo>
                    <a:pt x="4985" y="853"/>
                  </a:lnTo>
                  <a:lnTo>
                    <a:pt x="5023" y="815"/>
                  </a:lnTo>
                  <a:lnTo>
                    <a:pt x="5023" y="739"/>
                  </a:lnTo>
                  <a:lnTo>
                    <a:pt x="5023" y="739"/>
                  </a:lnTo>
                  <a:lnTo>
                    <a:pt x="5023" y="550"/>
                  </a:lnTo>
                  <a:lnTo>
                    <a:pt x="5004" y="379"/>
                  </a:lnTo>
                  <a:lnTo>
                    <a:pt x="4966" y="209"/>
                  </a:lnTo>
                  <a:lnTo>
                    <a:pt x="4928" y="38"/>
                  </a:lnTo>
                  <a:lnTo>
                    <a:pt x="4928" y="38"/>
                  </a:lnTo>
                  <a:lnTo>
                    <a:pt x="5364" y="19"/>
                  </a:lnTo>
                  <a:lnTo>
                    <a:pt x="5364" y="19"/>
                  </a:lnTo>
                  <a:lnTo>
                    <a:pt x="5364" y="19"/>
                  </a:lnTo>
                  <a:lnTo>
                    <a:pt x="5402" y="76"/>
                  </a:lnTo>
                  <a:lnTo>
                    <a:pt x="5459" y="114"/>
                  </a:lnTo>
                  <a:lnTo>
                    <a:pt x="5459" y="114"/>
                  </a:lnTo>
                  <a:lnTo>
                    <a:pt x="5459" y="152"/>
                  </a:lnTo>
                  <a:lnTo>
                    <a:pt x="5459" y="152"/>
                  </a:lnTo>
                  <a:lnTo>
                    <a:pt x="5478" y="474"/>
                  </a:lnTo>
                  <a:lnTo>
                    <a:pt x="5478" y="474"/>
                  </a:lnTo>
                  <a:lnTo>
                    <a:pt x="5497" y="550"/>
                  </a:lnTo>
                  <a:lnTo>
                    <a:pt x="5554" y="607"/>
                  </a:lnTo>
                  <a:lnTo>
                    <a:pt x="5554" y="607"/>
                  </a:lnTo>
                  <a:lnTo>
                    <a:pt x="5099" y="853"/>
                  </a:lnTo>
                  <a:lnTo>
                    <a:pt x="4625" y="1080"/>
                  </a:lnTo>
                  <a:lnTo>
                    <a:pt x="4132" y="1270"/>
                  </a:lnTo>
                  <a:lnTo>
                    <a:pt x="3639" y="1441"/>
                  </a:lnTo>
                  <a:lnTo>
                    <a:pt x="3639" y="1441"/>
                  </a:lnTo>
                  <a:lnTo>
                    <a:pt x="3621" y="1441"/>
                  </a:lnTo>
                  <a:lnTo>
                    <a:pt x="3621" y="1441"/>
                  </a:lnTo>
                  <a:lnTo>
                    <a:pt x="3583" y="1441"/>
                  </a:lnTo>
                  <a:lnTo>
                    <a:pt x="3583" y="1441"/>
                  </a:lnTo>
                  <a:lnTo>
                    <a:pt x="3526" y="1459"/>
                  </a:lnTo>
                  <a:lnTo>
                    <a:pt x="3526" y="1459"/>
                  </a:lnTo>
                  <a:lnTo>
                    <a:pt x="2938" y="1687"/>
                  </a:lnTo>
                  <a:lnTo>
                    <a:pt x="2351" y="1895"/>
                  </a:lnTo>
                  <a:lnTo>
                    <a:pt x="1744" y="2104"/>
                  </a:lnTo>
                  <a:lnTo>
                    <a:pt x="1138" y="2293"/>
                  </a:lnTo>
                  <a:lnTo>
                    <a:pt x="1138" y="2293"/>
                  </a:lnTo>
                  <a:lnTo>
                    <a:pt x="948" y="2331"/>
                  </a:lnTo>
                  <a:lnTo>
                    <a:pt x="778" y="235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2"/>
            <p:cNvSpPr/>
            <p:nvPr/>
          </p:nvSpPr>
          <p:spPr>
            <a:xfrm>
              <a:off x="-76200" y="4581763"/>
              <a:ext cx="19925" cy="29875"/>
            </a:xfrm>
            <a:custGeom>
              <a:avLst/>
              <a:gdLst/>
              <a:ahLst/>
              <a:cxnLst/>
              <a:rect l="l" t="t" r="r" b="b"/>
              <a:pathLst>
                <a:path w="797" h="1195" fill="none" extrusionOk="0">
                  <a:moveTo>
                    <a:pt x="626" y="1194"/>
                  </a:moveTo>
                  <a:lnTo>
                    <a:pt x="626" y="1194"/>
                  </a:lnTo>
                  <a:lnTo>
                    <a:pt x="493" y="986"/>
                  </a:lnTo>
                  <a:lnTo>
                    <a:pt x="342" y="796"/>
                  </a:lnTo>
                  <a:lnTo>
                    <a:pt x="171" y="607"/>
                  </a:lnTo>
                  <a:lnTo>
                    <a:pt x="0" y="436"/>
                  </a:lnTo>
                  <a:lnTo>
                    <a:pt x="0" y="436"/>
                  </a:lnTo>
                  <a:lnTo>
                    <a:pt x="57" y="227"/>
                  </a:lnTo>
                  <a:lnTo>
                    <a:pt x="114" y="0"/>
                  </a:lnTo>
                  <a:lnTo>
                    <a:pt x="114" y="0"/>
                  </a:lnTo>
                  <a:lnTo>
                    <a:pt x="285" y="190"/>
                  </a:lnTo>
                  <a:lnTo>
                    <a:pt x="436" y="398"/>
                  </a:lnTo>
                  <a:lnTo>
                    <a:pt x="607" y="569"/>
                  </a:lnTo>
                  <a:lnTo>
                    <a:pt x="702" y="663"/>
                  </a:lnTo>
                  <a:lnTo>
                    <a:pt x="796" y="739"/>
                  </a:lnTo>
                  <a:lnTo>
                    <a:pt x="796" y="739"/>
                  </a:lnTo>
                  <a:lnTo>
                    <a:pt x="759" y="796"/>
                  </a:lnTo>
                  <a:lnTo>
                    <a:pt x="759" y="796"/>
                  </a:lnTo>
                  <a:lnTo>
                    <a:pt x="740" y="910"/>
                  </a:lnTo>
                  <a:lnTo>
                    <a:pt x="721" y="1005"/>
                  </a:lnTo>
                  <a:lnTo>
                    <a:pt x="626" y="1194"/>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2"/>
            <p:cNvSpPr/>
            <p:nvPr/>
          </p:nvSpPr>
          <p:spPr>
            <a:xfrm>
              <a:off x="-287525" y="4579863"/>
              <a:ext cx="18025" cy="12800"/>
            </a:xfrm>
            <a:custGeom>
              <a:avLst/>
              <a:gdLst/>
              <a:ahLst/>
              <a:cxnLst/>
              <a:rect l="l" t="t" r="r" b="b"/>
              <a:pathLst>
                <a:path w="721" h="512" fill="none" extrusionOk="0">
                  <a:moveTo>
                    <a:pt x="0" y="512"/>
                  </a:moveTo>
                  <a:lnTo>
                    <a:pt x="0" y="512"/>
                  </a:lnTo>
                  <a:lnTo>
                    <a:pt x="0" y="341"/>
                  </a:lnTo>
                  <a:lnTo>
                    <a:pt x="0" y="152"/>
                  </a:lnTo>
                  <a:lnTo>
                    <a:pt x="0" y="152"/>
                  </a:lnTo>
                  <a:lnTo>
                    <a:pt x="720" y="0"/>
                  </a:lnTo>
                  <a:lnTo>
                    <a:pt x="720" y="0"/>
                  </a:lnTo>
                  <a:lnTo>
                    <a:pt x="645" y="57"/>
                  </a:lnTo>
                  <a:lnTo>
                    <a:pt x="645" y="57"/>
                  </a:lnTo>
                  <a:lnTo>
                    <a:pt x="322" y="303"/>
                  </a:lnTo>
                  <a:lnTo>
                    <a:pt x="0" y="512"/>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2"/>
            <p:cNvSpPr/>
            <p:nvPr/>
          </p:nvSpPr>
          <p:spPr>
            <a:xfrm>
              <a:off x="-339650" y="4577488"/>
              <a:ext cx="103800" cy="52625"/>
            </a:xfrm>
            <a:custGeom>
              <a:avLst/>
              <a:gdLst/>
              <a:ahLst/>
              <a:cxnLst/>
              <a:rect l="l" t="t" r="r" b="b"/>
              <a:pathLst>
                <a:path w="4152" h="2105" fill="none" extrusionOk="0">
                  <a:moveTo>
                    <a:pt x="0" y="1934"/>
                  </a:moveTo>
                  <a:lnTo>
                    <a:pt x="19" y="1934"/>
                  </a:lnTo>
                  <a:lnTo>
                    <a:pt x="19" y="1934"/>
                  </a:lnTo>
                  <a:lnTo>
                    <a:pt x="531" y="1744"/>
                  </a:lnTo>
                  <a:lnTo>
                    <a:pt x="1043" y="1536"/>
                  </a:lnTo>
                  <a:lnTo>
                    <a:pt x="1554" y="1308"/>
                  </a:lnTo>
                  <a:lnTo>
                    <a:pt x="2028" y="1024"/>
                  </a:lnTo>
                  <a:lnTo>
                    <a:pt x="2028" y="1024"/>
                  </a:lnTo>
                  <a:lnTo>
                    <a:pt x="2407" y="797"/>
                  </a:lnTo>
                  <a:lnTo>
                    <a:pt x="2749" y="550"/>
                  </a:lnTo>
                  <a:lnTo>
                    <a:pt x="2749" y="550"/>
                  </a:lnTo>
                  <a:lnTo>
                    <a:pt x="3071" y="323"/>
                  </a:lnTo>
                  <a:lnTo>
                    <a:pt x="3241" y="228"/>
                  </a:lnTo>
                  <a:lnTo>
                    <a:pt x="3393" y="152"/>
                  </a:lnTo>
                  <a:lnTo>
                    <a:pt x="3564" y="76"/>
                  </a:lnTo>
                  <a:lnTo>
                    <a:pt x="3734" y="38"/>
                  </a:lnTo>
                  <a:lnTo>
                    <a:pt x="3905" y="19"/>
                  </a:lnTo>
                  <a:lnTo>
                    <a:pt x="4094" y="0"/>
                  </a:lnTo>
                  <a:lnTo>
                    <a:pt x="4094" y="0"/>
                  </a:lnTo>
                  <a:lnTo>
                    <a:pt x="4151" y="0"/>
                  </a:lnTo>
                  <a:lnTo>
                    <a:pt x="4151" y="0"/>
                  </a:lnTo>
                  <a:lnTo>
                    <a:pt x="3469" y="588"/>
                  </a:lnTo>
                  <a:lnTo>
                    <a:pt x="2749" y="1119"/>
                  </a:lnTo>
                  <a:lnTo>
                    <a:pt x="2028" y="1612"/>
                  </a:lnTo>
                  <a:lnTo>
                    <a:pt x="1270" y="2085"/>
                  </a:lnTo>
                  <a:lnTo>
                    <a:pt x="1251" y="2104"/>
                  </a:lnTo>
                  <a:lnTo>
                    <a:pt x="1251" y="2104"/>
                  </a:lnTo>
                  <a:lnTo>
                    <a:pt x="1232" y="2085"/>
                  </a:lnTo>
                  <a:lnTo>
                    <a:pt x="1232" y="2085"/>
                  </a:lnTo>
                  <a:lnTo>
                    <a:pt x="948" y="2010"/>
                  </a:lnTo>
                  <a:lnTo>
                    <a:pt x="645" y="1972"/>
                  </a:lnTo>
                  <a:lnTo>
                    <a:pt x="360" y="1934"/>
                  </a:lnTo>
                  <a:lnTo>
                    <a:pt x="76" y="1934"/>
                  </a:lnTo>
                  <a:lnTo>
                    <a:pt x="76" y="1934"/>
                  </a:lnTo>
                  <a:lnTo>
                    <a:pt x="0" y="1934"/>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2"/>
            <p:cNvSpPr/>
            <p:nvPr/>
          </p:nvSpPr>
          <p:spPr>
            <a:xfrm>
              <a:off x="-442950" y="4575588"/>
              <a:ext cx="24675" cy="23725"/>
            </a:xfrm>
            <a:custGeom>
              <a:avLst/>
              <a:gdLst/>
              <a:ahLst/>
              <a:cxnLst/>
              <a:rect l="l" t="t" r="r" b="b"/>
              <a:pathLst>
                <a:path w="987" h="949" fill="none" extrusionOk="0">
                  <a:moveTo>
                    <a:pt x="190" y="948"/>
                  </a:moveTo>
                  <a:lnTo>
                    <a:pt x="190" y="948"/>
                  </a:lnTo>
                  <a:lnTo>
                    <a:pt x="114" y="474"/>
                  </a:lnTo>
                  <a:lnTo>
                    <a:pt x="0" y="1"/>
                  </a:lnTo>
                  <a:lnTo>
                    <a:pt x="0" y="1"/>
                  </a:lnTo>
                  <a:lnTo>
                    <a:pt x="626" y="171"/>
                  </a:lnTo>
                  <a:lnTo>
                    <a:pt x="626" y="171"/>
                  </a:lnTo>
                  <a:lnTo>
                    <a:pt x="664" y="171"/>
                  </a:lnTo>
                  <a:lnTo>
                    <a:pt x="664" y="171"/>
                  </a:lnTo>
                  <a:lnTo>
                    <a:pt x="740" y="152"/>
                  </a:lnTo>
                  <a:lnTo>
                    <a:pt x="796" y="114"/>
                  </a:lnTo>
                  <a:lnTo>
                    <a:pt x="796" y="114"/>
                  </a:lnTo>
                  <a:lnTo>
                    <a:pt x="872" y="266"/>
                  </a:lnTo>
                  <a:lnTo>
                    <a:pt x="929" y="418"/>
                  </a:lnTo>
                  <a:lnTo>
                    <a:pt x="967" y="588"/>
                  </a:lnTo>
                  <a:lnTo>
                    <a:pt x="986" y="778"/>
                  </a:lnTo>
                  <a:lnTo>
                    <a:pt x="986" y="778"/>
                  </a:lnTo>
                  <a:lnTo>
                    <a:pt x="778" y="797"/>
                  </a:lnTo>
                  <a:lnTo>
                    <a:pt x="569" y="816"/>
                  </a:lnTo>
                  <a:lnTo>
                    <a:pt x="380" y="873"/>
                  </a:lnTo>
                  <a:lnTo>
                    <a:pt x="190" y="948"/>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2"/>
            <p:cNvSpPr/>
            <p:nvPr/>
          </p:nvSpPr>
          <p:spPr>
            <a:xfrm>
              <a:off x="-216450" y="4571813"/>
              <a:ext cx="79625" cy="43600"/>
            </a:xfrm>
            <a:custGeom>
              <a:avLst/>
              <a:gdLst/>
              <a:ahLst/>
              <a:cxnLst/>
              <a:rect l="l" t="t" r="r" b="b"/>
              <a:pathLst>
                <a:path w="3185" h="1744" fill="none" extrusionOk="0">
                  <a:moveTo>
                    <a:pt x="171" y="815"/>
                  </a:moveTo>
                  <a:lnTo>
                    <a:pt x="171" y="815"/>
                  </a:lnTo>
                  <a:lnTo>
                    <a:pt x="95" y="607"/>
                  </a:lnTo>
                  <a:lnTo>
                    <a:pt x="0" y="398"/>
                  </a:lnTo>
                  <a:lnTo>
                    <a:pt x="0" y="398"/>
                  </a:lnTo>
                  <a:lnTo>
                    <a:pt x="190" y="322"/>
                  </a:lnTo>
                  <a:lnTo>
                    <a:pt x="190" y="322"/>
                  </a:lnTo>
                  <a:lnTo>
                    <a:pt x="796" y="114"/>
                  </a:lnTo>
                  <a:lnTo>
                    <a:pt x="796" y="114"/>
                  </a:lnTo>
                  <a:lnTo>
                    <a:pt x="834" y="95"/>
                  </a:lnTo>
                  <a:lnTo>
                    <a:pt x="872" y="57"/>
                  </a:lnTo>
                  <a:lnTo>
                    <a:pt x="910" y="0"/>
                  </a:lnTo>
                  <a:lnTo>
                    <a:pt x="910" y="0"/>
                  </a:lnTo>
                  <a:lnTo>
                    <a:pt x="1479" y="209"/>
                  </a:lnTo>
                  <a:lnTo>
                    <a:pt x="2047" y="436"/>
                  </a:lnTo>
                  <a:lnTo>
                    <a:pt x="2616" y="663"/>
                  </a:lnTo>
                  <a:lnTo>
                    <a:pt x="3184" y="929"/>
                  </a:lnTo>
                  <a:lnTo>
                    <a:pt x="3184" y="929"/>
                  </a:lnTo>
                  <a:lnTo>
                    <a:pt x="2900" y="1080"/>
                  </a:lnTo>
                  <a:lnTo>
                    <a:pt x="2635" y="1232"/>
                  </a:lnTo>
                  <a:lnTo>
                    <a:pt x="2369" y="1403"/>
                  </a:lnTo>
                  <a:lnTo>
                    <a:pt x="2104" y="1592"/>
                  </a:lnTo>
                  <a:lnTo>
                    <a:pt x="2104" y="1592"/>
                  </a:lnTo>
                  <a:lnTo>
                    <a:pt x="2066" y="1630"/>
                  </a:lnTo>
                  <a:lnTo>
                    <a:pt x="2047" y="1668"/>
                  </a:lnTo>
                  <a:lnTo>
                    <a:pt x="2028" y="1706"/>
                  </a:lnTo>
                  <a:lnTo>
                    <a:pt x="2028" y="1744"/>
                  </a:lnTo>
                  <a:lnTo>
                    <a:pt x="2028" y="1744"/>
                  </a:lnTo>
                  <a:lnTo>
                    <a:pt x="1611" y="1554"/>
                  </a:lnTo>
                  <a:lnTo>
                    <a:pt x="1175" y="1403"/>
                  </a:lnTo>
                  <a:lnTo>
                    <a:pt x="739" y="1251"/>
                  </a:lnTo>
                  <a:lnTo>
                    <a:pt x="284" y="1118"/>
                  </a:lnTo>
                  <a:lnTo>
                    <a:pt x="284" y="1118"/>
                  </a:lnTo>
                  <a:lnTo>
                    <a:pt x="607" y="986"/>
                  </a:lnTo>
                  <a:lnTo>
                    <a:pt x="948" y="872"/>
                  </a:lnTo>
                  <a:lnTo>
                    <a:pt x="1289" y="758"/>
                  </a:lnTo>
                  <a:lnTo>
                    <a:pt x="1649" y="663"/>
                  </a:lnTo>
                  <a:lnTo>
                    <a:pt x="1649" y="663"/>
                  </a:lnTo>
                  <a:lnTo>
                    <a:pt x="1706" y="625"/>
                  </a:lnTo>
                  <a:lnTo>
                    <a:pt x="1744" y="588"/>
                  </a:lnTo>
                  <a:lnTo>
                    <a:pt x="1763" y="531"/>
                  </a:lnTo>
                  <a:lnTo>
                    <a:pt x="1763" y="474"/>
                  </a:lnTo>
                  <a:lnTo>
                    <a:pt x="1744" y="436"/>
                  </a:lnTo>
                  <a:lnTo>
                    <a:pt x="1706" y="379"/>
                  </a:lnTo>
                  <a:lnTo>
                    <a:pt x="1668" y="341"/>
                  </a:lnTo>
                  <a:lnTo>
                    <a:pt x="1611" y="341"/>
                  </a:lnTo>
                  <a:lnTo>
                    <a:pt x="1611" y="341"/>
                  </a:lnTo>
                  <a:lnTo>
                    <a:pt x="1554" y="341"/>
                  </a:lnTo>
                  <a:lnTo>
                    <a:pt x="1554" y="341"/>
                  </a:lnTo>
                  <a:lnTo>
                    <a:pt x="1213" y="436"/>
                  </a:lnTo>
                  <a:lnTo>
                    <a:pt x="853" y="550"/>
                  </a:lnTo>
                  <a:lnTo>
                    <a:pt x="512" y="682"/>
                  </a:lnTo>
                  <a:lnTo>
                    <a:pt x="171" y="815"/>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2"/>
            <p:cNvSpPr/>
            <p:nvPr/>
          </p:nvSpPr>
          <p:spPr>
            <a:xfrm>
              <a:off x="-107950" y="4569438"/>
              <a:ext cx="27975" cy="22300"/>
            </a:xfrm>
            <a:custGeom>
              <a:avLst/>
              <a:gdLst/>
              <a:ahLst/>
              <a:cxnLst/>
              <a:rect l="l" t="t" r="r" b="b"/>
              <a:pathLst>
                <a:path w="1119" h="892" fill="none" extrusionOk="0">
                  <a:moveTo>
                    <a:pt x="190" y="891"/>
                  </a:moveTo>
                  <a:lnTo>
                    <a:pt x="190" y="891"/>
                  </a:lnTo>
                  <a:lnTo>
                    <a:pt x="228" y="853"/>
                  </a:lnTo>
                  <a:lnTo>
                    <a:pt x="247" y="796"/>
                  </a:lnTo>
                  <a:lnTo>
                    <a:pt x="266" y="758"/>
                  </a:lnTo>
                  <a:lnTo>
                    <a:pt x="266" y="702"/>
                  </a:lnTo>
                  <a:lnTo>
                    <a:pt x="266" y="702"/>
                  </a:lnTo>
                  <a:lnTo>
                    <a:pt x="152" y="474"/>
                  </a:lnTo>
                  <a:lnTo>
                    <a:pt x="1" y="266"/>
                  </a:lnTo>
                  <a:lnTo>
                    <a:pt x="1" y="266"/>
                  </a:lnTo>
                  <a:lnTo>
                    <a:pt x="19" y="266"/>
                  </a:lnTo>
                  <a:lnTo>
                    <a:pt x="19" y="266"/>
                  </a:lnTo>
                  <a:lnTo>
                    <a:pt x="304" y="152"/>
                  </a:lnTo>
                  <a:lnTo>
                    <a:pt x="569" y="76"/>
                  </a:lnTo>
                  <a:lnTo>
                    <a:pt x="834" y="19"/>
                  </a:lnTo>
                  <a:lnTo>
                    <a:pt x="1119" y="0"/>
                  </a:lnTo>
                  <a:lnTo>
                    <a:pt x="1119" y="0"/>
                  </a:lnTo>
                  <a:lnTo>
                    <a:pt x="1100" y="190"/>
                  </a:lnTo>
                  <a:lnTo>
                    <a:pt x="1062" y="379"/>
                  </a:lnTo>
                  <a:lnTo>
                    <a:pt x="1024" y="569"/>
                  </a:lnTo>
                  <a:lnTo>
                    <a:pt x="967" y="739"/>
                  </a:lnTo>
                  <a:lnTo>
                    <a:pt x="967" y="739"/>
                  </a:lnTo>
                  <a:lnTo>
                    <a:pt x="190" y="89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2"/>
            <p:cNvSpPr/>
            <p:nvPr/>
          </p:nvSpPr>
          <p:spPr>
            <a:xfrm>
              <a:off x="-43025" y="4556163"/>
              <a:ext cx="83875" cy="24675"/>
            </a:xfrm>
            <a:custGeom>
              <a:avLst/>
              <a:gdLst/>
              <a:ahLst/>
              <a:cxnLst/>
              <a:rect l="l" t="t" r="r" b="b"/>
              <a:pathLst>
                <a:path w="3355" h="987" fill="none" extrusionOk="0">
                  <a:moveTo>
                    <a:pt x="303" y="986"/>
                  </a:moveTo>
                  <a:lnTo>
                    <a:pt x="303" y="986"/>
                  </a:lnTo>
                  <a:lnTo>
                    <a:pt x="0" y="455"/>
                  </a:lnTo>
                  <a:lnTo>
                    <a:pt x="0" y="455"/>
                  </a:lnTo>
                  <a:lnTo>
                    <a:pt x="398" y="418"/>
                  </a:lnTo>
                  <a:lnTo>
                    <a:pt x="796" y="342"/>
                  </a:lnTo>
                  <a:lnTo>
                    <a:pt x="1592" y="190"/>
                  </a:lnTo>
                  <a:lnTo>
                    <a:pt x="1990" y="114"/>
                  </a:lnTo>
                  <a:lnTo>
                    <a:pt x="2407" y="57"/>
                  </a:lnTo>
                  <a:lnTo>
                    <a:pt x="2805" y="20"/>
                  </a:lnTo>
                  <a:lnTo>
                    <a:pt x="3203" y="1"/>
                  </a:lnTo>
                  <a:lnTo>
                    <a:pt x="3203" y="1"/>
                  </a:lnTo>
                  <a:lnTo>
                    <a:pt x="3355" y="1"/>
                  </a:lnTo>
                  <a:lnTo>
                    <a:pt x="3355" y="1"/>
                  </a:lnTo>
                  <a:lnTo>
                    <a:pt x="3317" y="190"/>
                  </a:lnTo>
                  <a:lnTo>
                    <a:pt x="3279" y="266"/>
                  </a:lnTo>
                  <a:lnTo>
                    <a:pt x="3241" y="342"/>
                  </a:lnTo>
                  <a:lnTo>
                    <a:pt x="3184" y="380"/>
                  </a:lnTo>
                  <a:lnTo>
                    <a:pt x="3109" y="418"/>
                  </a:lnTo>
                  <a:lnTo>
                    <a:pt x="3014" y="455"/>
                  </a:lnTo>
                  <a:lnTo>
                    <a:pt x="2881" y="474"/>
                  </a:lnTo>
                  <a:lnTo>
                    <a:pt x="2881" y="474"/>
                  </a:lnTo>
                  <a:lnTo>
                    <a:pt x="2521" y="531"/>
                  </a:lnTo>
                  <a:lnTo>
                    <a:pt x="2142" y="607"/>
                  </a:lnTo>
                  <a:lnTo>
                    <a:pt x="2142" y="607"/>
                  </a:lnTo>
                  <a:lnTo>
                    <a:pt x="303" y="986"/>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2"/>
            <p:cNvSpPr/>
            <p:nvPr/>
          </p:nvSpPr>
          <p:spPr>
            <a:xfrm>
              <a:off x="-308850" y="4550488"/>
              <a:ext cx="105200" cy="25125"/>
            </a:xfrm>
            <a:custGeom>
              <a:avLst/>
              <a:gdLst/>
              <a:ahLst/>
              <a:cxnLst/>
              <a:rect l="l" t="t" r="r" b="b"/>
              <a:pathLst>
                <a:path w="4208" h="1005" fill="none" extrusionOk="0">
                  <a:moveTo>
                    <a:pt x="0" y="948"/>
                  </a:moveTo>
                  <a:lnTo>
                    <a:pt x="0" y="948"/>
                  </a:lnTo>
                  <a:lnTo>
                    <a:pt x="1043" y="57"/>
                  </a:lnTo>
                  <a:lnTo>
                    <a:pt x="1043" y="57"/>
                  </a:lnTo>
                  <a:lnTo>
                    <a:pt x="1100" y="0"/>
                  </a:lnTo>
                  <a:lnTo>
                    <a:pt x="1100" y="0"/>
                  </a:lnTo>
                  <a:lnTo>
                    <a:pt x="1896" y="133"/>
                  </a:lnTo>
                  <a:lnTo>
                    <a:pt x="2673" y="303"/>
                  </a:lnTo>
                  <a:lnTo>
                    <a:pt x="3450" y="493"/>
                  </a:lnTo>
                  <a:lnTo>
                    <a:pt x="4208" y="720"/>
                  </a:lnTo>
                  <a:lnTo>
                    <a:pt x="4208" y="720"/>
                  </a:lnTo>
                  <a:lnTo>
                    <a:pt x="3999" y="796"/>
                  </a:lnTo>
                  <a:lnTo>
                    <a:pt x="3810" y="872"/>
                  </a:lnTo>
                  <a:lnTo>
                    <a:pt x="3810" y="872"/>
                  </a:lnTo>
                  <a:lnTo>
                    <a:pt x="3677" y="910"/>
                  </a:lnTo>
                  <a:lnTo>
                    <a:pt x="3677" y="910"/>
                  </a:lnTo>
                  <a:lnTo>
                    <a:pt x="3620" y="872"/>
                  </a:lnTo>
                  <a:lnTo>
                    <a:pt x="3620" y="872"/>
                  </a:lnTo>
                  <a:lnTo>
                    <a:pt x="3545" y="872"/>
                  </a:lnTo>
                  <a:lnTo>
                    <a:pt x="3545" y="872"/>
                  </a:lnTo>
                  <a:lnTo>
                    <a:pt x="3507" y="872"/>
                  </a:lnTo>
                  <a:lnTo>
                    <a:pt x="3469" y="891"/>
                  </a:lnTo>
                  <a:lnTo>
                    <a:pt x="3469" y="891"/>
                  </a:lnTo>
                  <a:lnTo>
                    <a:pt x="3412" y="834"/>
                  </a:lnTo>
                  <a:lnTo>
                    <a:pt x="3412" y="834"/>
                  </a:lnTo>
                  <a:lnTo>
                    <a:pt x="3374" y="796"/>
                  </a:lnTo>
                  <a:lnTo>
                    <a:pt x="3317" y="796"/>
                  </a:lnTo>
                  <a:lnTo>
                    <a:pt x="3317" y="796"/>
                  </a:lnTo>
                  <a:lnTo>
                    <a:pt x="3241" y="815"/>
                  </a:lnTo>
                  <a:lnTo>
                    <a:pt x="3241" y="815"/>
                  </a:lnTo>
                  <a:lnTo>
                    <a:pt x="3203" y="777"/>
                  </a:lnTo>
                  <a:lnTo>
                    <a:pt x="3147" y="777"/>
                  </a:lnTo>
                  <a:lnTo>
                    <a:pt x="3147" y="777"/>
                  </a:lnTo>
                  <a:lnTo>
                    <a:pt x="2862" y="739"/>
                  </a:lnTo>
                  <a:lnTo>
                    <a:pt x="2616" y="739"/>
                  </a:lnTo>
                  <a:lnTo>
                    <a:pt x="2616" y="739"/>
                  </a:lnTo>
                  <a:lnTo>
                    <a:pt x="2369" y="758"/>
                  </a:lnTo>
                  <a:lnTo>
                    <a:pt x="2369" y="758"/>
                  </a:lnTo>
                  <a:lnTo>
                    <a:pt x="2313" y="720"/>
                  </a:lnTo>
                  <a:lnTo>
                    <a:pt x="2256" y="720"/>
                  </a:lnTo>
                  <a:lnTo>
                    <a:pt x="2256" y="720"/>
                  </a:lnTo>
                  <a:lnTo>
                    <a:pt x="2237" y="720"/>
                  </a:lnTo>
                  <a:lnTo>
                    <a:pt x="2237" y="720"/>
                  </a:lnTo>
                  <a:lnTo>
                    <a:pt x="1460" y="853"/>
                  </a:lnTo>
                  <a:lnTo>
                    <a:pt x="702" y="1005"/>
                  </a:lnTo>
                  <a:lnTo>
                    <a:pt x="702" y="1005"/>
                  </a:lnTo>
                  <a:lnTo>
                    <a:pt x="683" y="986"/>
                  </a:lnTo>
                  <a:lnTo>
                    <a:pt x="683" y="986"/>
                  </a:lnTo>
                  <a:lnTo>
                    <a:pt x="588" y="948"/>
                  </a:lnTo>
                  <a:lnTo>
                    <a:pt x="493" y="948"/>
                  </a:lnTo>
                  <a:lnTo>
                    <a:pt x="493" y="948"/>
                  </a:lnTo>
                  <a:lnTo>
                    <a:pt x="341" y="948"/>
                  </a:lnTo>
                  <a:lnTo>
                    <a:pt x="341" y="948"/>
                  </a:lnTo>
                  <a:lnTo>
                    <a:pt x="0" y="948"/>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2"/>
            <p:cNvSpPr/>
            <p:nvPr/>
          </p:nvSpPr>
          <p:spPr>
            <a:xfrm>
              <a:off x="-347225" y="4550013"/>
              <a:ext cx="54500" cy="31300"/>
            </a:xfrm>
            <a:custGeom>
              <a:avLst/>
              <a:gdLst/>
              <a:ahLst/>
              <a:cxnLst/>
              <a:rect l="l" t="t" r="r" b="b"/>
              <a:pathLst>
                <a:path w="2180" h="1252" fill="none" extrusionOk="0">
                  <a:moveTo>
                    <a:pt x="0" y="1251"/>
                  </a:moveTo>
                  <a:lnTo>
                    <a:pt x="0" y="1251"/>
                  </a:lnTo>
                  <a:lnTo>
                    <a:pt x="95" y="1137"/>
                  </a:lnTo>
                  <a:lnTo>
                    <a:pt x="209" y="1024"/>
                  </a:lnTo>
                  <a:lnTo>
                    <a:pt x="436" y="815"/>
                  </a:lnTo>
                  <a:lnTo>
                    <a:pt x="701" y="645"/>
                  </a:lnTo>
                  <a:lnTo>
                    <a:pt x="986" y="474"/>
                  </a:lnTo>
                  <a:lnTo>
                    <a:pt x="1289" y="341"/>
                  </a:lnTo>
                  <a:lnTo>
                    <a:pt x="1592" y="209"/>
                  </a:lnTo>
                  <a:lnTo>
                    <a:pt x="2180" y="0"/>
                  </a:lnTo>
                  <a:lnTo>
                    <a:pt x="2180" y="0"/>
                  </a:lnTo>
                  <a:lnTo>
                    <a:pt x="1251" y="777"/>
                  </a:lnTo>
                  <a:lnTo>
                    <a:pt x="1251" y="777"/>
                  </a:lnTo>
                  <a:lnTo>
                    <a:pt x="1213" y="815"/>
                  </a:lnTo>
                  <a:lnTo>
                    <a:pt x="1194" y="853"/>
                  </a:lnTo>
                  <a:lnTo>
                    <a:pt x="1194" y="929"/>
                  </a:lnTo>
                  <a:lnTo>
                    <a:pt x="1194" y="929"/>
                  </a:lnTo>
                  <a:lnTo>
                    <a:pt x="0" y="125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2"/>
            <p:cNvSpPr/>
            <p:nvPr/>
          </p:nvSpPr>
          <p:spPr>
            <a:xfrm>
              <a:off x="-406475" y="4542888"/>
              <a:ext cx="69700" cy="54050"/>
            </a:xfrm>
            <a:custGeom>
              <a:avLst/>
              <a:gdLst/>
              <a:ahLst/>
              <a:cxnLst/>
              <a:rect l="l" t="t" r="r" b="b"/>
              <a:pathLst>
                <a:path w="2788" h="2162" fill="none" extrusionOk="0">
                  <a:moveTo>
                    <a:pt x="1" y="2162"/>
                  </a:moveTo>
                  <a:lnTo>
                    <a:pt x="1" y="2162"/>
                  </a:lnTo>
                  <a:lnTo>
                    <a:pt x="456" y="1574"/>
                  </a:lnTo>
                  <a:lnTo>
                    <a:pt x="911" y="1005"/>
                  </a:lnTo>
                  <a:lnTo>
                    <a:pt x="911" y="1005"/>
                  </a:lnTo>
                  <a:lnTo>
                    <a:pt x="1157" y="721"/>
                  </a:lnTo>
                  <a:lnTo>
                    <a:pt x="1422" y="418"/>
                  </a:lnTo>
                  <a:lnTo>
                    <a:pt x="1574" y="285"/>
                  </a:lnTo>
                  <a:lnTo>
                    <a:pt x="1726" y="171"/>
                  </a:lnTo>
                  <a:lnTo>
                    <a:pt x="1877" y="58"/>
                  </a:lnTo>
                  <a:lnTo>
                    <a:pt x="2048" y="1"/>
                  </a:lnTo>
                  <a:lnTo>
                    <a:pt x="2048" y="1"/>
                  </a:lnTo>
                  <a:lnTo>
                    <a:pt x="2048" y="1"/>
                  </a:lnTo>
                  <a:lnTo>
                    <a:pt x="2105" y="39"/>
                  </a:lnTo>
                  <a:lnTo>
                    <a:pt x="2162" y="77"/>
                  </a:lnTo>
                  <a:lnTo>
                    <a:pt x="2237" y="96"/>
                  </a:lnTo>
                  <a:lnTo>
                    <a:pt x="2294" y="96"/>
                  </a:lnTo>
                  <a:lnTo>
                    <a:pt x="2294" y="96"/>
                  </a:lnTo>
                  <a:lnTo>
                    <a:pt x="2351" y="96"/>
                  </a:lnTo>
                  <a:lnTo>
                    <a:pt x="2351" y="96"/>
                  </a:lnTo>
                  <a:lnTo>
                    <a:pt x="2579" y="399"/>
                  </a:lnTo>
                  <a:lnTo>
                    <a:pt x="2787" y="702"/>
                  </a:lnTo>
                  <a:lnTo>
                    <a:pt x="2787" y="702"/>
                  </a:lnTo>
                  <a:lnTo>
                    <a:pt x="2541" y="892"/>
                  </a:lnTo>
                  <a:lnTo>
                    <a:pt x="2313" y="1100"/>
                  </a:lnTo>
                  <a:lnTo>
                    <a:pt x="2124" y="1309"/>
                  </a:lnTo>
                  <a:lnTo>
                    <a:pt x="2029" y="1441"/>
                  </a:lnTo>
                  <a:lnTo>
                    <a:pt x="1972" y="1574"/>
                  </a:lnTo>
                  <a:lnTo>
                    <a:pt x="1972" y="1574"/>
                  </a:lnTo>
                  <a:lnTo>
                    <a:pt x="1953" y="1612"/>
                  </a:lnTo>
                  <a:lnTo>
                    <a:pt x="1953" y="1650"/>
                  </a:lnTo>
                  <a:lnTo>
                    <a:pt x="892" y="1934"/>
                  </a:lnTo>
                  <a:lnTo>
                    <a:pt x="892" y="1934"/>
                  </a:lnTo>
                  <a:lnTo>
                    <a:pt x="1" y="2162"/>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2"/>
            <p:cNvSpPr/>
            <p:nvPr/>
          </p:nvSpPr>
          <p:spPr>
            <a:xfrm>
              <a:off x="-281375" y="4539588"/>
              <a:ext cx="167775" cy="53550"/>
            </a:xfrm>
            <a:custGeom>
              <a:avLst/>
              <a:gdLst/>
              <a:ahLst/>
              <a:cxnLst/>
              <a:rect l="l" t="t" r="r" b="b"/>
              <a:pathLst>
                <a:path w="6711" h="2142" fill="none" extrusionOk="0">
                  <a:moveTo>
                    <a:pt x="304" y="133"/>
                  </a:moveTo>
                  <a:lnTo>
                    <a:pt x="304" y="133"/>
                  </a:lnTo>
                  <a:lnTo>
                    <a:pt x="342" y="114"/>
                  </a:lnTo>
                  <a:lnTo>
                    <a:pt x="342" y="114"/>
                  </a:lnTo>
                  <a:lnTo>
                    <a:pt x="702" y="76"/>
                  </a:lnTo>
                  <a:lnTo>
                    <a:pt x="1081" y="38"/>
                  </a:lnTo>
                  <a:lnTo>
                    <a:pt x="1441" y="0"/>
                  </a:lnTo>
                  <a:lnTo>
                    <a:pt x="1801" y="0"/>
                  </a:lnTo>
                  <a:lnTo>
                    <a:pt x="1801" y="0"/>
                  </a:lnTo>
                  <a:lnTo>
                    <a:pt x="2370" y="19"/>
                  </a:lnTo>
                  <a:lnTo>
                    <a:pt x="2938" y="76"/>
                  </a:lnTo>
                  <a:lnTo>
                    <a:pt x="3488" y="171"/>
                  </a:lnTo>
                  <a:lnTo>
                    <a:pt x="4057" y="284"/>
                  </a:lnTo>
                  <a:lnTo>
                    <a:pt x="4057" y="284"/>
                  </a:lnTo>
                  <a:lnTo>
                    <a:pt x="4341" y="379"/>
                  </a:lnTo>
                  <a:lnTo>
                    <a:pt x="4758" y="531"/>
                  </a:lnTo>
                  <a:lnTo>
                    <a:pt x="5270" y="739"/>
                  </a:lnTo>
                  <a:lnTo>
                    <a:pt x="5781" y="986"/>
                  </a:lnTo>
                  <a:lnTo>
                    <a:pt x="6028" y="1118"/>
                  </a:lnTo>
                  <a:lnTo>
                    <a:pt x="6255" y="1251"/>
                  </a:lnTo>
                  <a:lnTo>
                    <a:pt x="6426" y="1403"/>
                  </a:lnTo>
                  <a:lnTo>
                    <a:pt x="6577" y="1535"/>
                  </a:lnTo>
                  <a:lnTo>
                    <a:pt x="6634" y="1611"/>
                  </a:lnTo>
                  <a:lnTo>
                    <a:pt x="6672" y="1687"/>
                  </a:lnTo>
                  <a:lnTo>
                    <a:pt x="6691" y="1763"/>
                  </a:lnTo>
                  <a:lnTo>
                    <a:pt x="6710" y="1839"/>
                  </a:lnTo>
                  <a:lnTo>
                    <a:pt x="6691" y="1896"/>
                  </a:lnTo>
                  <a:lnTo>
                    <a:pt x="6672" y="1971"/>
                  </a:lnTo>
                  <a:lnTo>
                    <a:pt x="6615" y="2047"/>
                  </a:lnTo>
                  <a:lnTo>
                    <a:pt x="6558" y="2104"/>
                  </a:lnTo>
                  <a:lnTo>
                    <a:pt x="6558" y="2104"/>
                  </a:lnTo>
                  <a:lnTo>
                    <a:pt x="6521" y="2123"/>
                  </a:lnTo>
                  <a:lnTo>
                    <a:pt x="6464" y="2142"/>
                  </a:lnTo>
                  <a:lnTo>
                    <a:pt x="6464" y="2142"/>
                  </a:lnTo>
                  <a:lnTo>
                    <a:pt x="6445" y="2142"/>
                  </a:lnTo>
                  <a:lnTo>
                    <a:pt x="6445" y="2142"/>
                  </a:lnTo>
                  <a:lnTo>
                    <a:pt x="6426" y="2085"/>
                  </a:lnTo>
                  <a:lnTo>
                    <a:pt x="6407" y="2028"/>
                  </a:lnTo>
                  <a:lnTo>
                    <a:pt x="6369" y="2009"/>
                  </a:lnTo>
                  <a:lnTo>
                    <a:pt x="6312" y="1990"/>
                  </a:lnTo>
                  <a:lnTo>
                    <a:pt x="6312" y="1990"/>
                  </a:lnTo>
                  <a:lnTo>
                    <a:pt x="6255" y="2009"/>
                  </a:lnTo>
                  <a:lnTo>
                    <a:pt x="6255" y="2009"/>
                  </a:lnTo>
                  <a:lnTo>
                    <a:pt x="6141" y="2047"/>
                  </a:lnTo>
                  <a:lnTo>
                    <a:pt x="6141" y="2047"/>
                  </a:lnTo>
                  <a:lnTo>
                    <a:pt x="5800" y="1914"/>
                  </a:lnTo>
                  <a:lnTo>
                    <a:pt x="5478" y="1744"/>
                  </a:lnTo>
                  <a:lnTo>
                    <a:pt x="5023" y="1498"/>
                  </a:lnTo>
                  <a:lnTo>
                    <a:pt x="5023" y="1498"/>
                  </a:lnTo>
                  <a:lnTo>
                    <a:pt x="4322" y="1213"/>
                  </a:lnTo>
                  <a:lnTo>
                    <a:pt x="3602" y="948"/>
                  </a:lnTo>
                  <a:lnTo>
                    <a:pt x="3602" y="948"/>
                  </a:lnTo>
                  <a:lnTo>
                    <a:pt x="3166" y="815"/>
                  </a:lnTo>
                  <a:lnTo>
                    <a:pt x="2711" y="683"/>
                  </a:lnTo>
                  <a:lnTo>
                    <a:pt x="2275" y="550"/>
                  </a:lnTo>
                  <a:lnTo>
                    <a:pt x="1820" y="436"/>
                  </a:lnTo>
                  <a:lnTo>
                    <a:pt x="910" y="247"/>
                  </a:lnTo>
                  <a:lnTo>
                    <a:pt x="1" y="114"/>
                  </a:lnTo>
                  <a:lnTo>
                    <a:pt x="1" y="114"/>
                  </a:lnTo>
                  <a:lnTo>
                    <a:pt x="171" y="57"/>
                  </a:lnTo>
                  <a:lnTo>
                    <a:pt x="171" y="57"/>
                  </a:lnTo>
                  <a:lnTo>
                    <a:pt x="228" y="114"/>
                  </a:lnTo>
                  <a:lnTo>
                    <a:pt x="304" y="133"/>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2"/>
            <p:cNvSpPr/>
            <p:nvPr/>
          </p:nvSpPr>
          <p:spPr>
            <a:xfrm>
              <a:off x="-61525" y="4530588"/>
              <a:ext cx="102375" cy="31275"/>
            </a:xfrm>
            <a:custGeom>
              <a:avLst/>
              <a:gdLst/>
              <a:ahLst/>
              <a:cxnLst/>
              <a:rect l="l" t="t" r="r" b="b"/>
              <a:pathLst>
                <a:path w="4095" h="1251" fill="none" extrusionOk="0">
                  <a:moveTo>
                    <a:pt x="247" y="265"/>
                  </a:moveTo>
                  <a:lnTo>
                    <a:pt x="247" y="265"/>
                  </a:lnTo>
                  <a:lnTo>
                    <a:pt x="285" y="265"/>
                  </a:lnTo>
                  <a:lnTo>
                    <a:pt x="285" y="265"/>
                  </a:lnTo>
                  <a:lnTo>
                    <a:pt x="626" y="190"/>
                  </a:lnTo>
                  <a:lnTo>
                    <a:pt x="987" y="133"/>
                  </a:lnTo>
                  <a:lnTo>
                    <a:pt x="1328" y="76"/>
                  </a:lnTo>
                  <a:lnTo>
                    <a:pt x="1688" y="57"/>
                  </a:lnTo>
                  <a:lnTo>
                    <a:pt x="2427" y="19"/>
                  </a:lnTo>
                  <a:lnTo>
                    <a:pt x="3147" y="0"/>
                  </a:lnTo>
                  <a:lnTo>
                    <a:pt x="3147" y="0"/>
                  </a:lnTo>
                  <a:lnTo>
                    <a:pt x="4095" y="0"/>
                  </a:lnTo>
                  <a:lnTo>
                    <a:pt x="4095" y="0"/>
                  </a:lnTo>
                  <a:lnTo>
                    <a:pt x="4095" y="701"/>
                  </a:lnTo>
                  <a:lnTo>
                    <a:pt x="4095" y="701"/>
                  </a:lnTo>
                  <a:lnTo>
                    <a:pt x="3924" y="701"/>
                  </a:lnTo>
                  <a:lnTo>
                    <a:pt x="3924" y="701"/>
                  </a:lnTo>
                  <a:lnTo>
                    <a:pt x="3526" y="701"/>
                  </a:lnTo>
                  <a:lnTo>
                    <a:pt x="3128" y="758"/>
                  </a:lnTo>
                  <a:lnTo>
                    <a:pt x="2730" y="815"/>
                  </a:lnTo>
                  <a:lnTo>
                    <a:pt x="2332" y="891"/>
                  </a:lnTo>
                  <a:lnTo>
                    <a:pt x="1536" y="1043"/>
                  </a:lnTo>
                  <a:lnTo>
                    <a:pt x="1138" y="1099"/>
                  </a:lnTo>
                  <a:lnTo>
                    <a:pt x="740" y="1156"/>
                  </a:lnTo>
                  <a:lnTo>
                    <a:pt x="740" y="1156"/>
                  </a:lnTo>
                  <a:lnTo>
                    <a:pt x="683" y="1156"/>
                  </a:lnTo>
                  <a:lnTo>
                    <a:pt x="645" y="1175"/>
                  </a:lnTo>
                  <a:lnTo>
                    <a:pt x="607" y="1251"/>
                  </a:lnTo>
                  <a:lnTo>
                    <a:pt x="607" y="1251"/>
                  </a:lnTo>
                  <a:lnTo>
                    <a:pt x="304" y="796"/>
                  </a:lnTo>
                  <a:lnTo>
                    <a:pt x="1" y="360"/>
                  </a:lnTo>
                  <a:lnTo>
                    <a:pt x="1" y="360"/>
                  </a:lnTo>
                  <a:lnTo>
                    <a:pt x="209" y="265"/>
                  </a:lnTo>
                  <a:lnTo>
                    <a:pt x="209" y="265"/>
                  </a:lnTo>
                  <a:lnTo>
                    <a:pt x="247" y="265"/>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2"/>
            <p:cNvSpPr/>
            <p:nvPr/>
          </p:nvSpPr>
          <p:spPr>
            <a:xfrm>
              <a:off x="-418775" y="4519688"/>
              <a:ext cx="59250" cy="69200"/>
            </a:xfrm>
            <a:custGeom>
              <a:avLst/>
              <a:gdLst/>
              <a:ahLst/>
              <a:cxnLst/>
              <a:rect l="l" t="t" r="r" b="b"/>
              <a:pathLst>
                <a:path w="2370" h="2768" fill="none" extrusionOk="0">
                  <a:moveTo>
                    <a:pt x="322" y="2767"/>
                  </a:moveTo>
                  <a:lnTo>
                    <a:pt x="322" y="2767"/>
                  </a:lnTo>
                  <a:lnTo>
                    <a:pt x="303" y="2616"/>
                  </a:lnTo>
                  <a:lnTo>
                    <a:pt x="246" y="2464"/>
                  </a:lnTo>
                  <a:lnTo>
                    <a:pt x="171" y="2294"/>
                  </a:lnTo>
                  <a:lnTo>
                    <a:pt x="95" y="2161"/>
                  </a:lnTo>
                  <a:lnTo>
                    <a:pt x="95" y="2161"/>
                  </a:lnTo>
                  <a:lnTo>
                    <a:pt x="57" y="2104"/>
                  </a:lnTo>
                  <a:lnTo>
                    <a:pt x="0" y="2085"/>
                  </a:lnTo>
                  <a:lnTo>
                    <a:pt x="0" y="2085"/>
                  </a:lnTo>
                  <a:lnTo>
                    <a:pt x="228" y="1782"/>
                  </a:lnTo>
                  <a:lnTo>
                    <a:pt x="474" y="1497"/>
                  </a:lnTo>
                  <a:lnTo>
                    <a:pt x="720" y="1213"/>
                  </a:lnTo>
                  <a:lnTo>
                    <a:pt x="986" y="948"/>
                  </a:lnTo>
                  <a:lnTo>
                    <a:pt x="1251" y="701"/>
                  </a:lnTo>
                  <a:lnTo>
                    <a:pt x="1535" y="455"/>
                  </a:lnTo>
                  <a:lnTo>
                    <a:pt x="1839" y="228"/>
                  </a:lnTo>
                  <a:lnTo>
                    <a:pt x="2142" y="0"/>
                  </a:lnTo>
                  <a:lnTo>
                    <a:pt x="2142" y="0"/>
                  </a:lnTo>
                  <a:lnTo>
                    <a:pt x="2123" y="76"/>
                  </a:lnTo>
                  <a:lnTo>
                    <a:pt x="2142" y="152"/>
                  </a:lnTo>
                  <a:lnTo>
                    <a:pt x="2142" y="152"/>
                  </a:lnTo>
                  <a:lnTo>
                    <a:pt x="2199" y="247"/>
                  </a:lnTo>
                  <a:lnTo>
                    <a:pt x="2256" y="379"/>
                  </a:lnTo>
                  <a:lnTo>
                    <a:pt x="2369" y="645"/>
                  </a:lnTo>
                  <a:lnTo>
                    <a:pt x="2369" y="645"/>
                  </a:lnTo>
                  <a:lnTo>
                    <a:pt x="2199" y="720"/>
                  </a:lnTo>
                  <a:lnTo>
                    <a:pt x="2047" y="815"/>
                  </a:lnTo>
                  <a:lnTo>
                    <a:pt x="1914" y="929"/>
                  </a:lnTo>
                  <a:lnTo>
                    <a:pt x="1782" y="1043"/>
                  </a:lnTo>
                  <a:lnTo>
                    <a:pt x="1516" y="1327"/>
                  </a:lnTo>
                  <a:lnTo>
                    <a:pt x="1289" y="1573"/>
                  </a:lnTo>
                  <a:lnTo>
                    <a:pt x="1289" y="1573"/>
                  </a:lnTo>
                  <a:lnTo>
                    <a:pt x="1024" y="1858"/>
                  </a:lnTo>
                  <a:lnTo>
                    <a:pt x="796" y="2161"/>
                  </a:lnTo>
                  <a:lnTo>
                    <a:pt x="322" y="2767"/>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2"/>
            <p:cNvSpPr/>
            <p:nvPr/>
          </p:nvSpPr>
          <p:spPr>
            <a:xfrm>
              <a:off x="-27400" y="4505463"/>
              <a:ext cx="53575" cy="18975"/>
            </a:xfrm>
            <a:custGeom>
              <a:avLst/>
              <a:gdLst/>
              <a:ahLst/>
              <a:cxnLst/>
              <a:rect l="l" t="t" r="r" b="b"/>
              <a:pathLst>
                <a:path w="2143" h="759" fill="none" extrusionOk="0">
                  <a:moveTo>
                    <a:pt x="1" y="759"/>
                  </a:moveTo>
                  <a:lnTo>
                    <a:pt x="1" y="759"/>
                  </a:lnTo>
                  <a:lnTo>
                    <a:pt x="531" y="550"/>
                  </a:lnTo>
                  <a:lnTo>
                    <a:pt x="1062" y="361"/>
                  </a:lnTo>
                  <a:lnTo>
                    <a:pt x="1593" y="171"/>
                  </a:lnTo>
                  <a:lnTo>
                    <a:pt x="2123" y="1"/>
                  </a:lnTo>
                  <a:lnTo>
                    <a:pt x="2123" y="1"/>
                  </a:lnTo>
                  <a:lnTo>
                    <a:pt x="2142" y="114"/>
                  </a:lnTo>
                  <a:lnTo>
                    <a:pt x="2142" y="247"/>
                  </a:lnTo>
                  <a:lnTo>
                    <a:pt x="2123" y="380"/>
                  </a:lnTo>
                  <a:lnTo>
                    <a:pt x="2085" y="512"/>
                  </a:lnTo>
                  <a:lnTo>
                    <a:pt x="2085" y="512"/>
                  </a:lnTo>
                  <a:lnTo>
                    <a:pt x="2067" y="569"/>
                  </a:lnTo>
                  <a:lnTo>
                    <a:pt x="2085" y="607"/>
                  </a:lnTo>
                  <a:lnTo>
                    <a:pt x="2104" y="645"/>
                  </a:lnTo>
                  <a:lnTo>
                    <a:pt x="2142" y="683"/>
                  </a:lnTo>
                  <a:lnTo>
                    <a:pt x="2142" y="683"/>
                  </a:lnTo>
                  <a:lnTo>
                    <a:pt x="1839" y="683"/>
                  </a:lnTo>
                  <a:lnTo>
                    <a:pt x="1839" y="683"/>
                  </a:lnTo>
                  <a:lnTo>
                    <a:pt x="929" y="702"/>
                  </a:lnTo>
                  <a:lnTo>
                    <a:pt x="474" y="721"/>
                  </a:lnTo>
                  <a:lnTo>
                    <a:pt x="1" y="759"/>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2"/>
            <p:cNvSpPr/>
            <p:nvPr/>
          </p:nvSpPr>
          <p:spPr>
            <a:xfrm>
              <a:off x="-236350" y="4504513"/>
              <a:ext cx="154475" cy="65425"/>
            </a:xfrm>
            <a:custGeom>
              <a:avLst/>
              <a:gdLst/>
              <a:ahLst/>
              <a:cxnLst/>
              <a:rect l="l" t="t" r="r" b="b"/>
              <a:pathLst>
                <a:path w="6179" h="2617" fill="none" extrusionOk="0">
                  <a:moveTo>
                    <a:pt x="0" y="1062"/>
                  </a:moveTo>
                  <a:lnTo>
                    <a:pt x="0" y="1062"/>
                  </a:lnTo>
                  <a:lnTo>
                    <a:pt x="190" y="1024"/>
                  </a:lnTo>
                  <a:lnTo>
                    <a:pt x="190" y="1024"/>
                  </a:lnTo>
                  <a:lnTo>
                    <a:pt x="853" y="929"/>
                  </a:lnTo>
                  <a:lnTo>
                    <a:pt x="1194" y="872"/>
                  </a:lnTo>
                  <a:lnTo>
                    <a:pt x="1497" y="797"/>
                  </a:lnTo>
                  <a:lnTo>
                    <a:pt x="1649" y="740"/>
                  </a:lnTo>
                  <a:lnTo>
                    <a:pt x="1801" y="683"/>
                  </a:lnTo>
                  <a:lnTo>
                    <a:pt x="1933" y="607"/>
                  </a:lnTo>
                  <a:lnTo>
                    <a:pt x="2047" y="512"/>
                  </a:lnTo>
                  <a:lnTo>
                    <a:pt x="2161" y="418"/>
                  </a:lnTo>
                  <a:lnTo>
                    <a:pt x="2275" y="304"/>
                  </a:lnTo>
                  <a:lnTo>
                    <a:pt x="2350" y="152"/>
                  </a:lnTo>
                  <a:lnTo>
                    <a:pt x="2426" y="1"/>
                  </a:lnTo>
                  <a:lnTo>
                    <a:pt x="2426" y="1"/>
                  </a:lnTo>
                  <a:lnTo>
                    <a:pt x="2597" y="133"/>
                  </a:lnTo>
                  <a:lnTo>
                    <a:pt x="2786" y="247"/>
                  </a:lnTo>
                  <a:lnTo>
                    <a:pt x="2995" y="342"/>
                  </a:lnTo>
                  <a:lnTo>
                    <a:pt x="3222" y="418"/>
                  </a:lnTo>
                  <a:lnTo>
                    <a:pt x="3677" y="550"/>
                  </a:lnTo>
                  <a:lnTo>
                    <a:pt x="3886" y="626"/>
                  </a:lnTo>
                  <a:lnTo>
                    <a:pt x="4075" y="702"/>
                  </a:lnTo>
                  <a:lnTo>
                    <a:pt x="4075" y="702"/>
                  </a:lnTo>
                  <a:lnTo>
                    <a:pt x="4378" y="854"/>
                  </a:lnTo>
                  <a:lnTo>
                    <a:pt x="4663" y="1005"/>
                  </a:lnTo>
                  <a:lnTo>
                    <a:pt x="4947" y="1176"/>
                  </a:lnTo>
                  <a:lnTo>
                    <a:pt x="5212" y="1365"/>
                  </a:lnTo>
                  <a:lnTo>
                    <a:pt x="5478" y="1574"/>
                  </a:lnTo>
                  <a:lnTo>
                    <a:pt x="5724" y="1782"/>
                  </a:lnTo>
                  <a:lnTo>
                    <a:pt x="5952" y="2029"/>
                  </a:lnTo>
                  <a:lnTo>
                    <a:pt x="6179" y="2256"/>
                  </a:lnTo>
                  <a:lnTo>
                    <a:pt x="6179" y="2256"/>
                  </a:lnTo>
                  <a:lnTo>
                    <a:pt x="5876" y="2313"/>
                  </a:lnTo>
                  <a:lnTo>
                    <a:pt x="5572" y="2370"/>
                  </a:lnTo>
                  <a:lnTo>
                    <a:pt x="5288" y="2465"/>
                  </a:lnTo>
                  <a:lnTo>
                    <a:pt x="5004" y="2559"/>
                  </a:lnTo>
                  <a:lnTo>
                    <a:pt x="5004" y="2559"/>
                  </a:lnTo>
                  <a:lnTo>
                    <a:pt x="4966" y="2597"/>
                  </a:lnTo>
                  <a:lnTo>
                    <a:pt x="4928" y="2616"/>
                  </a:lnTo>
                  <a:lnTo>
                    <a:pt x="4928" y="2616"/>
                  </a:lnTo>
                  <a:lnTo>
                    <a:pt x="4701" y="2408"/>
                  </a:lnTo>
                  <a:lnTo>
                    <a:pt x="4416" y="2218"/>
                  </a:lnTo>
                  <a:lnTo>
                    <a:pt x="4132" y="2048"/>
                  </a:lnTo>
                  <a:lnTo>
                    <a:pt x="3829" y="1896"/>
                  </a:lnTo>
                  <a:lnTo>
                    <a:pt x="3525" y="1763"/>
                  </a:lnTo>
                  <a:lnTo>
                    <a:pt x="3203" y="1650"/>
                  </a:lnTo>
                  <a:lnTo>
                    <a:pt x="2597" y="1441"/>
                  </a:lnTo>
                  <a:lnTo>
                    <a:pt x="2597" y="1441"/>
                  </a:lnTo>
                  <a:lnTo>
                    <a:pt x="2294" y="1365"/>
                  </a:lnTo>
                  <a:lnTo>
                    <a:pt x="1990" y="1270"/>
                  </a:lnTo>
                  <a:lnTo>
                    <a:pt x="1668" y="1214"/>
                  </a:lnTo>
                  <a:lnTo>
                    <a:pt x="1365" y="1157"/>
                  </a:lnTo>
                  <a:lnTo>
                    <a:pt x="1043" y="1119"/>
                  </a:lnTo>
                  <a:lnTo>
                    <a:pt x="720" y="1081"/>
                  </a:lnTo>
                  <a:lnTo>
                    <a:pt x="417" y="1081"/>
                  </a:lnTo>
                  <a:lnTo>
                    <a:pt x="95" y="1062"/>
                  </a:lnTo>
                  <a:lnTo>
                    <a:pt x="95" y="1062"/>
                  </a:lnTo>
                  <a:lnTo>
                    <a:pt x="0" y="1062"/>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2"/>
            <p:cNvSpPr/>
            <p:nvPr/>
          </p:nvSpPr>
          <p:spPr>
            <a:xfrm>
              <a:off x="-152500" y="4498363"/>
              <a:ext cx="114225" cy="94775"/>
            </a:xfrm>
            <a:custGeom>
              <a:avLst/>
              <a:gdLst/>
              <a:ahLst/>
              <a:cxnLst/>
              <a:rect l="l" t="t" r="r" b="b"/>
              <a:pathLst>
                <a:path w="4569" h="3791" fill="none" extrusionOk="0">
                  <a:moveTo>
                    <a:pt x="399" y="171"/>
                  </a:moveTo>
                  <a:lnTo>
                    <a:pt x="399" y="171"/>
                  </a:lnTo>
                  <a:lnTo>
                    <a:pt x="475" y="152"/>
                  </a:lnTo>
                  <a:lnTo>
                    <a:pt x="551" y="95"/>
                  </a:lnTo>
                  <a:lnTo>
                    <a:pt x="551" y="95"/>
                  </a:lnTo>
                  <a:lnTo>
                    <a:pt x="797" y="19"/>
                  </a:lnTo>
                  <a:lnTo>
                    <a:pt x="911" y="0"/>
                  </a:lnTo>
                  <a:lnTo>
                    <a:pt x="1043" y="0"/>
                  </a:lnTo>
                  <a:lnTo>
                    <a:pt x="1043" y="0"/>
                  </a:lnTo>
                  <a:lnTo>
                    <a:pt x="1176" y="0"/>
                  </a:lnTo>
                  <a:lnTo>
                    <a:pt x="1328" y="57"/>
                  </a:lnTo>
                  <a:lnTo>
                    <a:pt x="1328" y="57"/>
                  </a:lnTo>
                  <a:lnTo>
                    <a:pt x="1650" y="266"/>
                  </a:lnTo>
                  <a:lnTo>
                    <a:pt x="1972" y="493"/>
                  </a:lnTo>
                  <a:lnTo>
                    <a:pt x="2294" y="739"/>
                  </a:lnTo>
                  <a:lnTo>
                    <a:pt x="2598" y="986"/>
                  </a:lnTo>
                  <a:lnTo>
                    <a:pt x="2598" y="986"/>
                  </a:lnTo>
                  <a:lnTo>
                    <a:pt x="2635" y="1024"/>
                  </a:lnTo>
                  <a:lnTo>
                    <a:pt x="2673" y="1043"/>
                  </a:lnTo>
                  <a:lnTo>
                    <a:pt x="2673" y="1043"/>
                  </a:lnTo>
                  <a:lnTo>
                    <a:pt x="2863" y="1213"/>
                  </a:lnTo>
                  <a:lnTo>
                    <a:pt x="2863" y="1213"/>
                  </a:lnTo>
                  <a:lnTo>
                    <a:pt x="3033" y="1365"/>
                  </a:lnTo>
                  <a:lnTo>
                    <a:pt x="3185" y="1535"/>
                  </a:lnTo>
                  <a:lnTo>
                    <a:pt x="3185" y="1535"/>
                  </a:lnTo>
                  <a:lnTo>
                    <a:pt x="3166" y="1611"/>
                  </a:lnTo>
                  <a:lnTo>
                    <a:pt x="3204" y="1687"/>
                  </a:lnTo>
                  <a:lnTo>
                    <a:pt x="3261" y="1744"/>
                  </a:lnTo>
                  <a:lnTo>
                    <a:pt x="3299" y="1763"/>
                  </a:lnTo>
                  <a:lnTo>
                    <a:pt x="3337" y="1763"/>
                  </a:lnTo>
                  <a:lnTo>
                    <a:pt x="3337" y="1763"/>
                  </a:lnTo>
                  <a:lnTo>
                    <a:pt x="3375" y="1763"/>
                  </a:lnTo>
                  <a:lnTo>
                    <a:pt x="3375" y="1763"/>
                  </a:lnTo>
                  <a:lnTo>
                    <a:pt x="3545" y="1990"/>
                  </a:lnTo>
                  <a:lnTo>
                    <a:pt x="3716" y="2237"/>
                  </a:lnTo>
                  <a:lnTo>
                    <a:pt x="4019" y="2730"/>
                  </a:lnTo>
                  <a:lnTo>
                    <a:pt x="4303" y="3260"/>
                  </a:lnTo>
                  <a:lnTo>
                    <a:pt x="4569" y="3772"/>
                  </a:lnTo>
                  <a:lnTo>
                    <a:pt x="4569" y="3772"/>
                  </a:lnTo>
                  <a:lnTo>
                    <a:pt x="4322" y="3791"/>
                  </a:lnTo>
                  <a:lnTo>
                    <a:pt x="4322" y="3791"/>
                  </a:lnTo>
                  <a:lnTo>
                    <a:pt x="4190" y="3772"/>
                  </a:lnTo>
                  <a:lnTo>
                    <a:pt x="4057" y="3734"/>
                  </a:lnTo>
                  <a:lnTo>
                    <a:pt x="3943" y="3639"/>
                  </a:lnTo>
                  <a:lnTo>
                    <a:pt x="3829" y="3507"/>
                  </a:lnTo>
                  <a:lnTo>
                    <a:pt x="3829" y="3507"/>
                  </a:lnTo>
                  <a:lnTo>
                    <a:pt x="3697" y="3355"/>
                  </a:lnTo>
                  <a:lnTo>
                    <a:pt x="3545" y="3203"/>
                  </a:lnTo>
                  <a:lnTo>
                    <a:pt x="3394" y="3071"/>
                  </a:lnTo>
                  <a:lnTo>
                    <a:pt x="3223" y="2957"/>
                  </a:lnTo>
                  <a:lnTo>
                    <a:pt x="3223" y="2957"/>
                  </a:lnTo>
                  <a:lnTo>
                    <a:pt x="3223" y="2805"/>
                  </a:lnTo>
                  <a:lnTo>
                    <a:pt x="3223" y="2805"/>
                  </a:lnTo>
                  <a:lnTo>
                    <a:pt x="3280" y="2767"/>
                  </a:lnTo>
                  <a:lnTo>
                    <a:pt x="3318" y="2711"/>
                  </a:lnTo>
                  <a:lnTo>
                    <a:pt x="3318" y="2635"/>
                  </a:lnTo>
                  <a:lnTo>
                    <a:pt x="3299" y="2578"/>
                  </a:lnTo>
                  <a:lnTo>
                    <a:pt x="3299" y="2578"/>
                  </a:lnTo>
                  <a:lnTo>
                    <a:pt x="3223" y="2483"/>
                  </a:lnTo>
                  <a:lnTo>
                    <a:pt x="3223" y="2483"/>
                  </a:lnTo>
                  <a:lnTo>
                    <a:pt x="3204" y="2426"/>
                  </a:lnTo>
                  <a:lnTo>
                    <a:pt x="3185" y="2388"/>
                  </a:lnTo>
                  <a:lnTo>
                    <a:pt x="3147" y="2350"/>
                  </a:lnTo>
                  <a:lnTo>
                    <a:pt x="3109" y="2332"/>
                  </a:lnTo>
                  <a:lnTo>
                    <a:pt x="3109" y="2332"/>
                  </a:lnTo>
                  <a:lnTo>
                    <a:pt x="2806" y="2009"/>
                  </a:lnTo>
                  <a:lnTo>
                    <a:pt x="2484" y="1706"/>
                  </a:lnTo>
                  <a:lnTo>
                    <a:pt x="2143" y="1422"/>
                  </a:lnTo>
                  <a:lnTo>
                    <a:pt x="1783" y="1156"/>
                  </a:lnTo>
                  <a:lnTo>
                    <a:pt x="1783" y="1156"/>
                  </a:lnTo>
                  <a:lnTo>
                    <a:pt x="1517" y="986"/>
                  </a:lnTo>
                  <a:lnTo>
                    <a:pt x="1233" y="834"/>
                  </a:lnTo>
                  <a:lnTo>
                    <a:pt x="664" y="550"/>
                  </a:lnTo>
                  <a:lnTo>
                    <a:pt x="664" y="550"/>
                  </a:lnTo>
                  <a:lnTo>
                    <a:pt x="532" y="512"/>
                  </a:lnTo>
                  <a:lnTo>
                    <a:pt x="361" y="455"/>
                  </a:lnTo>
                  <a:lnTo>
                    <a:pt x="1" y="341"/>
                  </a:lnTo>
                  <a:lnTo>
                    <a:pt x="1" y="341"/>
                  </a:lnTo>
                  <a:lnTo>
                    <a:pt x="399" y="171"/>
                  </a:lnTo>
                  <a:lnTo>
                    <a:pt x="399" y="171"/>
                  </a:lnTo>
                  <a:lnTo>
                    <a:pt x="399" y="17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2"/>
            <p:cNvSpPr/>
            <p:nvPr/>
          </p:nvSpPr>
          <p:spPr>
            <a:xfrm>
              <a:off x="-76675" y="4492663"/>
              <a:ext cx="100475" cy="40300"/>
            </a:xfrm>
            <a:custGeom>
              <a:avLst/>
              <a:gdLst/>
              <a:ahLst/>
              <a:cxnLst/>
              <a:rect l="l" t="t" r="r" b="b"/>
              <a:pathLst>
                <a:path w="4019" h="1612" fill="none" extrusionOk="0">
                  <a:moveTo>
                    <a:pt x="2313" y="228"/>
                  </a:moveTo>
                  <a:lnTo>
                    <a:pt x="2313" y="228"/>
                  </a:lnTo>
                  <a:lnTo>
                    <a:pt x="2389" y="228"/>
                  </a:lnTo>
                  <a:lnTo>
                    <a:pt x="2426" y="190"/>
                  </a:lnTo>
                  <a:lnTo>
                    <a:pt x="2426" y="190"/>
                  </a:lnTo>
                  <a:lnTo>
                    <a:pt x="2730" y="114"/>
                  </a:lnTo>
                  <a:lnTo>
                    <a:pt x="2995" y="58"/>
                  </a:lnTo>
                  <a:lnTo>
                    <a:pt x="3260" y="1"/>
                  </a:lnTo>
                  <a:lnTo>
                    <a:pt x="3488" y="1"/>
                  </a:lnTo>
                  <a:lnTo>
                    <a:pt x="3488" y="1"/>
                  </a:lnTo>
                  <a:lnTo>
                    <a:pt x="3658" y="1"/>
                  </a:lnTo>
                  <a:lnTo>
                    <a:pt x="3810" y="39"/>
                  </a:lnTo>
                  <a:lnTo>
                    <a:pt x="3924" y="96"/>
                  </a:lnTo>
                  <a:lnTo>
                    <a:pt x="4019" y="171"/>
                  </a:lnTo>
                  <a:lnTo>
                    <a:pt x="4019" y="171"/>
                  </a:lnTo>
                  <a:lnTo>
                    <a:pt x="3090" y="494"/>
                  </a:lnTo>
                  <a:lnTo>
                    <a:pt x="2180" y="835"/>
                  </a:lnTo>
                  <a:lnTo>
                    <a:pt x="1270" y="1195"/>
                  </a:lnTo>
                  <a:lnTo>
                    <a:pt x="398" y="1612"/>
                  </a:lnTo>
                  <a:lnTo>
                    <a:pt x="398" y="1612"/>
                  </a:lnTo>
                  <a:lnTo>
                    <a:pt x="209" y="1403"/>
                  </a:lnTo>
                  <a:lnTo>
                    <a:pt x="0" y="1176"/>
                  </a:lnTo>
                  <a:lnTo>
                    <a:pt x="0" y="1176"/>
                  </a:lnTo>
                  <a:lnTo>
                    <a:pt x="417" y="986"/>
                  </a:lnTo>
                  <a:lnTo>
                    <a:pt x="986" y="740"/>
                  </a:lnTo>
                  <a:lnTo>
                    <a:pt x="1630" y="475"/>
                  </a:lnTo>
                  <a:lnTo>
                    <a:pt x="1972" y="342"/>
                  </a:lnTo>
                  <a:lnTo>
                    <a:pt x="2313" y="228"/>
                  </a:lnTo>
                  <a:lnTo>
                    <a:pt x="2313" y="228"/>
                  </a:lnTo>
                  <a:lnTo>
                    <a:pt x="2313" y="228"/>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2"/>
            <p:cNvSpPr/>
            <p:nvPr/>
          </p:nvSpPr>
          <p:spPr>
            <a:xfrm>
              <a:off x="-361925" y="4475138"/>
              <a:ext cx="177725" cy="60675"/>
            </a:xfrm>
            <a:custGeom>
              <a:avLst/>
              <a:gdLst/>
              <a:ahLst/>
              <a:cxnLst/>
              <a:rect l="l" t="t" r="r" b="b"/>
              <a:pathLst>
                <a:path w="7109" h="2427" fill="none" extrusionOk="0">
                  <a:moveTo>
                    <a:pt x="815" y="1517"/>
                  </a:moveTo>
                  <a:lnTo>
                    <a:pt x="815" y="1517"/>
                  </a:lnTo>
                  <a:lnTo>
                    <a:pt x="853" y="1498"/>
                  </a:lnTo>
                  <a:lnTo>
                    <a:pt x="853" y="1498"/>
                  </a:lnTo>
                  <a:lnTo>
                    <a:pt x="1782" y="1289"/>
                  </a:lnTo>
                  <a:lnTo>
                    <a:pt x="2692" y="1062"/>
                  </a:lnTo>
                  <a:lnTo>
                    <a:pt x="3602" y="815"/>
                  </a:lnTo>
                  <a:lnTo>
                    <a:pt x="4511" y="550"/>
                  </a:lnTo>
                  <a:lnTo>
                    <a:pt x="4511" y="550"/>
                  </a:lnTo>
                  <a:lnTo>
                    <a:pt x="4909" y="399"/>
                  </a:lnTo>
                  <a:lnTo>
                    <a:pt x="5402" y="209"/>
                  </a:lnTo>
                  <a:lnTo>
                    <a:pt x="5649" y="133"/>
                  </a:lnTo>
                  <a:lnTo>
                    <a:pt x="5895" y="57"/>
                  </a:lnTo>
                  <a:lnTo>
                    <a:pt x="6141" y="0"/>
                  </a:lnTo>
                  <a:lnTo>
                    <a:pt x="6388" y="0"/>
                  </a:lnTo>
                  <a:lnTo>
                    <a:pt x="6388" y="0"/>
                  </a:lnTo>
                  <a:lnTo>
                    <a:pt x="6558" y="0"/>
                  </a:lnTo>
                  <a:lnTo>
                    <a:pt x="6729" y="57"/>
                  </a:lnTo>
                  <a:lnTo>
                    <a:pt x="6729" y="57"/>
                  </a:lnTo>
                  <a:lnTo>
                    <a:pt x="6881" y="133"/>
                  </a:lnTo>
                  <a:lnTo>
                    <a:pt x="6994" y="209"/>
                  </a:lnTo>
                  <a:lnTo>
                    <a:pt x="7070" y="285"/>
                  </a:lnTo>
                  <a:lnTo>
                    <a:pt x="7108" y="361"/>
                  </a:lnTo>
                  <a:lnTo>
                    <a:pt x="7108" y="417"/>
                  </a:lnTo>
                  <a:lnTo>
                    <a:pt x="7089" y="474"/>
                  </a:lnTo>
                  <a:lnTo>
                    <a:pt x="7032" y="531"/>
                  </a:lnTo>
                  <a:lnTo>
                    <a:pt x="6956" y="588"/>
                  </a:lnTo>
                  <a:lnTo>
                    <a:pt x="6767" y="683"/>
                  </a:lnTo>
                  <a:lnTo>
                    <a:pt x="6539" y="759"/>
                  </a:lnTo>
                  <a:lnTo>
                    <a:pt x="6122" y="872"/>
                  </a:lnTo>
                  <a:lnTo>
                    <a:pt x="6122" y="872"/>
                  </a:lnTo>
                  <a:lnTo>
                    <a:pt x="5270" y="1081"/>
                  </a:lnTo>
                  <a:lnTo>
                    <a:pt x="4417" y="1251"/>
                  </a:lnTo>
                  <a:lnTo>
                    <a:pt x="2692" y="1574"/>
                  </a:lnTo>
                  <a:lnTo>
                    <a:pt x="2692" y="1574"/>
                  </a:lnTo>
                  <a:lnTo>
                    <a:pt x="2332" y="1668"/>
                  </a:lnTo>
                  <a:lnTo>
                    <a:pt x="2010" y="1763"/>
                  </a:lnTo>
                  <a:lnTo>
                    <a:pt x="1687" y="1896"/>
                  </a:lnTo>
                  <a:lnTo>
                    <a:pt x="1365" y="2047"/>
                  </a:lnTo>
                  <a:lnTo>
                    <a:pt x="1365" y="2047"/>
                  </a:lnTo>
                  <a:lnTo>
                    <a:pt x="1062" y="2237"/>
                  </a:lnTo>
                  <a:lnTo>
                    <a:pt x="834" y="2370"/>
                  </a:lnTo>
                  <a:lnTo>
                    <a:pt x="740" y="2408"/>
                  </a:lnTo>
                  <a:lnTo>
                    <a:pt x="626" y="2427"/>
                  </a:lnTo>
                  <a:lnTo>
                    <a:pt x="626" y="2427"/>
                  </a:lnTo>
                  <a:lnTo>
                    <a:pt x="607" y="2408"/>
                  </a:lnTo>
                  <a:lnTo>
                    <a:pt x="607" y="2408"/>
                  </a:lnTo>
                  <a:lnTo>
                    <a:pt x="588" y="2408"/>
                  </a:lnTo>
                  <a:lnTo>
                    <a:pt x="588" y="2408"/>
                  </a:lnTo>
                  <a:lnTo>
                    <a:pt x="550" y="2408"/>
                  </a:lnTo>
                  <a:lnTo>
                    <a:pt x="493" y="2370"/>
                  </a:lnTo>
                  <a:lnTo>
                    <a:pt x="474" y="2332"/>
                  </a:lnTo>
                  <a:lnTo>
                    <a:pt x="436" y="2275"/>
                  </a:lnTo>
                  <a:lnTo>
                    <a:pt x="436" y="2275"/>
                  </a:lnTo>
                  <a:lnTo>
                    <a:pt x="380" y="2142"/>
                  </a:lnTo>
                  <a:lnTo>
                    <a:pt x="323" y="2010"/>
                  </a:lnTo>
                  <a:lnTo>
                    <a:pt x="152" y="1763"/>
                  </a:lnTo>
                  <a:lnTo>
                    <a:pt x="152" y="1763"/>
                  </a:lnTo>
                  <a:lnTo>
                    <a:pt x="133" y="1725"/>
                  </a:lnTo>
                  <a:lnTo>
                    <a:pt x="95" y="1706"/>
                  </a:lnTo>
                  <a:lnTo>
                    <a:pt x="19" y="1687"/>
                  </a:lnTo>
                  <a:lnTo>
                    <a:pt x="19" y="1687"/>
                  </a:lnTo>
                  <a:lnTo>
                    <a:pt x="0" y="1687"/>
                  </a:lnTo>
                  <a:lnTo>
                    <a:pt x="0" y="1687"/>
                  </a:lnTo>
                  <a:lnTo>
                    <a:pt x="323" y="1498"/>
                  </a:lnTo>
                  <a:lnTo>
                    <a:pt x="664" y="1308"/>
                  </a:lnTo>
                  <a:lnTo>
                    <a:pt x="664" y="1308"/>
                  </a:lnTo>
                  <a:lnTo>
                    <a:pt x="664" y="1384"/>
                  </a:lnTo>
                  <a:lnTo>
                    <a:pt x="683" y="1441"/>
                  </a:lnTo>
                  <a:lnTo>
                    <a:pt x="740" y="1498"/>
                  </a:lnTo>
                  <a:lnTo>
                    <a:pt x="815" y="1517"/>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2"/>
            <p:cNvSpPr/>
            <p:nvPr/>
          </p:nvSpPr>
          <p:spPr>
            <a:xfrm>
              <a:off x="-448175" y="4474663"/>
              <a:ext cx="131775" cy="95750"/>
            </a:xfrm>
            <a:custGeom>
              <a:avLst/>
              <a:gdLst/>
              <a:ahLst/>
              <a:cxnLst/>
              <a:rect l="l" t="t" r="r" b="b"/>
              <a:pathLst>
                <a:path w="5271" h="3830" fill="none" extrusionOk="0">
                  <a:moveTo>
                    <a:pt x="702" y="3829"/>
                  </a:moveTo>
                  <a:lnTo>
                    <a:pt x="702" y="3829"/>
                  </a:lnTo>
                  <a:lnTo>
                    <a:pt x="645" y="3810"/>
                  </a:lnTo>
                  <a:lnTo>
                    <a:pt x="645" y="3810"/>
                  </a:lnTo>
                  <a:lnTo>
                    <a:pt x="1" y="3659"/>
                  </a:lnTo>
                  <a:lnTo>
                    <a:pt x="1" y="3659"/>
                  </a:lnTo>
                  <a:lnTo>
                    <a:pt x="77" y="3469"/>
                  </a:lnTo>
                  <a:lnTo>
                    <a:pt x="172" y="3280"/>
                  </a:lnTo>
                  <a:lnTo>
                    <a:pt x="266" y="3109"/>
                  </a:lnTo>
                  <a:lnTo>
                    <a:pt x="399" y="2938"/>
                  </a:lnTo>
                  <a:lnTo>
                    <a:pt x="551" y="2768"/>
                  </a:lnTo>
                  <a:lnTo>
                    <a:pt x="702" y="2616"/>
                  </a:lnTo>
                  <a:lnTo>
                    <a:pt x="1024" y="2332"/>
                  </a:lnTo>
                  <a:lnTo>
                    <a:pt x="1385" y="2066"/>
                  </a:lnTo>
                  <a:lnTo>
                    <a:pt x="1764" y="1801"/>
                  </a:lnTo>
                  <a:lnTo>
                    <a:pt x="2446" y="1346"/>
                  </a:lnTo>
                  <a:lnTo>
                    <a:pt x="2446" y="1346"/>
                  </a:lnTo>
                  <a:lnTo>
                    <a:pt x="3052" y="929"/>
                  </a:lnTo>
                  <a:lnTo>
                    <a:pt x="3697" y="531"/>
                  </a:lnTo>
                  <a:lnTo>
                    <a:pt x="3697" y="531"/>
                  </a:lnTo>
                  <a:lnTo>
                    <a:pt x="3924" y="380"/>
                  </a:lnTo>
                  <a:lnTo>
                    <a:pt x="4171" y="266"/>
                  </a:lnTo>
                  <a:lnTo>
                    <a:pt x="4417" y="152"/>
                  </a:lnTo>
                  <a:lnTo>
                    <a:pt x="4664" y="38"/>
                  </a:lnTo>
                  <a:lnTo>
                    <a:pt x="4664" y="38"/>
                  </a:lnTo>
                  <a:lnTo>
                    <a:pt x="4758" y="1"/>
                  </a:lnTo>
                  <a:lnTo>
                    <a:pt x="4853" y="1"/>
                  </a:lnTo>
                  <a:lnTo>
                    <a:pt x="4853" y="1"/>
                  </a:lnTo>
                  <a:lnTo>
                    <a:pt x="4929" y="1"/>
                  </a:lnTo>
                  <a:lnTo>
                    <a:pt x="4986" y="38"/>
                  </a:lnTo>
                  <a:lnTo>
                    <a:pt x="5043" y="57"/>
                  </a:lnTo>
                  <a:lnTo>
                    <a:pt x="5080" y="114"/>
                  </a:lnTo>
                  <a:lnTo>
                    <a:pt x="5156" y="228"/>
                  </a:lnTo>
                  <a:lnTo>
                    <a:pt x="5194" y="380"/>
                  </a:lnTo>
                  <a:lnTo>
                    <a:pt x="5232" y="550"/>
                  </a:lnTo>
                  <a:lnTo>
                    <a:pt x="5251" y="702"/>
                  </a:lnTo>
                  <a:lnTo>
                    <a:pt x="5270" y="967"/>
                  </a:lnTo>
                  <a:lnTo>
                    <a:pt x="5270" y="967"/>
                  </a:lnTo>
                  <a:lnTo>
                    <a:pt x="5270" y="967"/>
                  </a:lnTo>
                  <a:lnTo>
                    <a:pt x="4455" y="1157"/>
                  </a:lnTo>
                  <a:lnTo>
                    <a:pt x="4455" y="1157"/>
                  </a:lnTo>
                  <a:lnTo>
                    <a:pt x="4607" y="1081"/>
                  </a:lnTo>
                  <a:lnTo>
                    <a:pt x="4607" y="1081"/>
                  </a:lnTo>
                  <a:lnTo>
                    <a:pt x="4664" y="1043"/>
                  </a:lnTo>
                  <a:lnTo>
                    <a:pt x="4682" y="986"/>
                  </a:lnTo>
                  <a:lnTo>
                    <a:pt x="4701" y="948"/>
                  </a:lnTo>
                  <a:lnTo>
                    <a:pt x="4682" y="891"/>
                  </a:lnTo>
                  <a:lnTo>
                    <a:pt x="4664" y="853"/>
                  </a:lnTo>
                  <a:lnTo>
                    <a:pt x="4626" y="816"/>
                  </a:lnTo>
                  <a:lnTo>
                    <a:pt x="4569" y="778"/>
                  </a:lnTo>
                  <a:lnTo>
                    <a:pt x="4512" y="778"/>
                  </a:lnTo>
                  <a:lnTo>
                    <a:pt x="4512" y="778"/>
                  </a:lnTo>
                  <a:lnTo>
                    <a:pt x="4436" y="797"/>
                  </a:lnTo>
                  <a:lnTo>
                    <a:pt x="4436" y="797"/>
                  </a:lnTo>
                  <a:lnTo>
                    <a:pt x="4114" y="948"/>
                  </a:lnTo>
                  <a:lnTo>
                    <a:pt x="3811" y="1119"/>
                  </a:lnTo>
                  <a:lnTo>
                    <a:pt x="3488" y="1289"/>
                  </a:lnTo>
                  <a:lnTo>
                    <a:pt x="3185" y="1479"/>
                  </a:lnTo>
                  <a:lnTo>
                    <a:pt x="2901" y="1687"/>
                  </a:lnTo>
                  <a:lnTo>
                    <a:pt x="2617" y="1896"/>
                  </a:lnTo>
                  <a:lnTo>
                    <a:pt x="2332" y="2123"/>
                  </a:lnTo>
                  <a:lnTo>
                    <a:pt x="2067" y="2351"/>
                  </a:lnTo>
                  <a:lnTo>
                    <a:pt x="2067" y="2351"/>
                  </a:lnTo>
                  <a:lnTo>
                    <a:pt x="1820" y="2578"/>
                  </a:lnTo>
                  <a:lnTo>
                    <a:pt x="1593" y="2825"/>
                  </a:lnTo>
                  <a:lnTo>
                    <a:pt x="1385" y="3071"/>
                  </a:lnTo>
                  <a:lnTo>
                    <a:pt x="1176" y="3336"/>
                  </a:lnTo>
                  <a:lnTo>
                    <a:pt x="1176" y="3336"/>
                  </a:lnTo>
                  <a:lnTo>
                    <a:pt x="1081" y="3469"/>
                  </a:lnTo>
                  <a:lnTo>
                    <a:pt x="987" y="3621"/>
                  </a:lnTo>
                  <a:lnTo>
                    <a:pt x="911" y="3696"/>
                  </a:lnTo>
                  <a:lnTo>
                    <a:pt x="854" y="3753"/>
                  </a:lnTo>
                  <a:lnTo>
                    <a:pt x="778" y="3810"/>
                  </a:lnTo>
                  <a:lnTo>
                    <a:pt x="702" y="3829"/>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2"/>
            <p:cNvSpPr/>
            <p:nvPr/>
          </p:nvSpPr>
          <p:spPr>
            <a:xfrm>
              <a:off x="-155800" y="4435338"/>
              <a:ext cx="146425" cy="81050"/>
            </a:xfrm>
            <a:custGeom>
              <a:avLst/>
              <a:gdLst/>
              <a:ahLst/>
              <a:cxnLst/>
              <a:rect l="l" t="t" r="r" b="b"/>
              <a:pathLst>
                <a:path w="5857" h="3242" fill="none" extrusionOk="0">
                  <a:moveTo>
                    <a:pt x="2805" y="721"/>
                  </a:moveTo>
                  <a:lnTo>
                    <a:pt x="2805" y="721"/>
                  </a:lnTo>
                  <a:lnTo>
                    <a:pt x="3052" y="721"/>
                  </a:lnTo>
                  <a:lnTo>
                    <a:pt x="3052" y="721"/>
                  </a:lnTo>
                  <a:lnTo>
                    <a:pt x="3317" y="702"/>
                  </a:lnTo>
                  <a:lnTo>
                    <a:pt x="3639" y="683"/>
                  </a:lnTo>
                  <a:lnTo>
                    <a:pt x="4018" y="626"/>
                  </a:lnTo>
                  <a:lnTo>
                    <a:pt x="4416" y="550"/>
                  </a:lnTo>
                  <a:lnTo>
                    <a:pt x="4814" y="474"/>
                  </a:lnTo>
                  <a:lnTo>
                    <a:pt x="5193" y="342"/>
                  </a:lnTo>
                  <a:lnTo>
                    <a:pt x="5364" y="266"/>
                  </a:lnTo>
                  <a:lnTo>
                    <a:pt x="5554" y="190"/>
                  </a:lnTo>
                  <a:lnTo>
                    <a:pt x="5705" y="95"/>
                  </a:lnTo>
                  <a:lnTo>
                    <a:pt x="5857" y="0"/>
                  </a:lnTo>
                  <a:lnTo>
                    <a:pt x="5857" y="0"/>
                  </a:lnTo>
                  <a:lnTo>
                    <a:pt x="5724" y="550"/>
                  </a:lnTo>
                  <a:lnTo>
                    <a:pt x="5573" y="1081"/>
                  </a:lnTo>
                  <a:lnTo>
                    <a:pt x="5421" y="1611"/>
                  </a:lnTo>
                  <a:lnTo>
                    <a:pt x="5383" y="1896"/>
                  </a:lnTo>
                  <a:lnTo>
                    <a:pt x="5345" y="2180"/>
                  </a:lnTo>
                  <a:lnTo>
                    <a:pt x="5345" y="2180"/>
                  </a:lnTo>
                  <a:lnTo>
                    <a:pt x="4985" y="2294"/>
                  </a:lnTo>
                  <a:lnTo>
                    <a:pt x="4625" y="2445"/>
                  </a:lnTo>
                  <a:lnTo>
                    <a:pt x="3943" y="2749"/>
                  </a:lnTo>
                  <a:lnTo>
                    <a:pt x="2900" y="3241"/>
                  </a:lnTo>
                  <a:lnTo>
                    <a:pt x="2900" y="3241"/>
                  </a:lnTo>
                  <a:lnTo>
                    <a:pt x="2578" y="2957"/>
                  </a:lnTo>
                  <a:lnTo>
                    <a:pt x="2578" y="2957"/>
                  </a:lnTo>
                  <a:lnTo>
                    <a:pt x="2275" y="2730"/>
                  </a:lnTo>
                  <a:lnTo>
                    <a:pt x="1952" y="2483"/>
                  </a:lnTo>
                  <a:lnTo>
                    <a:pt x="1782" y="2389"/>
                  </a:lnTo>
                  <a:lnTo>
                    <a:pt x="1611" y="2294"/>
                  </a:lnTo>
                  <a:lnTo>
                    <a:pt x="1441" y="2218"/>
                  </a:lnTo>
                  <a:lnTo>
                    <a:pt x="1270" y="2142"/>
                  </a:lnTo>
                  <a:lnTo>
                    <a:pt x="1270" y="2142"/>
                  </a:lnTo>
                  <a:lnTo>
                    <a:pt x="1137" y="2123"/>
                  </a:lnTo>
                  <a:lnTo>
                    <a:pt x="1137" y="2123"/>
                  </a:lnTo>
                  <a:lnTo>
                    <a:pt x="1024" y="2142"/>
                  </a:lnTo>
                  <a:lnTo>
                    <a:pt x="891" y="2161"/>
                  </a:lnTo>
                  <a:lnTo>
                    <a:pt x="626" y="2256"/>
                  </a:lnTo>
                  <a:lnTo>
                    <a:pt x="626" y="2256"/>
                  </a:lnTo>
                  <a:lnTo>
                    <a:pt x="76" y="607"/>
                  </a:lnTo>
                  <a:lnTo>
                    <a:pt x="76" y="607"/>
                  </a:lnTo>
                  <a:lnTo>
                    <a:pt x="38" y="417"/>
                  </a:lnTo>
                  <a:lnTo>
                    <a:pt x="0" y="190"/>
                  </a:lnTo>
                  <a:lnTo>
                    <a:pt x="0" y="190"/>
                  </a:lnTo>
                  <a:lnTo>
                    <a:pt x="341" y="304"/>
                  </a:lnTo>
                  <a:lnTo>
                    <a:pt x="588" y="379"/>
                  </a:lnTo>
                  <a:lnTo>
                    <a:pt x="588" y="379"/>
                  </a:lnTo>
                  <a:lnTo>
                    <a:pt x="872" y="474"/>
                  </a:lnTo>
                  <a:lnTo>
                    <a:pt x="1137" y="531"/>
                  </a:lnTo>
                  <a:lnTo>
                    <a:pt x="1403" y="588"/>
                  </a:lnTo>
                  <a:lnTo>
                    <a:pt x="1687" y="645"/>
                  </a:lnTo>
                  <a:lnTo>
                    <a:pt x="2256" y="702"/>
                  </a:lnTo>
                  <a:lnTo>
                    <a:pt x="2805" y="72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2"/>
            <p:cNvSpPr/>
            <p:nvPr/>
          </p:nvSpPr>
          <p:spPr>
            <a:xfrm>
              <a:off x="-144425" y="4409738"/>
              <a:ext cx="129375" cy="35575"/>
            </a:xfrm>
            <a:custGeom>
              <a:avLst/>
              <a:gdLst/>
              <a:ahLst/>
              <a:cxnLst/>
              <a:rect l="l" t="t" r="r" b="b"/>
              <a:pathLst>
                <a:path w="5175" h="1423" fill="none" extrusionOk="0">
                  <a:moveTo>
                    <a:pt x="2199" y="1422"/>
                  </a:moveTo>
                  <a:lnTo>
                    <a:pt x="2199" y="1422"/>
                  </a:lnTo>
                  <a:lnTo>
                    <a:pt x="1914" y="1403"/>
                  </a:lnTo>
                  <a:lnTo>
                    <a:pt x="1630" y="1385"/>
                  </a:lnTo>
                  <a:lnTo>
                    <a:pt x="1346" y="1347"/>
                  </a:lnTo>
                  <a:lnTo>
                    <a:pt x="1080" y="1309"/>
                  </a:lnTo>
                  <a:lnTo>
                    <a:pt x="796" y="1252"/>
                  </a:lnTo>
                  <a:lnTo>
                    <a:pt x="531" y="1176"/>
                  </a:lnTo>
                  <a:lnTo>
                    <a:pt x="0" y="986"/>
                  </a:lnTo>
                  <a:lnTo>
                    <a:pt x="0" y="986"/>
                  </a:lnTo>
                  <a:lnTo>
                    <a:pt x="57" y="892"/>
                  </a:lnTo>
                  <a:lnTo>
                    <a:pt x="114" y="797"/>
                  </a:lnTo>
                  <a:lnTo>
                    <a:pt x="190" y="740"/>
                  </a:lnTo>
                  <a:lnTo>
                    <a:pt x="265" y="664"/>
                  </a:lnTo>
                  <a:lnTo>
                    <a:pt x="360" y="626"/>
                  </a:lnTo>
                  <a:lnTo>
                    <a:pt x="455" y="588"/>
                  </a:lnTo>
                  <a:lnTo>
                    <a:pt x="645" y="532"/>
                  </a:lnTo>
                  <a:lnTo>
                    <a:pt x="853" y="494"/>
                  </a:lnTo>
                  <a:lnTo>
                    <a:pt x="1080" y="475"/>
                  </a:lnTo>
                  <a:lnTo>
                    <a:pt x="1289" y="456"/>
                  </a:lnTo>
                  <a:lnTo>
                    <a:pt x="1497" y="418"/>
                  </a:lnTo>
                  <a:lnTo>
                    <a:pt x="1497" y="418"/>
                  </a:lnTo>
                  <a:lnTo>
                    <a:pt x="1668" y="361"/>
                  </a:lnTo>
                  <a:lnTo>
                    <a:pt x="1839" y="304"/>
                  </a:lnTo>
                  <a:lnTo>
                    <a:pt x="2180" y="190"/>
                  </a:lnTo>
                  <a:lnTo>
                    <a:pt x="2540" y="77"/>
                  </a:lnTo>
                  <a:lnTo>
                    <a:pt x="2710" y="20"/>
                  </a:lnTo>
                  <a:lnTo>
                    <a:pt x="2881" y="1"/>
                  </a:lnTo>
                  <a:lnTo>
                    <a:pt x="2881" y="1"/>
                  </a:lnTo>
                  <a:lnTo>
                    <a:pt x="2919" y="1"/>
                  </a:lnTo>
                  <a:lnTo>
                    <a:pt x="2919" y="1"/>
                  </a:lnTo>
                  <a:lnTo>
                    <a:pt x="3014" y="1"/>
                  </a:lnTo>
                  <a:lnTo>
                    <a:pt x="3108" y="39"/>
                  </a:lnTo>
                  <a:lnTo>
                    <a:pt x="3298" y="115"/>
                  </a:lnTo>
                  <a:lnTo>
                    <a:pt x="3298" y="115"/>
                  </a:lnTo>
                  <a:lnTo>
                    <a:pt x="3469" y="190"/>
                  </a:lnTo>
                  <a:lnTo>
                    <a:pt x="3563" y="228"/>
                  </a:lnTo>
                  <a:lnTo>
                    <a:pt x="3658" y="228"/>
                  </a:lnTo>
                  <a:lnTo>
                    <a:pt x="3658" y="228"/>
                  </a:lnTo>
                  <a:lnTo>
                    <a:pt x="3677" y="228"/>
                  </a:lnTo>
                  <a:lnTo>
                    <a:pt x="3677" y="228"/>
                  </a:lnTo>
                  <a:lnTo>
                    <a:pt x="3696" y="228"/>
                  </a:lnTo>
                  <a:lnTo>
                    <a:pt x="3696" y="228"/>
                  </a:lnTo>
                  <a:lnTo>
                    <a:pt x="3886" y="247"/>
                  </a:lnTo>
                  <a:lnTo>
                    <a:pt x="4094" y="266"/>
                  </a:lnTo>
                  <a:lnTo>
                    <a:pt x="4284" y="285"/>
                  </a:lnTo>
                  <a:lnTo>
                    <a:pt x="4454" y="342"/>
                  </a:lnTo>
                  <a:lnTo>
                    <a:pt x="4644" y="399"/>
                  </a:lnTo>
                  <a:lnTo>
                    <a:pt x="4833" y="475"/>
                  </a:lnTo>
                  <a:lnTo>
                    <a:pt x="5004" y="570"/>
                  </a:lnTo>
                  <a:lnTo>
                    <a:pt x="5174" y="664"/>
                  </a:lnTo>
                  <a:lnTo>
                    <a:pt x="5174" y="664"/>
                  </a:lnTo>
                  <a:lnTo>
                    <a:pt x="5099" y="778"/>
                  </a:lnTo>
                  <a:lnTo>
                    <a:pt x="5099" y="778"/>
                  </a:lnTo>
                  <a:lnTo>
                    <a:pt x="4795" y="949"/>
                  </a:lnTo>
                  <a:lnTo>
                    <a:pt x="4454" y="1081"/>
                  </a:lnTo>
                  <a:lnTo>
                    <a:pt x="4113" y="1195"/>
                  </a:lnTo>
                  <a:lnTo>
                    <a:pt x="3753" y="1271"/>
                  </a:lnTo>
                  <a:lnTo>
                    <a:pt x="3374" y="1328"/>
                  </a:lnTo>
                  <a:lnTo>
                    <a:pt x="3014" y="1366"/>
                  </a:lnTo>
                  <a:lnTo>
                    <a:pt x="2654" y="1403"/>
                  </a:lnTo>
                  <a:lnTo>
                    <a:pt x="2312" y="1403"/>
                  </a:lnTo>
                  <a:lnTo>
                    <a:pt x="2312" y="1403"/>
                  </a:lnTo>
                  <a:lnTo>
                    <a:pt x="2199" y="1422"/>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2"/>
            <p:cNvSpPr/>
            <p:nvPr/>
          </p:nvSpPr>
          <p:spPr>
            <a:xfrm>
              <a:off x="-457175" y="4377063"/>
              <a:ext cx="507050" cy="285750"/>
            </a:xfrm>
            <a:custGeom>
              <a:avLst/>
              <a:gdLst/>
              <a:ahLst/>
              <a:cxnLst/>
              <a:rect l="l" t="t" r="r" b="b"/>
              <a:pathLst>
                <a:path w="20282" h="11430" fill="none" extrusionOk="0">
                  <a:moveTo>
                    <a:pt x="15183" y="0"/>
                  </a:moveTo>
                  <a:lnTo>
                    <a:pt x="15183" y="0"/>
                  </a:lnTo>
                  <a:lnTo>
                    <a:pt x="15107" y="19"/>
                  </a:lnTo>
                  <a:lnTo>
                    <a:pt x="15069" y="57"/>
                  </a:lnTo>
                  <a:lnTo>
                    <a:pt x="15031" y="114"/>
                  </a:lnTo>
                  <a:lnTo>
                    <a:pt x="15031" y="171"/>
                  </a:lnTo>
                  <a:lnTo>
                    <a:pt x="15050" y="228"/>
                  </a:lnTo>
                  <a:lnTo>
                    <a:pt x="15069" y="284"/>
                  </a:lnTo>
                  <a:lnTo>
                    <a:pt x="15126" y="322"/>
                  </a:lnTo>
                  <a:lnTo>
                    <a:pt x="15183" y="341"/>
                  </a:lnTo>
                  <a:lnTo>
                    <a:pt x="15183" y="341"/>
                  </a:lnTo>
                  <a:lnTo>
                    <a:pt x="15524" y="360"/>
                  </a:lnTo>
                  <a:lnTo>
                    <a:pt x="15865" y="417"/>
                  </a:lnTo>
                  <a:lnTo>
                    <a:pt x="16509" y="531"/>
                  </a:lnTo>
                  <a:lnTo>
                    <a:pt x="16509" y="531"/>
                  </a:lnTo>
                  <a:lnTo>
                    <a:pt x="17059" y="682"/>
                  </a:lnTo>
                  <a:lnTo>
                    <a:pt x="17267" y="758"/>
                  </a:lnTo>
                  <a:lnTo>
                    <a:pt x="17267" y="758"/>
                  </a:lnTo>
                  <a:lnTo>
                    <a:pt x="17457" y="815"/>
                  </a:lnTo>
                  <a:lnTo>
                    <a:pt x="17609" y="891"/>
                  </a:lnTo>
                  <a:lnTo>
                    <a:pt x="17722" y="986"/>
                  </a:lnTo>
                  <a:lnTo>
                    <a:pt x="17817" y="1080"/>
                  </a:lnTo>
                  <a:lnTo>
                    <a:pt x="17855" y="1213"/>
                  </a:lnTo>
                  <a:lnTo>
                    <a:pt x="17874" y="1346"/>
                  </a:lnTo>
                  <a:lnTo>
                    <a:pt x="17874" y="1497"/>
                  </a:lnTo>
                  <a:lnTo>
                    <a:pt x="17817" y="1668"/>
                  </a:lnTo>
                  <a:lnTo>
                    <a:pt x="17817" y="1668"/>
                  </a:lnTo>
                  <a:lnTo>
                    <a:pt x="17533" y="1516"/>
                  </a:lnTo>
                  <a:lnTo>
                    <a:pt x="17248" y="1384"/>
                  </a:lnTo>
                  <a:lnTo>
                    <a:pt x="16945" y="1270"/>
                  </a:lnTo>
                  <a:lnTo>
                    <a:pt x="16642" y="1175"/>
                  </a:lnTo>
                  <a:lnTo>
                    <a:pt x="16642" y="1175"/>
                  </a:lnTo>
                  <a:lnTo>
                    <a:pt x="16566" y="1156"/>
                  </a:lnTo>
                  <a:lnTo>
                    <a:pt x="16490" y="1156"/>
                  </a:lnTo>
                  <a:lnTo>
                    <a:pt x="16490" y="1156"/>
                  </a:lnTo>
                  <a:lnTo>
                    <a:pt x="16320" y="1175"/>
                  </a:lnTo>
                  <a:lnTo>
                    <a:pt x="16320" y="1175"/>
                  </a:lnTo>
                  <a:lnTo>
                    <a:pt x="16149" y="1194"/>
                  </a:lnTo>
                  <a:lnTo>
                    <a:pt x="16149" y="1194"/>
                  </a:lnTo>
                  <a:lnTo>
                    <a:pt x="16016" y="1175"/>
                  </a:lnTo>
                  <a:lnTo>
                    <a:pt x="15941" y="1137"/>
                  </a:lnTo>
                  <a:lnTo>
                    <a:pt x="15865" y="1099"/>
                  </a:lnTo>
                  <a:lnTo>
                    <a:pt x="15865" y="1099"/>
                  </a:lnTo>
                  <a:lnTo>
                    <a:pt x="15751" y="1043"/>
                  </a:lnTo>
                  <a:lnTo>
                    <a:pt x="15637" y="1005"/>
                  </a:lnTo>
                  <a:lnTo>
                    <a:pt x="15505" y="986"/>
                  </a:lnTo>
                  <a:lnTo>
                    <a:pt x="15391" y="986"/>
                  </a:lnTo>
                  <a:lnTo>
                    <a:pt x="15391" y="986"/>
                  </a:lnTo>
                  <a:lnTo>
                    <a:pt x="15201" y="986"/>
                  </a:lnTo>
                  <a:lnTo>
                    <a:pt x="15201" y="986"/>
                  </a:lnTo>
                  <a:lnTo>
                    <a:pt x="15050" y="1024"/>
                  </a:lnTo>
                  <a:lnTo>
                    <a:pt x="14917" y="1062"/>
                  </a:lnTo>
                  <a:lnTo>
                    <a:pt x="14652" y="1156"/>
                  </a:lnTo>
                  <a:lnTo>
                    <a:pt x="14652" y="1156"/>
                  </a:lnTo>
                  <a:lnTo>
                    <a:pt x="14462" y="1232"/>
                  </a:lnTo>
                  <a:lnTo>
                    <a:pt x="14273" y="1289"/>
                  </a:lnTo>
                  <a:lnTo>
                    <a:pt x="13875" y="1384"/>
                  </a:lnTo>
                  <a:lnTo>
                    <a:pt x="13496" y="1441"/>
                  </a:lnTo>
                  <a:lnTo>
                    <a:pt x="13079" y="1497"/>
                  </a:lnTo>
                  <a:lnTo>
                    <a:pt x="13079" y="1497"/>
                  </a:lnTo>
                  <a:lnTo>
                    <a:pt x="12927" y="1535"/>
                  </a:lnTo>
                  <a:lnTo>
                    <a:pt x="12794" y="1592"/>
                  </a:lnTo>
                  <a:lnTo>
                    <a:pt x="12662" y="1649"/>
                  </a:lnTo>
                  <a:lnTo>
                    <a:pt x="12548" y="1725"/>
                  </a:lnTo>
                  <a:lnTo>
                    <a:pt x="12453" y="1820"/>
                  </a:lnTo>
                  <a:lnTo>
                    <a:pt x="12358" y="1933"/>
                  </a:lnTo>
                  <a:lnTo>
                    <a:pt x="12264" y="2047"/>
                  </a:lnTo>
                  <a:lnTo>
                    <a:pt x="12207" y="2180"/>
                  </a:lnTo>
                  <a:lnTo>
                    <a:pt x="12207" y="2180"/>
                  </a:lnTo>
                  <a:lnTo>
                    <a:pt x="12017" y="2104"/>
                  </a:lnTo>
                  <a:lnTo>
                    <a:pt x="12017" y="2104"/>
                  </a:lnTo>
                  <a:lnTo>
                    <a:pt x="11960" y="2066"/>
                  </a:lnTo>
                  <a:lnTo>
                    <a:pt x="11960" y="2066"/>
                  </a:lnTo>
                  <a:lnTo>
                    <a:pt x="11904" y="1971"/>
                  </a:lnTo>
                  <a:lnTo>
                    <a:pt x="11847" y="1895"/>
                  </a:lnTo>
                  <a:lnTo>
                    <a:pt x="11847" y="1895"/>
                  </a:lnTo>
                  <a:lnTo>
                    <a:pt x="11847" y="1820"/>
                  </a:lnTo>
                  <a:lnTo>
                    <a:pt x="11866" y="1744"/>
                  </a:lnTo>
                  <a:lnTo>
                    <a:pt x="11885" y="1668"/>
                  </a:lnTo>
                  <a:lnTo>
                    <a:pt x="11942" y="1573"/>
                  </a:lnTo>
                  <a:lnTo>
                    <a:pt x="12074" y="1403"/>
                  </a:lnTo>
                  <a:lnTo>
                    <a:pt x="12226" y="1213"/>
                  </a:lnTo>
                  <a:lnTo>
                    <a:pt x="12396" y="1062"/>
                  </a:lnTo>
                  <a:lnTo>
                    <a:pt x="12567" y="929"/>
                  </a:lnTo>
                  <a:lnTo>
                    <a:pt x="12794" y="758"/>
                  </a:lnTo>
                  <a:lnTo>
                    <a:pt x="12794" y="758"/>
                  </a:lnTo>
                  <a:lnTo>
                    <a:pt x="12984" y="663"/>
                  </a:lnTo>
                  <a:lnTo>
                    <a:pt x="13173" y="588"/>
                  </a:lnTo>
                  <a:lnTo>
                    <a:pt x="13363" y="531"/>
                  </a:lnTo>
                  <a:lnTo>
                    <a:pt x="13571" y="474"/>
                  </a:lnTo>
                  <a:lnTo>
                    <a:pt x="13988" y="398"/>
                  </a:lnTo>
                  <a:lnTo>
                    <a:pt x="14386" y="341"/>
                  </a:lnTo>
                  <a:lnTo>
                    <a:pt x="14386" y="341"/>
                  </a:lnTo>
                  <a:lnTo>
                    <a:pt x="14462" y="322"/>
                  </a:lnTo>
                  <a:lnTo>
                    <a:pt x="14500" y="284"/>
                  </a:lnTo>
                  <a:lnTo>
                    <a:pt x="14519" y="228"/>
                  </a:lnTo>
                  <a:lnTo>
                    <a:pt x="14519" y="171"/>
                  </a:lnTo>
                  <a:lnTo>
                    <a:pt x="14481" y="114"/>
                  </a:lnTo>
                  <a:lnTo>
                    <a:pt x="14443" y="76"/>
                  </a:lnTo>
                  <a:lnTo>
                    <a:pt x="14405" y="38"/>
                  </a:lnTo>
                  <a:lnTo>
                    <a:pt x="14330" y="19"/>
                  </a:lnTo>
                  <a:lnTo>
                    <a:pt x="14330" y="19"/>
                  </a:lnTo>
                  <a:lnTo>
                    <a:pt x="14311" y="38"/>
                  </a:lnTo>
                  <a:lnTo>
                    <a:pt x="14311" y="38"/>
                  </a:lnTo>
                  <a:lnTo>
                    <a:pt x="13894" y="95"/>
                  </a:lnTo>
                  <a:lnTo>
                    <a:pt x="13458" y="190"/>
                  </a:lnTo>
                  <a:lnTo>
                    <a:pt x="13003" y="341"/>
                  </a:lnTo>
                  <a:lnTo>
                    <a:pt x="12794" y="417"/>
                  </a:lnTo>
                  <a:lnTo>
                    <a:pt x="12586" y="512"/>
                  </a:lnTo>
                  <a:lnTo>
                    <a:pt x="12377" y="626"/>
                  </a:lnTo>
                  <a:lnTo>
                    <a:pt x="12188" y="758"/>
                  </a:lnTo>
                  <a:lnTo>
                    <a:pt x="12036" y="891"/>
                  </a:lnTo>
                  <a:lnTo>
                    <a:pt x="11885" y="1043"/>
                  </a:lnTo>
                  <a:lnTo>
                    <a:pt x="11752" y="1213"/>
                  </a:lnTo>
                  <a:lnTo>
                    <a:pt x="11657" y="1403"/>
                  </a:lnTo>
                  <a:lnTo>
                    <a:pt x="11581" y="1611"/>
                  </a:lnTo>
                  <a:lnTo>
                    <a:pt x="11562" y="1839"/>
                  </a:lnTo>
                  <a:lnTo>
                    <a:pt x="11562" y="1839"/>
                  </a:lnTo>
                  <a:lnTo>
                    <a:pt x="11506" y="1895"/>
                  </a:lnTo>
                  <a:lnTo>
                    <a:pt x="11487" y="1971"/>
                  </a:lnTo>
                  <a:lnTo>
                    <a:pt x="11506" y="2047"/>
                  </a:lnTo>
                  <a:lnTo>
                    <a:pt x="11525" y="2085"/>
                  </a:lnTo>
                  <a:lnTo>
                    <a:pt x="11562" y="2104"/>
                  </a:lnTo>
                  <a:lnTo>
                    <a:pt x="11562" y="2104"/>
                  </a:lnTo>
                  <a:lnTo>
                    <a:pt x="11600" y="2199"/>
                  </a:lnTo>
                  <a:lnTo>
                    <a:pt x="11657" y="2275"/>
                  </a:lnTo>
                  <a:lnTo>
                    <a:pt x="11657" y="2275"/>
                  </a:lnTo>
                  <a:lnTo>
                    <a:pt x="11828" y="2919"/>
                  </a:lnTo>
                  <a:lnTo>
                    <a:pt x="11942" y="3412"/>
                  </a:lnTo>
                  <a:lnTo>
                    <a:pt x="11942" y="3412"/>
                  </a:lnTo>
                  <a:lnTo>
                    <a:pt x="12377" y="4738"/>
                  </a:lnTo>
                  <a:lnTo>
                    <a:pt x="12377" y="4738"/>
                  </a:lnTo>
                  <a:lnTo>
                    <a:pt x="12150" y="4852"/>
                  </a:lnTo>
                  <a:lnTo>
                    <a:pt x="11942" y="4947"/>
                  </a:lnTo>
                  <a:lnTo>
                    <a:pt x="11942" y="4947"/>
                  </a:lnTo>
                  <a:lnTo>
                    <a:pt x="11904" y="4966"/>
                  </a:lnTo>
                  <a:lnTo>
                    <a:pt x="11885" y="5004"/>
                  </a:lnTo>
                  <a:lnTo>
                    <a:pt x="11847" y="5080"/>
                  </a:lnTo>
                  <a:lnTo>
                    <a:pt x="11847" y="5080"/>
                  </a:lnTo>
                  <a:lnTo>
                    <a:pt x="11714" y="5023"/>
                  </a:lnTo>
                  <a:lnTo>
                    <a:pt x="11619" y="4966"/>
                  </a:lnTo>
                  <a:lnTo>
                    <a:pt x="11525" y="4890"/>
                  </a:lnTo>
                  <a:lnTo>
                    <a:pt x="11468" y="4833"/>
                  </a:lnTo>
                  <a:lnTo>
                    <a:pt x="11468" y="4833"/>
                  </a:lnTo>
                  <a:lnTo>
                    <a:pt x="11392" y="4776"/>
                  </a:lnTo>
                  <a:lnTo>
                    <a:pt x="11316" y="4757"/>
                  </a:lnTo>
                  <a:lnTo>
                    <a:pt x="11316" y="4757"/>
                  </a:lnTo>
                  <a:lnTo>
                    <a:pt x="11240" y="4776"/>
                  </a:lnTo>
                  <a:lnTo>
                    <a:pt x="11183" y="4814"/>
                  </a:lnTo>
                  <a:lnTo>
                    <a:pt x="11183" y="4814"/>
                  </a:lnTo>
                  <a:lnTo>
                    <a:pt x="11145" y="4814"/>
                  </a:lnTo>
                  <a:lnTo>
                    <a:pt x="11145" y="4814"/>
                  </a:lnTo>
                  <a:lnTo>
                    <a:pt x="11089" y="4814"/>
                  </a:lnTo>
                  <a:lnTo>
                    <a:pt x="11051" y="4833"/>
                  </a:lnTo>
                  <a:lnTo>
                    <a:pt x="11013" y="4871"/>
                  </a:lnTo>
                  <a:lnTo>
                    <a:pt x="10975" y="4928"/>
                  </a:lnTo>
                  <a:lnTo>
                    <a:pt x="10975" y="4928"/>
                  </a:lnTo>
                  <a:lnTo>
                    <a:pt x="10918" y="5061"/>
                  </a:lnTo>
                  <a:lnTo>
                    <a:pt x="10861" y="5174"/>
                  </a:lnTo>
                  <a:lnTo>
                    <a:pt x="10766" y="5269"/>
                  </a:lnTo>
                  <a:lnTo>
                    <a:pt x="10691" y="5345"/>
                  </a:lnTo>
                  <a:lnTo>
                    <a:pt x="10577" y="5421"/>
                  </a:lnTo>
                  <a:lnTo>
                    <a:pt x="10463" y="5478"/>
                  </a:lnTo>
                  <a:lnTo>
                    <a:pt x="10236" y="5572"/>
                  </a:lnTo>
                  <a:lnTo>
                    <a:pt x="9970" y="5648"/>
                  </a:lnTo>
                  <a:lnTo>
                    <a:pt x="9705" y="5686"/>
                  </a:lnTo>
                  <a:lnTo>
                    <a:pt x="9212" y="5762"/>
                  </a:lnTo>
                  <a:lnTo>
                    <a:pt x="9212" y="5762"/>
                  </a:lnTo>
                  <a:lnTo>
                    <a:pt x="8378" y="5914"/>
                  </a:lnTo>
                  <a:lnTo>
                    <a:pt x="7563" y="6103"/>
                  </a:lnTo>
                  <a:lnTo>
                    <a:pt x="7563" y="6103"/>
                  </a:lnTo>
                  <a:lnTo>
                    <a:pt x="6900" y="6293"/>
                  </a:lnTo>
                  <a:lnTo>
                    <a:pt x="6274" y="6501"/>
                  </a:lnTo>
                  <a:lnTo>
                    <a:pt x="5649" y="6767"/>
                  </a:lnTo>
                  <a:lnTo>
                    <a:pt x="5346" y="6918"/>
                  </a:lnTo>
                  <a:lnTo>
                    <a:pt x="5042" y="7070"/>
                  </a:lnTo>
                  <a:lnTo>
                    <a:pt x="5042" y="7070"/>
                  </a:lnTo>
                  <a:lnTo>
                    <a:pt x="4891" y="6842"/>
                  </a:lnTo>
                  <a:lnTo>
                    <a:pt x="4720" y="6615"/>
                  </a:lnTo>
                  <a:lnTo>
                    <a:pt x="4720" y="6615"/>
                  </a:lnTo>
                  <a:lnTo>
                    <a:pt x="4872" y="6539"/>
                  </a:lnTo>
                  <a:lnTo>
                    <a:pt x="5024" y="6444"/>
                  </a:lnTo>
                  <a:lnTo>
                    <a:pt x="5327" y="6255"/>
                  </a:lnTo>
                  <a:lnTo>
                    <a:pt x="5327" y="6255"/>
                  </a:lnTo>
                  <a:lnTo>
                    <a:pt x="5516" y="6160"/>
                  </a:lnTo>
                  <a:lnTo>
                    <a:pt x="5687" y="6065"/>
                  </a:lnTo>
                  <a:lnTo>
                    <a:pt x="5876" y="6008"/>
                  </a:lnTo>
                  <a:lnTo>
                    <a:pt x="6066" y="5933"/>
                  </a:lnTo>
                  <a:lnTo>
                    <a:pt x="6464" y="5838"/>
                  </a:lnTo>
                  <a:lnTo>
                    <a:pt x="6862" y="5762"/>
                  </a:lnTo>
                  <a:lnTo>
                    <a:pt x="6862" y="5762"/>
                  </a:lnTo>
                  <a:lnTo>
                    <a:pt x="8151" y="5516"/>
                  </a:lnTo>
                  <a:lnTo>
                    <a:pt x="8795" y="5402"/>
                  </a:lnTo>
                  <a:lnTo>
                    <a:pt x="9440" y="5269"/>
                  </a:lnTo>
                  <a:lnTo>
                    <a:pt x="9440" y="5269"/>
                  </a:lnTo>
                  <a:lnTo>
                    <a:pt x="9932" y="5155"/>
                  </a:lnTo>
                  <a:lnTo>
                    <a:pt x="10198" y="5118"/>
                  </a:lnTo>
                  <a:lnTo>
                    <a:pt x="10463" y="5042"/>
                  </a:lnTo>
                  <a:lnTo>
                    <a:pt x="10710" y="4966"/>
                  </a:lnTo>
                  <a:lnTo>
                    <a:pt x="10937" y="4852"/>
                  </a:lnTo>
                  <a:lnTo>
                    <a:pt x="11145" y="4720"/>
                  </a:lnTo>
                  <a:lnTo>
                    <a:pt x="11240" y="4644"/>
                  </a:lnTo>
                  <a:lnTo>
                    <a:pt x="11335" y="4549"/>
                  </a:lnTo>
                  <a:lnTo>
                    <a:pt x="11335" y="4549"/>
                  </a:lnTo>
                  <a:lnTo>
                    <a:pt x="11373" y="4492"/>
                  </a:lnTo>
                  <a:lnTo>
                    <a:pt x="11373" y="4435"/>
                  </a:lnTo>
                  <a:lnTo>
                    <a:pt x="11373" y="4378"/>
                  </a:lnTo>
                  <a:lnTo>
                    <a:pt x="11335" y="4322"/>
                  </a:lnTo>
                  <a:lnTo>
                    <a:pt x="11335" y="4322"/>
                  </a:lnTo>
                  <a:lnTo>
                    <a:pt x="11183" y="4132"/>
                  </a:lnTo>
                  <a:lnTo>
                    <a:pt x="11051" y="3999"/>
                  </a:lnTo>
                  <a:lnTo>
                    <a:pt x="10899" y="3867"/>
                  </a:lnTo>
                  <a:lnTo>
                    <a:pt x="10766" y="3772"/>
                  </a:lnTo>
                  <a:lnTo>
                    <a:pt x="10634" y="3715"/>
                  </a:lnTo>
                  <a:lnTo>
                    <a:pt x="10482" y="3658"/>
                  </a:lnTo>
                  <a:lnTo>
                    <a:pt x="10349" y="3639"/>
                  </a:lnTo>
                  <a:lnTo>
                    <a:pt x="10198" y="3620"/>
                  </a:lnTo>
                  <a:lnTo>
                    <a:pt x="10198" y="3620"/>
                  </a:lnTo>
                  <a:lnTo>
                    <a:pt x="9970" y="3639"/>
                  </a:lnTo>
                  <a:lnTo>
                    <a:pt x="9705" y="3696"/>
                  </a:lnTo>
                  <a:lnTo>
                    <a:pt x="9440" y="3772"/>
                  </a:lnTo>
                  <a:lnTo>
                    <a:pt x="9136" y="3867"/>
                  </a:lnTo>
                  <a:lnTo>
                    <a:pt x="9136" y="3867"/>
                  </a:lnTo>
                  <a:lnTo>
                    <a:pt x="8340" y="4113"/>
                  </a:lnTo>
                  <a:lnTo>
                    <a:pt x="7544" y="4359"/>
                  </a:lnTo>
                  <a:lnTo>
                    <a:pt x="6748" y="4568"/>
                  </a:lnTo>
                  <a:lnTo>
                    <a:pt x="5952" y="4776"/>
                  </a:lnTo>
                  <a:lnTo>
                    <a:pt x="5952" y="4776"/>
                  </a:lnTo>
                  <a:lnTo>
                    <a:pt x="5895" y="4492"/>
                  </a:lnTo>
                  <a:lnTo>
                    <a:pt x="5839" y="4208"/>
                  </a:lnTo>
                  <a:lnTo>
                    <a:pt x="5763" y="3923"/>
                  </a:lnTo>
                  <a:lnTo>
                    <a:pt x="5687" y="3639"/>
                  </a:lnTo>
                  <a:lnTo>
                    <a:pt x="5687" y="3639"/>
                  </a:lnTo>
                  <a:lnTo>
                    <a:pt x="5649" y="3582"/>
                  </a:lnTo>
                  <a:lnTo>
                    <a:pt x="5630" y="3544"/>
                  </a:lnTo>
                  <a:lnTo>
                    <a:pt x="5573" y="3525"/>
                  </a:lnTo>
                  <a:lnTo>
                    <a:pt x="5535" y="3507"/>
                  </a:lnTo>
                  <a:lnTo>
                    <a:pt x="5535" y="3507"/>
                  </a:lnTo>
                  <a:lnTo>
                    <a:pt x="5516" y="3507"/>
                  </a:lnTo>
                  <a:lnTo>
                    <a:pt x="5516" y="3507"/>
                  </a:lnTo>
                  <a:lnTo>
                    <a:pt x="5289" y="3544"/>
                  </a:lnTo>
                  <a:lnTo>
                    <a:pt x="5061" y="3601"/>
                  </a:lnTo>
                  <a:lnTo>
                    <a:pt x="4815" y="3677"/>
                  </a:lnTo>
                  <a:lnTo>
                    <a:pt x="4607" y="3753"/>
                  </a:lnTo>
                  <a:lnTo>
                    <a:pt x="4379" y="3848"/>
                  </a:lnTo>
                  <a:lnTo>
                    <a:pt x="4152" y="3961"/>
                  </a:lnTo>
                  <a:lnTo>
                    <a:pt x="3735" y="4208"/>
                  </a:lnTo>
                  <a:lnTo>
                    <a:pt x="3318" y="4473"/>
                  </a:lnTo>
                  <a:lnTo>
                    <a:pt x="2920" y="4738"/>
                  </a:lnTo>
                  <a:lnTo>
                    <a:pt x="2143" y="5307"/>
                  </a:lnTo>
                  <a:lnTo>
                    <a:pt x="2143" y="5307"/>
                  </a:lnTo>
                  <a:lnTo>
                    <a:pt x="1498" y="5781"/>
                  </a:lnTo>
                  <a:lnTo>
                    <a:pt x="1157" y="6027"/>
                  </a:lnTo>
                  <a:lnTo>
                    <a:pt x="854" y="6293"/>
                  </a:lnTo>
                  <a:lnTo>
                    <a:pt x="702" y="6425"/>
                  </a:lnTo>
                  <a:lnTo>
                    <a:pt x="550" y="6577"/>
                  </a:lnTo>
                  <a:lnTo>
                    <a:pt x="418" y="6729"/>
                  </a:lnTo>
                  <a:lnTo>
                    <a:pt x="304" y="6899"/>
                  </a:lnTo>
                  <a:lnTo>
                    <a:pt x="209" y="7070"/>
                  </a:lnTo>
                  <a:lnTo>
                    <a:pt x="115" y="7240"/>
                  </a:lnTo>
                  <a:lnTo>
                    <a:pt x="58" y="7430"/>
                  </a:lnTo>
                  <a:lnTo>
                    <a:pt x="20" y="7638"/>
                  </a:lnTo>
                  <a:lnTo>
                    <a:pt x="20" y="7638"/>
                  </a:lnTo>
                  <a:lnTo>
                    <a:pt x="1" y="7695"/>
                  </a:lnTo>
                  <a:lnTo>
                    <a:pt x="20" y="7752"/>
                  </a:lnTo>
                  <a:lnTo>
                    <a:pt x="58" y="7809"/>
                  </a:lnTo>
                  <a:lnTo>
                    <a:pt x="134" y="7828"/>
                  </a:lnTo>
                  <a:lnTo>
                    <a:pt x="134" y="7828"/>
                  </a:lnTo>
                  <a:lnTo>
                    <a:pt x="209" y="7847"/>
                  </a:lnTo>
                  <a:lnTo>
                    <a:pt x="209" y="7847"/>
                  </a:lnTo>
                  <a:lnTo>
                    <a:pt x="361" y="8510"/>
                  </a:lnTo>
                  <a:lnTo>
                    <a:pt x="475" y="9174"/>
                  </a:lnTo>
                  <a:lnTo>
                    <a:pt x="475" y="9174"/>
                  </a:lnTo>
                  <a:lnTo>
                    <a:pt x="494" y="9230"/>
                  </a:lnTo>
                  <a:lnTo>
                    <a:pt x="532" y="9268"/>
                  </a:lnTo>
                  <a:lnTo>
                    <a:pt x="588" y="9287"/>
                  </a:lnTo>
                  <a:lnTo>
                    <a:pt x="626" y="9287"/>
                  </a:lnTo>
                  <a:lnTo>
                    <a:pt x="626" y="9287"/>
                  </a:lnTo>
                  <a:lnTo>
                    <a:pt x="721" y="9268"/>
                  </a:lnTo>
                  <a:lnTo>
                    <a:pt x="721" y="9268"/>
                  </a:lnTo>
                  <a:lnTo>
                    <a:pt x="873" y="9193"/>
                  </a:lnTo>
                  <a:lnTo>
                    <a:pt x="1024" y="9136"/>
                  </a:lnTo>
                  <a:lnTo>
                    <a:pt x="1024" y="9136"/>
                  </a:lnTo>
                  <a:lnTo>
                    <a:pt x="835" y="9249"/>
                  </a:lnTo>
                  <a:lnTo>
                    <a:pt x="626" y="9363"/>
                  </a:lnTo>
                  <a:lnTo>
                    <a:pt x="626" y="9363"/>
                  </a:lnTo>
                  <a:lnTo>
                    <a:pt x="588" y="9401"/>
                  </a:lnTo>
                  <a:lnTo>
                    <a:pt x="569" y="9439"/>
                  </a:lnTo>
                  <a:lnTo>
                    <a:pt x="550" y="9477"/>
                  </a:lnTo>
                  <a:lnTo>
                    <a:pt x="569" y="9534"/>
                  </a:lnTo>
                  <a:lnTo>
                    <a:pt x="588" y="9572"/>
                  </a:lnTo>
                  <a:lnTo>
                    <a:pt x="607" y="9610"/>
                  </a:lnTo>
                  <a:lnTo>
                    <a:pt x="645" y="9647"/>
                  </a:lnTo>
                  <a:lnTo>
                    <a:pt x="683" y="9666"/>
                  </a:lnTo>
                  <a:lnTo>
                    <a:pt x="683" y="9666"/>
                  </a:lnTo>
                  <a:lnTo>
                    <a:pt x="930" y="10538"/>
                  </a:lnTo>
                  <a:lnTo>
                    <a:pt x="930" y="10538"/>
                  </a:lnTo>
                  <a:lnTo>
                    <a:pt x="949" y="10576"/>
                  </a:lnTo>
                  <a:lnTo>
                    <a:pt x="986" y="10614"/>
                  </a:lnTo>
                  <a:lnTo>
                    <a:pt x="1024" y="10652"/>
                  </a:lnTo>
                  <a:lnTo>
                    <a:pt x="1081" y="10652"/>
                  </a:lnTo>
                  <a:lnTo>
                    <a:pt x="1081" y="10652"/>
                  </a:lnTo>
                  <a:lnTo>
                    <a:pt x="1081" y="10652"/>
                  </a:lnTo>
                  <a:lnTo>
                    <a:pt x="1081" y="10652"/>
                  </a:lnTo>
                  <a:lnTo>
                    <a:pt x="1081" y="10652"/>
                  </a:lnTo>
                  <a:lnTo>
                    <a:pt x="1081" y="10652"/>
                  </a:lnTo>
                  <a:lnTo>
                    <a:pt x="1157" y="10652"/>
                  </a:lnTo>
                  <a:lnTo>
                    <a:pt x="1233" y="10690"/>
                  </a:lnTo>
                  <a:lnTo>
                    <a:pt x="1384" y="10747"/>
                  </a:lnTo>
                  <a:lnTo>
                    <a:pt x="1517" y="10823"/>
                  </a:lnTo>
                  <a:lnTo>
                    <a:pt x="1669" y="10898"/>
                  </a:lnTo>
                  <a:lnTo>
                    <a:pt x="1669" y="10898"/>
                  </a:lnTo>
                  <a:lnTo>
                    <a:pt x="1745" y="10917"/>
                  </a:lnTo>
                  <a:lnTo>
                    <a:pt x="1745" y="10917"/>
                  </a:lnTo>
                  <a:lnTo>
                    <a:pt x="1877" y="10898"/>
                  </a:lnTo>
                  <a:lnTo>
                    <a:pt x="2010" y="10860"/>
                  </a:lnTo>
                  <a:lnTo>
                    <a:pt x="2218" y="10785"/>
                  </a:lnTo>
                  <a:lnTo>
                    <a:pt x="2218" y="10785"/>
                  </a:lnTo>
                  <a:lnTo>
                    <a:pt x="2730" y="10633"/>
                  </a:lnTo>
                  <a:lnTo>
                    <a:pt x="3261" y="10462"/>
                  </a:lnTo>
                  <a:lnTo>
                    <a:pt x="3773" y="10292"/>
                  </a:lnTo>
                  <a:lnTo>
                    <a:pt x="4265" y="10083"/>
                  </a:lnTo>
                  <a:lnTo>
                    <a:pt x="4265" y="10083"/>
                  </a:lnTo>
                  <a:lnTo>
                    <a:pt x="4284" y="10538"/>
                  </a:lnTo>
                  <a:lnTo>
                    <a:pt x="4284" y="10993"/>
                  </a:lnTo>
                  <a:lnTo>
                    <a:pt x="4284" y="10993"/>
                  </a:lnTo>
                  <a:lnTo>
                    <a:pt x="4303" y="11050"/>
                  </a:lnTo>
                  <a:lnTo>
                    <a:pt x="4341" y="11107"/>
                  </a:lnTo>
                  <a:lnTo>
                    <a:pt x="4398" y="11145"/>
                  </a:lnTo>
                  <a:lnTo>
                    <a:pt x="4474" y="11145"/>
                  </a:lnTo>
                  <a:lnTo>
                    <a:pt x="4474" y="11145"/>
                  </a:lnTo>
                  <a:lnTo>
                    <a:pt x="4493" y="11145"/>
                  </a:lnTo>
                  <a:lnTo>
                    <a:pt x="4493" y="11145"/>
                  </a:lnTo>
                  <a:lnTo>
                    <a:pt x="4853" y="11107"/>
                  </a:lnTo>
                  <a:lnTo>
                    <a:pt x="5194" y="11088"/>
                  </a:lnTo>
                  <a:lnTo>
                    <a:pt x="5194" y="11088"/>
                  </a:lnTo>
                  <a:lnTo>
                    <a:pt x="5459" y="11107"/>
                  </a:lnTo>
                  <a:lnTo>
                    <a:pt x="5725" y="11126"/>
                  </a:lnTo>
                  <a:lnTo>
                    <a:pt x="5725" y="11126"/>
                  </a:lnTo>
                  <a:lnTo>
                    <a:pt x="5744" y="11164"/>
                  </a:lnTo>
                  <a:lnTo>
                    <a:pt x="5782" y="11202"/>
                  </a:lnTo>
                  <a:lnTo>
                    <a:pt x="5839" y="11221"/>
                  </a:lnTo>
                  <a:lnTo>
                    <a:pt x="5876" y="11240"/>
                  </a:lnTo>
                  <a:lnTo>
                    <a:pt x="5876" y="11240"/>
                  </a:lnTo>
                  <a:lnTo>
                    <a:pt x="5971" y="11221"/>
                  </a:lnTo>
                  <a:lnTo>
                    <a:pt x="5971" y="11221"/>
                  </a:lnTo>
                  <a:lnTo>
                    <a:pt x="6710" y="10842"/>
                  </a:lnTo>
                  <a:lnTo>
                    <a:pt x="7450" y="10444"/>
                  </a:lnTo>
                  <a:lnTo>
                    <a:pt x="7450" y="10444"/>
                  </a:lnTo>
                  <a:lnTo>
                    <a:pt x="7487" y="10462"/>
                  </a:lnTo>
                  <a:lnTo>
                    <a:pt x="7487" y="10462"/>
                  </a:lnTo>
                  <a:lnTo>
                    <a:pt x="8075" y="10519"/>
                  </a:lnTo>
                  <a:lnTo>
                    <a:pt x="8663" y="10595"/>
                  </a:lnTo>
                  <a:lnTo>
                    <a:pt x="9231" y="10728"/>
                  </a:lnTo>
                  <a:lnTo>
                    <a:pt x="9781" y="10917"/>
                  </a:lnTo>
                  <a:lnTo>
                    <a:pt x="9781" y="10917"/>
                  </a:lnTo>
                  <a:lnTo>
                    <a:pt x="10198" y="11069"/>
                  </a:lnTo>
                  <a:lnTo>
                    <a:pt x="10596" y="11221"/>
                  </a:lnTo>
                  <a:lnTo>
                    <a:pt x="10804" y="11296"/>
                  </a:lnTo>
                  <a:lnTo>
                    <a:pt x="11013" y="11353"/>
                  </a:lnTo>
                  <a:lnTo>
                    <a:pt x="11221" y="11391"/>
                  </a:lnTo>
                  <a:lnTo>
                    <a:pt x="11449" y="11429"/>
                  </a:lnTo>
                  <a:lnTo>
                    <a:pt x="11449" y="11429"/>
                  </a:lnTo>
                  <a:lnTo>
                    <a:pt x="11468" y="11429"/>
                  </a:lnTo>
                  <a:lnTo>
                    <a:pt x="11468" y="11429"/>
                  </a:lnTo>
                  <a:lnTo>
                    <a:pt x="11506" y="11410"/>
                  </a:lnTo>
                  <a:lnTo>
                    <a:pt x="11543" y="11391"/>
                  </a:lnTo>
                  <a:lnTo>
                    <a:pt x="11600" y="11334"/>
                  </a:lnTo>
                  <a:lnTo>
                    <a:pt x="11600" y="11334"/>
                  </a:lnTo>
                  <a:lnTo>
                    <a:pt x="11695" y="11164"/>
                  </a:lnTo>
                  <a:lnTo>
                    <a:pt x="11809" y="10993"/>
                  </a:lnTo>
                  <a:lnTo>
                    <a:pt x="11942" y="10860"/>
                  </a:lnTo>
                  <a:lnTo>
                    <a:pt x="12093" y="10728"/>
                  </a:lnTo>
                  <a:lnTo>
                    <a:pt x="12093" y="10728"/>
                  </a:lnTo>
                  <a:lnTo>
                    <a:pt x="12131" y="10690"/>
                  </a:lnTo>
                  <a:lnTo>
                    <a:pt x="12131" y="10652"/>
                  </a:lnTo>
                  <a:lnTo>
                    <a:pt x="12150" y="10614"/>
                  </a:lnTo>
                  <a:lnTo>
                    <a:pt x="12131" y="10576"/>
                  </a:lnTo>
                  <a:lnTo>
                    <a:pt x="12131" y="10576"/>
                  </a:lnTo>
                  <a:lnTo>
                    <a:pt x="12226" y="10462"/>
                  </a:lnTo>
                  <a:lnTo>
                    <a:pt x="12321" y="10368"/>
                  </a:lnTo>
                  <a:lnTo>
                    <a:pt x="12377" y="10235"/>
                  </a:lnTo>
                  <a:lnTo>
                    <a:pt x="12453" y="10102"/>
                  </a:lnTo>
                  <a:lnTo>
                    <a:pt x="12453" y="10102"/>
                  </a:lnTo>
                  <a:lnTo>
                    <a:pt x="12453" y="10045"/>
                  </a:lnTo>
                  <a:lnTo>
                    <a:pt x="12434" y="9989"/>
                  </a:lnTo>
                  <a:lnTo>
                    <a:pt x="12415" y="9951"/>
                  </a:lnTo>
                  <a:lnTo>
                    <a:pt x="12377" y="9913"/>
                  </a:lnTo>
                  <a:lnTo>
                    <a:pt x="12377" y="9913"/>
                  </a:lnTo>
                  <a:lnTo>
                    <a:pt x="11904" y="9666"/>
                  </a:lnTo>
                  <a:lnTo>
                    <a:pt x="11904" y="9666"/>
                  </a:lnTo>
                  <a:lnTo>
                    <a:pt x="11979" y="9610"/>
                  </a:lnTo>
                  <a:lnTo>
                    <a:pt x="11979" y="9610"/>
                  </a:lnTo>
                  <a:lnTo>
                    <a:pt x="12036" y="9647"/>
                  </a:lnTo>
                  <a:lnTo>
                    <a:pt x="12112" y="9685"/>
                  </a:lnTo>
                  <a:lnTo>
                    <a:pt x="12112" y="9685"/>
                  </a:lnTo>
                  <a:lnTo>
                    <a:pt x="12567" y="9723"/>
                  </a:lnTo>
                  <a:lnTo>
                    <a:pt x="13022" y="9780"/>
                  </a:lnTo>
                  <a:lnTo>
                    <a:pt x="13477" y="9856"/>
                  </a:lnTo>
                  <a:lnTo>
                    <a:pt x="13913" y="9970"/>
                  </a:lnTo>
                  <a:lnTo>
                    <a:pt x="14803" y="10197"/>
                  </a:lnTo>
                  <a:lnTo>
                    <a:pt x="15694" y="10444"/>
                  </a:lnTo>
                  <a:lnTo>
                    <a:pt x="15694" y="10444"/>
                  </a:lnTo>
                  <a:lnTo>
                    <a:pt x="15732" y="10444"/>
                  </a:lnTo>
                  <a:lnTo>
                    <a:pt x="15732" y="10444"/>
                  </a:lnTo>
                  <a:lnTo>
                    <a:pt x="15789" y="10444"/>
                  </a:lnTo>
                  <a:lnTo>
                    <a:pt x="15846" y="10425"/>
                  </a:lnTo>
                  <a:lnTo>
                    <a:pt x="15884" y="10387"/>
                  </a:lnTo>
                  <a:lnTo>
                    <a:pt x="15903" y="10330"/>
                  </a:lnTo>
                  <a:lnTo>
                    <a:pt x="16187" y="9761"/>
                  </a:lnTo>
                  <a:lnTo>
                    <a:pt x="16187" y="9761"/>
                  </a:lnTo>
                  <a:lnTo>
                    <a:pt x="16206" y="9742"/>
                  </a:lnTo>
                  <a:lnTo>
                    <a:pt x="16206" y="9742"/>
                  </a:lnTo>
                  <a:lnTo>
                    <a:pt x="16642" y="9799"/>
                  </a:lnTo>
                  <a:lnTo>
                    <a:pt x="17097" y="9875"/>
                  </a:lnTo>
                  <a:lnTo>
                    <a:pt x="17097" y="9875"/>
                  </a:lnTo>
                  <a:lnTo>
                    <a:pt x="17116" y="9894"/>
                  </a:lnTo>
                  <a:lnTo>
                    <a:pt x="17116" y="9894"/>
                  </a:lnTo>
                  <a:lnTo>
                    <a:pt x="17192" y="9875"/>
                  </a:lnTo>
                  <a:lnTo>
                    <a:pt x="17267" y="9818"/>
                  </a:lnTo>
                  <a:lnTo>
                    <a:pt x="17305" y="9761"/>
                  </a:lnTo>
                  <a:lnTo>
                    <a:pt x="17305" y="9723"/>
                  </a:lnTo>
                  <a:lnTo>
                    <a:pt x="17286" y="9685"/>
                  </a:lnTo>
                  <a:lnTo>
                    <a:pt x="17286" y="9685"/>
                  </a:lnTo>
                  <a:lnTo>
                    <a:pt x="17248" y="9496"/>
                  </a:lnTo>
                  <a:lnTo>
                    <a:pt x="17230" y="9325"/>
                  </a:lnTo>
                  <a:lnTo>
                    <a:pt x="17248" y="9155"/>
                  </a:lnTo>
                  <a:lnTo>
                    <a:pt x="17286" y="8984"/>
                  </a:lnTo>
                  <a:lnTo>
                    <a:pt x="17286" y="8984"/>
                  </a:lnTo>
                  <a:lnTo>
                    <a:pt x="17286" y="8908"/>
                  </a:lnTo>
                  <a:lnTo>
                    <a:pt x="17267" y="8851"/>
                  </a:lnTo>
                  <a:lnTo>
                    <a:pt x="17230" y="8814"/>
                  </a:lnTo>
                  <a:lnTo>
                    <a:pt x="17173" y="8795"/>
                  </a:lnTo>
                  <a:lnTo>
                    <a:pt x="17173" y="8795"/>
                  </a:lnTo>
                  <a:lnTo>
                    <a:pt x="17173" y="8738"/>
                  </a:lnTo>
                  <a:lnTo>
                    <a:pt x="17154" y="8681"/>
                  </a:lnTo>
                  <a:lnTo>
                    <a:pt x="17154" y="8681"/>
                  </a:lnTo>
                  <a:lnTo>
                    <a:pt x="17040" y="8453"/>
                  </a:lnTo>
                  <a:lnTo>
                    <a:pt x="17040" y="8453"/>
                  </a:lnTo>
                  <a:lnTo>
                    <a:pt x="18480" y="8131"/>
                  </a:lnTo>
                  <a:lnTo>
                    <a:pt x="18841" y="8055"/>
                  </a:lnTo>
                  <a:lnTo>
                    <a:pt x="19201" y="7999"/>
                  </a:lnTo>
                  <a:lnTo>
                    <a:pt x="19561" y="7961"/>
                  </a:lnTo>
                  <a:lnTo>
                    <a:pt x="19921" y="7942"/>
                  </a:lnTo>
                  <a:lnTo>
                    <a:pt x="19921" y="7942"/>
                  </a:lnTo>
                  <a:lnTo>
                    <a:pt x="19978" y="7923"/>
                  </a:lnTo>
                  <a:lnTo>
                    <a:pt x="20035" y="7904"/>
                  </a:lnTo>
                  <a:lnTo>
                    <a:pt x="20073" y="7866"/>
                  </a:lnTo>
                  <a:lnTo>
                    <a:pt x="20091" y="7809"/>
                  </a:lnTo>
                  <a:lnTo>
                    <a:pt x="20281" y="7146"/>
                  </a:lnTo>
                  <a:lnTo>
                    <a:pt x="20281" y="7146"/>
                  </a:lnTo>
                  <a:lnTo>
                    <a:pt x="20281" y="7070"/>
                  </a:lnTo>
                  <a:lnTo>
                    <a:pt x="20262" y="7013"/>
                  </a:lnTo>
                  <a:lnTo>
                    <a:pt x="20262" y="7013"/>
                  </a:lnTo>
                  <a:lnTo>
                    <a:pt x="20262" y="7013"/>
                  </a:lnTo>
                  <a:lnTo>
                    <a:pt x="20262" y="5989"/>
                  </a:lnTo>
                  <a:lnTo>
                    <a:pt x="20262" y="5989"/>
                  </a:lnTo>
                  <a:lnTo>
                    <a:pt x="20243" y="5914"/>
                  </a:lnTo>
                  <a:lnTo>
                    <a:pt x="20205" y="5876"/>
                  </a:lnTo>
                  <a:lnTo>
                    <a:pt x="20148" y="5838"/>
                  </a:lnTo>
                  <a:lnTo>
                    <a:pt x="20091" y="5819"/>
                  </a:lnTo>
                  <a:lnTo>
                    <a:pt x="20091" y="5819"/>
                  </a:lnTo>
                  <a:lnTo>
                    <a:pt x="19523" y="5819"/>
                  </a:lnTo>
                  <a:lnTo>
                    <a:pt x="19523" y="5819"/>
                  </a:lnTo>
                  <a:lnTo>
                    <a:pt x="19561" y="5781"/>
                  </a:lnTo>
                  <a:lnTo>
                    <a:pt x="19599" y="5724"/>
                  </a:lnTo>
                  <a:lnTo>
                    <a:pt x="19599" y="5724"/>
                  </a:lnTo>
                  <a:lnTo>
                    <a:pt x="19637" y="5535"/>
                  </a:lnTo>
                  <a:lnTo>
                    <a:pt x="19656" y="5345"/>
                  </a:lnTo>
                  <a:lnTo>
                    <a:pt x="19656" y="5155"/>
                  </a:lnTo>
                  <a:lnTo>
                    <a:pt x="19618" y="4966"/>
                  </a:lnTo>
                  <a:lnTo>
                    <a:pt x="19618" y="4966"/>
                  </a:lnTo>
                  <a:lnTo>
                    <a:pt x="19618" y="4966"/>
                  </a:lnTo>
                  <a:lnTo>
                    <a:pt x="19618" y="4909"/>
                  </a:lnTo>
                  <a:lnTo>
                    <a:pt x="19618" y="4852"/>
                  </a:lnTo>
                  <a:lnTo>
                    <a:pt x="19618" y="4852"/>
                  </a:lnTo>
                  <a:lnTo>
                    <a:pt x="19580" y="4701"/>
                  </a:lnTo>
                  <a:lnTo>
                    <a:pt x="19504" y="4568"/>
                  </a:lnTo>
                  <a:lnTo>
                    <a:pt x="19409" y="4473"/>
                  </a:lnTo>
                  <a:lnTo>
                    <a:pt x="19295" y="4378"/>
                  </a:lnTo>
                  <a:lnTo>
                    <a:pt x="19182" y="4322"/>
                  </a:lnTo>
                  <a:lnTo>
                    <a:pt x="19030" y="4265"/>
                  </a:lnTo>
                  <a:lnTo>
                    <a:pt x="18878" y="4246"/>
                  </a:lnTo>
                  <a:lnTo>
                    <a:pt x="18708" y="4246"/>
                  </a:lnTo>
                  <a:lnTo>
                    <a:pt x="18708" y="4246"/>
                  </a:lnTo>
                  <a:lnTo>
                    <a:pt x="18480" y="4246"/>
                  </a:lnTo>
                  <a:lnTo>
                    <a:pt x="18234" y="4284"/>
                  </a:lnTo>
                  <a:lnTo>
                    <a:pt x="17988" y="4322"/>
                  </a:lnTo>
                  <a:lnTo>
                    <a:pt x="17741" y="4397"/>
                  </a:lnTo>
                  <a:lnTo>
                    <a:pt x="17741" y="4397"/>
                  </a:lnTo>
                  <a:lnTo>
                    <a:pt x="17798" y="4075"/>
                  </a:lnTo>
                  <a:lnTo>
                    <a:pt x="17874" y="3753"/>
                  </a:lnTo>
                  <a:lnTo>
                    <a:pt x="18045" y="3108"/>
                  </a:lnTo>
                  <a:lnTo>
                    <a:pt x="18215" y="2445"/>
                  </a:lnTo>
                  <a:lnTo>
                    <a:pt x="18272" y="2123"/>
                  </a:lnTo>
                  <a:lnTo>
                    <a:pt x="18310" y="1782"/>
                  </a:lnTo>
                  <a:lnTo>
                    <a:pt x="18310" y="1782"/>
                  </a:lnTo>
                  <a:lnTo>
                    <a:pt x="18348" y="1668"/>
                  </a:lnTo>
                  <a:lnTo>
                    <a:pt x="18348" y="1516"/>
                  </a:lnTo>
                  <a:lnTo>
                    <a:pt x="18348" y="1516"/>
                  </a:lnTo>
                  <a:lnTo>
                    <a:pt x="18348" y="1403"/>
                  </a:lnTo>
                  <a:lnTo>
                    <a:pt x="18329" y="1289"/>
                  </a:lnTo>
                  <a:lnTo>
                    <a:pt x="18291" y="1194"/>
                  </a:lnTo>
                  <a:lnTo>
                    <a:pt x="18253" y="1080"/>
                  </a:lnTo>
                  <a:lnTo>
                    <a:pt x="18196" y="986"/>
                  </a:lnTo>
                  <a:lnTo>
                    <a:pt x="18139" y="910"/>
                  </a:lnTo>
                  <a:lnTo>
                    <a:pt x="17988" y="739"/>
                  </a:lnTo>
                  <a:lnTo>
                    <a:pt x="17798" y="607"/>
                  </a:lnTo>
                  <a:lnTo>
                    <a:pt x="17590" y="493"/>
                  </a:lnTo>
                  <a:lnTo>
                    <a:pt x="17362" y="379"/>
                  </a:lnTo>
                  <a:lnTo>
                    <a:pt x="17097" y="303"/>
                  </a:lnTo>
                  <a:lnTo>
                    <a:pt x="16850" y="228"/>
                  </a:lnTo>
                  <a:lnTo>
                    <a:pt x="16585" y="171"/>
                  </a:lnTo>
                  <a:lnTo>
                    <a:pt x="16054" y="95"/>
                  </a:lnTo>
                  <a:lnTo>
                    <a:pt x="15581" y="38"/>
                  </a:lnTo>
                  <a:lnTo>
                    <a:pt x="15183" y="0"/>
                  </a:lnTo>
                  <a:lnTo>
                    <a:pt x="15183" y="0"/>
                  </a:lnTo>
                  <a:lnTo>
                    <a:pt x="15183"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4" name="Google Shape;104;p2"/>
          <p:cNvGrpSpPr/>
          <p:nvPr/>
        </p:nvGrpSpPr>
        <p:grpSpPr>
          <a:xfrm>
            <a:off x="15622109" y="2236802"/>
            <a:ext cx="949962" cy="1300596"/>
            <a:chOff x="1060100" y="3348113"/>
            <a:chExt cx="349225" cy="478125"/>
          </a:xfrm>
        </p:grpSpPr>
        <p:sp>
          <p:nvSpPr>
            <p:cNvPr id="105" name="Google Shape;105;p2"/>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2"/>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8768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grpSp>
        <p:nvGrpSpPr>
          <p:cNvPr id="112" name="Google Shape;112;p4"/>
          <p:cNvGrpSpPr/>
          <p:nvPr/>
        </p:nvGrpSpPr>
        <p:grpSpPr>
          <a:xfrm rot="10800000" flipH="1">
            <a:off x="345220" y="1058357"/>
            <a:ext cx="17597564" cy="8786147"/>
            <a:chOff x="296736" y="265575"/>
            <a:chExt cx="8573304" cy="4610214"/>
          </a:xfrm>
        </p:grpSpPr>
        <p:sp>
          <p:nvSpPr>
            <p:cNvPr id="113" name="Google Shape;113;p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1" name="Google Shape;131;p4"/>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4"/>
          <p:cNvSpPr txBox="1">
            <a:spLocks noGrp="1"/>
          </p:cNvSpPr>
          <p:nvPr>
            <p:ph type="title"/>
          </p:nvPr>
        </p:nvSpPr>
        <p:spPr>
          <a:xfrm>
            <a:off x="4040700" y="1060700"/>
            <a:ext cx="10206600" cy="589200"/>
          </a:xfrm>
          <a:prstGeom prst="rect">
            <a:avLst/>
          </a:prstGeom>
          <a:solidFill>
            <a:schemeClr val="dk2"/>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33" name="Google Shape;133;p4"/>
          <p:cNvSpPr txBox="1">
            <a:spLocks noGrp="1"/>
          </p:cNvSpPr>
          <p:nvPr>
            <p:ph type="body" idx="1"/>
          </p:nvPr>
        </p:nvSpPr>
        <p:spPr>
          <a:xfrm>
            <a:off x="1426451" y="2244500"/>
            <a:ext cx="15435000" cy="6649800"/>
          </a:xfrm>
          <a:prstGeom prst="rect">
            <a:avLst/>
          </a:prstGeom>
        </p:spPr>
        <p:txBody>
          <a:bodyPr spcFirstLastPara="1" wrap="square" lIns="91425" tIns="91425" rIns="91425" bIns="91425" anchor="t" anchorCtr="0">
            <a:noAutofit/>
          </a:bodyPr>
          <a:lstStyle>
            <a:lvl1pPr marL="914378" lvl="0" indent="-660384" rtl="0">
              <a:spcBef>
                <a:spcPts val="0"/>
              </a:spcBef>
              <a:spcAft>
                <a:spcPts val="0"/>
              </a:spcAft>
              <a:buSzPts val="1600"/>
              <a:buAutoNum type="arabicPeriod"/>
              <a:defRPr sz="2400"/>
            </a:lvl1pPr>
            <a:lvl2pPr marL="1828755" lvl="1" indent="-660384" rtl="0">
              <a:spcBef>
                <a:spcPts val="0"/>
              </a:spcBef>
              <a:spcAft>
                <a:spcPts val="0"/>
              </a:spcAft>
              <a:buSzPts val="1600"/>
              <a:buAutoNum type="alphaLcPeriod"/>
              <a:defRPr/>
            </a:lvl2pPr>
            <a:lvl3pPr marL="2743131" lvl="2" indent="-660384" rtl="0">
              <a:spcBef>
                <a:spcPts val="0"/>
              </a:spcBef>
              <a:spcAft>
                <a:spcPts val="0"/>
              </a:spcAft>
              <a:buSzPts val="1600"/>
              <a:buAutoNum type="romanLcPeriod"/>
              <a:defRPr/>
            </a:lvl3pPr>
            <a:lvl4pPr marL="3657509" lvl="3" indent="-660384" rtl="0">
              <a:spcBef>
                <a:spcPts val="0"/>
              </a:spcBef>
              <a:spcAft>
                <a:spcPts val="0"/>
              </a:spcAft>
              <a:buSzPts val="1600"/>
              <a:buAutoNum type="arabicPeriod"/>
              <a:defRPr/>
            </a:lvl4pPr>
            <a:lvl5pPr marL="4571886" lvl="4" indent="-660384" rtl="0">
              <a:spcBef>
                <a:spcPts val="0"/>
              </a:spcBef>
              <a:spcAft>
                <a:spcPts val="0"/>
              </a:spcAft>
              <a:buSzPts val="1600"/>
              <a:buAutoNum type="alphaLcPeriod"/>
              <a:defRPr/>
            </a:lvl5pPr>
            <a:lvl6pPr marL="5486264" lvl="5" indent="-660384" rtl="0">
              <a:spcBef>
                <a:spcPts val="0"/>
              </a:spcBef>
              <a:spcAft>
                <a:spcPts val="0"/>
              </a:spcAft>
              <a:buSzPts val="1600"/>
              <a:buAutoNum type="romanLcPeriod"/>
              <a:defRPr/>
            </a:lvl6pPr>
            <a:lvl7pPr marL="6400640" lvl="6" indent="-660384" rtl="0">
              <a:spcBef>
                <a:spcPts val="0"/>
              </a:spcBef>
              <a:spcAft>
                <a:spcPts val="0"/>
              </a:spcAft>
              <a:buSzPts val="1600"/>
              <a:buAutoNum type="arabicPeriod"/>
              <a:defRPr/>
            </a:lvl7pPr>
            <a:lvl8pPr marL="7315017" lvl="7" indent="-660384" rtl="0">
              <a:spcBef>
                <a:spcPts val="0"/>
              </a:spcBef>
              <a:spcAft>
                <a:spcPts val="0"/>
              </a:spcAft>
              <a:buSzPts val="1600"/>
              <a:buAutoNum type="alphaLcPeriod"/>
              <a:defRPr/>
            </a:lvl8pPr>
            <a:lvl9pPr marL="8229395" lvl="8" indent="-660384" rtl="0">
              <a:spcBef>
                <a:spcPts val="0"/>
              </a:spcBef>
              <a:spcAft>
                <a:spcPts val="0"/>
              </a:spcAft>
              <a:buSzPts val="1600"/>
              <a:buAutoNum type="romanLcPeriod"/>
              <a:defRPr/>
            </a:lvl9pPr>
          </a:lstStyle>
          <a:p>
            <a:endParaRPr/>
          </a:p>
        </p:txBody>
      </p:sp>
    </p:spTree>
    <p:extLst>
      <p:ext uri="{BB962C8B-B14F-4D97-AF65-F5344CB8AC3E}">
        <p14:creationId xmlns:p14="http://schemas.microsoft.com/office/powerpoint/2010/main" val="358234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11"/>
        <p:cNvGrpSpPr/>
        <p:nvPr/>
      </p:nvGrpSpPr>
      <p:grpSpPr>
        <a:xfrm>
          <a:off x="0" y="0"/>
          <a:ext cx="0" cy="0"/>
          <a:chOff x="0" y="0"/>
          <a:chExt cx="0" cy="0"/>
        </a:xfrm>
      </p:grpSpPr>
      <p:grpSp>
        <p:nvGrpSpPr>
          <p:cNvPr id="112" name="Google Shape;112;p4"/>
          <p:cNvGrpSpPr/>
          <p:nvPr/>
        </p:nvGrpSpPr>
        <p:grpSpPr>
          <a:xfrm rot="10800000" flipH="1">
            <a:off x="345220" y="1058357"/>
            <a:ext cx="17597564" cy="8786147"/>
            <a:chOff x="296736" y="265575"/>
            <a:chExt cx="8573304" cy="4610214"/>
          </a:xfrm>
        </p:grpSpPr>
        <p:sp>
          <p:nvSpPr>
            <p:cNvPr id="113" name="Google Shape;113;p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1" name="Google Shape;131;p4"/>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4"/>
          <p:cNvSpPr txBox="1">
            <a:spLocks noGrp="1"/>
          </p:cNvSpPr>
          <p:nvPr>
            <p:ph type="title"/>
          </p:nvPr>
        </p:nvSpPr>
        <p:spPr>
          <a:xfrm>
            <a:off x="4040700" y="1060700"/>
            <a:ext cx="10206600" cy="589200"/>
          </a:xfrm>
          <a:prstGeom prst="rect">
            <a:avLst/>
          </a:prstGeom>
          <a:solidFill>
            <a:schemeClr val="dk2"/>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33" name="Google Shape;133;p4"/>
          <p:cNvSpPr txBox="1">
            <a:spLocks noGrp="1"/>
          </p:cNvSpPr>
          <p:nvPr>
            <p:ph type="body" idx="1"/>
          </p:nvPr>
        </p:nvSpPr>
        <p:spPr>
          <a:xfrm>
            <a:off x="1426451" y="2244500"/>
            <a:ext cx="15435000" cy="6649800"/>
          </a:xfrm>
          <a:prstGeom prst="rect">
            <a:avLst/>
          </a:prstGeom>
        </p:spPr>
        <p:txBody>
          <a:bodyPr spcFirstLastPara="1" wrap="square" lIns="91425" tIns="91425" rIns="91425" bIns="91425" anchor="t" anchorCtr="0">
            <a:noAutofit/>
          </a:bodyPr>
          <a:lstStyle>
            <a:lvl1pPr marL="914378" lvl="0" indent="-660384" rtl="0">
              <a:spcBef>
                <a:spcPts val="0"/>
              </a:spcBef>
              <a:spcAft>
                <a:spcPts val="0"/>
              </a:spcAft>
              <a:buSzPts val="1600"/>
              <a:buAutoNum type="arabicPeriod"/>
              <a:defRPr sz="2400"/>
            </a:lvl1pPr>
            <a:lvl2pPr marL="1828755" lvl="1" indent="-660384" rtl="0">
              <a:spcBef>
                <a:spcPts val="0"/>
              </a:spcBef>
              <a:spcAft>
                <a:spcPts val="0"/>
              </a:spcAft>
              <a:buSzPts val="1600"/>
              <a:buAutoNum type="alphaLcPeriod"/>
              <a:defRPr/>
            </a:lvl2pPr>
            <a:lvl3pPr marL="2743131" lvl="2" indent="-660384" rtl="0">
              <a:spcBef>
                <a:spcPts val="0"/>
              </a:spcBef>
              <a:spcAft>
                <a:spcPts val="0"/>
              </a:spcAft>
              <a:buSzPts val="1600"/>
              <a:buAutoNum type="romanLcPeriod"/>
              <a:defRPr/>
            </a:lvl3pPr>
            <a:lvl4pPr marL="3657509" lvl="3" indent="-660384" rtl="0">
              <a:spcBef>
                <a:spcPts val="0"/>
              </a:spcBef>
              <a:spcAft>
                <a:spcPts val="0"/>
              </a:spcAft>
              <a:buSzPts val="1600"/>
              <a:buAutoNum type="arabicPeriod"/>
              <a:defRPr/>
            </a:lvl4pPr>
            <a:lvl5pPr marL="4571886" lvl="4" indent="-660384" rtl="0">
              <a:spcBef>
                <a:spcPts val="0"/>
              </a:spcBef>
              <a:spcAft>
                <a:spcPts val="0"/>
              </a:spcAft>
              <a:buSzPts val="1600"/>
              <a:buAutoNum type="alphaLcPeriod"/>
              <a:defRPr/>
            </a:lvl5pPr>
            <a:lvl6pPr marL="5486264" lvl="5" indent="-660384" rtl="0">
              <a:spcBef>
                <a:spcPts val="0"/>
              </a:spcBef>
              <a:spcAft>
                <a:spcPts val="0"/>
              </a:spcAft>
              <a:buSzPts val="1600"/>
              <a:buAutoNum type="romanLcPeriod"/>
              <a:defRPr/>
            </a:lvl6pPr>
            <a:lvl7pPr marL="6400640" lvl="6" indent="-660384" rtl="0">
              <a:spcBef>
                <a:spcPts val="0"/>
              </a:spcBef>
              <a:spcAft>
                <a:spcPts val="0"/>
              </a:spcAft>
              <a:buSzPts val="1600"/>
              <a:buAutoNum type="arabicPeriod"/>
              <a:defRPr/>
            </a:lvl7pPr>
            <a:lvl8pPr marL="7315017" lvl="7" indent="-660384" rtl="0">
              <a:spcBef>
                <a:spcPts val="0"/>
              </a:spcBef>
              <a:spcAft>
                <a:spcPts val="0"/>
              </a:spcAft>
              <a:buSzPts val="1600"/>
              <a:buAutoNum type="alphaLcPeriod"/>
              <a:defRPr/>
            </a:lvl8pPr>
            <a:lvl9pPr marL="8229395" lvl="8" indent="-660384" rtl="0">
              <a:spcBef>
                <a:spcPts val="0"/>
              </a:spcBef>
              <a:spcAft>
                <a:spcPts val="0"/>
              </a:spcAft>
              <a:buSzPts val="1600"/>
              <a:buAutoNum type="romanLcPeriod"/>
              <a:defRPr/>
            </a:lvl9pPr>
          </a:lstStyle>
          <a:p>
            <a:endParaRPr/>
          </a:p>
        </p:txBody>
      </p:sp>
    </p:spTree>
    <p:extLst>
      <p:ext uri="{BB962C8B-B14F-4D97-AF65-F5344CB8AC3E}">
        <p14:creationId xmlns:p14="http://schemas.microsoft.com/office/powerpoint/2010/main" val="24706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4"/>
        <p:cNvGrpSpPr/>
        <p:nvPr/>
      </p:nvGrpSpPr>
      <p:grpSpPr>
        <a:xfrm>
          <a:off x="0" y="0"/>
          <a:ext cx="0" cy="0"/>
          <a:chOff x="0" y="0"/>
          <a:chExt cx="0" cy="0"/>
        </a:xfrm>
      </p:grpSpPr>
      <p:grpSp>
        <p:nvGrpSpPr>
          <p:cNvPr id="135" name="Google Shape;135;p5"/>
          <p:cNvGrpSpPr/>
          <p:nvPr/>
        </p:nvGrpSpPr>
        <p:grpSpPr>
          <a:xfrm rot="10800000" flipH="1">
            <a:off x="345220" y="1058357"/>
            <a:ext cx="17597564" cy="8786147"/>
            <a:chOff x="296736" y="265575"/>
            <a:chExt cx="8573304" cy="4610214"/>
          </a:xfrm>
        </p:grpSpPr>
        <p:sp>
          <p:nvSpPr>
            <p:cNvPr id="136" name="Google Shape;136;p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4" name="Google Shape;154;p5"/>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5"/>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6" name="Google Shape;156;p5"/>
          <p:cNvSpPr txBox="1">
            <a:spLocks noGrp="1"/>
          </p:cNvSpPr>
          <p:nvPr>
            <p:ph type="subTitle" idx="1"/>
          </p:nvPr>
        </p:nvSpPr>
        <p:spPr>
          <a:xfrm>
            <a:off x="2706551" y="5669669"/>
            <a:ext cx="5157000" cy="35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4001"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7" name="Google Shape;157;p5"/>
          <p:cNvSpPr txBox="1">
            <a:spLocks noGrp="1"/>
          </p:cNvSpPr>
          <p:nvPr>
            <p:ph type="subTitle" idx="2"/>
          </p:nvPr>
        </p:nvSpPr>
        <p:spPr>
          <a:xfrm>
            <a:off x="10427051" y="5669669"/>
            <a:ext cx="5151000" cy="35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4001"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8" name="Google Shape;158;p5"/>
          <p:cNvSpPr txBox="1">
            <a:spLocks noGrp="1"/>
          </p:cNvSpPr>
          <p:nvPr>
            <p:ph type="subTitle" idx="3"/>
          </p:nvPr>
        </p:nvSpPr>
        <p:spPr>
          <a:xfrm>
            <a:off x="2709551" y="6453367"/>
            <a:ext cx="5151000" cy="7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2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59" name="Google Shape;159;p5"/>
          <p:cNvSpPr txBox="1">
            <a:spLocks noGrp="1"/>
          </p:cNvSpPr>
          <p:nvPr>
            <p:ph type="subTitle" idx="4"/>
          </p:nvPr>
        </p:nvSpPr>
        <p:spPr>
          <a:xfrm>
            <a:off x="10424051" y="6458118"/>
            <a:ext cx="5157000" cy="7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2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2703739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345220" y="1058357"/>
            <a:ext cx="17597564" cy="8786147"/>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5373300" y="1060700"/>
            <a:ext cx="7541400" cy="585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8215854" y="7845272"/>
            <a:ext cx="71486" cy="56570"/>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6674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345220" y="1058357"/>
            <a:ext cx="17597564" cy="8786147"/>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5373300" y="1060700"/>
            <a:ext cx="7541400" cy="585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8215854" y="7845272"/>
            <a:ext cx="71486" cy="56570"/>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6191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345220" y="1058357"/>
            <a:ext cx="17597564" cy="8786147"/>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5373300" y="1060700"/>
            <a:ext cx="7541400" cy="585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8215854" y="7845272"/>
            <a:ext cx="71486" cy="56570"/>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7825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345220" y="1058357"/>
            <a:ext cx="17597564" cy="8786147"/>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5373300" y="1060700"/>
            <a:ext cx="7541400" cy="585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8215854" y="7845272"/>
            <a:ext cx="71486" cy="56570"/>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68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345220" y="1058357"/>
            <a:ext cx="17597564" cy="8786147"/>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5373300" y="1060700"/>
            <a:ext cx="7541400" cy="585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8215854" y="7845272"/>
            <a:ext cx="71486" cy="56570"/>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1572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345220" y="1058357"/>
            <a:ext cx="17597564" cy="8786147"/>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5373300" y="1060700"/>
            <a:ext cx="7541400" cy="585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8215854" y="7845272"/>
            <a:ext cx="71486" cy="56570"/>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1905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345220" y="1058357"/>
            <a:ext cx="17597564" cy="8786147"/>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5373300" y="1060700"/>
            <a:ext cx="7541400" cy="585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8215854" y="7845272"/>
            <a:ext cx="71486" cy="56570"/>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0027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3"/>
        <p:cNvGrpSpPr/>
        <p:nvPr/>
      </p:nvGrpSpPr>
      <p:grpSpPr>
        <a:xfrm>
          <a:off x="0" y="0"/>
          <a:ext cx="0" cy="0"/>
          <a:chOff x="0" y="0"/>
          <a:chExt cx="0" cy="0"/>
        </a:xfrm>
      </p:grpSpPr>
      <p:grpSp>
        <p:nvGrpSpPr>
          <p:cNvPr id="184" name="Google Shape;184;p7"/>
          <p:cNvGrpSpPr/>
          <p:nvPr/>
        </p:nvGrpSpPr>
        <p:grpSpPr>
          <a:xfrm rot="10800000" flipH="1">
            <a:off x="345220" y="1058357"/>
            <a:ext cx="17597564" cy="8786147"/>
            <a:chOff x="296736" y="265575"/>
            <a:chExt cx="8573304" cy="4610214"/>
          </a:xfrm>
        </p:grpSpPr>
        <p:sp>
          <p:nvSpPr>
            <p:cNvPr id="185" name="Google Shape;185;p7"/>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7"/>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7"/>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7"/>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7"/>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7"/>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7"/>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7"/>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7"/>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7"/>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7"/>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7"/>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7"/>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7"/>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7"/>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7"/>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7"/>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7"/>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3" name="Google Shape;203;p7"/>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7"/>
          <p:cNvSpPr txBox="1">
            <a:spLocks noGrp="1"/>
          </p:cNvSpPr>
          <p:nvPr>
            <p:ph type="title"/>
          </p:nvPr>
        </p:nvSpPr>
        <p:spPr>
          <a:xfrm>
            <a:off x="4114800" y="4826442"/>
            <a:ext cx="10058400" cy="8232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90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205" name="Google Shape;205;p7"/>
          <p:cNvSpPr txBox="1">
            <a:spLocks noGrp="1"/>
          </p:cNvSpPr>
          <p:nvPr>
            <p:ph type="subTitle" idx="1"/>
          </p:nvPr>
        </p:nvSpPr>
        <p:spPr>
          <a:xfrm>
            <a:off x="4114800" y="6136788"/>
            <a:ext cx="10058400" cy="128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3200"/>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3979529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6"/>
        <p:cNvGrpSpPr/>
        <p:nvPr/>
      </p:nvGrpSpPr>
      <p:grpSpPr>
        <a:xfrm>
          <a:off x="0" y="0"/>
          <a:ext cx="0" cy="0"/>
          <a:chOff x="0" y="0"/>
          <a:chExt cx="0" cy="0"/>
        </a:xfrm>
      </p:grpSpPr>
      <p:grpSp>
        <p:nvGrpSpPr>
          <p:cNvPr id="207" name="Google Shape;207;p8"/>
          <p:cNvGrpSpPr/>
          <p:nvPr/>
        </p:nvGrpSpPr>
        <p:grpSpPr>
          <a:xfrm rot="10800000" flipH="1">
            <a:off x="345220" y="1058357"/>
            <a:ext cx="17597564" cy="8786147"/>
            <a:chOff x="296736" y="265575"/>
            <a:chExt cx="8573304" cy="4610214"/>
          </a:xfrm>
        </p:grpSpPr>
        <p:sp>
          <p:nvSpPr>
            <p:cNvPr id="208" name="Google Shape;208;p8"/>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8"/>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8"/>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8"/>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8"/>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8"/>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8"/>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8"/>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8"/>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8"/>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8"/>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8"/>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8"/>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8"/>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8"/>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8"/>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8"/>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8"/>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6" name="Google Shape;226;p8"/>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8"/>
          <p:cNvSpPr txBox="1">
            <a:spLocks noGrp="1"/>
          </p:cNvSpPr>
          <p:nvPr>
            <p:ph type="title"/>
          </p:nvPr>
        </p:nvSpPr>
        <p:spPr>
          <a:xfrm>
            <a:off x="4283700" y="3253200"/>
            <a:ext cx="9720600" cy="3780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5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extLst>
      <p:ext uri="{BB962C8B-B14F-4D97-AF65-F5344CB8AC3E}">
        <p14:creationId xmlns:p14="http://schemas.microsoft.com/office/powerpoint/2010/main" val="347322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8"/>
        <p:cNvGrpSpPr/>
        <p:nvPr/>
      </p:nvGrpSpPr>
      <p:grpSpPr>
        <a:xfrm>
          <a:off x="0" y="0"/>
          <a:ext cx="0" cy="0"/>
          <a:chOff x="0" y="0"/>
          <a:chExt cx="0" cy="0"/>
        </a:xfrm>
      </p:grpSpPr>
      <p:grpSp>
        <p:nvGrpSpPr>
          <p:cNvPr id="229" name="Google Shape;229;p9"/>
          <p:cNvGrpSpPr/>
          <p:nvPr/>
        </p:nvGrpSpPr>
        <p:grpSpPr>
          <a:xfrm rot="10800000" flipH="1">
            <a:off x="345220" y="1058357"/>
            <a:ext cx="17597564" cy="8786147"/>
            <a:chOff x="296736" y="265575"/>
            <a:chExt cx="8573304" cy="4610214"/>
          </a:xfrm>
        </p:grpSpPr>
        <p:sp>
          <p:nvSpPr>
            <p:cNvPr id="230" name="Google Shape;230;p9"/>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9"/>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9"/>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9"/>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9"/>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9"/>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9"/>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9"/>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9"/>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9"/>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9"/>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9"/>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9"/>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9"/>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9"/>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8" name="Google Shape;248;p9"/>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9"/>
          <p:cNvSpPr txBox="1">
            <a:spLocks noGrp="1"/>
          </p:cNvSpPr>
          <p:nvPr>
            <p:ph type="title"/>
          </p:nvPr>
        </p:nvSpPr>
        <p:spPr>
          <a:xfrm>
            <a:off x="4297800" y="4857226"/>
            <a:ext cx="9692400" cy="8232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9000">
                <a:solidFill>
                  <a:schemeClr val="lt2"/>
                </a:solidFill>
              </a:defRPr>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250" name="Google Shape;250;p9"/>
          <p:cNvSpPr txBox="1">
            <a:spLocks noGrp="1"/>
          </p:cNvSpPr>
          <p:nvPr>
            <p:ph type="subTitle" idx="1"/>
          </p:nvPr>
        </p:nvSpPr>
        <p:spPr>
          <a:xfrm>
            <a:off x="4297800" y="5991362"/>
            <a:ext cx="9692400" cy="146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3200">
                <a:solidFill>
                  <a:schemeClr val="lt2"/>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2608703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1"/>
        <p:cNvGrpSpPr/>
        <p:nvPr/>
      </p:nvGrpSpPr>
      <p:grpSpPr>
        <a:xfrm>
          <a:off x="0" y="0"/>
          <a:ext cx="0" cy="0"/>
          <a:chOff x="0" y="0"/>
          <a:chExt cx="0" cy="0"/>
        </a:xfrm>
      </p:grpSpPr>
      <p:sp>
        <p:nvSpPr>
          <p:cNvPr id="252" name="Google Shape;252;p10"/>
          <p:cNvSpPr txBox="1">
            <a:spLocks noGrp="1"/>
          </p:cNvSpPr>
          <p:nvPr>
            <p:ph type="body" idx="1"/>
          </p:nvPr>
        </p:nvSpPr>
        <p:spPr>
          <a:xfrm>
            <a:off x="8812850" y="7243549"/>
            <a:ext cx="7921200" cy="1441800"/>
          </a:xfrm>
          <a:prstGeom prst="rect">
            <a:avLst/>
          </a:prstGeom>
        </p:spPr>
        <p:txBody>
          <a:bodyPr spcFirstLastPara="1" wrap="square" lIns="91425" tIns="91425" rIns="91425" bIns="91425" anchor="ctr" anchorCtr="0">
            <a:noAutofit/>
          </a:bodyPr>
          <a:lstStyle>
            <a:lvl1pPr marL="914378" lvl="0" indent="-457188" algn="r">
              <a:lnSpc>
                <a:spcPct val="100000"/>
              </a:lnSpc>
              <a:spcBef>
                <a:spcPts val="0"/>
              </a:spcBef>
              <a:spcAft>
                <a:spcPts val="0"/>
              </a:spcAft>
              <a:buSzPts val="1600"/>
              <a:buNone/>
              <a:defRPr sz="5600">
                <a:solidFill>
                  <a:schemeClr val="lt1"/>
                </a:solidFill>
                <a:latin typeface="Bowlby One SC"/>
                <a:ea typeface="Bowlby One SC"/>
                <a:cs typeface="Bowlby One SC"/>
                <a:sym typeface="Bowlby One SC"/>
              </a:defRPr>
            </a:lvl1pPr>
          </a:lstStyle>
          <a:p>
            <a:endParaRPr/>
          </a:p>
        </p:txBody>
      </p:sp>
      <p:grpSp>
        <p:nvGrpSpPr>
          <p:cNvPr id="253" name="Google Shape;253;p10"/>
          <p:cNvGrpSpPr/>
          <p:nvPr/>
        </p:nvGrpSpPr>
        <p:grpSpPr>
          <a:xfrm rot="10800000" flipH="1">
            <a:off x="345220" y="1058357"/>
            <a:ext cx="17597564" cy="8786147"/>
            <a:chOff x="296736" y="265575"/>
            <a:chExt cx="8573304" cy="4610214"/>
          </a:xfrm>
        </p:grpSpPr>
        <p:sp>
          <p:nvSpPr>
            <p:cNvPr id="254" name="Google Shape;254;p10"/>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0"/>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0"/>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0"/>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0"/>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0"/>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0"/>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0"/>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0"/>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0"/>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10"/>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10"/>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0"/>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0"/>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10"/>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10"/>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0"/>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0"/>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2" name="Google Shape;272;p10"/>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242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3"/>
        <p:cNvGrpSpPr/>
        <p:nvPr/>
      </p:nvGrpSpPr>
      <p:grpSpPr>
        <a:xfrm>
          <a:off x="0" y="0"/>
          <a:ext cx="0" cy="0"/>
          <a:chOff x="0" y="0"/>
          <a:chExt cx="0" cy="0"/>
        </a:xfrm>
      </p:grpSpPr>
      <p:sp>
        <p:nvSpPr>
          <p:cNvPr id="274" name="Google Shape;274;p11"/>
          <p:cNvSpPr txBox="1">
            <a:spLocks noGrp="1"/>
          </p:cNvSpPr>
          <p:nvPr>
            <p:ph type="title" hasCustomPrompt="1"/>
          </p:nvPr>
        </p:nvSpPr>
        <p:spPr>
          <a:xfrm>
            <a:off x="1417376" y="3408281"/>
            <a:ext cx="15453600" cy="2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20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275" name="Google Shape;275;p11"/>
          <p:cNvSpPr txBox="1">
            <a:spLocks noGrp="1"/>
          </p:cNvSpPr>
          <p:nvPr>
            <p:ph type="body" idx="1"/>
          </p:nvPr>
        </p:nvSpPr>
        <p:spPr>
          <a:xfrm>
            <a:off x="1417026" y="6482405"/>
            <a:ext cx="15453600" cy="366000"/>
          </a:xfrm>
          <a:prstGeom prst="rect">
            <a:avLst/>
          </a:prstGeom>
        </p:spPr>
        <p:txBody>
          <a:bodyPr spcFirstLastPara="1" wrap="square" lIns="91425" tIns="91425" rIns="91425" bIns="91425" anchor="ctr" anchorCtr="0">
            <a:noAutofit/>
          </a:bodyPr>
          <a:lstStyle>
            <a:lvl1pPr marL="914378" lvl="0" indent="-660384" algn="ctr">
              <a:spcBef>
                <a:spcPts val="0"/>
              </a:spcBef>
              <a:spcAft>
                <a:spcPts val="0"/>
              </a:spcAft>
              <a:buSzPts val="1600"/>
              <a:buChar char="●"/>
              <a:defRPr sz="3200"/>
            </a:lvl1pPr>
            <a:lvl2pPr marL="1828755" lvl="1" indent="-660384" algn="ctr">
              <a:spcBef>
                <a:spcPts val="0"/>
              </a:spcBef>
              <a:spcAft>
                <a:spcPts val="0"/>
              </a:spcAft>
              <a:buSzPts val="1600"/>
              <a:buChar char="○"/>
              <a:defRPr/>
            </a:lvl2pPr>
            <a:lvl3pPr marL="2743131" lvl="2" indent="-660384" algn="ctr">
              <a:spcBef>
                <a:spcPts val="0"/>
              </a:spcBef>
              <a:spcAft>
                <a:spcPts val="0"/>
              </a:spcAft>
              <a:buSzPts val="1600"/>
              <a:buChar char="■"/>
              <a:defRPr/>
            </a:lvl3pPr>
            <a:lvl4pPr marL="3657509" lvl="3" indent="-660384" algn="ctr">
              <a:spcBef>
                <a:spcPts val="0"/>
              </a:spcBef>
              <a:spcAft>
                <a:spcPts val="0"/>
              </a:spcAft>
              <a:buSzPts val="1600"/>
              <a:buChar char="●"/>
              <a:defRPr/>
            </a:lvl4pPr>
            <a:lvl5pPr marL="4571886" lvl="4" indent="-660384" algn="ctr">
              <a:spcBef>
                <a:spcPts val="0"/>
              </a:spcBef>
              <a:spcAft>
                <a:spcPts val="0"/>
              </a:spcAft>
              <a:buSzPts val="1600"/>
              <a:buChar char="○"/>
              <a:defRPr/>
            </a:lvl5pPr>
            <a:lvl6pPr marL="5486264" lvl="5" indent="-660384" algn="ctr">
              <a:spcBef>
                <a:spcPts val="0"/>
              </a:spcBef>
              <a:spcAft>
                <a:spcPts val="0"/>
              </a:spcAft>
              <a:buSzPts val="1600"/>
              <a:buChar char="■"/>
              <a:defRPr/>
            </a:lvl6pPr>
            <a:lvl7pPr marL="6400640" lvl="6" indent="-660384" algn="ctr">
              <a:spcBef>
                <a:spcPts val="0"/>
              </a:spcBef>
              <a:spcAft>
                <a:spcPts val="0"/>
              </a:spcAft>
              <a:buSzPts val="1600"/>
              <a:buChar char="●"/>
              <a:defRPr/>
            </a:lvl7pPr>
            <a:lvl8pPr marL="7315017" lvl="7" indent="-660384" algn="ctr">
              <a:spcBef>
                <a:spcPts val="0"/>
              </a:spcBef>
              <a:spcAft>
                <a:spcPts val="0"/>
              </a:spcAft>
              <a:buSzPts val="1600"/>
              <a:buChar char="○"/>
              <a:defRPr/>
            </a:lvl8pPr>
            <a:lvl9pPr marL="8229395" lvl="8" indent="-660384" algn="ctr">
              <a:spcBef>
                <a:spcPts val="0"/>
              </a:spcBef>
              <a:spcAft>
                <a:spcPts val="0"/>
              </a:spcAft>
              <a:buSzPts val="1600"/>
              <a:buChar char="■"/>
              <a:defRPr/>
            </a:lvl9pPr>
          </a:lstStyle>
          <a:p>
            <a:endParaRPr/>
          </a:p>
        </p:txBody>
      </p:sp>
      <p:grpSp>
        <p:nvGrpSpPr>
          <p:cNvPr id="276" name="Google Shape;276;p11"/>
          <p:cNvGrpSpPr/>
          <p:nvPr/>
        </p:nvGrpSpPr>
        <p:grpSpPr>
          <a:xfrm rot="10800000" flipH="1">
            <a:off x="345220" y="1058357"/>
            <a:ext cx="17597564" cy="8786147"/>
            <a:chOff x="296736" y="265575"/>
            <a:chExt cx="8573304" cy="4610214"/>
          </a:xfrm>
        </p:grpSpPr>
        <p:sp>
          <p:nvSpPr>
            <p:cNvPr id="277" name="Google Shape;277;p1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1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1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1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1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1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1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5" name="Google Shape;295;p11"/>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4269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6"/>
        <p:cNvGrpSpPr/>
        <p:nvPr/>
      </p:nvGrpSpPr>
      <p:grpSpPr>
        <a:xfrm>
          <a:off x="0" y="0"/>
          <a:ext cx="0" cy="0"/>
          <a:chOff x="0" y="0"/>
          <a:chExt cx="0" cy="0"/>
        </a:xfrm>
      </p:grpSpPr>
    </p:spTree>
    <p:extLst>
      <p:ext uri="{BB962C8B-B14F-4D97-AF65-F5344CB8AC3E}">
        <p14:creationId xmlns:p14="http://schemas.microsoft.com/office/powerpoint/2010/main" val="2354104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7"/>
        <p:cNvGrpSpPr/>
        <p:nvPr/>
      </p:nvGrpSpPr>
      <p:grpSpPr>
        <a:xfrm>
          <a:off x="0" y="0"/>
          <a:ext cx="0" cy="0"/>
          <a:chOff x="0" y="0"/>
          <a:chExt cx="0" cy="0"/>
        </a:xfrm>
      </p:grpSpPr>
      <p:grpSp>
        <p:nvGrpSpPr>
          <p:cNvPr id="298" name="Google Shape;298;p13"/>
          <p:cNvGrpSpPr/>
          <p:nvPr/>
        </p:nvGrpSpPr>
        <p:grpSpPr>
          <a:xfrm rot="10800000" flipH="1">
            <a:off x="345220" y="1058357"/>
            <a:ext cx="17597564" cy="8786147"/>
            <a:chOff x="296736" y="265575"/>
            <a:chExt cx="8573304" cy="4610214"/>
          </a:xfrm>
        </p:grpSpPr>
        <p:sp>
          <p:nvSpPr>
            <p:cNvPr id="299" name="Google Shape;299;p13"/>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13"/>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13"/>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13"/>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13"/>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13"/>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13"/>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7" name="Google Shape;317;p13"/>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13"/>
          <p:cNvSpPr txBox="1">
            <a:spLocks noGrp="1"/>
          </p:cNvSpPr>
          <p:nvPr>
            <p:ph type="subTitle" idx="1"/>
          </p:nvPr>
        </p:nvSpPr>
        <p:spPr>
          <a:xfrm>
            <a:off x="3865703" y="2882351"/>
            <a:ext cx="52782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4001"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19" name="Google Shape;319;p13"/>
          <p:cNvSpPr txBox="1">
            <a:spLocks noGrp="1"/>
          </p:cNvSpPr>
          <p:nvPr>
            <p:ph type="subTitle" idx="2"/>
          </p:nvPr>
        </p:nvSpPr>
        <p:spPr>
          <a:xfrm>
            <a:off x="3865697" y="3618161"/>
            <a:ext cx="4511400" cy="79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0" name="Google Shape;320;p13"/>
          <p:cNvSpPr txBox="1">
            <a:spLocks noGrp="1"/>
          </p:cNvSpPr>
          <p:nvPr>
            <p:ph type="subTitle" idx="3"/>
          </p:nvPr>
        </p:nvSpPr>
        <p:spPr>
          <a:xfrm>
            <a:off x="3865700" y="6478250"/>
            <a:ext cx="52782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4001"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1" name="Google Shape;321;p13"/>
          <p:cNvSpPr txBox="1">
            <a:spLocks noGrp="1"/>
          </p:cNvSpPr>
          <p:nvPr>
            <p:ph type="subTitle" idx="4"/>
          </p:nvPr>
        </p:nvSpPr>
        <p:spPr>
          <a:xfrm>
            <a:off x="3865697" y="7207121"/>
            <a:ext cx="4511400" cy="80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2" name="Google Shape;322;p13"/>
          <p:cNvSpPr txBox="1">
            <a:spLocks noGrp="1"/>
          </p:cNvSpPr>
          <p:nvPr>
            <p:ph type="title" hasCustomPrompt="1"/>
          </p:nvPr>
        </p:nvSpPr>
        <p:spPr>
          <a:xfrm>
            <a:off x="1975236" y="3369713"/>
            <a:ext cx="1597800" cy="585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solidFill>
                  <a:schemeClr val="lt1"/>
                </a:solidFill>
              </a:defRPr>
            </a:lvl1pPr>
            <a:lvl2pPr lvl="1" algn="ctr" rtl="0">
              <a:spcBef>
                <a:spcPts val="0"/>
              </a:spcBef>
              <a:spcAft>
                <a:spcPts val="0"/>
              </a:spcAft>
              <a:buSzPts val="1400"/>
              <a:buNone/>
              <a:defRPr sz="2801"/>
            </a:lvl2pPr>
            <a:lvl3pPr lvl="2" algn="ctr" rtl="0">
              <a:spcBef>
                <a:spcPts val="0"/>
              </a:spcBef>
              <a:spcAft>
                <a:spcPts val="0"/>
              </a:spcAft>
              <a:buSzPts val="1400"/>
              <a:buNone/>
              <a:defRPr sz="2801"/>
            </a:lvl3pPr>
            <a:lvl4pPr lvl="3" algn="ctr" rtl="0">
              <a:spcBef>
                <a:spcPts val="0"/>
              </a:spcBef>
              <a:spcAft>
                <a:spcPts val="0"/>
              </a:spcAft>
              <a:buSzPts val="1400"/>
              <a:buNone/>
              <a:defRPr sz="2801"/>
            </a:lvl4pPr>
            <a:lvl5pPr lvl="4" algn="ctr" rtl="0">
              <a:spcBef>
                <a:spcPts val="0"/>
              </a:spcBef>
              <a:spcAft>
                <a:spcPts val="0"/>
              </a:spcAft>
              <a:buSzPts val="1400"/>
              <a:buNone/>
              <a:defRPr sz="2801"/>
            </a:lvl5pPr>
            <a:lvl6pPr lvl="5" algn="ctr" rtl="0">
              <a:spcBef>
                <a:spcPts val="0"/>
              </a:spcBef>
              <a:spcAft>
                <a:spcPts val="0"/>
              </a:spcAft>
              <a:buSzPts val="1400"/>
              <a:buNone/>
              <a:defRPr sz="2801"/>
            </a:lvl6pPr>
            <a:lvl7pPr lvl="6" algn="ctr" rtl="0">
              <a:spcBef>
                <a:spcPts val="0"/>
              </a:spcBef>
              <a:spcAft>
                <a:spcPts val="0"/>
              </a:spcAft>
              <a:buSzPts val="1400"/>
              <a:buNone/>
              <a:defRPr sz="2801"/>
            </a:lvl7pPr>
            <a:lvl8pPr lvl="7" algn="ctr" rtl="0">
              <a:spcBef>
                <a:spcPts val="0"/>
              </a:spcBef>
              <a:spcAft>
                <a:spcPts val="0"/>
              </a:spcAft>
              <a:buSzPts val="1400"/>
              <a:buNone/>
              <a:defRPr sz="2801"/>
            </a:lvl8pPr>
            <a:lvl9pPr lvl="8" algn="ctr" rtl="0">
              <a:spcBef>
                <a:spcPts val="0"/>
              </a:spcBef>
              <a:spcAft>
                <a:spcPts val="0"/>
              </a:spcAft>
              <a:buSzPts val="1400"/>
              <a:buNone/>
              <a:defRPr sz="2801"/>
            </a:lvl9pPr>
          </a:lstStyle>
          <a:p>
            <a:r>
              <a:t>xx%</a:t>
            </a:r>
          </a:p>
        </p:txBody>
      </p:sp>
      <p:sp>
        <p:nvSpPr>
          <p:cNvPr id="323" name="Google Shape;323;p13"/>
          <p:cNvSpPr txBox="1">
            <a:spLocks noGrp="1"/>
          </p:cNvSpPr>
          <p:nvPr>
            <p:ph type="title" idx="5" hasCustomPrompt="1"/>
          </p:nvPr>
        </p:nvSpPr>
        <p:spPr>
          <a:xfrm>
            <a:off x="1978536" y="6953740"/>
            <a:ext cx="1591200" cy="585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solidFill>
                  <a:schemeClr val="lt1"/>
                </a:solidFill>
              </a:defRPr>
            </a:lvl1pPr>
            <a:lvl2pPr lvl="1" algn="ctr" rtl="0">
              <a:spcBef>
                <a:spcPts val="0"/>
              </a:spcBef>
              <a:spcAft>
                <a:spcPts val="0"/>
              </a:spcAft>
              <a:buSzPts val="1400"/>
              <a:buNone/>
              <a:defRPr sz="2801"/>
            </a:lvl2pPr>
            <a:lvl3pPr lvl="2" algn="ctr" rtl="0">
              <a:spcBef>
                <a:spcPts val="0"/>
              </a:spcBef>
              <a:spcAft>
                <a:spcPts val="0"/>
              </a:spcAft>
              <a:buSzPts val="1400"/>
              <a:buNone/>
              <a:defRPr sz="2801"/>
            </a:lvl3pPr>
            <a:lvl4pPr lvl="3" algn="ctr" rtl="0">
              <a:spcBef>
                <a:spcPts val="0"/>
              </a:spcBef>
              <a:spcAft>
                <a:spcPts val="0"/>
              </a:spcAft>
              <a:buSzPts val="1400"/>
              <a:buNone/>
              <a:defRPr sz="2801"/>
            </a:lvl4pPr>
            <a:lvl5pPr lvl="4" algn="ctr" rtl="0">
              <a:spcBef>
                <a:spcPts val="0"/>
              </a:spcBef>
              <a:spcAft>
                <a:spcPts val="0"/>
              </a:spcAft>
              <a:buSzPts val="1400"/>
              <a:buNone/>
              <a:defRPr sz="2801"/>
            </a:lvl5pPr>
            <a:lvl6pPr lvl="5" algn="ctr" rtl="0">
              <a:spcBef>
                <a:spcPts val="0"/>
              </a:spcBef>
              <a:spcAft>
                <a:spcPts val="0"/>
              </a:spcAft>
              <a:buSzPts val="1400"/>
              <a:buNone/>
              <a:defRPr sz="2801"/>
            </a:lvl6pPr>
            <a:lvl7pPr lvl="6" algn="ctr" rtl="0">
              <a:spcBef>
                <a:spcPts val="0"/>
              </a:spcBef>
              <a:spcAft>
                <a:spcPts val="0"/>
              </a:spcAft>
              <a:buSzPts val="1400"/>
              <a:buNone/>
              <a:defRPr sz="2801"/>
            </a:lvl7pPr>
            <a:lvl8pPr lvl="7" algn="ctr" rtl="0">
              <a:spcBef>
                <a:spcPts val="0"/>
              </a:spcBef>
              <a:spcAft>
                <a:spcPts val="0"/>
              </a:spcAft>
              <a:buSzPts val="1400"/>
              <a:buNone/>
              <a:defRPr sz="2801"/>
            </a:lvl8pPr>
            <a:lvl9pPr lvl="8" algn="ctr" rtl="0">
              <a:spcBef>
                <a:spcPts val="0"/>
              </a:spcBef>
              <a:spcAft>
                <a:spcPts val="0"/>
              </a:spcAft>
              <a:buSzPts val="1400"/>
              <a:buNone/>
              <a:defRPr sz="2801"/>
            </a:lvl9pPr>
          </a:lstStyle>
          <a:p>
            <a:r>
              <a:t>xx%</a:t>
            </a:r>
          </a:p>
        </p:txBody>
      </p:sp>
      <p:sp>
        <p:nvSpPr>
          <p:cNvPr id="324" name="Google Shape;324;p13"/>
          <p:cNvSpPr txBox="1">
            <a:spLocks noGrp="1"/>
          </p:cNvSpPr>
          <p:nvPr>
            <p:ph type="title" idx="6"/>
          </p:nvPr>
        </p:nvSpPr>
        <p:spPr>
          <a:xfrm>
            <a:off x="1426451" y="1164336"/>
            <a:ext cx="15435000" cy="58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
        <p:nvSpPr>
          <p:cNvPr id="325" name="Google Shape;325;p13"/>
          <p:cNvSpPr txBox="1">
            <a:spLocks noGrp="1"/>
          </p:cNvSpPr>
          <p:nvPr>
            <p:ph type="subTitle" idx="7"/>
          </p:nvPr>
        </p:nvSpPr>
        <p:spPr>
          <a:xfrm>
            <a:off x="11801346" y="2882351"/>
            <a:ext cx="50604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4001"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6" name="Google Shape;326;p13"/>
          <p:cNvSpPr txBox="1">
            <a:spLocks noGrp="1"/>
          </p:cNvSpPr>
          <p:nvPr>
            <p:ph type="subTitle" idx="8"/>
          </p:nvPr>
        </p:nvSpPr>
        <p:spPr>
          <a:xfrm>
            <a:off x="11801364" y="3618161"/>
            <a:ext cx="4511400" cy="79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7" name="Google Shape;327;p13"/>
          <p:cNvSpPr txBox="1">
            <a:spLocks noGrp="1"/>
          </p:cNvSpPr>
          <p:nvPr>
            <p:ph type="subTitle" idx="9"/>
          </p:nvPr>
        </p:nvSpPr>
        <p:spPr>
          <a:xfrm>
            <a:off x="11801348" y="6478250"/>
            <a:ext cx="50604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4001"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8" name="Google Shape;328;p13"/>
          <p:cNvSpPr txBox="1">
            <a:spLocks noGrp="1"/>
          </p:cNvSpPr>
          <p:nvPr>
            <p:ph type="subTitle" idx="13"/>
          </p:nvPr>
        </p:nvSpPr>
        <p:spPr>
          <a:xfrm>
            <a:off x="11801364" y="7207121"/>
            <a:ext cx="4511400" cy="80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9" name="Google Shape;329;p13"/>
          <p:cNvSpPr txBox="1">
            <a:spLocks noGrp="1"/>
          </p:cNvSpPr>
          <p:nvPr>
            <p:ph type="title" idx="14" hasCustomPrompt="1"/>
          </p:nvPr>
        </p:nvSpPr>
        <p:spPr>
          <a:xfrm>
            <a:off x="9947234" y="3369713"/>
            <a:ext cx="1594200" cy="585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solidFill>
                  <a:schemeClr val="lt1"/>
                </a:solidFill>
              </a:defRPr>
            </a:lvl1pPr>
            <a:lvl2pPr lvl="1" algn="ctr" rtl="0">
              <a:spcBef>
                <a:spcPts val="0"/>
              </a:spcBef>
              <a:spcAft>
                <a:spcPts val="0"/>
              </a:spcAft>
              <a:buSzPts val="1400"/>
              <a:buNone/>
              <a:defRPr sz="2801"/>
            </a:lvl2pPr>
            <a:lvl3pPr lvl="2" algn="ctr" rtl="0">
              <a:spcBef>
                <a:spcPts val="0"/>
              </a:spcBef>
              <a:spcAft>
                <a:spcPts val="0"/>
              </a:spcAft>
              <a:buSzPts val="1400"/>
              <a:buNone/>
              <a:defRPr sz="2801"/>
            </a:lvl3pPr>
            <a:lvl4pPr lvl="3" algn="ctr" rtl="0">
              <a:spcBef>
                <a:spcPts val="0"/>
              </a:spcBef>
              <a:spcAft>
                <a:spcPts val="0"/>
              </a:spcAft>
              <a:buSzPts val="1400"/>
              <a:buNone/>
              <a:defRPr sz="2801"/>
            </a:lvl4pPr>
            <a:lvl5pPr lvl="4" algn="ctr" rtl="0">
              <a:spcBef>
                <a:spcPts val="0"/>
              </a:spcBef>
              <a:spcAft>
                <a:spcPts val="0"/>
              </a:spcAft>
              <a:buSzPts val="1400"/>
              <a:buNone/>
              <a:defRPr sz="2801"/>
            </a:lvl5pPr>
            <a:lvl6pPr lvl="5" algn="ctr" rtl="0">
              <a:spcBef>
                <a:spcPts val="0"/>
              </a:spcBef>
              <a:spcAft>
                <a:spcPts val="0"/>
              </a:spcAft>
              <a:buSzPts val="1400"/>
              <a:buNone/>
              <a:defRPr sz="2801"/>
            </a:lvl6pPr>
            <a:lvl7pPr lvl="6" algn="ctr" rtl="0">
              <a:spcBef>
                <a:spcPts val="0"/>
              </a:spcBef>
              <a:spcAft>
                <a:spcPts val="0"/>
              </a:spcAft>
              <a:buSzPts val="1400"/>
              <a:buNone/>
              <a:defRPr sz="2801"/>
            </a:lvl7pPr>
            <a:lvl8pPr lvl="7" algn="ctr" rtl="0">
              <a:spcBef>
                <a:spcPts val="0"/>
              </a:spcBef>
              <a:spcAft>
                <a:spcPts val="0"/>
              </a:spcAft>
              <a:buSzPts val="1400"/>
              <a:buNone/>
              <a:defRPr sz="2801"/>
            </a:lvl8pPr>
            <a:lvl9pPr lvl="8" algn="ctr" rtl="0">
              <a:spcBef>
                <a:spcPts val="0"/>
              </a:spcBef>
              <a:spcAft>
                <a:spcPts val="0"/>
              </a:spcAft>
              <a:buSzPts val="1400"/>
              <a:buNone/>
              <a:defRPr sz="2801"/>
            </a:lvl9pPr>
          </a:lstStyle>
          <a:p>
            <a:r>
              <a:t>xx%</a:t>
            </a:r>
          </a:p>
        </p:txBody>
      </p:sp>
      <p:sp>
        <p:nvSpPr>
          <p:cNvPr id="330" name="Google Shape;330;p13"/>
          <p:cNvSpPr txBox="1">
            <a:spLocks noGrp="1"/>
          </p:cNvSpPr>
          <p:nvPr>
            <p:ph type="title" idx="15" hasCustomPrompt="1"/>
          </p:nvPr>
        </p:nvSpPr>
        <p:spPr>
          <a:xfrm>
            <a:off x="9945434" y="6953740"/>
            <a:ext cx="1597800" cy="585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solidFill>
                  <a:schemeClr val="lt1"/>
                </a:solidFill>
              </a:defRPr>
            </a:lvl1pPr>
            <a:lvl2pPr lvl="1" algn="ctr" rtl="0">
              <a:spcBef>
                <a:spcPts val="0"/>
              </a:spcBef>
              <a:spcAft>
                <a:spcPts val="0"/>
              </a:spcAft>
              <a:buSzPts val="1400"/>
              <a:buNone/>
              <a:defRPr sz="2801"/>
            </a:lvl2pPr>
            <a:lvl3pPr lvl="2" algn="ctr" rtl="0">
              <a:spcBef>
                <a:spcPts val="0"/>
              </a:spcBef>
              <a:spcAft>
                <a:spcPts val="0"/>
              </a:spcAft>
              <a:buSzPts val="1400"/>
              <a:buNone/>
              <a:defRPr sz="2801"/>
            </a:lvl3pPr>
            <a:lvl4pPr lvl="3" algn="ctr" rtl="0">
              <a:spcBef>
                <a:spcPts val="0"/>
              </a:spcBef>
              <a:spcAft>
                <a:spcPts val="0"/>
              </a:spcAft>
              <a:buSzPts val="1400"/>
              <a:buNone/>
              <a:defRPr sz="2801"/>
            </a:lvl4pPr>
            <a:lvl5pPr lvl="4" algn="ctr" rtl="0">
              <a:spcBef>
                <a:spcPts val="0"/>
              </a:spcBef>
              <a:spcAft>
                <a:spcPts val="0"/>
              </a:spcAft>
              <a:buSzPts val="1400"/>
              <a:buNone/>
              <a:defRPr sz="2801"/>
            </a:lvl5pPr>
            <a:lvl6pPr lvl="5" algn="ctr" rtl="0">
              <a:spcBef>
                <a:spcPts val="0"/>
              </a:spcBef>
              <a:spcAft>
                <a:spcPts val="0"/>
              </a:spcAft>
              <a:buSzPts val="1400"/>
              <a:buNone/>
              <a:defRPr sz="2801"/>
            </a:lvl6pPr>
            <a:lvl7pPr lvl="6" algn="ctr" rtl="0">
              <a:spcBef>
                <a:spcPts val="0"/>
              </a:spcBef>
              <a:spcAft>
                <a:spcPts val="0"/>
              </a:spcAft>
              <a:buSzPts val="1400"/>
              <a:buNone/>
              <a:defRPr sz="2801"/>
            </a:lvl7pPr>
            <a:lvl8pPr lvl="7" algn="ctr" rtl="0">
              <a:spcBef>
                <a:spcPts val="0"/>
              </a:spcBef>
              <a:spcAft>
                <a:spcPts val="0"/>
              </a:spcAft>
              <a:buSzPts val="1400"/>
              <a:buNone/>
              <a:defRPr sz="2801"/>
            </a:lvl8pPr>
            <a:lvl9pPr lvl="8" algn="ctr" rtl="0">
              <a:spcBef>
                <a:spcPts val="0"/>
              </a:spcBef>
              <a:spcAft>
                <a:spcPts val="0"/>
              </a:spcAft>
              <a:buSzPts val="1400"/>
              <a:buNone/>
              <a:defRPr sz="2801"/>
            </a:lvl9pPr>
          </a:lstStyle>
          <a:p>
            <a:r>
              <a:t>xx%</a:t>
            </a:r>
          </a:p>
        </p:txBody>
      </p:sp>
    </p:spTree>
    <p:extLst>
      <p:ext uri="{BB962C8B-B14F-4D97-AF65-F5344CB8AC3E}">
        <p14:creationId xmlns:p14="http://schemas.microsoft.com/office/powerpoint/2010/main" val="3771822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31"/>
        <p:cNvGrpSpPr/>
        <p:nvPr/>
      </p:nvGrpSpPr>
      <p:grpSpPr>
        <a:xfrm>
          <a:off x="0" y="0"/>
          <a:ext cx="0" cy="0"/>
          <a:chOff x="0" y="0"/>
          <a:chExt cx="0" cy="0"/>
        </a:xfrm>
      </p:grpSpPr>
      <p:sp>
        <p:nvSpPr>
          <p:cNvPr id="332" name="Google Shape;332;p14"/>
          <p:cNvSpPr txBox="1">
            <a:spLocks noGrp="1"/>
          </p:cNvSpPr>
          <p:nvPr>
            <p:ph type="title"/>
          </p:nvPr>
        </p:nvSpPr>
        <p:spPr>
          <a:xfrm>
            <a:off x="2743200" y="6230327"/>
            <a:ext cx="12801600" cy="36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4001">
                <a:solidFill>
                  <a:schemeClr val="dk2"/>
                </a:solidFill>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a:p>
        </p:txBody>
      </p:sp>
      <p:sp>
        <p:nvSpPr>
          <p:cNvPr id="333" name="Google Shape;333;p14"/>
          <p:cNvSpPr txBox="1">
            <a:spLocks noGrp="1"/>
          </p:cNvSpPr>
          <p:nvPr>
            <p:ph type="subTitle" idx="1"/>
          </p:nvPr>
        </p:nvSpPr>
        <p:spPr>
          <a:xfrm>
            <a:off x="2743200" y="3692594"/>
            <a:ext cx="12801600" cy="21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50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334" name="Google Shape;334;p14"/>
          <p:cNvGrpSpPr/>
          <p:nvPr/>
        </p:nvGrpSpPr>
        <p:grpSpPr>
          <a:xfrm rot="10800000" flipH="1">
            <a:off x="345220" y="1058357"/>
            <a:ext cx="17597564" cy="8786147"/>
            <a:chOff x="296736" y="265575"/>
            <a:chExt cx="8573304" cy="4610214"/>
          </a:xfrm>
        </p:grpSpPr>
        <p:sp>
          <p:nvSpPr>
            <p:cNvPr id="335" name="Google Shape;335;p1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1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1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1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1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1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1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1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1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1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1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1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1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1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1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1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3" name="Google Shape;353;p14"/>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79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54"/>
        <p:cNvGrpSpPr/>
        <p:nvPr/>
      </p:nvGrpSpPr>
      <p:grpSpPr>
        <a:xfrm>
          <a:off x="0" y="0"/>
          <a:ext cx="0" cy="0"/>
          <a:chOff x="0" y="0"/>
          <a:chExt cx="0" cy="0"/>
        </a:xfrm>
      </p:grpSpPr>
      <p:sp>
        <p:nvSpPr>
          <p:cNvPr id="355" name="Google Shape;355;p15"/>
          <p:cNvSpPr txBox="1">
            <a:spLocks noGrp="1"/>
          </p:cNvSpPr>
          <p:nvPr>
            <p:ph type="title"/>
          </p:nvPr>
        </p:nvSpPr>
        <p:spPr>
          <a:xfrm>
            <a:off x="8313300" y="4478690"/>
            <a:ext cx="6766800" cy="823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9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356" name="Google Shape;356;p15"/>
          <p:cNvSpPr txBox="1">
            <a:spLocks noGrp="1"/>
          </p:cNvSpPr>
          <p:nvPr>
            <p:ph type="subTitle" idx="1"/>
          </p:nvPr>
        </p:nvSpPr>
        <p:spPr>
          <a:xfrm>
            <a:off x="8313300" y="5699448"/>
            <a:ext cx="6139200" cy="7902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32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7" name="Google Shape;357;p15"/>
          <p:cNvSpPr txBox="1">
            <a:spLocks noGrp="1"/>
          </p:cNvSpPr>
          <p:nvPr>
            <p:ph type="title" idx="2" hasCustomPrompt="1"/>
          </p:nvPr>
        </p:nvSpPr>
        <p:spPr>
          <a:xfrm>
            <a:off x="5827050" y="4999350"/>
            <a:ext cx="21762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lt1"/>
                </a:solidFill>
              </a:defRPr>
            </a:lvl1pPr>
            <a:lvl2pPr lvl="1" algn="ctr" rtl="0">
              <a:spcBef>
                <a:spcPts val="0"/>
              </a:spcBef>
              <a:spcAft>
                <a:spcPts val="0"/>
              </a:spcAft>
              <a:buClr>
                <a:schemeClr val="dk2"/>
              </a:buClr>
              <a:buSzPts val="6000"/>
              <a:buNone/>
              <a:defRPr sz="12000">
                <a:solidFill>
                  <a:schemeClr val="dk2"/>
                </a:solidFill>
              </a:defRPr>
            </a:lvl2pPr>
            <a:lvl3pPr lvl="2" algn="ctr" rtl="0">
              <a:spcBef>
                <a:spcPts val="0"/>
              </a:spcBef>
              <a:spcAft>
                <a:spcPts val="0"/>
              </a:spcAft>
              <a:buClr>
                <a:schemeClr val="dk2"/>
              </a:buClr>
              <a:buSzPts val="6000"/>
              <a:buNone/>
              <a:defRPr sz="12000">
                <a:solidFill>
                  <a:schemeClr val="dk2"/>
                </a:solidFill>
              </a:defRPr>
            </a:lvl3pPr>
            <a:lvl4pPr lvl="3" algn="ctr" rtl="0">
              <a:spcBef>
                <a:spcPts val="0"/>
              </a:spcBef>
              <a:spcAft>
                <a:spcPts val="0"/>
              </a:spcAft>
              <a:buClr>
                <a:schemeClr val="dk2"/>
              </a:buClr>
              <a:buSzPts val="6000"/>
              <a:buNone/>
              <a:defRPr sz="12000">
                <a:solidFill>
                  <a:schemeClr val="dk2"/>
                </a:solidFill>
              </a:defRPr>
            </a:lvl4pPr>
            <a:lvl5pPr lvl="4" algn="ctr" rtl="0">
              <a:spcBef>
                <a:spcPts val="0"/>
              </a:spcBef>
              <a:spcAft>
                <a:spcPts val="0"/>
              </a:spcAft>
              <a:buClr>
                <a:schemeClr val="dk2"/>
              </a:buClr>
              <a:buSzPts val="6000"/>
              <a:buNone/>
              <a:defRPr sz="12000">
                <a:solidFill>
                  <a:schemeClr val="dk2"/>
                </a:solidFill>
              </a:defRPr>
            </a:lvl5pPr>
            <a:lvl6pPr lvl="5" algn="ctr" rtl="0">
              <a:spcBef>
                <a:spcPts val="0"/>
              </a:spcBef>
              <a:spcAft>
                <a:spcPts val="0"/>
              </a:spcAft>
              <a:buClr>
                <a:schemeClr val="dk2"/>
              </a:buClr>
              <a:buSzPts val="6000"/>
              <a:buNone/>
              <a:defRPr sz="12000">
                <a:solidFill>
                  <a:schemeClr val="dk2"/>
                </a:solidFill>
              </a:defRPr>
            </a:lvl6pPr>
            <a:lvl7pPr lvl="6" algn="ctr" rtl="0">
              <a:spcBef>
                <a:spcPts val="0"/>
              </a:spcBef>
              <a:spcAft>
                <a:spcPts val="0"/>
              </a:spcAft>
              <a:buClr>
                <a:schemeClr val="dk2"/>
              </a:buClr>
              <a:buSzPts val="6000"/>
              <a:buNone/>
              <a:defRPr sz="12000">
                <a:solidFill>
                  <a:schemeClr val="dk2"/>
                </a:solidFill>
              </a:defRPr>
            </a:lvl7pPr>
            <a:lvl8pPr lvl="7" algn="ctr" rtl="0">
              <a:spcBef>
                <a:spcPts val="0"/>
              </a:spcBef>
              <a:spcAft>
                <a:spcPts val="0"/>
              </a:spcAft>
              <a:buClr>
                <a:schemeClr val="dk2"/>
              </a:buClr>
              <a:buSzPts val="6000"/>
              <a:buNone/>
              <a:defRPr sz="12000">
                <a:solidFill>
                  <a:schemeClr val="dk2"/>
                </a:solidFill>
              </a:defRPr>
            </a:lvl8pPr>
            <a:lvl9pPr lvl="8" algn="ctr" rtl="0">
              <a:spcBef>
                <a:spcPts val="0"/>
              </a:spcBef>
              <a:spcAft>
                <a:spcPts val="0"/>
              </a:spcAft>
              <a:buClr>
                <a:schemeClr val="dk2"/>
              </a:buClr>
              <a:buSzPts val="6000"/>
              <a:buNone/>
              <a:defRPr sz="12000">
                <a:solidFill>
                  <a:schemeClr val="dk2"/>
                </a:solidFill>
              </a:defRPr>
            </a:lvl9pPr>
          </a:lstStyle>
          <a:p>
            <a:r>
              <a:t>xx%</a:t>
            </a:r>
          </a:p>
        </p:txBody>
      </p:sp>
      <p:grpSp>
        <p:nvGrpSpPr>
          <p:cNvPr id="358" name="Google Shape;358;p15"/>
          <p:cNvGrpSpPr/>
          <p:nvPr/>
        </p:nvGrpSpPr>
        <p:grpSpPr>
          <a:xfrm rot="10800000" flipH="1">
            <a:off x="345220" y="1058357"/>
            <a:ext cx="17597564" cy="8786147"/>
            <a:chOff x="296736" y="265575"/>
            <a:chExt cx="8573304" cy="4610214"/>
          </a:xfrm>
        </p:grpSpPr>
        <p:sp>
          <p:nvSpPr>
            <p:cNvPr id="359" name="Google Shape;359;p1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1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1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1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1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7" name="Google Shape;377;p15"/>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294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78"/>
        <p:cNvGrpSpPr/>
        <p:nvPr/>
      </p:nvGrpSpPr>
      <p:grpSpPr>
        <a:xfrm>
          <a:off x="0" y="0"/>
          <a:ext cx="0" cy="0"/>
          <a:chOff x="0" y="0"/>
          <a:chExt cx="0" cy="0"/>
        </a:xfrm>
      </p:grpSpPr>
      <p:sp>
        <p:nvSpPr>
          <p:cNvPr id="379" name="Google Shape;379;p16"/>
          <p:cNvSpPr txBox="1">
            <a:spLocks noGrp="1"/>
          </p:cNvSpPr>
          <p:nvPr>
            <p:ph type="title"/>
          </p:nvPr>
        </p:nvSpPr>
        <p:spPr>
          <a:xfrm>
            <a:off x="1931550" y="5593968"/>
            <a:ext cx="6766800" cy="82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9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380" name="Google Shape;380;p16"/>
          <p:cNvSpPr txBox="1">
            <a:spLocks noGrp="1"/>
          </p:cNvSpPr>
          <p:nvPr>
            <p:ph type="subTitle" idx="1"/>
          </p:nvPr>
        </p:nvSpPr>
        <p:spPr>
          <a:xfrm>
            <a:off x="2559150" y="6833814"/>
            <a:ext cx="6139200" cy="790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32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81" name="Google Shape;381;p16"/>
          <p:cNvSpPr txBox="1">
            <a:spLocks noGrp="1"/>
          </p:cNvSpPr>
          <p:nvPr>
            <p:ph type="title" idx="2" hasCustomPrompt="1"/>
          </p:nvPr>
        </p:nvSpPr>
        <p:spPr>
          <a:xfrm>
            <a:off x="6512850" y="3330696"/>
            <a:ext cx="21762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lt1"/>
                </a:solidFill>
              </a:defRPr>
            </a:lvl1pPr>
            <a:lvl2pPr lvl="1" algn="ctr" rtl="0">
              <a:spcBef>
                <a:spcPts val="0"/>
              </a:spcBef>
              <a:spcAft>
                <a:spcPts val="0"/>
              </a:spcAft>
              <a:buClr>
                <a:schemeClr val="dk2"/>
              </a:buClr>
              <a:buSzPts val="6000"/>
              <a:buNone/>
              <a:defRPr sz="12000">
                <a:solidFill>
                  <a:schemeClr val="dk2"/>
                </a:solidFill>
              </a:defRPr>
            </a:lvl2pPr>
            <a:lvl3pPr lvl="2" algn="ctr" rtl="0">
              <a:spcBef>
                <a:spcPts val="0"/>
              </a:spcBef>
              <a:spcAft>
                <a:spcPts val="0"/>
              </a:spcAft>
              <a:buClr>
                <a:schemeClr val="dk2"/>
              </a:buClr>
              <a:buSzPts val="6000"/>
              <a:buNone/>
              <a:defRPr sz="12000">
                <a:solidFill>
                  <a:schemeClr val="dk2"/>
                </a:solidFill>
              </a:defRPr>
            </a:lvl3pPr>
            <a:lvl4pPr lvl="3" algn="ctr" rtl="0">
              <a:spcBef>
                <a:spcPts val="0"/>
              </a:spcBef>
              <a:spcAft>
                <a:spcPts val="0"/>
              </a:spcAft>
              <a:buClr>
                <a:schemeClr val="dk2"/>
              </a:buClr>
              <a:buSzPts val="6000"/>
              <a:buNone/>
              <a:defRPr sz="12000">
                <a:solidFill>
                  <a:schemeClr val="dk2"/>
                </a:solidFill>
              </a:defRPr>
            </a:lvl4pPr>
            <a:lvl5pPr lvl="4" algn="ctr" rtl="0">
              <a:spcBef>
                <a:spcPts val="0"/>
              </a:spcBef>
              <a:spcAft>
                <a:spcPts val="0"/>
              </a:spcAft>
              <a:buClr>
                <a:schemeClr val="dk2"/>
              </a:buClr>
              <a:buSzPts val="6000"/>
              <a:buNone/>
              <a:defRPr sz="12000">
                <a:solidFill>
                  <a:schemeClr val="dk2"/>
                </a:solidFill>
              </a:defRPr>
            </a:lvl5pPr>
            <a:lvl6pPr lvl="5" algn="ctr" rtl="0">
              <a:spcBef>
                <a:spcPts val="0"/>
              </a:spcBef>
              <a:spcAft>
                <a:spcPts val="0"/>
              </a:spcAft>
              <a:buClr>
                <a:schemeClr val="dk2"/>
              </a:buClr>
              <a:buSzPts val="6000"/>
              <a:buNone/>
              <a:defRPr sz="12000">
                <a:solidFill>
                  <a:schemeClr val="dk2"/>
                </a:solidFill>
              </a:defRPr>
            </a:lvl6pPr>
            <a:lvl7pPr lvl="6" algn="ctr" rtl="0">
              <a:spcBef>
                <a:spcPts val="0"/>
              </a:spcBef>
              <a:spcAft>
                <a:spcPts val="0"/>
              </a:spcAft>
              <a:buClr>
                <a:schemeClr val="dk2"/>
              </a:buClr>
              <a:buSzPts val="6000"/>
              <a:buNone/>
              <a:defRPr sz="12000">
                <a:solidFill>
                  <a:schemeClr val="dk2"/>
                </a:solidFill>
              </a:defRPr>
            </a:lvl7pPr>
            <a:lvl8pPr lvl="7" algn="ctr" rtl="0">
              <a:spcBef>
                <a:spcPts val="0"/>
              </a:spcBef>
              <a:spcAft>
                <a:spcPts val="0"/>
              </a:spcAft>
              <a:buClr>
                <a:schemeClr val="dk2"/>
              </a:buClr>
              <a:buSzPts val="6000"/>
              <a:buNone/>
              <a:defRPr sz="12000">
                <a:solidFill>
                  <a:schemeClr val="dk2"/>
                </a:solidFill>
              </a:defRPr>
            </a:lvl8pPr>
            <a:lvl9pPr lvl="8" algn="ctr" rtl="0">
              <a:spcBef>
                <a:spcPts val="0"/>
              </a:spcBef>
              <a:spcAft>
                <a:spcPts val="0"/>
              </a:spcAft>
              <a:buClr>
                <a:schemeClr val="dk2"/>
              </a:buClr>
              <a:buSzPts val="6000"/>
              <a:buNone/>
              <a:defRPr sz="12000">
                <a:solidFill>
                  <a:schemeClr val="dk2"/>
                </a:solidFill>
              </a:defRPr>
            </a:lvl9pPr>
          </a:lstStyle>
          <a:p>
            <a:r>
              <a:t>xx%</a:t>
            </a:r>
          </a:p>
        </p:txBody>
      </p:sp>
      <p:grpSp>
        <p:nvGrpSpPr>
          <p:cNvPr id="382" name="Google Shape;382;p16"/>
          <p:cNvGrpSpPr/>
          <p:nvPr/>
        </p:nvGrpSpPr>
        <p:grpSpPr>
          <a:xfrm rot="10800000" flipH="1">
            <a:off x="345220" y="1058357"/>
            <a:ext cx="17597564" cy="8786147"/>
            <a:chOff x="296736" y="265575"/>
            <a:chExt cx="8573304" cy="4610214"/>
          </a:xfrm>
        </p:grpSpPr>
        <p:sp>
          <p:nvSpPr>
            <p:cNvPr id="383" name="Google Shape;383;p1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1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1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1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1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1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1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1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1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1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1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1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1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1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1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1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1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1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1" name="Google Shape;401;p1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2912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02"/>
        <p:cNvGrpSpPr/>
        <p:nvPr/>
      </p:nvGrpSpPr>
      <p:grpSpPr>
        <a:xfrm>
          <a:off x="0" y="0"/>
          <a:ext cx="0" cy="0"/>
          <a:chOff x="0" y="0"/>
          <a:chExt cx="0" cy="0"/>
        </a:xfrm>
      </p:grpSpPr>
      <p:sp>
        <p:nvSpPr>
          <p:cNvPr id="403" name="Google Shape;403;p17"/>
          <p:cNvSpPr txBox="1">
            <a:spLocks noGrp="1"/>
          </p:cNvSpPr>
          <p:nvPr>
            <p:ph type="title"/>
          </p:nvPr>
        </p:nvSpPr>
        <p:spPr>
          <a:xfrm>
            <a:off x="8628750" y="5593847"/>
            <a:ext cx="8229600" cy="82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9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04" name="Google Shape;404;p17"/>
          <p:cNvSpPr txBox="1">
            <a:spLocks noGrp="1"/>
          </p:cNvSpPr>
          <p:nvPr>
            <p:ph type="subTitle" idx="1"/>
          </p:nvPr>
        </p:nvSpPr>
        <p:spPr>
          <a:xfrm>
            <a:off x="8628750" y="6826724"/>
            <a:ext cx="6139200" cy="7902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32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05" name="Google Shape;405;p17"/>
          <p:cNvSpPr txBox="1">
            <a:spLocks noGrp="1"/>
          </p:cNvSpPr>
          <p:nvPr>
            <p:ph type="title" idx="2" hasCustomPrompt="1"/>
          </p:nvPr>
        </p:nvSpPr>
        <p:spPr>
          <a:xfrm>
            <a:off x="8638050" y="3324330"/>
            <a:ext cx="21762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lt1"/>
                </a:solidFill>
              </a:defRPr>
            </a:lvl1pPr>
            <a:lvl2pPr lvl="1" algn="ctr" rtl="0">
              <a:spcBef>
                <a:spcPts val="0"/>
              </a:spcBef>
              <a:spcAft>
                <a:spcPts val="0"/>
              </a:spcAft>
              <a:buClr>
                <a:schemeClr val="dk2"/>
              </a:buClr>
              <a:buSzPts val="6000"/>
              <a:buNone/>
              <a:defRPr sz="12000">
                <a:solidFill>
                  <a:schemeClr val="dk2"/>
                </a:solidFill>
              </a:defRPr>
            </a:lvl2pPr>
            <a:lvl3pPr lvl="2" algn="ctr" rtl="0">
              <a:spcBef>
                <a:spcPts val="0"/>
              </a:spcBef>
              <a:spcAft>
                <a:spcPts val="0"/>
              </a:spcAft>
              <a:buClr>
                <a:schemeClr val="dk2"/>
              </a:buClr>
              <a:buSzPts val="6000"/>
              <a:buNone/>
              <a:defRPr sz="12000">
                <a:solidFill>
                  <a:schemeClr val="dk2"/>
                </a:solidFill>
              </a:defRPr>
            </a:lvl3pPr>
            <a:lvl4pPr lvl="3" algn="ctr" rtl="0">
              <a:spcBef>
                <a:spcPts val="0"/>
              </a:spcBef>
              <a:spcAft>
                <a:spcPts val="0"/>
              </a:spcAft>
              <a:buClr>
                <a:schemeClr val="dk2"/>
              </a:buClr>
              <a:buSzPts val="6000"/>
              <a:buNone/>
              <a:defRPr sz="12000">
                <a:solidFill>
                  <a:schemeClr val="dk2"/>
                </a:solidFill>
              </a:defRPr>
            </a:lvl4pPr>
            <a:lvl5pPr lvl="4" algn="ctr" rtl="0">
              <a:spcBef>
                <a:spcPts val="0"/>
              </a:spcBef>
              <a:spcAft>
                <a:spcPts val="0"/>
              </a:spcAft>
              <a:buClr>
                <a:schemeClr val="dk2"/>
              </a:buClr>
              <a:buSzPts val="6000"/>
              <a:buNone/>
              <a:defRPr sz="12000">
                <a:solidFill>
                  <a:schemeClr val="dk2"/>
                </a:solidFill>
              </a:defRPr>
            </a:lvl5pPr>
            <a:lvl6pPr lvl="5" algn="ctr" rtl="0">
              <a:spcBef>
                <a:spcPts val="0"/>
              </a:spcBef>
              <a:spcAft>
                <a:spcPts val="0"/>
              </a:spcAft>
              <a:buClr>
                <a:schemeClr val="dk2"/>
              </a:buClr>
              <a:buSzPts val="6000"/>
              <a:buNone/>
              <a:defRPr sz="12000">
                <a:solidFill>
                  <a:schemeClr val="dk2"/>
                </a:solidFill>
              </a:defRPr>
            </a:lvl6pPr>
            <a:lvl7pPr lvl="6" algn="ctr" rtl="0">
              <a:spcBef>
                <a:spcPts val="0"/>
              </a:spcBef>
              <a:spcAft>
                <a:spcPts val="0"/>
              </a:spcAft>
              <a:buClr>
                <a:schemeClr val="dk2"/>
              </a:buClr>
              <a:buSzPts val="6000"/>
              <a:buNone/>
              <a:defRPr sz="12000">
                <a:solidFill>
                  <a:schemeClr val="dk2"/>
                </a:solidFill>
              </a:defRPr>
            </a:lvl7pPr>
            <a:lvl8pPr lvl="7" algn="ctr" rtl="0">
              <a:spcBef>
                <a:spcPts val="0"/>
              </a:spcBef>
              <a:spcAft>
                <a:spcPts val="0"/>
              </a:spcAft>
              <a:buClr>
                <a:schemeClr val="dk2"/>
              </a:buClr>
              <a:buSzPts val="6000"/>
              <a:buNone/>
              <a:defRPr sz="12000">
                <a:solidFill>
                  <a:schemeClr val="dk2"/>
                </a:solidFill>
              </a:defRPr>
            </a:lvl8pPr>
            <a:lvl9pPr lvl="8" algn="ctr" rtl="0">
              <a:spcBef>
                <a:spcPts val="0"/>
              </a:spcBef>
              <a:spcAft>
                <a:spcPts val="0"/>
              </a:spcAft>
              <a:buClr>
                <a:schemeClr val="dk2"/>
              </a:buClr>
              <a:buSzPts val="6000"/>
              <a:buNone/>
              <a:defRPr sz="12000">
                <a:solidFill>
                  <a:schemeClr val="dk2"/>
                </a:solidFill>
              </a:defRPr>
            </a:lvl9pPr>
          </a:lstStyle>
          <a:p>
            <a:r>
              <a:t>xx%</a:t>
            </a:r>
          </a:p>
        </p:txBody>
      </p:sp>
    </p:spTree>
    <p:extLst>
      <p:ext uri="{BB962C8B-B14F-4D97-AF65-F5344CB8AC3E}">
        <p14:creationId xmlns:p14="http://schemas.microsoft.com/office/powerpoint/2010/main" val="414996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6"/>
        <p:cNvGrpSpPr/>
        <p:nvPr/>
      </p:nvGrpSpPr>
      <p:grpSpPr>
        <a:xfrm>
          <a:off x="0" y="0"/>
          <a:ext cx="0" cy="0"/>
          <a:chOff x="0" y="0"/>
          <a:chExt cx="0" cy="0"/>
        </a:xfrm>
      </p:grpSpPr>
      <p:sp>
        <p:nvSpPr>
          <p:cNvPr id="407" name="Google Shape;407;p18"/>
          <p:cNvSpPr txBox="1">
            <a:spLocks noGrp="1"/>
          </p:cNvSpPr>
          <p:nvPr>
            <p:ph type="title"/>
          </p:nvPr>
        </p:nvSpPr>
        <p:spPr>
          <a:xfrm>
            <a:off x="1426451" y="1060700"/>
            <a:ext cx="15435600" cy="58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
        <p:nvSpPr>
          <p:cNvPr id="408" name="Google Shape;408;p18"/>
          <p:cNvSpPr txBox="1">
            <a:spLocks noGrp="1"/>
          </p:cNvSpPr>
          <p:nvPr>
            <p:ph type="body" idx="1"/>
          </p:nvPr>
        </p:nvSpPr>
        <p:spPr>
          <a:xfrm>
            <a:off x="4572000" y="2857500"/>
            <a:ext cx="9144000" cy="4572000"/>
          </a:xfrm>
          <a:prstGeom prst="rect">
            <a:avLst/>
          </a:prstGeom>
        </p:spPr>
        <p:txBody>
          <a:bodyPr spcFirstLastPara="1" wrap="square" lIns="91425" tIns="91425" rIns="91425" bIns="91425" anchor="ctr" anchorCtr="0">
            <a:noAutofit/>
          </a:bodyPr>
          <a:lstStyle>
            <a:lvl1pPr marL="914378" lvl="0" indent="-634985">
              <a:spcBef>
                <a:spcPts val="2000"/>
              </a:spcBef>
              <a:spcAft>
                <a:spcPts val="0"/>
              </a:spcAft>
              <a:buClr>
                <a:srgbClr val="2A2828"/>
              </a:buClr>
              <a:buSzPts val="1400"/>
              <a:buFont typeface="Open Sans"/>
              <a:buChar char="●"/>
              <a:defRPr/>
            </a:lvl1pPr>
            <a:lvl2pPr marL="1828755" lvl="1" indent="-634985">
              <a:spcBef>
                <a:spcPts val="0"/>
              </a:spcBef>
              <a:spcAft>
                <a:spcPts val="0"/>
              </a:spcAft>
              <a:buClr>
                <a:srgbClr val="2A2828"/>
              </a:buClr>
              <a:buSzPts val="1400"/>
              <a:buFont typeface="Open Sans"/>
              <a:buChar char="○"/>
              <a:defRPr/>
            </a:lvl2pPr>
            <a:lvl3pPr marL="2743131" lvl="2" indent="-634985">
              <a:spcBef>
                <a:spcPts val="0"/>
              </a:spcBef>
              <a:spcAft>
                <a:spcPts val="0"/>
              </a:spcAft>
              <a:buClr>
                <a:srgbClr val="2A2828"/>
              </a:buClr>
              <a:buSzPts val="1400"/>
              <a:buFont typeface="Open Sans"/>
              <a:buChar char="■"/>
              <a:defRPr/>
            </a:lvl3pPr>
            <a:lvl4pPr marL="3657509" lvl="3" indent="-634985">
              <a:spcBef>
                <a:spcPts val="0"/>
              </a:spcBef>
              <a:spcAft>
                <a:spcPts val="0"/>
              </a:spcAft>
              <a:buClr>
                <a:srgbClr val="2A2828"/>
              </a:buClr>
              <a:buSzPts val="1400"/>
              <a:buFont typeface="Open Sans"/>
              <a:buChar char="●"/>
              <a:defRPr/>
            </a:lvl4pPr>
            <a:lvl5pPr marL="4571886" lvl="4" indent="-634985">
              <a:spcBef>
                <a:spcPts val="0"/>
              </a:spcBef>
              <a:spcAft>
                <a:spcPts val="0"/>
              </a:spcAft>
              <a:buClr>
                <a:srgbClr val="2A2828"/>
              </a:buClr>
              <a:buSzPts val="1400"/>
              <a:buFont typeface="Open Sans"/>
              <a:buChar char="○"/>
              <a:defRPr/>
            </a:lvl5pPr>
            <a:lvl6pPr marL="5486264" lvl="5" indent="-634985">
              <a:spcBef>
                <a:spcPts val="0"/>
              </a:spcBef>
              <a:spcAft>
                <a:spcPts val="0"/>
              </a:spcAft>
              <a:buClr>
                <a:srgbClr val="2A2828"/>
              </a:buClr>
              <a:buSzPts val="1400"/>
              <a:buFont typeface="Open Sans"/>
              <a:buChar char="■"/>
              <a:defRPr/>
            </a:lvl6pPr>
            <a:lvl7pPr marL="6400640" lvl="6" indent="-634985">
              <a:spcBef>
                <a:spcPts val="0"/>
              </a:spcBef>
              <a:spcAft>
                <a:spcPts val="0"/>
              </a:spcAft>
              <a:buClr>
                <a:srgbClr val="2A2828"/>
              </a:buClr>
              <a:buSzPts val="1400"/>
              <a:buFont typeface="Open Sans"/>
              <a:buChar char="●"/>
              <a:defRPr/>
            </a:lvl7pPr>
            <a:lvl8pPr marL="7315017" lvl="7" indent="-634985">
              <a:spcBef>
                <a:spcPts val="0"/>
              </a:spcBef>
              <a:spcAft>
                <a:spcPts val="0"/>
              </a:spcAft>
              <a:buClr>
                <a:srgbClr val="2A2828"/>
              </a:buClr>
              <a:buSzPts val="1400"/>
              <a:buFont typeface="Open Sans"/>
              <a:buChar char="○"/>
              <a:defRPr/>
            </a:lvl8pPr>
            <a:lvl9pPr marL="8229395" lvl="8" indent="-634985">
              <a:spcBef>
                <a:spcPts val="0"/>
              </a:spcBef>
              <a:spcAft>
                <a:spcPts val="0"/>
              </a:spcAft>
              <a:buClr>
                <a:srgbClr val="2A2828"/>
              </a:buClr>
              <a:buSzPts val="1400"/>
              <a:buFont typeface="Open Sans"/>
              <a:buChar char="■"/>
              <a:defRPr/>
            </a:lvl9pPr>
          </a:lstStyle>
          <a:p>
            <a:endParaRPr/>
          </a:p>
        </p:txBody>
      </p:sp>
    </p:spTree>
    <p:extLst>
      <p:ext uri="{BB962C8B-B14F-4D97-AF65-F5344CB8AC3E}">
        <p14:creationId xmlns:p14="http://schemas.microsoft.com/office/powerpoint/2010/main" val="58261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09"/>
        <p:cNvGrpSpPr/>
        <p:nvPr/>
      </p:nvGrpSpPr>
      <p:grpSpPr>
        <a:xfrm>
          <a:off x="0" y="0"/>
          <a:ext cx="0" cy="0"/>
          <a:chOff x="0" y="0"/>
          <a:chExt cx="0" cy="0"/>
        </a:xfrm>
      </p:grpSpPr>
      <p:sp>
        <p:nvSpPr>
          <p:cNvPr id="410" name="Google Shape;410;p19"/>
          <p:cNvSpPr txBox="1">
            <a:spLocks noGrp="1"/>
          </p:cNvSpPr>
          <p:nvPr>
            <p:ph type="title"/>
          </p:nvPr>
        </p:nvSpPr>
        <p:spPr>
          <a:xfrm>
            <a:off x="9596000" y="2154000"/>
            <a:ext cx="7265400" cy="4123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
        <p:nvSpPr>
          <p:cNvPr id="411" name="Google Shape;411;p19"/>
          <p:cNvSpPr txBox="1">
            <a:spLocks noGrp="1"/>
          </p:cNvSpPr>
          <p:nvPr>
            <p:ph type="subTitle" idx="1"/>
          </p:nvPr>
        </p:nvSpPr>
        <p:spPr>
          <a:xfrm>
            <a:off x="10460600" y="6304200"/>
            <a:ext cx="6400800" cy="182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88249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12"/>
        <p:cNvGrpSpPr/>
        <p:nvPr/>
      </p:nvGrpSpPr>
      <p:grpSpPr>
        <a:xfrm>
          <a:off x="0" y="0"/>
          <a:ext cx="0" cy="0"/>
          <a:chOff x="0" y="0"/>
          <a:chExt cx="0" cy="0"/>
        </a:xfrm>
      </p:grpSpPr>
      <p:sp>
        <p:nvSpPr>
          <p:cNvPr id="413" name="Google Shape;413;p20"/>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14" name="Google Shape;414;p20"/>
          <p:cNvSpPr txBox="1">
            <a:spLocks noGrp="1"/>
          </p:cNvSpPr>
          <p:nvPr>
            <p:ph type="body" idx="1"/>
          </p:nvPr>
        </p:nvSpPr>
        <p:spPr>
          <a:xfrm>
            <a:off x="3481200" y="2894550"/>
            <a:ext cx="11325600" cy="4572000"/>
          </a:xfrm>
          <a:prstGeom prst="rect">
            <a:avLst/>
          </a:prstGeom>
        </p:spPr>
        <p:txBody>
          <a:bodyPr spcFirstLastPara="1" wrap="square" lIns="91425" tIns="91425" rIns="91425" bIns="91425" anchor="ctr" anchorCtr="0">
            <a:noAutofit/>
          </a:bodyPr>
          <a:lstStyle>
            <a:lvl1pPr marL="914378" lvl="0" indent="-609585" rtl="0">
              <a:spcBef>
                <a:spcPts val="0"/>
              </a:spcBef>
              <a:spcAft>
                <a:spcPts val="0"/>
              </a:spcAft>
              <a:buSzPts val="1200"/>
              <a:buChar char="●"/>
              <a:defRPr sz="3200"/>
            </a:lvl1pPr>
            <a:lvl2pPr marL="1828755" lvl="1" indent="-634985" rtl="0">
              <a:spcBef>
                <a:spcPts val="0"/>
              </a:spcBef>
              <a:spcAft>
                <a:spcPts val="0"/>
              </a:spcAft>
              <a:buSzPts val="1400"/>
              <a:buChar char="○"/>
              <a:defRPr sz="2801"/>
            </a:lvl2pPr>
            <a:lvl3pPr marL="2743131" lvl="2" indent="-634985" rtl="0">
              <a:spcBef>
                <a:spcPts val="0"/>
              </a:spcBef>
              <a:spcAft>
                <a:spcPts val="0"/>
              </a:spcAft>
              <a:buSzPts val="1400"/>
              <a:buChar char="■"/>
              <a:defRPr sz="2801"/>
            </a:lvl3pPr>
            <a:lvl4pPr marL="3657509" lvl="3" indent="-634985" rtl="0">
              <a:spcBef>
                <a:spcPts val="0"/>
              </a:spcBef>
              <a:spcAft>
                <a:spcPts val="0"/>
              </a:spcAft>
              <a:buSzPts val="1400"/>
              <a:buChar char="●"/>
              <a:defRPr sz="2801"/>
            </a:lvl4pPr>
            <a:lvl5pPr marL="4571886" lvl="4" indent="-634985" rtl="0">
              <a:spcBef>
                <a:spcPts val="0"/>
              </a:spcBef>
              <a:spcAft>
                <a:spcPts val="0"/>
              </a:spcAft>
              <a:buSzPts val="1400"/>
              <a:buChar char="○"/>
              <a:defRPr sz="2801"/>
            </a:lvl5pPr>
            <a:lvl6pPr marL="5486264" lvl="5" indent="-634985" rtl="0">
              <a:spcBef>
                <a:spcPts val="0"/>
              </a:spcBef>
              <a:spcAft>
                <a:spcPts val="0"/>
              </a:spcAft>
              <a:buSzPts val="1400"/>
              <a:buChar char="■"/>
              <a:defRPr sz="2801"/>
            </a:lvl6pPr>
            <a:lvl7pPr marL="6400640" lvl="6" indent="-634985" rtl="0">
              <a:spcBef>
                <a:spcPts val="0"/>
              </a:spcBef>
              <a:spcAft>
                <a:spcPts val="0"/>
              </a:spcAft>
              <a:buSzPts val="1400"/>
              <a:buChar char="●"/>
              <a:defRPr sz="2801"/>
            </a:lvl7pPr>
            <a:lvl8pPr marL="7315017" lvl="7" indent="-634985" rtl="0">
              <a:spcBef>
                <a:spcPts val="0"/>
              </a:spcBef>
              <a:spcAft>
                <a:spcPts val="0"/>
              </a:spcAft>
              <a:buSzPts val="1400"/>
              <a:buChar char="○"/>
              <a:defRPr sz="2801"/>
            </a:lvl8pPr>
            <a:lvl9pPr marL="8229395" lvl="8" indent="-634985" rtl="0">
              <a:spcBef>
                <a:spcPts val="0"/>
              </a:spcBef>
              <a:spcAft>
                <a:spcPts val="0"/>
              </a:spcAft>
              <a:buSzPts val="1400"/>
              <a:buChar char="■"/>
              <a:defRPr sz="2801"/>
            </a:lvl9pPr>
          </a:lstStyle>
          <a:p>
            <a:endParaRPr/>
          </a:p>
        </p:txBody>
      </p:sp>
    </p:spTree>
    <p:extLst>
      <p:ext uri="{BB962C8B-B14F-4D97-AF65-F5344CB8AC3E}">
        <p14:creationId xmlns:p14="http://schemas.microsoft.com/office/powerpoint/2010/main" val="19823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15"/>
        <p:cNvGrpSpPr/>
        <p:nvPr/>
      </p:nvGrpSpPr>
      <p:grpSpPr>
        <a:xfrm>
          <a:off x="0" y="0"/>
          <a:ext cx="0" cy="0"/>
          <a:chOff x="0" y="0"/>
          <a:chExt cx="0" cy="0"/>
        </a:xfrm>
      </p:grpSpPr>
      <p:sp>
        <p:nvSpPr>
          <p:cNvPr id="416" name="Google Shape;416;p21"/>
          <p:cNvSpPr txBox="1">
            <a:spLocks noGrp="1"/>
          </p:cNvSpPr>
          <p:nvPr>
            <p:ph type="subTitle" idx="1"/>
          </p:nvPr>
        </p:nvSpPr>
        <p:spPr>
          <a:xfrm>
            <a:off x="1674101" y="5214312"/>
            <a:ext cx="7315200" cy="274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3200"/>
            </a:lvl1pPr>
            <a:lvl2pPr lvl="1" algn="r" rtl="0">
              <a:lnSpc>
                <a:spcPct val="100000"/>
              </a:lnSpc>
              <a:spcBef>
                <a:spcPts val="0"/>
              </a:spcBef>
              <a:spcAft>
                <a:spcPts val="0"/>
              </a:spcAft>
              <a:buNone/>
              <a:defRPr sz="3200"/>
            </a:lvl2pPr>
            <a:lvl3pPr lvl="2" algn="r" rtl="0">
              <a:lnSpc>
                <a:spcPct val="100000"/>
              </a:lnSpc>
              <a:spcBef>
                <a:spcPts val="0"/>
              </a:spcBef>
              <a:spcAft>
                <a:spcPts val="0"/>
              </a:spcAft>
              <a:buNone/>
              <a:defRPr sz="3200"/>
            </a:lvl3pPr>
            <a:lvl4pPr lvl="3" algn="r" rtl="0">
              <a:lnSpc>
                <a:spcPct val="100000"/>
              </a:lnSpc>
              <a:spcBef>
                <a:spcPts val="0"/>
              </a:spcBef>
              <a:spcAft>
                <a:spcPts val="0"/>
              </a:spcAft>
              <a:buNone/>
              <a:defRPr sz="3200"/>
            </a:lvl4pPr>
            <a:lvl5pPr lvl="4" algn="r" rtl="0">
              <a:lnSpc>
                <a:spcPct val="100000"/>
              </a:lnSpc>
              <a:spcBef>
                <a:spcPts val="0"/>
              </a:spcBef>
              <a:spcAft>
                <a:spcPts val="0"/>
              </a:spcAft>
              <a:buNone/>
              <a:defRPr sz="3200"/>
            </a:lvl5pPr>
            <a:lvl6pPr lvl="5" algn="r" rtl="0">
              <a:lnSpc>
                <a:spcPct val="100000"/>
              </a:lnSpc>
              <a:spcBef>
                <a:spcPts val="0"/>
              </a:spcBef>
              <a:spcAft>
                <a:spcPts val="0"/>
              </a:spcAft>
              <a:buNone/>
              <a:defRPr sz="3200"/>
            </a:lvl6pPr>
            <a:lvl7pPr lvl="6" algn="r" rtl="0">
              <a:lnSpc>
                <a:spcPct val="100000"/>
              </a:lnSpc>
              <a:spcBef>
                <a:spcPts val="0"/>
              </a:spcBef>
              <a:spcAft>
                <a:spcPts val="0"/>
              </a:spcAft>
              <a:buNone/>
              <a:defRPr sz="3200"/>
            </a:lvl7pPr>
            <a:lvl8pPr lvl="7" algn="r" rtl="0">
              <a:lnSpc>
                <a:spcPct val="100000"/>
              </a:lnSpc>
              <a:spcBef>
                <a:spcPts val="0"/>
              </a:spcBef>
              <a:spcAft>
                <a:spcPts val="0"/>
              </a:spcAft>
              <a:buNone/>
              <a:defRPr sz="3200"/>
            </a:lvl8pPr>
            <a:lvl9pPr lvl="8" algn="r" rtl="0">
              <a:lnSpc>
                <a:spcPct val="100000"/>
              </a:lnSpc>
              <a:spcBef>
                <a:spcPts val="0"/>
              </a:spcBef>
              <a:spcAft>
                <a:spcPts val="0"/>
              </a:spcAft>
              <a:buNone/>
              <a:defRPr sz="3200"/>
            </a:lvl9pPr>
          </a:lstStyle>
          <a:p>
            <a:endParaRPr/>
          </a:p>
        </p:txBody>
      </p:sp>
      <p:sp>
        <p:nvSpPr>
          <p:cNvPr id="417" name="Google Shape;417;p21"/>
          <p:cNvSpPr txBox="1">
            <a:spLocks noGrp="1"/>
          </p:cNvSpPr>
          <p:nvPr>
            <p:ph type="title"/>
          </p:nvPr>
        </p:nvSpPr>
        <p:spPr>
          <a:xfrm>
            <a:off x="4051301" y="3019997"/>
            <a:ext cx="4938000" cy="182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39374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18"/>
        <p:cNvGrpSpPr/>
        <p:nvPr/>
      </p:nvGrpSpPr>
      <p:grpSpPr>
        <a:xfrm>
          <a:off x="0" y="0"/>
          <a:ext cx="0" cy="0"/>
          <a:chOff x="0" y="0"/>
          <a:chExt cx="0" cy="0"/>
        </a:xfrm>
      </p:grpSpPr>
      <p:sp>
        <p:nvSpPr>
          <p:cNvPr id="419" name="Google Shape;419;p22"/>
          <p:cNvSpPr txBox="1">
            <a:spLocks noGrp="1"/>
          </p:cNvSpPr>
          <p:nvPr>
            <p:ph type="subTitle" idx="1"/>
          </p:nvPr>
        </p:nvSpPr>
        <p:spPr>
          <a:xfrm>
            <a:off x="9054800" y="5212080"/>
            <a:ext cx="7315200" cy="274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200"/>
            </a:lvl1pPr>
            <a:lvl2pPr lvl="1" rtl="0">
              <a:lnSpc>
                <a:spcPct val="100000"/>
              </a:lnSpc>
              <a:spcBef>
                <a:spcPts val="0"/>
              </a:spcBef>
              <a:spcAft>
                <a:spcPts val="0"/>
              </a:spcAft>
              <a:buNone/>
              <a:defRPr sz="3200"/>
            </a:lvl2pPr>
            <a:lvl3pPr lvl="2" rtl="0">
              <a:lnSpc>
                <a:spcPct val="100000"/>
              </a:lnSpc>
              <a:spcBef>
                <a:spcPts val="0"/>
              </a:spcBef>
              <a:spcAft>
                <a:spcPts val="0"/>
              </a:spcAft>
              <a:buNone/>
              <a:defRPr sz="3200"/>
            </a:lvl3pPr>
            <a:lvl4pPr lvl="3" rtl="0">
              <a:lnSpc>
                <a:spcPct val="100000"/>
              </a:lnSpc>
              <a:spcBef>
                <a:spcPts val="0"/>
              </a:spcBef>
              <a:spcAft>
                <a:spcPts val="0"/>
              </a:spcAft>
              <a:buNone/>
              <a:defRPr sz="3200"/>
            </a:lvl4pPr>
            <a:lvl5pPr lvl="4" rtl="0">
              <a:lnSpc>
                <a:spcPct val="100000"/>
              </a:lnSpc>
              <a:spcBef>
                <a:spcPts val="0"/>
              </a:spcBef>
              <a:spcAft>
                <a:spcPts val="0"/>
              </a:spcAft>
              <a:buNone/>
              <a:defRPr sz="3200"/>
            </a:lvl5pPr>
            <a:lvl6pPr lvl="5" rtl="0">
              <a:lnSpc>
                <a:spcPct val="100000"/>
              </a:lnSpc>
              <a:spcBef>
                <a:spcPts val="0"/>
              </a:spcBef>
              <a:spcAft>
                <a:spcPts val="0"/>
              </a:spcAft>
              <a:buNone/>
              <a:defRPr sz="3200"/>
            </a:lvl6pPr>
            <a:lvl7pPr lvl="6" rtl="0">
              <a:lnSpc>
                <a:spcPct val="100000"/>
              </a:lnSpc>
              <a:spcBef>
                <a:spcPts val="0"/>
              </a:spcBef>
              <a:spcAft>
                <a:spcPts val="0"/>
              </a:spcAft>
              <a:buNone/>
              <a:defRPr sz="3200"/>
            </a:lvl7pPr>
            <a:lvl8pPr lvl="7" rtl="0">
              <a:lnSpc>
                <a:spcPct val="100000"/>
              </a:lnSpc>
              <a:spcBef>
                <a:spcPts val="0"/>
              </a:spcBef>
              <a:spcAft>
                <a:spcPts val="0"/>
              </a:spcAft>
              <a:buNone/>
              <a:defRPr sz="3200"/>
            </a:lvl8pPr>
            <a:lvl9pPr lvl="8" rtl="0">
              <a:lnSpc>
                <a:spcPct val="100000"/>
              </a:lnSpc>
              <a:spcBef>
                <a:spcPts val="0"/>
              </a:spcBef>
              <a:spcAft>
                <a:spcPts val="0"/>
              </a:spcAft>
              <a:buNone/>
              <a:defRPr sz="3200"/>
            </a:lvl9pPr>
          </a:lstStyle>
          <a:p>
            <a:endParaRPr/>
          </a:p>
        </p:txBody>
      </p:sp>
      <p:sp>
        <p:nvSpPr>
          <p:cNvPr id="420" name="Google Shape;420;p22"/>
          <p:cNvSpPr txBox="1">
            <a:spLocks noGrp="1"/>
          </p:cNvSpPr>
          <p:nvPr>
            <p:ph type="title"/>
          </p:nvPr>
        </p:nvSpPr>
        <p:spPr>
          <a:xfrm>
            <a:off x="9054797" y="3017501"/>
            <a:ext cx="4938000" cy="182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21393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21"/>
        <p:cNvGrpSpPr/>
        <p:nvPr/>
      </p:nvGrpSpPr>
      <p:grpSpPr>
        <a:xfrm>
          <a:off x="0" y="0"/>
          <a:ext cx="0" cy="0"/>
          <a:chOff x="0" y="0"/>
          <a:chExt cx="0" cy="0"/>
        </a:xfrm>
      </p:grpSpPr>
      <p:sp>
        <p:nvSpPr>
          <p:cNvPr id="422" name="Google Shape;422;p23"/>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23" name="Google Shape;423;p23"/>
          <p:cNvSpPr txBox="1">
            <a:spLocks noGrp="1"/>
          </p:cNvSpPr>
          <p:nvPr>
            <p:ph type="body" idx="1"/>
          </p:nvPr>
        </p:nvSpPr>
        <p:spPr>
          <a:xfrm>
            <a:off x="1426451" y="2549351"/>
            <a:ext cx="15435000" cy="6649800"/>
          </a:xfrm>
          <a:prstGeom prst="rect">
            <a:avLst/>
          </a:prstGeom>
        </p:spPr>
        <p:txBody>
          <a:bodyPr spcFirstLastPara="1" wrap="square" lIns="91425" tIns="91425" rIns="91425" bIns="91425" anchor="t" anchorCtr="0">
            <a:noAutofit/>
          </a:bodyPr>
          <a:lstStyle>
            <a:lvl1pPr marL="914378" lvl="0" indent="-609585" rtl="0">
              <a:spcBef>
                <a:spcPts val="0"/>
              </a:spcBef>
              <a:spcAft>
                <a:spcPts val="0"/>
              </a:spcAft>
              <a:buSzPts val="1200"/>
              <a:buChar char="●"/>
              <a:defRPr sz="2599"/>
            </a:lvl1pPr>
            <a:lvl2pPr marL="1828755" lvl="1" indent="-634985" rtl="0">
              <a:spcBef>
                <a:spcPts val="0"/>
              </a:spcBef>
              <a:spcAft>
                <a:spcPts val="0"/>
              </a:spcAft>
              <a:buSzPts val="1400"/>
              <a:buChar char="○"/>
              <a:defRPr sz="2801"/>
            </a:lvl2pPr>
            <a:lvl3pPr marL="2743131" lvl="2" indent="-634985" rtl="0">
              <a:spcBef>
                <a:spcPts val="0"/>
              </a:spcBef>
              <a:spcAft>
                <a:spcPts val="0"/>
              </a:spcAft>
              <a:buSzPts val="1400"/>
              <a:buChar char="■"/>
              <a:defRPr sz="2801"/>
            </a:lvl3pPr>
            <a:lvl4pPr marL="3657509" lvl="3" indent="-634985" rtl="0">
              <a:spcBef>
                <a:spcPts val="0"/>
              </a:spcBef>
              <a:spcAft>
                <a:spcPts val="0"/>
              </a:spcAft>
              <a:buSzPts val="1400"/>
              <a:buChar char="●"/>
              <a:defRPr sz="2801"/>
            </a:lvl4pPr>
            <a:lvl5pPr marL="4571886" lvl="4" indent="-634985" rtl="0">
              <a:spcBef>
                <a:spcPts val="0"/>
              </a:spcBef>
              <a:spcAft>
                <a:spcPts val="0"/>
              </a:spcAft>
              <a:buSzPts val="1400"/>
              <a:buChar char="○"/>
              <a:defRPr sz="2801"/>
            </a:lvl5pPr>
            <a:lvl6pPr marL="5486264" lvl="5" indent="-634985" rtl="0">
              <a:spcBef>
                <a:spcPts val="0"/>
              </a:spcBef>
              <a:spcAft>
                <a:spcPts val="0"/>
              </a:spcAft>
              <a:buSzPts val="1400"/>
              <a:buChar char="■"/>
              <a:defRPr sz="2801"/>
            </a:lvl6pPr>
            <a:lvl7pPr marL="6400640" lvl="6" indent="-634985" rtl="0">
              <a:spcBef>
                <a:spcPts val="0"/>
              </a:spcBef>
              <a:spcAft>
                <a:spcPts val="0"/>
              </a:spcAft>
              <a:buSzPts val="1400"/>
              <a:buChar char="●"/>
              <a:defRPr sz="2801"/>
            </a:lvl7pPr>
            <a:lvl8pPr marL="7315017" lvl="7" indent="-634985" rtl="0">
              <a:spcBef>
                <a:spcPts val="0"/>
              </a:spcBef>
              <a:spcAft>
                <a:spcPts val="0"/>
              </a:spcAft>
              <a:buSzPts val="1400"/>
              <a:buChar char="○"/>
              <a:defRPr sz="2801"/>
            </a:lvl8pPr>
            <a:lvl9pPr marL="8229395" lvl="8" indent="-634985" rtl="0">
              <a:spcBef>
                <a:spcPts val="0"/>
              </a:spcBef>
              <a:spcAft>
                <a:spcPts val="0"/>
              </a:spcAft>
              <a:buSzPts val="1400"/>
              <a:buChar char="■"/>
              <a:defRPr sz="2801"/>
            </a:lvl9pPr>
          </a:lstStyle>
          <a:p>
            <a:endParaRPr/>
          </a:p>
        </p:txBody>
      </p:sp>
    </p:spTree>
    <p:extLst>
      <p:ext uri="{BB962C8B-B14F-4D97-AF65-F5344CB8AC3E}">
        <p14:creationId xmlns:p14="http://schemas.microsoft.com/office/powerpoint/2010/main" val="2100855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97"/>
        <p:cNvGrpSpPr/>
        <p:nvPr/>
      </p:nvGrpSpPr>
      <p:grpSpPr>
        <a:xfrm>
          <a:off x="0" y="0"/>
          <a:ext cx="0" cy="0"/>
          <a:chOff x="0" y="0"/>
          <a:chExt cx="0" cy="0"/>
        </a:xfrm>
      </p:grpSpPr>
      <p:sp>
        <p:nvSpPr>
          <p:cNvPr id="498" name="Google Shape;498;p25"/>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
        <p:nvSpPr>
          <p:cNvPr id="499" name="Google Shape;499;p25"/>
          <p:cNvSpPr txBox="1">
            <a:spLocks noGrp="1"/>
          </p:cNvSpPr>
          <p:nvPr>
            <p:ph type="subTitle" idx="1"/>
          </p:nvPr>
        </p:nvSpPr>
        <p:spPr>
          <a:xfrm>
            <a:off x="1757951" y="677673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0" name="Google Shape;500;p25"/>
          <p:cNvSpPr txBox="1">
            <a:spLocks noGrp="1"/>
          </p:cNvSpPr>
          <p:nvPr>
            <p:ph type="subTitle" idx="2"/>
          </p:nvPr>
        </p:nvSpPr>
        <p:spPr>
          <a:xfrm>
            <a:off x="1426451" y="7480404"/>
            <a:ext cx="35892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1" name="Google Shape;501;p25"/>
          <p:cNvSpPr txBox="1">
            <a:spLocks noGrp="1"/>
          </p:cNvSpPr>
          <p:nvPr>
            <p:ph type="subTitle" idx="3"/>
          </p:nvPr>
        </p:nvSpPr>
        <p:spPr>
          <a:xfrm>
            <a:off x="5891801" y="677673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2" name="Google Shape;502;p25"/>
          <p:cNvSpPr txBox="1">
            <a:spLocks noGrp="1"/>
          </p:cNvSpPr>
          <p:nvPr>
            <p:ph type="subTitle" idx="4"/>
          </p:nvPr>
        </p:nvSpPr>
        <p:spPr>
          <a:xfrm>
            <a:off x="5560301" y="7480404"/>
            <a:ext cx="35892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3" name="Google Shape;503;p25"/>
          <p:cNvSpPr txBox="1">
            <a:spLocks noGrp="1"/>
          </p:cNvSpPr>
          <p:nvPr>
            <p:ph type="subTitle" idx="5"/>
          </p:nvPr>
        </p:nvSpPr>
        <p:spPr>
          <a:xfrm>
            <a:off x="1438500" y="3458900"/>
            <a:ext cx="7717800" cy="122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4534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4"/>
        <p:cNvGrpSpPr/>
        <p:nvPr/>
      </p:nvGrpSpPr>
      <p:grpSpPr>
        <a:xfrm>
          <a:off x="0" y="0"/>
          <a:ext cx="0" cy="0"/>
          <a:chOff x="0" y="0"/>
          <a:chExt cx="0" cy="0"/>
        </a:xfrm>
      </p:grpSpPr>
      <p:sp>
        <p:nvSpPr>
          <p:cNvPr id="505" name="Google Shape;505;p26"/>
          <p:cNvSpPr txBox="1">
            <a:spLocks noGrp="1"/>
          </p:cNvSpPr>
          <p:nvPr>
            <p:ph type="subTitle" idx="1"/>
          </p:nvPr>
        </p:nvSpPr>
        <p:spPr>
          <a:xfrm>
            <a:off x="1987151" y="5669280"/>
            <a:ext cx="4023600" cy="36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1" b="1">
                <a:solidFill>
                  <a:schemeClr val="dk2"/>
                </a:solidFill>
              </a:defRPr>
            </a:lvl1pPr>
            <a:lvl2pPr lvl="1" algn="ctr" rtl="0">
              <a:lnSpc>
                <a:spcPct val="100000"/>
              </a:lnSpc>
              <a:spcBef>
                <a:spcPts val="0"/>
              </a:spcBef>
              <a:spcAft>
                <a:spcPts val="0"/>
              </a:spcAft>
              <a:buNone/>
              <a:defRPr sz="4001" b="1">
                <a:solidFill>
                  <a:schemeClr val="dk2"/>
                </a:solidFill>
              </a:defRPr>
            </a:lvl2pPr>
            <a:lvl3pPr lvl="2" algn="ctr" rtl="0">
              <a:lnSpc>
                <a:spcPct val="100000"/>
              </a:lnSpc>
              <a:spcBef>
                <a:spcPts val="0"/>
              </a:spcBef>
              <a:spcAft>
                <a:spcPts val="0"/>
              </a:spcAft>
              <a:buNone/>
              <a:defRPr sz="4001" b="1">
                <a:solidFill>
                  <a:schemeClr val="dk2"/>
                </a:solidFill>
              </a:defRPr>
            </a:lvl3pPr>
            <a:lvl4pPr lvl="3" algn="ctr" rtl="0">
              <a:lnSpc>
                <a:spcPct val="100000"/>
              </a:lnSpc>
              <a:spcBef>
                <a:spcPts val="0"/>
              </a:spcBef>
              <a:spcAft>
                <a:spcPts val="0"/>
              </a:spcAft>
              <a:buNone/>
              <a:defRPr sz="4001" b="1">
                <a:solidFill>
                  <a:schemeClr val="dk2"/>
                </a:solidFill>
              </a:defRPr>
            </a:lvl4pPr>
            <a:lvl5pPr lvl="4" algn="ctr" rtl="0">
              <a:lnSpc>
                <a:spcPct val="100000"/>
              </a:lnSpc>
              <a:spcBef>
                <a:spcPts val="0"/>
              </a:spcBef>
              <a:spcAft>
                <a:spcPts val="0"/>
              </a:spcAft>
              <a:buNone/>
              <a:defRPr sz="4001" b="1">
                <a:solidFill>
                  <a:schemeClr val="dk2"/>
                </a:solidFill>
              </a:defRPr>
            </a:lvl5pPr>
            <a:lvl6pPr lvl="5" algn="ctr" rtl="0">
              <a:lnSpc>
                <a:spcPct val="100000"/>
              </a:lnSpc>
              <a:spcBef>
                <a:spcPts val="0"/>
              </a:spcBef>
              <a:spcAft>
                <a:spcPts val="0"/>
              </a:spcAft>
              <a:buNone/>
              <a:defRPr sz="4001" b="1">
                <a:solidFill>
                  <a:schemeClr val="dk2"/>
                </a:solidFill>
              </a:defRPr>
            </a:lvl6pPr>
            <a:lvl7pPr lvl="6" algn="ctr" rtl="0">
              <a:lnSpc>
                <a:spcPct val="100000"/>
              </a:lnSpc>
              <a:spcBef>
                <a:spcPts val="0"/>
              </a:spcBef>
              <a:spcAft>
                <a:spcPts val="0"/>
              </a:spcAft>
              <a:buNone/>
              <a:defRPr sz="4001" b="1">
                <a:solidFill>
                  <a:schemeClr val="dk2"/>
                </a:solidFill>
              </a:defRPr>
            </a:lvl7pPr>
            <a:lvl8pPr lvl="7" algn="ctr" rtl="0">
              <a:lnSpc>
                <a:spcPct val="100000"/>
              </a:lnSpc>
              <a:spcBef>
                <a:spcPts val="0"/>
              </a:spcBef>
              <a:spcAft>
                <a:spcPts val="0"/>
              </a:spcAft>
              <a:buNone/>
              <a:defRPr sz="4001" b="1">
                <a:solidFill>
                  <a:schemeClr val="dk2"/>
                </a:solidFill>
              </a:defRPr>
            </a:lvl8pPr>
            <a:lvl9pPr lvl="8" algn="ctr" rtl="0">
              <a:lnSpc>
                <a:spcPct val="100000"/>
              </a:lnSpc>
              <a:spcBef>
                <a:spcPts val="0"/>
              </a:spcBef>
              <a:spcAft>
                <a:spcPts val="0"/>
              </a:spcAft>
              <a:buNone/>
              <a:defRPr sz="4001" b="1">
                <a:solidFill>
                  <a:schemeClr val="dk2"/>
                </a:solidFill>
              </a:defRPr>
            </a:lvl9pPr>
          </a:lstStyle>
          <a:p>
            <a:endParaRPr/>
          </a:p>
        </p:txBody>
      </p:sp>
      <p:sp>
        <p:nvSpPr>
          <p:cNvPr id="506" name="Google Shape;506;p26"/>
          <p:cNvSpPr txBox="1">
            <a:spLocks noGrp="1"/>
          </p:cNvSpPr>
          <p:nvPr>
            <p:ph type="subTitle" idx="2"/>
          </p:nvPr>
        </p:nvSpPr>
        <p:spPr>
          <a:xfrm>
            <a:off x="1987151" y="6550924"/>
            <a:ext cx="40236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lnSpc>
                <a:spcPct val="100000"/>
              </a:lnSpc>
              <a:spcBef>
                <a:spcPts val="0"/>
              </a:spcBef>
              <a:spcAft>
                <a:spcPts val="0"/>
              </a:spcAft>
              <a:buNone/>
              <a:defRPr sz="3200"/>
            </a:lvl2pPr>
            <a:lvl3pPr lvl="2" algn="ctr" rtl="0">
              <a:lnSpc>
                <a:spcPct val="100000"/>
              </a:lnSpc>
              <a:spcBef>
                <a:spcPts val="0"/>
              </a:spcBef>
              <a:spcAft>
                <a:spcPts val="0"/>
              </a:spcAft>
              <a:buNone/>
              <a:defRPr sz="3200"/>
            </a:lvl3pPr>
            <a:lvl4pPr lvl="3" algn="ctr" rtl="0">
              <a:lnSpc>
                <a:spcPct val="100000"/>
              </a:lnSpc>
              <a:spcBef>
                <a:spcPts val="0"/>
              </a:spcBef>
              <a:spcAft>
                <a:spcPts val="0"/>
              </a:spcAft>
              <a:buNone/>
              <a:defRPr sz="3200"/>
            </a:lvl4pPr>
            <a:lvl5pPr lvl="4" algn="ctr" rtl="0">
              <a:lnSpc>
                <a:spcPct val="100000"/>
              </a:lnSpc>
              <a:spcBef>
                <a:spcPts val="0"/>
              </a:spcBef>
              <a:spcAft>
                <a:spcPts val="0"/>
              </a:spcAft>
              <a:buNone/>
              <a:defRPr sz="3200"/>
            </a:lvl5pPr>
            <a:lvl6pPr lvl="5" algn="ctr" rtl="0">
              <a:lnSpc>
                <a:spcPct val="100000"/>
              </a:lnSpc>
              <a:spcBef>
                <a:spcPts val="0"/>
              </a:spcBef>
              <a:spcAft>
                <a:spcPts val="0"/>
              </a:spcAft>
              <a:buNone/>
              <a:defRPr sz="3200"/>
            </a:lvl6pPr>
            <a:lvl7pPr lvl="6" algn="ctr" rtl="0">
              <a:lnSpc>
                <a:spcPct val="100000"/>
              </a:lnSpc>
              <a:spcBef>
                <a:spcPts val="0"/>
              </a:spcBef>
              <a:spcAft>
                <a:spcPts val="0"/>
              </a:spcAft>
              <a:buNone/>
              <a:defRPr sz="3200"/>
            </a:lvl7pPr>
            <a:lvl8pPr lvl="7" algn="ctr" rtl="0">
              <a:lnSpc>
                <a:spcPct val="100000"/>
              </a:lnSpc>
              <a:spcBef>
                <a:spcPts val="0"/>
              </a:spcBef>
              <a:spcAft>
                <a:spcPts val="0"/>
              </a:spcAft>
              <a:buNone/>
              <a:defRPr sz="3200"/>
            </a:lvl8pPr>
            <a:lvl9pPr lvl="8" algn="ctr" rtl="0">
              <a:lnSpc>
                <a:spcPct val="100000"/>
              </a:lnSpc>
              <a:spcBef>
                <a:spcPts val="0"/>
              </a:spcBef>
              <a:spcAft>
                <a:spcPts val="0"/>
              </a:spcAft>
              <a:buNone/>
              <a:defRPr sz="3200"/>
            </a:lvl9pPr>
          </a:lstStyle>
          <a:p>
            <a:endParaRPr/>
          </a:p>
        </p:txBody>
      </p:sp>
      <p:sp>
        <p:nvSpPr>
          <p:cNvPr id="507" name="Google Shape;507;p26"/>
          <p:cNvSpPr txBox="1">
            <a:spLocks noGrp="1"/>
          </p:cNvSpPr>
          <p:nvPr>
            <p:ph type="subTitle" idx="3"/>
          </p:nvPr>
        </p:nvSpPr>
        <p:spPr>
          <a:xfrm>
            <a:off x="7132200" y="5669280"/>
            <a:ext cx="4023600" cy="36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1" b="1">
                <a:solidFill>
                  <a:schemeClr val="dk2"/>
                </a:solidFill>
              </a:defRPr>
            </a:lvl1pPr>
            <a:lvl2pPr lvl="1" algn="ctr" rtl="0">
              <a:lnSpc>
                <a:spcPct val="100000"/>
              </a:lnSpc>
              <a:spcBef>
                <a:spcPts val="0"/>
              </a:spcBef>
              <a:spcAft>
                <a:spcPts val="0"/>
              </a:spcAft>
              <a:buNone/>
              <a:defRPr sz="4001" b="1">
                <a:solidFill>
                  <a:schemeClr val="dk2"/>
                </a:solidFill>
              </a:defRPr>
            </a:lvl2pPr>
            <a:lvl3pPr lvl="2" algn="ctr" rtl="0">
              <a:lnSpc>
                <a:spcPct val="100000"/>
              </a:lnSpc>
              <a:spcBef>
                <a:spcPts val="0"/>
              </a:spcBef>
              <a:spcAft>
                <a:spcPts val="0"/>
              </a:spcAft>
              <a:buNone/>
              <a:defRPr sz="4001" b="1">
                <a:solidFill>
                  <a:schemeClr val="dk2"/>
                </a:solidFill>
              </a:defRPr>
            </a:lvl3pPr>
            <a:lvl4pPr lvl="3" algn="ctr" rtl="0">
              <a:lnSpc>
                <a:spcPct val="100000"/>
              </a:lnSpc>
              <a:spcBef>
                <a:spcPts val="0"/>
              </a:spcBef>
              <a:spcAft>
                <a:spcPts val="0"/>
              </a:spcAft>
              <a:buNone/>
              <a:defRPr sz="4001" b="1">
                <a:solidFill>
                  <a:schemeClr val="dk2"/>
                </a:solidFill>
              </a:defRPr>
            </a:lvl4pPr>
            <a:lvl5pPr lvl="4" algn="ctr" rtl="0">
              <a:lnSpc>
                <a:spcPct val="100000"/>
              </a:lnSpc>
              <a:spcBef>
                <a:spcPts val="0"/>
              </a:spcBef>
              <a:spcAft>
                <a:spcPts val="0"/>
              </a:spcAft>
              <a:buNone/>
              <a:defRPr sz="4001" b="1">
                <a:solidFill>
                  <a:schemeClr val="dk2"/>
                </a:solidFill>
              </a:defRPr>
            </a:lvl5pPr>
            <a:lvl6pPr lvl="5" algn="ctr" rtl="0">
              <a:lnSpc>
                <a:spcPct val="100000"/>
              </a:lnSpc>
              <a:spcBef>
                <a:spcPts val="0"/>
              </a:spcBef>
              <a:spcAft>
                <a:spcPts val="0"/>
              </a:spcAft>
              <a:buNone/>
              <a:defRPr sz="4001" b="1">
                <a:solidFill>
                  <a:schemeClr val="dk2"/>
                </a:solidFill>
              </a:defRPr>
            </a:lvl6pPr>
            <a:lvl7pPr lvl="6" algn="ctr" rtl="0">
              <a:lnSpc>
                <a:spcPct val="100000"/>
              </a:lnSpc>
              <a:spcBef>
                <a:spcPts val="0"/>
              </a:spcBef>
              <a:spcAft>
                <a:spcPts val="0"/>
              </a:spcAft>
              <a:buNone/>
              <a:defRPr sz="4001" b="1">
                <a:solidFill>
                  <a:schemeClr val="dk2"/>
                </a:solidFill>
              </a:defRPr>
            </a:lvl7pPr>
            <a:lvl8pPr lvl="7" algn="ctr" rtl="0">
              <a:lnSpc>
                <a:spcPct val="100000"/>
              </a:lnSpc>
              <a:spcBef>
                <a:spcPts val="0"/>
              </a:spcBef>
              <a:spcAft>
                <a:spcPts val="0"/>
              </a:spcAft>
              <a:buNone/>
              <a:defRPr sz="4001" b="1">
                <a:solidFill>
                  <a:schemeClr val="dk2"/>
                </a:solidFill>
              </a:defRPr>
            </a:lvl8pPr>
            <a:lvl9pPr lvl="8" algn="ctr" rtl="0">
              <a:lnSpc>
                <a:spcPct val="100000"/>
              </a:lnSpc>
              <a:spcBef>
                <a:spcPts val="0"/>
              </a:spcBef>
              <a:spcAft>
                <a:spcPts val="0"/>
              </a:spcAft>
              <a:buNone/>
              <a:defRPr sz="4001" b="1">
                <a:solidFill>
                  <a:schemeClr val="dk2"/>
                </a:solidFill>
              </a:defRPr>
            </a:lvl9pPr>
          </a:lstStyle>
          <a:p>
            <a:endParaRPr/>
          </a:p>
        </p:txBody>
      </p:sp>
      <p:sp>
        <p:nvSpPr>
          <p:cNvPr id="508" name="Google Shape;508;p26"/>
          <p:cNvSpPr txBox="1">
            <a:spLocks noGrp="1"/>
          </p:cNvSpPr>
          <p:nvPr>
            <p:ph type="subTitle" idx="4"/>
          </p:nvPr>
        </p:nvSpPr>
        <p:spPr>
          <a:xfrm>
            <a:off x="7132200" y="6550914"/>
            <a:ext cx="40236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lnSpc>
                <a:spcPct val="100000"/>
              </a:lnSpc>
              <a:spcBef>
                <a:spcPts val="0"/>
              </a:spcBef>
              <a:spcAft>
                <a:spcPts val="0"/>
              </a:spcAft>
              <a:buNone/>
              <a:defRPr sz="3200"/>
            </a:lvl2pPr>
            <a:lvl3pPr lvl="2" algn="ctr" rtl="0">
              <a:lnSpc>
                <a:spcPct val="100000"/>
              </a:lnSpc>
              <a:spcBef>
                <a:spcPts val="0"/>
              </a:spcBef>
              <a:spcAft>
                <a:spcPts val="0"/>
              </a:spcAft>
              <a:buNone/>
              <a:defRPr sz="3200"/>
            </a:lvl3pPr>
            <a:lvl4pPr lvl="3" algn="ctr" rtl="0">
              <a:lnSpc>
                <a:spcPct val="100000"/>
              </a:lnSpc>
              <a:spcBef>
                <a:spcPts val="0"/>
              </a:spcBef>
              <a:spcAft>
                <a:spcPts val="0"/>
              </a:spcAft>
              <a:buNone/>
              <a:defRPr sz="3200"/>
            </a:lvl4pPr>
            <a:lvl5pPr lvl="4" algn="ctr" rtl="0">
              <a:lnSpc>
                <a:spcPct val="100000"/>
              </a:lnSpc>
              <a:spcBef>
                <a:spcPts val="0"/>
              </a:spcBef>
              <a:spcAft>
                <a:spcPts val="0"/>
              </a:spcAft>
              <a:buNone/>
              <a:defRPr sz="3200"/>
            </a:lvl5pPr>
            <a:lvl6pPr lvl="5" algn="ctr" rtl="0">
              <a:lnSpc>
                <a:spcPct val="100000"/>
              </a:lnSpc>
              <a:spcBef>
                <a:spcPts val="0"/>
              </a:spcBef>
              <a:spcAft>
                <a:spcPts val="0"/>
              </a:spcAft>
              <a:buNone/>
              <a:defRPr sz="3200"/>
            </a:lvl6pPr>
            <a:lvl7pPr lvl="6" algn="ctr" rtl="0">
              <a:lnSpc>
                <a:spcPct val="100000"/>
              </a:lnSpc>
              <a:spcBef>
                <a:spcPts val="0"/>
              </a:spcBef>
              <a:spcAft>
                <a:spcPts val="0"/>
              </a:spcAft>
              <a:buNone/>
              <a:defRPr sz="3200"/>
            </a:lvl7pPr>
            <a:lvl8pPr lvl="7" algn="ctr" rtl="0">
              <a:lnSpc>
                <a:spcPct val="100000"/>
              </a:lnSpc>
              <a:spcBef>
                <a:spcPts val="0"/>
              </a:spcBef>
              <a:spcAft>
                <a:spcPts val="0"/>
              </a:spcAft>
              <a:buNone/>
              <a:defRPr sz="3200"/>
            </a:lvl8pPr>
            <a:lvl9pPr lvl="8" algn="ctr" rtl="0">
              <a:lnSpc>
                <a:spcPct val="100000"/>
              </a:lnSpc>
              <a:spcBef>
                <a:spcPts val="0"/>
              </a:spcBef>
              <a:spcAft>
                <a:spcPts val="0"/>
              </a:spcAft>
              <a:buNone/>
              <a:defRPr sz="3200"/>
            </a:lvl9pPr>
          </a:lstStyle>
          <a:p>
            <a:endParaRPr/>
          </a:p>
        </p:txBody>
      </p:sp>
      <p:sp>
        <p:nvSpPr>
          <p:cNvPr id="509" name="Google Shape;509;p26"/>
          <p:cNvSpPr txBox="1">
            <a:spLocks noGrp="1"/>
          </p:cNvSpPr>
          <p:nvPr>
            <p:ph type="subTitle" idx="5"/>
          </p:nvPr>
        </p:nvSpPr>
        <p:spPr>
          <a:xfrm>
            <a:off x="12277214" y="5669280"/>
            <a:ext cx="4023600" cy="36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1" b="1">
                <a:solidFill>
                  <a:schemeClr val="dk2"/>
                </a:solidFill>
              </a:defRPr>
            </a:lvl1pPr>
            <a:lvl2pPr lvl="1" algn="ctr" rtl="0">
              <a:lnSpc>
                <a:spcPct val="100000"/>
              </a:lnSpc>
              <a:spcBef>
                <a:spcPts val="0"/>
              </a:spcBef>
              <a:spcAft>
                <a:spcPts val="0"/>
              </a:spcAft>
              <a:buNone/>
              <a:defRPr sz="4001" b="1">
                <a:solidFill>
                  <a:schemeClr val="dk2"/>
                </a:solidFill>
              </a:defRPr>
            </a:lvl2pPr>
            <a:lvl3pPr lvl="2" algn="ctr" rtl="0">
              <a:lnSpc>
                <a:spcPct val="100000"/>
              </a:lnSpc>
              <a:spcBef>
                <a:spcPts val="0"/>
              </a:spcBef>
              <a:spcAft>
                <a:spcPts val="0"/>
              </a:spcAft>
              <a:buNone/>
              <a:defRPr sz="4001" b="1">
                <a:solidFill>
                  <a:schemeClr val="dk2"/>
                </a:solidFill>
              </a:defRPr>
            </a:lvl3pPr>
            <a:lvl4pPr lvl="3" algn="ctr" rtl="0">
              <a:lnSpc>
                <a:spcPct val="100000"/>
              </a:lnSpc>
              <a:spcBef>
                <a:spcPts val="0"/>
              </a:spcBef>
              <a:spcAft>
                <a:spcPts val="0"/>
              </a:spcAft>
              <a:buNone/>
              <a:defRPr sz="4001" b="1">
                <a:solidFill>
                  <a:schemeClr val="dk2"/>
                </a:solidFill>
              </a:defRPr>
            </a:lvl4pPr>
            <a:lvl5pPr lvl="4" algn="ctr" rtl="0">
              <a:lnSpc>
                <a:spcPct val="100000"/>
              </a:lnSpc>
              <a:spcBef>
                <a:spcPts val="0"/>
              </a:spcBef>
              <a:spcAft>
                <a:spcPts val="0"/>
              </a:spcAft>
              <a:buNone/>
              <a:defRPr sz="4001" b="1">
                <a:solidFill>
                  <a:schemeClr val="dk2"/>
                </a:solidFill>
              </a:defRPr>
            </a:lvl5pPr>
            <a:lvl6pPr lvl="5" algn="ctr" rtl="0">
              <a:lnSpc>
                <a:spcPct val="100000"/>
              </a:lnSpc>
              <a:spcBef>
                <a:spcPts val="0"/>
              </a:spcBef>
              <a:spcAft>
                <a:spcPts val="0"/>
              </a:spcAft>
              <a:buNone/>
              <a:defRPr sz="4001" b="1">
                <a:solidFill>
                  <a:schemeClr val="dk2"/>
                </a:solidFill>
              </a:defRPr>
            </a:lvl6pPr>
            <a:lvl7pPr lvl="6" algn="ctr" rtl="0">
              <a:lnSpc>
                <a:spcPct val="100000"/>
              </a:lnSpc>
              <a:spcBef>
                <a:spcPts val="0"/>
              </a:spcBef>
              <a:spcAft>
                <a:spcPts val="0"/>
              </a:spcAft>
              <a:buNone/>
              <a:defRPr sz="4001" b="1">
                <a:solidFill>
                  <a:schemeClr val="dk2"/>
                </a:solidFill>
              </a:defRPr>
            </a:lvl7pPr>
            <a:lvl8pPr lvl="7" algn="ctr" rtl="0">
              <a:lnSpc>
                <a:spcPct val="100000"/>
              </a:lnSpc>
              <a:spcBef>
                <a:spcPts val="0"/>
              </a:spcBef>
              <a:spcAft>
                <a:spcPts val="0"/>
              </a:spcAft>
              <a:buNone/>
              <a:defRPr sz="4001" b="1">
                <a:solidFill>
                  <a:schemeClr val="dk2"/>
                </a:solidFill>
              </a:defRPr>
            </a:lvl8pPr>
            <a:lvl9pPr lvl="8" algn="ctr" rtl="0">
              <a:lnSpc>
                <a:spcPct val="100000"/>
              </a:lnSpc>
              <a:spcBef>
                <a:spcPts val="0"/>
              </a:spcBef>
              <a:spcAft>
                <a:spcPts val="0"/>
              </a:spcAft>
              <a:buNone/>
              <a:defRPr sz="4001" b="1">
                <a:solidFill>
                  <a:schemeClr val="dk2"/>
                </a:solidFill>
              </a:defRPr>
            </a:lvl9pPr>
          </a:lstStyle>
          <a:p>
            <a:endParaRPr/>
          </a:p>
        </p:txBody>
      </p:sp>
      <p:sp>
        <p:nvSpPr>
          <p:cNvPr id="510" name="Google Shape;510;p26"/>
          <p:cNvSpPr txBox="1">
            <a:spLocks noGrp="1"/>
          </p:cNvSpPr>
          <p:nvPr>
            <p:ph type="subTitle" idx="6"/>
          </p:nvPr>
        </p:nvSpPr>
        <p:spPr>
          <a:xfrm>
            <a:off x="12277214" y="6550914"/>
            <a:ext cx="40236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lnSpc>
                <a:spcPct val="100000"/>
              </a:lnSpc>
              <a:spcBef>
                <a:spcPts val="0"/>
              </a:spcBef>
              <a:spcAft>
                <a:spcPts val="0"/>
              </a:spcAft>
              <a:buNone/>
              <a:defRPr sz="3200"/>
            </a:lvl2pPr>
            <a:lvl3pPr lvl="2" algn="ctr" rtl="0">
              <a:lnSpc>
                <a:spcPct val="100000"/>
              </a:lnSpc>
              <a:spcBef>
                <a:spcPts val="0"/>
              </a:spcBef>
              <a:spcAft>
                <a:spcPts val="0"/>
              </a:spcAft>
              <a:buNone/>
              <a:defRPr sz="3200"/>
            </a:lvl3pPr>
            <a:lvl4pPr lvl="3" algn="ctr" rtl="0">
              <a:lnSpc>
                <a:spcPct val="100000"/>
              </a:lnSpc>
              <a:spcBef>
                <a:spcPts val="0"/>
              </a:spcBef>
              <a:spcAft>
                <a:spcPts val="0"/>
              </a:spcAft>
              <a:buNone/>
              <a:defRPr sz="3200"/>
            </a:lvl4pPr>
            <a:lvl5pPr lvl="4" algn="ctr" rtl="0">
              <a:lnSpc>
                <a:spcPct val="100000"/>
              </a:lnSpc>
              <a:spcBef>
                <a:spcPts val="0"/>
              </a:spcBef>
              <a:spcAft>
                <a:spcPts val="0"/>
              </a:spcAft>
              <a:buNone/>
              <a:defRPr sz="3200"/>
            </a:lvl5pPr>
            <a:lvl6pPr lvl="5" algn="ctr" rtl="0">
              <a:lnSpc>
                <a:spcPct val="100000"/>
              </a:lnSpc>
              <a:spcBef>
                <a:spcPts val="0"/>
              </a:spcBef>
              <a:spcAft>
                <a:spcPts val="0"/>
              </a:spcAft>
              <a:buNone/>
              <a:defRPr sz="3200"/>
            </a:lvl6pPr>
            <a:lvl7pPr lvl="6" algn="ctr" rtl="0">
              <a:lnSpc>
                <a:spcPct val="100000"/>
              </a:lnSpc>
              <a:spcBef>
                <a:spcPts val="0"/>
              </a:spcBef>
              <a:spcAft>
                <a:spcPts val="0"/>
              </a:spcAft>
              <a:buNone/>
              <a:defRPr sz="3200"/>
            </a:lvl7pPr>
            <a:lvl8pPr lvl="7" algn="ctr" rtl="0">
              <a:lnSpc>
                <a:spcPct val="100000"/>
              </a:lnSpc>
              <a:spcBef>
                <a:spcPts val="0"/>
              </a:spcBef>
              <a:spcAft>
                <a:spcPts val="0"/>
              </a:spcAft>
              <a:buNone/>
              <a:defRPr sz="3200"/>
            </a:lvl8pPr>
            <a:lvl9pPr lvl="8" algn="ctr" rtl="0">
              <a:lnSpc>
                <a:spcPct val="100000"/>
              </a:lnSpc>
              <a:spcBef>
                <a:spcPts val="0"/>
              </a:spcBef>
              <a:spcAft>
                <a:spcPts val="0"/>
              </a:spcAft>
              <a:buNone/>
              <a:defRPr sz="3200"/>
            </a:lvl9pPr>
          </a:lstStyle>
          <a:p>
            <a:endParaRPr/>
          </a:p>
        </p:txBody>
      </p:sp>
      <p:sp>
        <p:nvSpPr>
          <p:cNvPr id="511" name="Google Shape;511;p26"/>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Tree>
    <p:extLst>
      <p:ext uri="{BB962C8B-B14F-4D97-AF65-F5344CB8AC3E}">
        <p14:creationId xmlns:p14="http://schemas.microsoft.com/office/powerpoint/2010/main" val="296635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12"/>
        <p:cNvGrpSpPr/>
        <p:nvPr/>
      </p:nvGrpSpPr>
      <p:grpSpPr>
        <a:xfrm>
          <a:off x="0" y="0"/>
          <a:ext cx="0" cy="0"/>
          <a:chOff x="0" y="0"/>
          <a:chExt cx="0" cy="0"/>
        </a:xfrm>
      </p:grpSpPr>
      <p:sp>
        <p:nvSpPr>
          <p:cNvPr id="513" name="Google Shape;513;p27"/>
          <p:cNvSpPr txBox="1">
            <a:spLocks noGrp="1"/>
          </p:cNvSpPr>
          <p:nvPr>
            <p:ph type="subTitle" idx="1"/>
          </p:nvPr>
        </p:nvSpPr>
        <p:spPr>
          <a:xfrm>
            <a:off x="3194558" y="2989001"/>
            <a:ext cx="2871000" cy="44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4" name="Google Shape;514;p27"/>
          <p:cNvSpPr txBox="1">
            <a:spLocks noGrp="1"/>
          </p:cNvSpPr>
          <p:nvPr>
            <p:ph type="subTitle" idx="2"/>
          </p:nvPr>
        </p:nvSpPr>
        <p:spPr>
          <a:xfrm>
            <a:off x="2682158" y="3671201"/>
            <a:ext cx="3383400" cy="9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5" name="Google Shape;515;p27"/>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
        <p:nvSpPr>
          <p:cNvPr id="516" name="Google Shape;516;p27"/>
          <p:cNvSpPr txBox="1">
            <a:spLocks noGrp="1"/>
          </p:cNvSpPr>
          <p:nvPr>
            <p:ph type="subTitle" idx="3"/>
          </p:nvPr>
        </p:nvSpPr>
        <p:spPr>
          <a:xfrm>
            <a:off x="3194558" y="6494177"/>
            <a:ext cx="2871000" cy="44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7" name="Google Shape;517;p27"/>
          <p:cNvSpPr txBox="1">
            <a:spLocks noGrp="1"/>
          </p:cNvSpPr>
          <p:nvPr>
            <p:ph type="subTitle" idx="4"/>
          </p:nvPr>
        </p:nvSpPr>
        <p:spPr>
          <a:xfrm>
            <a:off x="2682158" y="7176401"/>
            <a:ext cx="3383400" cy="9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8" name="Google Shape;518;p27"/>
          <p:cNvSpPr txBox="1">
            <a:spLocks noGrp="1"/>
          </p:cNvSpPr>
          <p:nvPr>
            <p:ph type="subTitle" idx="5"/>
          </p:nvPr>
        </p:nvSpPr>
        <p:spPr>
          <a:xfrm>
            <a:off x="12226208" y="2988977"/>
            <a:ext cx="2871000" cy="4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9" name="Google Shape;519;p27"/>
          <p:cNvSpPr txBox="1">
            <a:spLocks noGrp="1"/>
          </p:cNvSpPr>
          <p:nvPr>
            <p:ph type="subTitle" idx="6"/>
          </p:nvPr>
        </p:nvSpPr>
        <p:spPr>
          <a:xfrm>
            <a:off x="12226208" y="3671201"/>
            <a:ext cx="3383400" cy="9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0" name="Google Shape;520;p27"/>
          <p:cNvSpPr txBox="1">
            <a:spLocks noGrp="1"/>
          </p:cNvSpPr>
          <p:nvPr>
            <p:ph type="subTitle" idx="7"/>
          </p:nvPr>
        </p:nvSpPr>
        <p:spPr>
          <a:xfrm>
            <a:off x="12226208" y="6494177"/>
            <a:ext cx="2871000" cy="4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1" name="Google Shape;521;p27"/>
          <p:cNvSpPr txBox="1">
            <a:spLocks noGrp="1"/>
          </p:cNvSpPr>
          <p:nvPr>
            <p:ph type="subTitle" idx="8"/>
          </p:nvPr>
        </p:nvSpPr>
        <p:spPr>
          <a:xfrm>
            <a:off x="12226208" y="7176401"/>
            <a:ext cx="3383400" cy="9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99704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ive columns 1">
  <p:cSld name="Title and five columns 1">
    <p:spTree>
      <p:nvGrpSpPr>
        <p:cNvPr id="1" name="Shape 522"/>
        <p:cNvGrpSpPr/>
        <p:nvPr/>
      </p:nvGrpSpPr>
      <p:grpSpPr>
        <a:xfrm>
          <a:off x="0" y="0"/>
          <a:ext cx="0" cy="0"/>
          <a:chOff x="0" y="0"/>
          <a:chExt cx="0" cy="0"/>
        </a:xfrm>
      </p:grpSpPr>
      <p:sp>
        <p:nvSpPr>
          <p:cNvPr id="523" name="Google Shape;523;p28"/>
          <p:cNvSpPr txBox="1">
            <a:spLocks noGrp="1"/>
          </p:cNvSpPr>
          <p:nvPr>
            <p:ph type="subTitle" idx="1"/>
          </p:nvPr>
        </p:nvSpPr>
        <p:spPr>
          <a:xfrm>
            <a:off x="1503276" y="540317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4" name="Google Shape;524;p28"/>
          <p:cNvSpPr txBox="1">
            <a:spLocks noGrp="1"/>
          </p:cNvSpPr>
          <p:nvPr>
            <p:ph type="subTitle" idx="2"/>
          </p:nvPr>
        </p:nvSpPr>
        <p:spPr>
          <a:xfrm>
            <a:off x="1503276" y="6197318"/>
            <a:ext cx="2926200" cy="80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5" name="Google Shape;525;p28"/>
          <p:cNvSpPr txBox="1">
            <a:spLocks noGrp="1"/>
          </p:cNvSpPr>
          <p:nvPr>
            <p:ph type="subTitle" idx="3"/>
          </p:nvPr>
        </p:nvSpPr>
        <p:spPr>
          <a:xfrm>
            <a:off x="4592120" y="540317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6" name="Google Shape;526;p28"/>
          <p:cNvSpPr txBox="1">
            <a:spLocks noGrp="1"/>
          </p:cNvSpPr>
          <p:nvPr>
            <p:ph type="subTitle" idx="4"/>
          </p:nvPr>
        </p:nvSpPr>
        <p:spPr>
          <a:xfrm>
            <a:off x="4592120" y="6197318"/>
            <a:ext cx="2926200" cy="80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7" name="Google Shape;527;p28"/>
          <p:cNvSpPr txBox="1">
            <a:spLocks noGrp="1"/>
          </p:cNvSpPr>
          <p:nvPr>
            <p:ph type="subTitle" idx="5"/>
          </p:nvPr>
        </p:nvSpPr>
        <p:spPr>
          <a:xfrm>
            <a:off x="7680965" y="540317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8" name="Google Shape;528;p28"/>
          <p:cNvSpPr txBox="1">
            <a:spLocks noGrp="1"/>
          </p:cNvSpPr>
          <p:nvPr>
            <p:ph type="subTitle" idx="6"/>
          </p:nvPr>
        </p:nvSpPr>
        <p:spPr>
          <a:xfrm>
            <a:off x="7680965" y="6197318"/>
            <a:ext cx="2926200" cy="80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9" name="Google Shape;529;p28"/>
          <p:cNvSpPr txBox="1">
            <a:spLocks noGrp="1"/>
          </p:cNvSpPr>
          <p:nvPr>
            <p:ph type="subTitle" idx="7"/>
          </p:nvPr>
        </p:nvSpPr>
        <p:spPr>
          <a:xfrm>
            <a:off x="10769810" y="540317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0" name="Google Shape;530;p28"/>
          <p:cNvSpPr txBox="1">
            <a:spLocks noGrp="1"/>
          </p:cNvSpPr>
          <p:nvPr>
            <p:ph type="subTitle" idx="8"/>
          </p:nvPr>
        </p:nvSpPr>
        <p:spPr>
          <a:xfrm>
            <a:off x="10769810" y="6197318"/>
            <a:ext cx="2926200" cy="80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1" name="Google Shape;531;p28"/>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
        <p:nvSpPr>
          <p:cNvPr id="532" name="Google Shape;532;p28"/>
          <p:cNvSpPr txBox="1">
            <a:spLocks noGrp="1"/>
          </p:cNvSpPr>
          <p:nvPr>
            <p:ph type="subTitle" idx="9"/>
          </p:nvPr>
        </p:nvSpPr>
        <p:spPr>
          <a:xfrm>
            <a:off x="13858655" y="540317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3" name="Google Shape;533;p28"/>
          <p:cNvSpPr txBox="1">
            <a:spLocks noGrp="1"/>
          </p:cNvSpPr>
          <p:nvPr>
            <p:ph type="subTitle" idx="13"/>
          </p:nvPr>
        </p:nvSpPr>
        <p:spPr>
          <a:xfrm>
            <a:off x="13858655" y="6197318"/>
            <a:ext cx="2926200" cy="80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6619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534"/>
        <p:cNvGrpSpPr/>
        <p:nvPr/>
      </p:nvGrpSpPr>
      <p:grpSpPr>
        <a:xfrm>
          <a:off x="0" y="0"/>
          <a:ext cx="0" cy="0"/>
          <a:chOff x="0" y="0"/>
          <a:chExt cx="0" cy="0"/>
        </a:xfrm>
      </p:grpSpPr>
      <p:sp>
        <p:nvSpPr>
          <p:cNvPr id="535" name="Google Shape;535;p29"/>
          <p:cNvSpPr txBox="1">
            <a:spLocks noGrp="1"/>
          </p:cNvSpPr>
          <p:nvPr>
            <p:ph type="subTitle" idx="1"/>
          </p:nvPr>
        </p:nvSpPr>
        <p:spPr>
          <a:xfrm>
            <a:off x="2536451" y="3757313"/>
            <a:ext cx="29262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6" name="Google Shape;536;p29"/>
          <p:cNvSpPr txBox="1">
            <a:spLocks noGrp="1"/>
          </p:cNvSpPr>
          <p:nvPr>
            <p:ph type="subTitle" idx="2"/>
          </p:nvPr>
        </p:nvSpPr>
        <p:spPr>
          <a:xfrm>
            <a:off x="2208251" y="4556231"/>
            <a:ext cx="35826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7" name="Google Shape;537;p29"/>
          <p:cNvSpPr txBox="1">
            <a:spLocks noGrp="1"/>
          </p:cNvSpPr>
          <p:nvPr>
            <p:ph type="subTitle" idx="3"/>
          </p:nvPr>
        </p:nvSpPr>
        <p:spPr>
          <a:xfrm>
            <a:off x="7680900" y="3757313"/>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8" name="Google Shape;538;p29"/>
          <p:cNvSpPr txBox="1">
            <a:spLocks noGrp="1"/>
          </p:cNvSpPr>
          <p:nvPr>
            <p:ph type="subTitle" idx="4"/>
          </p:nvPr>
        </p:nvSpPr>
        <p:spPr>
          <a:xfrm>
            <a:off x="7349400" y="4556231"/>
            <a:ext cx="35892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9" name="Google Shape;539;p29"/>
          <p:cNvSpPr txBox="1">
            <a:spLocks noGrp="1"/>
          </p:cNvSpPr>
          <p:nvPr>
            <p:ph type="subTitle" idx="5"/>
          </p:nvPr>
        </p:nvSpPr>
        <p:spPr>
          <a:xfrm>
            <a:off x="12824963" y="3757313"/>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0" name="Google Shape;540;p29"/>
          <p:cNvSpPr txBox="1">
            <a:spLocks noGrp="1"/>
          </p:cNvSpPr>
          <p:nvPr>
            <p:ph type="subTitle" idx="6"/>
          </p:nvPr>
        </p:nvSpPr>
        <p:spPr>
          <a:xfrm>
            <a:off x="12493463" y="4556231"/>
            <a:ext cx="35892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1" name="Google Shape;541;p29"/>
          <p:cNvSpPr txBox="1">
            <a:spLocks noGrp="1"/>
          </p:cNvSpPr>
          <p:nvPr>
            <p:ph type="subTitle" idx="7"/>
          </p:nvPr>
        </p:nvSpPr>
        <p:spPr>
          <a:xfrm>
            <a:off x="2536451" y="744348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2" name="Google Shape;542;p29"/>
          <p:cNvSpPr txBox="1">
            <a:spLocks noGrp="1"/>
          </p:cNvSpPr>
          <p:nvPr>
            <p:ph type="subTitle" idx="8"/>
          </p:nvPr>
        </p:nvSpPr>
        <p:spPr>
          <a:xfrm>
            <a:off x="2204951" y="8247380"/>
            <a:ext cx="35892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3" name="Google Shape;543;p29"/>
          <p:cNvSpPr txBox="1">
            <a:spLocks noGrp="1"/>
          </p:cNvSpPr>
          <p:nvPr>
            <p:ph type="subTitle" idx="9"/>
          </p:nvPr>
        </p:nvSpPr>
        <p:spPr>
          <a:xfrm>
            <a:off x="7680707" y="744348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4" name="Google Shape;544;p29"/>
          <p:cNvSpPr txBox="1">
            <a:spLocks noGrp="1"/>
          </p:cNvSpPr>
          <p:nvPr>
            <p:ph type="subTitle" idx="13"/>
          </p:nvPr>
        </p:nvSpPr>
        <p:spPr>
          <a:xfrm>
            <a:off x="7349400" y="8247380"/>
            <a:ext cx="35892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5" name="Google Shape;545;p29"/>
          <p:cNvSpPr txBox="1">
            <a:spLocks noGrp="1"/>
          </p:cNvSpPr>
          <p:nvPr>
            <p:ph type="subTitle" idx="14"/>
          </p:nvPr>
        </p:nvSpPr>
        <p:spPr>
          <a:xfrm>
            <a:off x="12824963" y="744348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6" name="Google Shape;546;p29"/>
          <p:cNvSpPr txBox="1">
            <a:spLocks noGrp="1"/>
          </p:cNvSpPr>
          <p:nvPr>
            <p:ph type="subTitle" idx="15"/>
          </p:nvPr>
        </p:nvSpPr>
        <p:spPr>
          <a:xfrm>
            <a:off x="12493463" y="8247380"/>
            <a:ext cx="35892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7" name="Google Shape;547;p29"/>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Tree>
    <p:extLst>
      <p:ext uri="{BB962C8B-B14F-4D97-AF65-F5344CB8AC3E}">
        <p14:creationId xmlns:p14="http://schemas.microsoft.com/office/powerpoint/2010/main" val="1289153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8"/>
        <p:cNvGrpSpPr/>
        <p:nvPr/>
      </p:nvGrpSpPr>
      <p:grpSpPr>
        <a:xfrm>
          <a:off x="0" y="0"/>
          <a:ext cx="0" cy="0"/>
          <a:chOff x="0" y="0"/>
          <a:chExt cx="0" cy="0"/>
        </a:xfrm>
      </p:grpSpPr>
      <p:sp>
        <p:nvSpPr>
          <p:cNvPr id="549" name="Google Shape;549;p30"/>
          <p:cNvSpPr txBox="1">
            <a:spLocks noGrp="1"/>
          </p:cNvSpPr>
          <p:nvPr>
            <p:ph type="title"/>
          </p:nvPr>
        </p:nvSpPr>
        <p:spPr>
          <a:xfrm>
            <a:off x="2999400" y="3391613"/>
            <a:ext cx="4572000" cy="7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3200" b="0">
                <a:latin typeface="Manjari"/>
                <a:ea typeface="Manjari"/>
                <a:cs typeface="Manjari"/>
                <a:sym typeface="Manjari"/>
              </a:defRPr>
            </a:lvl1pPr>
            <a:lvl2pPr lvl="1" rtl="0">
              <a:spcBef>
                <a:spcPts val="0"/>
              </a:spcBef>
              <a:spcAft>
                <a:spcPts val="0"/>
              </a:spcAft>
              <a:buSzPts val="1400"/>
              <a:buNone/>
              <a:defRPr sz="2801"/>
            </a:lvl2pPr>
            <a:lvl3pPr lvl="2" rtl="0">
              <a:spcBef>
                <a:spcPts val="0"/>
              </a:spcBef>
              <a:spcAft>
                <a:spcPts val="0"/>
              </a:spcAft>
              <a:buSzPts val="1400"/>
              <a:buNone/>
              <a:defRPr sz="2801"/>
            </a:lvl3pPr>
            <a:lvl4pPr lvl="3" rtl="0">
              <a:spcBef>
                <a:spcPts val="0"/>
              </a:spcBef>
              <a:spcAft>
                <a:spcPts val="0"/>
              </a:spcAft>
              <a:buSzPts val="1400"/>
              <a:buNone/>
              <a:defRPr sz="2801"/>
            </a:lvl4pPr>
            <a:lvl5pPr lvl="4" rtl="0">
              <a:spcBef>
                <a:spcPts val="0"/>
              </a:spcBef>
              <a:spcAft>
                <a:spcPts val="0"/>
              </a:spcAft>
              <a:buSzPts val="1400"/>
              <a:buNone/>
              <a:defRPr sz="2801"/>
            </a:lvl5pPr>
            <a:lvl6pPr lvl="5" rtl="0">
              <a:spcBef>
                <a:spcPts val="0"/>
              </a:spcBef>
              <a:spcAft>
                <a:spcPts val="0"/>
              </a:spcAft>
              <a:buSzPts val="1400"/>
              <a:buNone/>
              <a:defRPr sz="2801"/>
            </a:lvl6pPr>
            <a:lvl7pPr lvl="6" rtl="0">
              <a:spcBef>
                <a:spcPts val="0"/>
              </a:spcBef>
              <a:spcAft>
                <a:spcPts val="0"/>
              </a:spcAft>
              <a:buSzPts val="1400"/>
              <a:buNone/>
              <a:defRPr sz="2801"/>
            </a:lvl7pPr>
            <a:lvl8pPr lvl="7" rtl="0">
              <a:spcBef>
                <a:spcPts val="0"/>
              </a:spcBef>
              <a:spcAft>
                <a:spcPts val="0"/>
              </a:spcAft>
              <a:buSzPts val="1400"/>
              <a:buNone/>
              <a:defRPr sz="2801"/>
            </a:lvl8pPr>
            <a:lvl9pPr lvl="8" rtl="0">
              <a:spcBef>
                <a:spcPts val="0"/>
              </a:spcBef>
              <a:spcAft>
                <a:spcPts val="0"/>
              </a:spcAft>
              <a:buSzPts val="1400"/>
              <a:buNone/>
              <a:defRPr sz="2801"/>
            </a:lvl9pPr>
          </a:lstStyle>
          <a:p>
            <a:endParaRPr/>
          </a:p>
        </p:txBody>
      </p:sp>
      <p:sp>
        <p:nvSpPr>
          <p:cNvPr id="550" name="Google Shape;550;p30"/>
          <p:cNvSpPr txBox="1">
            <a:spLocks noGrp="1"/>
          </p:cNvSpPr>
          <p:nvPr>
            <p:ph type="title" idx="2" hasCustomPrompt="1"/>
          </p:nvPr>
        </p:nvSpPr>
        <p:spPr>
          <a:xfrm>
            <a:off x="2999400" y="2120777"/>
            <a:ext cx="4572000" cy="914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9000"/>
            </a:lvl1pPr>
            <a:lvl2pPr lvl="1" algn="ctr" rtl="0">
              <a:spcBef>
                <a:spcPts val="0"/>
              </a:spcBef>
              <a:spcAft>
                <a:spcPts val="0"/>
              </a:spcAft>
              <a:buSzPts val="1400"/>
              <a:buNone/>
              <a:defRPr sz="2801"/>
            </a:lvl2pPr>
            <a:lvl3pPr lvl="2" algn="ctr" rtl="0">
              <a:spcBef>
                <a:spcPts val="0"/>
              </a:spcBef>
              <a:spcAft>
                <a:spcPts val="0"/>
              </a:spcAft>
              <a:buSzPts val="1400"/>
              <a:buNone/>
              <a:defRPr sz="2801"/>
            </a:lvl3pPr>
            <a:lvl4pPr lvl="3" algn="ctr" rtl="0">
              <a:spcBef>
                <a:spcPts val="0"/>
              </a:spcBef>
              <a:spcAft>
                <a:spcPts val="0"/>
              </a:spcAft>
              <a:buSzPts val="1400"/>
              <a:buNone/>
              <a:defRPr sz="2801"/>
            </a:lvl4pPr>
            <a:lvl5pPr lvl="4" algn="ctr" rtl="0">
              <a:spcBef>
                <a:spcPts val="0"/>
              </a:spcBef>
              <a:spcAft>
                <a:spcPts val="0"/>
              </a:spcAft>
              <a:buSzPts val="1400"/>
              <a:buNone/>
              <a:defRPr sz="2801"/>
            </a:lvl5pPr>
            <a:lvl6pPr lvl="5" algn="ctr" rtl="0">
              <a:spcBef>
                <a:spcPts val="0"/>
              </a:spcBef>
              <a:spcAft>
                <a:spcPts val="0"/>
              </a:spcAft>
              <a:buSzPts val="1400"/>
              <a:buNone/>
              <a:defRPr sz="2801"/>
            </a:lvl6pPr>
            <a:lvl7pPr lvl="6" algn="ctr" rtl="0">
              <a:spcBef>
                <a:spcPts val="0"/>
              </a:spcBef>
              <a:spcAft>
                <a:spcPts val="0"/>
              </a:spcAft>
              <a:buSzPts val="1400"/>
              <a:buNone/>
              <a:defRPr sz="2801"/>
            </a:lvl7pPr>
            <a:lvl8pPr lvl="7" algn="ctr" rtl="0">
              <a:spcBef>
                <a:spcPts val="0"/>
              </a:spcBef>
              <a:spcAft>
                <a:spcPts val="0"/>
              </a:spcAft>
              <a:buSzPts val="1400"/>
              <a:buNone/>
              <a:defRPr sz="2801"/>
            </a:lvl8pPr>
            <a:lvl9pPr lvl="8" algn="ctr" rtl="0">
              <a:spcBef>
                <a:spcPts val="0"/>
              </a:spcBef>
              <a:spcAft>
                <a:spcPts val="0"/>
              </a:spcAft>
              <a:buSzPts val="1400"/>
              <a:buNone/>
              <a:defRPr sz="2801"/>
            </a:lvl9pPr>
          </a:lstStyle>
          <a:p>
            <a:r>
              <a:t>xx%</a:t>
            </a:r>
          </a:p>
        </p:txBody>
      </p:sp>
      <p:sp>
        <p:nvSpPr>
          <p:cNvPr id="551" name="Google Shape;551;p30"/>
          <p:cNvSpPr txBox="1">
            <a:spLocks noGrp="1"/>
          </p:cNvSpPr>
          <p:nvPr>
            <p:ph type="subTitle" idx="1"/>
          </p:nvPr>
        </p:nvSpPr>
        <p:spPr>
          <a:xfrm>
            <a:off x="6858000" y="7416701"/>
            <a:ext cx="45720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552" name="Google Shape;552;p30"/>
          <p:cNvSpPr txBox="1">
            <a:spLocks noGrp="1"/>
          </p:cNvSpPr>
          <p:nvPr>
            <p:ph type="title" idx="3" hasCustomPrompt="1"/>
          </p:nvPr>
        </p:nvSpPr>
        <p:spPr>
          <a:xfrm>
            <a:off x="6858000" y="6157438"/>
            <a:ext cx="4572000" cy="914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9000"/>
            </a:lvl1pPr>
            <a:lvl2pPr lvl="1" algn="ctr" rtl="0">
              <a:spcBef>
                <a:spcPts val="0"/>
              </a:spcBef>
              <a:spcAft>
                <a:spcPts val="0"/>
              </a:spcAft>
              <a:buSzPts val="1400"/>
              <a:buNone/>
              <a:defRPr sz="2801"/>
            </a:lvl2pPr>
            <a:lvl3pPr lvl="2" algn="ctr" rtl="0">
              <a:spcBef>
                <a:spcPts val="0"/>
              </a:spcBef>
              <a:spcAft>
                <a:spcPts val="0"/>
              </a:spcAft>
              <a:buSzPts val="1400"/>
              <a:buNone/>
              <a:defRPr sz="2801"/>
            </a:lvl3pPr>
            <a:lvl4pPr lvl="3" algn="ctr" rtl="0">
              <a:spcBef>
                <a:spcPts val="0"/>
              </a:spcBef>
              <a:spcAft>
                <a:spcPts val="0"/>
              </a:spcAft>
              <a:buSzPts val="1400"/>
              <a:buNone/>
              <a:defRPr sz="2801"/>
            </a:lvl4pPr>
            <a:lvl5pPr lvl="4" algn="ctr" rtl="0">
              <a:spcBef>
                <a:spcPts val="0"/>
              </a:spcBef>
              <a:spcAft>
                <a:spcPts val="0"/>
              </a:spcAft>
              <a:buSzPts val="1400"/>
              <a:buNone/>
              <a:defRPr sz="2801"/>
            </a:lvl5pPr>
            <a:lvl6pPr lvl="5" algn="ctr" rtl="0">
              <a:spcBef>
                <a:spcPts val="0"/>
              </a:spcBef>
              <a:spcAft>
                <a:spcPts val="0"/>
              </a:spcAft>
              <a:buSzPts val="1400"/>
              <a:buNone/>
              <a:defRPr sz="2801"/>
            </a:lvl6pPr>
            <a:lvl7pPr lvl="6" algn="ctr" rtl="0">
              <a:spcBef>
                <a:spcPts val="0"/>
              </a:spcBef>
              <a:spcAft>
                <a:spcPts val="0"/>
              </a:spcAft>
              <a:buSzPts val="1400"/>
              <a:buNone/>
              <a:defRPr sz="2801"/>
            </a:lvl7pPr>
            <a:lvl8pPr lvl="7" algn="ctr" rtl="0">
              <a:spcBef>
                <a:spcPts val="0"/>
              </a:spcBef>
              <a:spcAft>
                <a:spcPts val="0"/>
              </a:spcAft>
              <a:buSzPts val="1400"/>
              <a:buNone/>
              <a:defRPr sz="2801"/>
            </a:lvl8pPr>
            <a:lvl9pPr lvl="8" algn="ctr" rtl="0">
              <a:spcBef>
                <a:spcPts val="0"/>
              </a:spcBef>
              <a:spcAft>
                <a:spcPts val="0"/>
              </a:spcAft>
              <a:buSzPts val="1400"/>
              <a:buNone/>
              <a:defRPr sz="2801"/>
            </a:lvl9pPr>
          </a:lstStyle>
          <a:p>
            <a:r>
              <a:t>xx%</a:t>
            </a:r>
          </a:p>
        </p:txBody>
      </p:sp>
      <p:sp>
        <p:nvSpPr>
          <p:cNvPr id="553" name="Google Shape;553;p30"/>
          <p:cNvSpPr txBox="1">
            <a:spLocks noGrp="1"/>
          </p:cNvSpPr>
          <p:nvPr>
            <p:ph type="subTitle" idx="4"/>
          </p:nvPr>
        </p:nvSpPr>
        <p:spPr>
          <a:xfrm>
            <a:off x="10716600" y="3391613"/>
            <a:ext cx="45720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554" name="Google Shape;554;p30"/>
          <p:cNvSpPr txBox="1">
            <a:spLocks noGrp="1"/>
          </p:cNvSpPr>
          <p:nvPr>
            <p:ph type="title" idx="5" hasCustomPrompt="1"/>
          </p:nvPr>
        </p:nvSpPr>
        <p:spPr>
          <a:xfrm>
            <a:off x="10716600" y="2120777"/>
            <a:ext cx="4572000" cy="914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9000"/>
            </a:lvl1pPr>
            <a:lvl2pPr lvl="1" algn="ctr" rtl="0">
              <a:spcBef>
                <a:spcPts val="0"/>
              </a:spcBef>
              <a:spcAft>
                <a:spcPts val="0"/>
              </a:spcAft>
              <a:buSzPts val="1400"/>
              <a:buNone/>
              <a:defRPr sz="2801"/>
            </a:lvl2pPr>
            <a:lvl3pPr lvl="2" algn="ctr" rtl="0">
              <a:spcBef>
                <a:spcPts val="0"/>
              </a:spcBef>
              <a:spcAft>
                <a:spcPts val="0"/>
              </a:spcAft>
              <a:buSzPts val="1400"/>
              <a:buNone/>
              <a:defRPr sz="2801"/>
            </a:lvl3pPr>
            <a:lvl4pPr lvl="3" algn="ctr" rtl="0">
              <a:spcBef>
                <a:spcPts val="0"/>
              </a:spcBef>
              <a:spcAft>
                <a:spcPts val="0"/>
              </a:spcAft>
              <a:buSzPts val="1400"/>
              <a:buNone/>
              <a:defRPr sz="2801"/>
            </a:lvl4pPr>
            <a:lvl5pPr lvl="4" algn="ctr" rtl="0">
              <a:spcBef>
                <a:spcPts val="0"/>
              </a:spcBef>
              <a:spcAft>
                <a:spcPts val="0"/>
              </a:spcAft>
              <a:buSzPts val="1400"/>
              <a:buNone/>
              <a:defRPr sz="2801"/>
            </a:lvl5pPr>
            <a:lvl6pPr lvl="5" algn="ctr" rtl="0">
              <a:spcBef>
                <a:spcPts val="0"/>
              </a:spcBef>
              <a:spcAft>
                <a:spcPts val="0"/>
              </a:spcAft>
              <a:buSzPts val="1400"/>
              <a:buNone/>
              <a:defRPr sz="2801"/>
            </a:lvl6pPr>
            <a:lvl7pPr lvl="6" algn="ctr" rtl="0">
              <a:spcBef>
                <a:spcPts val="0"/>
              </a:spcBef>
              <a:spcAft>
                <a:spcPts val="0"/>
              </a:spcAft>
              <a:buSzPts val="1400"/>
              <a:buNone/>
              <a:defRPr sz="2801"/>
            </a:lvl7pPr>
            <a:lvl8pPr lvl="7" algn="ctr" rtl="0">
              <a:spcBef>
                <a:spcPts val="0"/>
              </a:spcBef>
              <a:spcAft>
                <a:spcPts val="0"/>
              </a:spcAft>
              <a:buSzPts val="1400"/>
              <a:buNone/>
              <a:defRPr sz="2801"/>
            </a:lvl8pPr>
            <a:lvl9pPr lvl="8" algn="ctr" rtl="0">
              <a:spcBef>
                <a:spcPts val="0"/>
              </a:spcBef>
              <a:spcAft>
                <a:spcPts val="0"/>
              </a:spcAft>
              <a:buSzPts val="1400"/>
              <a:buNone/>
              <a:defRPr sz="2801"/>
            </a:lvl9pPr>
          </a:lstStyle>
          <a:p>
            <a:r>
              <a:t>xx%</a:t>
            </a:r>
          </a:p>
        </p:txBody>
      </p:sp>
    </p:spTree>
    <p:extLst>
      <p:ext uri="{BB962C8B-B14F-4D97-AF65-F5344CB8AC3E}">
        <p14:creationId xmlns:p14="http://schemas.microsoft.com/office/powerpoint/2010/main" val="1141572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345220" y="1058357"/>
            <a:ext cx="17597564" cy="8786147"/>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6" name="Google Shape;576;p31"/>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10890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345220" y="1058357"/>
            <a:ext cx="17597564" cy="8786147"/>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6" name="Google Shape;576;p31"/>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3874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44"/>
        <p:cNvGrpSpPr/>
        <p:nvPr/>
      </p:nvGrpSpPr>
      <p:grpSpPr>
        <a:xfrm>
          <a:off x="0" y="0"/>
          <a:ext cx="0" cy="0"/>
          <a:chOff x="0" y="0"/>
          <a:chExt cx="0" cy="0"/>
        </a:xfrm>
      </p:grpSpPr>
    </p:spTree>
    <p:extLst>
      <p:ext uri="{BB962C8B-B14F-4D97-AF65-F5344CB8AC3E}">
        <p14:creationId xmlns:p14="http://schemas.microsoft.com/office/powerpoint/2010/main" val="459974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45"/>
        <p:cNvGrpSpPr/>
        <p:nvPr/>
      </p:nvGrpSpPr>
      <p:grpSpPr>
        <a:xfrm>
          <a:off x="0" y="0"/>
          <a:ext cx="0" cy="0"/>
          <a:chOff x="0" y="0"/>
          <a:chExt cx="0" cy="0"/>
        </a:xfrm>
      </p:grpSpPr>
    </p:spTree>
    <p:extLst>
      <p:ext uri="{BB962C8B-B14F-4D97-AF65-F5344CB8AC3E}">
        <p14:creationId xmlns:p14="http://schemas.microsoft.com/office/powerpoint/2010/main" val="3732221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20510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50546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81289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8201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smtClean="0"/>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smtClean="0"/>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57238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1953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3909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9284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smtClean="0"/>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69088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smtClean="0"/>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00379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87466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2025/4/24</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94958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theme" Target="../theme/theme3.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image" Target="../media/image1.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6">
            <a:extLst>
              <a:ext uri="{FF2B5EF4-FFF2-40B4-BE49-F238E27FC236}">
                <a16:creationId xmlns:a16="http://schemas.microsoft.com/office/drawing/2014/main" xmlns="" id="{C86ECEA7-90DB-9A29-DB72-9447B55E964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9" name="Picture 6">
            <a:extLst>
              <a:ext uri="{FF2B5EF4-FFF2-40B4-BE49-F238E27FC236}">
                <a16:creationId xmlns:a16="http://schemas.microsoft.com/office/drawing/2014/main" xmlns="" id="{6912A76B-A1D7-7C95-4B53-933F1981C34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10" name="Picture 6">
            <a:extLst>
              <a:ext uri="{FF2B5EF4-FFF2-40B4-BE49-F238E27FC236}">
                <a16:creationId xmlns:a16="http://schemas.microsoft.com/office/drawing/2014/main" xmlns="" id="{42AE256B-1BEA-3C83-C248-6E79E253819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11" name="Picture 6">
            <a:extLst>
              <a:ext uri="{FF2B5EF4-FFF2-40B4-BE49-F238E27FC236}">
                <a16:creationId xmlns:a16="http://schemas.microsoft.com/office/drawing/2014/main" xmlns="" id="{F6904CFC-061D-90E6-3373-598694541BE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12" name="Picture 6">
            <a:extLst>
              <a:ext uri="{FF2B5EF4-FFF2-40B4-BE49-F238E27FC236}">
                <a16:creationId xmlns:a16="http://schemas.microsoft.com/office/drawing/2014/main" xmlns="" id="{C86A2D1C-E991-0A03-3692-753C8299A01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5057441" y="-9545802"/>
            <a:ext cx="2559870" cy="2713443"/>
          </a:xfrm>
          <a:prstGeom prst="rect">
            <a:avLst/>
          </a:prstGeom>
        </p:spPr>
      </p:pic>
      <p:pic>
        <p:nvPicPr>
          <p:cNvPr id="13" name="Picture 6">
            <a:extLst>
              <a:ext uri="{FF2B5EF4-FFF2-40B4-BE49-F238E27FC236}">
                <a16:creationId xmlns:a16="http://schemas.microsoft.com/office/drawing/2014/main" xmlns="" id="{00C63DCC-B07B-5898-9647-BB4BCD2FDD64}"/>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65069360" y="-8189081"/>
            <a:ext cx="2559870" cy="2713443"/>
          </a:xfrm>
          <a:prstGeom prst="rect">
            <a:avLst/>
          </a:prstGeom>
        </p:spPr>
      </p:pic>
      <p:pic>
        <p:nvPicPr>
          <p:cNvPr id="14" name="Picture 6">
            <a:extLst>
              <a:ext uri="{FF2B5EF4-FFF2-40B4-BE49-F238E27FC236}">
                <a16:creationId xmlns:a16="http://schemas.microsoft.com/office/drawing/2014/main" xmlns="" id="{49A68D2A-6544-C14A-52E8-8DC2EA1816F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5057441" y="28516098"/>
            <a:ext cx="2559870" cy="2713443"/>
          </a:xfrm>
          <a:prstGeom prst="rect">
            <a:avLst/>
          </a:prstGeom>
        </p:spPr>
      </p:pic>
      <p:pic>
        <p:nvPicPr>
          <p:cNvPr id="15" name="Picture 6">
            <a:extLst>
              <a:ext uri="{FF2B5EF4-FFF2-40B4-BE49-F238E27FC236}">
                <a16:creationId xmlns:a16="http://schemas.microsoft.com/office/drawing/2014/main" xmlns="" id="{4253C7B2-4B72-A30F-02DC-484C38A11A7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65069360" y="29872821"/>
            <a:ext cx="2559870" cy="271344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7" name="Picture 6">
            <a:extLst>
              <a:ext uri="{FF2B5EF4-FFF2-40B4-BE49-F238E27FC236}">
                <a16:creationId xmlns:a16="http://schemas.microsoft.com/office/drawing/2014/main" xmlns=""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8" name="Picture 7">
            <a:extLst>
              <a:ext uri="{FF2B5EF4-FFF2-40B4-BE49-F238E27FC236}">
                <a16:creationId xmlns:a16="http://schemas.microsoft.com/office/drawing/2014/main" xmlns=""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9" name="Picture 8">
            <a:extLst>
              <a:ext uri="{FF2B5EF4-FFF2-40B4-BE49-F238E27FC236}">
                <a16:creationId xmlns:a16="http://schemas.microsoft.com/office/drawing/2014/main" xmlns=""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pic>
        <p:nvPicPr>
          <p:cNvPr id="12" name="Picture 11">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3" name="Picture 12">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14" name="Picture 13">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15" name="Picture 14">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spTree>
    <p:extLst>
      <p:ext uri="{BB962C8B-B14F-4D97-AF65-F5344CB8AC3E}">
        <p14:creationId xmlns:p14="http://schemas.microsoft.com/office/powerpoint/2010/main" val="246705306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18" name="Title 1">
            <a:extLst>
              <a:ext uri="{FF2B5EF4-FFF2-40B4-BE49-F238E27FC236}">
                <a16:creationId xmlns:a16="http://schemas.microsoft.com/office/drawing/2014/main" xmlns="" id="{722AEAC2-BF8F-C1BC-B63E-9A305D4322B2}"/>
              </a:ext>
            </a:extLst>
          </p:cNvPr>
          <p:cNvSpPr txBox="1">
            <a:spLocks/>
          </p:cNvSpPr>
          <p:nvPr userDrawn="1"/>
        </p:nvSpPr>
        <p:spPr>
          <a:xfrm>
            <a:off x="18288000" y="-7404905"/>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5FC8A9">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smtClean="0">
                <a:ln>
                  <a:noFill/>
                </a:ln>
                <a:solidFill>
                  <a:srgbClr val="5FC8A9">
                    <a:lumMod val="50000"/>
                    <a:alpha val="41000"/>
                  </a:srgbClr>
                </a:solidFill>
                <a:effectLst/>
                <a:uLnTx/>
                <a:uFillTx/>
                <a:latin typeface="SVN-Ready" panose="02040603050506020204" pitchFamily="18" charset="0"/>
                <a:ea typeface="+mj-ea"/>
                <a:cs typeface="+mj-cs"/>
              </a:rPr>
              <a:t>Diệu</a:t>
            </a:r>
            <a:r>
              <a:rPr kumimoji="0" lang="en-US" sz="2400" b="0" i="0" u="none" strike="noStrike" kern="1200" cap="none" spc="0" normalizeH="0" baseline="0" noProof="0" dirty="0" smtClean="0">
                <a:ln>
                  <a:noFill/>
                </a:ln>
                <a:solidFill>
                  <a:srgbClr val="5FC8A9">
                    <a:lumMod val="50000"/>
                    <a:alpha val="41000"/>
                  </a:srgbClr>
                </a:solidFill>
                <a:effectLst/>
                <a:uLnTx/>
                <a:uFillTx/>
                <a:latin typeface="SVN-Ready" panose="02040603050506020204" pitchFamily="18" charset="0"/>
                <a:ea typeface="+mj-ea"/>
                <a:cs typeface="+mj-cs"/>
              </a:rPr>
              <a:t> </a:t>
            </a:r>
            <a:r>
              <a:rPr kumimoji="0" lang="en-US" sz="2400" b="0" i="0" u="none" strike="noStrike" kern="1200" cap="none" spc="0" normalizeH="0" baseline="0" noProof="0" dirty="0" err="1" smtClean="0">
                <a:ln>
                  <a:noFill/>
                </a:ln>
                <a:solidFill>
                  <a:srgbClr val="5FC8A9">
                    <a:lumMod val="50000"/>
                    <a:alpha val="41000"/>
                  </a:srgbClr>
                </a:solidFill>
                <a:effectLst/>
                <a:uLnTx/>
                <a:uFillTx/>
                <a:latin typeface="SVN-Ready" panose="02040603050506020204" pitchFamily="18" charset="0"/>
                <a:ea typeface="+mj-ea"/>
                <a:cs typeface="+mj-cs"/>
              </a:rPr>
              <a:t>Hiền</a:t>
            </a:r>
            <a:endParaRPr kumimoji="0" lang="en-US" sz="2400" b="0" i="0" u="none" strike="noStrike" kern="1200" cap="none" spc="0" normalizeH="0" baseline="0" noProof="0" dirty="0">
              <a:ln>
                <a:noFill/>
              </a:ln>
              <a:solidFill>
                <a:srgbClr val="5FC8A9">
                  <a:lumMod val="50000"/>
                  <a:alpha val="41000"/>
                </a:srgbClr>
              </a:solidFill>
              <a:effectLst/>
              <a:uLnTx/>
              <a:uFillTx/>
              <a:latin typeface="SVN-Ready" panose="02040603050506020204" pitchFamily="18" charset="0"/>
              <a:ea typeface="+mj-ea"/>
              <a:cs typeface="+mj-cs"/>
            </a:endParaRPr>
          </a:p>
        </p:txBody>
      </p:sp>
      <p:pic>
        <p:nvPicPr>
          <p:cNvPr id="7" name="Picture 6">
            <a:extLst>
              <a:ext uri="{FF2B5EF4-FFF2-40B4-BE49-F238E27FC236}">
                <a16:creationId xmlns:a16="http://schemas.microsoft.com/office/drawing/2014/main" xmlns="" id="{2C38DA38-71FB-4CEB-B777-09292390EC4A}"/>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8" name="Picture 7">
            <a:extLst>
              <a:ext uri="{FF2B5EF4-FFF2-40B4-BE49-F238E27FC236}">
                <a16:creationId xmlns:a16="http://schemas.microsoft.com/office/drawing/2014/main" xmlns="" id="{7B3E06E2-B8CD-4348-A929-48748D52322A}"/>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9" name="Picture 8">
            <a:extLst>
              <a:ext uri="{FF2B5EF4-FFF2-40B4-BE49-F238E27FC236}">
                <a16:creationId xmlns:a16="http://schemas.microsoft.com/office/drawing/2014/main" xmlns="" id="{D1A0A433-1C81-43D6-86C9-906F9D1CD5C6}"/>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0" name="Picture 9">
            <a:extLst>
              <a:ext uri="{FF2B5EF4-FFF2-40B4-BE49-F238E27FC236}">
                <a16:creationId xmlns:a16="http://schemas.microsoft.com/office/drawing/2014/main" xmlns="" id="{57AB7940-731C-4B6C-8537-33EBAD98DEBF}"/>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pic>
        <p:nvPicPr>
          <p:cNvPr id="13" name="Picture 12">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4" name="Picture 13">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15" name="Picture 14">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16" name="Picture 15">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spTree>
    <p:extLst>
      <p:ext uri="{BB962C8B-B14F-4D97-AF65-F5344CB8AC3E}">
        <p14:creationId xmlns:p14="http://schemas.microsoft.com/office/powerpoint/2010/main" val="3629441877"/>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7" name="Picture 6">
            <a:extLst>
              <a:ext uri="{FF2B5EF4-FFF2-40B4-BE49-F238E27FC236}">
                <a16:creationId xmlns:a16="http://schemas.microsoft.com/office/drawing/2014/main" xmlns=""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8" name="Picture 7">
            <a:extLst>
              <a:ext uri="{FF2B5EF4-FFF2-40B4-BE49-F238E27FC236}">
                <a16:creationId xmlns:a16="http://schemas.microsoft.com/office/drawing/2014/main" xmlns=""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9" name="Picture 8">
            <a:extLst>
              <a:ext uri="{FF2B5EF4-FFF2-40B4-BE49-F238E27FC236}">
                <a16:creationId xmlns:a16="http://schemas.microsoft.com/office/drawing/2014/main" xmlns=""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pic>
        <p:nvPicPr>
          <p:cNvPr id="12" name="Picture 11">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3" name="Picture 12">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14" name="Picture 13">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15" name="Picture 14">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spTree>
    <p:extLst>
      <p:ext uri="{BB962C8B-B14F-4D97-AF65-F5344CB8AC3E}">
        <p14:creationId xmlns:p14="http://schemas.microsoft.com/office/powerpoint/2010/main" val="283896093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30.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36.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31.jpg"/><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23.svg"/><Relationship Id="rId9" Type="http://schemas.openxmlformats.org/officeDocument/2006/relationships/image" Target="../media/image76.png"/><Relationship Id="rId14" Type="http://schemas.openxmlformats.org/officeDocument/2006/relationships/image" Target="../media/image8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8.xml"/><Relationship Id="rId3" Type="http://schemas.openxmlformats.org/officeDocument/2006/relationships/slide" Target="slide6.xml"/><Relationship Id="rId7" Type="http://schemas.openxmlformats.org/officeDocument/2006/relationships/slide" Target="slide4.xml"/><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5.png"/><Relationship Id="rId11" Type="http://schemas.openxmlformats.org/officeDocument/2006/relationships/slide" Target="slide3.xml"/><Relationship Id="rId5" Type="http://schemas.openxmlformats.org/officeDocument/2006/relationships/slide" Target="slide7.xml"/><Relationship Id="rId1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slide" Target="slide5.xml"/><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2.xml"/><Relationship Id="rId3" Type="http://schemas.microsoft.com/office/2007/relationships/media" Target="../media/media2.mp3"/><Relationship Id="rId7" Type="http://schemas.openxmlformats.org/officeDocument/2006/relationships/image" Target="../media/image20.pn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9.png"/><Relationship Id="rId5" Type="http://schemas.openxmlformats.org/officeDocument/2006/relationships/slideLayout" Target="../slideLayouts/slideLayout58.xml"/><Relationship Id="rId15" Type="http://schemas.microsoft.com/office/2007/relationships/hdphoto" Target="../media/hdphoto2.wdp"/><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22.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21.png"/><Relationship Id="rId12"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16.png"/><Relationship Id="rId5" Type="http://schemas.openxmlformats.org/officeDocument/2006/relationships/slideLayout" Target="../slideLayouts/slideLayout58.xml"/><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image" Target="../media/image23.png"/><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5.png"/><Relationship Id="rId18" Type="http://schemas.microsoft.com/office/2007/relationships/hdphoto" Target="../media/hdphoto2.wdp"/><Relationship Id="rId3" Type="http://schemas.microsoft.com/office/2007/relationships/media" Target="../media/media2.mp3"/><Relationship Id="rId7" Type="http://schemas.openxmlformats.org/officeDocument/2006/relationships/image" Target="../media/image32.png"/><Relationship Id="rId12" Type="http://schemas.openxmlformats.org/officeDocument/2006/relationships/image" Target="../media/image35.png"/><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slide" Target="slide2.xml"/><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slideLayout" Target="../slideLayouts/slideLayout25.xml"/><Relationship Id="rId15" Type="http://schemas.openxmlformats.org/officeDocument/2006/relationships/image" Target="../media/image17.png"/><Relationship Id="rId10" Type="http://schemas.openxmlformats.org/officeDocument/2006/relationships/image" Target="../media/image34.png"/><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0.png"/><Relationship Id="rId18" Type="http://schemas.openxmlformats.org/officeDocument/2006/relationships/image" Target="../media/image26.png"/><Relationship Id="rId3" Type="http://schemas.microsoft.com/office/2007/relationships/media" Target="../media/media2.mp3"/><Relationship Id="rId21" Type="http://schemas.openxmlformats.org/officeDocument/2006/relationships/image" Target="../media/image24.png"/><Relationship Id="rId7" Type="http://schemas.openxmlformats.org/officeDocument/2006/relationships/image" Target="../media/image37.png"/><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25.png"/><Relationship Id="rId20" Type="http://schemas.openxmlformats.org/officeDocument/2006/relationships/slide" Target="slide2.xml"/><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39.png"/><Relationship Id="rId5" Type="http://schemas.openxmlformats.org/officeDocument/2006/relationships/slideLayout" Target="../slideLayouts/slideLayout28.xml"/><Relationship Id="rId15" Type="http://schemas.openxmlformats.org/officeDocument/2006/relationships/image" Target="../media/image41.png"/><Relationship Id="rId10" Type="http://schemas.openxmlformats.org/officeDocument/2006/relationships/image" Target="../media/image38.png"/><Relationship Id="rId19" Type="http://schemas.microsoft.com/office/2007/relationships/hdphoto" Target="../media/hdphoto3.wdp"/><Relationship Id="rId4" Type="http://schemas.openxmlformats.org/officeDocument/2006/relationships/audio" Target="../media/media2.mp3"/><Relationship Id="rId14" Type="http://schemas.openxmlformats.org/officeDocument/2006/relationships/image" Target="../media/image22.png"/><Relationship Id="rId22"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5.png"/><Relationship Id="rId18"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slide" Target="slide2.xml"/><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slideLayout" Target="../slideLayouts/slideLayout28.xml"/><Relationship Id="rId15" Type="http://schemas.openxmlformats.org/officeDocument/2006/relationships/image" Target="../media/image47.png"/><Relationship Id="rId10" Type="http://schemas.openxmlformats.org/officeDocument/2006/relationships/image" Target="../media/image45.png"/><Relationship Id="rId19" Type="http://schemas.microsoft.com/office/2007/relationships/hdphoto" Target="../media/hdphoto2.wdp"/><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28.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6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rotWithShape="1">
          <a:blip r:embed="rId3" cstate="print">
            <a:extLst>
              <a:ext uri="{28A0092B-C50C-407E-A947-70E740481C1C}">
                <a14:useLocalDpi xmlns:a14="http://schemas.microsoft.com/office/drawing/2010/main" val="0"/>
              </a:ext>
            </a:extLst>
          </a:blip>
          <a:srcRect l="6527" t="8761" r="9459" b="4047"/>
          <a:stretch/>
        </p:blipFill>
        <p:spPr>
          <a:xfrm rot="16200000">
            <a:off x="4529728" y="-4385349"/>
            <a:ext cx="10202783" cy="18973478"/>
          </a:xfrm>
          <a:prstGeom prst="rect">
            <a:avLst/>
          </a:prstGeom>
        </p:spPr>
      </p:pic>
      <p:pic>
        <p:nvPicPr>
          <p:cNvPr id="2" name="Picture 2"/>
          <p:cNvPicPr>
            <a:picLocks noChangeAspect="1"/>
          </p:cNvPicPr>
          <p:nvPr/>
        </p:nvPicPr>
        <p:blipFill>
          <a:blip r:embed="rId4"/>
          <a:srcRect t="30116" b="30116"/>
          <a:stretch>
            <a:fillRect/>
          </a:stretch>
        </p:blipFill>
        <p:spPr>
          <a:xfrm>
            <a:off x="0" y="0"/>
            <a:ext cx="18288000" cy="10287000"/>
          </a:xfrm>
          <a:prstGeom prst="rect">
            <a:avLst/>
          </a:prstGeom>
        </p:spPr>
      </p:pic>
      <p:pic>
        <p:nvPicPr>
          <p:cNvPr id="19" name="图片 7"/>
          <p:cNvPicPr>
            <a:picLocks noChangeAspect="1"/>
          </p:cNvPicPr>
          <p:nvPr/>
        </p:nvPicPr>
        <p:blipFill rotWithShape="1">
          <a:blip r:embed="rId5" cstate="print">
            <a:extLst>
              <a:ext uri="{28A0092B-C50C-407E-A947-70E740481C1C}">
                <a14:useLocalDpi xmlns:a14="http://schemas.microsoft.com/office/drawing/2010/main" val="0"/>
              </a:ext>
            </a:extLst>
          </a:blip>
          <a:srcRect r="35964"/>
          <a:stretch/>
        </p:blipFill>
        <p:spPr>
          <a:xfrm>
            <a:off x="-829858" y="-1564136"/>
            <a:ext cx="5690615" cy="13331049"/>
          </a:xfrm>
          <a:prstGeom prst="rect">
            <a:avLst/>
          </a:prstGeom>
        </p:spPr>
      </p:pic>
      <p:pic>
        <p:nvPicPr>
          <p:cNvPr id="20"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1872" t="61676" b="8620"/>
          <a:stretch/>
        </p:blipFill>
        <p:spPr>
          <a:xfrm>
            <a:off x="-36095" y="7796462"/>
            <a:ext cx="18324093" cy="2454443"/>
          </a:xfrm>
          <a:prstGeom prst="rect">
            <a:avLst/>
          </a:prstGeom>
          <a:effectLst>
            <a:outerShdw blurRad="50800" dist="38100" dir="16200000" rotWithShape="0">
              <a:prstClr val="black">
                <a:alpha val="40000"/>
              </a:prstClr>
            </a:outerShdw>
          </a:effectLst>
        </p:spPr>
      </p:pic>
      <p:pic>
        <p:nvPicPr>
          <p:cNvPr id="25" name="图片 8"/>
          <p:cNvPicPr>
            <a:picLocks noChangeAspect="1"/>
          </p:cNvPicPr>
          <p:nvPr/>
        </p:nvPicPr>
        <p:blipFill rotWithShape="1">
          <a:blip r:embed="rId7" cstate="print">
            <a:extLst>
              <a:ext uri="{28A0092B-C50C-407E-A947-70E740481C1C}">
                <a14:useLocalDpi xmlns:a14="http://schemas.microsoft.com/office/drawing/2010/main" val="0"/>
              </a:ext>
            </a:extLst>
          </a:blip>
          <a:srcRect l="6527" t="8760" r="9459" b="11091"/>
          <a:stretch/>
        </p:blipFill>
        <p:spPr>
          <a:xfrm rot="16200000">
            <a:off x="4695867" y="-2343893"/>
            <a:ext cx="8161959" cy="13952154"/>
          </a:xfrm>
          <a:prstGeom prst="rect">
            <a:avLst/>
          </a:prstGeom>
        </p:spPr>
      </p:pic>
      <p:sp>
        <p:nvSpPr>
          <p:cNvPr id="10" name="TextBox 10"/>
          <p:cNvSpPr txBox="1"/>
          <p:nvPr/>
        </p:nvSpPr>
        <p:spPr>
          <a:xfrm>
            <a:off x="1849064" y="1693550"/>
            <a:ext cx="14939745" cy="6370975"/>
          </a:xfrm>
          <a:prstGeom prst="rect">
            <a:avLst/>
          </a:prstGeom>
        </p:spPr>
        <p:txBody>
          <a:bodyPr wrap="square" lIns="0" tIns="0" rIns="0" bIns="0" rtlCol="0" anchor="t">
            <a:spAutoFit/>
          </a:bodyPr>
          <a:lstStyle/>
          <a:p>
            <a:pPr algn="ctr" defTabSz="1371600"/>
            <a:r>
              <a:rPr lang="en-US" sz="20700" spc="900" dirty="0">
                <a:ln w="28575">
                  <a:solidFill>
                    <a:prstClr val="black"/>
                  </a:solidFill>
                </a:ln>
                <a:solidFill>
                  <a:prstClr val="white"/>
                </a:solidFill>
                <a:latin typeface="SVN-Poky's" panose="020B0606040200020203" pitchFamily="34" charset="0"/>
              </a:rPr>
              <a:t>KHỞI </a:t>
            </a:r>
          </a:p>
          <a:p>
            <a:pPr algn="ctr" defTabSz="1371600"/>
            <a:r>
              <a:rPr lang="en-US" sz="20700" spc="900" dirty="0">
                <a:ln w="28575">
                  <a:solidFill>
                    <a:prstClr val="black"/>
                  </a:solidFill>
                </a:ln>
                <a:solidFill>
                  <a:prstClr val="white"/>
                </a:solidFill>
                <a:latin typeface="SVN-Poky's" panose="020B0606040200020203" pitchFamily="34" charset="0"/>
              </a:rPr>
              <a:t>ĐỘNG</a:t>
            </a:r>
          </a:p>
        </p:txBody>
      </p:sp>
      <p:sp>
        <p:nvSpPr>
          <p:cNvPr id="13" name="TextBox 10"/>
          <p:cNvSpPr txBox="1"/>
          <p:nvPr/>
        </p:nvSpPr>
        <p:spPr>
          <a:xfrm>
            <a:off x="2015448" y="1710913"/>
            <a:ext cx="14939745" cy="6370975"/>
          </a:xfrm>
          <a:prstGeom prst="rect">
            <a:avLst/>
          </a:prstGeom>
        </p:spPr>
        <p:txBody>
          <a:bodyPr wrap="square" lIns="0" tIns="0" rIns="0" bIns="0" rtlCol="0" anchor="t">
            <a:spAutoFit/>
          </a:bodyPr>
          <a:lstStyle/>
          <a:p>
            <a:pPr algn="ctr" defTabSz="1371600"/>
            <a:r>
              <a:rPr lang="en-US" sz="20700" spc="900" dirty="0">
                <a:ln w="28575">
                  <a:solidFill>
                    <a:prstClr val="black"/>
                  </a:solidFill>
                </a:ln>
                <a:solidFill>
                  <a:prstClr val="black">
                    <a:lumMod val="75000"/>
                    <a:lumOff val="25000"/>
                  </a:prstClr>
                </a:solidFill>
                <a:latin typeface="SVN-Poky's" panose="020B0606040200020203" pitchFamily="34" charset="0"/>
              </a:rPr>
              <a:t>KHỞI </a:t>
            </a:r>
          </a:p>
          <a:p>
            <a:pPr algn="ctr" defTabSz="1371600"/>
            <a:r>
              <a:rPr lang="en-US" sz="20700" spc="900" dirty="0">
                <a:ln w="28575">
                  <a:solidFill>
                    <a:prstClr val="black"/>
                  </a:solidFill>
                </a:ln>
                <a:solidFill>
                  <a:prstClr val="black">
                    <a:lumMod val="75000"/>
                    <a:lumOff val="25000"/>
                  </a:prstClr>
                </a:solidFill>
                <a:latin typeface="SVN-Poky's" panose="020B0606040200020203" pitchFamily="34" charset="0"/>
              </a:rPr>
              <a:t>ĐỘNG</a:t>
            </a:r>
          </a:p>
        </p:txBody>
      </p:sp>
      <p:sp>
        <p:nvSpPr>
          <p:cNvPr id="14" name="TextBox 10"/>
          <p:cNvSpPr txBox="1"/>
          <p:nvPr/>
        </p:nvSpPr>
        <p:spPr>
          <a:xfrm>
            <a:off x="2202458" y="1631492"/>
            <a:ext cx="14939745" cy="6370975"/>
          </a:xfrm>
          <a:prstGeom prst="rect">
            <a:avLst/>
          </a:prstGeom>
        </p:spPr>
        <p:txBody>
          <a:bodyPr wrap="square" lIns="0" tIns="0" rIns="0" bIns="0" rtlCol="0" anchor="t">
            <a:spAutoFit/>
          </a:bodyPr>
          <a:lstStyle/>
          <a:p>
            <a:pPr algn="ctr" defTabSz="1371600"/>
            <a:r>
              <a:rPr lang="en-US" sz="20700" spc="900" dirty="0">
                <a:ln w="28575">
                  <a:solidFill>
                    <a:prstClr val="black"/>
                  </a:solidFill>
                </a:ln>
                <a:solidFill>
                  <a:srgbClr val="82BED4"/>
                </a:solidFill>
                <a:latin typeface="SVN-Poky's" panose="020B0606040200020203" pitchFamily="34" charset="0"/>
              </a:rPr>
              <a:t>KHỞI </a:t>
            </a:r>
          </a:p>
          <a:p>
            <a:pPr algn="ctr" defTabSz="1371600"/>
            <a:r>
              <a:rPr lang="en-US" sz="20700" spc="900" dirty="0">
                <a:ln w="28575">
                  <a:solidFill>
                    <a:prstClr val="black"/>
                  </a:solidFill>
                </a:ln>
                <a:solidFill>
                  <a:srgbClr val="F2B153"/>
                </a:solidFill>
                <a:latin typeface="SVN-Poky's" panose="020B0606040200020203" pitchFamily="34" charset="0"/>
              </a:rPr>
              <a:t>ĐỘNG</a:t>
            </a:r>
          </a:p>
        </p:txBody>
      </p:sp>
      <p:pic>
        <p:nvPicPr>
          <p:cNvPr id="16" name="图片 8"/>
          <p:cNvPicPr>
            <a:picLocks noChangeAspect="1"/>
          </p:cNvPicPr>
          <p:nvPr/>
        </p:nvPicPr>
        <p:blipFill rotWithShape="1">
          <a:blip r:embed="rId8" cstate="print">
            <a:extLst>
              <a:ext uri="{28A0092B-C50C-407E-A947-70E740481C1C}">
                <a14:useLocalDpi xmlns:a14="http://schemas.microsoft.com/office/drawing/2010/main" val="0"/>
              </a:ext>
            </a:extLst>
          </a:blip>
          <a:srcRect l="65661" t="10530" r="3335" b="60062"/>
          <a:stretch/>
        </p:blipFill>
        <p:spPr>
          <a:xfrm>
            <a:off x="14713454" y="2113769"/>
            <a:ext cx="3651744" cy="5196032"/>
          </a:xfrm>
          <a:prstGeom prst="rect">
            <a:avLst/>
          </a:prstGeom>
        </p:spPr>
      </p:pic>
      <p:pic>
        <p:nvPicPr>
          <p:cNvPr id="21"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11364" y="-506765"/>
            <a:ext cx="3588768" cy="3588768"/>
          </a:xfrm>
          <a:prstGeom prst="rect">
            <a:avLst/>
          </a:prstGeom>
        </p:spPr>
      </p:pic>
      <p:pic>
        <p:nvPicPr>
          <p:cNvPr id="22"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8027" y="5367477"/>
            <a:ext cx="5781681" cy="5781681"/>
          </a:xfrm>
          <a:prstGeom prst="rect">
            <a:avLst/>
          </a:prstGeom>
        </p:spPr>
      </p:pic>
      <p:pic>
        <p:nvPicPr>
          <p:cNvPr id="23" name="图片 13"/>
          <p:cNvPicPr>
            <a:picLocks noChangeAspect="1"/>
          </p:cNvPicPr>
          <p:nvPr/>
        </p:nvPicPr>
        <p:blipFill rotWithShape="1">
          <a:blip r:embed="rId11" cstate="print">
            <a:extLst>
              <a:ext uri="{28A0092B-C50C-407E-A947-70E740481C1C}">
                <a14:useLocalDpi xmlns:a14="http://schemas.microsoft.com/office/drawing/2010/main" val="0"/>
              </a:ext>
            </a:extLst>
          </a:blip>
          <a:srcRect b="29635"/>
          <a:stretch/>
        </p:blipFill>
        <p:spPr>
          <a:xfrm>
            <a:off x="12899316" y="6115804"/>
            <a:ext cx="3570132" cy="3773801"/>
          </a:xfrm>
          <a:prstGeom prst="rect">
            <a:avLst/>
          </a:prstGeom>
        </p:spPr>
      </p:pic>
      <p:pic>
        <p:nvPicPr>
          <p:cNvPr id="24" name="图片 9"/>
          <p:cNvPicPr>
            <a:picLocks noChangeAspect="1"/>
          </p:cNvPicPr>
          <p:nvPr/>
        </p:nvPicPr>
        <p:blipFill rotWithShape="1">
          <a:blip r:embed="rId12" cstate="print">
            <a:extLst>
              <a:ext uri="{28A0092B-C50C-407E-A947-70E740481C1C}">
                <a14:useLocalDpi xmlns:a14="http://schemas.microsoft.com/office/drawing/2010/main" val="0"/>
              </a:ext>
            </a:extLst>
          </a:blip>
          <a:srcRect l="65661" t="61007" r="221" b="7766"/>
          <a:stretch/>
        </p:blipFill>
        <p:spPr>
          <a:xfrm>
            <a:off x="14269451" y="4299885"/>
            <a:ext cx="4018548" cy="5517531"/>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3368463" y="551205"/>
            <a:ext cx="4127135" cy="1759191"/>
          </a:xfrm>
          <a:prstGeom prst="rect">
            <a:avLst/>
          </a:prstGeom>
        </p:spPr>
      </p:pic>
    </p:spTree>
    <p:extLst>
      <p:ext uri="{BB962C8B-B14F-4D97-AF65-F5344CB8AC3E}">
        <p14:creationId xmlns:p14="http://schemas.microsoft.com/office/powerpoint/2010/main" val="2136478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_wav.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749985" y="792864"/>
            <a:ext cx="16788030" cy="8701272"/>
            <a:chOff x="0" y="0"/>
            <a:chExt cx="20319572" cy="10531677"/>
          </a:xfrm>
        </p:grpSpPr>
        <p:sp>
          <p:nvSpPr>
            <p:cNvPr id="3" name="Freeform 3"/>
            <p:cNvSpPr/>
            <p:nvPr/>
          </p:nvSpPr>
          <p:spPr>
            <a:xfrm>
              <a:off x="72390" y="72390"/>
              <a:ext cx="20174793" cy="10386897"/>
            </a:xfrm>
            <a:custGeom>
              <a:avLst/>
              <a:gdLst/>
              <a:ahLst/>
              <a:cxnLst/>
              <a:rect l="l" t="t" r="r" b="b"/>
              <a:pathLst>
                <a:path w="20174793" h="10386897">
                  <a:moveTo>
                    <a:pt x="0" y="0"/>
                  </a:moveTo>
                  <a:lnTo>
                    <a:pt x="20174793" y="0"/>
                  </a:lnTo>
                  <a:lnTo>
                    <a:pt x="20174793" y="10386897"/>
                  </a:lnTo>
                  <a:lnTo>
                    <a:pt x="0" y="10386897"/>
                  </a:lnTo>
                  <a:lnTo>
                    <a:pt x="0" y="0"/>
                  </a:lnTo>
                  <a:close/>
                </a:path>
              </a:pathLst>
            </a:custGeom>
            <a:solidFill>
              <a:srgbClr val="FFFFFF"/>
            </a:solidFill>
          </p:spPr>
        </p:sp>
        <p:sp>
          <p:nvSpPr>
            <p:cNvPr id="4" name="Freeform 4"/>
            <p:cNvSpPr/>
            <p:nvPr/>
          </p:nvSpPr>
          <p:spPr>
            <a:xfrm>
              <a:off x="0" y="0"/>
              <a:ext cx="20319572" cy="10531677"/>
            </a:xfrm>
            <a:custGeom>
              <a:avLst/>
              <a:gdLst/>
              <a:ahLst/>
              <a:cxnLst/>
              <a:rect l="l" t="t" r="r" b="b"/>
              <a:pathLst>
                <a:path w="20319572" h="10531677">
                  <a:moveTo>
                    <a:pt x="20174792" y="10386897"/>
                  </a:moveTo>
                  <a:lnTo>
                    <a:pt x="20319572" y="10386897"/>
                  </a:lnTo>
                  <a:lnTo>
                    <a:pt x="20319572" y="10531677"/>
                  </a:lnTo>
                  <a:lnTo>
                    <a:pt x="20174792" y="10531677"/>
                  </a:lnTo>
                  <a:lnTo>
                    <a:pt x="20174792" y="10386897"/>
                  </a:lnTo>
                  <a:close/>
                  <a:moveTo>
                    <a:pt x="0" y="144780"/>
                  </a:moveTo>
                  <a:lnTo>
                    <a:pt x="144780" y="144780"/>
                  </a:lnTo>
                  <a:lnTo>
                    <a:pt x="144780" y="10386897"/>
                  </a:lnTo>
                  <a:lnTo>
                    <a:pt x="0" y="10386897"/>
                  </a:lnTo>
                  <a:lnTo>
                    <a:pt x="0" y="144780"/>
                  </a:lnTo>
                  <a:close/>
                  <a:moveTo>
                    <a:pt x="0" y="10386897"/>
                  </a:moveTo>
                  <a:lnTo>
                    <a:pt x="144780" y="10386897"/>
                  </a:lnTo>
                  <a:lnTo>
                    <a:pt x="144780" y="10531677"/>
                  </a:lnTo>
                  <a:lnTo>
                    <a:pt x="0" y="10531677"/>
                  </a:lnTo>
                  <a:lnTo>
                    <a:pt x="0" y="10386897"/>
                  </a:lnTo>
                  <a:close/>
                  <a:moveTo>
                    <a:pt x="20174792" y="144780"/>
                  </a:moveTo>
                  <a:lnTo>
                    <a:pt x="20319572" y="144780"/>
                  </a:lnTo>
                  <a:lnTo>
                    <a:pt x="20319572" y="10386897"/>
                  </a:lnTo>
                  <a:lnTo>
                    <a:pt x="20174792" y="10386897"/>
                  </a:lnTo>
                  <a:lnTo>
                    <a:pt x="20174792" y="144780"/>
                  </a:lnTo>
                  <a:close/>
                  <a:moveTo>
                    <a:pt x="144780" y="10386897"/>
                  </a:moveTo>
                  <a:lnTo>
                    <a:pt x="20174792" y="10386897"/>
                  </a:lnTo>
                  <a:lnTo>
                    <a:pt x="20174792" y="10531677"/>
                  </a:lnTo>
                  <a:lnTo>
                    <a:pt x="144780" y="10531677"/>
                  </a:lnTo>
                  <a:lnTo>
                    <a:pt x="144780" y="10386897"/>
                  </a:lnTo>
                  <a:close/>
                  <a:moveTo>
                    <a:pt x="20174792" y="0"/>
                  </a:moveTo>
                  <a:lnTo>
                    <a:pt x="20319572" y="0"/>
                  </a:lnTo>
                  <a:lnTo>
                    <a:pt x="20319572" y="144780"/>
                  </a:lnTo>
                  <a:lnTo>
                    <a:pt x="20174792" y="144780"/>
                  </a:lnTo>
                  <a:lnTo>
                    <a:pt x="20174792" y="0"/>
                  </a:lnTo>
                  <a:close/>
                  <a:moveTo>
                    <a:pt x="0" y="0"/>
                  </a:moveTo>
                  <a:lnTo>
                    <a:pt x="144780" y="0"/>
                  </a:lnTo>
                  <a:lnTo>
                    <a:pt x="144780" y="144780"/>
                  </a:lnTo>
                  <a:lnTo>
                    <a:pt x="0" y="144780"/>
                  </a:lnTo>
                  <a:lnTo>
                    <a:pt x="0" y="0"/>
                  </a:lnTo>
                  <a:close/>
                  <a:moveTo>
                    <a:pt x="144780" y="0"/>
                  </a:moveTo>
                  <a:lnTo>
                    <a:pt x="20174792" y="0"/>
                  </a:lnTo>
                  <a:lnTo>
                    <a:pt x="20174792" y="144780"/>
                  </a:lnTo>
                  <a:lnTo>
                    <a:pt x="144780" y="144780"/>
                  </a:lnTo>
                  <a:lnTo>
                    <a:pt x="144780" y="0"/>
                  </a:lnTo>
                  <a:close/>
                </a:path>
              </a:pathLst>
            </a:custGeom>
            <a:solidFill>
              <a:srgbClr val="000000"/>
            </a:solidFill>
          </p:spPr>
        </p:sp>
      </p:grpSp>
      <p:grpSp>
        <p:nvGrpSpPr>
          <p:cNvPr id="18" name="Group 17"/>
          <p:cNvGrpSpPr/>
          <p:nvPr/>
        </p:nvGrpSpPr>
        <p:grpSpPr>
          <a:xfrm>
            <a:off x="381000" y="242640"/>
            <a:ext cx="2636517" cy="1357885"/>
            <a:chOff x="1270458" y="1378598"/>
            <a:chExt cx="8616192" cy="1357885"/>
          </a:xfrm>
        </p:grpSpPr>
        <p:grpSp>
          <p:nvGrpSpPr>
            <p:cNvPr id="6" name="Group 6"/>
            <p:cNvGrpSpPr/>
            <p:nvPr/>
          </p:nvGrpSpPr>
          <p:grpSpPr>
            <a:xfrm>
              <a:off x="1270458" y="1378598"/>
              <a:ext cx="8616192" cy="1357885"/>
              <a:chOff x="0" y="0"/>
              <a:chExt cx="16810870" cy="2649341"/>
            </a:xfrm>
          </p:grpSpPr>
          <p:sp>
            <p:nvSpPr>
              <p:cNvPr id="7" name="Freeform 7"/>
              <p:cNvSpPr/>
              <p:nvPr/>
            </p:nvSpPr>
            <p:spPr>
              <a:xfrm>
                <a:off x="72389" y="72391"/>
                <a:ext cx="16738481" cy="2504561"/>
              </a:xfrm>
              <a:custGeom>
                <a:avLst/>
                <a:gdLst/>
                <a:ahLst/>
                <a:cxnLst/>
                <a:rect l="l" t="t" r="r" b="b"/>
                <a:pathLst>
                  <a:path w="16666091" h="2504561">
                    <a:moveTo>
                      <a:pt x="0" y="0"/>
                    </a:moveTo>
                    <a:lnTo>
                      <a:pt x="16666091" y="0"/>
                    </a:lnTo>
                    <a:lnTo>
                      <a:pt x="16666091" y="2504561"/>
                    </a:lnTo>
                    <a:lnTo>
                      <a:pt x="0" y="2504561"/>
                    </a:lnTo>
                    <a:lnTo>
                      <a:pt x="0" y="0"/>
                    </a:lnTo>
                    <a:close/>
                  </a:path>
                </a:pathLst>
              </a:custGeom>
              <a:solidFill>
                <a:srgbClr val="BEE5EF"/>
              </a:solidFill>
            </p:spPr>
          </p:sp>
          <p:sp>
            <p:nvSpPr>
              <p:cNvPr id="8" name="Freeform 8"/>
              <p:cNvSpPr/>
              <p:nvPr/>
            </p:nvSpPr>
            <p:spPr>
              <a:xfrm>
                <a:off x="0" y="0"/>
                <a:ext cx="16810870" cy="2649341"/>
              </a:xfrm>
              <a:custGeom>
                <a:avLst/>
                <a:gdLst/>
                <a:ahLst/>
                <a:cxnLst/>
                <a:rect l="l" t="t" r="r" b="b"/>
                <a:pathLst>
                  <a:path w="16810870" h="2649341">
                    <a:moveTo>
                      <a:pt x="16666090" y="2504561"/>
                    </a:moveTo>
                    <a:lnTo>
                      <a:pt x="16810870" y="2504561"/>
                    </a:lnTo>
                    <a:lnTo>
                      <a:pt x="16810870" y="2649341"/>
                    </a:lnTo>
                    <a:lnTo>
                      <a:pt x="16666090" y="2649341"/>
                    </a:lnTo>
                    <a:lnTo>
                      <a:pt x="16666090" y="2504561"/>
                    </a:lnTo>
                    <a:close/>
                    <a:moveTo>
                      <a:pt x="0" y="144780"/>
                    </a:moveTo>
                    <a:lnTo>
                      <a:pt x="144780" y="144780"/>
                    </a:lnTo>
                    <a:lnTo>
                      <a:pt x="144780" y="2504561"/>
                    </a:lnTo>
                    <a:lnTo>
                      <a:pt x="0" y="2504561"/>
                    </a:lnTo>
                    <a:lnTo>
                      <a:pt x="0" y="144780"/>
                    </a:lnTo>
                    <a:close/>
                    <a:moveTo>
                      <a:pt x="0" y="2504561"/>
                    </a:moveTo>
                    <a:lnTo>
                      <a:pt x="144780" y="2504561"/>
                    </a:lnTo>
                    <a:lnTo>
                      <a:pt x="144780" y="2649341"/>
                    </a:lnTo>
                    <a:lnTo>
                      <a:pt x="0" y="2649341"/>
                    </a:lnTo>
                    <a:lnTo>
                      <a:pt x="0" y="2504561"/>
                    </a:lnTo>
                    <a:close/>
                    <a:moveTo>
                      <a:pt x="16666090" y="144780"/>
                    </a:moveTo>
                    <a:lnTo>
                      <a:pt x="16810870" y="144780"/>
                    </a:lnTo>
                    <a:lnTo>
                      <a:pt x="16810870" y="2504561"/>
                    </a:lnTo>
                    <a:lnTo>
                      <a:pt x="16666090" y="2504561"/>
                    </a:lnTo>
                    <a:lnTo>
                      <a:pt x="16666090" y="144780"/>
                    </a:lnTo>
                    <a:close/>
                    <a:moveTo>
                      <a:pt x="144780" y="2504561"/>
                    </a:moveTo>
                    <a:lnTo>
                      <a:pt x="16666090" y="2504561"/>
                    </a:lnTo>
                    <a:lnTo>
                      <a:pt x="16666090" y="2649341"/>
                    </a:lnTo>
                    <a:lnTo>
                      <a:pt x="144780" y="2649341"/>
                    </a:lnTo>
                    <a:lnTo>
                      <a:pt x="144780" y="2504561"/>
                    </a:lnTo>
                    <a:close/>
                    <a:moveTo>
                      <a:pt x="16666090" y="0"/>
                    </a:moveTo>
                    <a:lnTo>
                      <a:pt x="16810870" y="0"/>
                    </a:lnTo>
                    <a:lnTo>
                      <a:pt x="16810870" y="144780"/>
                    </a:lnTo>
                    <a:lnTo>
                      <a:pt x="16666090" y="144780"/>
                    </a:lnTo>
                    <a:lnTo>
                      <a:pt x="16666090" y="0"/>
                    </a:lnTo>
                    <a:close/>
                    <a:moveTo>
                      <a:pt x="0" y="0"/>
                    </a:moveTo>
                    <a:lnTo>
                      <a:pt x="144780" y="0"/>
                    </a:lnTo>
                    <a:lnTo>
                      <a:pt x="144780" y="144780"/>
                    </a:lnTo>
                    <a:lnTo>
                      <a:pt x="0" y="144780"/>
                    </a:lnTo>
                    <a:lnTo>
                      <a:pt x="0" y="0"/>
                    </a:lnTo>
                    <a:close/>
                    <a:moveTo>
                      <a:pt x="144780" y="0"/>
                    </a:moveTo>
                    <a:lnTo>
                      <a:pt x="16666090" y="0"/>
                    </a:lnTo>
                    <a:lnTo>
                      <a:pt x="16666090" y="144780"/>
                    </a:lnTo>
                    <a:lnTo>
                      <a:pt x="144780" y="144780"/>
                    </a:lnTo>
                    <a:lnTo>
                      <a:pt x="144780" y="0"/>
                    </a:lnTo>
                    <a:close/>
                  </a:path>
                </a:pathLst>
              </a:custGeom>
              <a:solidFill>
                <a:srgbClr val="000000"/>
              </a:solidFill>
            </p:spPr>
          </p:sp>
        </p:grpSp>
        <p:sp>
          <p:nvSpPr>
            <p:cNvPr id="9" name="TextBox 9"/>
            <p:cNvSpPr txBox="1"/>
            <p:nvPr/>
          </p:nvSpPr>
          <p:spPr>
            <a:xfrm>
              <a:off x="1270458" y="1634796"/>
              <a:ext cx="8616192" cy="897682"/>
            </a:xfrm>
            <a:prstGeom prst="rect">
              <a:avLst/>
            </a:prstGeom>
          </p:spPr>
          <p:txBody>
            <a:bodyPr lIns="0" tIns="0" rIns="0" bIns="0" rtlCol="0" anchor="t">
              <a:spAutoFit/>
            </a:bodyPr>
            <a:lstStyle/>
            <a:p>
              <a:pPr algn="ctr">
                <a:lnSpc>
                  <a:spcPts val="6999"/>
                </a:lnSpc>
              </a:pPr>
              <a:r>
                <a:rPr lang="en-US" sz="8000" dirty="0" err="1" smtClean="0">
                  <a:solidFill>
                    <a:srgbClr val="000000"/>
                  </a:solidFill>
                  <a:latin typeface="#9Slide05 Motion Picture" panose="02000000000000000000" pitchFamily="2" charset="0"/>
                  <a:ea typeface="#9Slide05 SVNBeauty Atok Script" pitchFamily="2" charset="-127"/>
                </a:rPr>
                <a:t>Bài</a:t>
              </a:r>
              <a:r>
                <a:rPr lang="en-US" sz="8000" dirty="0" smtClean="0">
                  <a:solidFill>
                    <a:srgbClr val="000000"/>
                  </a:solidFill>
                  <a:latin typeface="#9Slide05 Motion Picture" panose="02000000000000000000" pitchFamily="2" charset="0"/>
                  <a:ea typeface="#9Slide05 SVNBeauty Atok Script" pitchFamily="2" charset="-127"/>
                </a:rPr>
                <a:t> 1</a:t>
              </a:r>
              <a:endParaRPr lang="en-US" sz="8000" dirty="0">
                <a:solidFill>
                  <a:srgbClr val="000000"/>
                </a:solidFill>
                <a:latin typeface="#9Slide05 Motion Picture" panose="02000000000000000000" pitchFamily="2" charset="0"/>
                <a:ea typeface="#9Slide05 SVNBeauty Atok Script" pitchFamily="2" charset="-127"/>
              </a:endParaRPr>
            </a:p>
          </p:txBody>
        </p:sp>
      </p:grpSp>
      <p:sp>
        <p:nvSpPr>
          <p:cNvPr id="10" name="TextBox 10"/>
          <p:cNvSpPr txBox="1"/>
          <p:nvPr/>
        </p:nvSpPr>
        <p:spPr>
          <a:xfrm>
            <a:off x="3077326" y="310214"/>
            <a:ext cx="1951874" cy="1231106"/>
          </a:xfrm>
          <a:prstGeom prst="rect">
            <a:avLst/>
          </a:prstGeom>
          <a:solidFill>
            <a:schemeClr val="bg1"/>
          </a:solidFill>
          <a:ln w="28575">
            <a:solidFill>
              <a:schemeClr val="tx1"/>
            </a:solidFill>
          </a:ln>
        </p:spPr>
        <p:txBody>
          <a:bodyPr wrap="square" lIns="0" tIns="0" rIns="0" bIns="0" rtlCol="0" anchor="t">
            <a:spAutoFit/>
          </a:bodyPr>
          <a:lstStyle/>
          <a:p>
            <a:pPr marL="431799" lvl="1"/>
            <a:r>
              <a:rPr lang="en-US" sz="8000" dirty="0" err="1" smtClean="0">
                <a:solidFill>
                  <a:schemeClr val="accent2">
                    <a:lumMod val="75000"/>
                  </a:schemeClr>
                </a:solidFill>
                <a:latin typeface="#9Slide05 Motion Picture" panose="02000000000000000000" pitchFamily="2" charset="0"/>
                <a:ea typeface="#9Slide05 SVNBeauty Atok Script" pitchFamily="2" charset="-127"/>
              </a:rPr>
              <a:t>Tính</a:t>
            </a:r>
            <a:endParaRPr lang="en-US" sz="8000" dirty="0">
              <a:solidFill>
                <a:schemeClr val="accent2">
                  <a:lumMod val="75000"/>
                </a:schemeClr>
              </a:solidFill>
              <a:latin typeface="#9Slide05 Motion Picture" panose="02000000000000000000" pitchFamily="2" charset="0"/>
              <a:ea typeface="#9Slide05 SVNBeauty Atok Script" pitchFamily="2" charset="-127"/>
            </a:endParaRPr>
          </a:p>
        </p:txBody>
      </p:sp>
      <mc:AlternateContent xmlns:mc="http://schemas.openxmlformats.org/markup-compatibility/2006" xmlns:a14="http://schemas.microsoft.com/office/drawing/2010/main">
        <mc:Choice Requires="a14">
          <p:sp>
            <p:nvSpPr>
              <p:cNvPr id="19" name="TextBox 18"/>
              <p:cNvSpPr txBox="1"/>
              <p:nvPr/>
            </p:nvSpPr>
            <p:spPr>
              <a:xfrm>
                <a:off x="1371600" y="1910249"/>
                <a:ext cx="2982163" cy="1333635"/>
              </a:xfrm>
              <a:prstGeom prst="rect">
                <a:avLst/>
              </a:prstGeom>
              <a:noFill/>
            </p:spPr>
            <p:txBody>
              <a:bodyPr wrap="none" lIns="0" tIns="0" rIns="0" bIns="0" rtlCol="0">
                <a:spAutoFit/>
              </a:bodyPr>
              <a:lstStyle/>
              <a:p>
                <a:r>
                  <a:rPr lang="en-US" sz="4800" b="1" dirty="0" smtClean="0">
                    <a:solidFill>
                      <a:schemeClr val="tx2">
                        <a:lumMod val="50000"/>
                      </a:schemeClr>
                    </a:solidFill>
                    <a:latin typeface="Cambria" panose="02040503050406030204" pitchFamily="18" charset="0"/>
                    <a:ea typeface="Cambria" panose="02040503050406030204" pitchFamily="18" charset="0"/>
                  </a:rPr>
                  <a:t>a) </a:t>
                </a:r>
                <a14:m>
                  <m:oMath xmlns:m="http://schemas.openxmlformats.org/officeDocument/2006/math">
                    <m:f>
                      <m:fPr>
                        <m:ctrlPr>
                          <a:rPr lang="en-US" sz="6000" b="1" i="1" smtClean="0">
                            <a:solidFill>
                              <a:schemeClr val="tx2">
                                <a:lumMod val="50000"/>
                              </a:schemeClr>
                            </a:solidFill>
                            <a:latin typeface="Cambria Math" panose="02040503050406030204" pitchFamily="18" charset="0"/>
                          </a:rPr>
                        </m:ctrlPr>
                      </m:fPr>
                      <m:num>
                        <m:r>
                          <a:rPr lang="en-US" sz="6000" b="1" i="1" smtClean="0">
                            <a:solidFill>
                              <a:schemeClr val="tx2">
                                <a:lumMod val="50000"/>
                              </a:schemeClr>
                            </a:solidFill>
                            <a:latin typeface="Cambria Math" panose="02040503050406030204" pitchFamily="18" charset="0"/>
                          </a:rPr>
                          <m:t>𝟕</m:t>
                        </m:r>
                      </m:num>
                      <m:den>
                        <m:r>
                          <a:rPr lang="en-US" sz="6000" b="1" i="1" smtClean="0">
                            <a:solidFill>
                              <a:schemeClr val="tx2">
                                <a:lumMod val="50000"/>
                              </a:schemeClr>
                            </a:solidFill>
                            <a:latin typeface="Cambria Math" panose="02040503050406030204" pitchFamily="18" charset="0"/>
                          </a:rPr>
                          <m:t>𝟐𝟒</m:t>
                        </m:r>
                      </m:den>
                    </m:f>
                    <m:r>
                      <a:rPr lang="en-US" sz="6000" b="1" i="1" smtClean="0">
                        <a:solidFill>
                          <a:schemeClr val="tx2">
                            <a:lumMod val="50000"/>
                          </a:schemeClr>
                        </a:solidFill>
                        <a:latin typeface="Cambria Math" panose="02040503050406030204" pitchFamily="18" charset="0"/>
                        <a:ea typeface="Cambria Math" panose="02040503050406030204" pitchFamily="18" charset="0"/>
                      </a:rPr>
                      <m:t>+</m:t>
                    </m:r>
                    <m:f>
                      <m:fPr>
                        <m:ctrlPr>
                          <a:rPr lang="en-US" sz="6000" b="1" i="1">
                            <a:solidFill>
                              <a:schemeClr val="tx2">
                                <a:lumMod val="50000"/>
                              </a:schemeClr>
                            </a:solidFill>
                            <a:latin typeface="Cambria Math" panose="02040503050406030204" pitchFamily="18" charset="0"/>
                          </a:rPr>
                        </m:ctrlPr>
                      </m:fPr>
                      <m:num>
                        <m:r>
                          <a:rPr lang="en-US" sz="6000" b="1" i="0" smtClean="0">
                            <a:solidFill>
                              <a:schemeClr val="tx2">
                                <a:lumMod val="50000"/>
                              </a:schemeClr>
                            </a:solidFill>
                            <a:latin typeface="Cambria Math" panose="02040503050406030204" pitchFamily="18" charset="0"/>
                          </a:rPr>
                          <m:t>𝟏𝟏</m:t>
                        </m:r>
                      </m:num>
                      <m:den>
                        <m:r>
                          <a:rPr lang="en-US" sz="6000" b="1" i="1" smtClean="0">
                            <a:solidFill>
                              <a:schemeClr val="tx2">
                                <a:lumMod val="50000"/>
                              </a:schemeClr>
                            </a:solidFill>
                            <a:latin typeface="Cambria Math" panose="02040503050406030204" pitchFamily="18" charset="0"/>
                          </a:rPr>
                          <m:t>𝟔</m:t>
                        </m:r>
                      </m:den>
                    </m:f>
                  </m:oMath>
                </a14:m>
                <a:endParaRPr lang="en-US" sz="6000" b="1" dirty="0">
                  <a:solidFill>
                    <a:schemeClr val="tx2">
                      <a:lumMod val="50000"/>
                    </a:schemeClr>
                  </a:solidFill>
                  <a:latin typeface="Cambria" panose="02040503050406030204" pitchFamily="18" charset="0"/>
                  <a:ea typeface="Cambria" panose="020405030504060302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371600" y="1910249"/>
                <a:ext cx="2982163" cy="1333635"/>
              </a:xfrm>
              <a:prstGeom prst="rect">
                <a:avLst/>
              </a:prstGeom>
              <a:blipFill>
                <a:blip r:embed="rId3"/>
                <a:stretch>
                  <a:fillRect l="-12270" b="-8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371600" y="3597925"/>
                <a:ext cx="2475037" cy="1347677"/>
              </a:xfrm>
              <a:prstGeom prst="rect">
                <a:avLst/>
              </a:prstGeom>
              <a:noFill/>
            </p:spPr>
            <p:txBody>
              <a:bodyPr wrap="none" lIns="0" tIns="0" rIns="0" bIns="0" rtlCol="0">
                <a:spAutoFit/>
              </a:bodyPr>
              <a:lstStyle/>
              <a:p>
                <a:r>
                  <a:rPr lang="en-US" sz="4800" b="1" dirty="0" smtClean="0">
                    <a:solidFill>
                      <a:schemeClr val="tx2">
                        <a:lumMod val="50000"/>
                      </a:schemeClr>
                    </a:solidFill>
                    <a:latin typeface="Cambria" panose="02040503050406030204" pitchFamily="18" charset="0"/>
                    <a:ea typeface="Cambria" panose="02040503050406030204" pitchFamily="18" charset="0"/>
                  </a:rPr>
                  <a:t>b)  </a:t>
                </a:r>
                <a:r>
                  <a:rPr lang="en-US" sz="5400" b="1" dirty="0" smtClean="0">
                    <a:solidFill>
                      <a:schemeClr val="tx2">
                        <a:lumMod val="50000"/>
                      </a:schemeClr>
                    </a:solidFill>
                    <a:latin typeface="Cambria" panose="02040503050406030204" pitchFamily="18" charset="0"/>
                    <a:ea typeface="Cambria" panose="02040503050406030204" pitchFamily="18" charset="0"/>
                  </a:rPr>
                  <a:t>3</a:t>
                </a:r>
                <a:r>
                  <a:rPr lang="en-US" sz="4800" b="1" dirty="0" smtClean="0">
                    <a:solidFill>
                      <a:schemeClr val="tx2">
                        <a:lumMod val="50000"/>
                      </a:schemeClr>
                    </a:solidFill>
                    <a:latin typeface="Cambria" panose="02040503050406030204" pitchFamily="18" charset="0"/>
                    <a:ea typeface="Cambria" panose="02040503050406030204" pitchFamily="18" charset="0"/>
                  </a:rPr>
                  <a:t> </a:t>
                </a:r>
                <a14:m>
                  <m:oMath xmlns:m="http://schemas.openxmlformats.org/officeDocument/2006/math">
                    <m:r>
                      <a:rPr lang="en-US" sz="6000" b="1" i="1">
                        <a:solidFill>
                          <a:schemeClr val="tx2">
                            <a:lumMod val="50000"/>
                          </a:schemeClr>
                        </a:solidFill>
                        <a:latin typeface="Cambria Math" panose="02040503050406030204" pitchFamily="18" charset="0"/>
                        <a:ea typeface="Cambria Math" panose="02040503050406030204" pitchFamily="18" charset="0"/>
                      </a:rPr>
                      <m:t>+</m:t>
                    </m:r>
                    <m:f>
                      <m:fPr>
                        <m:ctrlPr>
                          <a:rPr lang="en-US" sz="6000" b="1" i="1">
                            <a:solidFill>
                              <a:schemeClr val="tx2">
                                <a:lumMod val="50000"/>
                              </a:schemeClr>
                            </a:solidFill>
                            <a:latin typeface="Cambria Math" panose="02040503050406030204" pitchFamily="18" charset="0"/>
                          </a:rPr>
                        </m:ctrlPr>
                      </m:fPr>
                      <m:num>
                        <m:r>
                          <a:rPr lang="en-US" sz="6000" b="1" i="1" smtClean="0">
                            <a:solidFill>
                              <a:schemeClr val="tx2">
                                <a:lumMod val="50000"/>
                              </a:schemeClr>
                            </a:solidFill>
                            <a:latin typeface="Cambria Math" panose="02040503050406030204" pitchFamily="18" charset="0"/>
                          </a:rPr>
                          <m:t>𝟓</m:t>
                        </m:r>
                      </m:num>
                      <m:den>
                        <m:r>
                          <a:rPr lang="en-US" sz="6000" b="1" i="1" smtClean="0">
                            <a:solidFill>
                              <a:schemeClr val="tx2">
                                <a:lumMod val="50000"/>
                              </a:schemeClr>
                            </a:solidFill>
                            <a:latin typeface="Cambria Math" panose="02040503050406030204" pitchFamily="18" charset="0"/>
                          </a:rPr>
                          <m:t>𝟖</m:t>
                        </m:r>
                      </m:den>
                    </m:f>
                  </m:oMath>
                </a14:m>
                <a:endParaRPr lang="en-US" sz="6600" b="1" dirty="0">
                  <a:solidFill>
                    <a:schemeClr val="tx2">
                      <a:lumMod val="50000"/>
                    </a:schemeClr>
                  </a:solidFill>
                  <a:latin typeface="Cambria" panose="02040503050406030204" pitchFamily="18" charset="0"/>
                  <a:ea typeface="Cambria" panose="020405030504060302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371600" y="3597925"/>
                <a:ext cx="2475037" cy="1347677"/>
              </a:xfrm>
              <a:prstGeom prst="rect">
                <a:avLst/>
              </a:prstGeom>
              <a:blipFill>
                <a:blip r:embed="rId4"/>
                <a:stretch>
                  <a:fillRect l="-14778" b="-13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1368812" y="5246600"/>
                <a:ext cx="2603854" cy="1333955"/>
              </a:xfrm>
              <a:prstGeom prst="rect">
                <a:avLst/>
              </a:prstGeom>
              <a:noFill/>
            </p:spPr>
            <p:txBody>
              <a:bodyPr wrap="none" lIns="0" tIns="0" rIns="0" bIns="0" rtlCol="0">
                <a:spAutoFit/>
              </a:bodyPr>
              <a:lstStyle/>
              <a:p>
                <a:r>
                  <a:rPr lang="en-US" sz="4800" b="1" dirty="0" smtClean="0">
                    <a:solidFill>
                      <a:schemeClr val="tx2">
                        <a:lumMod val="50000"/>
                      </a:schemeClr>
                    </a:solidFill>
                    <a:latin typeface="Cambria" panose="02040503050406030204" pitchFamily="18" charset="0"/>
                    <a:ea typeface="Cambria" panose="02040503050406030204" pitchFamily="18" charset="0"/>
                  </a:rPr>
                  <a:t>c) </a:t>
                </a:r>
                <a14:m>
                  <m:oMath xmlns:m="http://schemas.openxmlformats.org/officeDocument/2006/math">
                    <m:f>
                      <m:fPr>
                        <m:ctrlPr>
                          <a:rPr lang="en-US" sz="6000" b="1" i="1" smtClean="0">
                            <a:solidFill>
                              <a:schemeClr val="tx2">
                                <a:lumMod val="50000"/>
                              </a:schemeClr>
                            </a:solidFill>
                            <a:latin typeface="Cambria Math" panose="02040503050406030204" pitchFamily="18" charset="0"/>
                          </a:rPr>
                        </m:ctrlPr>
                      </m:fPr>
                      <m:num>
                        <m:r>
                          <a:rPr lang="en-US" sz="6000" b="1" i="1" smtClean="0">
                            <a:solidFill>
                              <a:schemeClr val="tx2">
                                <a:lumMod val="50000"/>
                              </a:schemeClr>
                            </a:solidFill>
                            <a:latin typeface="Cambria Math" panose="02040503050406030204" pitchFamily="18" charset="0"/>
                          </a:rPr>
                          <m:t>𝟏𝟗</m:t>
                        </m:r>
                      </m:num>
                      <m:den>
                        <m:r>
                          <a:rPr lang="en-US" sz="6000" b="1" i="1" smtClean="0">
                            <a:solidFill>
                              <a:schemeClr val="tx2">
                                <a:lumMod val="50000"/>
                              </a:schemeClr>
                            </a:solidFill>
                            <a:latin typeface="Cambria Math" panose="02040503050406030204" pitchFamily="18" charset="0"/>
                          </a:rPr>
                          <m:t>𝟐𝟖</m:t>
                        </m:r>
                      </m:den>
                    </m:f>
                    <m:r>
                      <a:rPr lang="en-US" sz="6000" b="1" i="1" smtClean="0">
                        <a:solidFill>
                          <a:schemeClr val="tx2">
                            <a:lumMod val="50000"/>
                          </a:schemeClr>
                        </a:solidFill>
                        <a:latin typeface="Cambria Math" panose="02040503050406030204" pitchFamily="18" charset="0"/>
                        <a:ea typeface="Cambria Math" panose="02040503050406030204" pitchFamily="18" charset="0"/>
                      </a:rPr>
                      <m:t>−</m:t>
                    </m:r>
                    <m:f>
                      <m:fPr>
                        <m:ctrlPr>
                          <a:rPr lang="en-US" sz="6000" b="1" i="1">
                            <a:solidFill>
                              <a:schemeClr val="tx2">
                                <a:lumMod val="50000"/>
                              </a:schemeClr>
                            </a:solidFill>
                            <a:latin typeface="Cambria Math" panose="02040503050406030204" pitchFamily="18" charset="0"/>
                          </a:rPr>
                        </m:ctrlPr>
                      </m:fPr>
                      <m:num>
                        <m:r>
                          <a:rPr lang="en-US" sz="6000" b="1" i="1" smtClean="0">
                            <a:solidFill>
                              <a:schemeClr val="tx2">
                                <a:lumMod val="50000"/>
                              </a:schemeClr>
                            </a:solidFill>
                            <a:latin typeface="Cambria Math" panose="02040503050406030204" pitchFamily="18" charset="0"/>
                          </a:rPr>
                          <m:t>𝟑</m:t>
                        </m:r>
                      </m:num>
                      <m:den>
                        <m:r>
                          <a:rPr lang="en-US" sz="6000" b="1" i="1" smtClean="0">
                            <a:solidFill>
                              <a:schemeClr val="tx2">
                                <a:lumMod val="50000"/>
                              </a:schemeClr>
                            </a:solidFill>
                            <a:latin typeface="Cambria Math" panose="02040503050406030204" pitchFamily="18" charset="0"/>
                          </a:rPr>
                          <m:t>𝟕</m:t>
                        </m:r>
                      </m:den>
                    </m:f>
                  </m:oMath>
                </a14:m>
                <a:endParaRPr lang="en-US" sz="6000" b="1" dirty="0">
                  <a:solidFill>
                    <a:schemeClr val="tx2">
                      <a:lumMod val="50000"/>
                    </a:schemeClr>
                  </a:solidFill>
                  <a:latin typeface="Cambria" panose="02040503050406030204" pitchFamily="18" charset="0"/>
                  <a:ea typeface="Cambria" panose="02040503050406030204" pitchFamily="18"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368812" y="5246600"/>
                <a:ext cx="2603854" cy="1333955"/>
              </a:xfrm>
              <a:prstGeom prst="rect">
                <a:avLst/>
              </a:prstGeom>
              <a:blipFill>
                <a:blip r:embed="rId5"/>
                <a:stretch>
                  <a:fillRect l="-14286" b="-82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371600" y="7016270"/>
                <a:ext cx="2969852" cy="1342996"/>
              </a:xfrm>
              <a:prstGeom prst="rect">
                <a:avLst/>
              </a:prstGeom>
              <a:noFill/>
            </p:spPr>
            <p:txBody>
              <a:bodyPr wrap="none" lIns="0" tIns="0" rIns="0" bIns="0" rtlCol="0">
                <a:spAutoFit/>
              </a:bodyPr>
              <a:lstStyle/>
              <a:p>
                <a:r>
                  <a:rPr lang="en-US" sz="4800" b="1" dirty="0" smtClean="0">
                    <a:solidFill>
                      <a:schemeClr val="tx2">
                        <a:lumMod val="50000"/>
                      </a:schemeClr>
                    </a:solidFill>
                    <a:latin typeface="Cambria" panose="02040503050406030204" pitchFamily="18" charset="0"/>
                    <a:ea typeface="Cambria" panose="02040503050406030204" pitchFamily="18" charset="0"/>
                  </a:rPr>
                  <a:t>d) </a:t>
                </a:r>
                <a14:m>
                  <m:oMath xmlns:m="http://schemas.openxmlformats.org/officeDocument/2006/math">
                    <m:f>
                      <m:fPr>
                        <m:ctrlPr>
                          <a:rPr lang="en-US" sz="6000" b="1" i="1">
                            <a:solidFill>
                              <a:schemeClr val="tx2">
                                <a:lumMod val="50000"/>
                              </a:schemeClr>
                            </a:solidFill>
                            <a:latin typeface="Cambria Math" panose="02040503050406030204" pitchFamily="18" charset="0"/>
                          </a:rPr>
                        </m:ctrlPr>
                      </m:fPr>
                      <m:num>
                        <m:r>
                          <a:rPr lang="en-US" sz="6000" b="1" i="1" smtClean="0">
                            <a:solidFill>
                              <a:schemeClr val="tx2">
                                <a:lumMod val="50000"/>
                              </a:schemeClr>
                            </a:solidFill>
                            <a:latin typeface="Cambria Math" panose="02040503050406030204" pitchFamily="18" charset="0"/>
                          </a:rPr>
                          <m:t>𝟓𝟑</m:t>
                        </m:r>
                      </m:num>
                      <m:den>
                        <m:r>
                          <a:rPr lang="en-US" sz="6000" b="1" i="1" smtClean="0">
                            <a:solidFill>
                              <a:schemeClr val="tx2">
                                <a:lumMod val="50000"/>
                              </a:schemeClr>
                            </a:solidFill>
                            <a:latin typeface="Cambria Math" panose="02040503050406030204" pitchFamily="18" charset="0"/>
                          </a:rPr>
                          <m:t>𝟐𝟏</m:t>
                        </m:r>
                      </m:den>
                    </m:f>
                    <m:r>
                      <a:rPr lang="en-US" sz="6000" b="1" i="1" smtClean="0">
                        <a:solidFill>
                          <a:schemeClr val="tx2">
                            <a:lumMod val="50000"/>
                          </a:schemeClr>
                        </a:solidFill>
                        <a:latin typeface="Cambria Math" panose="02040503050406030204" pitchFamily="18" charset="0"/>
                      </a:rPr>
                      <m:t>−</m:t>
                    </m:r>
                  </m:oMath>
                </a14:m>
                <a:r>
                  <a:rPr lang="en-US" sz="6000" b="1" dirty="0" smtClean="0">
                    <a:solidFill>
                      <a:schemeClr val="tx2">
                        <a:lumMod val="50000"/>
                      </a:schemeClr>
                    </a:solidFill>
                    <a:latin typeface="Cambria" panose="02040503050406030204" pitchFamily="18" charset="0"/>
                    <a:ea typeface="Cambria" panose="02040503050406030204" pitchFamily="18" charset="0"/>
                  </a:rPr>
                  <a:t> </a:t>
                </a:r>
                <a:r>
                  <a:rPr lang="en-US" sz="5400" b="1" dirty="0" smtClean="0">
                    <a:solidFill>
                      <a:schemeClr val="tx2">
                        <a:lumMod val="50000"/>
                      </a:schemeClr>
                    </a:solidFill>
                    <a:latin typeface="Cambria" panose="02040503050406030204" pitchFamily="18" charset="0"/>
                    <a:ea typeface="Cambria" panose="02040503050406030204" pitchFamily="18" charset="0"/>
                  </a:rPr>
                  <a:t>1</a:t>
                </a:r>
                <a:r>
                  <a:rPr lang="en-US" sz="6000" b="1" dirty="0" smtClean="0">
                    <a:solidFill>
                      <a:schemeClr val="tx2">
                        <a:lumMod val="50000"/>
                      </a:schemeClr>
                    </a:solidFill>
                    <a:latin typeface="Cambria" panose="02040503050406030204" pitchFamily="18" charset="0"/>
                    <a:ea typeface="Cambria" panose="02040503050406030204" pitchFamily="18" charset="0"/>
                  </a:rPr>
                  <a:t> </a:t>
                </a:r>
                <a:endParaRPr lang="en-US" sz="6000" b="1" dirty="0">
                  <a:solidFill>
                    <a:schemeClr val="tx2">
                      <a:lumMod val="50000"/>
                    </a:schemeClr>
                  </a:solidFill>
                  <a:latin typeface="Cambria" panose="02040503050406030204" pitchFamily="18" charset="0"/>
                  <a:ea typeface="Cambria" panose="020405030504060302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371600" y="7016270"/>
                <a:ext cx="2969852" cy="1342996"/>
              </a:xfrm>
              <a:prstGeom prst="rect">
                <a:avLst/>
              </a:prstGeom>
              <a:blipFill>
                <a:blip r:embed="rId6"/>
                <a:stretch>
                  <a:fillRect l="-12320" r="-5955" b="-13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700509" y="1910249"/>
                <a:ext cx="6150145" cy="1342996"/>
              </a:xfrm>
              <a:prstGeom prst="rect">
                <a:avLst/>
              </a:prstGeom>
              <a:noFill/>
            </p:spPr>
            <p:txBody>
              <a:bodyPr wrap="none" lIns="0" tIns="0" rIns="0" bIns="0" rtlCol="0">
                <a:spAutoFit/>
              </a:bodyPr>
              <a:lstStyle/>
              <a:p>
                <a:r>
                  <a:rPr lang="en-US" sz="4800" b="1" dirty="0" smtClean="0">
                    <a:solidFill>
                      <a:schemeClr val="tx1"/>
                    </a:solidFill>
                    <a:latin typeface="Cambria" panose="02040503050406030204" pitchFamily="18" charset="0"/>
                    <a:ea typeface="Cambria" panose="02040503050406030204" pitchFamily="18" charset="0"/>
                  </a:rPr>
                  <a:t>=</a:t>
                </a:r>
                <a14:m>
                  <m:oMath xmlns:m="http://schemas.openxmlformats.org/officeDocument/2006/math">
                    <m:r>
                      <a:rPr lang="en-US" sz="6000" b="1" i="0" smtClean="0">
                        <a:solidFill>
                          <a:schemeClr val="tx1"/>
                        </a:solidFill>
                        <a:latin typeface="Cambria Math" panose="02040503050406030204" pitchFamily="18" charset="0"/>
                      </a:rPr>
                      <m:t> </m:t>
                    </m:r>
                    <m:f>
                      <m:fPr>
                        <m:ctrlPr>
                          <a:rPr lang="en-US" sz="6000" b="1" i="1" smtClean="0">
                            <a:solidFill>
                              <a:schemeClr val="tx1"/>
                            </a:solidFill>
                            <a:latin typeface="Cambria Math" panose="02040503050406030204" pitchFamily="18" charset="0"/>
                          </a:rPr>
                        </m:ctrlPr>
                      </m:fPr>
                      <m:num>
                        <m:r>
                          <a:rPr lang="en-US" sz="6000" b="1" i="1" smtClean="0">
                            <a:solidFill>
                              <a:schemeClr val="tx1"/>
                            </a:solidFill>
                            <a:latin typeface="Cambria Math" panose="02040503050406030204" pitchFamily="18" charset="0"/>
                          </a:rPr>
                          <m:t>𝟕</m:t>
                        </m:r>
                      </m:num>
                      <m:den>
                        <m:r>
                          <a:rPr lang="en-US" sz="6000" b="1" i="1" smtClean="0">
                            <a:solidFill>
                              <a:schemeClr val="tx1"/>
                            </a:solidFill>
                            <a:latin typeface="Cambria Math" panose="02040503050406030204" pitchFamily="18" charset="0"/>
                          </a:rPr>
                          <m:t>𝟐𝟒</m:t>
                        </m:r>
                      </m:den>
                    </m:f>
                    <m:r>
                      <a:rPr lang="en-US" sz="6000" b="1" i="1" smtClean="0">
                        <a:solidFill>
                          <a:schemeClr val="tx1"/>
                        </a:solidFill>
                        <a:latin typeface="Cambria Math" panose="02040503050406030204" pitchFamily="18" charset="0"/>
                        <a:ea typeface="Cambria Math" panose="02040503050406030204" pitchFamily="18" charset="0"/>
                      </a:rPr>
                      <m:t>+</m:t>
                    </m:r>
                    <m:f>
                      <m:fPr>
                        <m:ctrlPr>
                          <a:rPr lang="en-US" sz="6000" b="1" i="1">
                            <a:solidFill>
                              <a:schemeClr val="tx1"/>
                            </a:solidFill>
                            <a:latin typeface="Cambria Math" panose="02040503050406030204" pitchFamily="18" charset="0"/>
                          </a:rPr>
                        </m:ctrlPr>
                      </m:fPr>
                      <m:num>
                        <m:r>
                          <a:rPr lang="en-US" sz="6000" b="1" i="0" smtClean="0">
                            <a:solidFill>
                              <a:schemeClr val="tx1"/>
                            </a:solidFill>
                            <a:latin typeface="Cambria Math" panose="02040503050406030204" pitchFamily="18" charset="0"/>
                          </a:rPr>
                          <m:t>𝟒𝟒</m:t>
                        </m:r>
                      </m:num>
                      <m:den>
                        <m:r>
                          <a:rPr lang="en-US" sz="6000" b="1" i="1" smtClean="0">
                            <a:solidFill>
                              <a:schemeClr val="tx1"/>
                            </a:solidFill>
                            <a:latin typeface="Cambria Math" panose="02040503050406030204" pitchFamily="18" charset="0"/>
                          </a:rPr>
                          <m:t>𝟐𝟒</m:t>
                        </m:r>
                      </m:den>
                    </m:f>
                    <m:r>
                      <a:rPr lang="en-US" sz="6000" b="1" i="1" smtClean="0">
                        <a:solidFill>
                          <a:schemeClr val="tx1"/>
                        </a:solidFill>
                        <a:latin typeface="Cambria Math" panose="02040503050406030204" pitchFamily="18" charset="0"/>
                      </a:rPr>
                      <m:t>=</m:t>
                    </m:r>
                    <m:f>
                      <m:fPr>
                        <m:ctrlPr>
                          <a:rPr lang="en-US" sz="6000" b="1" i="1">
                            <a:latin typeface="Cambria Math" panose="02040503050406030204" pitchFamily="18" charset="0"/>
                          </a:rPr>
                        </m:ctrlPr>
                      </m:fPr>
                      <m:num>
                        <m:r>
                          <a:rPr lang="en-US" sz="6000" b="1" i="0" smtClean="0">
                            <a:latin typeface="Cambria Math" panose="02040503050406030204" pitchFamily="18" charset="0"/>
                          </a:rPr>
                          <m:t>𝟓𝟏</m:t>
                        </m:r>
                      </m:num>
                      <m:den>
                        <m:r>
                          <a:rPr lang="en-US" sz="6000" b="1" i="1">
                            <a:latin typeface="Cambria Math" panose="02040503050406030204" pitchFamily="18" charset="0"/>
                          </a:rPr>
                          <m:t>𝟐𝟒</m:t>
                        </m:r>
                      </m:den>
                    </m:f>
                    <m:r>
                      <a:rPr lang="en-US" sz="6000" b="1" i="1" smtClean="0">
                        <a:latin typeface="Cambria Math" panose="02040503050406030204" pitchFamily="18" charset="0"/>
                      </a:rPr>
                      <m:t>=</m:t>
                    </m:r>
                    <m:f>
                      <m:fPr>
                        <m:ctrlPr>
                          <a:rPr lang="en-US" sz="6000" b="1" i="1" smtClean="0">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𝟏𝟕</m:t>
                        </m:r>
                      </m:num>
                      <m:den>
                        <m:r>
                          <a:rPr lang="en-US" sz="6000" b="1" i="1" smtClean="0">
                            <a:solidFill>
                              <a:schemeClr val="accent2">
                                <a:lumMod val="75000"/>
                              </a:schemeClr>
                            </a:solidFill>
                            <a:latin typeface="Cambria Math" panose="02040503050406030204" pitchFamily="18" charset="0"/>
                          </a:rPr>
                          <m:t>𝟖</m:t>
                        </m:r>
                      </m:den>
                    </m:f>
                  </m:oMath>
                </a14:m>
                <a:endParaRPr lang="en-US" sz="6000" b="1" dirty="0">
                  <a:solidFill>
                    <a:schemeClr val="tx1"/>
                  </a:solidFill>
                  <a:latin typeface="Cambria" panose="02040503050406030204" pitchFamily="18" charset="0"/>
                  <a:ea typeface="Cambria" panose="020405030504060302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700509" y="1910249"/>
                <a:ext cx="6150145" cy="1342996"/>
              </a:xfrm>
              <a:prstGeom prst="rect">
                <a:avLst/>
              </a:prstGeom>
              <a:blipFill>
                <a:blip r:embed="rId7"/>
                <a:stretch>
                  <a:fillRect l="-5946" b="-81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379163" y="3547271"/>
                <a:ext cx="4137351" cy="1347677"/>
              </a:xfrm>
              <a:prstGeom prst="rect">
                <a:avLst/>
              </a:prstGeom>
              <a:noFill/>
            </p:spPr>
            <p:txBody>
              <a:bodyPr wrap="none" lIns="0" tIns="0" rIns="0" bIns="0" rtlCol="0">
                <a:spAutoFit/>
              </a:bodyPr>
              <a:lstStyle/>
              <a:p>
                <a:r>
                  <a:rPr lang="en-US" sz="4800" b="1" dirty="0" smtClean="0">
                    <a:solidFill>
                      <a:schemeClr val="tx1"/>
                    </a:solidFill>
                    <a:latin typeface="Cambria" panose="02040503050406030204" pitchFamily="18" charset="0"/>
                    <a:ea typeface="Cambria" panose="02040503050406030204" pitchFamily="18" charset="0"/>
                  </a:rPr>
                  <a:t>=</a:t>
                </a:r>
                <a14:m>
                  <m:oMath xmlns:m="http://schemas.openxmlformats.org/officeDocument/2006/math">
                    <m:r>
                      <a:rPr lang="en-US" sz="6000" b="1" i="0" smtClean="0">
                        <a:solidFill>
                          <a:schemeClr val="tx1"/>
                        </a:solidFill>
                        <a:latin typeface="Cambria Math" panose="02040503050406030204" pitchFamily="18" charset="0"/>
                      </a:rPr>
                      <m:t> </m:t>
                    </m:r>
                    <m:f>
                      <m:fPr>
                        <m:ctrlPr>
                          <a:rPr lang="en-US" sz="6000" b="1" i="1" smtClean="0">
                            <a:solidFill>
                              <a:schemeClr val="tx1"/>
                            </a:solidFill>
                            <a:latin typeface="Cambria Math" panose="02040503050406030204" pitchFamily="18" charset="0"/>
                          </a:rPr>
                        </m:ctrlPr>
                      </m:fPr>
                      <m:num>
                        <m:r>
                          <a:rPr lang="en-US" sz="6000" b="1" i="1" smtClean="0">
                            <a:solidFill>
                              <a:schemeClr val="tx1"/>
                            </a:solidFill>
                            <a:latin typeface="Cambria Math" panose="02040503050406030204" pitchFamily="18" charset="0"/>
                          </a:rPr>
                          <m:t>𝟐𝟒</m:t>
                        </m:r>
                      </m:num>
                      <m:den>
                        <m:r>
                          <a:rPr lang="en-US" sz="6000" b="1" i="1" smtClean="0">
                            <a:solidFill>
                              <a:schemeClr val="tx1"/>
                            </a:solidFill>
                            <a:latin typeface="Cambria Math" panose="02040503050406030204" pitchFamily="18" charset="0"/>
                          </a:rPr>
                          <m:t>𝟖</m:t>
                        </m:r>
                      </m:den>
                    </m:f>
                    <m:r>
                      <a:rPr lang="en-US" sz="6000" b="1" i="1" smtClean="0">
                        <a:solidFill>
                          <a:schemeClr val="tx1"/>
                        </a:solidFill>
                        <a:latin typeface="Cambria Math" panose="02040503050406030204" pitchFamily="18" charset="0"/>
                        <a:ea typeface="Cambria Math" panose="02040503050406030204" pitchFamily="18" charset="0"/>
                      </a:rPr>
                      <m:t>+</m:t>
                    </m:r>
                    <m:f>
                      <m:fPr>
                        <m:ctrlPr>
                          <a:rPr lang="en-US" sz="6000" b="1" i="1">
                            <a:solidFill>
                              <a:schemeClr val="tx1"/>
                            </a:solidFill>
                            <a:latin typeface="Cambria Math" panose="02040503050406030204" pitchFamily="18" charset="0"/>
                          </a:rPr>
                        </m:ctrlPr>
                      </m:fPr>
                      <m:num>
                        <m:r>
                          <a:rPr lang="en-US" sz="6000" b="1" i="0" smtClean="0">
                            <a:solidFill>
                              <a:schemeClr val="tx1"/>
                            </a:solidFill>
                            <a:latin typeface="Cambria Math" panose="02040503050406030204" pitchFamily="18" charset="0"/>
                          </a:rPr>
                          <m:t>𝟓</m:t>
                        </m:r>
                      </m:num>
                      <m:den>
                        <m:r>
                          <a:rPr lang="en-US" sz="6000" b="1" i="1" smtClean="0">
                            <a:solidFill>
                              <a:schemeClr val="tx1"/>
                            </a:solidFill>
                            <a:latin typeface="Cambria Math" panose="02040503050406030204" pitchFamily="18" charset="0"/>
                          </a:rPr>
                          <m:t>𝟖</m:t>
                        </m:r>
                      </m:den>
                    </m:f>
                    <m:r>
                      <a:rPr lang="en-US" sz="6000" b="1" i="1" smtClean="0">
                        <a:solidFill>
                          <a:schemeClr val="tx1"/>
                        </a:solidFill>
                        <a:latin typeface="Cambria Math" panose="02040503050406030204" pitchFamily="18" charset="0"/>
                      </a:rPr>
                      <m:t>=</m:t>
                    </m:r>
                    <m:f>
                      <m:fPr>
                        <m:ctrlPr>
                          <a:rPr lang="en-US" sz="6000" b="1" i="1" smtClean="0">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𝟐𝟗</m:t>
                        </m:r>
                      </m:num>
                      <m:den>
                        <m:r>
                          <a:rPr lang="en-US" sz="6000" b="1" i="1" smtClean="0">
                            <a:solidFill>
                              <a:schemeClr val="accent2">
                                <a:lumMod val="75000"/>
                              </a:schemeClr>
                            </a:solidFill>
                            <a:latin typeface="Cambria Math" panose="02040503050406030204" pitchFamily="18" charset="0"/>
                          </a:rPr>
                          <m:t>𝟖</m:t>
                        </m:r>
                      </m:den>
                    </m:f>
                  </m:oMath>
                </a14:m>
                <a:endParaRPr lang="en-US" sz="6000" b="1" dirty="0">
                  <a:solidFill>
                    <a:schemeClr val="tx1"/>
                  </a:solidFill>
                  <a:latin typeface="Cambria" panose="02040503050406030204" pitchFamily="18" charset="0"/>
                  <a:ea typeface="Cambria" panose="020405030504060302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379163" y="3547271"/>
                <a:ext cx="4137351" cy="1347677"/>
              </a:xfrm>
              <a:prstGeom prst="rect">
                <a:avLst/>
              </a:prstGeom>
              <a:blipFill>
                <a:blip r:embed="rId8"/>
                <a:stretch>
                  <a:fillRect l="-8837"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379163" y="5246599"/>
                <a:ext cx="5813515" cy="1333955"/>
              </a:xfrm>
              <a:prstGeom prst="rect">
                <a:avLst/>
              </a:prstGeom>
              <a:noFill/>
            </p:spPr>
            <p:txBody>
              <a:bodyPr wrap="none" lIns="0" tIns="0" rIns="0" bIns="0" rtlCol="0">
                <a:spAutoFit/>
              </a:bodyPr>
              <a:lstStyle/>
              <a:p>
                <a:r>
                  <a:rPr lang="en-US" sz="4800" b="1" dirty="0" smtClean="0">
                    <a:solidFill>
                      <a:schemeClr val="tx1"/>
                    </a:solidFill>
                    <a:latin typeface="Cambria" panose="02040503050406030204" pitchFamily="18" charset="0"/>
                    <a:ea typeface="Cambria" panose="02040503050406030204" pitchFamily="18" charset="0"/>
                  </a:rPr>
                  <a:t>=</a:t>
                </a:r>
                <a14:m>
                  <m:oMath xmlns:m="http://schemas.openxmlformats.org/officeDocument/2006/math">
                    <m:r>
                      <a:rPr lang="en-US" sz="6000" b="1" i="0" smtClean="0">
                        <a:solidFill>
                          <a:schemeClr val="tx1"/>
                        </a:solidFill>
                        <a:latin typeface="Cambria Math" panose="02040503050406030204" pitchFamily="18" charset="0"/>
                      </a:rPr>
                      <m:t> </m:t>
                    </m:r>
                    <m:f>
                      <m:fPr>
                        <m:ctrlPr>
                          <a:rPr lang="en-US" sz="6000" b="1" i="1" smtClean="0">
                            <a:solidFill>
                              <a:schemeClr val="tx1"/>
                            </a:solidFill>
                            <a:latin typeface="Cambria Math" panose="02040503050406030204" pitchFamily="18" charset="0"/>
                          </a:rPr>
                        </m:ctrlPr>
                      </m:fPr>
                      <m:num>
                        <m:r>
                          <a:rPr lang="en-US" sz="6000" b="1" i="1" smtClean="0">
                            <a:solidFill>
                              <a:schemeClr val="tx1"/>
                            </a:solidFill>
                            <a:latin typeface="Cambria Math" panose="02040503050406030204" pitchFamily="18" charset="0"/>
                          </a:rPr>
                          <m:t>𝟏𝟗</m:t>
                        </m:r>
                      </m:num>
                      <m:den>
                        <m:r>
                          <a:rPr lang="en-US" sz="6000" b="1" i="1" smtClean="0">
                            <a:solidFill>
                              <a:schemeClr val="tx1"/>
                            </a:solidFill>
                            <a:latin typeface="Cambria Math" panose="02040503050406030204" pitchFamily="18" charset="0"/>
                          </a:rPr>
                          <m:t>𝟐𝟖</m:t>
                        </m:r>
                      </m:den>
                    </m:f>
                    <m:r>
                      <a:rPr lang="en-US" sz="6000" b="1" i="1" smtClean="0">
                        <a:solidFill>
                          <a:schemeClr val="tx1"/>
                        </a:solidFill>
                        <a:latin typeface="Cambria Math" panose="02040503050406030204" pitchFamily="18" charset="0"/>
                        <a:ea typeface="Cambria Math" panose="02040503050406030204" pitchFamily="18" charset="0"/>
                      </a:rPr>
                      <m:t>−</m:t>
                    </m:r>
                    <m:f>
                      <m:fPr>
                        <m:ctrlPr>
                          <a:rPr lang="en-US" sz="6000" b="1" i="1">
                            <a:solidFill>
                              <a:schemeClr val="tx1"/>
                            </a:solidFill>
                            <a:latin typeface="Cambria Math" panose="02040503050406030204" pitchFamily="18" charset="0"/>
                          </a:rPr>
                        </m:ctrlPr>
                      </m:fPr>
                      <m:num>
                        <m:r>
                          <a:rPr lang="en-US" sz="6000" b="1" i="0" smtClean="0">
                            <a:solidFill>
                              <a:schemeClr val="tx1"/>
                            </a:solidFill>
                            <a:latin typeface="Cambria Math" panose="02040503050406030204" pitchFamily="18" charset="0"/>
                          </a:rPr>
                          <m:t>𝟏𝟐</m:t>
                        </m:r>
                      </m:num>
                      <m:den>
                        <m:r>
                          <a:rPr lang="en-US" sz="6000" b="1" i="1" smtClean="0">
                            <a:solidFill>
                              <a:schemeClr val="tx1"/>
                            </a:solidFill>
                            <a:latin typeface="Cambria Math" panose="02040503050406030204" pitchFamily="18" charset="0"/>
                          </a:rPr>
                          <m:t>𝟐𝟖</m:t>
                        </m:r>
                      </m:den>
                    </m:f>
                    <m:r>
                      <a:rPr lang="en-US" sz="6000" b="1" i="1" smtClean="0">
                        <a:solidFill>
                          <a:schemeClr val="tx1"/>
                        </a:solidFill>
                        <a:latin typeface="Cambria Math" panose="02040503050406030204" pitchFamily="18" charset="0"/>
                      </a:rPr>
                      <m:t>=</m:t>
                    </m:r>
                    <m:f>
                      <m:fPr>
                        <m:ctrlPr>
                          <a:rPr lang="en-US" sz="6000" b="1" i="1">
                            <a:latin typeface="Cambria Math" panose="02040503050406030204" pitchFamily="18" charset="0"/>
                          </a:rPr>
                        </m:ctrlPr>
                      </m:fPr>
                      <m:num>
                        <m:r>
                          <a:rPr lang="en-US" sz="6000" b="1" i="0" smtClean="0">
                            <a:latin typeface="Cambria Math" panose="02040503050406030204" pitchFamily="18" charset="0"/>
                          </a:rPr>
                          <m:t>𝟕</m:t>
                        </m:r>
                      </m:num>
                      <m:den>
                        <m:r>
                          <a:rPr lang="en-US" sz="6000" b="1" i="1" smtClean="0">
                            <a:latin typeface="Cambria Math" panose="02040503050406030204" pitchFamily="18" charset="0"/>
                          </a:rPr>
                          <m:t>𝟐𝟖</m:t>
                        </m:r>
                      </m:den>
                    </m:f>
                    <m:r>
                      <a:rPr lang="en-US" sz="6000" b="1" i="1" smtClean="0">
                        <a:latin typeface="Cambria Math" panose="02040503050406030204" pitchFamily="18" charset="0"/>
                      </a:rPr>
                      <m:t>=</m:t>
                    </m:r>
                    <m:f>
                      <m:fPr>
                        <m:ctrlPr>
                          <a:rPr lang="en-US" sz="6000" b="1" i="1" smtClean="0">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𝟏</m:t>
                        </m:r>
                      </m:num>
                      <m:den>
                        <m:r>
                          <a:rPr lang="en-US" sz="6000" b="1" i="1" smtClean="0">
                            <a:solidFill>
                              <a:schemeClr val="accent2">
                                <a:lumMod val="75000"/>
                              </a:schemeClr>
                            </a:solidFill>
                            <a:latin typeface="Cambria Math" panose="02040503050406030204" pitchFamily="18" charset="0"/>
                          </a:rPr>
                          <m:t>𝟒</m:t>
                        </m:r>
                      </m:den>
                    </m:f>
                  </m:oMath>
                </a14:m>
                <a:endParaRPr lang="en-US" sz="6000" b="1" dirty="0">
                  <a:solidFill>
                    <a:schemeClr val="tx1"/>
                  </a:solidFill>
                  <a:latin typeface="Cambria" panose="02040503050406030204" pitchFamily="18" charset="0"/>
                  <a:ea typeface="Cambria" panose="02040503050406030204"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379163" y="5246599"/>
                <a:ext cx="5813515" cy="1333955"/>
              </a:xfrm>
              <a:prstGeom prst="rect">
                <a:avLst/>
              </a:prstGeom>
              <a:blipFill>
                <a:blip r:embed="rId9"/>
                <a:stretch>
                  <a:fillRect l="-6289" b="-82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401261" y="7025025"/>
                <a:ext cx="4473982" cy="1392112"/>
              </a:xfrm>
              <a:prstGeom prst="rect">
                <a:avLst/>
              </a:prstGeom>
              <a:noFill/>
            </p:spPr>
            <p:txBody>
              <a:bodyPr wrap="none" lIns="0" tIns="0" rIns="0" bIns="0" rtlCol="0">
                <a:spAutoFit/>
              </a:bodyPr>
              <a:lstStyle/>
              <a:p>
                <a:r>
                  <a:rPr lang="en-US" sz="4800" b="1" dirty="0" smtClean="0">
                    <a:solidFill>
                      <a:schemeClr val="tx1"/>
                    </a:solidFill>
                    <a:latin typeface="Cambria" panose="02040503050406030204" pitchFamily="18" charset="0"/>
                    <a:ea typeface="Cambria" panose="02040503050406030204" pitchFamily="18" charset="0"/>
                  </a:rPr>
                  <a:t>=</a:t>
                </a:r>
                <a14:m>
                  <m:oMath xmlns:m="http://schemas.openxmlformats.org/officeDocument/2006/math">
                    <m:r>
                      <a:rPr lang="en-US" sz="6000" b="1" i="0" smtClean="0">
                        <a:solidFill>
                          <a:schemeClr val="tx1"/>
                        </a:solidFill>
                        <a:latin typeface="Cambria Math" panose="02040503050406030204" pitchFamily="18" charset="0"/>
                      </a:rPr>
                      <m:t> </m:t>
                    </m:r>
                    <m:f>
                      <m:fPr>
                        <m:ctrlPr>
                          <a:rPr lang="en-US" sz="6000" b="1" i="1" smtClean="0">
                            <a:solidFill>
                              <a:schemeClr val="tx1"/>
                            </a:solidFill>
                            <a:latin typeface="Cambria Math" panose="02040503050406030204" pitchFamily="18" charset="0"/>
                          </a:rPr>
                        </m:ctrlPr>
                      </m:fPr>
                      <m:num>
                        <m:r>
                          <a:rPr lang="en-US" sz="6000" b="1" i="1" smtClean="0">
                            <a:solidFill>
                              <a:schemeClr val="tx1"/>
                            </a:solidFill>
                            <a:latin typeface="Cambria Math" panose="02040503050406030204" pitchFamily="18" charset="0"/>
                          </a:rPr>
                          <m:t>𝟓𝟑</m:t>
                        </m:r>
                      </m:num>
                      <m:den>
                        <m:r>
                          <a:rPr lang="en-US" sz="6000" b="1" i="1" smtClean="0">
                            <a:solidFill>
                              <a:schemeClr val="tx1"/>
                            </a:solidFill>
                            <a:latin typeface="Cambria Math" panose="02040503050406030204" pitchFamily="18" charset="0"/>
                          </a:rPr>
                          <m:t>𝟐𝟏</m:t>
                        </m:r>
                      </m:den>
                    </m:f>
                    <m:r>
                      <a:rPr lang="en-US" sz="6000" b="1" i="1" smtClean="0">
                        <a:solidFill>
                          <a:schemeClr val="tx1"/>
                        </a:solidFill>
                        <a:latin typeface="Cambria Math" panose="02040503050406030204" pitchFamily="18" charset="0"/>
                        <a:ea typeface="Cambria Math" panose="02040503050406030204" pitchFamily="18" charset="0"/>
                      </a:rPr>
                      <m:t>−</m:t>
                    </m:r>
                    <m:f>
                      <m:fPr>
                        <m:ctrlPr>
                          <a:rPr lang="en-US" sz="6000" b="1" i="1">
                            <a:solidFill>
                              <a:schemeClr val="tx1"/>
                            </a:solidFill>
                            <a:latin typeface="Cambria Math" panose="02040503050406030204" pitchFamily="18" charset="0"/>
                          </a:rPr>
                        </m:ctrlPr>
                      </m:fPr>
                      <m:num>
                        <m:r>
                          <a:rPr lang="en-US" sz="6000" b="1" i="1" smtClean="0">
                            <a:solidFill>
                              <a:schemeClr val="tx1"/>
                            </a:solidFill>
                            <a:latin typeface="Cambria Math" panose="02040503050406030204" pitchFamily="18" charset="0"/>
                          </a:rPr>
                          <m:t>𝟐𝟏</m:t>
                        </m:r>
                      </m:num>
                      <m:den>
                        <m:r>
                          <a:rPr lang="en-US" sz="6000" b="1" i="1" smtClean="0">
                            <a:solidFill>
                              <a:schemeClr val="tx1"/>
                            </a:solidFill>
                            <a:latin typeface="Cambria Math" panose="02040503050406030204" pitchFamily="18" charset="0"/>
                          </a:rPr>
                          <m:t>𝟐𝟏</m:t>
                        </m:r>
                      </m:den>
                    </m:f>
                    <m:r>
                      <a:rPr lang="en-US" sz="6000" b="1" i="1" smtClean="0">
                        <a:solidFill>
                          <a:schemeClr val="tx1"/>
                        </a:solidFill>
                        <a:latin typeface="Cambria Math" panose="02040503050406030204" pitchFamily="18" charset="0"/>
                      </a:rPr>
                      <m:t>=</m:t>
                    </m:r>
                    <m:f>
                      <m:fPr>
                        <m:ctrlPr>
                          <a:rPr lang="en-US" sz="6000" b="1" i="1" smtClean="0">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𝟑𝟐</m:t>
                        </m:r>
                      </m:num>
                      <m:den>
                        <m:r>
                          <a:rPr lang="en-US" sz="6000" b="1" i="1" smtClean="0">
                            <a:solidFill>
                              <a:schemeClr val="accent2">
                                <a:lumMod val="75000"/>
                              </a:schemeClr>
                            </a:solidFill>
                            <a:latin typeface="Cambria Math" panose="02040503050406030204" pitchFamily="18" charset="0"/>
                          </a:rPr>
                          <m:t>𝟐𝟏</m:t>
                        </m:r>
                      </m:den>
                    </m:f>
                  </m:oMath>
                </a14:m>
                <a:endParaRPr lang="en-US" sz="6000" b="1" dirty="0">
                  <a:solidFill>
                    <a:schemeClr val="tx1"/>
                  </a:solidFill>
                  <a:latin typeface="Cambria" panose="02040503050406030204" pitchFamily="18" charset="0"/>
                  <a:ea typeface="Cambria" panose="02040503050406030204" pitchFamily="18"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401261" y="7025025"/>
                <a:ext cx="4473982" cy="1392112"/>
              </a:xfrm>
              <a:prstGeom prst="rect">
                <a:avLst/>
              </a:prstGeom>
              <a:blipFill>
                <a:blip r:embed="rId10"/>
                <a:stretch>
                  <a:fillRect l="-8311" b="-4367"/>
                </a:stretch>
              </a:blipFill>
            </p:spPr>
            <p:txBody>
              <a:bodyPr/>
              <a:lstStyle/>
              <a:p>
                <a:r>
                  <a:rPr lang="en-US">
                    <a:noFill/>
                  </a:rPr>
                  <a:t> </a:t>
                </a:r>
              </a:p>
            </p:txBody>
          </p:sp>
        </mc:Fallback>
      </mc:AlternateContent>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97400" y="3244704"/>
            <a:ext cx="6249432" cy="6249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20" grpId="0"/>
      <p:bldP spid="22" grpId="0"/>
      <p:bldP spid="23" grpId="0"/>
      <p:bldP spid="24"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63734" y="1028700"/>
            <a:ext cx="16230600" cy="8229600"/>
            <a:chOff x="0" y="0"/>
            <a:chExt cx="19644880" cy="9960784"/>
          </a:xfrm>
        </p:grpSpPr>
        <p:sp>
          <p:nvSpPr>
            <p:cNvPr id="3" name="Freeform 3"/>
            <p:cNvSpPr/>
            <p:nvPr/>
          </p:nvSpPr>
          <p:spPr>
            <a:xfrm>
              <a:off x="72390" y="72390"/>
              <a:ext cx="19500101" cy="9816005"/>
            </a:xfrm>
            <a:custGeom>
              <a:avLst/>
              <a:gdLst/>
              <a:ahLst/>
              <a:cxnLst/>
              <a:rect l="l" t="t" r="r" b="b"/>
              <a:pathLst>
                <a:path w="19500101" h="9816005">
                  <a:moveTo>
                    <a:pt x="0" y="0"/>
                  </a:moveTo>
                  <a:lnTo>
                    <a:pt x="19500101" y="0"/>
                  </a:lnTo>
                  <a:lnTo>
                    <a:pt x="19500101" y="9816005"/>
                  </a:lnTo>
                  <a:lnTo>
                    <a:pt x="0" y="9816005"/>
                  </a:lnTo>
                  <a:lnTo>
                    <a:pt x="0" y="0"/>
                  </a:lnTo>
                  <a:close/>
                </a:path>
              </a:pathLst>
            </a:custGeom>
            <a:solidFill>
              <a:srgbClr val="FFFFFF"/>
            </a:solidFill>
          </p:spPr>
        </p:sp>
        <p:sp>
          <p:nvSpPr>
            <p:cNvPr id="4" name="Freeform 4"/>
            <p:cNvSpPr/>
            <p:nvPr/>
          </p:nvSpPr>
          <p:spPr>
            <a:xfrm>
              <a:off x="0" y="0"/>
              <a:ext cx="19644880" cy="9960784"/>
            </a:xfrm>
            <a:custGeom>
              <a:avLst/>
              <a:gdLst/>
              <a:ahLst/>
              <a:cxnLst/>
              <a:rect l="l" t="t" r="r" b="b"/>
              <a:pathLst>
                <a:path w="19644880" h="9960784">
                  <a:moveTo>
                    <a:pt x="19500100" y="9816005"/>
                  </a:moveTo>
                  <a:lnTo>
                    <a:pt x="19644880" y="9816005"/>
                  </a:lnTo>
                  <a:lnTo>
                    <a:pt x="19644880" y="9960784"/>
                  </a:lnTo>
                  <a:lnTo>
                    <a:pt x="19500100" y="9960784"/>
                  </a:lnTo>
                  <a:lnTo>
                    <a:pt x="19500100" y="9816005"/>
                  </a:lnTo>
                  <a:close/>
                  <a:moveTo>
                    <a:pt x="0" y="144780"/>
                  </a:moveTo>
                  <a:lnTo>
                    <a:pt x="144780" y="144780"/>
                  </a:lnTo>
                  <a:lnTo>
                    <a:pt x="144780" y="9816005"/>
                  </a:lnTo>
                  <a:lnTo>
                    <a:pt x="0" y="9816005"/>
                  </a:lnTo>
                  <a:lnTo>
                    <a:pt x="0" y="144780"/>
                  </a:lnTo>
                  <a:close/>
                  <a:moveTo>
                    <a:pt x="0" y="9816005"/>
                  </a:moveTo>
                  <a:lnTo>
                    <a:pt x="144780" y="9816005"/>
                  </a:lnTo>
                  <a:lnTo>
                    <a:pt x="144780" y="9960784"/>
                  </a:lnTo>
                  <a:lnTo>
                    <a:pt x="0" y="9960784"/>
                  </a:lnTo>
                  <a:lnTo>
                    <a:pt x="0" y="9816005"/>
                  </a:lnTo>
                  <a:close/>
                  <a:moveTo>
                    <a:pt x="19500100" y="144780"/>
                  </a:moveTo>
                  <a:lnTo>
                    <a:pt x="19644880" y="144780"/>
                  </a:lnTo>
                  <a:lnTo>
                    <a:pt x="19644880" y="9816005"/>
                  </a:lnTo>
                  <a:lnTo>
                    <a:pt x="19500100" y="9816005"/>
                  </a:lnTo>
                  <a:lnTo>
                    <a:pt x="19500100" y="144780"/>
                  </a:lnTo>
                  <a:close/>
                  <a:moveTo>
                    <a:pt x="144780" y="9816005"/>
                  </a:moveTo>
                  <a:lnTo>
                    <a:pt x="19500100" y="9816005"/>
                  </a:lnTo>
                  <a:lnTo>
                    <a:pt x="19500100" y="9960784"/>
                  </a:lnTo>
                  <a:lnTo>
                    <a:pt x="144780" y="9960784"/>
                  </a:lnTo>
                  <a:lnTo>
                    <a:pt x="144780" y="9816005"/>
                  </a:lnTo>
                  <a:close/>
                  <a:moveTo>
                    <a:pt x="19500100" y="0"/>
                  </a:moveTo>
                  <a:lnTo>
                    <a:pt x="19644880" y="0"/>
                  </a:lnTo>
                  <a:lnTo>
                    <a:pt x="19644880" y="144780"/>
                  </a:lnTo>
                  <a:lnTo>
                    <a:pt x="19500100" y="144780"/>
                  </a:lnTo>
                  <a:lnTo>
                    <a:pt x="19500100" y="0"/>
                  </a:lnTo>
                  <a:close/>
                  <a:moveTo>
                    <a:pt x="0" y="0"/>
                  </a:moveTo>
                  <a:lnTo>
                    <a:pt x="144780" y="0"/>
                  </a:lnTo>
                  <a:lnTo>
                    <a:pt x="144780" y="144780"/>
                  </a:lnTo>
                  <a:lnTo>
                    <a:pt x="0" y="144780"/>
                  </a:lnTo>
                  <a:lnTo>
                    <a:pt x="0" y="0"/>
                  </a:lnTo>
                  <a:close/>
                  <a:moveTo>
                    <a:pt x="144780" y="0"/>
                  </a:moveTo>
                  <a:lnTo>
                    <a:pt x="19500100" y="0"/>
                  </a:lnTo>
                  <a:lnTo>
                    <a:pt x="19500100" y="144780"/>
                  </a:lnTo>
                  <a:lnTo>
                    <a:pt x="144780" y="144780"/>
                  </a:lnTo>
                  <a:lnTo>
                    <a:pt x="144780" y="0"/>
                  </a:lnTo>
                  <a:close/>
                </a:path>
              </a:pathLst>
            </a:custGeom>
            <a:solidFill>
              <a:srgbClr val="000000"/>
            </a:solidFill>
          </p:spPr>
        </p:sp>
      </p:grpSp>
      <p:sp>
        <p:nvSpPr>
          <p:cNvPr id="6" name="Freeform 6"/>
          <p:cNvSpPr/>
          <p:nvPr/>
        </p:nvSpPr>
        <p:spPr>
          <a:xfrm rot="-5400000">
            <a:off x="14032220" y="5923799"/>
            <a:ext cx="3688158" cy="3668041"/>
          </a:xfrm>
          <a:custGeom>
            <a:avLst/>
            <a:gdLst/>
            <a:ahLst/>
            <a:cxnLst/>
            <a:rect l="l" t="t" r="r" b="b"/>
            <a:pathLst>
              <a:path w="3688158" h="3668041">
                <a:moveTo>
                  <a:pt x="0" y="0"/>
                </a:moveTo>
                <a:lnTo>
                  <a:pt x="3688158" y="0"/>
                </a:lnTo>
                <a:lnTo>
                  <a:pt x="3688158" y="3668041"/>
                </a:lnTo>
                <a:lnTo>
                  <a:pt x="0" y="36680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6" name="Group 15"/>
          <p:cNvGrpSpPr/>
          <p:nvPr/>
        </p:nvGrpSpPr>
        <p:grpSpPr>
          <a:xfrm>
            <a:off x="381000" y="242640"/>
            <a:ext cx="2636517" cy="1357885"/>
            <a:chOff x="1270458" y="1378598"/>
            <a:chExt cx="8616192" cy="1357885"/>
          </a:xfrm>
        </p:grpSpPr>
        <p:grpSp>
          <p:nvGrpSpPr>
            <p:cNvPr id="17" name="Group 6"/>
            <p:cNvGrpSpPr/>
            <p:nvPr/>
          </p:nvGrpSpPr>
          <p:grpSpPr>
            <a:xfrm>
              <a:off x="1270458" y="1378598"/>
              <a:ext cx="8616192" cy="1357885"/>
              <a:chOff x="0" y="0"/>
              <a:chExt cx="16810870" cy="2649341"/>
            </a:xfrm>
          </p:grpSpPr>
          <p:sp>
            <p:nvSpPr>
              <p:cNvPr id="19" name="Freeform 7"/>
              <p:cNvSpPr/>
              <p:nvPr/>
            </p:nvSpPr>
            <p:spPr>
              <a:xfrm>
                <a:off x="72389" y="72391"/>
                <a:ext cx="16738481" cy="2504561"/>
              </a:xfrm>
              <a:custGeom>
                <a:avLst/>
                <a:gdLst/>
                <a:ahLst/>
                <a:cxnLst/>
                <a:rect l="l" t="t" r="r" b="b"/>
                <a:pathLst>
                  <a:path w="16666091" h="2504561">
                    <a:moveTo>
                      <a:pt x="0" y="0"/>
                    </a:moveTo>
                    <a:lnTo>
                      <a:pt x="16666091" y="0"/>
                    </a:lnTo>
                    <a:lnTo>
                      <a:pt x="16666091" y="2504561"/>
                    </a:lnTo>
                    <a:lnTo>
                      <a:pt x="0" y="2504561"/>
                    </a:lnTo>
                    <a:lnTo>
                      <a:pt x="0" y="0"/>
                    </a:lnTo>
                    <a:close/>
                  </a:path>
                </a:pathLst>
              </a:custGeom>
              <a:solidFill>
                <a:schemeClr val="accent2">
                  <a:lumMod val="75000"/>
                </a:schemeClr>
              </a:solidFill>
            </p:spPr>
          </p:sp>
          <p:sp>
            <p:nvSpPr>
              <p:cNvPr id="20" name="Freeform 8"/>
              <p:cNvSpPr/>
              <p:nvPr/>
            </p:nvSpPr>
            <p:spPr>
              <a:xfrm>
                <a:off x="0" y="0"/>
                <a:ext cx="16810870" cy="2649341"/>
              </a:xfrm>
              <a:custGeom>
                <a:avLst/>
                <a:gdLst/>
                <a:ahLst/>
                <a:cxnLst/>
                <a:rect l="l" t="t" r="r" b="b"/>
                <a:pathLst>
                  <a:path w="16810870" h="2649341">
                    <a:moveTo>
                      <a:pt x="16666090" y="2504561"/>
                    </a:moveTo>
                    <a:lnTo>
                      <a:pt x="16810870" y="2504561"/>
                    </a:lnTo>
                    <a:lnTo>
                      <a:pt x="16810870" y="2649341"/>
                    </a:lnTo>
                    <a:lnTo>
                      <a:pt x="16666090" y="2649341"/>
                    </a:lnTo>
                    <a:lnTo>
                      <a:pt x="16666090" y="2504561"/>
                    </a:lnTo>
                    <a:close/>
                    <a:moveTo>
                      <a:pt x="0" y="144780"/>
                    </a:moveTo>
                    <a:lnTo>
                      <a:pt x="144780" y="144780"/>
                    </a:lnTo>
                    <a:lnTo>
                      <a:pt x="144780" y="2504561"/>
                    </a:lnTo>
                    <a:lnTo>
                      <a:pt x="0" y="2504561"/>
                    </a:lnTo>
                    <a:lnTo>
                      <a:pt x="0" y="144780"/>
                    </a:lnTo>
                    <a:close/>
                    <a:moveTo>
                      <a:pt x="0" y="2504561"/>
                    </a:moveTo>
                    <a:lnTo>
                      <a:pt x="144780" y="2504561"/>
                    </a:lnTo>
                    <a:lnTo>
                      <a:pt x="144780" y="2649341"/>
                    </a:lnTo>
                    <a:lnTo>
                      <a:pt x="0" y="2649341"/>
                    </a:lnTo>
                    <a:lnTo>
                      <a:pt x="0" y="2504561"/>
                    </a:lnTo>
                    <a:close/>
                    <a:moveTo>
                      <a:pt x="16666090" y="144780"/>
                    </a:moveTo>
                    <a:lnTo>
                      <a:pt x="16810870" y="144780"/>
                    </a:lnTo>
                    <a:lnTo>
                      <a:pt x="16810870" y="2504561"/>
                    </a:lnTo>
                    <a:lnTo>
                      <a:pt x="16666090" y="2504561"/>
                    </a:lnTo>
                    <a:lnTo>
                      <a:pt x="16666090" y="144780"/>
                    </a:lnTo>
                    <a:close/>
                    <a:moveTo>
                      <a:pt x="144780" y="2504561"/>
                    </a:moveTo>
                    <a:lnTo>
                      <a:pt x="16666090" y="2504561"/>
                    </a:lnTo>
                    <a:lnTo>
                      <a:pt x="16666090" y="2649341"/>
                    </a:lnTo>
                    <a:lnTo>
                      <a:pt x="144780" y="2649341"/>
                    </a:lnTo>
                    <a:lnTo>
                      <a:pt x="144780" y="2504561"/>
                    </a:lnTo>
                    <a:close/>
                    <a:moveTo>
                      <a:pt x="16666090" y="0"/>
                    </a:moveTo>
                    <a:lnTo>
                      <a:pt x="16810870" y="0"/>
                    </a:lnTo>
                    <a:lnTo>
                      <a:pt x="16810870" y="144780"/>
                    </a:lnTo>
                    <a:lnTo>
                      <a:pt x="16666090" y="144780"/>
                    </a:lnTo>
                    <a:lnTo>
                      <a:pt x="16666090" y="0"/>
                    </a:lnTo>
                    <a:close/>
                    <a:moveTo>
                      <a:pt x="0" y="0"/>
                    </a:moveTo>
                    <a:lnTo>
                      <a:pt x="144780" y="0"/>
                    </a:lnTo>
                    <a:lnTo>
                      <a:pt x="144780" y="144780"/>
                    </a:lnTo>
                    <a:lnTo>
                      <a:pt x="0" y="144780"/>
                    </a:lnTo>
                    <a:lnTo>
                      <a:pt x="0" y="0"/>
                    </a:lnTo>
                    <a:close/>
                    <a:moveTo>
                      <a:pt x="144780" y="0"/>
                    </a:moveTo>
                    <a:lnTo>
                      <a:pt x="16666090" y="0"/>
                    </a:lnTo>
                    <a:lnTo>
                      <a:pt x="16666090" y="144780"/>
                    </a:lnTo>
                    <a:lnTo>
                      <a:pt x="144780" y="144780"/>
                    </a:lnTo>
                    <a:lnTo>
                      <a:pt x="144780" y="0"/>
                    </a:lnTo>
                    <a:close/>
                  </a:path>
                </a:pathLst>
              </a:custGeom>
              <a:solidFill>
                <a:srgbClr val="000000"/>
              </a:solidFill>
            </p:spPr>
          </p:sp>
        </p:grpSp>
        <p:sp>
          <p:nvSpPr>
            <p:cNvPr id="18" name="TextBox 9"/>
            <p:cNvSpPr txBox="1"/>
            <p:nvPr/>
          </p:nvSpPr>
          <p:spPr>
            <a:xfrm>
              <a:off x="1270458" y="1634796"/>
              <a:ext cx="8616192" cy="897682"/>
            </a:xfrm>
            <a:prstGeom prst="rect">
              <a:avLst/>
            </a:prstGeom>
          </p:spPr>
          <p:txBody>
            <a:bodyPr lIns="0" tIns="0" rIns="0" bIns="0" rtlCol="0" anchor="t">
              <a:spAutoFit/>
            </a:bodyPr>
            <a:lstStyle/>
            <a:p>
              <a:pPr algn="ctr">
                <a:lnSpc>
                  <a:spcPts val="6999"/>
                </a:lnSpc>
              </a:pPr>
              <a:r>
                <a:rPr lang="en-US" sz="8000" dirty="0" err="1" smtClean="0">
                  <a:solidFill>
                    <a:schemeClr val="bg1"/>
                  </a:solidFill>
                  <a:latin typeface="#9Slide05 Motion Picture" panose="02000000000000000000" pitchFamily="2" charset="0"/>
                  <a:ea typeface="#9Slide05 SVNBeauty Atok Script" pitchFamily="2" charset="-127"/>
                </a:rPr>
                <a:t>Bài</a:t>
              </a:r>
              <a:r>
                <a:rPr lang="en-US" sz="8000" dirty="0" smtClean="0">
                  <a:solidFill>
                    <a:schemeClr val="bg1"/>
                  </a:solidFill>
                  <a:latin typeface="#9Slide05 Motion Picture" panose="02000000000000000000" pitchFamily="2" charset="0"/>
                  <a:ea typeface="#9Slide05 SVNBeauty Atok Script" pitchFamily="2" charset="-127"/>
                </a:rPr>
                <a:t> 2</a:t>
              </a:r>
              <a:endParaRPr lang="en-US" sz="8000" dirty="0">
                <a:solidFill>
                  <a:schemeClr val="bg1"/>
                </a:solidFill>
                <a:latin typeface="#9Slide05 Motion Picture" panose="02000000000000000000" pitchFamily="2" charset="0"/>
                <a:ea typeface="#9Slide05 SVNBeauty Atok Script" pitchFamily="2" charset="-127"/>
              </a:endParaRPr>
            </a:p>
          </p:txBody>
        </p:sp>
      </p:grpSp>
      <p:sp>
        <p:nvSpPr>
          <p:cNvPr id="21" name="TextBox 10"/>
          <p:cNvSpPr txBox="1"/>
          <p:nvPr/>
        </p:nvSpPr>
        <p:spPr>
          <a:xfrm>
            <a:off x="3077326" y="511078"/>
            <a:ext cx="5990473" cy="923330"/>
          </a:xfrm>
          <a:prstGeom prst="rect">
            <a:avLst/>
          </a:prstGeom>
          <a:solidFill>
            <a:schemeClr val="bg1"/>
          </a:solidFill>
          <a:ln w="28575">
            <a:solidFill>
              <a:schemeClr val="tx1"/>
            </a:solidFill>
          </a:ln>
        </p:spPr>
        <p:txBody>
          <a:bodyPr wrap="square" lIns="0" tIns="0" rIns="0" bIns="0" rtlCol="0" anchor="t">
            <a:spAutoFit/>
          </a:bodyPr>
          <a:lstStyle/>
          <a:p>
            <a:pPr marL="431799" lvl="1"/>
            <a:r>
              <a:rPr lang="en-US" sz="6000" dirty="0" err="1" smtClean="0">
                <a:solidFill>
                  <a:schemeClr val="accent2">
                    <a:lumMod val="75000"/>
                  </a:schemeClr>
                </a:solidFill>
                <a:latin typeface="#9Slide05 Motion Picture" panose="02000000000000000000" pitchFamily="2" charset="0"/>
                <a:ea typeface="#9Slide05 SVNBeauty Atok Script" pitchFamily="2" charset="-127"/>
              </a:rPr>
              <a:t>Tính</a:t>
            </a:r>
            <a:r>
              <a:rPr lang="en-US" sz="6000" dirty="0" smtClean="0">
                <a:solidFill>
                  <a:schemeClr val="accent2">
                    <a:lumMod val="75000"/>
                  </a:schemeClr>
                </a:solidFill>
                <a:latin typeface="#9Slide05 Motion Picture" panose="02000000000000000000" pitchFamily="2" charset="0"/>
                <a:ea typeface="#9Slide05 SVNBeauty Atok Script" pitchFamily="2" charset="-127"/>
              </a:rPr>
              <a:t> </a:t>
            </a:r>
            <a:r>
              <a:rPr lang="en-US" sz="6000" dirty="0" err="1" smtClean="0">
                <a:solidFill>
                  <a:schemeClr val="accent2">
                    <a:lumMod val="75000"/>
                  </a:schemeClr>
                </a:solidFill>
                <a:latin typeface="#9Slide05 Motion Picture" panose="02000000000000000000" pitchFamily="2" charset="0"/>
                <a:ea typeface="#9Slide05 SVNBeauty Atok Script" pitchFamily="2" charset="-127"/>
              </a:rPr>
              <a:t>giá</a:t>
            </a:r>
            <a:r>
              <a:rPr lang="en-US" sz="6000" dirty="0" smtClean="0">
                <a:solidFill>
                  <a:schemeClr val="accent2">
                    <a:lumMod val="75000"/>
                  </a:schemeClr>
                </a:solidFill>
                <a:latin typeface="#9Slide05 Motion Picture" panose="02000000000000000000" pitchFamily="2" charset="0"/>
                <a:ea typeface="#9Slide05 SVNBeauty Atok Script" pitchFamily="2" charset="-127"/>
              </a:rPr>
              <a:t> </a:t>
            </a:r>
            <a:r>
              <a:rPr lang="en-US" sz="6000" dirty="0" err="1" smtClean="0">
                <a:solidFill>
                  <a:schemeClr val="accent2">
                    <a:lumMod val="75000"/>
                  </a:schemeClr>
                </a:solidFill>
                <a:latin typeface="#9Slide05 Motion Picture" panose="02000000000000000000" pitchFamily="2" charset="0"/>
                <a:ea typeface="#9Slide05 SVNBeauty Atok Script" pitchFamily="2" charset="-127"/>
              </a:rPr>
              <a:t>trị</a:t>
            </a:r>
            <a:r>
              <a:rPr lang="en-US" sz="6000" dirty="0" smtClean="0">
                <a:solidFill>
                  <a:schemeClr val="accent2">
                    <a:lumMod val="75000"/>
                  </a:schemeClr>
                </a:solidFill>
                <a:latin typeface="#9Slide05 Motion Picture" panose="02000000000000000000" pitchFamily="2" charset="0"/>
                <a:ea typeface="#9Slide05 SVNBeauty Atok Script" pitchFamily="2" charset="-127"/>
              </a:rPr>
              <a:t> </a:t>
            </a:r>
            <a:r>
              <a:rPr lang="en-US" sz="6000" dirty="0" err="1" smtClean="0">
                <a:solidFill>
                  <a:schemeClr val="accent2">
                    <a:lumMod val="75000"/>
                  </a:schemeClr>
                </a:solidFill>
                <a:latin typeface="#9Slide05 Motion Picture" panose="02000000000000000000" pitchFamily="2" charset="0"/>
                <a:ea typeface="#9Slide05 SVNBeauty Atok Script" pitchFamily="2" charset="-127"/>
              </a:rPr>
              <a:t>biểu</a:t>
            </a:r>
            <a:r>
              <a:rPr lang="en-US" sz="6000" dirty="0" smtClean="0">
                <a:solidFill>
                  <a:schemeClr val="accent2">
                    <a:lumMod val="75000"/>
                  </a:schemeClr>
                </a:solidFill>
                <a:latin typeface="#9Slide05 Motion Picture" panose="02000000000000000000" pitchFamily="2" charset="0"/>
                <a:ea typeface="#9Slide05 SVNBeauty Atok Script" pitchFamily="2" charset="-127"/>
              </a:rPr>
              <a:t> </a:t>
            </a:r>
            <a:r>
              <a:rPr lang="en-US" sz="6000" dirty="0" err="1" smtClean="0">
                <a:solidFill>
                  <a:schemeClr val="accent2">
                    <a:lumMod val="75000"/>
                  </a:schemeClr>
                </a:solidFill>
                <a:latin typeface="#9Slide05 Motion Picture" panose="02000000000000000000" pitchFamily="2" charset="0"/>
                <a:ea typeface="#9Slide05 SVNBeauty Atok Script" pitchFamily="2" charset="-127"/>
              </a:rPr>
              <a:t>thức</a:t>
            </a:r>
            <a:endParaRPr lang="en-US" sz="6000" dirty="0">
              <a:solidFill>
                <a:schemeClr val="accent2">
                  <a:lumMod val="75000"/>
                </a:schemeClr>
              </a:solidFill>
              <a:latin typeface="#9Slide05 Motion Picture" panose="02000000000000000000" pitchFamily="2" charset="0"/>
              <a:ea typeface="#9Slide05 SVNBeauty Atok Script" pitchFamily="2" charset="-127"/>
            </a:endParaRPr>
          </a:p>
        </p:txBody>
      </p:sp>
      <mc:AlternateContent xmlns:mc="http://schemas.openxmlformats.org/markup-compatibility/2006" xmlns:a14="http://schemas.microsoft.com/office/drawing/2010/main">
        <mc:Choice Requires="a14">
          <p:sp>
            <p:nvSpPr>
              <p:cNvPr id="22" name="TextBox 21"/>
              <p:cNvSpPr txBox="1"/>
              <p:nvPr/>
            </p:nvSpPr>
            <p:spPr>
              <a:xfrm>
                <a:off x="1808526" y="1977418"/>
                <a:ext cx="3777829" cy="1347677"/>
              </a:xfrm>
              <a:prstGeom prst="rect">
                <a:avLst/>
              </a:prstGeom>
              <a:noFill/>
            </p:spPr>
            <p:txBody>
              <a:bodyPr wrap="none" lIns="0" tIns="0" rIns="0" bIns="0" rtlCol="0">
                <a:spAutoFit/>
              </a:bodyPr>
              <a:lstStyle/>
              <a:p>
                <a:r>
                  <a:rPr lang="en-US" sz="4000" b="1" dirty="0" smtClean="0">
                    <a:solidFill>
                      <a:schemeClr val="accent2">
                        <a:lumMod val="75000"/>
                      </a:schemeClr>
                    </a:solidFill>
                    <a:latin typeface="Cambria" panose="02040503050406030204" pitchFamily="18" charset="0"/>
                    <a:ea typeface="Cambria" panose="02040503050406030204" pitchFamily="18" charset="0"/>
                  </a:rPr>
                  <a:t>a) </a:t>
                </a:r>
                <a14:m>
                  <m:oMath xmlns:m="http://schemas.openxmlformats.org/officeDocument/2006/math">
                    <m:f>
                      <m:fPr>
                        <m:ctrlPr>
                          <a:rPr lang="en-US" sz="6000" b="1" i="1" smtClean="0">
                            <a:solidFill>
                              <a:schemeClr val="accent2">
                                <a:lumMod val="75000"/>
                              </a:schemeClr>
                            </a:solidFill>
                            <a:latin typeface="Cambria Math" panose="02040503050406030204" pitchFamily="18" charset="0"/>
                          </a:rPr>
                        </m:ctrlPr>
                      </m:fPr>
                      <m:num>
                        <m:r>
                          <a:rPr lang="en-US" sz="6000" b="1" i="1" smtClean="0">
                            <a:solidFill>
                              <a:schemeClr val="accent2">
                                <a:lumMod val="75000"/>
                              </a:schemeClr>
                            </a:solidFill>
                            <a:latin typeface="Cambria Math" panose="02040503050406030204" pitchFamily="18" charset="0"/>
                          </a:rPr>
                          <m:t>𝟒</m:t>
                        </m:r>
                      </m:num>
                      <m:den>
                        <m:r>
                          <a:rPr lang="en-US" sz="6000" b="1" i="1" smtClean="0">
                            <a:solidFill>
                              <a:schemeClr val="accent2">
                                <a:lumMod val="75000"/>
                              </a:schemeClr>
                            </a:solidFill>
                            <a:latin typeface="Cambria Math" panose="02040503050406030204" pitchFamily="18" charset="0"/>
                          </a:rPr>
                          <m:t>𝟗</m:t>
                        </m:r>
                      </m:den>
                    </m:f>
                    <m:r>
                      <a:rPr lang="en-US" sz="6000" b="1" i="1" smtClean="0">
                        <a:solidFill>
                          <a:schemeClr val="accent2">
                            <a:lumMod val="75000"/>
                          </a:schemeClr>
                        </a:solidFill>
                        <a:latin typeface="Cambria Math" panose="02040503050406030204" pitchFamily="18" charset="0"/>
                        <a:ea typeface="Cambria Math" panose="02040503050406030204" pitchFamily="18" charset="0"/>
                      </a:rPr>
                      <m:t>+</m:t>
                    </m:r>
                    <m:f>
                      <m:fPr>
                        <m:ctrlPr>
                          <a:rPr lang="en-US" sz="6000" b="1" i="1">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𝟐</m:t>
                        </m:r>
                      </m:num>
                      <m:den>
                        <m:r>
                          <a:rPr lang="en-US" sz="6000" b="1" i="1" smtClean="0">
                            <a:solidFill>
                              <a:schemeClr val="accent2">
                                <a:lumMod val="75000"/>
                              </a:schemeClr>
                            </a:solidFill>
                            <a:latin typeface="Cambria Math" panose="02040503050406030204" pitchFamily="18" charset="0"/>
                          </a:rPr>
                          <m:t>𝟗</m:t>
                        </m:r>
                      </m:den>
                    </m:f>
                    <m:r>
                      <a:rPr lang="en-US" sz="6000" b="1" i="1" smtClean="0">
                        <a:solidFill>
                          <a:schemeClr val="accent2">
                            <a:lumMod val="75000"/>
                          </a:schemeClr>
                        </a:solidFill>
                        <a:latin typeface="Cambria Math" panose="02040503050406030204" pitchFamily="18" charset="0"/>
                        <a:ea typeface="Cambria Math" panose="02040503050406030204" pitchFamily="18" charset="0"/>
                      </a:rPr>
                      <m:t>−</m:t>
                    </m:r>
                    <m:f>
                      <m:fPr>
                        <m:ctrlPr>
                          <a:rPr lang="en-US" sz="6000" b="1" i="1">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𝟓</m:t>
                        </m:r>
                      </m:num>
                      <m:den>
                        <m:r>
                          <a:rPr lang="en-US" sz="6000" b="1" i="1" smtClean="0">
                            <a:solidFill>
                              <a:schemeClr val="accent2">
                                <a:lumMod val="75000"/>
                              </a:schemeClr>
                            </a:solidFill>
                            <a:latin typeface="Cambria Math" panose="02040503050406030204" pitchFamily="18" charset="0"/>
                          </a:rPr>
                          <m:t>𝟏𝟖</m:t>
                        </m:r>
                      </m:den>
                    </m:f>
                  </m:oMath>
                </a14:m>
                <a:endParaRPr lang="en-US" sz="6000" b="1" dirty="0">
                  <a:solidFill>
                    <a:schemeClr val="accent2">
                      <a:lumMod val="75000"/>
                    </a:schemeClr>
                  </a:solidFill>
                  <a:latin typeface="Cambria" panose="02040503050406030204" pitchFamily="18" charset="0"/>
                  <a:ea typeface="Cambria" panose="02040503050406030204" pitchFamily="18"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808526" y="1977418"/>
                <a:ext cx="3777829" cy="1347677"/>
              </a:xfrm>
              <a:prstGeom prst="rect">
                <a:avLst/>
              </a:prstGeom>
              <a:blipFill>
                <a:blip r:embed="rId5"/>
                <a:stretch>
                  <a:fillRect l="-8239" b="-18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858000" y="1977418"/>
                <a:ext cx="4042325" cy="1333635"/>
              </a:xfrm>
              <a:prstGeom prst="rect">
                <a:avLst/>
              </a:prstGeom>
              <a:noFill/>
            </p:spPr>
            <p:txBody>
              <a:bodyPr wrap="none" lIns="0" tIns="0" rIns="0" bIns="0" rtlCol="0">
                <a:spAutoFit/>
              </a:bodyPr>
              <a:lstStyle/>
              <a:p>
                <a:r>
                  <a:rPr lang="en-US" sz="4000" b="1" dirty="0" smtClean="0">
                    <a:solidFill>
                      <a:schemeClr val="accent2">
                        <a:lumMod val="75000"/>
                      </a:schemeClr>
                    </a:solidFill>
                    <a:latin typeface="Cambria" panose="02040503050406030204" pitchFamily="18" charset="0"/>
                    <a:ea typeface="Cambria" panose="02040503050406030204" pitchFamily="18" charset="0"/>
                  </a:rPr>
                  <a:t>b)  </a:t>
                </a:r>
                <a14:m>
                  <m:oMath xmlns:m="http://schemas.openxmlformats.org/officeDocument/2006/math">
                    <m:r>
                      <a:rPr lang="en-US" sz="6000" b="1" i="1" smtClean="0">
                        <a:solidFill>
                          <a:schemeClr val="accent2">
                            <a:lumMod val="75000"/>
                          </a:schemeClr>
                        </a:solidFill>
                        <a:latin typeface="Cambria Math" panose="02040503050406030204" pitchFamily="18" charset="0"/>
                      </a:rPr>
                      <m:t>𝟐</m:t>
                    </m:r>
                    <m:r>
                      <a:rPr lang="en-US" sz="6000" b="1" i="1" smtClean="0">
                        <a:solidFill>
                          <a:schemeClr val="accent2">
                            <a:lumMod val="75000"/>
                          </a:schemeClr>
                        </a:solidFill>
                        <a:latin typeface="Cambria Math" panose="02040503050406030204" pitchFamily="18" charset="0"/>
                        <a:ea typeface="Cambria Math" panose="02040503050406030204" pitchFamily="18" charset="0"/>
                      </a:rPr>
                      <m:t>−</m:t>
                    </m:r>
                    <m:f>
                      <m:fPr>
                        <m:ctrlPr>
                          <a:rPr lang="en-US" sz="6000" b="1" i="1">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𝟑</m:t>
                        </m:r>
                      </m:num>
                      <m:den>
                        <m:r>
                          <a:rPr lang="en-US" sz="6000" b="1" i="1" smtClean="0">
                            <a:solidFill>
                              <a:schemeClr val="accent2">
                                <a:lumMod val="75000"/>
                              </a:schemeClr>
                            </a:solidFill>
                            <a:latin typeface="Cambria Math" panose="02040503050406030204" pitchFamily="18" charset="0"/>
                          </a:rPr>
                          <m:t>𝟓</m:t>
                        </m:r>
                      </m:den>
                    </m:f>
                    <m:r>
                      <a:rPr lang="en-US" sz="6000" b="1" i="1">
                        <a:solidFill>
                          <a:schemeClr val="accent2">
                            <a:lumMod val="75000"/>
                          </a:schemeClr>
                        </a:solidFill>
                        <a:latin typeface="Cambria Math" panose="02040503050406030204" pitchFamily="18" charset="0"/>
                        <a:ea typeface="Cambria Math" panose="02040503050406030204" pitchFamily="18" charset="0"/>
                      </a:rPr>
                      <m:t>+</m:t>
                    </m:r>
                    <m:f>
                      <m:fPr>
                        <m:ctrlPr>
                          <a:rPr lang="en-US" sz="6000" b="1" i="1">
                            <a:solidFill>
                              <a:schemeClr val="accent2">
                                <a:lumMod val="75000"/>
                              </a:schemeClr>
                            </a:solidFill>
                            <a:latin typeface="Cambria Math" panose="02040503050406030204" pitchFamily="18" charset="0"/>
                          </a:rPr>
                        </m:ctrlPr>
                      </m:fPr>
                      <m:num>
                        <m:r>
                          <a:rPr lang="en-US" sz="6000" b="1" i="1" smtClean="0">
                            <a:solidFill>
                              <a:schemeClr val="accent2">
                                <a:lumMod val="75000"/>
                              </a:schemeClr>
                            </a:solidFill>
                            <a:latin typeface="Cambria Math" panose="02040503050406030204" pitchFamily="18" charset="0"/>
                          </a:rPr>
                          <m:t>𝟖</m:t>
                        </m:r>
                      </m:num>
                      <m:den>
                        <m:r>
                          <a:rPr lang="en-US" sz="6000" b="1" i="1" smtClean="0">
                            <a:solidFill>
                              <a:schemeClr val="accent2">
                                <a:lumMod val="75000"/>
                              </a:schemeClr>
                            </a:solidFill>
                            <a:latin typeface="Cambria Math" panose="02040503050406030204" pitchFamily="18" charset="0"/>
                          </a:rPr>
                          <m:t>𝟏𝟓</m:t>
                        </m:r>
                      </m:den>
                    </m:f>
                  </m:oMath>
                </a14:m>
                <a:endParaRPr lang="en-US" sz="6000" b="1" dirty="0">
                  <a:solidFill>
                    <a:schemeClr val="accent2">
                      <a:lumMod val="75000"/>
                    </a:schemeClr>
                  </a:solidFill>
                  <a:latin typeface="Cambria" panose="02040503050406030204" pitchFamily="18" charset="0"/>
                  <a:ea typeface="Cambria" panose="020405030504060302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858000" y="1977418"/>
                <a:ext cx="4042325" cy="1333635"/>
              </a:xfrm>
              <a:prstGeom prst="rect">
                <a:avLst/>
              </a:prstGeom>
              <a:blipFill>
                <a:blip r:embed="rId6"/>
                <a:stretch>
                  <a:fillRect l="-7541" b="-1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1735922" y="1974528"/>
                <a:ext cx="4718792" cy="1333955"/>
              </a:xfrm>
              <a:prstGeom prst="rect">
                <a:avLst/>
              </a:prstGeom>
              <a:noFill/>
            </p:spPr>
            <p:txBody>
              <a:bodyPr wrap="none" lIns="0" tIns="0" rIns="0" bIns="0" rtlCol="0">
                <a:spAutoFit/>
              </a:bodyPr>
              <a:lstStyle/>
              <a:p>
                <a:r>
                  <a:rPr lang="en-US" sz="4000" b="1" dirty="0" smtClean="0">
                    <a:solidFill>
                      <a:schemeClr val="accent2">
                        <a:lumMod val="75000"/>
                      </a:schemeClr>
                    </a:solidFill>
                    <a:latin typeface="Cambria" panose="02040503050406030204" pitchFamily="18" charset="0"/>
                    <a:ea typeface="Cambria" panose="02040503050406030204" pitchFamily="18" charset="0"/>
                  </a:rPr>
                  <a:t>c) </a:t>
                </a:r>
                <a14:m>
                  <m:oMath xmlns:m="http://schemas.openxmlformats.org/officeDocument/2006/math">
                    <m:f>
                      <m:fPr>
                        <m:ctrlPr>
                          <a:rPr lang="en-US" sz="6000" b="1" i="1">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𝟗</m:t>
                        </m:r>
                      </m:num>
                      <m:den>
                        <m:r>
                          <a:rPr lang="en-US" sz="6000" b="1" i="1" smtClean="0">
                            <a:solidFill>
                              <a:schemeClr val="accent2">
                                <a:lumMod val="75000"/>
                              </a:schemeClr>
                            </a:solidFill>
                            <a:latin typeface="Cambria Math" panose="02040503050406030204" pitchFamily="18" charset="0"/>
                          </a:rPr>
                          <m:t>𝟖</m:t>
                        </m:r>
                      </m:den>
                    </m:f>
                    <m:r>
                      <a:rPr lang="en-US" sz="6000" b="1" i="1" smtClean="0">
                        <a:solidFill>
                          <a:schemeClr val="accent2">
                            <a:lumMod val="75000"/>
                          </a:schemeClr>
                        </a:solidFill>
                        <a:latin typeface="Cambria Math" panose="02040503050406030204" pitchFamily="18" charset="0"/>
                        <a:ea typeface="Cambria Math" panose="02040503050406030204" pitchFamily="18" charset="0"/>
                      </a:rPr>
                      <m:t>−(</m:t>
                    </m:r>
                    <m:f>
                      <m:fPr>
                        <m:ctrlPr>
                          <a:rPr lang="en-US" sz="6000" b="1" i="1">
                            <a:solidFill>
                              <a:schemeClr val="accent2">
                                <a:lumMod val="75000"/>
                              </a:schemeClr>
                            </a:solidFill>
                            <a:latin typeface="Cambria Math" panose="02040503050406030204" pitchFamily="18" charset="0"/>
                          </a:rPr>
                        </m:ctrlPr>
                      </m:fPr>
                      <m:num>
                        <m:r>
                          <a:rPr lang="en-US" sz="6000" b="1" i="1" smtClean="0">
                            <a:solidFill>
                              <a:schemeClr val="accent2">
                                <a:lumMod val="75000"/>
                              </a:schemeClr>
                            </a:solidFill>
                            <a:latin typeface="Cambria Math" panose="02040503050406030204" pitchFamily="18" charset="0"/>
                          </a:rPr>
                          <m:t>𝟏𝟏</m:t>
                        </m:r>
                      </m:num>
                      <m:den>
                        <m:r>
                          <a:rPr lang="en-US" sz="6000" b="1" i="1" smtClean="0">
                            <a:solidFill>
                              <a:schemeClr val="accent2">
                                <a:lumMod val="75000"/>
                              </a:schemeClr>
                            </a:solidFill>
                            <a:latin typeface="Cambria Math" panose="02040503050406030204" pitchFamily="18" charset="0"/>
                          </a:rPr>
                          <m:t>𝟖</m:t>
                        </m:r>
                      </m:den>
                    </m:f>
                    <m:r>
                      <a:rPr lang="en-US" sz="6000" b="1" i="1" smtClean="0">
                        <a:solidFill>
                          <a:schemeClr val="accent2">
                            <a:lumMod val="75000"/>
                          </a:schemeClr>
                        </a:solidFill>
                        <a:latin typeface="Cambria Math" panose="02040503050406030204" pitchFamily="18" charset="0"/>
                      </a:rPr>
                      <m:t>−</m:t>
                    </m:r>
                    <m:f>
                      <m:fPr>
                        <m:ctrlPr>
                          <a:rPr lang="en-US" sz="6000" b="1" i="1">
                            <a:solidFill>
                              <a:schemeClr val="accent2">
                                <a:lumMod val="75000"/>
                              </a:schemeClr>
                            </a:solidFill>
                            <a:latin typeface="Cambria Math" panose="02040503050406030204" pitchFamily="18" charset="0"/>
                          </a:rPr>
                        </m:ctrlPr>
                      </m:fPr>
                      <m:num>
                        <m:r>
                          <a:rPr lang="en-US" sz="6000" b="1" i="1" smtClean="0">
                            <a:solidFill>
                              <a:schemeClr val="accent2">
                                <a:lumMod val="75000"/>
                              </a:schemeClr>
                            </a:solidFill>
                            <a:latin typeface="Cambria Math" panose="02040503050406030204" pitchFamily="18" charset="0"/>
                          </a:rPr>
                          <m:t>𝟏𝟗</m:t>
                        </m:r>
                      </m:num>
                      <m:den>
                        <m:r>
                          <a:rPr lang="en-US" sz="6000" b="1" i="1" smtClean="0">
                            <a:solidFill>
                              <a:schemeClr val="accent2">
                                <a:lumMod val="75000"/>
                              </a:schemeClr>
                            </a:solidFill>
                            <a:latin typeface="Cambria Math" panose="02040503050406030204" pitchFamily="18" charset="0"/>
                          </a:rPr>
                          <m:t>𝟑𝟐</m:t>
                        </m:r>
                      </m:den>
                    </m:f>
                    <m:r>
                      <a:rPr lang="en-US" sz="6000" b="1" i="1" smtClean="0">
                        <a:solidFill>
                          <a:schemeClr val="accent2">
                            <a:lumMod val="75000"/>
                          </a:schemeClr>
                        </a:solidFill>
                        <a:latin typeface="Cambria Math" panose="02040503050406030204" pitchFamily="18" charset="0"/>
                      </a:rPr>
                      <m:t>)</m:t>
                    </m:r>
                  </m:oMath>
                </a14:m>
                <a:endParaRPr lang="en-US" sz="6000" b="1" dirty="0">
                  <a:solidFill>
                    <a:schemeClr val="accent2">
                      <a:lumMod val="75000"/>
                    </a:schemeClr>
                  </a:solidFill>
                  <a:latin typeface="Cambria" panose="02040503050406030204" pitchFamily="18" charset="0"/>
                  <a:ea typeface="Cambria" panose="020405030504060302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1735922" y="1974528"/>
                <a:ext cx="4718792" cy="1333955"/>
              </a:xfrm>
              <a:prstGeom prst="rect">
                <a:avLst/>
              </a:prstGeom>
              <a:blipFill>
                <a:blip r:embed="rId7"/>
                <a:stretch>
                  <a:fillRect l="-6460" b="-13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1612016" y="3805165"/>
                <a:ext cx="4479944" cy="1347677"/>
              </a:xfrm>
              <a:prstGeom prst="rect">
                <a:avLst/>
              </a:prstGeom>
              <a:noFill/>
            </p:spPr>
            <p:txBody>
              <a:bodyPr wrap="none" lIns="0" tIns="0" rIns="0" bIns="0" rtlCol="0">
                <a:spAutoFit/>
              </a:bodyPr>
              <a:lstStyle/>
              <a:p>
                <a:r>
                  <a:rPr lang="en-US" sz="6000" b="1" dirty="0" smtClean="0">
                    <a:solidFill>
                      <a:schemeClr val="accent4">
                        <a:lumMod val="50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smtClean="0">
                            <a:solidFill>
                              <a:schemeClr val="accent4">
                                <a:lumMod val="50000"/>
                              </a:schemeClr>
                            </a:solidFill>
                            <a:latin typeface="Cambria Math" panose="02040503050406030204" pitchFamily="18" charset="0"/>
                          </a:rPr>
                        </m:ctrlPr>
                      </m:fPr>
                      <m:num>
                        <m:r>
                          <a:rPr lang="en-US" sz="6000" b="1" i="1" smtClean="0">
                            <a:solidFill>
                              <a:schemeClr val="accent4">
                                <a:lumMod val="50000"/>
                              </a:schemeClr>
                            </a:solidFill>
                            <a:latin typeface="Cambria Math" panose="02040503050406030204" pitchFamily="18" charset="0"/>
                          </a:rPr>
                          <m:t>𝟖</m:t>
                        </m:r>
                      </m:num>
                      <m:den>
                        <m:r>
                          <a:rPr lang="en-US" sz="6000" b="1" i="1" smtClean="0">
                            <a:solidFill>
                              <a:schemeClr val="accent4">
                                <a:lumMod val="50000"/>
                              </a:schemeClr>
                            </a:solidFill>
                            <a:latin typeface="Cambria Math" panose="02040503050406030204" pitchFamily="18" charset="0"/>
                          </a:rPr>
                          <m:t>𝟏𝟖</m:t>
                        </m:r>
                      </m:den>
                    </m:f>
                    <m:r>
                      <a:rPr lang="en-US" sz="6000" b="1" i="1" smtClean="0">
                        <a:solidFill>
                          <a:schemeClr val="accent4">
                            <a:lumMod val="50000"/>
                          </a:schemeClr>
                        </a:solidFill>
                        <a:latin typeface="Cambria Math" panose="02040503050406030204" pitchFamily="18" charset="0"/>
                      </a:rPr>
                      <m:t>+</m:t>
                    </m:r>
                    <m:f>
                      <m:fPr>
                        <m:ctrlPr>
                          <a:rPr lang="en-US" sz="6000" b="1" i="1">
                            <a:solidFill>
                              <a:schemeClr val="accent4">
                                <a:lumMod val="50000"/>
                              </a:schemeClr>
                            </a:solidFill>
                            <a:latin typeface="Cambria Math" panose="02040503050406030204" pitchFamily="18" charset="0"/>
                          </a:rPr>
                        </m:ctrlPr>
                      </m:fPr>
                      <m:num>
                        <m:r>
                          <a:rPr lang="en-US" sz="6000" b="1" i="1" smtClean="0">
                            <a:solidFill>
                              <a:schemeClr val="accent4">
                                <a:lumMod val="50000"/>
                              </a:schemeClr>
                            </a:solidFill>
                            <a:latin typeface="Cambria Math" panose="02040503050406030204" pitchFamily="18" charset="0"/>
                          </a:rPr>
                          <m:t>𝟒</m:t>
                        </m:r>
                      </m:num>
                      <m:den>
                        <m:r>
                          <a:rPr lang="en-US" sz="6000" b="1" i="1">
                            <a:solidFill>
                              <a:schemeClr val="accent4">
                                <a:lumMod val="50000"/>
                              </a:schemeClr>
                            </a:solidFill>
                            <a:latin typeface="Cambria Math" panose="02040503050406030204" pitchFamily="18" charset="0"/>
                          </a:rPr>
                          <m:t>𝟏𝟖</m:t>
                        </m:r>
                      </m:den>
                    </m:f>
                    <m:r>
                      <a:rPr lang="en-US" sz="6000" b="1" i="1" smtClean="0">
                        <a:solidFill>
                          <a:schemeClr val="accent4">
                            <a:lumMod val="50000"/>
                          </a:schemeClr>
                        </a:solidFill>
                        <a:latin typeface="Cambria Math" panose="02040503050406030204" pitchFamily="18" charset="0"/>
                        <a:ea typeface="Cambria Math" panose="02040503050406030204" pitchFamily="18" charset="0"/>
                      </a:rPr>
                      <m:t>−</m:t>
                    </m:r>
                    <m:f>
                      <m:fPr>
                        <m:ctrlPr>
                          <a:rPr lang="en-US" sz="6000" b="1" i="1" smtClean="0">
                            <a:solidFill>
                              <a:schemeClr val="accent4">
                                <a:lumMod val="50000"/>
                              </a:schemeClr>
                            </a:solidFill>
                            <a:latin typeface="Cambria Math" panose="02040503050406030204" pitchFamily="18" charset="0"/>
                          </a:rPr>
                        </m:ctrlPr>
                      </m:fPr>
                      <m:num>
                        <m:r>
                          <a:rPr lang="en-US" sz="6000" b="1" i="0" smtClean="0">
                            <a:solidFill>
                              <a:schemeClr val="accent4">
                                <a:lumMod val="50000"/>
                              </a:schemeClr>
                            </a:solidFill>
                            <a:latin typeface="Cambria Math" panose="02040503050406030204" pitchFamily="18" charset="0"/>
                          </a:rPr>
                          <m:t>𝟓</m:t>
                        </m:r>
                      </m:num>
                      <m:den>
                        <m:r>
                          <a:rPr lang="en-US" sz="6000" b="1" i="1" smtClean="0">
                            <a:solidFill>
                              <a:schemeClr val="accent4">
                                <a:lumMod val="50000"/>
                              </a:schemeClr>
                            </a:solidFill>
                            <a:latin typeface="Cambria Math" panose="02040503050406030204" pitchFamily="18" charset="0"/>
                          </a:rPr>
                          <m:t>𝟏𝟖</m:t>
                        </m:r>
                      </m:den>
                    </m:f>
                  </m:oMath>
                </a14:m>
                <a:endParaRPr lang="en-US" sz="6000" b="1" dirty="0">
                  <a:solidFill>
                    <a:schemeClr val="accent4">
                      <a:lumMod val="50000"/>
                    </a:schemeClr>
                  </a:solidFill>
                  <a:latin typeface="Cambria" panose="02040503050406030204" pitchFamily="18" charset="0"/>
                  <a:ea typeface="Cambria" panose="02040503050406030204"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612016" y="3805165"/>
                <a:ext cx="4479944" cy="1347677"/>
              </a:xfrm>
              <a:prstGeom prst="rect">
                <a:avLst/>
              </a:prstGeom>
              <a:blipFill>
                <a:blip r:embed="rId8"/>
                <a:stretch>
                  <a:fillRect l="-10204" t="-1810"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612016" y="5632912"/>
                <a:ext cx="2889189" cy="1347677"/>
              </a:xfrm>
              <a:prstGeom prst="rect">
                <a:avLst/>
              </a:prstGeom>
              <a:noFill/>
            </p:spPr>
            <p:txBody>
              <a:bodyPr wrap="none" lIns="0" tIns="0" rIns="0" bIns="0" rtlCol="0">
                <a:spAutoFit/>
              </a:bodyPr>
              <a:lstStyle/>
              <a:p>
                <a:r>
                  <a:rPr lang="en-US" sz="6000" b="1" dirty="0" smtClean="0">
                    <a:solidFill>
                      <a:schemeClr val="accent4">
                        <a:lumMod val="50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a:solidFill>
                              <a:schemeClr val="accent4">
                                <a:lumMod val="50000"/>
                              </a:schemeClr>
                            </a:solidFill>
                            <a:latin typeface="Cambria Math" panose="02040503050406030204" pitchFamily="18" charset="0"/>
                          </a:rPr>
                        </m:ctrlPr>
                      </m:fPr>
                      <m:num>
                        <m:r>
                          <a:rPr lang="en-US" sz="6000" b="1" i="0" smtClean="0">
                            <a:solidFill>
                              <a:schemeClr val="accent4">
                                <a:lumMod val="50000"/>
                              </a:schemeClr>
                            </a:solidFill>
                            <a:latin typeface="Cambria Math" panose="02040503050406030204" pitchFamily="18" charset="0"/>
                          </a:rPr>
                          <m:t>𝟏𝟐</m:t>
                        </m:r>
                      </m:num>
                      <m:den>
                        <m:r>
                          <a:rPr lang="en-US" sz="6000" b="1" i="1" smtClean="0">
                            <a:solidFill>
                              <a:schemeClr val="accent4">
                                <a:lumMod val="50000"/>
                              </a:schemeClr>
                            </a:solidFill>
                            <a:latin typeface="Cambria Math" panose="02040503050406030204" pitchFamily="18" charset="0"/>
                          </a:rPr>
                          <m:t>𝟏𝟖</m:t>
                        </m:r>
                      </m:den>
                    </m:f>
                    <m:r>
                      <a:rPr lang="en-US" sz="6000" b="1" i="1" smtClean="0">
                        <a:solidFill>
                          <a:schemeClr val="accent4">
                            <a:lumMod val="50000"/>
                          </a:schemeClr>
                        </a:solidFill>
                        <a:latin typeface="Cambria Math" panose="02040503050406030204" pitchFamily="18" charset="0"/>
                        <a:ea typeface="Cambria Math" panose="02040503050406030204" pitchFamily="18" charset="0"/>
                      </a:rPr>
                      <m:t>−</m:t>
                    </m:r>
                    <m:f>
                      <m:fPr>
                        <m:ctrlPr>
                          <a:rPr lang="en-US" sz="6000" b="1" i="1">
                            <a:solidFill>
                              <a:schemeClr val="accent4">
                                <a:lumMod val="50000"/>
                              </a:schemeClr>
                            </a:solidFill>
                            <a:latin typeface="Cambria Math" panose="02040503050406030204" pitchFamily="18" charset="0"/>
                          </a:rPr>
                        </m:ctrlPr>
                      </m:fPr>
                      <m:num>
                        <m:r>
                          <a:rPr lang="en-US" sz="6000" b="1">
                            <a:solidFill>
                              <a:schemeClr val="accent4">
                                <a:lumMod val="50000"/>
                              </a:schemeClr>
                            </a:solidFill>
                            <a:latin typeface="Cambria Math" panose="02040503050406030204" pitchFamily="18" charset="0"/>
                          </a:rPr>
                          <m:t>𝟓</m:t>
                        </m:r>
                      </m:num>
                      <m:den>
                        <m:r>
                          <a:rPr lang="en-US" sz="6000" b="1" i="1">
                            <a:solidFill>
                              <a:schemeClr val="accent4">
                                <a:lumMod val="50000"/>
                              </a:schemeClr>
                            </a:solidFill>
                            <a:latin typeface="Cambria Math" panose="02040503050406030204" pitchFamily="18" charset="0"/>
                          </a:rPr>
                          <m:t>𝟏𝟖</m:t>
                        </m:r>
                      </m:den>
                    </m:f>
                  </m:oMath>
                </a14:m>
                <a:endParaRPr lang="en-US" sz="6000" b="1" dirty="0">
                  <a:solidFill>
                    <a:schemeClr val="accent4">
                      <a:lumMod val="50000"/>
                    </a:schemeClr>
                  </a:solidFill>
                  <a:latin typeface="Cambria" panose="02040503050406030204" pitchFamily="18" charset="0"/>
                  <a:ea typeface="Cambria" panose="02040503050406030204" pitchFamily="18"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612016" y="5632912"/>
                <a:ext cx="2889189" cy="1347677"/>
              </a:xfrm>
              <a:prstGeom prst="rect">
                <a:avLst/>
              </a:prstGeom>
              <a:blipFill>
                <a:blip r:embed="rId9"/>
                <a:stretch>
                  <a:fillRect l="-15823" t="-1810"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1633787" y="7287751"/>
                <a:ext cx="1298432" cy="1329595"/>
              </a:xfrm>
              <a:prstGeom prst="rect">
                <a:avLst/>
              </a:prstGeom>
              <a:noFill/>
            </p:spPr>
            <p:txBody>
              <a:bodyPr wrap="none" lIns="0" tIns="0" rIns="0" bIns="0" rtlCol="0">
                <a:spAutoFit/>
              </a:bodyPr>
              <a:lstStyle/>
              <a:p>
                <a:r>
                  <a:rPr lang="en-US" sz="6000" b="1" dirty="0" smtClean="0">
                    <a:solidFill>
                      <a:schemeClr val="accent4">
                        <a:lumMod val="50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smtClean="0">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𝟕</m:t>
                        </m:r>
                      </m:num>
                      <m:den>
                        <m:r>
                          <a:rPr lang="en-US" sz="6000" b="1" i="1" smtClean="0">
                            <a:solidFill>
                              <a:schemeClr val="accent2">
                                <a:lumMod val="75000"/>
                              </a:schemeClr>
                            </a:solidFill>
                            <a:latin typeface="Cambria Math" panose="02040503050406030204" pitchFamily="18" charset="0"/>
                          </a:rPr>
                          <m:t>𝟏𝟖</m:t>
                        </m:r>
                      </m:den>
                    </m:f>
                  </m:oMath>
                </a14:m>
                <a:endParaRPr lang="en-US" sz="6000" b="1" dirty="0">
                  <a:solidFill>
                    <a:schemeClr val="accent4">
                      <a:lumMod val="50000"/>
                    </a:schemeClr>
                  </a:solidFill>
                  <a:latin typeface="Cambria" panose="02040503050406030204" pitchFamily="18" charset="0"/>
                  <a:ea typeface="Cambria" panose="02040503050406030204" pitchFamily="18"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633787" y="7287751"/>
                <a:ext cx="1298432" cy="1329595"/>
              </a:xfrm>
              <a:prstGeom prst="rect">
                <a:avLst/>
              </a:prstGeom>
              <a:blipFill>
                <a:blip r:embed="rId10"/>
                <a:stretch>
                  <a:fillRect l="-35211" t="-3196" b="-173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6605627" y="3805165"/>
                <a:ext cx="4479944" cy="1333635"/>
              </a:xfrm>
              <a:prstGeom prst="rect">
                <a:avLst/>
              </a:prstGeom>
              <a:noFill/>
            </p:spPr>
            <p:txBody>
              <a:bodyPr wrap="none" lIns="0" tIns="0" rIns="0" bIns="0" rtlCol="0">
                <a:spAutoFit/>
              </a:bodyPr>
              <a:lstStyle/>
              <a:p>
                <a:r>
                  <a:rPr lang="en-US" sz="6000" b="1" dirty="0" smtClean="0">
                    <a:solidFill>
                      <a:schemeClr val="accent5">
                        <a:lumMod val="50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a:solidFill>
                              <a:schemeClr val="accent5">
                                <a:lumMod val="50000"/>
                              </a:schemeClr>
                            </a:solidFill>
                            <a:latin typeface="Cambria Math" panose="02040503050406030204" pitchFamily="18" charset="0"/>
                          </a:rPr>
                        </m:ctrlPr>
                      </m:fPr>
                      <m:num>
                        <m:r>
                          <a:rPr lang="en-US" sz="6000" b="1" i="1" smtClean="0">
                            <a:solidFill>
                              <a:schemeClr val="accent5">
                                <a:lumMod val="50000"/>
                              </a:schemeClr>
                            </a:solidFill>
                            <a:latin typeface="Cambria Math" panose="02040503050406030204" pitchFamily="18" charset="0"/>
                          </a:rPr>
                          <m:t>𝟑𝟎</m:t>
                        </m:r>
                      </m:num>
                      <m:den>
                        <m:r>
                          <a:rPr lang="en-US" sz="6000" b="1" i="1" smtClean="0">
                            <a:solidFill>
                              <a:schemeClr val="accent5">
                                <a:lumMod val="50000"/>
                              </a:schemeClr>
                            </a:solidFill>
                            <a:latin typeface="Cambria Math" panose="02040503050406030204" pitchFamily="18" charset="0"/>
                          </a:rPr>
                          <m:t>𝟏𝟓</m:t>
                        </m:r>
                      </m:den>
                    </m:f>
                    <m:r>
                      <a:rPr lang="en-US" sz="6000" b="1" i="1" smtClean="0">
                        <a:solidFill>
                          <a:schemeClr val="accent5">
                            <a:lumMod val="50000"/>
                          </a:schemeClr>
                        </a:solidFill>
                        <a:latin typeface="Cambria Math" panose="02040503050406030204" pitchFamily="18" charset="0"/>
                        <a:ea typeface="Cambria Math" panose="02040503050406030204" pitchFamily="18" charset="0"/>
                      </a:rPr>
                      <m:t>−</m:t>
                    </m:r>
                    <m:f>
                      <m:fPr>
                        <m:ctrlPr>
                          <a:rPr lang="en-US" sz="6000" b="1" i="1" smtClean="0">
                            <a:solidFill>
                              <a:schemeClr val="accent5">
                                <a:lumMod val="50000"/>
                              </a:schemeClr>
                            </a:solidFill>
                            <a:latin typeface="Cambria Math" panose="02040503050406030204" pitchFamily="18" charset="0"/>
                          </a:rPr>
                        </m:ctrlPr>
                      </m:fPr>
                      <m:num>
                        <m:r>
                          <a:rPr lang="en-US" sz="6000" b="1" i="0" smtClean="0">
                            <a:solidFill>
                              <a:schemeClr val="accent5">
                                <a:lumMod val="50000"/>
                              </a:schemeClr>
                            </a:solidFill>
                            <a:latin typeface="Cambria Math" panose="02040503050406030204" pitchFamily="18" charset="0"/>
                          </a:rPr>
                          <m:t>𝟗</m:t>
                        </m:r>
                      </m:num>
                      <m:den>
                        <m:r>
                          <a:rPr lang="en-US" sz="6000" b="1" i="1" smtClean="0">
                            <a:solidFill>
                              <a:schemeClr val="accent5">
                                <a:lumMod val="50000"/>
                              </a:schemeClr>
                            </a:solidFill>
                            <a:latin typeface="Cambria Math" panose="02040503050406030204" pitchFamily="18" charset="0"/>
                          </a:rPr>
                          <m:t>𝟏𝟓</m:t>
                        </m:r>
                      </m:den>
                    </m:f>
                    <m:r>
                      <a:rPr lang="en-US" sz="6000" b="1" i="1" smtClean="0">
                        <a:solidFill>
                          <a:schemeClr val="accent5">
                            <a:lumMod val="50000"/>
                          </a:schemeClr>
                        </a:solidFill>
                        <a:latin typeface="Cambria Math" panose="02040503050406030204" pitchFamily="18" charset="0"/>
                      </a:rPr>
                      <m:t>+</m:t>
                    </m:r>
                    <m:f>
                      <m:fPr>
                        <m:ctrlPr>
                          <a:rPr lang="en-US" sz="6000" b="1" i="1">
                            <a:solidFill>
                              <a:schemeClr val="accent5">
                                <a:lumMod val="50000"/>
                              </a:schemeClr>
                            </a:solidFill>
                            <a:latin typeface="Cambria Math" panose="02040503050406030204" pitchFamily="18" charset="0"/>
                          </a:rPr>
                        </m:ctrlPr>
                      </m:fPr>
                      <m:num>
                        <m:r>
                          <a:rPr lang="en-US" sz="6000" b="1" i="1">
                            <a:solidFill>
                              <a:schemeClr val="accent5">
                                <a:lumMod val="50000"/>
                              </a:schemeClr>
                            </a:solidFill>
                            <a:latin typeface="Cambria Math" panose="02040503050406030204" pitchFamily="18" charset="0"/>
                          </a:rPr>
                          <m:t>𝟖</m:t>
                        </m:r>
                      </m:num>
                      <m:den>
                        <m:r>
                          <a:rPr lang="en-US" sz="6000" b="1" i="1" smtClean="0">
                            <a:solidFill>
                              <a:schemeClr val="accent5">
                                <a:lumMod val="50000"/>
                              </a:schemeClr>
                            </a:solidFill>
                            <a:latin typeface="Cambria Math" panose="02040503050406030204" pitchFamily="18" charset="0"/>
                          </a:rPr>
                          <m:t>𝟏𝟓</m:t>
                        </m:r>
                      </m:den>
                    </m:f>
                  </m:oMath>
                </a14:m>
                <a:endParaRPr lang="en-US" sz="6000" b="1" dirty="0">
                  <a:solidFill>
                    <a:schemeClr val="accent5">
                      <a:lumMod val="50000"/>
                    </a:schemeClr>
                  </a:solidFill>
                  <a:latin typeface="Cambria" panose="02040503050406030204" pitchFamily="18" charset="0"/>
                  <a:ea typeface="Cambria" panose="02040503050406030204" pitchFamily="18"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6605627" y="3805165"/>
                <a:ext cx="4479944" cy="1333635"/>
              </a:xfrm>
              <a:prstGeom prst="rect">
                <a:avLst/>
              </a:prstGeom>
              <a:blipFill>
                <a:blip r:embed="rId11"/>
                <a:stretch>
                  <a:fillRect l="-10354" t="-2740"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605627" y="5632912"/>
                <a:ext cx="2889189" cy="1333635"/>
              </a:xfrm>
              <a:prstGeom prst="rect">
                <a:avLst/>
              </a:prstGeom>
              <a:noFill/>
            </p:spPr>
            <p:txBody>
              <a:bodyPr wrap="none" lIns="0" tIns="0" rIns="0" bIns="0" rtlCol="0">
                <a:spAutoFit/>
              </a:bodyPr>
              <a:lstStyle/>
              <a:p>
                <a:r>
                  <a:rPr lang="en-US" sz="6000" b="1" dirty="0" smtClean="0">
                    <a:solidFill>
                      <a:schemeClr val="accent5">
                        <a:lumMod val="50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a:solidFill>
                              <a:schemeClr val="accent5">
                                <a:lumMod val="50000"/>
                              </a:schemeClr>
                            </a:solidFill>
                            <a:latin typeface="Cambria Math" panose="02040503050406030204" pitchFamily="18" charset="0"/>
                          </a:rPr>
                        </m:ctrlPr>
                      </m:fPr>
                      <m:num>
                        <m:r>
                          <a:rPr lang="en-US" sz="6000" b="1" i="0" smtClean="0">
                            <a:solidFill>
                              <a:schemeClr val="accent5">
                                <a:lumMod val="50000"/>
                              </a:schemeClr>
                            </a:solidFill>
                            <a:latin typeface="Cambria Math" panose="02040503050406030204" pitchFamily="18" charset="0"/>
                          </a:rPr>
                          <m:t>𝟐𝟏</m:t>
                        </m:r>
                      </m:num>
                      <m:den>
                        <m:r>
                          <a:rPr lang="en-US" sz="6000" b="1" i="1" smtClean="0">
                            <a:solidFill>
                              <a:schemeClr val="accent5">
                                <a:lumMod val="50000"/>
                              </a:schemeClr>
                            </a:solidFill>
                            <a:latin typeface="Cambria Math" panose="02040503050406030204" pitchFamily="18" charset="0"/>
                          </a:rPr>
                          <m:t>𝟏𝟓</m:t>
                        </m:r>
                      </m:den>
                    </m:f>
                    <m:r>
                      <a:rPr lang="en-US" sz="6000" b="1" i="1" smtClean="0">
                        <a:solidFill>
                          <a:schemeClr val="accent5">
                            <a:lumMod val="50000"/>
                          </a:schemeClr>
                        </a:solidFill>
                        <a:latin typeface="Cambria Math" panose="02040503050406030204" pitchFamily="18" charset="0"/>
                        <a:ea typeface="Cambria Math" panose="02040503050406030204" pitchFamily="18" charset="0"/>
                      </a:rPr>
                      <m:t>+</m:t>
                    </m:r>
                    <m:f>
                      <m:fPr>
                        <m:ctrlPr>
                          <a:rPr lang="en-US" sz="6000" b="1" i="1">
                            <a:solidFill>
                              <a:schemeClr val="accent5">
                                <a:lumMod val="50000"/>
                              </a:schemeClr>
                            </a:solidFill>
                            <a:latin typeface="Cambria Math" panose="02040503050406030204" pitchFamily="18" charset="0"/>
                          </a:rPr>
                        </m:ctrlPr>
                      </m:fPr>
                      <m:num>
                        <m:r>
                          <a:rPr lang="en-US" sz="6000" b="1" i="0" smtClean="0">
                            <a:solidFill>
                              <a:schemeClr val="accent5">
                                <a:lumMod val="50000"/>
                              </a:schemeClr>
                            </a:solidFill>
                            <a:latin typeface="Cambria Math" panose="02040503050406030204" pitchFamily="18" charset="0"/>
                          </a:rPr>
                          <m:t>𝟖</m:t>
                        </m:r>
                      </m:num>
                      <m:den>
                        <m:r>
                          <a:rPr lang="en-US" sz="6000" b="1" i="1" smtClean="0">
                            <a:solidFill>
                              <a:schemeClr val="accent5">
                                <a:lumMod val="50000"/>
                              </a:schemeClr>
                            </a:solidFill>
                            <a:latin typeface="Cambria Math" panose="02040503050406030204" pitchFamily="18" charset="0"/>
                          </a:rPr>
                          <m:t>𝟏𝟓</m:t>
                        </m:r>
                      </m:den>
                    </m:f>
                  </m:oMath>
                </a14:m>
                <a:endParaRPr lang="en-US" sz="6000" b="1" dirty="0">
                  <a:solidFill>
                    <a:schemeClr val="accent5">
                      <a:lumMod val="50000"/>
                    </a:schemeClr>
                  </a:solidFill>
                  <a:latin typeface="Cambria" panose="02040503050406030204" pitchFamily="18" charset="0"/>
                  <a:ea typeface="Cambria" panose="02040503050406030204"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605627" y="5632912"/>
                <a:ext cx="2889189" cy="1333635"/>
              </a:xfrm>
              <a:prstGeom prst="rect">
                <a:avLst/>
              </a:prstGeom>
              <a:blipFill>
                <a:blip r:embed="rId12"/>
                <a:stretch>
                  <a:fillRect l="-16034" t="-2740"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627398" y="7287751"/>
                <a:ext cx="1298432" cy="1329595"/>
              </a:xfrm>
              <a:prstGeom prst="rect">
                <a:avLst/>
              </a:prstGeom>
              <a:noFill/>
            </p:spPr>
            <p:txBody>
              <a:bodyPr wrap="none" lIns="0" tIns="0" rIns="0" bIns="0" rtlCol="0">
                <a:spAutoFit/>
              </a:bodyPr>
              <a:lstStyle/>
              <a:p>
                <a:r>
                  <a:rPr lang="en-US" sz="6000" b="1" dirty="0" smtClean="0">
                    <a:solidFill>
                      <a:schemeClr val="accent5">
                        <a:lumMod val="50000"/>
                      </a:schemeClr>
                    </a:solidFill>
                    <a:latin typeface="Cambria" panose="02040503050406030204" pitchFamily="18" charset="0"/>
                    <a:ea typeface="Cambria" panose="02040503050406030204" pitchFamily="18" charset="0"/>
                  </a:rPr>
                  <a:t>=</a:t>
                </a:r>
                <a:r>
                  <a:rPr lang="en-US" sz="6000" b="1" dirty="0" smtClean="0">
                    <a:solidFill>
                      <a:schemeClr val="accent4">
                        <a:lumMod val="50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smtClean="0">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𝟐𝟗</m:t>
                        </m:r>
                      </m:num>
                      <m:den>
                        <m:r>
                          <a:rPr lang="en-US" sz="6000" b="1" i="1" smtClean="0">
                            <a:solidFill>
                              <a:schemeClr val="accent2">
                                <a:lumMod val="75000"/>
                              </a:schemeClr>
                            </a:solidFill>
                            <a:latin typeface="Cambria Math" panose="02040503050406030204" pitchFamily="18" charset="0"/>
                          </a:rPr>
                          <m:t>𝟏𝟓</m:t>
                        </m:r>
                      </m:den>
                    </m:f>
                  </m:oMath>
                </a14:m>
                <a:endParaRPr lang="en-US" sz="6000" b="1" dirty="0">
                  <a:solidFill>
                    <a:schemeClr val="accent4">
                      <a:lumMod val="50000"/>
                    </a:schemeClr>
                  </a:solidFill>
                  <a:latin typeface="Cambria" panose="02040503050406030204" pitchFamily="18" charset="0"/>
                  <a:ea typeface="Cambria" panose="02040503050406030204" pitchFamily="18"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627398" y="7287751"/>
                <a:ext cx="1298432" cy="1329595"/>
              </a:xfrm>
              <a:prstGeom prst="rect">
                <a:avLst/>
              </a:prstGeom>
              <a:blipFill>
                <a:blip r:embed="rId13"/>
                <a:stretch>
                  <a:fillRect l="-35211" t="-2740"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1626629" y="3805165"/>
                <a:ext cx="5117940" cy="1333635"/>
              </a:xfrm>
              <a:prstGeom prst="rect">
                <a:avLst/>
              </a:prstGeom>
              <a:noFill/>
            </p:spPr>
            <p:txBody>
              <a:bodyPr wrap="none" lIns="0" tIns="0" rIns="0" bIns="0" rtlCol="0">
                <a:spAutoFit/>
              </a:bodyPr>
              <a:lstStyle/>
              <a:p>
                <a:r>
                  <a:rPr lang="en-US" sz="6000" b="1" dirty="0" smtClean="0">
                    <a:solidFill>
                      <a:srgbClr val="7030A0"/>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a:solidFill>
                              <a:srgbClr val="7030A0"/>
                            </a:solidFill>
                            <a:latin typeface="Cambria Math" panose="02040503050406030204" pitchFamily="18" charset="0"/>
                          </a:rPr>
                        </m:ctrlPr>
                      </m:fPr>
                      <m:num>
                        <m:r>
                          <a:rPr lang="en-US" sz="6000" b="1" i="1" smtClean="0">
                            <a:solidFill>
                              <a:srgbClr val="7030A0"/>
                            </a:solidFill>
                            <a:latin typeface="Cambria Math" panose="02040503050406030204" pitchFamily="18" charset="0"/>
                          </a:rPr>
                          <m:t>𝟑𝟔</m:t>
                        </m:r>
                      </m:num>
                      <m:den>
                        <m:r>
                          <a:rPr lang="en-US" sz="6000" b="1" i="1" smtClean="0">
                            <a:solidFill>
                              <a:srgbClr val="7030A0"/>
                            </a:solidFill>
                            <a:latin typeface="Cambria Math" panose="02040503050406030204" pitchFamily="18" charset="0"/>
                          </a:rPr>
                          <m:t>𝟑𝟐</m:t>
                        </m:r>
                      </m:den>
                    </m:f>
                    <m:r>
                      <a:rPr lang="en-US" sz="6000" b="1" i="1" smtClean="0">
                        <a:solidFill>
                          <a:srgbClr val="7030A0"/>
                        </a:solidFill>
                        <a:latin typeface="Cambria Math" panose="02040503050406030204" pitchFamily="18" charset="0"/>
                        <a:ea typeface="Cambria Math" panose="02040503050406030204" pitchFamily="18" charset="0"/>
                      </a:rPr>
                      <m:t>−(</m:t>
                    </m:r>
                    <m:f>
                      <m:fPr>
                        <m:ctrlPr>
                          <a:rPr lang="en-US" sz="6000" b="1" i="1" smtClean="0">
                            <a:solidFill>
                              <a:srgbClr val="7030A0"/>
                            </a:solidFill>
                            <a:latin typeface="Cambria Math" panose="02040503050406030204" pitchFamily="18" charset="0"/>
                          </a:rPr>
                        </m:ctrlPr>
                      </m:fPr>
                      <m:num>
                        <m:r>
                          <a:rPr lang="en-US" sz="6000" b="1" i="0" smtClean="0">
                            <a:solidFill>
                              <a:srgbClr val="7030A0"/>
                            </a:solidFill>
                            <a:latin typeface="Cambria Math" panose="02040503050406030204" pitchFamily="18" charset="0"/>
                          </a:rPr>
                          <m:t>𝟒𝟒</m:t>
                        </m:r>
                      </m:num>
                      <m:den>
                        <m:r>
                          <a:rPr lang="en-US" sz="6000" b="1" i="1" smtClean="0">
                            <a:solidFill>
                              <a:srgbClr val="7030A0"/>
                            </a:solidFill>
                            <a:latin typeface="Cambria Math" panose="02040503050406030204" pitchFamily="18" charset="0"/>
                          </a:rPr>
                          <m:t>𝟑𝟐</m:t>
                        </m:r>
                      </m:den>
                    </m:f>
                    <m:r>
                      <a:rPr lang="en-US" sz="6000" b="1" i="1" smtClean="0">
                        <a:solidFill>
                          <a:srgbClr val="7030A0"/>
                        </a:solidFill>
                        <a:latin typeface="Cambria Math" panose="02040503050406030204" pitchFamily="18" charset="0"/>
                      </a:rPr>
                      <m:t>−</m:t>
                    </m:r>
                    <m:f>
                      <m:fPr>
                        <m:ctrlPr>
                          <a:rPr lang="en-US" sz="6000" b="1" i="1">
                            <a:solidFill>
                              <a:srgbClr val="7030A0"/>
                            </a:solidFill>
                            <a:latin typeface="Cambria Math" panose="02040503050406030204" pitchFamily="18" charset="0"/>
                          </a:rPr>
                        </m:ctrlPr>
                      </m:fPr>
                      <m:num>
                        <m:r>
                          <a:rPr lang="en-US" sz="6000" b="1" i="1" smtClean="0">
                            <a:solidFill>
                              <a:srgbClr val="7030A0"/>
                            </a:solidFill>
                            <a:latin typeface="Cambria Math" panose="02040503050406030204" pitchFamily="18" charset="0"/>
                          </a:rPr>
                          <m:t>𝟏𝟗</m:t>
                        </m:r>
                      </m:num>
                      <m:den>
                        <m:r>
                          <a:rPr lang="en-US" sz="6000" b="1" i="1" smtClean="0">
                            <a:solidFill>
                              <a:srgbClr val="7030A0"/>
                            </a:solidFill>
                            <a:latin typeface="Cambria Math" panose="02040503050406030204" pitchFamily="18" charset="0"/>
                          </a:rPr>
                          <m:t>𝟑𝟐</m:t>
                        </m:r>
                      </m:den>
                    </m:f>
                    <m:r>
                      <a:rPr lang="en-US" sz="6000" b="1" i="1" smtClean="0">
                        <a:solidFill>
                          <a:srgbClr val="7030A0"/>
                        </a:solidFill>
                        <a:latin typeface="Cambria Math" panose="02040503050406030204" pitchFamily="18" charset="0"/>
                      </a:rPr>
                      <m:t>)</m:t>
                    </m:r>
                  </m:oMath>
                </a14:m>
                <a:endParaRPr lang="en-US" sz="6000" b="1" dirty="0">
                  <a:solidFill>
                    <a:srgbClr val="7030A0"/>
                  </a:solidFill>
                  <a:latin typeface="Cambria" panose="02040503050406030204" pitchFamily="18" charset="0"/>
                  <a:ea typeface="Cambria" panose="02040503050406030204" pitchFamily="18"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1626629" y="3805165"/>
                <a:ext cx="5117940" cy="1333635"/>
              </a:xfrm>
              <a:prstGeom prst="rect">
                <a:avLst/>
              </a:prstGeom>
              <a:blipFill>
                <a:blip r:embed="rId14"/>
                <a:stretch>
                  <a:fillRect l="-8929" t="-2740" b="-17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1626629" y="5632912"/>
                <a:ext cx="2889189" cy="1347357"/>
              </a:xfrm>
              <a:prstGeom prst="rect">
                <a:avLst/>
              </a:prstGeom>
              <a:noFill/>
            </p:spPr>
            <p:txBody>
              <a:bodyPr wrap="none" lIns="0" tIns="0" rIns="0" bIns="0" rtlCol="0">
                <a:spAutoFit/>
              </a:bodyPr>
              <a:lstStyle/>
              <a:p>
                <a:r>
                  <a:rPr lang="en-US" sz="6000" b="1" dirty="0" smtClean="0">
                    <a:solidFill>
                      <a:srgbClr val="7030A0"/>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a:solidFill>
                              <a:srgbClr val="7030A0"/>
                            </a:solidFill>
                            <a:latin typeface="Cambria Math" panose="02040503050406030204" pitchFamily="18" charset="0"/>
                          </a:rPr>
                        </m:ctrlPr>
                      </m:fPr>
                      <m:num>
                        <m:r>
                          <a:rPr lang="en-US" sz="6000" b="1" i="0" smtClean="0">
                            <a:solidFill>
                              <a:srgbClr val="7030A0"/>
                            </a:solidFill>
                            <a:latin typeface="Cambria Math" panose="02040503050406030204" pitchFamily="18" charset="0"/>
                          </a:rPr>
                          <m:t>𝟑𝟔</m:t>
                        </m:r>
                      </m:num>
                      <m:den>
                        <m:r>
                          <a:rPr lang="en-US" sz="6000" b="1" i="1" smtClean="0">
                            <a:solidFill>
                              <a:srgbClr val="7030A0"/>
                            </a:solidFill>
                            <a:latin typeface="Cambria Math" panose="02040503050406030204" pitchFamily="18" charset="0"/>
                          </a:rPr>
                          <m:t>𝟑𝟐</m:t>
                        </m:r>
                      </m:den>
                    </m:f>
                    <m:r>
                      <a:rPr lang="en-US" sz="6000" b="1" i="1" smtClean="0">
                        <a:solidFill>
                          <a:srgbClr val="7030A0"/>
                        </a:solidFill>
                        <a:latin typeface="Cambria Math" panose="02040503050406030204" pitchFamily="18" charset="0"/>
                        <a:ea typeface="Cambria Math" panose="02040503050406030204" pitchFamily="18" charset="0"/>
                      </a:rPr>
                      <m:t>−</m:t>
                    </m:r>
                    <m:f>
                      <m:fPr>
                        <m:ctrlPr>
                          <a:rPr lang="en-US" sz="6000" b="1" i="1">
                            <a:solidFill>
                              <a:srgbClr val="7030A0"/>
                            </a:solidFill>
                            <a:latin typeface="Cambria Math" panose="02040503050406030204" pitchFamily="18" charset="0"/>
                          </a:rPr>
                        </m:ctrlPr>
                      </m:fPr>
                      <m:num>
                        <m:r>
                          <a:rPr lang="en-US" sz="6000" b="1" i="0" smtClean="0">
                            <a:solidFill>
                              <a:srgbClr val="7030A0"/>
                            </a:solidFill>
                            <a:latin typeface="Cambria Math" panose="02040503050406030204" pitchFamily="18" charset="0"/>
                          </a:rPr>
                          <m:t>𝟐𝟓</m:t>
                        </m:r>
                      </m:num>
                      <m:den>
                        <m:r>
                          <a:rPr lang="en-US" sz="6000" b="1" i="1" smtClean="0">
                            <a:solidFill>
                              <a:srgbClr val="7030A0"/>
                            </a:solidFill>
                            <a:latin typeface="Cambria Math" panose="02040503050406030204" pitchFamily="18" charset="0"/>
                          </a:rPr>
                          <m:t>𝟑𝟐</m:t>
                        </m:r>
                      </m:den>
                    </m:f>
                  </m:oMath>
                </a14:m>
                <a:endParaRPr lang="en-US" sz="6000" b="1" dirty="0">
                  <a:solidFill>
                    <a:srgbClr val="7030A0"/>
                  </a:solidFill>
                  <a:latin typeface="Cambria" panose="02040503050406030204" pitchFamily="18" charset="0"/>
                  <a:ea typeface="Cambria" panose="02040503050406030204" pitchFamily="18"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1626629" y="5632912"/>
                <a:ext cx="2889189" cy="1347357"/>
              </a:xfrm>
              <a:prstGeom prst="rect">
                <a:avLst/>
              </a:prstGeom>
              <a:blipFill>
                <a:blip r:embed="rId15"/>
                <a:stretch>
                  <a:fillRect l="-15823" t="-1810"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1648400" y="7287751"/>
                <a:ext cx="1298432" cy="1329595"/>
              </a:xfrm>
              <a:prstGeom prst="rect">
                <a:avLst/>
              </a:prstGeom>
              <a:noFill/>
            </p:spPr>
            <p:txBody>
              <a:bodyPr wrap="none" lIns="0" tIns="0" rIns="0" bIns="0" rtlCol="0">
                <a:spAutoFit/>
              </a:bodyPr>
              <a:lstStyle/>
              <a:p>
                <a:r>
                  <a:rPr lang="en-US" sz="6000" b="1" dirty="0" smtClean="0">
                    <a:solidFill>
                      <a:srgbClr val="7030A0"/>
                    </a:solidFill>
                    <a:latin typeface="Cambria" panose="02040503050406030204" pitchFamily="18" charset="0"/>
                    <a:ea typeface="Cambria" panose="02040503050406030204" pitchFamily="18" charset="0"/>
                  </a:rPr>
                  <a:t>=</a:t>
                </a:r>
                <a:r>
                  <a:rPr lang="en-US" sz="6000" b="1" dirty="0" smtClean="0">
                    <a:solidFill>
                      <a:schemeClr val="accent4">
                        <a:lumMod val="50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smtClean="0">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𝟏𝟏</m:t>
                        </m:r>
                      </m:num>
                      <m:den>
                        <m:r>
                          <a:rPr lang="en-US" sz="6000" b="1" i="1" smtClean="0">
                            <a:solidFill>
                              <a:schemeClr val="accent2">
                                <a:lumMod val="75000"/>
                              </a:schemeClr>
                            </a:solidFill>
                            <a:latin typeface="Cambria Math" panose="02040503050406030204" pitchFamily="18" charset="0"/>
                          </a:rPr>
                          <m:t>𝟑𝟐</m:t>
                        </m:r>
                      </m:den>
                    </m:f>
                  </m:oMath>
                </a14:m>
                <a:endParaRPr lang="en-US" sz="6000" b="1" dirty="0">
                  <a:solidFill>
                    <a:schemeClr val="accent4">
                      <a:lumMod val="50000"/>
                    </a:schemeClr>
                  </a:solidFill>
                  <a:latin typeface="Cambria" panose="02040503050406030204" pitchFamily="18" charset="0"/>
                  <a:ea typeface="Cambria" panose="02040503050406030204" pitchFamily="18"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1648400" y="7287751"/>
                <a:ext cx="1298432" cy="1329595"/>
              </a:xfrm>
              <a:prstGeom prst="rect">
                <a:avLst/>
              </a:prstGeom>
              <a:blipFill>
                <a:blip r:embed="rId16"/>
                <a:stretch>
                  <a:fillRect l="-35681" t="-2740" b="-17808"/>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63734" y="1028700"/>
            <a:ext cx="16230600" cy="8686800"/>
            <a:chOff x="0" y="0"/>
            <a:chExt cx="19644880" cy="9960784"/>
          </a:xfrm>
        </p:grpSpPr>
        <p:sp>
          <p:nvSpPr>
            <p:cNvPr id="3" name="Freeform 3"/>
            <p:cNvSpPr/>
            <p:nvPr/>
          </p:nvSpPr>
          <p:spPr>
            <a:xfrm>
              <a:off x="72390" y="72390"/>
              <a:ext cx="19500101" cy="9816005"/>
            </a:xfrm>
            <a:custGeom>
              <a:avLst/>
              <a:gdLst/>
              <a:ahLst/>
              <a:cxnLst/>
              <a:rect l="l" t="t" r="r" b="b"/>
              <a:pathLst>
                <a:path w="19500101" h="9816005">
                  <a:moveTo>
                    <a:pt x="0" y="0"/>
                  </a:moveTo>
                  <a:lnTo>
                    <a:pt x="19500101" y="0"/>
                  </a:lnTo>
                  <a:lnTo>
                    <a:pt x="19500101" y="9816005"/>
                  </a:lnTo>
                  <a:lnTo>
                    <a:pt x="0" y="9816005"/>
                  </a:lnTo>
                  <a:lnTo>
                    <a:pt x="0" y="0"/>
                  </a:lnTo>
                  <a:close/>
                </a:path>
              </a:pathLst>
            </a:custGeom>
            <a:solidFill>
              <a:srgbClr val="FFFFFF"/>
            </a:solidFill>
          </p:spPr>
        </p:sp>
        <p:sp>
          <p:nvSpPr>
            <p:cNvPr id="4" name="Freeform 4"/>
            <p:cNvSpPr/>
            <p:nvPr/>
          </p:nvSpPr>
          <p:spPr>
            <a:xfrm>
              <a:off x="0" y="0"/>
              <a:ext cx="19644880" cy="9960784"/>
            </a:xfrm>
            <a:custGeom>
              <a:avLst/>
              <a:gdLst/>
              <a:ahLst/>
              <a:cxnLst/>
              <a:rect l="l" t="t" r="r" b="b"/>
              <a:pathLst>
                <a:path w="19644880" h="9960784">
                  <a:moveTo>
                    <a:pt x="19500100" y="9816005"/>
                  </a:moveTo>
                  <a:lnTo>
                    <a:pt x="19644880" y="9816005"/>
                  </a:lnTo>
                  <a:lnTo>
                    <a:pt x="19644880" y="9960784"/>
                  </a:lnTo>
                  <a:lnTo>
                    <a:pt x="19500100" y="9960784"/>
                  </a:lnTo>
                  <a:lnTo>
                    <a:pt x="19500100" y="9816005"/>
                  </a:lnTo>
                  <a:close/>
                  <a:moveTo>
                    <a:pt x="0" y="144780"/>
                  </a:moveTo>
                  <a:lnTo>
                    <a:pt x="144780" y="144780"/>
                  </a:lnTo>
                  <a:lnTo>
                    <a:pt x="144780" y="9816005"/>
                  </a:lnTo>
                  <a:lnTo>
                    <a:pt x="0" y="9816005"/>
                  </a:lnTo>
                  <a:lnTo>
                    <a:pt x="0" y="144780"/>
                  </a:lnTo>
                  <a:close/>
                  <a:moveTo>
                    <a:pt x="0" y="9816005"/>
                  </a:moveTo>
                  <a:lnTo>
                    <a:pt x="144780" y="9816005"/>
                  </a:lnTo>
                  <a:lnTo>
                    <a:pt x="144780" y="9960784"/>
                  </a:lnTo>
                  <a:lnTo>
                    <a:pt x="0" y="9960784"/>
                  </a:lnTo>
                  <a:lnTo>
                    <a:pt x="0" y="9816005"/>
                  </a:lnTo>
                  <a:close/>
                  <a:moveTo>
                    <a:pt x="19500100" y="144780"/>
                  </a:moveTo>
                  <a:lnTo>
                    <a:pt x="19644880" y="144780"/>
                  </a:lnTo>
                  <a:lnTo>
                    <a:pt x="19644880" y="9816005"/>
                  </a:lnTo>
                  <a:lnTo>
                    <a:pt x="19500100" y="9816005"/>
                  </a:lnTo>
                  <a:lnTo>
                    <a:pt x="19500100" y="144780"/>
                  </a:lnTo>
                  <a:close/>
                  <a:moveTo>
                    <a:pt x="144780" y="9816005"/>
                  </a:moveTo>
                  <a:lnTo>
                    <a:pt x="19500100" y="9816005"/>
                  </a:lnTo>
                  <a:lnTo>
                    <a:pt x="19500100" y="9960784"/>
                  </a:lnTo>
                  <a:lnTo>
                    <a:pt x="144780" y="9960784"/>
                  </a:lnTo>
                  <a:lnTo>
                    <a:pt x="144780" y="9816005"/>
                  </a:lnTo>
                  <a:close/>
                  <a:moveTo>
                    <a:pt x="19500100" y="0"/>
                  </a:moveTo>
                  <a:lnTo>
                    <a:pt x="19644880" y="0"/>
                  </a:lnTo>
                  <a:lnTo>
                    <a:pt x="19644880" y="144780"/>
                  </a:lnTo>
                  <a:lnTo>
                    <a:pt x="19500100" y="144780"/>
                  </a:lnTo>
                  <a:lnTo>
                    <a:pt x="19500100" y="0"/>
                  </a:lnTo>
                  <a:close/>
                  <a:moveTo>
                    <a:pt x="0" y="0"/>
                  </a:moveTo>
                  <a:lnTo>
                    <a:pt x="144780" y="0"/>
                  </a:lnTo>
                  <a:lnTo>
                    <a:pt x="144780" y="144780"/>
                  </a:lnTo>
                  <a:lnTo>
                    <a:pt x="0" y="144780"/>
                  </a:lnTo>
                  <a:lnTo>
                    <a:pt x="0" y="0"/>
                  </a:lnTo>
                  <a:close/>
                  <a:moveTo>
                    <a:pt x="144780" y="0"/>
                  </a:moveTo>
                  <a:lnTo>
                    <a:pt x="19500100" y="0"/>
                  </a:lnTo>
                  <a:lnTo>
                    <a:pt x="19500100" y="144780"/>
                  </a:lnTo>
                  <a:lnTo>
                    <a:pt x="144780" y="144780"/>
                  </a:lnTo>
                  <a:lnTo>
                    <a:pt x="144780" y="0"/>
                  </a:lnTo>
                  <a:close/>
                </a:path>
              </a:pathLst>
            </a:custGeom>
            <a:solidFill>
              <a:srgbClr val="000000"/>
            </a:solidFill>
          </p:spPr>
        </p:sp>
      </p:grpSp>
      <p:grpSp>
        <p:nvGrpSpPr>
          <p:cNvPr id="15" name="Group 14"/>
          <p:cNvGrpSpPr/>
          <p:nvPr/>
        </p:nvGrpSpPr>
        <p:grpSpPr>
          <a:xfrm>
            <a:off x="381000" y="242640"/>
            <a:ext cx="2636517" cy="1357885"/>
            <a:chOff x="1270458" y="1378598"/>
            <a:chExt cx="8616192" cy="1357885"/>
          </a:xfrm>
        </p:grpSpPr>
        <p:grpSp>
          <p:nvGrpSpPr>
            <p:cNvPr id="16" name="Group 6"/>
            <p:cNvGrpSpPr/>
            <p:nvPr/>
          </p:nvGrpSpPr>
          <p:grpSpPr>
            <a:xfrm>
              <a:off x="1270458" y="1378598"/>
              <a:ext cx="8616192" cy="1357885"/>
              <a:chOff x="0" y="0"/>
              <a:chExt cx="16810870" cy="2649341"/>
            </a:xfrm>
          </p:grpSpPr>
          <p:sp>
            <p:nvSpPr>
              <p:cNvPr id="18" name="Freeform 7"/>
              <p:cNvSpPr/>
              <p:nvPr/>
            </p:nvSpPr>
            <p:spPr>
              <a:xfrm>
                <a:off x="72389" y="72391"/>
                <a:ext cx="16738481" cy="2504561"/>
              </a:xfrm>
              <a:custGeom>
                <a:avLst/>
                <a:gdLst/>
                <a:ahLst/>
                <a:cxnLst/>
                <a:rect l="l" t="t" r="r" b="b"/>
                <a:pathLst>
                  <a:path w="16666091" h="2504561">
                    <a:moveTo>
                      <a:pt x="0" y="0"/>
                    </a:moveTo>
                    <a:lnTo>
                      <a:pt x="16666091" y="0"/>
                    </a:lnTo>
                    <a:lnTo>
                      <a:pt x="16666091" y="2504561"/>
                    </a:lnTo>
                    <a:lnTo>
                      <a:pt x="0" y="2504561"/>
                    </a:lnTo>
                    <a:lnTo>
                      <a:pt x="0" y="0"/>
                    </a:lnTo>
                    <a:close/>
                  </a:path>
                </a:pathLst>
              </a:custGeom>
              <a:solidFill>
                <a:schemeClr val="accent6">
                  <a:lumMod val="75000"/>
                </a:schemeClr>
              </a:solidFill>
            </p:spPr>
          </p:sp>
          <p:sp>
            <p:nvSpPr>
              <p:cNvPr id="19" name="Freeform 8"/>
              <p:cNvSpPr/>
              <p:nvPr/>
            </p:nvSpPr>
            <p:spPr>
              <a:xfrm>
                <a:off x="0" y="0"/>
                <a:ext cx="16810870" cy="2649341"/>
              </a:xfrm>
              <a:custGeom>
                <a:avLst/>
                <a:gdLst/>
                <a:ahLst/>
                <a:cxnLst/>
                <a:rect l="l" t="t" r="r" b="b"/>
                <a:pathLst>
                  <a:path w="16810870" h="2649341">
                    <a:moveTo>
                      <a:pt x="16666090" y="2504561"/>
                    </a:moveTo>
                    <a:lnTo>
                      <a:pt x="16810870" y="2504561"/>
                    </a:lnTo>
                    <a:lnTo>
                      <a:pt x="16810870" y="2649341"/>
                    </a:lnTo>
                    <a:lnTo>
                      <a:pt x="16666090" y="2649341"/>
                    </a:lnTo>
                    <a:lnTo>
                      <a:pt x="16666090" y="2504561"/>
                    </a:lnTo>
                    <a:close/>
                    <a:moveTo>
                      <a:pt x="0" y="144780"/>
                    </a:moveTo>
                    <a:lnTo>
                      <a:pt x="144780" y="144780"/>
                    </a:lnTo>
                    <a:lnTo>
                      <a:pt x="144780" y="2504561"/>
                    </a:lnTo>
                    <a:lnTo>
                      <a:pt x="0" y="2504561"/>
                    </a:lnTo>
                    <a:lnTo>
                      <a:pt x="0" y="144780"/>
                    </a:lnTo>
                    <a:close/>
                    <a:moveTo>
                      <a:pt x="0" y="2504561"/>
                    </a:moveTo>
                    <a:lnTo>
                      <a:pt x="144780" y="2504561"/>
                    </a:lnTo>
                    <a:lnTo>
                      <a:pt x="144780" y="2649341"/>
                    </a:lnTo>
                    <a:lnTo>
                      <a:pt x="0" y="2649341"/>
                    </a:lnTo>
                    <a:lnTo>
                      <a:pt x="0" y="2504561"/>
                    </a:lnTo>
                    <a:close/>
                    <a:moveTo>
                      <a:pt x="16666090" y="144780"/>
                    </a:moveTo>
                    <a:lnTo>
                      <a:pt x="16810870" y="144780"/>
                    </a:lnTo>
                    <a:lnTo>
                      <a:pt x="16810870" y="2504561"/>
                    </a:lnTo>
                    <a:lnTo>
                      <a:pt x="16666090" y="2504561"/>
                    </a:lnTo>
                    <a:lnTo>
                      <a:pt x="16666090" y="144780"/>
                    </a:lnTo>
                    <a:close/>
                    <a:moveTo>
                      <a:pt x="144780" y="2504561"/>
                    </a:moveTo>
                    <a:lnTo>
                      <a:pt x="16666090" y="2504561"/>
                    </a:lnTo>
                    <a:lnTo>
                      <a:pt x="16666090" y="2649341"/>
                    </a:lnTo>
                    <a:lnTo>
                      <a:pt x="144780" y="2649341"/>
                    </a:lnTo>
                    <a:lnTo>
                      <a:pt x="144780" y="2504561"/>
                    </a:lnTo>
                    <a:close/>
                    <a:moveTo>
                      <a:pt x="16666090" y="0"/>
                    </a:moveTo>
                    <a:lnTo>
                      <a:pt x="16810870" y="0"/>
                    </a:lnTo>
                    <a:lnTo>
                      <a:pt x="16810870" y="144780"/>
                    </a:lnTo>
                    <a:lnTo>
                      <a:pt x="16666090" y="144780"/>
                    </a:lnTo>
                    <a:lnTo>
                      <a:pt x="16666090" y="0"/>
                    </a:lnTo>
                    <a:close/>
                    <a:moveTo>
                      <a:pt x="0" y="0"/>
                    </a:moveTo>
                    <a:lnTo>
                      <a:pt x="144780" y="0"/>
                    </a:lnTo>
                    <a:lnTo>
                      <a:pt x="144780" y="144780"/>
                    </a:lnTo>
                    <a:lnTo>
                      <a:pt x="0" y="144780"/>
                    </a:lnTo>
                    <a:lnTo>
                      <a:pt x="0" y="0"/>
                    </a:lnTo>
                    <a:close/>
                    <a:moveTo>
                      <a:pt x="144780" y="0"/>
                    </a:moveTo>
                    <a:lnTo>
                      <a:pt x="16666090" y="0"/>
                    </a:lnTo>
                    <a:lnTo>
                      <a:pt x="16666090" y="144780"/>
                    </a:lnTo>
                    <a:lnTo>
                      <a:pt x="144780" y="144780"/>
                    </a:lnTo>
                    <a:lnTo>
                      <a:pt x="144780" y="0"/>
                    </a:lnTo>
                    <a:close/>
                  </a:path>
                </a:pathLst>
              </a:custGeom>
              <a:solidFill>
                <a:srgbClr val="000000"/>
              </a:solidFill>
            </p:spPr>
          </p:sp>
        </p:grpSp>
        <p:sp>
          <p:nvSpPr>
            <p:cNvPr id="17" name="TextBox 9"/>
            <p:cNvSpPr txBox="1"/>
            <p:nvPr/>
          </p:nvSpPr>
          <p:spPr>
            <a:xfrm>
              <a:off x="1270458" y="1634796"/>
              <a:ext cx="8616192" cy="931217"/>
            </a:xfrm>
            <a:prstGeom prst="rect">
              <a:avLst/>
            </a:prstGeom>
          </p:spPr>
          <p:txBody>
            <a:bodyPr lIns="0" tIns="0" rIns="0" bIns="0" rtlCol="0" anchor="t">
              <a:spAutoFit/>
            </a:bodyPr>
            <a:lstStyle/>
            <a:p>
              <a:pPr algn="ctr">
                <a:lnSpc>
                  <a:spcPts val="6999"/>
                </a:lnSpc>
              </a:pPr>
              <a:r>
                <a:rPr lang="en-US" sz="8000" dirty="0" err="1" smtClean="0">
                  <a:solidFill>
                    <a:schemeClr val="bg1"/>
                  </a:solidFill>
                  <a:latin typeface="#9Slide05 Motion Picture" panose="02000000000000000000" pitchFamily="2" charset="0"/>
                  <a:ea typeface="#9Slide05 SVNBeauty Atok Script" pitchFamily="2" charset="-127"/>
                </a:rPr>
                <a:t>Bài</a:t>
              </a:r>
              <a:r>
                <a:rPr lang="en-US" sz="8000" dirty="0" smtClean="0">
                  <a:solidFill>
                    <a:schemeClr val="bg1"/>
                  </a:solidFill>
                  <a:latin typeface="#9Slide05 Motion Picture" panose="02000000000000000000" pitchFamily="2" charset="0"/>
                  <a:ea typeface="#9Slide05 SVNBeauty Atok Script" pitchFamily="2" charset="-127"/>
                </a:rPr>
                <a:t> 3</a:t>
              </a:r>
              <a:endParaRPr lang="en-US" sz="8000" dirty="0">
                <a:solidFill>
                  <a:schemeClr val="bg1"/>
                </a:solidFill>
                <a:latin typeface="#9Slide05 Motion Picture" panose="02000000000000000000" pitchFamily="2" charset="0"/>
                <a:ea typeface="#9Slide05 SVNBeauty Atok Script" pitchFamily="2" charset="-127"/>
              </a:endParaRPr>
            </a:p>
          </p:txBody>
        </p:sp>
      </p:grpSp>
      <p:pic>
        <p:nvPicPr>
          <p:cNvPr id="1026" name="Picture 2" descr="Old Farmer Cartoon PNG Imag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961" r="89844">
                        <a14:foregroundMark x1="58203" y1="11719" x2="58203" y2="11719"/>
                        <a14:foregroundMark x1="62695" y1="15625" x2="62695" y2="15625"/>
                        <a14:foregroundMark x1="66211" y1="13672" x2="65039" y2="5469"/>
                        <a14:foregroundMark x1="70703" y1="8789" x2="55859" y2="12305"/>
                        <a14:foregroundMark x1="64453" y1="16016" x2="65039" y2="20117"/>
                        <a14:foregroundMark x1="56055" y1="6641" x2="68555" y2="7031"/>
                        <a14:foregroundMark x1="69531" y1="6055" x2="51563" y2="6445"/>
                        <a14:foregroundMark x1="60352" y1="13672" x2="58203" y2="16992"/>
                      </a14:backgroundRemoval>
                    </a14:imgEffect>
                  </a14:imgLayer>
                </a14:imgProps>
              </a:ext>
              <a:ext uri="{28A0092B-C50C-407E-A947-70E740481C1C}">
                <a14:useLocalDpi xmlns:a14="http://schemas.microsoft.com/office/drawing/2010/main" val="0"/>
              </a:ext>
            </a:extLst>
          </a:blip>
          <a:srcRect/>
          <a:stretch>
            <a:fillRect/>
          </a:stretch>
        </p:blipFill>
        <p:spPr bwMode="auto">
          <a:xfrm>
            <a:off x="14514" y="4762500"/>
            <a:ext cx="5719102" cy="5719103"/>
          </a:xfrm>
          <a:prstGeom prst="rect">
            <a:avLst/>
          </a:prstGeom>
          <a:noFill/>
          <a:extLst>
            <a:ext uri="{909E8E84-426E-40DD-AFC4-6F175D3DCCD1}">
              <a14:hiddenFill xmlns:a14="http://schemas.microsoft.com/office/drawing/2010/main">
                <a:solidFill>
                  <a:srgbClr val="FFFFFF"/>
                </a:solidFill>
              </a14:hiddenFill>
            </a:ext>
          </a:extLst>
        </p:spPr>
      </p:pic>
      <p:sp>
        <p:nvSpPr>
          <p:cNvPr id="21" name="Cloud 20"/>
          <p:cNvSpPr/>
          <p:nvPr/>
        </p:nvSpPr>
        <p:spPr>
          <a:xfrm>
            <a:off x="5469760" y="5066507"/>
            <a:ext cx="7848600" cy="2978417"/>
          </a:xfrm>
          <a:prstGeom prst="cloud">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err="1" smtClean="0">
                <a:solidFill>
                  <a:schemeClr val="tx1"/>
                </a:solidFill>
                <a:latin typeface="Cambria" panose="02040503050406030204" pitchFamily="18" charset="0"/>
                <a:ea typeface="Cambria" panose="02040503050406030204" pitchFamily="18" charset="0"/>
              </a:rPr>
              <a:t>Đề</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bài</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cho</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biết</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điều</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gì</a:t>
            </a:r>
            <a:r>
              <a:rPr lang="en-US" sz="4800" b="1" i="1" dirty="0" smtClean="0">
                <a:solidFill>
                  <a:schemeClr val="tx1"/>
                </a:solidFill>
                <a:latin typeface="Cambria" panose="02040503050406030204" pitchFamily="18" charset="0"/>
                <a:ea typeface="Cambria" panose="02040503050406030204" pitchFamily="18" charset="0"/>
              </a:rPr>
              <a:t>?</a:t>
            </a:r>
            <a:endParaRPr lang="en-US" sz="4800" b="1" i="1" dirty="0">
              <a:solidFill>
                <a:schemeClr val="tx1"/>
              </a:solidFill>
              <a:latin typeface="Cambria" panose="02040503050406030204" pitchFamily="18" charset="0"/>
              <a:ea typeface="Cambria" panose="02040503050406030204" pitchFamily="18" charset="0"/>
            </a:endParaRPr>
          </a:p>
        </p:txBody>
      </p:sp>
      <p:sp>
        <p:nvSpPr>
          <p:cNvPr id="22" name="Rounded Rectangle 21"/>
          <p:cNvSpPr/>
          <p:nvPr/>
        </p:nvSpPr>
        <p:spPr>
          <a:xfrm>
            <a:off x="2133600" y="1563423"/>
            <a:ext cx="14782800" cy="98927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640444" y="2552700"/>
            <a:ext cx="15275956" cy="98927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640444" y="3504875"/>
            <a:ext cx="797956" cy="63009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25"/>
          <p:cNvSpPr/>
          <p:nvPr/>
        </p:nvSpPr>
        <p:spPr>
          <a:xfrm>
            <a:off x="5637547" y="5019064"/>
            <a:ext cx="7848600" cy="2978417"/>
          </a:xfrm>
          <a:prstGeom prst="clou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err="1" smtClean="0">
                <a:solidFill>
                  <a:schemeClr val="tx1"/>
                </a:solidFill>
                <a:latin typeface="Cambria" panose="02040503050406030204" pitchFamily="18" charset="0"/>
                <a:ea typeface="Cambria" panose="02040503050406030204" pitchFamily="18" charset="0"/>
              </a:rPr>
              <a:t>Đề</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bài</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yêu</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cầu</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tính</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gì</a:t>
            </a:r>
            <a:r>
              <a:rPr lang="en-US" sz="4800" b="1" i="1" dirty="0" smtClean="0">
                <a:solidFill>
                  <a:schemeClr val="tx1"/>
                </a:solidFill>
                <a:latin typeface="Cambria" panose="02040503050406030204" pitchFamily="18" charset="0"/>
                <a:ea typeface="Cambria" panose="02040503050406030204" pitchFamily="18" charset="0"/>
              </a:rPr>
              <a:t>?</a:t>
            </a:r>
            <a:endParaRPr lang="en-US" sz="4800" b="1" i="1" dirty="0">
              <a:solidFill>
                <a:schemeClr val="tx1"/>
              </a:solidFill>
              <a:latin typeface="Cambria" panose="02040503050406030204" pitchFamily="18" charset="0"/>
              <a:ea typeface="Cambria" panose="02040503050406030204" pitchFamily="18" charset="0"/>
            </a:endParaRPr>
          </a:p>
        </p:txBody>
      </p:sp>
      <p:sp>
        <p:nvSpPr>
          <p:cNvPr id="27" name="Rounded Rectangle 26"/>
          <p:cNvSpPr/>
          <p:nvPr/>
        </p:nvSpPr>
        <p:spPr>
          <a:xfrm>
            <a:off x="2415988" y="3476931"/>
            <a:ext cx="14500412" cy="65803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653891" y="4134970"/>
            <a:ext cx="3299109" cy="74895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0"/>
              <p:cNvSpPr txBox="1"/>
              <p:nvPr/>
            </p:nvSpPr>
            <p:spPr>
              <a:xfrm>
                <a:off x="1295400" y="1568395"/>
                <a:ext cx="15468600" cy="3320524"/>
              </a:xfrm>
              <a:prstGeom prst="rect">
                <a:avLst/>
              </a:prstGeom>
              <a:noFill/>
              <a:ln w="28575">
                <a:noFill/>
              </a:ln>
            </p:spPr>
            <p:txBody>
              <a:bodyPr wrap="square" lIns="0" tIns="0" rIns="0" bIns="0" rtlCol="0" anchor="t">
                <a:spAutoFit/>
              </a:bodyPr>
              <a:lstStyle/>
              <a:p>
                <a:pPr marL="431799" lvl="1" algn="just"/>
                <a:r>
                  <a:rPr lang="en-US" sz="4400" dirty="0" smtClean="0">
                    <a:latin typeface="Cambria" panose="02040503050406030204" pitchFamily="18" charset="0"/>
                    <a:ea typeface="Cambria" panose="02040503050406030204" pitchFamily="18" charset="0"/>
                  </a:rPr>
                  <a:t>	</a:t>
                </a:r>
                <a:r>
                  <a:rPr lang="vi-VN" sz="4400" dirty="0" smtClean="0">
                    <a:latin typeface="Cambria" panose="02040503050406030204" pitchFamily="18" charset="0"/>
                    <a:ea typeface="Cambria" panose="02040503050406030204" pitchFamily="18" charset="0"/>
                  </a:rPr>
                  <a:t>Bác </a:t>
                </a:r>
                <a:r>
                  <a:rPr lang="vi-VN" sz="4400" dirty="0">
                    <a:latin typeface="Cambria" panose="02040503050406030204" pitchFamily="18" charset="0"/>
                    <a:ea typeface="Cambria" panose="02040503050406030204" pitchFamily="18" charset="0"/>
                  </a:rPr>
                  <a:t>Tư có 1 khu đất, bác đã sử dụng </a:t>
                </a:r>
                <a14:m>
                  <m:oMath xmlns:m="http://schemas.openxmlformats.org/officeDocument/2006/math">
                    <m:f>
                      <m:fPr>
                        <m:ctrlPr>
                          <a:rPr lang="en-US" sz="4400" b="1" i="1">
                            <a:solidFill>
                              <a:schemeClr val="accent4">
                                <a:lumMod val="50000"/>
                              </a:schemeClr>
                            </a:solidFill>
                            <a:latin typeface="Cambria Math" panose="02040503050406030204" pitchFamily="18" charset="0"/>
                          </a:rPr>
                        </m:ctrlPr>
                      </m:fPr>
                      <m:num>
                        <m:r>
                          <a:rPr lang="en-US" sz="4400" b="1" i="0" smtClean="0">
                            <a:solidFill>
                              <a:schemeClr val="accent4">
                                <a:lumMod val="50000"/>
                              </a:schemeClr>
                            </a:solidFill>
                            <a:latin typeface="Cambria Math" panose="02040503050406030204" pitchFamily="18" charset="0"/>
                          </a:rPr>
                          <m:t>𝟐</m:t>
                        </m:r>
                      </m:num>
                      <m:den>
                        <m:r>
                          <a:rPr lang="en-US" sz="4400" b="1" i="1" smtClean="0">
                            <a:solidFill>
                              <a:schemeClr val="accent4">
                                <a:lumMod val="50000"/>
                              </a:schemeClr>
                            </a:solidFill>
                            <a:latin typeface="Cambria Math" panose="02040503050406030204" pitchFamily="18" charset="0"/>
                          </a:rPr>
                          <m:t>𝟓</m:t>
                        </m:r>
                      </m:den>
                    </m:f>
                  </m:oMath>
                </a14:m>
                <a:r>
                  <a:rPr lang="vi-VN" sz="4400" dirty="0">
                    <a:latin typeface="Cambria" panose="02040503050406030204" pitchFamily="18" charset="0"/>
                    <a:ea typeface="Cambria" panose="02040503050406030204" pitchFamily="18" charset="0"/>
                  </a:rPr>
                  <a:t> diện tích để xây nhà và </a:t>
                </a:r>
                <a14:m>
                  <m:oMath xmlns:m="http://schemas.openxmlformats.org/officeDocument/2006/math">
                    <m:f>
                      <m:fPr>
                        <m:ctrlPr>
                          <a:rPr lang="en-US" sz="4400" b="1" i="1">
                            <a:solidFill>
                              <a:schemeClr val="accent4">
                                <a:lumMod val="50000"/>
                              </a:schemeClr>
                            </a:solidFill>
                            <a:latin typeface="Cambria Math" panose="02040503050406030204" pitchFamily="18" charset="0"/>
                          </a:rPr>
                        </m:ctrlPr>
                      </m:fPr>
                      <m:num>
                        <m:r>
                          <a:rPr lang="en-US" sz="4400" b="1" i="0" smtClean="0">
                            <a:solidFill>
                              <a:schemeClr val="accent4">
                                <a:lumMod val="50000"/>
                              </a:schemeClr>
                            </a:solidFill>
                            <a:latin typeface="Cambria Math" panose="02040503050406030204" pitchFamily="18" charset="0"/>
                          </a:rPr>
                          <m:t>𝟑</m:t>
                        </m:r>
                      </m:num>
                      <m:den>
                        <m:r>
                          <a:rPr lang="en-US" sz="4400" b="1" i="1" smtClean="0">
                            <a:solidFill>
                              <a:schemeClr val="accent4">
                                <a:lumMod val="50000"/>
                              </a:schemeClr>
                            </a:solidFill>
                            <a:latin typeface="Cambria Math" panose="02040503050406030204" pitchFamily="18" charset="0"/>
                          </a:rPr>
                          <m:t>𝟏𝟎</m:t>
                        </m:r>
                      </m:den>
                    </m:f>
                  </m:oMath>
                </a14:m>
                <a:r>
                  <a:rPr lang="vi-VN" sz="4400" dirty="0">
                    <a:latin typeface="Cambria" panose="02040503050406030204" pitchFamily="18" charset="0"/>
                    <a:ea typeface="Cambria" panose="02040503050406030204" pitchFamily="18" charset="0"/>
                  </a:rPr>
                  <a:t> diện tích để trồng cây, diện tích còn lại để làm sân và lối đi. Hỏi bác Tư đã dành bao nhiêu phần diện tích khu đất để làm sân và lối đi?</a:t>
                </a:r>
                <a:endParaRPr lang="en-US" sz="13800" dirty="0">
                  <a:solidFill>
                    <a:schemeClr val="accent2">
                      <a:lumMod val="75000"/>
                    </a:schemeClr>
                  </a:solidFill>
                  <a:latin typeface="Cambria" panose="02040503050406030204" pitchFamily="18" charset="0"/>
                  <a:ea typeface="Cambria" panose="02040503050406030204" pitchFamily="18" charset="0"/>
                </a:endParaRPr>
              </a:p>
            </p:txBody>
          </p:sp>
        </mc:Choice>
        <mc:Fallback xmlns="">
          <p:sp>
            <p:nvSpPr>
              <p:cNvPr id="20" name="TextBox 10"/>
              <p:cNvSpPr txBox="1">
                <a:spLocks noRot="1" noChangeAspect="1" noMove="1" noResize="1" noEditPoints="1" noAdjustHandles="1" noChangeArrowheads="1" noChangeShapeType="1" noTextEdit="1"/>
              </p:cNvSpPr>
              <p:nvPr/>
            </p:nvSpPr>
            <p:spPr>
              <a:xfrm>
                <a:off x="1295400" y="1568395"/>
                <a:ext cx="15468600" cy="3320524"/>
              </a:xfrm>
              <a:prstGeom prst="rect">
                <a:avLst/>
              </a:prstGeom>
              <a:blipFill>
                <a:blip r:embed="rId5"/>
                <a:stretch>
                  <a:fillRect t="-917" r="-2207" b="-8991"/>
                </a:stretch>
              </a:blipFill>
              <a:ln w="28575">
                <a:noFill/>
              </a:ln>
            </p:spPr>
            <p:txBody>
              <a:bodyPr/>
              <a:lstStyle/>
              <a:p>
                <a:r>
                  <a:rPr lang="en-US">
                    <a:noFill/>
                  </a:rPr>
                  <a:t> </a:t>
                </a:r>
              </a:p>
            </p:txBody>
          </p:sp>
        </mc:Fallback>
      </mc:AlternateContent>
      <p:sp>
        <p:nvSpPr>
          <p:cNvPr id="29" name="Cloud 28"/>
          <p:cNvSpPr/>
          <p:nvPr/>
        </p:nvSpPr>
        <p:spPr>
          <a:xfrm>
            <a:off x="5789947" y="5171464"/>
            <a:ext cx="7164053" cy="3659520"/>
          </a:xfrm>
          <a:prstGeom prst="cloud">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smtClean="0">
                <a:solidFill>
                  <a:schemeClr val="tx1"/>
                </a:solidFill>
                <a:latin typeface="Cambria" panose="02040503050406030204" pitchFamily="18" charset="0"/>
                <a:ea typeface="Cambria" panose="02040503050406030204" pitchFamily="18" charset="0"/>
              </a:rPr>
              <a:t>Thảo</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luận</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nhóm</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đôi</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nêu</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cách</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giải</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bài</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toán</a:t>
            </a:r>
            <a:endParaRPr lang="en-US" sz="4400" b="1" i="1" dirty="0">
              <a:solidFill>
                <a:schemeClr val="tx1"/>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3" name="Rectangle 3"/>
              <p:cNvSpPr>
                <a:spLocks noChangeArrowheads="1"/>
              </p:cNvSpPr>
              <p:nvPr/>
            </p:nvSpPr>
            <p:spPr bwMode="auto">
              <a:xfrm>
                <a:off x="5092787" y="4697997"/>
                <a:ext cx="11531425" cy="460645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1" i="0" u="sng" strike="noStrike" cap="none" normalizeH="0" baseline="0" dirty="0" smtClean="0">
                    <a:ln>
                      <a:noFill/>
                    </a:ln>
                    <a:solidFill>
                      <a:schemeClr val="accent2">
                        <a:lumMod val="75000"/>
                      </a:schemeClr>
                    </a:solidFill>
                    <a:effectLst/>
                    <a:latin typeface="Cambria" panose="02040503050406030204" pitchFamily="18" charset="0"/>
                    <a:ea typeface="Cambria" panose="02040503050406030204" pitchFamily="18" charset="0"/>
                  </a:rPr>
                  <a:t>Bài</a:t>
                </a:r>
                <a:r>
                  <a:rPr kumimoji="0" lang="en-US" altLang="en-US" sz="4000" b="1" i="0" u="sng" strike="noStrike" cap="none" normalizeH="0" dirty="0" smtClean="0">
                    <a:ln>
                      <a:noFill/>
                    </a:ln>
                    <a:solidFill>
                      <a:schemeClr val="accent2">
                        <a:lumMod val="75000"/>
                      </a:schemeClr>
                    </a:solidFill>
                    <a:effectLst/>
                    <a:latin typeface="Cambria" panose="02040503050406030204" pitchFamily="18" charset="0"/>
                    <a:ea typeface="Cambria" panose="02040503050406030204" pitchFamily="18" charset="0"/>
                  </a:rPr>
                  <a:t> </a:t>
                </a:r>
                <a:r>
                  <a:rPr kumimoji="0" lang="en-US" altLang="en-US" sz="4000" b="1" i="0" u="sng" strike="noStrike" cap="none" normalizeH="0" dirty="0" err="1" smtClean="0">
                    <a:ln>
                      <a:noFill/>
                    </a:ln>
                    <a:solidFill>
                      <a:schemeClr val="accent2">
                        <a:lumMod val="75000"/>
                      </a:schemeClr>
                    </a:solidFill>
                    <a:effectLst/>
                    <a:latin typeface="Cambria" panose="02040503050406030204" pitchFamily="18" charset="0"/>
                    <a:ea typeface="Cambria" panose="02040503050406030204" pitchFamily="18" charset="0"/>
                  </a:rPr>
                  <a:t>giải</a:t>
                </a:r>
                <a:r>
                  <a:rPr kumimoji="0" lang="en-US" altLang="en-US" sz="4000" b="1" i="0" u="sng" strike="noStrike" cap="none" normalizeH="0" dirty="0" smtClean="0">
                    <a:ln>
                      <a:noFill/>
                    </a:ln>
                    <a:solidFill>
                      <a:schemeClr val="accent2">
                        <a:lumMod val="75000"/>
                      </a:schemeClr>
                    </a:solidFill>
                    <a:effectLst/>
                    <a:latin typeface="Cambria" panose="02040503050406030204" pitchFamily="18" charset="0"/>
                    <a:ea typeface="Cambria" panose="020405030504060302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Số</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phần</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diện</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tích</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khu</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đất</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để</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xây</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nhà</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và</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trồng</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cây</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là</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a:t>
                </a:r>
                <a:endParaRPr kumimoji="0" lang="en-US" altLang="en-US" sz="4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endParaRPr>
              </a:p>
              <a:p>
                <a:pPr lvl="0" algn="ctr"/>
                <a14:m>
                  <m:oMath xmlns:m="http://schemas.openxmlformats.org/officeDocument/2006/math">
                    <m:f>
                      <m:fPr>
                        <m:ctrlPr>
                          <a:rPr lang="en-US" sz="4000" b="1" i="1">
                            <a:solidFill>
                              <a:schemeClr val="tx2">
                                <a:lumMod val="50000"/>
                              </a:schemeClr>
                            </a:solidFill>
                            <a:latin typeface="Cambria Math" panose="02040503050406030204" pitchFamily="18" charset="0"/>
                          </a:rPr>
                        </m:ctrlPr>
                      </m:fPr>
                      <m:num>
                        <m:r>
                          <a:rPr lang="en-US" sz="4000" b="1" i="1" smtClean="0">
                            <a:solidFill>
                              <a:schemeClr val="tx2">
                                <a:lumMod val="50000"/>
                              </a:schemeClr>
                            </a:solidFill>
                            <a:latin typeface="Cambria Math" panose="02040503050406030204" pitchFamily="18" charset="0"/>
                          </a:rPr>
                          <m:t>𝟐</m:t>
                        </m:r>
                      </m:num>
                      <m:den>
                        <m:r>
                          <a:rPr lang="en-US" sz="4000" b="1" i="1" smtClean="0">
                            <a:solidFill>
                              <a:schemeClr val="tx2">
                                <a:lumMod val="50000"/>
                              </a:schemeClr>
                            </a:solidFill>
                            <a:latin typeface="Cambria Math" panose="02040503050406030204" pitchFamily="18" charset="0"/>
                          </a:rPr>
                          <m:t>𝟓</m:t>
                        </m:r>
                      </m:den>
                    </m:f>
                    <m:r>
                      <a:rPr lang="en-US" sz="4000" b="1" i="1">
                        <a:solidFill>
                          <a:schemeClr val="tx2">
                            <a:lumMod val="50000"/>
                          </a:schemeClr>
                        </a:solidFill>
                        <a:latin typeface="Cambria Math" panose="02040503050406030204" pitchFamily="18" charset="0"/>
                        <a:ea typeface="Cambria Math" panose="02040503050406030204" pitchFamily="18" charset="0"/>
                      </a:rPr>
                      <m:t>+</m:t>
                    </m:r>
                    <m:f>
                      <m:fPr>
                        <m:ctrlPr>
                          <a:rPr lang="en-US" sz="4000" b="1" i="1">
                            <a:solidFill>
                              <a:schemeClr val="tx2">
                                <a:lumMod val="50000"/>
                              </a:schemeClr>
                            </a:solidFill>
                            <a:latin typeface="Cambria Math" panose="02040503050406030204" pitchFamily="18" charset="0"/>
                          </a:rPr>
                        </m:ctrlPr>
                      </m:fPr>
                      <m:num>
                        <m:r>
                          <a:rPr lang="en-US" sz="4000" b="1" i="0" smtClean="0">
                            <a:solidFill>
                              <a:schemeClr val="tx2">
                                <a:lumMod val="50000"/>
                              </a:schemeClr>
                            </a:solidFill>
                            <a:latin typeface="Cambria Math" panose="02040503050406030204" pitchFamily="18" charset="0"/>
                          </a:rPr>
                          <m:t>𝟑</m:t>
                        </m:r>
                      </m:num>
                      <m:den>
                        <m:r>
                          <a:rPr lang="en-US" sz="4000" b="1" i="1" smtClean="0">
                            <a:solidFill>
                              <a:schemeClr val="tx2">
                                <a:lumMod val="50000"/>
                              </a:schemeClr>
                            </a:solidFill>
                            <a:latin typeface="Cambria Math" panose="02040503050406030204" pitchFamily="18" charset="0"/>
                          </a:rPr>
                          <m:t>𝟏𝟎</m:t>
                        </m:r>
                      </m:den>
                    </m:f>
                    <m:r>
                      <a:rPr lang="en-US" sz="4000" b="1" i="1" smtClean="0">
                        <a:solidFill>
                          <a:schemeClr val="tx2">
                            <a:lumMod val="50000"/>
                          </a:schemeClr>
                        </a:solidFill>
                        <a:latin typeface="Cambria Math" panose="02040503050406030204" pitchFamily="18" charset="0"/>
                      </a:rPr>
                      <m:t>=</m:t>
                    </m:r>
                    <m:f>
                      <m:fPr>
                        <m:ctrlPr>
                          <a:rPr lang="en-US" sz="4000" b="1" i="1">
                            <a:solidFill>
                              <a:schemeClr val="tx2">
                                <a:lumMod val="50000"/>
                              </a:schemeClr>
                            </a:solidFill>
                            <a:latin typeface="Cambria Math" panose="02040503050406030204" pitchFamily="18" charset="0"/>
                          </a:rPr>
                        </m:ctrlPr>
                      </m:fPr>
                      <m:num>
                        <m:r>
                          <a:rPr lang="en-US" sz="4000" b="1" i="0" smtClean="0">
                            <a:solidFill>
                              <a:schemeClr val="tx2">
                                <a:lumMod val="50000"/>
                              </a:schemeClr>
                            </a:solidFill>
                            <a:latin typeface="Cambria Math" panose="02040503050406030204" pitchFamily="18" charset="0"/>
                          </a:rPr>
                          <m:t>𝟕</m:t>
                        </m:r>
                      </m:num>
                      <m:den>
                        <m:r>
                          <a:rPr lang="en-US" sz="4000" b="1" i="1">
                            <a:solidFill>
                              <a:schemeClr val="tx2">
                                <a:lumMod val="50000"/>
                              </a:schemeClr>
                            </a:solidFill>
                            <a:latin typeface="Cambria Math" panose="02040503050406030204" pitchFamily="18" charset="0"/>
                          </a:rPr>
                          <m:t>𝟏𝟎</m:t>
                        </m:r>
                      </m:den>
                    </m:f>
                  </m:oMath>
                </a14:m>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diện</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tích</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khu</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đất</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a:t>
                </a:r>
                <a:endParaRPr kumimoji="0" lang="en-US" altLang="en-US" sz="4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Số</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phần</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diện</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tích</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khu</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đất</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để</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làm</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sân</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và</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lối</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đi</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là</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a:t>
                </a:r>
                <a:endParaRPr kumimoji="0" lang="en-US" altLang="en-US" sz="4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endParaRPr>
              </a:p>
              <a:p>
                <a:pPr lvl="0" algn="ct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1 - </a:t>
                </a:r>
                <a14:m>
                  <m:oMath xmlns:m="http://schemas.openxmlformats.org/officeDocument/2006/math">
                    <m:f>
                      <m:fPr>
                        <m:ctrlPr>
                          <a:rPr lang="en-US" sz="4000" b="1" i="1">
                            <a:solidFill>
                              <a:schemeClr val="tx2">
                                <a:lumMod val="50000"/>
                              </a:schemeClr>
                            </a:solidFill>
                            <a:latin typeface="Cambria Math" panose="02040503050406030204" pitchFamily="18" charset="0"/>
                          </a:rPr>
                        </m:ctrlPr>
                      </m:fPr>
                      <m:num>
                        <m:r>
                          <a:rPr lang="en-US" sz="4000" b="1">
                            <a:solidFill>
                              <a:schemeClr val="tx2">
                                <a:lumMod val="50000"/>
                              </a:schemeClr>
                            </a:solidFill>
                            <a:latin typeface="Cambria Math" panose="02040503050406030204" pitchFamily="18" charset="0"/>
                          </a:rPr>
                          <m:t>𝟕</m:t>
                        </m:r>
                      </m:num>
                      <m:den>
                        <m:r>
                          <a:rPr lang="en-US" sz="4000" b="1" i="1">
                            <a:solidFill>
                              <a:schemeClr val="tx2">
                                <a:lumMod val="50000"/>
                              </a:schemeClr>
                            </a:solidFill>
                            <a:latin typeface="Cambria Math" panose="02040503050406030204" pitchFamily="18" charset="0"/>
                          </a:rPr>
                          <m:t>𝟏𝟎</m:t>
                        </m:r>
                      </m:den>
                    </m:f>
                  </m:oMath>
                </a14:m>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4000" b="1" i="1">
                            <a:solidFill>
                              <a:schemeClr val="tx2">
                                <a:lumMod val="50000"/>
                              </a:schemeClr>
                            </a:solidFill>
                            <a:latin typeface="Cambria Math" panose="02040503050406030204" pitchFamily="18" charset="0"/>
                          </a:rPr>
                        </m:ctrlPr>
                      </m:fPr>
                      <m:num>
                        <m:r>
                          <a:rPr lang="en-US" sz="4000" b="1" i="0" smtClean="0">
                            <a:solidFill>
                              <a:schemeClr val="tx2">
                                <a:lumMod val="50000"/>
                              </a:schemeClr>
                            </a:solidFill>
                            <a:latin typeface="Cambria Math" panose="02040503050406030204" pitchFamily="18" charset="0"/>
                          </a:rPr>
                          <m:t>𝟑</m:t>
                        </m:r>
                      </m:num>
                      <m:den>
                        <m:r>
                          <a:rPr lang="en-US" sz="4000" b="1" i="1">
                            <a:solidFill>
                              <a:schemeClr val="tx2">
                                <a:lumMod val="50000"/>
                              </a:schemeClr>
                            </a:solidFill>
                            <a:latin typeface="Cambria Math" panose="02040503050406030204" pitchFamily="18" charset="0"/>
                          </a:rPr>
                          <m:t>𝟏𝟎</m:t>
                        </m:r>
                      </m:den>
                    </m:f>
                  </m:oMath>
                </a14:m>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diện</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tích</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khu</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đất</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a:t>
                </a:r>
                <a:endParaRPr kumimoji="0" lang="en-US" altLang="en-US" sz="4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endParaRPr>
              </a:p>
              <a:p>
                <a:pPr lvl="0" algn="ctr"/>
                <a:r>
                  <a:rPr kumimoji="0" lang="en-US" altLang="en-US" sz="4000" b="1" i="0" strike="noStrike" cap="none" normalizeH="0" baseline="0" dirty="0" err="1" smtClean="0">
                    <a:ln>
                      <a:noFill/>
                    </a:ln>
                    <a:solidFill>
                      <a:schemeClr val="tx1">
                        <a:lumMod val="95000"/>
                        <a:lumOff val="5000"/>
                      </a:schemeClr>
                    </a:solidFill>
                    <a:effectLst/>
                    <a:latin typeface="Cambria" panose="02040503050406030204" pitchFamily="18" charset="0"/>
                    <a:ea typeface="Cambria" panose="02040503050406030204" pitchFamily="18" charset="0"/>
                  </a:rPr>
                  <a:t>Đáp</a:t>
                </a:r>
                <a:r>
                  <a:rPr kumimoji="0" lang="en-US" altLang="en-US" sz="4000" b="1" i="0" strike="noStrike" cap="none" normalizeH="0" baseline="0" dirty="0" smtClean="0">
                    <a:ln>
                      <a:noFill/>
                    </a:ln>
                    <a:solidFill>
                      <a:schemeClr val="tx1">
                        <a:lumMod val="95000"/>
                        <a:lumOff val="5000"/>
                      </a:schemeClr>
                    </a:solidFill>
                    <a:effectLst/>
                    <a:latin typeface="Cambria" panose="02040503050406030204" pitchFamily="18" charset="0"/>
                    <a:ea typeface="Cambria" panose="02040503050406030204" pitchFamily="18" charset="0"/>
                  </a:rPr>
                  <a:t> </a:t>
                </a:r>
                <a:r>
                  <a:rPr kumimoji="0" lang="en-US" altLang="en-US" sz="4000" b="1" i="0" strike="noStrike" cap="none" normalizeH="0" baseline="0" dirty="0" err="1" smtClean="0">
                    <a:ln>
                      <a:noFill/>
                    </a:ln>
                    <a:solidFill>
                      <a:schemeClr val="tx1">
                        <a:lumMod val="95000"/>
                        <a:lumOff val="5000"/>
                      </a:schemeClr>
                    </a:solidFill>
                    <a:effectLst/>
                    <a:latin typeface="Cambria" panose="02040503050406030204" pitchFamily="18" charset="0"/>
                    <a:ea typeface="Cambria" panose="02040503050406030204" pitchFamily="18" charset="0"/>
                  </a:rPr>
                  <a:t>số</a:t>
                </a:r>
                <a:r>
                  <a:rPr kumimoji="0" lang="en-US" altLang="en-US" sz="4000" b="1" i="0" strike="noStrike" cap="none" normalizeH="0" baseline="0" dirty="0" smtClean="0">
                    <a:ln>
                      <a:noFill/>
                    </a:ln>
                    <a:solidFill>
                      <a:schemeClr val="tx1">
                        <a:lumMod val="95000"/>
                        <a:lumOff val="5000"/>
                      </a:schemeClr>
                    </a:solidFill>
                    <a:effectLst/>
                    <a:latin typeface="Cambria" panose="02040503050406030204" pitchFamily="18" charset="0"/>
                    <a:ea typeface="Cambria" panose="02040503050406030204" pitchFamily="18" charset="0"/>
                  </a:rPr>
                  <a:t>:</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4000" b="1" i="1" smtClean="0">
                            <a:solidFill>
                              <a:schemeClr val="accent2">
                                <a:lumMod val="75000"/>
                              </a:schemeClr>
                            </a:solidFill>
                            <a:latin typeface="Cambria Math" panose="02040503050406030204" pitchFamily="18" charset="0"/>
                          </a:rPr>
                        </m:ctrlPr>
                      </m:fPr>
                      <m:num>
                        <m:r>
                          <a:rPr lang="en-US" sz="4000" b="1" i="1">
                            <a:solidFill>
                              <a:schemeClr val="accent2">
                                <a:lumMod val="75000"/>
                              </a:schemeClr>
                            </a:solidFill>
                            <a:latin typeface="Cambria Math" panose="02040503050406030204" pitchFamily="18" charset="0"/>
                          </a:rPr>
                          <m:t>𝟑</m:t>
                        </m:r>
                      </m:num>
                      <m:den>
                        <m:r>
                          <a:rPr lang="en-US" sz="4000" b="1" i="1">
                            <a:solidFill>
                              <a:schemeClr val="accent2">
                                <a:lumMod val="75000"/>
                              </a:schemeClr>
                            </a:solidFill>
                            <a:latin typeface="Cambria Math" panose="02040503050406030204" pitchFamily="18" charset="0"/>
                          </a:rPr>
                          <m:t>𝟏𝟎</m:t>
                        </m:r>
                      </m:den>
                    </m:f>
                  </m:oMath>
                </a14:m>
                <a:r>
                  <a:rPr kumimoji="0" lang="en-US" altLang="en-US" sz="4000" b="0" i="1" u="none" strike="noStrike" cap="none" normalizeH="0" baseline="0" dirty="0" smtClean="0">
                    <a:ln>
                      <a:noFill/>
                    </a:ln>
                    <a:solidFill>
                      <a:schemeClr val="accent2">
                        <a:lumMod val="75000"/>
                      </a:schemeClr>
                    </a:solidFill>
                    <a:effectLst/>
                    <a:latin typeface="Cambria" panose="02040503050406030204" pitchFamily="18" charset="0"/>
                    <a:ea typeface="Cambria" panose="02040503050406030204" pitchFamily="18" charset="0"/>
                  </a:rPr>
                  <a:t> </a:t>
                </a:r>
                <a:r>
                  <a:rPr kumimoji="0" lang="en-US" altLang="en-US" sz="4000" b="0" i="1" u="none" strike="noStrike" cap="none" normalizeH="0" baseline="0" dirty="0" err="1" smtClean="0">
                    <a:ln>
                      <a:noFill/>
                    </a:ln>
                    <a:solidFill>
                      <a:schemeClr val="accent2">
                        <a:lumMod val="75000"/>
                      </a:schemeClr>
                    </a:solidFill>
                    <a:effectLst/>
                    <a:latin typeface="Cambria" panose="02040503050406030204" pitchFamily="18" charset="0"/>
                    <a:ea typeface="Cambria" panose="02040503050406030204" pitchFamily="18" charset="0"/>
                  </a:rPr>
                  <a:t>diện</a:t>
                </a:r>
                <a:r>
                  <a:rPr kumimoji="0" lang="en-US" altLang="en-US" sz="4000" b="0" i="1" u="none" strike="noStrike" cap="none" normalizeH="0" baseline="0" dirty="0" smtClean="0">
                    <a:ln>
                      <a:noFill/>
                    </a:ln>
                    <a:solidFill>
                      <a:schemeClr val="accent2">
                        <a:lumMod val="75000"/>
                      </a:schemeClr>
                    </a:solidFill>
                    <a:effectLst/>
                    <a:latin typeface="Cambria" panose="02040503050406030204" pitchFamily="18" charset="0"/>
                    <a:ea typeface="Cambria" panose="02040503050406030204" pitchFamily="18" charset="0"/>
                  </a:rPr>
                  <a:t> </a:t>
                </a:r>
                <a:r>
                  <a:rPr kumimoji="0" lang="en-US" altLang="en-US" sz="4000" b="0" i="1" u="none" strike="noStrike" cap="none" normalizeH="0" baseline="0" dirty="0" err="1" smtClean="0">
                    <a:ln>
                      <a:noFill/>
                    </a:ln>
                    <a:solidFill>
                      <a:schemeClr val="accent2">
                        <a:lumMod val="75000"/>
                      </a:schemeClr>
                    </a:solidFill>
                    <a:effectLst/>
                    <a:latin typeface="Cambria" panose="02040503050406030204" pitchFamily="18" charset="0"/>
                    <a:ea typeface="Cambria" panose="02040503050406030204" pitchFamily="18" charset="0"/>
                  </a:rPr>
                  <a:t>tích</a:t>
                </a:r>
                <a:r>
                  <a:rPr kumimoji="0" lang="en-US" altLang="en-US" sz="4000" b="0" i="1" u="none" strike="noStrike" cap="none" normalizeH="0" baseline="0" dirty="0" smtClean="0">
                    <a:ln>
                      <a:noFill/>
                    </a:ln>
                    <a:solidFill>
                      <a:schemeClr val="accent2">
                        <a:lumMod val="75000"/>
                      </a:schemeClr>
                    </a:solidFill>
                    <a:effectLst/>
                    <a:latin typeface="Cambria" panose="02040503050406030204" pitchFamily="18" charset="0"/>
                    <a:ea typeface="Cambria" panose="02040503050406030204" pitchFamily="18" charset="0"/>
                  </a:rPr>
                  <a:t> </a:t>
                </a:r>
                <a:r>
                  <a:rPr kumimoji="0" lang="en-US" altLang="en-US" sz="4000" b="0" i="1" u="none" strike="noStrike" cap="none" normalizeH="0" baseline="0" dirty="0" err="1" smtClean="0">
                    <a:ln>
                      <a:noFill/>
                    </a:ln>
                    <a:solidFill>
                      <a:schemeClr val="accent2">
                        <a:lumMod val="75000"/>
                      </a:schemeClr>
                    </a:solidFill>
                    <a:effectLst/>
                    <a:latin typeface="Cambria" panose="02040503050406030204" pitchFamily="18" charset="0"/>
                    <a:ea typeface="Cambria" panose="02040503050406030204" pitchFamily="18" charset="0"/>
                  </a:rPr>
                  <a:t>khu</a:t>
                </a:r>
                <a:r>
                  <a:rPr kumimoji="0" lang="en-US" altLang="en-US" sz="4000" b="0" i="1" u="none" strike="noStrike" cap="none" normalizeH="0" baseline="0" dirty="0" smtClean="0">
                    <a:ln>
                      <a:noFill/>
                    </a:ln>
                    <a:solidFill>
                      <a:schemeClr val="accent2">
                        <a:lumMod val="75000"/>
                      </a:schemeClr>
                    </a:solidFill>
                    <a:effectLst/>
                    <a:latin typeface="Cambria" panose="02040503050406030204" pitchFamily="18" charset="0"/>
                    <a:ea typeface="Cambria" panose="02040503050406030204" pitchFamily="18" charset="0"/>
                  </a:rPr>
                  <a:t> </a:t>
                </a:r>
                <a:r>
                  <a:rPr kumimoji="0" lang="en-US" altLang="en-US" sz="4000" b="0" i="1" u="none" strike="noStrike" cap="none" normalizeH="0" baseline="0" dirty="0" err="1" smtClean="0">
                    <a:ln>
                      <a:noFill/>
                    </a:ln>
                    <a:solidFill>
                      <a:schemeClr val="accent2">
                        <a:lumMod val="75000"/>
                      </a:schemeClr>
                    </a:solidFill>
                    <a:effectLst/>
                    <a:latin typeface="Cambria" panose="02040503050406030204" pitchFamily="18" charset="0"/>
                    <a:ea typeface="Cambria" panose="02040503050406030204" pitchFamily="18" charset="0"/>
                  </a:rPr>
                  <a:t>đất</a:t>
                </a:r>
                <a:endParaRPr kumimoji="0" lang="en-US" altLang="en-US" sz="4000" b="0" i="1"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endParaRPr>
              </a:p>
            </p:txBody>
          </p:sp>
        </mc:Choice>
        <mc:Fallback xmlns="">
          <p:sp>
            <p:nvSpPr>
              <p:cNvPr id="23" name="Rectangle 3"/>
              <p:cNvSpPr>
                <a:spLocks noRot="1" noChangeAspect="1" noMove="1" noResize="1" noEditPoints="1" noAdjustHandles="1" noChangeArrowheads="1" noChangeShapeType="1" noTextEdit="1"/>
              </p:cNvSpPr>
              <p:nvPr/>
            </p:nvSpPr>
            <p:spPr bwMode="auto">
              <a:xfrm>
                <a:off x="5092787" y="4697997"/>
                <a:ext cx="11531425" cy="4606454"/>
              </a:xfrm>
              <a:prstGeom prst="rect">
                <a:avLst/>
              </a:prstGeom>
              <a:blipFill>
                <a:blip r:embed="rId6"/>
                <a:stretch>
                  <a:fillRect l="-1427" t="-1987" r="-1374" b="-21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900" decel="100000" fill="hold"/>
                                        <p:tgtEl>
                                          <p:spTgt spid="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900" decel="100000" fill="hold"/>
                                        <p:tgtEl>
                                          <p:spTgt spid="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anim calcmode="lin" valueType="num">
                                      <p:cBhvr>
                                        <p:cTn id="26" dur="1000" fill="hold"/>
                                        <p:tgtEl>
                                          <p:spTgt spid="1026"/>
                                        </p:tgtEl>
                                        <p:attrNameLst>
                                          <p:attrName>ppt_x</p:attrName>
                                        </p:attrNameLst>
                                      </p:cBhvr>
                                      <p:tavLst>
                                        <p:tav tm="0">
                                          <p:val>
                                            <p:strVal val="#ppt_x"/>
                                          </p:val>
                                        </p:tav>
                                        <p:tav tm="100000">
                                          <p:val>
                                            <p:strVal val="#ppt_x"/>
                                          </p:val>
                                        </p:tav>
                                      </p:tavLst>
                                    </p:anim>
                                    <p:anim calcmode="lin" valueType="num">
                                      <p:cBhvr>
                                        <p:cTn id="27" dur="900" decel="100000" fill="hold"/>
                                        <p:tgtEl>
                                          <p:spTgt spid="102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anim calcmode="lin" valueType="num">
                                      <p:cBhvr>
                                        <p:cTn id="34" dur="500" fill="hold"/>
                                        <p:tgtEl>
                                          <p:spTgt spid="21"/>
                                        </p:tgtEl>
                                        <p:attrNameLst>
                                          <p:attrName>ppt_w</p:attrName>
                                        </p:attrNameLst>
                                      </p:cBhvr>
                                      <p:tavLst>
                                        <p:tav tm="0" fmla="#ppt_w*sin(2.5*pi*$)">
                                          <p:val>
                                            <p:fltVal val="0"/>
                                          </p:val>
                                        </p:tav>
                                        <p:tav tm="100000">
                                          <p:val>
                                            <p:fltVal val="1"/>
                                          </p:val>
                                        </p:tav>
                                      </p:tavLst>
                                    </p:anim>
                                    <p:anim calcmode="lin" valueType="num">
                                      <p:cBhvr>
                                        <p:cTn id="35"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randombar(horizont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anim calcmode="lin" valueType="num">
                                      <p:cBhvr>
                                        <p:cTn id="57" dur="500" fill="hold"/>
                                        <p:tgtEl>
                                          <p:spTgt spid="26"/>
                                        </p:tgtEl>
                                        <p:attrNameLst>
                                          <p:attrName>ppt_w</p:attrName>
                                        </p:attrNameLst>
                                      </p:cBhvr>
                                      <p:tavLst>
                                        <p:tav tm="0" fmla="#ppt_w*sin(2.5*pi*$)">
                                          <p:val>
                                            <p:fltVal val="0"/>
                                          </p:val>
                                        </p:tav>
                                        <p:tav tm="100000">
                                          <p:val>
                                            <p:fltVal val="1"/>
                                          </p:val>
                                        </p:tav>
                                      </p:tavLst>
                                    </p:anim>
                                    <p:anim calcmode="lin" valueType="num">
                                      <p:cBhvr>
                                        <p:cTn id="58"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randombar(horizontal)">
                                      <p:cBhvr>
                                        <p:cTn id="63" dur="500"/>
                                        <p:tgtEl>
                                          <p:spTgt spid="27"/>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randombar(horizontal)">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45"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anim calcmode="lin" valueType="num">
                                      <p:cBhvr>
                                        <p:cTn id="77" dur="500" fill="hold"/>
                                        <p:tgtEl>
                                          <p:spTgt spid="29"/>
                                        </p:tgtEl>
                                        <p:attrNameLst>
                                          <p:attrName>ppt_w</p:attrName>
                                        </p:attrNameLst>
                                      </p:cBhvr>
                                      <p:tavLst>
                                        <p:tav tm="0" fmla="#ppt_w*sin(2.5*pi*$)">
                                          <p:val>
                                            <p:fltVal val="0"/>
                                          </p:val>
                                        </p:tav>
                                        <p:tav tm="100000">
                                          <p:val>
                                            <p:fltVal val="1"/>
                                          </p:val>
                                        </p:tav>
                                      </p:tavLst>
                                    </p:anim>
                                    <p:anim calcmode="lin" valueType="num">
                                      <p:cBhvr>
                                        <p:cTn id="78"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randombar(horizontal)">
                                      <p:cBhvr>
                                        <p:cTn id="8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4" grpId="0" animBg="1"/>
      <p:bldP spid="25" grpId="0" animBg="1"/>
      <p:bldP spid="26" grpId="0" animBg="1"/>
      <p:bldP spid="26" grpId="1" animBg="1"/>
      <p:bldP spid="27" grpId="0" animBg="1"/>
      <p:bldP spid="28" grpId="0" animBg="1"/>
      <p:bldP spid="20" grpId="1"/>
      <p:bldP spid="29" grpId="0" animBg="1"/>
      <p:bldP spid="29" grpId="1"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63734" y="1028700"/>
            <a:ext cx="16230600" cy="8839200"/>
            <a:chOff x="0" y="0"/>
            <a:chExt cx="19644880" cy="9960784"/>
          </a:xfrm>
        </p:grpSpPr>
        <p:sp>
          <p:nvSpPr>
            <p:cNvPr id="3" name="Freeform 3"/>
            <p:cNvSpPr/>
            <p:nvPr/>
          </p:nvSpPr>
          <p:spPr>
            <a:xfrm>
              <a:off x="72390" y="72390"/>
              <a:ext cx="19500101" cy="9816005"/>
            </a:xfrm>
            <a:custGeom>
              <a:avLst/>
              <a:gdLst/>
              <a:ahLst/>
              <a:cxnLst/>
              <a:rect l="l" t="t" r="r" b="b"/>
              <a:pathLst>
                <a:path w="19500101" h="9816005">
                  <a:moveTo>
                    <a:pt x="0" y="0"/>
                  </a:moveTo>
                  <a:lnTo>
                    <a:pt x="19500101" y="0"/>
                  </a:lnTo>
                  <a:lnTo>
                    <a:pt x="19500101" y="9816005"/>
                  </a:lnTo>
                  <a:lnTo>
                    <a:pt x="0" y="9816005"/>
                  </a:lnTo>
                  <a:lnTo>
                    <a:pt x="0" y="0"/>
                  </a:lnTo>
                  <a:close/>
                </a:path>
              </a:pathLst>
            </a:custGeom>
            <a:solidFill>
              <a:srgbClr val="FFFFFF"/>
            </a:solidFill>
          </p:spPr>
        </p:sp>
        <p:sp>
          <p:nvSpPr>
            <p:cNvPr id="4" name="Freeform 4"/>
            <p:cNvSpPr/>
            <p:nvPr/>
          </p:nvSpPr>
          <p:spPr>
            <a:xfrm>
              <a:off x="0" y="0"/>
              <a:ext cx="19644880" cy="9960784"/>
            </a:xfrm>
            <a:custGeom>
              <a:avLst/>
              <a:gdLst/>
              <a:ahLst/>
              <a:cxnLst/>
              <a:rect l="l" t="t" r="r" b="b"/>
              <a:pathLst>
                <a:path w="19644880" h="9960784">
                  <a:moveTo>
                    <a:pt x="19500100" y="9816005"/>
                  </a:moveTo>
                  <a:lnTo>
                    <a:pt x="19644880" y="9816005"/>
                  </a:lnTo>
                  <a:lnTo>
                    <a:pt x="19644880" y="9960784"/>
                  </a:lnTo>
                  <a:lnTo>
                    <a:pt x="19500100" y="9960784"/>
                  </a:lnTo>
                  <a:lnTo>
                    <a:pt x="19500100" y="9816005"/>
                  </a:lnTo>
                  <a:close/>
                  <a:moveTo>
                    <a:pt x="0" y="144780"/>
                  </a:moveTo>
                  <a:lnTo>
                    <a:pt x="144780" y="144780"/>
                  </a:lnTo>
                  <a:lnTo>
                    <a:pt x="144780" y="9816005"/>
                  </a:lnTo>
                  <a:lnTo>
                    <a:pt x="0" y="9816005"/>
                  </a:lnTo>
                  <a:lnTo>
                    <a:pt x="0" y="144780"/>
                  </a:lnTo>
                  <a:close/>
                  <a:moveTo>
                    <a:pt x="0" y="9816005"/>
                  </a:moveTo>
                  <a:lnTo>
                    <a:pt x="144780" y="9816005"/>
                  </a:lnTo>
                  <a:lnTo>
                    <a:pt x="144780" y="9960784"/>
                  </a:lnTo>
                  <a:lnTo>
                    <a:pt x="0" y="9960784"/>
                  </a:lnTo>
                  <a:lnTo>
                    <a:pt x="0" y="9816005"/>
                  </a:lnTo>
                  <a:close/>
                  <a:moveTo>
                    <a:pt x="19500100" y="144780"/>
                  </a:moveTo>
                  <a:lnTo>
                    <a:pt x="19644880" y="144780"/>
                  </a:lnTo>
                  <a:lnTo>
                    <a:pt x="19644880" y="9816005"/>
                  </a:lnTo>
                  <a:lnTo>
                    <a:pt x="19500100" y="9816005"/>
                  </a:lnTo>
                  <a:lnTo>
                    <a:pt x="19500100" y="144780"/>
                  </a:lnTo>
                  <a:close/>
                  <a:moveTo>
                    <a:pt x="144780" y="9816005"/>
                  </a:moveTo>
                  <a:lnTo>
                    <a:pt x="19500100" y="9816005"/>
                  </a:lnTo>
                  <a:lnTo>
                    <a:pt x="19500100" y="9960784"/>
                  </a:lnTo>
                  <a:lnTo>
                    <a:pt x="144780" y="9960784"/>
                  </a:lnTo>
                  <a:lnTo>
                    <a:pt x="144780" y="9816005"/>
                  </a:lnTo>
                  <a:close/>
                  <a:moveTo>
                    <a:pt x="19500100" y="0"/>
                  </a:moveTo>
                  <a:lnTo>
                    <a:pt x="19644880" y="0"/>
                  </a:lnTo>
                  <a:lnTo>
                    <a:pt x="19644880" y="144780"/>
                  </a:lnTo>
                  <a:lnTo>
                    <a:pt x="19500100" y="144780"/>
                  </a:lnTo>
                  <a:lnTo>
                    <a:pt x="19500100" y="0"/>
                  </a:lnTo>
                  <a:close/>
                  <a:moveTo>
                    <a:pt x="0" y="0"/>
                  </a:moveTo>
                  <a:lnTo>
                    <a:pt x="144780" y="0"/>
                  </a:lnTo>
                  <a:lnTo>
                    <a:pt x="144780" y="144780"/>
                  </a:lnTo>
                  <a:lnTo>
                    <a:pt x="0" y="144780"/>
                  </a:lnTo>
                  <a:lnTo>
                    <a:pt x="0" y="0"/>
                  </a:lnTo>
                  <a:close/>
                  <a:moveTo>
                    <a:pt x="144780" y="0"/>
                  </a:moveTo>
                  <a:lnTo>
                    <a:pt x="19500100" y="0"/>
                  </a:lnTo>
                  <a:lnTo>
                    <a:pt x="19500100" y="144780"/>
                  </a:lnTo>
                  <a:lnTo>
                    <a:pt x="144780" y="144780"/>
                  </a:lnTo>
                  <a:lnTo>
                    <a:pt x="144780" y="0"/>
                  </a:lnTo>
                  <a:close/>
                </a:path>
              </a:pathLst>
            </a:custGeom>
            <a:solidFill>
              <a:srgbClr val="000000"/>
            </a:solidFill>
          </p:spPr>
        </p:sp>
      </p:grpSp>
      <p:grpSp>
        <p:nvGrpSpPr>
          <p:cNvPr id="14" name="Group 13"/>
          <p:cNvGrpSpPr/>
          <p:nvPr/>
        </p:nvGrpSpPr>
        <p:grpSpPr>
          <a:xfrm>
            <a:off x="657615" y="600766"/>
            <a:ext cx="2636517" cy="1357885"/>
            <a:chOff x="1270458" y="1378598"/>
            <a:chExt cx="8616192" cy="1357885"/>
          </a:xfrm>
        </p:grpSpPr>
        <p:grpSp>
          <p:nvGrpSpPr>
            <p:cNvPr id="15" name="Group 6"/>
            <p:cNvGrpSpPr/>
            <p:nvPr/>
          </p:nvGrpSpPr>
          <p:grpSpPr>
            <a:xfrm>
              <a:off x="1270458" y="1378598"/>
              <a:ext cx="8616192" cy="1357885"/>
              <a:chOff x="0" y="0"/>
              <a:chExt cx="16810870" cy="2649341"/>
            </a:xfrm>
          </p:grpSpPr>
          <p:sp>
            <p:nvSpPr>
              <p:cNvPr id="17" name="Freeform 7"/>
              <p:cNvSpPr/>
              <p:nvPr/>
            </p:nvSpPr>
            <p:spPr>
              <a:xfrm>
                <a:off x="72389" y="72391"/>
                <a:ext cx="16738481" cy="2504561"/>
              </a:xfrm>
              <a:custGeom>
                <a:avLst/>
                <a:gdLst/>
                <a:ahLst/>
                <a:cxnLst/>
                <a:rect l="l" t="t" r="r" b="b"/>
                <a:pathLst>
                  <a:path w="16666091" h="2504561">
                    <a:moveTo>
                      <a:pt x="0" y="0"/>
                    </a:moveTo>
                    <a:lnTo>
                      <a:pt x="16666091" y="0"/>
                    </a:lnTo>
                    <a:lnTo>
                      <a:pt x="16666091" y="2504561"/>
                    </a:lnTo>
                    <a:lnTo>
                      <a:pt x="0" y="2504561"/>
                    </a:lnTo>
                    <a:lnTo>
                      <a:pt x="0" y="0"/>
                    </a:lnTo>
                    <a:close/>
                  </a:path>
                </a:pathLst>
              </a:custGeom>
              <a:solidFill>
                <a:schemeClr val="accent3">
                  <a:lumMod val="75000"/>
                </a:schemeClr>
              </a:solidFill>
            </p:spPr>
          </p:sp>
          <p:sp>
            <p:nvSpPr>
              <p:cNvPr id="18" name="Freeform 8"/>
              <p:cNvSpPr/>
              <p:nvPr/>
            </p:nvSpPr>
            <p:spPr>
              <a:xfrm>
                <a:off x="0" y="0"/>
                <a:ext cx="16810870" cy="2649341"/>
              </a:xfrm>
              <a:custGeom>
                <a:avLst/>
                <a:gdLst/>
                <a:ahLst/>
                <a:cxnLst/>
                <a:rect l="l" t="t" r="r" b="b"/>
                <a:pathLst>
                  <a:path w="16810870" h="2649341">
                    <a:moveTo>
                      <a:pt x="16666090" y="2504561"/>
                    </a:moveTo>
                    <a:lnTo>
                      <a:pt x="16810870" y="2504561"/>
                    </a:lnTo>
                    <a:lnTo>
                      <a:pt x="16810870" y="2649341"/>
                    </a:lnTo>
                    <a:lnTo>
                      <a:pt x="16666090" y="2649341"/>
                    </a:lnTo>
                    <a:lnTo>
                      <a:pt x="16666090" y="2504561"/>
                    </a:lnTo>
                    <a:close/>
                    <a:moveTo>
                      <a:pt x="0" y="144780"/>
                    </a:moveTo>
                    <a:lnTo>
                      <a:pt x="144780" y="144780"/>
                    </a:lnTo>
                    <a:lnTo>
                      <a:pt x="144780" y="2504561"/>
                    </a:lnTo>
                    <a:lnTo>
                      <a:pt x="0" y="2504561"/>
                    </a:lnTo>
                    <a:lnTo>
                      <a:pt x="0" y="144780"/>
                    </a:lnTo>
                    <a:close/>
                    <a:moveTo>
                      <a:pt x="0" y="2504561"/>
                    </a:moveTo>
                    <a:lnTo>
                      <a:pt x="144780" y="2504561"/>
                    </a:lnTo>
                    <a:lnTo>
                      <a:pt x="144780" y="2649341"/>
                    </a:lnTo>
                    <a:lnTo>
                      <a:pt x="0" y="2649341"/>
                    </a:lnTo>
                    <a:lnTo>
                      <a:pt x="0" y="2504561"/>
                    </a:lnTo>
                    <a:close/>
                    <a:moveTo>
                      <a:pt x="16666090" y="144780"/>
                    </a:moveTo>
                    <a:lnTo>
                      <a:pt x="16810870" y="144780"/>
                    </a:lnTo>
                    <a:lnTo>
                      <a:pt x="16810870" y="2504561"/>
                    </a:lnTo>
                    <a:lnTo>
                      <a:pt x="16666090" y="2504561"/>
                    </a:lnTo>
                    <a:lnTo>
                      <a:pt x="16666090" y="144780"/>
                    </a:lnTo>
                    <a:close/>
                    <a:moveTo>
                      <a:pt x="144780" y="2504561"/>
                    </a:moveTo>
                    <a:lnTo>
                      <a:pt x="16666090" y="2504561"/>
                    </a:lnTo>
                    <a:lnTo>
                      <a:pt x="16666090" y="2649341"/>
                    </a:lnTo>
                    <a:lnTo>
                      <a:pt x="144780" y="2649341"/>
                    </a:lnTo>
                    <a:lnTo>
                      <a:pt x="144780" y="2504561"/>
                    </a:lnTo>
                    <a:close/>
                    <a:moveTo>
                      <a:pt x="16666090" y="0"/>
                    </a:moveTo>
                    <a:lnTo>
                      <a:pt x="16810870" y="0"/>
                    </a:lnTo>
                    <a:lnTo>
                      <a:pt x="16810870" y="144780"/>
                    </a:lnTo>
                    <a:lnTo>
                      <a:pt x="16666090" y="144780"/>
                    </a:lnTo>
                    <a:lnTo>
                      <a:pt x="16666090" y="0"/>
                    </a:lnTo>
                    <a:close/>
                    <a:moveTo>
                      <a:pt x="0" y="0"/>
                    </a:moveTo>
                    <a:lnTo>
                      <a:pt x="144780" y="0"/>
                    </a:lnTo>
                    <a:lnTo>
                      <a:pt x="144780" y="144780"/>
                    </a:lnTo>
                    <a:lnTo>
                      <a:pt x="0" y="144780"/>
                    </a:lnTo>
                    <a:lnTo>
                      <a:pt x="0" y="0"/>
                    </a:lnTo>
                    <a:close/>
                    <a:moveTo>
                      <a:pt x="144780" y="0"/>
                    </a:moveTo>
                    <a:lnTo>
                      <a:pt x="16666090" y="0"/>
                    </a:lnTo>
                    <a:lnTo>
                      <a:pt x="16666090" y="144780"/>
                    </a:lnTo>
                    <a:lnTo>
                      <a:pt x="144780" y="144780"/>
                    </a:lnTo>
                    <a:lnTo>
                      <a:pt x="144780" y="0"/>
                    </a:lnTo>
                    <a:close/>
                  </a:path>
                </a:pathLst>
              </a:custGeom>
              <a:solidFill>
                <a:srgbClr val="000000"/>
              </a:solidFill>
            </p:spPr>
          </p:sp>
        </p:grpSp>
        <p:sp>
          <p:nvSpPr>
            <p:cNvPr id="16" name="TextBox 9"/>
            <p:cNvSpPr txBox="1"/>
            <p:nvPr/>
          </p:nvSpPr>
          <p:spPr>
            <a:xfrm>
              <a:off x="1270458" y="1634796"/>
              <a:ext cx="8616192" cy="931217"/>
            </a:xfrm>
            <a:prstGeom prst="rect">
              <a:avLst/>
            </a:prstGeom>
          </p:spPr>
          <p:txBody>
            <a:bodyPr lIns="0" tIns="0" rIns="0" bIns="0" rtlCol="0" anchor="t">
              <a:spAutoFit/>
            </a:bodyPr>
            <a:lstStyle/>
            <a:p>
              <a:pPr algn="ctr">
                <a:lnSpc>
                  <a:spcPts val="6999"/>
                </a:lnSpc>
              </a:pPr>
              <a:r>
                <a:rPr lang="en-US" sz="8000" dirty="0" err="1" smtClean="0">
                  <a:solidFill>
                    <a:schemeClr val="bg1"/>
                  </a:solidFill>
                  <a:latin typeface="#9Slide05 Motion Picture" panose="02000000000000000000" pitchFamily="2" charset="0"/>
                  <a:ea typeface="#9Slide05 SVNBeauty Atok Script" pitchFamily="2" charset="-127"/>
                </a:rPr>
                <a:t>Bài</a:t>
              </a:r>
              <a:r>
                <a:rPr lang="en-US" sz="8000" dirty="0" smtClean="0">
                  <a:solidFill>
                    <a:schemeClr val="bg1"/>
                  </a:solidFill>
                  <a:latin typeface="#9Slide05 Motion Picture" panose="02000000000000000000" pitchFamily="2" charset="0"/>
                  <a:ea typeface="#9Slide05 SVNBeauty Atok Script" pitchFamily="2" charset="-127"/>
                </a:rPr>
                <a:t> 4</a:t>
              </a:r>
              <a:endParaRPr lang="en-US" sz="8000" dirty="0">
                <a:solidFill>
                  <a:schemeClr val="bg1"/>
                </a:solidFill>
                <a:latin typeface="#9Slide05 Motion Picture" panose="02000000000000000000" pitchFamily="2" charset="0"/>
                <a:ea typeface="#9Slide05 SVNBeauty Atok Script" pitchFamily="2" charset="-127"/>
              </a:endParaRPr>
            </a:p>
          </p:txBody>
        </p:sp>
      </p:grpSp>
      <p:sp>
        <p:nvSpPr>
          <p:cNvPr id="19" name="文本框 7">
            <a:extLst>
              <a:ext uri="{FF2B5EF4-FFF2-40B4-BE49-F238E27FC236}">
                <a16:creationId xmlns:a16="http://schemas.microsoft.com/office/drawing/2014/main" xmlns="" id="{D9B45021-DF0B-4FEF-A7AC-433F590CAE08}"/>
              </a:ext>
            </a:extLst>
          </p:cNvPr>
          <p:cNvSpPr txBox="1"/>
          <p:nvPr/>
        </p:nvSpPr>
        <p:spPr>
          <a:xfrm>
            <a:off x="3657600" y="1293909"/>
            <a:ext cx="10505009" cy="1015663"/>
          </a:xfrm>
          <a:prstGeom prst="rect">
            <a:avLst/>
          </a:prstGeom>
          <a:noFill/>
        </p:spPr>
        <p:txBody>
          <a:bodyPr wrap="square" rtlCol="0">
            <a:spAutoFit/>
          </a:bodyPr>
          <a:lstStyle/>
          <a:p>
            <a:r>
              <a:rPr lang="en-US" sz="6000" dirty="0" err="1" smtClean="0">
                <a:solidFill>
                  <a:srgbClr val="00B050"/>
                </a:solidFill>
                <a:latin typeface="#9Slide05 Pattaya" panose="00000500000000000000" pitchFamily="2" charset="-34"/>
                <a:cs typeface="#9Slide05 Pattaya" panose="00000500000000000000" pitchFamily="2" charset="-34"/>
              </a:rPr>
              <a:t>Tính</a:t>
            </a:r>
            <a:r>
              <a:rPr lang="en-US" sz="6000" dirty="0" smtClean="0">
                <a:solidFill>
                  <a:srgbClr val="00B050"/>
                </a:solidFill>
                <a:latin typeface="#9Slide05 Pattaya" panose="00000500000000000000" pitchFamily="2" charset="-34"/>
                <a:cs typeface="#9Slide05 Pattaya" panose="00000500000000000000" pitchFamily="2" charset="-34"/>
              </a:rPr>
              <a:t> </a:t>
            </a:r>
            <a:r>
              <a:rPr lang="en-US" sz="6000" dirty="0" err="1" smtClean="0">
                <a:solidFill>
                  <a:srgbClr val="00B050"/>
                </a:solidFill>
                <a:latin typeface="#9Slide05 Pattaya" panose="00000500000000000000" pitchFamily="2" charset="-34"/>
                <a:cs typeface="#9Slide05 Pattaya" panose="00000500000000000000" pitchFamily="2" charset="-34"/>
              </a:rPr>
              <a:t>bằng</a:t>
            </a:r>
            <a:r>
              <a:rPr lang="en-US" sz="6000" dirty="0" smtClean="0">
                <a:solidFill>
                  <a:srgbClr val="00B050"/>
                </a:solidFill>
                <a:latin typeface="#9Slide05 Pattaya" panose="00000500000000000000" pitchFamily="2" charset="-34"/>
                <a:cs typeface="#9Slide05 Pattaya" panose="00000500000000000000" pitchFamily="2" charset="-34"/>
              </a:rPr>
              <a:t> </a:t>
            </a:r>
            <a:r>
              <a:rPr lang="en-US" sz="6000" dirty="0" err="1" smtClean="0">
                <a:solidFill>
                  <a:srgbClr val="00B050"/>
                </a:solidFill>
                <a:latin typeface="#9Slide05 Pattaya" panose="00000500000000000000" pitchFamily="2" charset="-34"/>
                <a:cs typeface="#9Slide05 Pattaya" panose="00000500000000000000" pitchFamily="2" charset="-34"/>
              </a:rPr>
              <a:t>cách</a:t>
            </a:r>
            <a:r>
              <a:rPr lang="en-US" sz="6000" dirty="0" smtClean="0">
                <a:solidFill>
                  <a:srgbClr val="00B050"/>
                </a:solidFill>
                <a:latin typeface="#9Slide05 Pattaya" panose="00000500000000000000" pitchFamily="2" charset="-34"/>
                <a:cs typeface="#9Slide05 Pattaya" panose="00000500000000000000" pitchFamily="2" charset="-34"/>
              </a:rPr>
              <a:t> </a:t>
            </a:r>
            <a:r>
              <a:rPr lang="en-US" sz="6000" dirty="0" err="1" smtClean="0">
                <a:solidFill>
                  <a:srgbClr val="00B050"/>
                </a:solidFill>
                <a:latin typeface="#9Slide05 Pattaya" panose="00000500000000000000" pitchFamily="2" charset="-34"/>
                <a:cs typeface="#9Slide05 Pattaya" panose="00000500000000000000" pitchFamily="2" charset="-34"/>
              </a:rPr>
              <a:t>thuận</a:t>
            </a:r>
            <a:r>
              <a:rPr lang="en-US" sz="6000" dirty="0" smtClean="0">
                <a:solidFill>
                  <a:srgbClr val="00B050"/>
                </a:solidFill>
                <a:latin typeface="#9Slide05 Pattaya" panose="00000500000000000000" pitchFamily="2" charset="-34"/>
                <a:cs typeface="#9Slide05 Pattaya" panose="00000500000000000000" pitchFamily="2" charset="-34"/>
              </a:rPr>
              <a:t> </a:t>
            </a:r>
            <a:r>
              <a:rPr lang="en-US" sz="6000" dirty="0" err="1" smtClean="0">
                <a:solidFill>
                  <a:srgbClr val="00B050"/>
                </a:solidFill>
                <a:latin typeface="#9Slide05 Pattaya" panose="00000500000000000000" pitchFamily="2" charset="-34"/>
                <a:cs typeface="#9Slide05 Pattaya" panose="00000500000000000000" pitchFamily="2" charset="-34"/>
              </a:rPr>
              <a:t>tiện</a:t>
            </a:r>
            <a:r>
              <a:rPr lang="en-US" sz="6000" dirty="0" smtClean="0">
                <a:solidFill>
                  <a:srgbClr val="00B050"/>
                </a:solidFill>
                <a:latin typeface="#9Slide05 Pattaya" panose="00000500000000000000" pitchFamily="2" charset="-34"/>
                <a:cs typeface="#9Slide05 Pattaya" panose="00000500000000000000" pitchFamily="2" charset="-34"/>
              </a:rPr>
              <a:t> </a:t>
            </a:r>
            <a:r>
              <a:rPr lang="en-US" sz="6000" dirty="0" err="1" smtClean="0">
                <a:solidFill>
                  <a:srgbClr val="00B050"/>
                </a:solidFill>
                <a:latin typeface="#9Slide05 Pattaya" panose="00000500000000000000" pitchFamily="2" charset="-34"/>
                <a:cs typeface="#9Slide05 Pattaya" panose="00000500000000000000" pitchFamily="2" charset="-34"/>
              </a:rPr>
              <a:t>nhất</a:t>
            </a:r>
            <a:endParaRPr lang="en-US" sz="6000" dirty="0">
              <a:solidFill>
                <a:srgbClr val="00B050"/>
              </a:solidFill>
              <a:latin typeface="#9Slide05 Pattaya" panose="00000500000000000000" pitchFamily="2" charset="-34"/>
              <a:cs typeface="#9Slide05 Pattaya" panose="00000500000000000000" pitchFamily="2" charset="-34"/>
            </a:endParaRPr>
          </a:p>
        </p:txBody>
      </p:sp>
      <mc:AlternateContent xmlns:mc="http://schemas.openxmlformats.org/markup-compatibility/2006" xmlns:a14="http://schemas.microsoft.com/office/drawing/2010/main">
        <mc:Choice Requires="a14">
          <p:sp>
            <p:nvSpPr>
              <p:cNvPr id="20" name="TextBox 19"/>
              <p:cNvSpPr txBox="1"/>
              <p:nvPr/>
            </p:nvSpPr>
            <p:spPr>
              <a:xfrm>
                <a:off x="2362200" y="2622981"/>
                <a:ext cx="5506187" cy="1482137"/>
              </a:xfrm>
              <a:prstGeom prst="rect">
                <a:avLst/>
              </a:prstGeom>
              <a:noFill/>
            </p:spPr>
            <p:txBody>
              <a:bodyPr wrap="none" lIns="0" tIns="0" rIns="0" bIns="0" rtlCol="0">
                <a:spAutoFit/>
              </a:bodyPr>
              <a:lstStyle/>
              <a:p>
                <a:r>
                  <a:rPr lang="en-US" sz="4400" b="1" dirty="0" smtClean="0">
                    <a:solidFill>
                      <a:schemeClr val="accent2">
                        <a:lumMod val="75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600" b="1" i="1" smtClean="0">
                            <a:solidFill>
                              <a:schemeClr val="accent2">
                                <a:lumMod val="75000"/>
                              </a:schemeClr>
                            </a:solidFill>
                            <a:latin typeface="Cambria Math" panose="02040503050406030204" pitchFamily="18" charset="0"/>
                          </a:rPr>
                        </m:ctrlPr>
                      </m:fPr>
                      <m:num>
                        <m:r>
                          <a:rPr lang="en-US" sz="6600" b="1" i="1" smtClean="0">
                            <a:solidFill>
                              <a:schemeClr val="accent2">
                                <a:lumMod val="75000"/>
                              </a:schemeClr>
                            </a:solidFill>
                            <a:latin typeface="Cambria Math" panose="02040503050406030204" pitchFamily="18" charset="0"/>
                          </a:rPr>
                          <m:t>𝟒</m:t>
                        </m:r>
                      </m:num>
                      <m:den>
                        <m:r>
                          <a:rPr lang="en-US" sz="6600" b="1" i="1" smtClean="0">
                            <a:solidFill>
                              <a:schemeClr val="accent2">
                                <a:lumMod val="75000"/>
                              </a:schemeClr>
                            </a:solidFill>
                            <a:latin typeface="Cambria Math" panose="02040503050406030204" pitchFamily="18" charset="0"/>
                          </a:rPr>
                          <m:t>𝟐𝟕</m:t>
                        </m:r>
                      </m:den>
                    </m:f>
                    <m:r>
                      <a:rPr lang="en-US" sz="6600" b="1" i="1" smtClean="0">
                        <a:solidFill>
                          <a:schemeClr val="accent2">
                            <a:lumMod val="75000"/>
                          </a:schemeClr>
                        </a:solidFill>
                        <a:latin typeface="Cambria Math" panose="02040503050406030204" pitchFamily="18" charset="0"/>
                        <a:ea typeface="Cambria Math" panose="02040503050406030204" pitchFamily="18" charset="0"/>
                      </a:rPr>
                      <m:t>+</m:t>
                    </m:r>
                    <m:f>
                      <m:fPr>
                        <m:ctrlPr>
                          <a:rPr lang="en-US" sz="6600" b="1" i="1">
                            <a:solidFill>
                              <a:schemeClr val="accent2">
                                <a:lumMod val="75000"/>
                              </a:schemeClr>
                            </a:solidFill>
                            <a:latin typeface="Cambria Math" panose="02040503050406030204" pitchFamily="18" charset="0"/>
                          </a:rPr>
                        </m:ctrlPr>
                      </m:fPr>
                      <m:num>
                        <m:r>
                          <a:rPr lang="en-US" sz="6600" b="1" i="0" smtClean="0">
                            <a:solidFill>
                              <a:schemeClr val="accent2">
                                <a:lumMod val="75000"/>
                              </a:schemeClr>
                            </a:solidFill>
                            <a:latin typeface="Cambria Math" panose="02040503050406030204" pitchFamily="18" charset="0"/>
                          </a:rPr>
                          <m:t>𝟓</m:t>
                        </m:r>
                      </m:num>
                      <m:den>
                        <m:r>
                          <a:rPr lang="en-US" sz="6600" b="1" i="1" smtClean="0">
                            <a:solidFill>
                              <a:schemeClr val="accent2">
                                <a:lumMod val="75000"/>
                              </a:schemeClr>
                            </a:solidFill>
                            <a:latin typeface="Cambria Math" panose="02040503050406030204" pitchFamily="18" charset="0"/>
                          </a:rPr>
                          <m:t>𝟗</m:t>
                        </m:r>
                      </m:den>
                    </m:f>
                    <m:r>
                      <a:rPr lang="en-US" sz="6600" b="1" i="1" smtClean="0">
                        <a:solidFill>
                          <a:schemeClr val="accent2">
                            <a:lumMod val="75000"/>
                          </a:schemeClr>
                        </a:solidFill>
                        <a:latin typeface="Cambria Math" panose="02040503050406030204" pitchFamily="18" charset="0"/>
                        <a:ea typeface="Cambria Math" panose="02040503050406030204" pitchFamily="18" charset="0"/>
                      </a:rPr>
                      <m:t>+</m:t>
                    </m:r>
                    <m:f>
                      <m:fPr>
                        <m:ctrlPr>
                          <a:rPr lang="en-US" sz="6600" b="1" i="1">
                            <a:solidFill>
                              <a:schemeClr val="accent2">
                                <a:lumMod val="75000"/>
                              </a:schemeClr>
                            </a:solidFill>
                            <a:latin typeface="Cambria Math" panose="02040503050406030204" pitchFamily="18" charset="0"/>
                          </a:rPr>
                        </m:ctrlPr>
                      </m:fPr>
                      <m:num>
                        <m:r>
                          <a:rPr lang="en-US" sz="6600" b="1" i="0" smtClean="0">
                            <a:solidFill>
                              <a:schemeClr val="accent2">
                                <a:lumMod val="75000"/>
                              </a:schemeClr>
                            </a:solidFill>
                            <a:latin typeface="Cambria Math" panose="02040503050406030204" pitchFamily="18" charset="0"/>
                          </a:rPr>
                          <m:t>𝟏𝟑</m:t>
                        </m:r>
                      </m:num>
                      <m:den>
                        <m:r>
                          <a:rPr lang="en-US" sz="6600" b="1" i="1" smtClean="0">
                            <a:solidFill>
                              <a:schemeClr val="accent2">
                                <a:lumMod val="75000"/>
                              </a:schemeClr>
                            </a:solidFill>
                            <a:latin typeface="Cambria Math" panose="02040503050406030204" pitchFamily="18" charset="0"/>
                          </a:rPr>
                          <m:t>𝟗</m:t>
                        </m:r>
                      </m:den>
                    </m:f>
                    <m:r>
                      <a:rPr lang="en-US" sz="6600" b="1" i="1" smtClean="0">
                        <a:solidFill>
                          <a:schemeClr val="accent2">
                            <a:lumMod val="75000"/>
                          </a:schemeClr>
                        </a:solidFill>
                        <a:latin typeface="Cambria Math" panose="02040503050406030204" pitchFamily="18" charset="0"/>
                      </a:rPr>
                      <m:t>−</m:t>
                    </m:r>
                    <m:r>
                      <a:rPr lang="en-US" sz="6600" b="1" i="1" smtClean="0">
                        <a:solidFill>
                          <a:schemeClr val="accent2">
                            <a:lumMod val="75000"/>
                          </a:schemeClr>
                        </a:solidFill>
                        <a:latin typeface="Cambria Math" panose="02040503050406030204" pitchFamily="18" charset="0"/>
                      </a:rPr>
                      <m:t>𝟐</m:t>
                    </m:r>
                  </m:oMath>
                </a14:m>
                <a:endParaRPr lang="en-US" sz="6600" b="1" dirty="0">
                  <a:solidFill>
                    <a:schemeClr val="accent2">
                      <a:lumMod val="75000"/>
                    </a:schemeClr>
                  </a:solidFill>
                  <a:latin typeface="Cambria" panose="02040503050406030204" pitchFamily="18" charset="0"/>
                  <a:ea typeface="Cambria" panose="020405030504060302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62200" y="2622981"/>
                <a:ext cx="5506187" cy="148213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305800" y="2622980"/>
                <a:ext cx="6335517" cy="1482137"/>
              </a:xfrm>
              <a:prstGeom prst="rect">
                <a:avLst/>
              </a:prstGeom>
              <a:noFill/>
            </p:spPr>
            <p:txBody>
              <a:bodyPr wrap="none" lIns="0" tIns="0" rIns="0" bIns="0" rtlCol="0">
                <a:spAutoFit/>
              </a:bodyPr>
              <a:lstStyle/>
              <a:p>
                <a:r>
                  <a:rPr lang="en-US" sz="6600" b="1" dirty="0">
                    <a:solidFill>
                      <a:schemeClr val="accent4">
                        <a:lumMod val="50000"/>
                      </a:schemeClr>
                    </a:solidFill>
                    <a:latin typeface="Cambria" panose="02040503050406030204" pitchFamily="18" charset="0"/>
                    <a:ea typeface="Cambria" panose="02040503050406030204" pitchFamily="18" charset="0"/>
                  </a:rPr>
                  <a:t>=</a:t>
                </a:r>
                <a14:m>
                  <m:oMath xmlns:m="http://schemas.openxmlformats.org/officeDocument/2006/math">
                    <m:r>
                      <a:rPr lang="en-US" sz="6600" b="1" i="0" smtClean="0">
                        <a:solidFill>
                          <a:schemeClr val="accent4">
                            <a:lumMod val="50000"/>
                          </a:schemeClr>
                        </a:solidFill>
                        <a:latin typeface="Cambria Math" panose="02040503050406030204" pitchFamily="18" charset="0"/>
                      </a:rPr>
                      <m:t> </m:t>
                    </m:r>
                    <m:f>
                      <m:fPr>
                        <m:ctrlPr>
                          <a:rPr lang="en-US" sz="6600" b="1" i="1">
                            <a:solidFill>
                              <a:schemeClr val="accent4">
                                <a:lumMod val="50000"/>
                              </a:schemeClr>
                            </a:solidFill>
                            <a:latin typeface="Cambria Math" panose="02040503050406030204" pitchFamily="18" charset="0"/>
                          </a:rPr>
                        </m:ctrlPr>
                      </m:fPr>
                      <m:num>
                        <m:r>
                          <a:rPr lang="en-US" sz="6600" b="1" i="1" smtClean="0">
                            <a:solidFill>
                              <a:schemeClr val="accent4">
                                <a:lumMod val="50000"/>
                              </a:schemeClr>
                            </a:solidFill>
                            <a:latin typeface="Cambria Math" panose="02040503050406030204" pitchFamily="18" charset="0"/>
                          </a:rPr>
                          <m:t>𝟒</m:t>
                        </m:r>
                      </m:num>
                      <m:den>
                        <m:r>
                          <a:rPr lang="en-US" sz="6600" b="1" i="1" smtClean="0">
                            <a:solidFill>
                              <a:schemeClr val="accent4">
                                <a:lumMod val="50000"/>
                              </a:schemeClr>
                            </a:solidFill>
                            <a:latin typeface="Cambria Math" panose="02040503050406030204" pitchFamily="18" charset="0"/>
                          </a:rPr>
                          <m:t>𝟐𝟕</m:t>
                        </m:r>
                      </m:den>
                    </m:f>
                    <m:r>
                      <a:rPr lang="en-US" sz="6600" b="1" i="1" smtClean="0">
                        <a:solidFill>
                          <a:schemeClr val="accent4">
                            <a:lumMod val="50000"/>
                          </a:schemeClr>
                        </a:solidFill>
                        <a:latin typeface="Cambria Math" panose="02040503050406030204" pitchFamily="18" charset="0"/>
                      </a:rPr>
                      <m:t>+</m:t>
                    </m:r>
                    <m:r>
                      <a:rPr lang="en-US" sz="6600" b="1" i="1" smtClean="0">
                        <a:solidFill>
                          <a:schemeClr val="accent4">
                            <a:lumMod val="50000"/>
                          </a:schemeClr>
                        </a:solidFill>
                        <a:latin typeface="Cambria Math" panose="02040503050406030204" pitchFamily="18" charset="0"/>
                        <a:ea typeface="Cambria Math" panose="02040503050406030204" pitchFamily="18" charset="0"/>
                      </a:rPr>
                      <m:t>(</m:t>
                    </m:r>
                    <m:f>
                      <m:fPr>
                        <m:ctrlPr>
                          <a:rPr lang="en-US" sz="6600" b="1" i="1" smtClean="0">
                            <a:solidFill>
                              <a:schemeClr val="accent4">
                                <a:lumMod val="50000"/>
                              </a:schemeClr>
                            </a:solidFill>
                            <a:latin typeface="Cambria Math" panose="02040503050406030204" pitchFamily="18" charset="0"/>
                          </a:rPr>
                        </m:ctrlPr>
                      </m:fPr>
                      <m:num>
                        <m:r>
                          <a:rPr lang="en-US" sz="6600" b="1" i="1" smtClean="0">
                            <a:solidFill>
                              <a:schemeClr val="accent4">
                                <a:lumMod val="50000"/>
                              </a:schemeClr>
                            </a:solidFill>
                            <a:latin typeface="Cambria Math" panose="02040503050406030204" pitchFamily="18" charset="0"/>
                          </a:rPr>
                          <m:t>𝟓</m:t>
                        </m:r>
                      </m:num>
                      <m:den>
                        <m:r>
                          <a:rPr lang="en-US" sz="6600" b="1" i="1" smtClean="0">
                            <a:solidFill>
                              <a:schemeClr val="accent4">
                                <a:lumMod val="50000"/>
                              </a:schemeClr>
                            </a:solidFill>
                            <a:latin typeface="Cambria Math" panose="02040503050406030204" pitchFamily="18" charset="0"/>
                          </a:rPr>
                          <m:t>𝟗</m:t>
                        </m:r>
                      </m:den>
                    </m:f>
                    <m:r>
                      <a:rPr lang="en-US" sz="6600" b="1" i="1" smtClean="0">
                        <a:solidFill>
                          <a:schemeClr val="accent4">
                            <a:lumMod val="50000"/>
                          </a:schemeClr>
                        </a:solidFill>
                        <a:latin typeface="Cambria Math" panose="02040503050406030204" pitchFamily="18" charset="0"/>
                        <a:ea typeface="Cambria Math" panose="02040503050406030204" pitchFamily="18" charset="0"/>
                      </a:rPr>
                      <m:t>+</m:t>
                    </m:r>
                    <m:f>
                      <m:fPr>
                        <m:ctrlPr>
                          <a:rPr lang="en-US" sz="6600" b="1" i="1">
                            <a:solidFill>
                              <a:schemeClr val="accent4">
                                <a:lumMod val="50000"/>
                              </a:schemeClr>
                            </a:solidFill>
                            <a:latin typeface="Cambria Math" panose="02040503050406030204" pitchFamily="18" charset="0"/>
                          </a:rPr>
                        </m:ctrlPr>
                      </m:fPr>
                      <m:num>
                        <m:r>
                          <a:rPr lang="en-US" sz="6600" b="1" i="0" smtClean="0">
                            <a:solidFill>
                              <a:schemeClr val="accent4">
                                <a:lumMod val="50000"/>
                              </a:schemeClr>
                            </a:solidFill>
                            <a:latin typeface="Cambria Math" panose="02040503050406030204" pitchFamily="18" charset="0"/>
                          </a:rPr>
                          <m:t>𝟏𝟑</m:t>
                        </m:r>
                      </m:num>
                      <m:den>
                        <m:r>
                          <a:rPr lang="en-US" sz="6600" b="1" i="1" smtClean="0">
                            <a:solidFill>
                              <a:schemeClr val="accent4">
                                <a:lumMod val="50000"/>
                              </a:schemeClr>
                            </a:solidFill>
                            <a:latin typeface="Cambria Math" panose="02040503050406030204" pitchFamily="18" charset="0"/>
                          </a:rPr>
                          <m:t>𝟗</m:t>
                        </m:r>
                      </m:den>
                    </m:f>
                    <m:r>
                      <a:rPr lang="en-US" sz="6600" b="1" i="1" smtClean="0">
                        <a:solidFill>
                          <a:schemeClr val="accent4">
                            <a:lumMod val="50000"/>
                          </a:schemeClr>
                        </a:solidFill>
                        <a:latin typeface="Cambria Math" panose="02040503050406030204" pitchFamily="18" charset="0"/>
                      </a:rPr>
                      <m:t>)</m:t>
                    </m:r>
                  </m:oMath>
                </a14:m>
                <a:r>
                  <a:rPr lang="en-US" sz="6600" b="1" dirty="0" smtClean="0">
                    <a:solidFill>
                      <a:schemeClr val="accent4">
                        <a:lumMod val="50000"/>
                      </a:schemeClr>
                    </a:solidFill>
                    <a:latin typeface="Cambria" panose="02040503050406030204" pitchFamily="18" charset="0"/>
                    <a:ea typeface="Cambria" panose="02040503050406030204" pitchFamily="18" charset="0"/>
                  </a:rPr>
                  <a:t> - </a:t>
                </a:r>
                <a:r>
                  <a:rPr lang="en-US" sz="6000" b="1" dirty="0" smtClean="0">
                    <a:solidFill>
                      <a:schemeClr val="accent4">
                        <a:lumMod val="50000"/>
                      </a:schemeClr>
                    </a:solidFill>
                    <a:latin typeface="Cambria" panose="02040503050406030204" pitchFamily="18" charset="0"/>
                    <a:ea typeface="Cambria" panose="02040503050406030204" pitchFamily="18" charset="0"/>
                  </a:rPr>
                  <a:t>2</a:t>
                </a:r>
                <a:endParaRPr lang="en-US" sz="6600" b="1" dirty="0">
                  <a:solidFill>
                    <a:schemeClr val="accent4">
                      <a:lumMod val="50000"/>
                    </a:schemeClr>
                  </a:solidFill>
                  <a:latin typeface="Cambria" panose="02040503050406030204" pitchFamily="18" charset="0"/>
                  <a:ea typeface="Cambria" panose="020405030504060302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305800" y="2622980"/>
                <a:ext cx="6335517" cy="1482137"/>
              </a:xfrm>
              <a:prstGeom prst="rect">
                <a:avLst/>
              </a:prstGeom>
              <a:blipFill>
                <a:blip r:embed="rId4"/>
                <a:stretch>
                  <a:fillRect l="-8085" t="-2058" r="-6737" b="-18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8274424" y="4418525"/>
                <a:ext cx="4335546" cy="1467068"/>
              </a:xfrm>
              <a:prstGeom prst="rect">
                <a:avLst/>
              </a:prstGeom>
              <a:noFill/>
            </p:spPr>
            <p:txBody>
              <a:bodyPr wrap="none" lIns="0" tIns="0" rIns="0" bIns="0" rtlCol="0">
                <a:spAutoFit/>
              </a:bodyPr>
              <a:lstStyle/>
              <a:p>
                <a:r>
                  <a:rPr lang="en-US" sz="6600" b="1" dirty="0" smtClean="0">
                    <a:solidFill>
                      <a:schemeClr val="accent4">
                        <a:lumMod val="50000"/>
                      </a:schemeClr>
                    </a:solidFill>
                    <a:latin typeface="Cambria" panose="02040503050406030204" pitchFamily="18" charset="0"/>
                    <a:ea typeface="Cambria" panose="02040503050406030204" pitchFamily="18" charset="0"/>
                  </a:rPr>
                  <a:t>=</a:t>
                </a:r>
                <a14:m>
                  <m:oMath xmlns:m="http://schemas.openxmlformats.org/officeDocument/2006/math">
                    <m:r>
                      <a:rPr lang="en-US" sz="6600" b="1" i="0" smtClean="0">
                        <a:solidFill>
                          <a:schemeClr val="accent4">
                            <a:lumMod val="50000"/>
                          </a:schemeClr>
                        </a:solidFill>
                        <a:latin typeface="Cambria Math" panose="02040503050406030204" pitchFamily="18" charset="0"/>
                      </a:rPr>
                      <m:t> </m:t>
                    </m:r>
                    <m:f>
                      <m:fPr>
                        <m:ctrlPr>
                          <a:rPr lang="en-US" sz="6600" b="1" i="1">
                            <a:solidFill>
                              <a:schemeClr val="accent4">
                                <a:lumMod val="50000"/>
                              </a:schemeClr>
                            </a:solidFill>
                            <a:latin typeface="Cambria Math" panose="02040503050406030204" pitchFamily="18" charset="0"/>
                          </a:rPr>
                        </m:ctrlPr>
                      </m:fPr>
                      <m:num>
                        <m:r>
                          <a:rPr lang="en-US" sz="6600" b="1" i="1" smtClean="0">
                            <a:solidFill>
                              <a:schemeClr val="accent4">
                                <a:lumMod val="50000"/>
                              </a:schemeClr>
                            </a:solidFill>
                            <a:latin typeface="Cambria Math" panose="02040503050406030204" pitchFamily="18" charset="0"/>
                          </a:rPr>
                          <m:t>𝟒</m:t>
                        </m:r>
                      </m:num>
                      <m:den>
                        <m:r>
                          <a:rPr lang="en-US" sz="6600" b="1" i="1" smtClean="0">
                            <a:solidFill>
                              <a:schemeClr val="accent4">
                                <a:lumMod val="50000"/>
                              </a:schemeClr>
                            </a:solidFill>
                            <a:latin typeface="Cambria Math" panose="02040503050406030204" pitchFamily="18" charset="0"/>
                          </a:rPr>
                          <m:t>𝟐𝟕</m:t>
                        </m:r>
                      </m:den>
                    </m:f>
                    <m:r>
                      <a:rPr lang="en-US" sz="6600" b="1" i="1" smtClean="0">
                        <a:solidFill>
                          <a:schemeClr val="accent4">
                            <a:lumMod val="50000"/>
                          </a:schemeClr>
                        </a:solidFill>
                        <a:latin typeface="Cambria Math" panose="02040503050406030204" pitchFamily="18" charset="0"/>
                      </a:rPr>
                      <m:t>+</m:t>
                    </m:r>
                    <m:f>
                      <m:fPr>
                        <m:ctrlPr>
                          <a:rPr lang="en-US" sz="6600" b="1" i="1">
                            <a:solidFill>
                              <a:schemeClr val="accent4">
                                <a:lumMod val="50000"/>
                              </a:schemeClr>
                            </a:solidFill>
                            <a:latin typeface="Cambria Math" panose="02040503050406030204" pitchFamily="18" charset="0"/>
                          </a:rPr>
                        </m:ctrlPr>
                      </m:fPr>
                      <m:num>
                        <m:r>
                          <a:rPr lang="en-US" sz="6600" b="1" i="0" smtClean="0">
                            <a:solidFill>
                              <a:schemeClr val="accent4">
                                <a:lumMod val="50000"/>
                              </a:schemeClr>
                            </a:solidFill>
                            <a:latin typeface="Cambria Math" panose="02040503050406030204" pitchFamily="18" charset="0"/>
                          </a:rPr>
                          <m:t>𝟏𝟖</m:t>
                        </m:r>
                      </m:num>
                      <m:den>
                        <m:r>
                          <a:rPr lang="en-US" sz="6600" b="1" i="1">
                            <a:solidFill>
                              <a:schemeClr val="accent4">
                                <a:lumMod val="50000"/>
                              </a:schemeClr>
                            </a:solidFill>
                            <a:latin typeface="Cambria Math" panose="02040503050406030204" pitchFamily="18" charset="0"/>
                          </a:rPr>
                          <m:t>𝟗</m:t>
                        </m:r>
                      </m:den>
                    </m:f>
                  </m:oMath>
                </a14:m>
                <a:r>
                  <a:rPr lang="en-US" sz="6600" b="1" dirty="0" smtClean="0">
                    <a:solidFill>
                      <a:schemeClr val="accent4">
                        <a:lumMod val="50000"/>
                      </a:schemeClr>
                    </a:solidFill>
                    <a:latin typeface="Cambria" panose="02040503050406030204" pitchFamily="18" charset="0"/>
                    <a:ea typeface="Cambria" panose="02040503050406030204" pitchFamily="18" charset="0"/>
                  </a:rPr>
                  <a:t> - 2</a:t>
                </a:r>
                <a:endParaRPr lang="en-US" sz="6600" b="1" dirty="0">
                  <a:solidFill>
                    <a:schemeClr val="accent4">
                      <a:lumMod val="50000"/>
                    </a:schemeClr>
                  </a:solidFill>
                  <a:latin typeface="Cambria" panose="02040503050406030204" pitchFamily="18" charset="0"/>
                  <a:ea typeface="Cambria" panose="020405030504060302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8274424" y="4418525"/>
                <a:ext cx="4335546" cy="1467068"/>
              </a:xfrm>
              <a:prstGeom prst="rect">
                <a:avLst/>
              </a:prstGeom>
              <a:blipFill>
                <a:blip r:embed="rId5"/>
                <a:stretch>
                  <a:fillRect l="-11657" t="-3333" r="-10815" b="-17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8274424" y="6197636"/>
                <a:ext cx="4101507" cy="1460464"/>
              </a:xfrm>
              <a:prstGeom prst="rect">
                <a:avLst/>
              </a:prstGeom>
              <a:noFill/>
            </p:spPr>
            <p:txBody>
              <a:bodyPr wrap="none" lIns="0" tIns="0" rIns="0" bIns="0" rtlCol="0">
                <a:spAutoFit/>
              </a:bodyPr>
              <a:lstStyle/>
              <a:p>
                <a:r>
                  <a:rPr lang="en-US" sz="6600" b="1" dirty="0" smtClean="0">
                    <a:solidFill>
                      <a:schemeClr val="accent4">
                        <a:lumMod val="50000"/>
                      </a:schemeClr>
                    </a:solidFill>
                    <a:latin typeface="Cambria" panose="02040503050406030204" pitchFamily="18" charset="0"/>
                    <a:ea typeface="Cambria" panose="02040503050406030204" pitchFamily="18" charset="0"/>
                  </a:rPr>
                  <a:t>=</a:t>
                </a:r>
                <a14:m>
                  <m:oMath xmlns:m="http://schemas.openxmlformats.org/officeDocument/2006/math">
                    <m:r>
                      <a:rPr lang="en-US" sz="6600" b="1" i="0" smtClean="0">
                        <a:solidFill>
                          <a:schemeClr val="accent4">
                            <a:lumMod val="50000"/>
                          </a:schemeClr>
                        </a:solidFill>
                        <a:latin typeface="Cambria Math" panose="02040503050406030204" pitchFamily="18" charset="0"/>
                      </a:rPr>
                      <m:t> </m:t>
                    </m:r>
                    <m:f>
                      <m:fPr>
                        <m:ctrlPr>
                          <a:rPr lang="en-US" sz="6600" b="1" i="1">
                            <a:solidFill>
                              <a:schemeClr val="accent4">
                                <a:lumMod val="50000"/>
                              </a:schemeClr>
                            </a:solidFill>
                            <a:latin typeface="Cambria Math" panose="02040503050406030204" pitchFamily="18" charset="0"/>
                          </a:rPr>
                        </m:ctrlPr>
                      </m:fPr>
                      <m:num>
                        <m:r>
                          <a:rPr lang="en-US" sz="6600" b="1" i="1" smtClean="0">
                            <a:solidFill>
                              <a:schemeClr val="accent4">
                                <a:lumMod val="50000"/>
                              </a:schemeClr>
                            </a:solidFill>
                            <a:latin typeface="Cambria Math" panose="02040503050406030204" pitchFamily="18" charset="0"/>
                          </a:rPr>
                          <m:t>𝟒</m:t>
                        </m:r>
                      </m:num>
                      <m:den>
                        <m:r>
                          <a:rPr lang="en-US" sz="6600" b="1" i="1" smtClean="0">
                            <a:solidFill>
                              <a:schemeClr val="accent4">
                                <a:lumMod val="50000"/>
                              </a:schemeClr>
                            </a:solidFill>
                            <a:latin typeface="Cambria Math" panose="02040503050406030204" pitchFamily="18" charset="0"/>
                          </a:rPr>
                          <m:t>𝟐𝟕</m:t>
                        </m:r>
                      </m:den>
                    </m:f>
                    <m:r>
                      <a:rPr lang="en-US" sz="6600" b="1" i="1" smtClean="0">
                        <a:solidFill>
                          <a:schemeClr val="accent4">
                            <a:lumMod val="50000"/>
                          </a:schemeClr>
                        </a:solidFill>
                        <a:latin typeface="Cambria Math" panose="02040503050406030204" pitchFamily="18" charset="0"/>
                      </a:rPr>
                      <m:t>+</m:t>
                    </m:r>
                    <m:r>
                      <a:rPr lang="en-US" sz="6600" b="1" i="1" smtClean="0">
                        <a:solidFill>
                          <a:schemeClr val="accent4">
                            <a:lumMod val="50000"/>
                          </a:schemeClr>
                        </a:solidFill>
                        <a:latin typeface="Cambria Math" panose="02040503050406030204" pitchFamily="18" charset="0"/>
                      </a:rPr>
                      <m:t>𝟐</m:t>
                    </m:r>
                  </m:oMath>
                </a14:m>
                <a:r>
                  <a:rPr lang="en-US" sz="6600" b="1" dirty="0" smtClean="0">
                    <a:solidFill>
                      <a:schemeClr val="accent4">
                        <a:lumMod val="50000"/>
                      </a:schemeClr>
                    </a:solidFill>
                    <a:latin typeface="Cambria" panose="02040503050406030204" pitchFamily="18" charset="0"/>
                    <a:ea typeface="Cambria" panose="02040503050406030204" pitchFamily="18" charset="0"/>
                  </a:rPr>
                  <a:t> - 2</a:t>
                </a:r>
                <a:endParaRPr lang="en-US" sz="6600" b="1" dirty="0">
                  <a:solidFill>
                    <a:schemeClr val="accent4">
                      <a:lumMod val="50000"/>
                    </a:schemeClr>
                  </a:solidFill>
                  <a:latin typeface="Cambria" panose="02040503050406030204" pitchFamily="18" charset="0"/>
                  <a:ea typeface="Cambria" panose="020405030504060302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8274424" y="6197636"/>
                <a:ext cx="4101507" cy="1460464"/>
              </a:xfrm>
              <a:prstGeom prst="rect">
                <a:avLst/>
              </a:prstGeom>
              <a:blipFill>
                <a:blip r:embed="rId6"/>
                <a:stretch>
                  <a:fillRect l="-12333" t="-3347" r="-11590" b="-18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274424" y="7970143"/>
                <a:ext cx="1428276" cy="1460464"/>
              </a:xfrm>
              <a:prstGeom prst="rect">
                <a:avLst/>
              </a:prstGeom>
              <a:noFill/>
            </p:spPr>
            <p:txBody>
              <a:bodyPr wrap="none" lIns="0" tIns="0" rIns="0" bIns="0" rtlCol="0">
                <a:spAutoFit/>
              </a:bodyPr>
              <a:lstStyle/>
              <a:p>
                <a:r>
                  <a:rPr lang="en-US" sz="6600" b="1" dirty="0" smtClean="0">
                    <a:solidFill>
                      <a:schemeClr val="accent2">
                        <a:lumMod val="75000"/>
                      </a:schemeClr>
                    </a:solidFill>
                    <a:latin typeface="Cambria" panose="02040503050406030204" pitchFamily="18" charset="0"/>
                    <a:ea typeface="Cambria" panose="02040503050406030204" pitchFamily="18" charset="0"/>
                  </a:rPr>
                  <a:t>=</a:t>
                </a:r>
                <a14:m>
                  <m:oMath xmlns:m="http://schemas.openxmlformats.org/officeDocument/2006/math">
                    <m:r>
                      <a:rPr lang="en-US" sz="6600" b="1" i="0" smtClean="0">
                        <a:solidFill>
                          <a:schemeClr val="accent2">
                            <a:lumMod val="75000"/>
                          </a:schemeClr>
                        </a:solidFill>
                        <a:latin typeface="Cambria Math" panose="02040503050406030204" pitchFamily="18" charset="0"/>
                      </a:rPr>
                      <m:t> </m:t>
                    </m:r>
                    <m:f>
                      <m:fPr>
                        <m:ctrlPr>
                          <a:rPr lang="en-US" sz="6600" b="1" i="1">
                            <a:solidFill>
                              <a:schemeClr val="accent2">
                                <a:lumMod val="75000"/>
                              </a:schemeClr>
                            </a:solidFill>
                            <a:latin typeface="Cambria Math" panose="02040503050406030204" pitchFamily="18" charset="0"/>
                          </a:rPr>
                        </m:ctrlPr>
                      </m:fPr>
                      <m:num>
                        <m:r>
                          <a:rPr lang="en-US" sz="6600" b="1" i="1" smtClean="0">
                            <a:solidFill>
                              <a:schemeClr val="accent2">
                                <a:lumMod val="75000"/>
                              </a:schemeClr>
                            </a:solidFill>
                            <a:latin typeface="Cambria Math" panose="02040503050406030204" pitchFamily="18" charset="0"/>
                          </a:rPr>
                          <m:t>𝟒</m:t>
                        </m:r>
                      </m:num>
                      <m:den>
                        <m:r>
                          <a:rPr lang="en-US" sz="6600" b="1" i="1" smtClean="0">
                            <a:solidFill>
                              <a:schemeClr val="accent2">
                                <a:lumMod val="75000"/>
                              </a:schemeClr>
                            </a:solidFill>
                            <a:latin typeface="Cambria Math" panose="02040503050406030204" pitchFamily="18" charset="0"/>
                          </a:rPr>
                          <m:t>𝟐𝟕</m:t>
                        </m:r>
                      </m:den>
                    </m:f>
                  </m:oMath>
                </a14:m>
                <a:endParaRPr lang="en-US" sz="6600" b="1" dirty="0">
                  <a:solidFill>
                    <a:schemeClr val="accent2">
                      <a:lumMod val="75000"/>
                    </a:schemeClr>
                  </a:solidFill>
                  <a:latin typeface="Cambria" panose="02040503050406030204" pitchFamily="18" charset="0"/>
                  <a:ea typeface="Cambria" panose="02040503050406030204"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8274424" y="7970143"/>
                <a:ext cx="1428276" cy="1460464"/>
              </a:xfrm>
              <a:prstGeom prst="rect">
                <a:avLst/>
              </a:prstGeom>
              <a:blipFill>
                <a:blip r:embed="rId7"/>
                <a:stretch>
                  <a:fillRect l="-35319" t="-3333" b="-18333"/>
                </a:stretch>
              </a:blipFill>
            </p:spPr>
            <p:txBody>
              <a:bodyPr/>
              <a:lstStyle/>
              <a:p>
                <a:r>
                  <a:rPr lang="en-US">
                    <a:noFill/>
                  </a:rPr>
                  <a:t> </a:t>
                </a:r>
              </a:p>
            </p:txBody>
          </p:sp>
        </mc:Fallback>
      </mc:AlternateContent>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0828" y="5255262"/>
            <a:ext cx="3810000" cy="4523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20285963" cy="10285840"/>
          </a:xfrm>
        </p:grpSpPr>
        <p:sp>
          <p:nvSpPr>
            <p:cNvPr id="3" name="Freeform 3"/>
            <p:cNvSpPr/>
            <p:nvPr/>
          </p:nvSpPr>
          <p:spPr>
            <a:xfrm>
              <a:off x="72390" y="72390"/>
              <a:ext cx="20141182" cy="10141060"/>
            </a:xfrm>
            <a:custGeom>
              <a:avLst/>
              <a:gdLst/>
              <a:ahLst/>
              <a:cxnLst/>
              <a:rect l="l" t="t" r="r" b="b"/>
              <a:pathLst>
                <a:path w="20141182" h="10141060">
                  <a:moveTo>
                    <a:pt x="0" y="0"/>
                  </a:moveTo>
                  <a:lnTo>
                    <a:pt x="20141182" y="0"/>
                  </a:lnTo>
                  <a:lnTo>
                    <a:pt x="20141182" y="10141060"/>
                  </a:lnTo>
                  <a:lnTo>
                    <a:pt x="0" y="10141060"/>
                  </a:lnTo>
                  <a:lnTo>
                    <a:pt x="0" y="0"/>
                  </a:lnTo>
                  <a:close/>
                </a:path>
              </a:pathLst>
            </a:custGeom>
            <a:solidFill>
              <a:srgbClr val="FFFFFF"/>
            </a:solidFill>
          </p:spPr>
        </p:sp>
        <p:sp>
          <p:nvSpPr>
            <p:cNvPr id="4" name="Freeform 4"/>
            <p:cNvSpPr/>
            <p:nvPr/>
          </p:nvSpPr>
          <p:spPr>
            <a:xfrm>
              <a:off x="0" y="0"/>
              <a:ext cx="20285963" cy="10285840"/>
            </a:xfrm>
            <a:custGeom>
              <a:avLst/>
              <a:gdLst/>
              <a:ahLst/>
              <a:cxnLst/>
              <a:rect l="l" t="t" r="r" b="b"/>
              <a:pathLst>
                <a:path w="20285963" h="10285840">
                  <a:moveTo>
                    <a:pt x="20141183" y="10141060"/>
                  </a:moveTo>
                  <a:lnTo>
                    <a:pt x="20285963" y="10141060"/>
                  </a:lnTo>
                  <a:lnTo>
                    <a:pt x="20285963" y="10285840"/>
                  </a:lnTo>
                  <a:lnTo>
                    <a:pt x="20141183" y="10285840"/>
                  </a:lnTo>
                  <a:lnTo>
                    <a:pt x="20141183" y="10141060"/>
                  </a:lnTo>
                  <a:close/>
                  <a:moveTo>
                    <a:pt x="0" y="144780"/>
                  </a:moveTo>
                  <a:lnTo>
                    <a:pt x="144780" y="144780"/>
                  </a:lnTo>
                  <a:lnTo>
                    <a:pt x="144780" y="10141060"/>
                  </a:lnTo>
                  <a:lnTo>
                    <a:pt x="0" y="10141060"/>
                  </a:lnTo>
                  <a:lnTo>
                    <a:pt x="0" y="144780"/>
                  </a:lnTo>
                  <a:close/>
                  <a:moveTo>
                    <a:pt x="0" y="10141060"/>
                  </a:moveTo>
                  <a:lnTo>
                    <a:pt x="144780" y="10141060"/>
                  </a:lnTo>
                  <a:lnTo>
                    <a:pt x="144780" y="10285840"/>
                  </a:lnTo>
                  <a:lnTo>
                    <a:pt x="0" y="10285840"/>
                  </a:lnTo>
                  <a:lnTo>
                    <a:pt x="0" y="10141060"/>
                  </a:lnTo>
                  <a:close/>
                  <a:moveTo>
                    <a:pt x="20141183" y="144780"/>
                  </a:moveTo>
                  <a:lnTo>
                    <a:pt x="20285963" y="144780"/>
                  </a:lnTo>
                  <a:lnTo>
                    <a:pt x="20285963" y="10141060"/>
                  </a:lnTo>
                  <a:lnTo>
                    <a:pt x="20141183" y="10141060"/>
                  </a:lnTo>
                  <a:lnTo>
                    <a:pt x="20141183" y="144780"/>
                  </a:lnTo>
                  <a:close/>
                  <a:moveTo>
                    <a:pt x="144780" y="10141060"/>
                  </a:moveTo>
                  <a:lnTo>
                    <a:pt x="20141183" y="10141060"/>
                  </a:lnTo>
                  <a:lnTo>
                    <a:pt x="20141183" y="10285840"/>
                  </a:lnTo>
                  <a:lnTo>
                    <a:pt x="144780" y="10285840"/>
                  </a:lnTo>
                  <a:lnTo>
                    <a:pt x="144780" y="10141060"/>
                  </a:lnTo>
                  <a:close/>
                  <a:moveTo>
                    <a:pt x="20141183" y="0"/>
                  </a:moveTo>
                  <a:lnTo>
                    <a:pt x="20285963" y="0"/>
                  </a:lnTo>
                  <a:lnTo>
                    <a:pt x="20285963" y="144780"/>
                  </a:lnTo>
                  <a:lnTo>
                    <a:pt x="20141183" y="144780"/>
                  </a:lnTo>
                  <a:lnTo>
                    <a:pt x="20141183" y="0"/>
                  </a:lnTo>
                  <a:close/>
                  <a:moveTo>
                    <a:pt x="0" y="0"/>
                  </a:moveTo>
                  <a:lnTo>
                    <a:pt x="144780" y="0"/>
                  </a:lnTo>
                  <a:lnTo>
                    <a:pt x="144780" y="144780"/>
                  </a:lnTo>
                  <a:lnTo>
                    <a:pt x="0" y="144780"/>
                  </a:lnTo>
                  <a:lnTo>
                    <a:pt x="0" y="0"/>
                  </a:lnTo>
                  <a:close/>
                  <a:moveTo>
                    <a:pt x="144780" y="0"/>
                  </a:moveTo>
                  <a:lnTo>
                    <a:pt x="20141183" y="0"/>
                  </a:lnTo>
                  <a:lnTo>
                    <a:pt x="20141183" y="144780"/>
                  </a:lnTo>
                  <a:lnTo>
                    <a:pt x="144780" y="144780"/>
                  </a:lnTo>
                  <a:lnTo>
                    <a:pt x="144780" y="0"/>
                  </a:lnTo>
                  <a:close/>
                </a:path>
              </a:pathLst>
            </a:custGeom>
            <a:solidFill>
              <a:srgbClr val="000000"/>
            </a:solidFill>
          </p:spPr>
        </p:sp>
      </p:grpSp>
      <p:grpSp>
        <p:nvGrpSpPr>
          <p:cNvPr id="10" name="Group 9"/>
          <p:cNvGrpSpPr/>
          <p:nvPr/>
        </p:nvGrpSpPr>
        <p:grpSpPr>
          <a:xfrm>
            <a:off x="381000" y="242640"/>
            <a:ext cx="2636517" cy="1357885"/>
            <a:chOff x="1270458" y="1378598"/>
            <a:chExt cx="8616192" cy="1357885"/>
          </a:xfrm>
        </p:grpSpPr>
        <p:grpSp>
          <p:nvGrpSpPr>
            <p:cNvPr id="11" name="Group 6"/>
            <p:cNvGrpSpPr/>
            <p:nvPr/>
          </p:nvGrpSpPr>
          <p:grpSpPr>
            <a:xfrm>
              <a:off x="1270458" y="1378598"/>
              <a:ext cx="8616192" cy="1357885"/>
              <a:chOff x="0" y="0"/>
              <a:chExt cx="16810870" cy="2649341"/>
            </a:xfrm>
          </p:grpSpPr>
          <p:sp>
            <p:nvSpPr>
              <p:cNvPr id="13" name="Freeform 7"/>
              <p:cNvSpPr/>
              <p:nvPr/>
            </p:nvSpPr>
            <p:spPr>
              <a:xfrm>
                <a:off x="72389" y="72391"/>
                <a:ext cx="16738481" cy="2504561"/>
              </a:xfrm>
              <a:custGeom>
                <a:avLst/>
                <a:gdLst/>
                <a:ahLst/>
                <a:cxnLst/>
                <a:rect l="l" t="t" r="r" b="b"/>
                <a:pathLst>
                  <a:path w="16666091" h="2504561">
                    <a:moveTo>
                      <a:pt x="0" y="0"/>
                    </a:moveTo>
                    <a:lnTo>
                      <a:pt x="16666091" y="0"/>
                    </a:lnTo>
                    <a:lnTo>
                      <a:pt x="16666091" y="2504561"/>
                    </a:lnTo>
                    <a:lnTo>
                      <a:pt x="0" y="2504561"/>
                    </a:lnTo>
                    <a:lnTo>
                      <a:pt x="0" y="0"/>
                    </a:lnTo>
                    <a:close/>
                  </a:path>
                </a:pathLst>
              </a:custGeom>
              <a:solidFill>
                <a:schemeClr val="accent6">
                  <a:lumMod val="75000"/>
                </a:schemeClr>
              </a:solidFill>
            </p:spPr>
          </p:sp>
          <p:sp>
            <p:nvSpPr>
              <p:cNvPr id="14" name="Freeform 8"/>
              <p:cNvSpPr/>
              <p:nvPr/>
            </p:nvSpPr>
            <p:spPr>
              <a:xfrm>
                <a:off x="0" y="0"/>
                <a:ext cx="16810870" cy="2649341"/>
              </a:xfrm>
              <a:custGeom>
                <a:avLst/>
                <a:gdLst/>
                <a:ahLst/>
                <a:cxnLst/>
                <a:rect l="l" t="t" r="r" b="b"/>
                <a:pathLst>
                  <a:path w="16810870" h="2649341">
                    <a:moveTo>
                      <a:pt x="16666090" y="2504561"/>
                    </a:moveTo>
                    <a:lnTo>
                      <a:pt x="16810870" y="2504561"/>
                    </a:lnTo>
                    <a:lnTo>
                      <a:pt x="16810870" y="2649341"/>
                    </a:lnTo>
                    <a:lnTo>
                      <a:pt x="16666090" y="2649341"/>
                    </a:lnTo>
                    <a:lnTo>
                      <a:pt x="16666090" y="2504561"/>
                    </a:lnTo>
                    <a:close/>
                    <a:moveTo>
                      <a:pt x="0" y="144780"/>
                    </a:moveTo>
                    <a:lnTo>
                      <a:pt x="144780" y="144780"/>
                    </a:lnTo>
                    <a:lnTo>
                      <a:pt x="144780" y="2504561"/>
                    </a:lnTo>
                    <a:lnTo>
                      <a:pt x="0" y="2504561"/>
                    </a:lnTo>
                    <a:lnTo>
                      <a:pt x="0" y="144780"/>
                    </a:lnTo>
                    <a:close/>
                    <a:moveTo>
                      <a:pt x="0" y="2504561"/>
                    </a:moveTo>
                    <a:lnTo>
                      <a:pt x="144780" y="2504561"/>
                    </a:lnTo>
                    <a:lnTo>
                      <a:pt x="144780" y="2649341"/>
                    </a:lnTo>
                    <a:lnTo>
                      <a:pt x="0" y="2649341"/>
                    </a:lnTo>
                    <a:lnTo>
                      <a:pt x="0" y="2504561"/>
                    </a:lnTo>
                    <a:close/>
                    <a:moveTo>
                      <a:pt x="16666090" y="144780"/>
                    </a:moveTo>
                    <a:lnTo>
                      <a:pt x="16810870" y="144780"/>
                    </a:lnTo>
                    <a:lnTo>
                      <a:pt x="16810870" y="2504561"/>
                    </a:lnTo>
                    <a:lnTo>
                      <a:pt x="16666090" y="2504561"/>
                    </a:lnTo>
                    <a:lnTo>
                      <a:pt x="16666090" y="144780"/>
                    </a:lnTo>
                    <a:close/>
                    <a:moveTo>
                      <a:pt x="144780" y="2504561"/>
                    </a:moveTo>
                    <a:lnTo>
                      <a:pt x="16666090" y="2504561"/>
                    </a:lnTo>
                    <a:lnTo>
                      <a:pt x="16666090" y="2649341"/>
                    </a:lnTo>
                    <a:lnTo>
                      <a:pt x="144780" y="2649341"/>
                    </a:lnTo>
                    <a:lnTo>
                      <a:pt x="144780" y="2504561"/>
                    </a:lnTo>
                    <a:close/>
                    <a:moveTo>
                      <a:pt x="16666090" y="0"/>
                    </a:moveTo>
                    <a:lnTo>
                      <a:pt x="16810870" y="0"/>
                    </a:lnTo>
                    <a:lnTo>
                      <a:pt x="16810870" y="144780"/>
                    </a:lnTo>
                    <a:lnTo>
                      <a:pt x="16666090" y="144780"/>
                    </a:lnTo>
                    <a:lnTo>
                      <a:pt x="16666090" y="0"/>
                    </a:lnTo>
                    <a:close/>
                    <a:moveTo>
                      <a:pt x="0" y="0"/>
                    </a:moveTo>
                    <a:lnTo>
                      <a:pt x="144780" y="0"/>
                    </a:lnTo>
                    <a:lnTo>
                      <a:pt x="144780" y="144780"/>
                    </a:lnTo>
                    <a:lnTo>
                      <a:pt x="0" y="144780"/>
                    </a:lnTo>
                    <a:lnTo>
                      <a:pt x="0" y="0"/>
                    </a:lnTo>
                    <a:close/>
                    <a:moveTo>
                      <a:pt x="144780" y="0"/>
                    </a:moveTo>
                    <a:lnTo>
                      <a:pt x="16666090" y="0"/>
                    </a:lnTo>
                    <a:lnTo>
                      <a:pt x="16666090" y="144780"/>
                    </a:lnTo>
                    <a:lnTo>
                      <a:pt x="144780" y="144780"/>
                    </a:lnTo>
                    <a:lnTo>
                      <a:pt x="144780" y="0"/>
                    </a:lnTo>
                    <a:close/>
                  </a:path>
                </a:pathLst>
              </a:custGeom>
              <a:solidFill>
                <a:srgbClr val="000000"/>
              </a:solidFill>
            </p:spPr>
          </p:sp>
        </p:grpSp>
        <p:sp>
          <p:nvSpPr>
            <p:cNvPr id="12" name="TextBox 9"/>
            <p:cNvSpPr txBox="1"/>
            <p:nvPr/>
          </p:nvSpPr>
          <p:spPr>
            <a:xfrm>
              <a:off x="1270458" y="1634796"/>
              <a:ext cx="8616192" cy="931217"/>
            </a:xfrm>
            <a:prstGeom prst="rect">
              <a:avLst/>
            </a:prstGeom>
          </p:spPr>
          <p:txBody>
            <a:bodyPr lIns="0" tIns="0" rIns="0" bIns="0" rtlCol="0" anchor="t">
              <a:spAutoFit/>
            </a:bodyPr>
            <a:lstStyle/>
            <a:p>
              <a:pPr algn="ctr">
                <a:lnSpc>
                  <a:spcPts val="6999"/>
                </a:lnSpc>
              </a:pPr>
              <a:r>
                <a:rPr lang="en-US" sz="8000" dirty="0" err="1" smtClean="0">
                  <a:solidFill>
                    <a:schemeClr val="bg1"/>
                  </a:solidFill>
                  <a:latin typeface="#9Slide05 Motion Picture" panose="02000000000000000000" pitchFamily="2" charset="0"/>
                  <a:ea typeface="#9Slide05 SVNBeauty Atok Script" pitchFamily="2" charset="-127"/>
                </a:rPr>
                <a:t>Bài</a:t>
              </a:r>
              <a:r>
                <a:rPr lang="en-US" sz="8000" dirty="0" smtClean="0">
                  <a:solidFill>
                    <a:schemeClr val="bg1"/>
                  </a:solidFill>
                  <a:latin typeface="#9Slide05 Motion Picture" panose="02000000000000000000" pitchFamily="2" charset="0"/>
                  <a:ea typeface="#9Slide05 SVNBeauty Atok Script" pitchFamily="2" charset="-127"/>
                </a:rPr>
                <a:t> 5</a:t>
              </a:r>
              <a:endParaRPr lang="en-US" sz="8000" dirty="0">
                <a:solidFill>
                  <a:schemeClr val="bg1"/>
                </a:solidFill>
                <a:latin typeface="#9Slide05 Motion Picture" panose="02000000000000000000" pitchFamily="2" charset="0"/>
                <a:ea typeface="#9Slide05 SVNBeauty Atok Script" pitchFamily="2" charset="-127"/>
              </a:endParaRPr>
            </a:p>
          </p:txBody>
        </p:sp>
      </p:grpSp>
      <p:sp>
        <p:nvSpPr>
          <p:cNvPr id="15" name="TextBox 10"/>
          <p:cNvSpPr txBox="1"/>
          <p:nvPr/>
        </p:nvSpPr>
        <p:spPr>
          <a:xfrm>
            <a:off x="3276600" y="410448"/>
            <a:ext cx="3352800" cy="1107996"/>
          </a:xfrm>
          <a:prstGeom prst="rect">
            <a:avLst/>
          </a:prstGeom>
          <a:solidFill>
            <a:schemeClr val="bg1"/>
          </a:solidFill>
          <a:ln w="28575">
            <a:solidFill>
              <a:schemeClr val="tx1"/>
            </a:solidFill>
          </a:ln>
        </p:spPr>
        <p:txBody>
          <a:bodyPr wrap="square" lIns="0" tIns="0" rIns="0" bIns="0" rtlCol="0" anchor="t">
            <a:spAutoFit/>
          </a:bodyPr>
          <a:lstStyle/>
          <a:p>
            <a:pPr marL="431799" lvl="1" algn="ctr"/>
            <a:r>
              <a:rPr lang="en-US" sz="7200" dirty="0" err="1" smtClean="0">
                <a:solidFill>
                  <a:schemeClr val="accent2">
                    <a:lumMod val="75000"/>
                  </a:schemeClr>
                </a:solidFill>
                <a:latin typeface="#9Slide05 Motion Picture" panose="02000000000000000000" pitchFamily="2" charset="0"/>
                <a:ea typeface="#9Slide05 SVNBeauty Atok Script" pitchFamily="2" charset="-127"/>
              </a:rPr>
              <a:t>Đố</a:t>
            </a:r>
            <a:r>
              <a:rPr lang="en-US" sz="7200" dirty="0" smtClean="0">
                <a:solidFill>
                  <a:schemeClr val="accent2">
                    <a:lumMod val="75000"/>
                  </a:schemeClr>
                </a:solidFill>
                <a:latin typeface="#9Slide05 Motion Picture" panose="02000000000000000000" pitchFamily="2" charset="0"/>
                <a:ea typeface="#9Slide05 SVNBeauty Atok Script" pitchFamily="2" charset="-127"/>
              </a:rPr>
              <a:t> </a:t>
            </a:r>
            <a:r>
              <a:rPr lang="en-US" sz="7200" dirty="0" err="1" smtClean="0">
                <a:solidFill>
                  <a:schemeClr val="accent2">
                    <a:lumMod val="75000"/>
                  </a:schemeClr>
                </a:solidFill>
                <a:latin typeface="#9Slide05 Motion Picture" panose="02000000000000000000" pitchFamily="2" charset="0"/>
                <a:ea typeface="#9Slide05 SVNBeauty Atok Script" pitchFamily="2" charset="-127"/>
              </a:rPr>
              <a:t>em</a:t>
            </a:r>
            <a:r>
              <a:rPr lang="en-US" sz="7200" dirty="0" smtClean="0">
                <a:solidFill>
                  <a:schemeClr val="accent2">
                    <a:lumMod val="75000"/>
                  </a:schemeClr>
                </a:solidFill>
                <a:latin typeface="#9Slide05 Motion Picture" panose="02000000000000000000" pitchFamily="2" charset="0"/>
                <a:ea typeface="#9Slide05 SVNBeauty Atok Script" pitchFamily="2" charset="-127"/>
              </a:rPr>
              <a:t>!</a:t>
            </a:r>
            <a:endParaRPr lang="en-US" sz="7200" dirty="0">
              <a:solidFill>
                <a:schemeClr val="accent2">
                  <a:lumMod val="75000"/>
                </a:schemeClr>
              </a:solidFill>
              <a:latin typeface="#9Slide05 Motion Picture" panose="02000000000000000000" pitchFamily="2" charset="0"/>
              <a:ea typeface="#9Slide05 SVNBeauty Atok Script" pitchFamily="2" charset="-127"/>
            </a:endParaRPr>
          </a:p>
        </p:txBody>
      </p:sp>
      <p:pic>
        <p:nvPicPr>
          <p:cNvPr id="16" name="Picture 15"/>
          <p:cNvPicPr>
            <a:picLocks noChangeAspect="1"/>
          </p:cNvPicPr>
          <p:nvPr/>
        </p:nvPicPr>
        <p:blipFill>
          <a:blip r:embed="rId3"/>
          <a:stretch>
            <a:fillRect/>
          </a:stretch>
        </p:blipFill>
        <p:spPr>
          <a:xfrm>
            <a:off x="3657600" y="1952030"/>
            <a:ext cx="10469883" cy="5942365"/>
          </a:xfrm>
          <a:prstGeom prst="rect">
            <a:avLst/>
          </a:prstGeom>
        </p:spPr>
      </p:pic>
      <p:sp>
        <p:nvSpPr>
          <p:cNvPr id="17" name="Rectangle 16"/>
          <p:cNvSpPr/>
          <p:nvPr/>
        </p:nvSpPr>
        <p:spPr>
          <a:xfrm>
            <a:off x="2438400" y="8152061"/>
            <a:ext cx="13868400" cy="769441"/>
          </a:xfrm>
          <a:prstGeom prst="rect">
            <a:avLst/>
          </a:prstGeom>
        </p:spPr>
        <p:txBody>
          <a:bodyPr wrap="square">
            <a:spAutoFit/>
          </a:bodyPr>
          <a:lstStyle/>
          <a:p>
            <a:pPr algn="ctr"/>
            <a:r>
              <a:rPr lang="en-US" sz="4400" b="1" i="1" dirty="0" err="1">
                <a:solidFill>
                  <a:schemeClr val="accent2">
                    <a:lumMod val="75000"/>
                  </a:schemeClr>
                </a:solidFill>
                <a:latin typeface="Cambria" panose="02040503050406030204" pitchFamily="18" charset="0"/>
                <a:ea typeface="Cambria" panose="02040503050406030204" pitchFamily="18" charset="0"/>
              </a:rPr>
              <a:t>Em</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hãy</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giúp</a:t>
            </a:r>
            <a:r>
              <a:rPr lang="en-US" sz="4400" b="1" i="1" dirty="0">
                <a:solidFill>
                  <a:schemeClr val="accent2">
                    <a:lumMod val="75000"/>
                  </a:schemeClr>
                </a:solidFill>
                <a:latin typeface="Cambria" panose="02040503050406030204" pitchFamily="18" charset="0"/>
                <a:ea typeface="Cambria" panose="02040503050406030204" pitchFamily="18" charset="0"/>
              </a:rPr>
              <a:t> Nam </a:t>
            </a:r>
            <a:r>
              <a:rPr lang="en-US" sz="4400" b="1" i="1" dirty="0" err="1">
                <a:solidFill>
                  <a:schemeClr val="accent2">
                    <a:lumMod val="75000"/>
                  </a:schemeClr>
                </a:solidFill>
                <a:latin typeface="Cambria" panose="02040503050406030204" pitchFamily="18" charset="0"/>
                <a:ea typeface="Cambria" panose="02040503050406030204" pitchFamily="18" charset="0"/>
              </a:rPr>
              <a:t>và</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Việt</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thực</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hiện</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yêu</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cầu</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của</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smtClean="0">
                <a:solidFill>
                  <a:schemeClr val="accent2">
                    <a:lumMod val="75000"/>
                  </a:schemeClr>
                </a:solidFill>
                <a:latin typeface="Cambria" panose="02040503050406030204" pitchFamily="18" charset="0"/>
                <a:ea typeface="Cambria" panose="02040503050406030204" pitchFamily="18" charset="0"/>
              </a:rPr>
              <a:t>Mai</a:t>
            </a:r>
            <a:endParaRPr lang="en-US" sz="4400" b="1" i="1" dirty="0">
              <a:solidFill>
                <a:schemeClr val="accent2">
                  <a:lumMod val="75000"/>
                </a:schemeClr>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03" y="4616809"/>
            <a:ext cx="3959821" cy="2973214"/>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12785625" y="1952030"/>
                <a:ext cx="3534622" cy="1462260"/>
              </a:xfrm>
              <a:prstGeom prst="rect">
                <a:avLst/>
              </a:prstGeom>
              <a:solidFill>
                <a:schemeClr val="accent6">
                  <a:lumMod val="60000"/>
                  <a:lumOff val="40000"/>
                </a:schemeClr>
              </a:solidFill>
            </p:spPr>
            <p:txBody>
              <a:bodyPr wrap="none" lIns="0" tIns="0" rIns="0" bIns="0" rtlCol="0">
                <a:spAutoFit/>
              </a:bodyPr>
              <a:lstStyle/>
              <a:p>
                <a:r>
                  <a:rPr lang="en-US" sz="4400" b="1" dirty="0" smtClean="0">
                    <a:solidFill>
                      <a:schemeClr val="tx1"/>
                    </a:solidFill>
                    <a:latin typeface="Cambria" panose="02040503050406030204" pitchFamily="18" charset="0"/>
                    <a:ea typeface="Cambria" panose="02040503050406030204" pitchFamily="18" charset="0"/>
                  </a:rPr>
                  <a:t> </a:t>
                </a:r>
                <a14:m>
                  <m:oMath xmlns:m="http://schemas.openxmlformats.org/officeDocument/2006/math">
                    <m:f>
                      <m:fPr>
                        <m:ctrlPr>
                          <a:rPr lang="en-US" sz="6600" b="1" i="1" smtClean="0">
                            <a:solidFill>
                              <a:schemeClr val="tx1"/>
                            </a:solidFill>
                            <a:latin typeface="Cambria Math" panose="02040503050406030204" pitchFamily="18" charset="0"/>
                          </a:rPr>
                        </m:ctrlPr>
                      </m:fPr>
                      <m:num>
                        <m:r>
                          <a:rPr lang="en-US" sz="6600" b="1" i="1" smtClean="0">
                            <a:solidFill>
                              <a:schemeClr val="tx1"/>
                            </a:solidFill>
                            <a:latin typeface="Cambria Math" panose="02040503050406030204" pitchFamily="18" charset="0"/>
                          </a:rPr>
                          <m:t>𝟑</m:t>
                        </m:r>
                      </m:num>
                      <m:den>
                        <m:r>
                          <a:rPr lang="en-US" sz="6600" b="1" i="1" smtClean="0">
                            <a:solidFill>
                              <a:schemeClr val="tx1"/>
                            </a:solidFill>
                            <a:latin typeface="Cambria Math" panose="02040503050406030204" pitchFamily="18" charset="0"/>
                          </a:rPr>
                          <m:t>𝟒</m:t>
                        </m:r>
                      </m:den>
                    </m:f>
                    <m:r>
                      <a:rPr lang="en-US" sz="6600" b="1" i="1" smtClean="0">
                        <a:solidFill>
                          <a:schemeClr val="tx1"/>
                        </a:solidFill>
                        <a:latin typeface="Cambria Math" panose="02040503050406030204" pitchFamily="18" charset="0"/>
                        <a:ea typeface="Cambria Math" panose="02040503050406030204" pitchFamily="18" charset="0"/>
                      </a:rPr>
                      <m:t>=</m:t>
                    </m:r>
                    <m:f>
                      <m:fPr>
                        <m:ctrlPr>
                          <a:rPr lang="en-US" sz="6600" b="1" i="1">
                            <a:solidFill>
                              <a:schemeClr val="tx1"/>
                            </a:solidFill>
                            <a:latin typeface="Cambria Math" panose="02040503050406030204" pitchFamily="18" charset="0"/>
                          </a:rPr>
                        </m:ctrlPr>
                      </m:fPr>
                      <m:num>
                        <m:r>
                          <a:rPr lang="en-US" sz="6600" b="1" i="0" smtClean="0">
                            <a:solidFill>
                              <a:schemeClr val="tx1"/>
                            </a:solidFill>
                            <a:latin typeface="Cambria Math" panose="02040503050406030204" pitchFamily="18" charset="0"/>
                          </a:rPr>
                          <m:t>𝟏</m:t>
                        </m:r>
                      </m:num>
                      <m:den>
                        <m:r>
                          <a:rPr lang="en-US" sz="6600" b="1" i="1" smtClean="0">
                            <a:solidFill>
                              <a:schemeClr val="tx1"/>
                            </a:solidFill>
                            <a:latin typeface="Cambria Math" panose="02040503050406030204" pitchFamily="18" charset="0"/>
                          </a:rPr>
                          <m:t>…</m:t>
                        </m:r>
                      </m:den>
                    </m:f>
                    <m:r>
                      <a:rPr lang="en-US" sz="6600" b="1" i="1" smtClean="0">
                        <a:solidFill>
                          <a:schemeClr val="tx1"/>
                        </a:solidFill>
                        <a:latin typeface="Cambria Math" panose="02040503050406030204" pitchFamily="18" charset="0"/>
                        <a:ea typeface="Cambria Math" panose="02040503050406030204" pitchFamily="18" charset="0"/>
                      </a:rPr>
                      <m:t>+</m:t>
                    </m:r>
                    <m:f>
                      <m:fPr>
                        <m:ctrlPr>
                          <a:rPr lang="en-US" sz="6600" b="1" i="1">
                            <a:solidFill>
                              <a:schemeClr val="tx1"/>
                            </a:solidFill>
                            <a:latin typeface="Cambria Math" panose="02040503050406030204" pitchFamily="18" charset="0"/>
                          </a:rPr>
                        </m:ctrlPr>
                      </m:fPr>
                      <m:num>
                        <m:r>
                          <a:rPr lang="en-US" sz="6600" b="1" i="0" smtClean="0">
                            <a:solidFill>
                              <a:schemeClr val="tx1"/>
                            </a:solidFill>
                            <a:latin typeface="Cambria Math" panose="02040503050406030204" pitchFamily="18" charset="0"/>
                          </a:rPr>
                          <m:t>𝟏</m:t>
                        </m:r>
                      </m:num>
                      <m:den>
                        <m:r>
                          <a:rPr lang="en-US" sz="6600" b="1" i="1" smtClean="0">
                            <a:solidFill>
                              <a:schemeClr val="tx1"/>
                            </a:solidFill>
                            <a:latin typeface="Cambria Math" panose="02040503050406030204" pitchFamily="18" charset="0"/>
                          </a:rPr>
                          <m:t>…</m:t>
                        </m:r>
                      </m:den>
                    </m:f>
                  </m:oMath>
                </a14:m>
                <a:endParaRPr lang="en-US" sz="6600" b="1" dirty="0">
                  <a:solidFill>
                    <a:schemeClr val="tx1"/>
                  </a:solidFill>
                  <a:latin typeface="Cambria" panose="02040503050406030204" pitchFamily="18" charset="0"/>
                  <a:ea typeface="Cambria" panose="020405030504060302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2785625" y="1952030"/>
                <a:ext cx="3534622" cy="1462260"/>
              </a:xfrm>
              <a:prstGeom prst="rect">
                <a:avLst/>
              </a:prstGeom>
              <a:blipFill>
                <a:blip r:embed="rId5"/>
                <a:stretch>
                  <a:fillRect/>
                </a:stretch>
              </a:blipFill>
            </p:spPr>
            <p:txBody>
              <a:bodyPr/>
              <a:lstStyle/>
              <a:p>
                <a:r>
                  <a:rPr lang="en-US">
                    <a:noFill/>
                  </a:rPr>
                  <a:t> </a:t>
                </a:r>
              </a:p>
            </p:txBody>
          </p:sp>
        </mc:Fallback>
      </mc:AlternateContent>
      <p:sp>
        <p:nvSpPr>
          <p:cNvPr id="20" name="TextBox 19"/>
          <p:cNvSpPr txBox="1"/>
          <p:nvPr/>
        </p:nvSpPr>
        <p:spPr>
          <a:xfrm>
            <a:off x="14252044" y="2706404"/>
            <a:ext cx="685800" cy="923330"/>
          </a:xfrm>
          <a:prstGeom prst="rect">
            <a:avLst/>
          </a:prstGeom>
          <a:noFill/>
        </p:spPr>
        <p:txBody>
          <a:bodyPr wrap="square" rtlCol="0">
            <a:spAutoFit/>
          </a:bodyPr>
          <a:lstStyle/>
          <a:p>
            <a:r>
              <a:rPr lang="en-US" sz="5400" b="1" dirty="0" smtClean="0">
                <a:solidFill>
                  <a:srgbClr val="C00000"/>
                </a:solidFill>
                <a:latin typeface="Cambria" panose="02040503050406030204" pitchFamily="18" charset="0"/>
                <a:ea typeface="Cambria" panose="02040503050406030204" pitchFamily="18" charset="0"/>
              </a:rPr>
              <a:t>4</a:t>
            </a:r>
            <a:endParaRPr lang="en-US" sz="5400" b="1" dirty="0">
              <a:solidFill>
                <a:srgbClr val="C00000"/>
              </a:solidFill>
              <a:latin typeface="Cambria" panose="02040503050406030204" pitchFamily="18" charset="0"/>
              <a:ea typeface="Cambria" panose="02040503050406030204" pitchFamily="18" charset="0"/>
            </a:endParaRPr>
          </a:p>
        </p:txBody>
      </p:sp>
      <p:sp>
        <p:nvSpPr>
          <p:cNvPr id="21" name="TextBox 20"/>
          <p:cNvSpPr txBox="1"/>
          <p:nvPr/>
        </p:nvSpPr>
        <p:spPr>
          <a:xfrm>
            <a:off x="15725792" y="2683160"/>
            <a:ext cx="685800" cy="923330"/>
          </a:xfrm>
          <a:prstGeom prst="rect">
            <a:avLst/>
          </a:prstGeom>
          <a:noFill/>
        </p:spPr>
        <p:txBody>
          <a:bodyPr wrap="square" rtlCol="0">
            <a:spAutoFit/>
          </a:bodyPr>
          <a:lstStyle/>
          <a:p>
            <a:r>
              <a:rPr lang="en-US" sz="5400" b="1" dirty="0" smtClean="0">
                <a:solidFill>
                  <a:srgbClr val="C00000"/>
                </a:solidFill>
                <a:latin typeface="Cambria" panose="02040503050406030204" pitchFamily="18" charset="0"/>
                <a:ea typeface="Cambria" panose="02040503050406030204" pitchFamily="18" charset="0"/>
              </a:rPr>
              <a:t>2</a:t>
            </a:r>
            <a:endParaRPr lang="en-US" sz="54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barn(inVertical)">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8787183" y="2374091"/>
            <a:ext cx="1169142" cy="874001"/>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7552" name="Google Shape;7552;p59"/>
          <p:cNvGrpSpPr/>
          <p:nvPr/>
        </p:nvGrpSpPr>
        <p:grpSpPr>
          <a:xfrm>
            <a:off x="2098335" y="1758252"/>
            <a:ext cx="949962" cy="1300596"/>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pic>
        <p:nvPicPr>
          <p:cNvPr id="5" name="Picture 4">
            <a:hlinkClick r:id="rId3" action="ppaction://hlinksldjump"/>
            <a:extLst>
              <a:ext uri="{FF2B5EF4-FFF2-40B4-BE49-F238E27FC236}">
                <a16:creationId xmlns:a16="http://schemas.microsoft.com/office/drawing/2014/main" xmlns="" id="{205F4F16-BC79-1F98-AE93-95FDEF1A594B}"/>
              </a:ext>
            </a:extLst>
          </p:cNvPr>
          <p:cNvPicPr>
            <a:picLocks noChangeAspect="1"/>
          </p:cNvPicPr>
          <p:nvPr/>
        </p:nvPicPr>
        <p:blipFill>
          <a:blip r:embed="rId4"/>
          <a:stretch>
            <a:fillRect/>
          </a:stretch>
        </p:blipFill>
        <p:spPr>
          <a:xfrm>
            <a:off x="1067648" y="2207365"/>
            <a:ext cx="4150466" cy="2877656"/>
          </a:xfrm>
          <a:prstGeom prst="rect">
            <a:avLst/>
          </a:prstGeom>
        </p:spPr>
      </p:pic>
      <p:pic>
        <p:nvPicPr>
          <p:cNvPr id="6" name="Picture 5">
            <a:hlinkClick r:id="rId5" action="ppaction://hlinksldjump"/>
            <a:extLst>
              <a:ext uri="{FF2B5EF4-FFF2-40B4-BE49-F238E27FC236}">
                <a16:creationId xmlns:a16="http://schemas.microsoft.com/office/drawing/2014/main" xmlns="" id="{2A55A3D4-58D0-2440-2267-D4B89EE104B0}"/>
              </a:ext>
            </a:extLst>
          </p:cNvPr>
          <p:cNvPicPr>
            <a:picLocks noChangeAspect="1"/>
          </p:cNvPicPr>
          <p:nvPr/>
        </p:nvPicPr>
        <p:blipFill>
          <a:blip r:embed="rId6"/>
          <a:stretch>
            <a:fillRect/>
          </a:stretch>
        </p:blipFill>
        <p:spPr>
          <a:xfrm>
            <a:off x="13715669" y="1609952"/>
            <a:ext cx="3596952" cy="4072481"/>
          </a:xfrm>
          <a:prstGeom prst="rect">
            <a:avLst/>
          </a:prstGeom>
        </p:spPr>
      </p:pic>
      <p:pic>
        <p:nvPicPr>
          <p:cNvPr id="9" name="Picture 8">
            <a:hlinkClick r:id="rId7" action="ppaction://hlinksldjump"/>
            <a:extLst>
              <a:ext uri="{FF2B5EF4-FFF2-40B4-BE49-F238E27FC236}">
                <a16:creationId xmlns:a16="http://schemas.microsoft.com/office/drawing/2014/main" xmlns="" id="{A788F1E3-77FF-6076-6935-8F77D76A8CD7}"/>
              </a:ext>
            </a:extLst>
          </p:cNvPr>
          <p:cNvPicPr>
            <a:picLocks noChangeAspect="1"/>
          </p:cNvPicPr>
          <p:nvPr/>
        </p:nvPicPr>
        <p:blipFill>
          <a:blip r:embed="rId8"/>
          <a:stretch>
            <a:fillRect/>
          </a:stretch>
        </p:blipFill>
        <p:spPr>
          <a:xfrm>
            <a:off x="919328" y="5860517"/>
            <a:ext cx="4755293" cy="2853176"/>
          </a:xfrm>
          <a:prstGeom prst="rect">
            <a:avLst/>
          </a:prstGeom>
        </p:spPr>
      </p:pic>
      <p:pic>
        <p:nvPicPr>
          <p:cNvPr id="10" name="Picture 9">
            <a:hlinkClick r:id="rId9" action="ppaction://hlinksldjump"/>
            <a:extLst>
              <a:ext uri="{FF2B5EF4-FFF2-40B4-BE49-F238E27FC236}">
                <a16:creationId xmlns:a16="http://schemas.microsoft.com/office/drawing/2014/main" xmlns="" id="{8496083C-68B3-DDA8-F2D7-F4A2A1FB9133}"/>
              </a:ext>
            </a:extLst>
          </p:cNvPr>
          <p:cNvPicPr>
            <a:picLocks noChangeAspect="1"/>
          </p:cNvPicPr>
          <p:nvPr/>
        </p:nvPicPr>
        <p:blipFill>
          <a:blip r:embed="rId10"/>
          <a:stretch>
            <a:fillRect/>
          </a:stretch>
        </p:blipFill>
        <p:spPr>
          <a:xfrm>
            <a:off x="12395366" y="6186231"/>
            <a:ext cx="4487045" cy="3121422"/>
          </a:xfrm>
          <a:prstGeom prst="rect">
            <a:avLst/>
          </a:prstGeom>
        </p:spPr>
      </p:pic>
      <p:pic>
        <p:nvPicPr>
          <p:cNvPr id="11" name="Picture 10">
            <a:hlinkClick r:id="rId11" action="ppaction://hlinksldjump"/>
            <a:extLst>
              <a:ext uri="{FF2B5EF4-FFF2-40B4-BE49-F238E27FC236}">
                <a16:creationId xmlns:a16="http://schemas.microsoft.com/office/drawing/2014/main" xmlns="" id="{8079B3B3-5085-E641-810C-BA4CFEE7E9D3}"/>
              </a:ext>
            </a:extLst>
          </p:cNvPr>
          <p:cNvPicPr>
            <a:picLocks noChangeAspect="1"/>
          </p:cNvPicPr>
          <p:nvPr/>
        </p:nvPicPr>
        <p:blipFill>
          <a:blip r:embed="rId12"/>
          <a:stretch>
            <a:fillRect/>
          </a:stretch>
        </p:blipFill>
        <p:spPr>
          <a:xfrm>
            <a:off x="7000133" y="7746941"/>
            <a:ext cx="3733913" cy="2374224"/>
          </a:xfrm>
          <a:prstGeom prst="rect">
            <a:avLst/>
          </a:prstGeom>
        </p:spPr>
      </p:pic>
      <p:pic>
        <p:nvPicPr>
          <p:cNvPr id="574" name="Picture 573">
            <a:hlinkClick r:id="rId13" action="ppaction://hlinksldjump"/>
            <a:extLst>
              <a:ext uri="{FF2B5EF4-FFF2-40B4-BE49-F238E27FC236}">
                <a16:creationId xmlns:a16="http://schemas.microsoft.com/office/drawing/2014/main" xmlns="" id="{91D3474E-FC59-B305-FDE4-F8E144716902}"/>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792337" y="2072804"/>
            <a:ext cx="7092672" cy="5674137"/>
          </a:xfrm>
          <a:prstGeom prst="rect">
            <a:avLst/>
          </a:prstGeom>
        </p:spPr>
      </p:pic>
      <p:sp>
        <p:nvSpPr>
          <p:cNvPr id="2" name="TextBox 1"/>
          <p:cNvSpPr txBox="1"/>
          <p:nvPr/>
        </p:nvSpPr>
        <p:spPr>
          <a:xfrm>
            <a:off x="4437911" y="966306"/>
            <a:ext cx="11036828" cy="1338828"/>
          </a:xfrm>
          <a:prstGeom prst="rect">
            <a:avLst/>
          </a:prstGeom>
          <a:noFill/>
        </p:spPr>
        <p:txBody>
          <a:bodyPr wrap="square" rtlCol="0">
            <a:spAutoFit/>
          </a:bodyPr>
          <a:lstStyle/>
          <a:p>
            <a:pPr defTabSz="1371600"/>
            <a:r>
              <a:rPr lang="en-US" sz="8100" spc="450" dirty="0">
                <a:solidFill>
                  <a:srgbClr val="FAD4CF">
                    <a:lumMod val="50000"/>
                  </a:srgbClr>
                </a:solidFill>
                <a:latin typeface="#9Slide03 SVNEvery Movie Every " panose="02000500000000000000" pitchFamily="2" charset="0"/>
              </a:rPr>
              <a:t>TIỆM ĐỒ ĂN NHANH</a:t>
            </a:r>
          </a:p>
        </p:txBody>
      </p:sp>
    </p:spTree>
    <p:extLst>
      <p:ext uri="{BB962C8B-B14F-4D97-AF65-F5344CB8AC3E}">
        <p14:creationId xmlns:p14="http://schemas.microsoft.com/office/powerpoint/2010/main" val="88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
                                        </p:tgtEl>
                                        <p:attrNameLst>
                                          <p:attrName>ppt_w</p:attrName>
                                        </p:attrNameLst>
                                      </p:cBhvr>
                                      <p:tavLst>
                                        <p:tav tm="0">
                                          <p:val>
                                            <p:strVal val="ppt_w"/>
                                          </p:val>
                                        </p:tav>
                                        <p:tav tm="100000">
                                          <p:val>
                                            <p:fltVal val="0"/>
                                          </p:val>
                                        </p:tav>
                                      </p:tavLst>
                                    </p:anim>
                                    <p:anim calcmode="lin" valueType="num">
                                      <p:cBhvr>
                                        <p:cTn id="35" dur="500"/>
                                        <p:tgtEl>
                                          <p:spTgt spid="5"/>
                                        </p:tgtEl>
                                        <p:attrNameLst>
                                          <p:attrName>ppt_h</p:attrName>
                                        </p:attrNameLst>
                                      </p:cBhvr>
                                      <p:tavLst>
                                        <p:tav tm="0">
                                          <p:val>
                                            <p:strVal val="ppt_h"/>
                                          </p:val>
                                        </p:tav>
                                        <p:tav tm="100000">
                                          <p:val>
                                            <p:fltVal val="0"/>
                                          </p:val>
                                        </p:tav>
                                      </p:tavLst>
                                    </p:anim>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6"/>
                                        </p:tgtEl>
                                        <p:attrNameLst>
                                          <p:attrName>ppt_w</p:attrName>
                                        </p:attrNameLst>
                                      </p:cBhvr>
                                      <p:tavLst>
                                        <p:tav tm="0">
                                          <p:val>
                                            <p:strVal val="ppt_w"/>
                                          </p:val>
                                        </p:tav>
                                        <p:tav tm="100000">
                                          <p:val>
                                            <p:fltVal val="0"/>
                                          </p:val>
                                        </p:tav>
                                      </p:tavLst>
                                    </p:anim>
                                    <p:anim calcmode="lin" valueType="num">
                                      <p:cBhvr>
                                        <p:cTn id="43" dur="500"/>
                                        <p:tgtEl>
                                          <p:spTgt spid="6"/>
                                        </p:tgtEl>
                                        <p:attrNameLst>
                                          <p:attrName>ppt_h</p:attrName>
                                        </p:attrNameLst>
                                      </p:cBhvr>
                                      <p:tavLst>
                                        <p:tav tm="0">
                                          <p:val>
                                            <p:strVal val="ppt_h"/>
                                          </p:val>
                                        </p:tav>
                                        <p:tav tm="100000">
                                          <p:val>
                                            <p:fltVal val="0"/>
                                          </p:val>
                                        </p:tav>
                                      </p:tavLst>
                                    </p:anim>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1"/>
                                        </p:tgtEl>
                                        <p:attrNameLst>
                                          <p:attrName>ppt_w</p:attrName>
                                        </p:attrNameLst>
                                      </p:cBhvr>
                                      <p:tavLst>
                                        <p:tav tm="0">
                                          <p:val>
                                            <p:strVal val="ppt_w"/>
                                          </p:val>
                                        </p:tav>
                                        <p:tav tm="100000">
                                          <p:val>
                                            <p:fltVal val="0"/>
                                          </p:val>
                                        </p:tav>
                                      </p:tavLst>
                                    </p:anim>
                                    <p:anim calcmode="lin" valueType="num">
                                      <p:cBhvr>
                                        <p:cTn id="51" dur="500"/>
                                        <p:tgtEl>
                                          <p:spTgt spid="11"/>
                                        </p:tgtEl>
                                        <p:attrNameLst>
                                          <p:attrName>ppt_h</p:attrName>
                                        </p:attrNameLst>
                                      </p:cBhvr>
                                      <p:tavLst>
                                        <p:tav tm="0">
                                          <p:val>
                                            <p:strVal val="ppt_h"/>
                                          </p:val>
                                        </p:tav>
                                        <p:tav tm="100000">
                                          <p:val>
                                            <p:fltVal val="0"/>
                                          </p:val>
                                        </p:tav>
                                      </p:tavLst>
                                    </p:anim>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9"/>
                                        </p:tgtEl>
                                        <p:attrNameLst>
                                          <p:attrName>ppt_w</p:attrName>
                                        </p:attrNameLst>
                                      </p:cBhvr>
                                      <p:tavLst>
                                        <p:tav tm="0">
                                          <p:val>
                                            <p:strVal val="ppt_w"/>
                                          </p:val>
                                        </p:tav>
                                        <p:tav tm="100000">
                                          <p:val>
                                            <p:fltVal val="0"/>
                                          </p:val>
                                        </p:tav>
                                      </p:tavLst>
                                    </p:anim>
                                    <p:anim calcmode="lin" valueType="num">
                                      <p:cBhvr>
                                        <p:cTn id="59" dur="500"/>
                                        <p:tgtEl>
                                          <p:spTgt spid="9"/>
                                        </p:tgtEl>
                                        <p:attrNameLst>
                                          <p:attrName>ppt_h</p:attrName>
                                        </p:attrNameLst>
                                      </p:cBhvr>
                                      <p:tavLst>
                                        <p:tav tm="0">
                                          <p:val>
                                            <p:strVal val="ppt_h"/>
                                          </p:val>
                                        </p:tav>
                                        <p:tav tm="100000">
                                          <p:val>
                                            <p:fltVal val="0"/>
                                          </p:val>
                                        </p:tav>
                                      </p:tavLst>
                                    </p:anim>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10"/>
                                        </p:tgtEl>
                                        <p:attrNameLst>
                                          <p:attrName>ppt_w</p:attrName>
                                        </p:attrNameLst>
                                      </p:cBhvr>
                                      <p:tavLst>
                                        <p:tav tm="0">
                                          <p:val>
                                            <p:strVal val="ppt_w"/>
                                          </p:val>
                                        </p:tav>
                                        <p:tav tm="100000">
                                          <p:val>
                                            <p:fltVal val="0"/>
                                          </p:val>
                                        </p:tav>
                                      </p:tavLst>
                                    </p:anim>
                                    <p:anim calcmode="lin" valueType="num">
                                      <p:cBhvr>
                                        <p:cTn id="67" dur="500"/>
                                        <p:tgtEl>
                                          <p:spTgt spid="10"/>
                                        </p:tgtEl>
                                        <p:attrNameLst>
                                          <p:attrName>ppt_h</p:attrName>
                                        </p:attrNameLst>
                                      </p:cBhvr>
                                      <p:tavLst>
                                        <p:tav tm="0">
                                          <p:val>
                                            <p:strVal val="ppt_h"/>
                                          </p:val>
                                        </p:tav>
                                        <p:tav tm="100000">
                                          <p:val>
                                            <p:fltVal val="0"/>
                                          </p:val>
                                        </p:tav>
                                      </p:tavLst>
                                    </p:anim>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
            <a:extLst>
              <a:ext uri="{FF2B5EF4-FFF2-40B4-BE49-F238E27FC236}">
                <a16:creationId xmlns:a16="http://schemas.microsoft.com/office/drawing/2014/main" xmlns="" id="{100FA038-077D-67A7-7A0F-3A9650D33C56}"/>
              </a:ext>
            </a:extLst>
          </p:cNvPr>
          <p:cNvGrpSpPr/>
          <p:nvPr/>
        </p:nvGrpSpPr>
        <p:grpSpPr>
          <a:xfrm>
            <a:off x="388595" y="3555220"/>
            <a:ext cx="8343546" cy="2836976"/>
            <a:chOff x="194297" y="1777609"/>
            <a:chExt cx="4171773" cy="1418488"/>
          </a:xfrm>
        </p:grpSpPr>
        <p:sp>
          <p:nvSpPr>
            <p:cNvPr id="4" name="Google Shape;1182;p42">
              <a:extLst>
                <a:ext uri="{FF2B5EF4-FFF2-40B4-BE49-F238E27FC236}">
                  <a16:creationId xmlns:a16="http://schemas.microsoft.com/office/drawing/2014/main" xmlns="" id="{B4904C06-EF4C-44FC-D985-E69230A637CE}"/>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xmlns="" id="{1977B0F6-A019-915E-0E4B-DB2F364DD52F}"/>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6" name="TextBox 5">
              <a:extLst>
                <a:ext uri="{FF2B5EF4-FFF2-40B4-BE49-F238E27FC236}">
                  <a16:creationId xmlns:a16="http://schemas.microsoft.com/office/drawing/2014/main" xmlns="" id="{781A7CBE-7527-7E3A-1D3B-BA1A628D1E4A}"/>
                </a:ext>
              </a:extLst>
            </p:cNvPr>
            <p:cNvSpPr txBox="1"/>
            <p:nvPr/>
          </p:nvSpPr>
          <p:spPr>
            <a:xfrm>
              <a:off x="1528171" y="2035277"/>
              <a:ext cx="2209415" cy="723339"/>
            </a:xfrm>
            <a:prstGeom prst="rect">
              <a:avLst/>
            </a:prstGeom>
            <a:noFill/>
          </p:spPr>
          <p:txBody>
            <a:bodyPr wrap="square" rtlCol="0">
              <a:spAutoFit/>
            </a:bodyPr>
            <a:lstStyle/>
            <a:p>
              <a:pPr algn="ctr" defTabSz="1828755">
                <a:buClr>
                  <a:srgbClr val="000000"/>
                </a:buClr>
              </a:pPr>
              <a:r>
                <a:rPr lang="en-US" sz="8801" b="1" kern="0" dirty="0" smtClean="0">
                  <a:solidFill>
                    <a:srgbClr val="000000"/>
                  </a:solidFill>
                  <a:latin typeface="UTM Avo" panose="02040603050506020204" pitchFamily="18" charset="0"/>
                  <a:cs typeface="Arial"/>
                  <a:sym typeface="Arial"/>
                </a:rPr>
                <a:t>&lt;</a:t>
              </a:r>
              <a:endParaRPr lang="en-US" sz="8801" b="1" kern="0" dirty="0">
                <a:solidFill>
                  <a:srgbClr val="000000"/>
                </a:solidFill>
                <a:latin typeface="UTM Avo" panose="02040603050506020204" pitchFamily="18" charset="0"/>
                <a:cs typeface="Arial"/>
                <a:sym typeface="Arial"/>
              </a:endParaRPr>
            </a:p>
          </p:txBody>
        </p:sp>
      </p:grpSp>
      <p:grpSp>
        <p:nvGrpSpPr>
          <p:cNvPr id="7" name="B">
            <a:extLst>
              <a:ext uri="{FF2B5EF4-FFF2-40B4-BE49-F238E27FC236}">
                <a16:creationId xmlns:a16="http://schemas.microsoft.com/office/drawing/2014/main" xmlns="" id="{BA7D38B5-FE67-E36E-005A-11EEFF081E97}"/>
              </a:ext>
            </a:extLst>
          </p:cNvPr>
          <p:cNvGrpSpPr/>
          <p:nvPr/>
        </p:nvGrpSpPr>
        <p:grpSpPr>
          <a:xfrm>
            <a:off x="9516350" y="3422805"/>
            <a:ext cx="8260680" cy="3138450"/>
            <a:chOff x="4784856" y="1835734"/>
            <a:chExt cx="4130340" cy="1569225"/>
          </a:xfrm>
        </p:grpSpPr>
        <p:grpSp>
          <p:nvGrpSpPr>
            <p:cNvPr id="8" name="Group 7">
              <a:extLst>
                <a:ext uri="{FF2B5EF4-FFF2-40B4-BE49-F238E27FC236}">
                  <a16:creationId xmlns:a16="http://schemas.microsoft.com/office/drawing/2014/main" xmlns="" id="{9063C09E-A9B5-43E6-828F-4DF40D4C6148}"/>
                </a:ext>
              </a:extLst>
            </p:cNvPr>
            <p:cNvGrpSpPr/>
            <p:nvPr/>
          </p:nvGrpSpPr>
          <p:grpSpPr>
            <a:xfrm>
              <a:off x="5175830" y="1920853"/>
              <a:ext cx="3739366" cy="1198708"/>
              <a:chOff x="5023430" y="1768453"/>
              <a:chExt cx="3739366" cy="1198708"/>
            </a:xfrm>
          </p:grpSpPr>
          <p:sp>
            <p:nvSpPr>
              <p:cNvPr id="10" name="Google Shape;1182;p42">
                <a:extLst>
                  <a:ext uri="{FF2B5EF4-FFF2-40B4-BE49-F238E27FC236}">
                    <a16:creationId xmlns:a16="http://schemas.microsoft.com/office/drawing/2014/main" xmlns="" id="{DAB5D886-05AB-26A8-26E2-DD1C420F2F33}"/>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xmlns="" id="{4A3E6116-F297-8401-838D-C8EB1DFBD34F}"/>
                  </a:ext>
                </a:extLst>
              </p:cNvPr>
              <p:cNvSpPr txBox="1"/>
              <p:nvPr/>
            </p:nvSpPr>
            <p:spPr>
              <a:xfrm>
                <a:off x="5774296" y="1992199"/>
                <a:ext cx="2209415" cy="723339"/>
              </a:xfrm>
              <a:prstGeom prst="rect">
                <a:avLst/>
              </a:prstGeom>
              <a:noFill/>
            </p:spPr>
            <p:txBody>
              <a:bodyPr wrap="square" rtlCol="0">
                <a:spAutoFit/>
              </a:bodyPr>
              <a:lstStyle/>
              <a:p>
                <a:pPr algn="ctr" defTabSz="1828755">
                  <a:buClr>
                    <a:srgbClr val="000000"/>
                  </a:buClr>
                </a:pPr>
                <a:r>
                  <a:rPr lang="en-US" sz="8801" b="1" kern="0" dirty="0" smtClean="0">
                    <a:solidFill>
                      <a:srgbClr val="000000"/>
                    </a:solidFill>
                    <a:latin typeface="UTM Avo" panose="02040603050506020204" pitchFamily="18" charset="0"/>
                    <a:cs typeface="Arial"/>
                    <a:sym typeface="Arial"/>
                  </a:rPr>
                  <a:t>=</a:t>
                </a:r>
                <a:endParaRPr lang="en-US" sz="8801" b="1" kern="0" dirty="0">
                  <a:solidFill>
                    <a:srgbClr val="000000"/>
                  </a:solidFill>
                  <a:latin typeface="UTM Avo" panose="02040603050506020204" pitchFamily="18" charset="0"/>
                  <a:cs typeface="Arial"/>
                  <a:sym typeface="Arial"/>
                </a:endParaRPr>
              </a:p>
            </p:txBody>
          </p:sp>
        </p:grpSp>
        <p:pic>
          <p:nvPicPr>
            <p:cNvPr id="9" name="Picture 8">
              <a:extLst>
                <a:ext uri="{FF2B5EF4-FFF2-40B4-BE49-F238E27FC236}">
                  <a16:creationId xmlns:a16="http://schemas.microsoft.com/office/drawing/2014/main" xmlns="" id="{8495E36E-F513-ADD5-00D4-4425EC4D5A15}"/>
                </a:ext>
              </a:extLst>
            </p:cNvPr>
            <p:cNvPicPr>
              <a:picLocks noChangeAspect="1"/>
            </p:cNvPicPr>
            <p:nvPr/>
          </p:nvPicPr>
          <p:blipFill>
            <a:blip r:embed="rId8"/>
            <a:stretch>
              <a:fillRect/>
            </a:stretch>
          </p:blipFill>
          <p:spPr>
            <a:xfrm>
              <a:off x="4784856" y="1835734"/>
              <a:ext cx="1188199" cy="1569225"/>
            </a:xfrm>
            <a:prstGeom prst="rect">
              <a:avLst/>
            </a:prstGeom>
          </p:spPr>
        </p:pic>
      </p:grpSp>
      <p:grpSp>
        <p:nvGrpSpPr>
          <p:cNvPr id="12" name="C">
            <a:extLst>
              <a:ext uri="{FF2B5EF4-FFF2-40B4-BE49-F238E27FC236}">
                <a16:creationId xmlns:a16="http://schemas.microsoft.com/office/drawing/2014/main" xmlns="" id="{1C89DB19-33AD-B4B3-CD0D-2CB96072B02C}"/>
              </a:ext>
            </a:extLst>
          </p:cNvPr>
          <p:cNvGrpSpPr/>
          <p:nvPr/>
        </p:nvGrpSpPr>
        <p:grpSpPr>
          <a:xfrm>
            <a:off x="5101293" y="6636924"/>
            <a:ext cx="8415834" cy="3095634"/>
            <a:chOff x="232815" y="3341685"/>
            <a:chExt cx="4207917" cy="1547817"/>
          </a:xfrm>
        </p:grpSpPr>
        <p:grpSp>
          <p:nvGrpSpPr>
            <p:cNvPr id="13" name="Group 12">
              <a:extLst>
                <a:ext uri="{FF2B5EF4-FFF2-40B4-BE49-F238E27FC236}">
                  <a16:creationId xmlns:a16="http://schemas.microsoft.com/office/drawing/2014/main" xmlns="" id="{9626938A-9675-7603-28A2-A1EDB1FC2F90}"/>
                </a:ext>
              </a:extLst>
            </p:cNvPr>
            <p:cNvGrpSpPr/>
            <p:nvPr/>
          </p:nvGrpSpPr>
          <p:grpSpPr>
            <a:xfrm>
              <a:off x="701366" y="3387687"/>
              <a:ext cx="3739366" cy="1198708"/>
              <a:chOff x="5023430" y="1768453"/>
              <a:chExt cx="3739366" cy="1198708"/>
            </a:xfrm>
          </p:grpSpPr>
          <p:sp>
            <p:nvSpPr>
              <p:cNvPr id="15" name="Google Shape;1182;p42">
                <a:extLst>
                  <a:ext uri="{FF2B5EF4-FFF2-40B4-BE49-F238E27FC236}">
                    <a16:creationId xmlns:a16="http://schemas.microsoft.com/office/drawing/2014/main" xmlns="" id="{51876593-8B64-1FD9-C4EB-CA5334A8B78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xmlns="" id="{96C6FB73-F489-A40D-8F1D-BE14FBAE218C}"/>
                  </a:ext>
                </a:extLst>
              </p:cNvPr>
              <p:cNvSpPr txBox="1"/>
              <p:nvPr/>
            </p:nvSpPr>
            <p:spPr>
              <a:xfrm>
                <a:off x="5395302" y="2053851"/>
                <a:ext cx="2961644" cy="723275"/>
              </a:xfrm>
              <a:prstGeom prst="rect">
                <a:avLst/>
              </a:prstGeom>
              <a:noFill/>
            </p:spPr>
            <p:txBody>
              <a:bodyPr wrap="square" rtlCol="0">
                <a:spAutoFit/>
              </a:bodyPr>
              <a:lstStyle/>
              <a:p>
                <a:pPr algn="ctr" defTabSz="1828755">
                  <a:buClr>
                    <a:srgbClr val="000000"/>
                  </a:buClr>
                </a:pPr>
                <a:r>
                  <a:rPr lang="en-US" sz="8800" b="1" kern="0" dirty="0" smtClean="0">
                    <a:solidFill>
                      <a:srgbClr val="000000"/>
                    </a:solidFill>
                    <a:latin typeface="UTM Avo" panose="02040603050506020204" pitchFamily="18" charset="0"/>
                    <a:cs typeface="Arial"/>
                    <a:sym typeface="Arial"/>
                  </a:rPr>
                  <a:t>&gt;</a:t>
                </a:r>
                <a:endParaRPr lang="en-US" sz="8800" b="1" kern="0" dirty="0">
                  <a:solidFill>
                    <a:srgbClr val="000000"/>
                  </a:solidFill>
                  <a:latin typeface="UTM Avo" panose="02040603050506020204" pitchFamily="18" charset="0"/>
                  <a:cs typeface="Arial"/>
                  <a:sym typeface="Arial"/>
                </a:endParaRPr>
              </a:p>
            </p:txBody>
          </p:sp>
        </p:grpSp>
        <p:pic>
          <p:nvPicPr>
            <p:cNvPr id="14" name="Picture 13">
              <a:extLst>
                <a:ext uri="{FF2B5EF4-FFF2-40B4-BE49-F238E27FC236}">
                  <a16:creationId xmlns:a16="http://schemas.microsoft.com/office/drawing/2014/main" xmlns="" id="{098579DF-F208-3CE8-EDE7-B56850D0987F}"/>
                </a:ext>
              </a:extLst>
            </p:cNvPr>
            <p:cNvPicPr>
              <a:picLocks noChangeAspect="1"/>
            </p:cNvPicPr>
            <p:nvPr/>
          </p:nvPicPr>
          <p:blipFill>
            <a:blip r:embed="rId9"/>
            <a:stretch>
              <a:fillRect/>
            </a:stretch>
          </p:blipFill>
          <p:spPr>
            <a:xfrm>
              <a:off x="232815" y="3341685"/>
              <a:ext cx="1171989" cy="1547817"/>
            </a:xfrm>
            <a:prstGeom prst="rect">
              <a:avLst/>
            </a:prstGeom>
          </p:spPr>
        </p:pic>
      </p:grpSp>
      <p:sp>
        <p:nvSpPr>
          <p:cNvPr id="22" name="Multiplication Sign 21">
            <a:extLst>
              <a:ext uri="{FF2B5EF4-FFF2-40B4-BE49-F238E27FC236}">
                <a16:creationId xmlns:a16="http://schemas.microsoft.com/office/drawing/2014/main" xmlns="" id="{463A3B68-F785-3601-04F4-6E104554C553}"/>
              </a:ext>
            </a:extLst>
          </p:cNvPr>
          <p:cNvSpPr/>
          <p:nvPr/>
        </p:nvSpPr>
        <p:spPr>
          <a:xfrm>
            <a:off x="15009144" y="3745961"/>
            <a:ext cx="2604264" cy="2244498"/>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24" name="Multiplication Sign 23">
            <a:extLst>
              <a:ext uri="{FF2B5EF4-FFF2-40B4-BE49-F238E27FC236}">
                <a16:creationId xmlns:a16="http://schemas.microsoft.com/office/drawing/2014/main" xmlns="" id="{ABBAE87F-0486-5D5D-CB85-744B12DC658F}"/>
              </a:ext>
            </a:extLst>
          </p:cNvPr>
          <p:cNvSpPr/>
          <p:nvPr/>
        </p:nvSpPr>
        <p:spPr>
          <a:xfrm>
            <a:off x="6908101" y="3651803"/>
            <a:ext cx="2505632" cy="2397416"/>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25" name="Heart 24">
            <a:extLst>
              <a:ext uri="{FF2B5EF4-FFF2-40B4-BE49-F238E27FC236}">
                <a16:creationId xmlns:a16="http://schemas.microsoft.com/office/drawing/2014/main" xmlns="" id="{896BF6AE-D0FD-7E79-8BCD-E643AA552C13}"/>
              </a:ext>
            </a:extLst>
          </p:cNvPr>
          <p:cNvSpPr/>
          <p:nvPr/>
        </p:nvSpPr>
        <p:spPr>
          <a:xfrm>
            <a:off x="12128657" y="6924419"/>
            <a:ext cx="2235900" cy="2009309"/>
          </a:xfrm>
          <a:prstGeom prst="hear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dirty="0">
              <a:solidFill>
                <a:srgbClr val="FFFFFF"/>
              </a:solidFill>
              <a:latin typeface="Arial"/>
              <a:sym typeface="Arial"/>
            </a:endParaRPr>
          </a:p>
        </p:txBody>
      </p:sp>
      <p:pic>
        <p:nvPicPr>
          <p:cNvPr id="26" name="Tiếng nhạc sai">
            <a:hlinkClick r:id="" action="ppaction://media"/>
            <a:extLst>
              <a:ext uri="{FF2B5EF4-FFF2-40B4-BE49-F238E27FC236}">
                <a16:creationId xmlns:a16="http://schemas.microsoft.com/office/drawing/2014/main" xmlns="" id="{20F3AE3F-E2DF-06FB-3D46-98F6B9C424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763580" y="561810"/>
            <a:ext cx="1867920" cy="1867920"/>
          </a:xfrm>
          <a:prstGeom prst="rect">
            <a:avLst/>
          </a:prstGeom>
        </p:spPr>
      </p:pic>
      <p:pic>
        <p:nvPicPr>
          <p:cNvPr id="27" name="Tiếng nhạc sai">
            <a:hlinkClick r:id="" action="ppaction://media"/>
            <a:extLst>
              <a:ext uri="{FF2B5EF4-FFF2-40B4-BE49-F238E27FC236}">
                <a16:creationId xmlns:a16="http://schemas.microsoft.com/office/drawing/2014/main" xmlns="" id="{5181936C-19BA-3667-2DDC-90F023BEA2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779126" y="2809154"/>
            <a:ext cx="1867920" cy="1867920"/>
          </a:xfrm>
          <a:prstGeom prst="rect">
            <a:avLst/>
          </a:prstGeom>
        </p:spPr>
      </p:pic>
      <p:pic>
        <p:nvPicPr>
          <p:cNvPr id="28" name="Tiếng nhạc sai">
            <a:hlinkClick r:id="" action="ppaction://media"/>
            <a:extLst>
              <a:ext uri="{FF2B5EF4-FFF2-40B4-BE49-F238E27FC236}">
                <a16:creationId xmlns:a16="http://schemas.microsoft.com/office/drawing/2014/main" xmlns="" id="{060B3E72-4C95-CDD2-D7CE-5E4FC3CD74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81390" y="5056499"/>
            <a:ext cx="1867920" cy="1867920"/>
          </a:xfrm>
          <a:prstGeom prst="rect">
            <a:avLst/>
          </a:prstGeom>
        </p:spPr>
      </p:pic>
      <p:pic>
        <p:nvPicPr>
          <p:cNvPr id="29" name="Tieng-tinh-tinh-www_nhacchuongvui_com">
            <a:hlinkClick r:id="" action="ppaction://media"/>
            <a:extLst>
              <a:ext uri="{FF2B5EF4-FFF2-40B4-BE49-F238E27FC236}">
                <a16:creationId xmlns:a16="http://schemas.microsoft.com/office/drawing/2014/main" xmlns="" id="{1AF1596C-248F-42C8-EE36-37ECA1E9DB5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8824255" y="7875013"/>
            <a:ext cx="2505632" cy="2505632"/>
          </a:xfrm>
          <a:prstGeom prst="rect">
            <a:avLst/>
          </a:prstGeom>
        </p:spPr>
      </p:pic>
      <p:grpSp>
        <p:nvGrpSpPr>
          <p:cNvPr id="38" name="Group 37">
            <a:extLst>
              <a:ext uri="{FF2B5EF4-FFF2-40B4-BE49-F238E27FC236}">
                <a16:creationId xmlns:a16="http://schemas.microsoft.com/office/drawing/2014/main" xmlns="" id="{B7556BA4-9A17-9D81-49AC-53F478D0B99B}"/>
              </a:ext>
            </a:extLst>
          </p:cNvPr>
          <p:cNvGrpSpPr/>
          <p:nvPr/>
        </p:nvGrpSpPr>
        <p:grpSpPr>
          <a:xfrm>
            <a:off x="367156" y="236983"/>
            <a:ext cx="17721476" cy="3106992"/>
            <a:chOff x="183577" y="118491"/>
            <a:chExt cx="8860738" cy="1553496"/>
          </a:xfrm>
        </p:grpSpPr>
        <p:grpSp>
          <p:nvGrpSpPr>
            <p:cNvPr id="31" name="Group 30">
              <a:extLst>
                <a:ext uri="{FF2B5EF4-FFF2-40B4-BE49-F238E27FC236}">
                  <a16:creationId xmlns:a16="http://schemas.microsoft.com/office/drawing/2014/main" xmlns="" id="{2EB5A7C0-2EAA-D0B5-204E-A1F503FC01DF}"/>
                </a:ext>
              </a:extLst>
            </p:cNvPr>
            <p:cNvGrpSpPr/>
            <p:nvPr/>
          </p:nvGrpSpPr>
          <p:grpSpPr>
            <a:xfrm>
              <a:off x="472035" y="118491"/>
              <a:ext cx="8572280" cy="1553496"/>
              <a:chOff x="335021" y="23792"/>
              <a:chExt cx="8572280" cy="1553496"/>
            </a:xfrm>
          </p:grpSpPr>
          <p:grpSp>
            <p:nvGrpSpPr>
              <p:cNvPr id="33" name="Group 32">
                <a:extLst>
                  <a:ext uri="{FF2B5EF4-FFF2-40B4-BE49-F238E27FC236}">
                    <a16:creationId xmlns:a16="http://schemas.microsoft.com/office/drawing/2014/main" xmlns="" id="{23238C2F-57AE-965F-1EF3-C03B5E056F1F}"/>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xmlns="" id="{EE8F448B-EB5B-94DA-C012-0127D2787B1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36" name="Rectangle 35">
                  <a:extLst>
                    <a:ext uri="{FF2B5EF4-FFF2-40B4-BE49-F238E27FC236}">
                      <a16:creationId xmlns:a16="http://schemas.microsoft.com/office/drawing/2014/main" xmlns="" id="{F4A48DE6-994B-E634-FAB5-843D19DC0DF0}"/>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xmlns="" id="{E8DBEAB0-948F-9EED-3662-1F00C434F7CC}"/>
                      </a:ext>
                    </a:extLst>
                  </p:cNvPr>
                  <p:cNvSpPr txBox="1"/>
                  <p:nvPr/>
                </p:nvSpPr>
                <p:spPr>
                  <a:xfrm>
                    <a:off x="1642117" y="182606"/>
                    <a:ext cx="6740034" cy="1242296"/>
                  </a:xfrm>
                  <a:prstGeom prst="rect">
                    <a:avLst/>
                  </a:prstGeom>
                  <a:noFill/>
                </p:spPr>
                <p:txBody>
                  <a:bodyPr wrap="square" rtlCol="0">
                    <a:spAutoFit/>
                  </a:bodyPr>
                  <a:lstStyle/>
                  <a:p>
                    <a:pPr algn="ctr" defTabSz="1828755">
                      <a:buClr>
                        <a:srgbClr val="000000"/>
                      </a:buClr>
                    </a:pPr>
                    <a:r>
                      <a:rPr lang="en-US" sz="5400" b="1" kern="0" dirty="0" smtClean="0">
                        <a:solidFill>
                          <a:srgbClr val="FAD4CF">
                            <a:lumMod val="50000"/>
                          </a:srgbClr>
                        </a:solidFill>
                        <a:latin typeface="UTM Avo" panose="02040603050506020204" pitchFamily="18" charset="0"/>
                        <a:cs typeface="Arial"/>
                        <a:sym typeface="Arial"/>
                      </a:rPr>
                      <a:t>So </a:t>
                    </a:r>
                    <a:r>
                      <a:rPr lang="en-US" sz="5400" b="1" kern="0" dirty="0" err="1" smtClean="0">
                        <a:solidFill>
                          <a:srgbClr val="FAD4CF">
                            <a:lumMod val="50000"/>
                          </a:srgbClr>
                        </a:solidFill>
                        <a:latin typeface="UTM Avo" panose="02040603050506020204" pitchFamily="18" charset="0"/>
                        <a:cs typeface="Arial"/>
                        <a:sym typeface="Arial"/>
                      </a:rPr>
                      <a:t>sánh</a:t>
                    </a:r>
                    <a:r>
                      <a:rPr lang="en-US" sz="5400" b="1" kern="0" dirty="0" smtClean="0">
                        <a:solidFill>
                          <a:srgbClr val="FAD4CF">
                            <a:lumMod val="50000"/>
                          </a:srgbClr>
                        </a:solidFill>
                        <a:latin typeface="UTM Avo" panose="02040603050506020204" pitchFamily="18" charset="0"/>
                        <a:cs typeface="Arial"/>
                        <a:sym typeface="Arial"/>
                      </a:rPr>
                      <a:t> </a:t>
                    </a:r>
                    <a:r>
                      <a:rPr lang="en-US" sz="5400" b="1" kern="0" dirty="0" err="1" smtClean="0">
                        <a:solidFill>
                          <a:srgbClr val="FAD4CF">
                            <a:lumMod val="50000"/>
                          </a:srgbClr>
                        </a:solidFill>
                        <a:latin typeface="UTM Avo" panose="02040603050506020204" pitchFamily="18" charset="0"/>
                        <a:cs typeface="Arial"/>
                        <a:sym typeface="Arial"/>
                      </a:rPr>
                      <a:t>phân</a:t>
                    </a:r>
                    <a:r>
                      <a:rPr lang="en-US" sz="5400" b="1" kern="0" dirty="0" smtClean="0">
                        <a:solidFill>
                          <a:srgbClr val="FAD4CF">
                            <a:lumMod val="50000"/>
                          </a:srgbClr>
                        </a:solidFill>
                        <a:latin typeface="UTM Avo" panose="02040603050506020204" pitchFamily="18" charset="0"/>
                        <a:cs typeface="Arial"/>
                        <a:sym typeface="Arial"/>
                      </a:rPr>
                      <a:t> </a:t>
                    </a:r>
                    <a:r>
                      <a:rPr lang="en-US" sz="5400" b="1" kern="0" dirty="0" err="1" smtClean="0">
                        <a:solidFill>
                          <a:srgbClr val="FAD4CF">
                            <a:lumMod val="50000"/>
                          </a:srgbClr>
                        </a:solidFill>
                        <a:latin typeface="UTM Avo" panose="02040603050506020204" pitchFamily="18" charset="0"/>
                        <a:cs typeface="Arial"/>
                        <a:sym typeface="Arial"/>
                      </a:rPr>
                      <a:t>số</a:t>
                    </a:r>
                    <a:r>
                      <a:rPr lang="en-US" sz="5400" b="1" kern="0" dirty="0" smtClean="0">
                        <a:solidFill>
                          <a:srgbClr val="FAD4CF">
                            <a:lumMod val="50000"/>
                          </a:srgbClr>
                        </a:solidFill>
                        <a:latin typeface="UTM Avo" panose="02040603050506020204" pitchFamily="18" charset="0"/>
                        <a:cs typeface="Arial"/>
                        <a:sym typeface="Arial"/>
                      </a:rPr>
                      <a:t>:</a:t>
                    </a:r>
                  </a:p>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5400" b="1" i="1" kern="0" smtClean="0">
                                  <a:solidFill>
                                    <a:srgbClr val="FAD4CF">
                                      <a:lumMod val="50000"/>
                                    </a:srgbClr>
                                  </a:solidFill>
                                  <a:latin typeface="Cambria Math" panose="02040503050406030204" pitchFamily="18" charset="0"/>
                                  <a:cs typeface="Arial"/>
                                  <a:sym typeface="Arial"/>
                                </a:rPr>
                              </m:ctrlPr>
                            </m:fPr>
                            <m:num>
                              <m:r>
                                <a:rPr lang="en-US" sz="5400" b="1" i="1" kern="0" smtClean="0">
                                  <a:solidFill>
                                    <a:srgbClr val="FAD4CF">
                                      <a:lumMod val="50000"/>
                                    </a:srgbClr>
                                  </a:solidFill>
                                  <a:latin typeface="Cambria Math" panose="02040503050406030204" pitchFamily="18" charset="0"/>
                                  <a:cs typeface="Arial"/>
                                  <a:sym typeface="Arial"/>
                                </a:rPr>
                                <m:t>𝟑</m:t>
                              </m:r>
                            </m:num>
                            <m:den>
                              <m:r>
                                <a:rPr lang="en-US" sz="5400" b="1" i="1" kern="0" smtClean="0">
                                  <a:solidFill>
                                    <a:srgbClr val="FAD4CF">
                                      <a:lumMod val="50000"/>
                                    </a:srgbClr>
                                  </a:solidFill>
                                  <a:latin typeface="Cambria Math" panose="02040503050406030204" pitchFamily="18" charset="0"/>
                                  <a:cs typeface="Arial"/>
                                  <a:sym typeface="Arial"/>
                                </a:rPr>
                                <m:t>𝟓</m:t>
                              </m:r>
                            </m:den>
                          </m:f>
                          <m:r>
                            <a:rPr lang="en-US" sz="5400" b="1" i="1" kern="0" smtClean="0">
                              <a:solidFill>
                                <a:srgbClr val="FAD4CF">
                                  <a:lumMod val="50000"/>
                                </a:srgbClr>
                              </a:solidFill>
                              <a:latin typeface="Cambria Math" panose="02040503050406030204" pitchFamily="18" charset="0"/>
                              <a:cs typeface="Arial"/>
                              <a:sym typeface="Arial"/>
                            </a:rPr>
                            <m:t> … </m:t>
                          </m:r>
                          <m:f>
                            <m:fPr>
                              <m:ctrlPr>
                                <a:rPr lang="en-US" sz="5400" b="1" i="1" kern="0" smtClean="0">
                                  <a:solidFill>
                                    <a:srgbClr val="FAD4CF">
                                      <a:lumMod val="50000"/>
                                    </a:srgbClr>
                                  </a:solidFill>
                                  <a:latin typeface="Cambria Math" panose="02040503050406030204" pitchFamily="18" charset="0"/>
                                  <a:cs typeface="Arial"/>
                                  <a:sym typeface="Arial"/>
                                </a:rPr>
                              </m:ctrlPr>
                            </m:fPr>
                            <m:num>
                              <m:r>
                                <a:rPr lang="en-US" sz="5400" b="1" i="1" kern="0" smtClean="0">
                                  <a:solidFill>
                                    <a:srgbClr val="FAD4CF">
                                      <a:lumMod val="50000"/>
                                    </a:srgbClr>
                                  </a:solidFill>
                                  <a:latin typeface="Cambria Math" panose="02040503050406030204" pitchFamily="18" charset="0"/>
                                  <a:cs typeface="Arial"/>
                                  <a:sym typeface="Arial"/>
                                </a:rPr>
                                <m:t>𝟑</m:t>
                              </m:r>
                            </m:num>
                            <m:den>
                              <m:r>
                                <a:rPr lang="en-US" sz="5400" b="1" i="1" kern="0" smtClean="0">
                                  <a:solidFill>
                                    <a:srgbClr val="FAD4CF">
                                      <a:lumMod val="50000"/>
                                    </a:srgbClr>
                                  </a:solidFill>
                                  <a:latin typeface="Cambria Math" panose="02040503050406030204" pitchFamily="18" charset="0"/>
                                  <a:cs typeface="Arial"/>
                                  <a:sym typeface="Arial"/>
                                </a:rPr>
                                <m:t>𝟏𝟎</m:t>
                              </m:r>
                            </m:den>
                          </m:f>
                        </m:oMath>
                      </m:oMathPara>
                    </a14:m>
                    <a:endParaRPr lang="en-US" sz="5400" b="1" kern="0" dirty="0">
                      <a:solidFill>
                        <a:srgbClr val="FAD4CF">
                          <a:lumMod val="50000"/>
                        </a:srgbClr>
                      </a:solidFill>
                      <a:latin typeface="UTM Avo" panose="02040603050506020204" pitchFamily="18" charset="0"/>
                      <a:cs typeface="Arial"/>
                      <a:sym typeface="Arial"/>
                    </a:endParaRPr>
                  </a:p>
                </p:txBody>
              </p:sp>
            </mc:Choice>
            <mc:Fallback xmlns="">
              <p:sp>
                <p:nvSpPr>
                  <p:cNvPr id="34" name="TextBox 33">
                    <a:extLst>
                      <a:ext uri="{FF2B5EF4-FFF2-40B4-BE49-F238E27FC236}">
                        <a16:creationId xmlns:a16="http://schemas.microsoft.com/office/drawing/2014/main" id="{E8DBEAB0-948F-9EED-3662-1F00C434F7CC}"/>
                      </a:ext>
                    </a:extLst>
                  </p:cNvPr>
                  <p:cNvSpPr txBox="1">
                    <a:spLocks noRot="1" noChangeAspect="1" noMove="1" noResize="1" noEditPoints="1" noAdjustHandles="1" noChangeArrowheads="1" noChangeShapeType="1" noTextEdit="1"/>
                  </p:cNvSpPr>
                  <p:nvPr/>
                </p:nvSpPr>
                <p:spPr>
                  <a:xfrm>
                    <a:off x="1642117" y="182606"/>
                    <a:ext cx="6740034" cy="1242296"/>
                  </a:xfrm>
                  <a:prstGeom prst="rect">
                    <a:avLst/>
                  </a:prstGeom>
                  <a:blipFill>
                    <a:blip r:embed="rId11"/>
                    <a:stretch>
                      <a:fillRect t="-6618"/>
                    </a:stretch>
                  </a:blipFill>
                </p:spPr>
                <p:txBody>
                  <a:bodyPr/>
                  <a:lstStyle/>
                  <a:p>
                    <a:r>
                      <a:rPr lang="en-US">
                        <a:noFill/>
                      </a:rPr>
                      <a:t> </a:t>
                    </a:r>
                  </a:p>
                </p:txBody>
              </p:sp>
            </mc:Fallback>
          </mc:AlternateContent>
        </p:grpSp>
        <p:pic>
          <p:nvPicPr>
            <p:cNvPr id="37" name="Picture 36">
              <a:hlinkClick r:id="" action="ppaction://noaction"/>
              <a:extLst>
                <a:ext uri="{FF2B5EF4-FFF2-40B4-BE49-F238E27FC236}">
                  <a16:creationId xmlns:a16="http://schemas.microsoft.com/office/drawing/2014/main" xmlns="" id="{012B11CA-BB00-EC32-DBA1-AFFDE03302A7}"/>
                </a:ext>
              </a:extLst>
            </p:cNvPr>
            <p:cNvPicPr>
              <a:picLocks noChangeAspect="1"/>
            </p:cNvPicPr>
            <p:nvPr/>
          </p:nvPicPr>
          <p:blipFill>
            <a:blip r:embed="rId12"/>
            <a:stretch>
              <a:fillRect/>
            </a:stretch>
          </p:blipFill>
          <p:spPr>
            <a:xfrm>
              <a:off x="183577" y="413807"/>
              <a:ext cx="1866956" cy="1187112"/>
            </a:xfrm>
            <a:prstGeom prst="rect">
              <a:avLst/>
            </a:prstGeom>
          </p:spPr>
        </p:pic>
      </p:grpSp>
      <p:pic>
        <p:nvPicPr>
          <p:cNvPr id="2" name="Picture 1">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7267" l="10000" r="94876"/>
                    </a14:imgEffect>
                  </a14:imgLayer>
                </a14:imgProps>
              </a:ext>
              <a:ext uri="{28A0092B-C50C-407E-A947-70E740481C1C}">
                <a14:useLocalDpi xmlns:a14="http://schemas.microsoft.com/office/drawing/2010/main" val="0"/>
              </a:ext>
            </a:extLst>
          </a:blip>
          <a:srcRect l="54371" t="28344" r="6639" b="11222"/>
          <a:stretch/>
        </p:blipFill>
        <p:spPr>
          <a:xfrm>
            <a:off x="15878288" y="884239"/>
            <a:ext cx="2441250" cy="2346383"/>
          </a:xfrm>
          <a:prstGeom prst="rect">
            <a:avLst/>
          </a:prstGeom>
        </p:spPr>
      </p:pic>
    </p:spTree>
    <p:extLst>
      <p:ext uri="{BB962C8B-B14F-4D97-AF65-F5344CB8AC3E}">
        <p14:creationId xmlns:p14="http://schemas.microsoft.com/office/powerpoint/2010/main" val="163161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 presetClass="mediacall" presetSubtype="0" fill="hold" nodeType="withEffect">
                                  <p:stCondLst>
                                    <p:cond delay="0"/>
                                  </p:stCondLst>
                                  <p:childTnLst>
                                    <p:cmd type="call" cmd="playFrom(0.0)">
                                      <p:cBhvr>
                                        <p:cTn id="19" dur="512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5120" fill="hold"/>
                                        <p:tgtEl>
                                          <p:spTgt spid="27"/>
                                        </p:tgtEl>
                                      </p:cBhvr>
                                    </p:cmd>
                                  </p:childTnLst>
                                </p:cTn>
                              </p:par>
                            </p:childTnLst>
                          </p:cTn>
                        </p:par>
                        <p:par>
                          <p:cTn id="30" fill="hold">
                            <p:stCondLst>
                              <p:cond delay="5120"/>
                            </p:stCondLst>
                            <p:childTnLst>
                              <p:par>
                                <p:cTn id="31" presetID="53" presetClass="exit" presetSubtype="32" fill="hold" nodeType="afterEffect">
                                  <p:stCondLst>
                                    <p:cond delay="0"/>
                                  </p:stCondLst>
                                  <p:childTnLst>
                                    <p:anim calcmode="lin" valueType="num">
                                      <p:cBhvr>
                                        <p:cTn id="32" dur="500"/>
                                        <p:tgtEl>
                                          <p:spTgt spid="3"/>
                                        </p:tgtEl>
                                        <p:attrNameLst>
                                          <p:attrName>ppt_w</p:attrName>
                                        </p:attrNameLst>
                                      </p:cBhvr>
                                      <p:tavLst>
                                        <p:tav tm="0">
                                          <p:val>
                                            <p:strVal val="ppt_w"/>
                                          </p:val>
                                        </p:tav>
                                        <p:tav tm="100000">
                                          <p:val>
                                            <p:fltVal val="0"/>
                                          </p:val>
                                        </p:tav>
                                      </p:tavLst>
                                    </p:anim>
                                    <p:anim calcmode="lin" valueType="num">
                                      <p:cBhvr>
                                        <p:cTn id="33" dur="500"/>
                                        <p:tgtEl>
                                          <p:spTgt spid="3"/>
                                        </p:tgtEl>
                                        <p:attrNameLst>
                                          <p:attrName>ppt_h</p:attrName>
                                        </p:attrNameLst>
                                      </p:cBhvr>
                                      <p:tavLst>
                                        <p:tav tm="0">
                                          <p:val>
                                            <p:strVal val="ppt_h"/>
                                          </p:val>
                                        </p:tav>
                                        <p:tav tm="100000">
                                          <p:val>
                                            <p:fltVal val="0"/>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1" presetClass="mediacall" presetSubtype="0" fill="hold" nodeType="withEffect">
                                  <p:stCondLst>
                                    <p:cond delay="0"/>
                                  </p:stCondLst>
                                  <p:childTnLst>
                                    <p:cmd type="call" cmd="playFrom(0.0)">
                                      <p:cBhvr>
                                        <p:cTn id="45" dur="5120" fill="hold"/>
                                        <p:tgtEl>
                                          <p:spTgt spid="28"/>
                                        </p:tgtEl>
                                      </p:cBhvr>
                                    </p:cmd>
                                  </p:childTnLst>
                                </p:cTn>
                              </p:par>
                            </p:childTnLst>
                          </p:cTn>
                        </p:par>
                        <p:par>
                          <p:cTn id="46" fill="hold">
                            <p:stCondLst>
                              <p:cond delay="5120"/>
                            </p:stCondLst>
                            <p:childTnLst>
                              <p:par>
                                <p:cTn id="47" presetID="53" presetClass="exit" presetSubtype="32" fill="hold" nodeType="afterEffect">
                                  <p:stCondLst>
                                    <p:cond delay="0"/>
                                  </p:stCondLst>
                                  <p:childTnLst>
                                    <p:anim calcmode="lin" valueType="num">
                                      <p:cBhvr>
                                        <p:cTn id="48" dur="500"/>
                                        <p:tgtEl>
                                          <p:spTgt spid="7"/>
                                        </p:tgtEl>
                                        <p:attrNameLst>
                                          <p:attrName>ppt_w</p:attrName>
                                        </p:attrNameLst>
                                      </p:cBhvr>
                                      <p:tavLst>
                                        <p:tav tm="0">
                                          <p:val>
                                            <p:strVal val="ppt_w"/>
                                          </p:val>
                                        </p:tav>
                                        <p:tav tm="100000">
                                          <p:val>
                                            <p:fltVal val="0"/>
                                          </p:val>
                                        </p:tav>
                                      </p:tavLst>
                                    </p:anim>
                                    <p:anim calcmode="lin" valueType="num">
                                      <p:cBhvr>
                                        <p:cTn id="49" dur="500"/>
                                        <p:tgtEl>
                                          <p:spTgt spid="7"/>
                                        </p:tgtEl>
                                        <p:attrNameLst>
                                          <p:attrName>ppt_h</p:attrName>
                                        </p:attrNameLst>
                                      </p:cBhvr>
                                      <p:tavLst>
                                        <p:tav tm="0">
                                          <p:val>
                                            <p:strVal val="ppt_h"/>
                                          </p:val>
                                        </p:tav>
                                        <p:tav tm="100000">
                                          <p:val>
                                            <p:fltVal val="0"/>
                                          </p:val>
                                        </p:tav>
                                      </p:tavLst>
                                    </p:anim>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1" presetClass="mediacall" presetSubtype="0" fill="hold" nodeType="withEffect">
                                  <p:stCondLst>
                                    <p:cond delay="0"/>
                                  </p:stCondLst>
                                  <p:childTnLst>
                                    <p:cmd type="call" cmd="playFrom(0.0)">
                                      <p:cBhvr>
                                        <p:cTn id="66" dur="3448" fill="hold"/>
                                        <p:tgtEl>
                                          <p:spTgt spid="29"/>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6"/>
                </p:tgtEl>
              </p:cMediaNode>
            </p:audio>
            <p:audio>
              <p:cMediaNode vol="80000">
                <p:cTn id="68" fill="hold" display="0">
                  <p:stCondLst>
                    <p:cond delay="indefinite"/>
                  </p:stCondLst>
                  <p:endCondLst>
                    <p:cond evt="onStopAudio" delay="0">
                      <p:tgtEl>
                        <p:sldTgt/>
                      </p:tgtEl>
                    </p:cond>
                  </p:endCondLst>
                </p:cTn>
                <p:tgtEl>
                  <p:spTgt spid="27"/>
                </p:tgtEl>
              </p:cMediaNode>
            </p:audio>
            <p:audio>
              <p:cMediaNode vol="80000">
                <p:cTn id="69" fill="hold" display="0">
                  <p:stCondLst>
                    <p:cond delay="indefinite"/>
                  </p:stCondLst>
                  <p:endCondLst>
                    <p:cond evt="onStopAudio" delay="0">
                      <p:tgtEl>
                        <p:sldTgt/>
                      </p:tgtEl>
                    </p:cond>
                  </p:endCondLst>
                </p:cTn>
                <p:tgtEl>
                  <p:spTgt spid="28"/>
                </p:tgtEl>
              </p:cMediaNode>
            </p:audio>
            <p:audio>
              <p:cMediaNode vol="80000">
                <p:cTn id="70" fill="hold" display="0">
                  <p:stCondLst>
                    <p:cond delay="indefinite"/>
                  </p:stCondLst>
                  <p:endCondLst>
                    <p:cond evt="onStopAudio" delay="0">
                      <p:tgtEl>
                        <p:sldTgt/>
                      </p:tgtEl>
                    </p:cond>
                  </p:endCondLst>
                </p:cTn>
                <p:tgtEl>
                  <p:spTgt spid="29"/>
                </p:tgtEl>
              </p:cMediaNode>
            </p:audio>
          </p:childTnLst>
        </p:cTn>
      </p:par>
    </p:tnLst>
    <p:bldLst>
      <p:bldP spid="22" grpId="0" animBg="1"/>
      <p:bldP spid="22" grpId="1"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
            <a:extLst>
              <a:ext uri="{FF2B5EF4-FFF2-40B4-BE49-F238E27FC236}">
                <a16:creationId xmlns:a16="http://schemas.microsoft.com/office/drawing/2014/main" xmlns="" id="{26CCB68B-10E9-1C52-3402-BDC6DA30CC94}"/>
              </a:ext>
            </a:extLst>
          </p:cNvPr>
          <p:cNvGrpSpPr/>
          <p:nvPr/>
        </p:nvGrpSpPr>
        <p:grpSpPr>
          <a:xfrm>
            <a:off x="388595" y="3555220"/>
            <a:ext cx="8343546" cy="2836976"/>
            <a:chOff x="194297" y="1777609"/>
            <a:chExt cx="4171773" cy="1418488"/>
          </a:xfrm>
        </p:grpSpPr>
        <p:sp>
          <p:nvSpPr>
            <p:cNvPr id="3" name="Google Shape;1182;p42">
              <a:extLst>
                <a:ext uri="{FF2B5EF4-FFF2-40B4-BE49-F238E27FC236}">
                  <a16:creationId xmlns:a16="http://schemas.microsoft.com/office/drawing/2014/main" xmlns="" id="{CF0FFA9F-0076-CBCB-40CE-6FEE0F6FDCB4}"/>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xmlns="" id="{A3EE2D74-EF6B-D668-14A6-4037115AB44B}"/>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5" name="TextBox 4">
              <a:extLst>
                <a:ext uri="{FF2B5EF4-FFF2-40B4-BE49-F238E27FC236}">
                  <a16:creationId xmlns:a16="http://schemas.microsoft.com/office/drawing/2014/main" xmlns="" id="{9B494022-3221-5D16-8C2C-703C5BF7F076}"/>
                </a:ext>
              </a:extLst>
            </p:cNvPr>
            <p:cNvSpPr txBox="1"/>
            <p:nvPr/>
          </p:nvSpPr>
          <p:spPr>
            <a:xfrm>
              <a:off x="1528171" y="2035277"/>
              <a:ext cx="2209415" cy="723339"/>
            </a:xfrm>
            <a:prstGeom prst="rect">
              <a:avLst/>
            </a:prstGeom>
            <a:noFill/>
          </p:spPr>
          <p:txBody>
            <a:bodyPr wrap="square" rtlCol="0">
              <a:spAutoFit/>
            </a:bodyPr>
            <a:lstStyle/>
            <a:p>
              <a:pPr algn="ctr" defTabSz="1828755">
                <a:buClr>
                  <a:srgbClr val="000000"/>
                </a:buClr>
              </a:pPr>
              <a:r>
                <a:rPr lang="en-US" sz="8801" b="1" kern="0" dirty="0" smtClean="0">
                  <a:solidFill>
                    <a:srgbClr val="000000"/>
                  </a:solidFill>
                  <a:latin typeface="UTM Avo" panose="02040603050506020204" pitchFamily="18" charset="0"/>
                  <a:cs typeface="Arial"/>
                  <a:sym typeface="Arial"/>
                </a:rPr>
                <a:t>&lt;</a:t>
              </a:r>
              <a:endParaRPr lang="en-US" sz="8801" b="1" kern="0" dirty="0">
                <a:solidFill>
                  <a:srgbClr val="000000"/>
                </a:solidFill>
                <a:latin typeface="UTM Avo" panose="02040603050506020204" pitchFamily="18" charset="0"/>
                <a:cs typeface="Arial"/>
                <a:sym typeface="Arial"/>
              </a:endParaRPr>
            </a:p>
          </p:txBody>
        </p:sp>
      </p:grpSp>
      <p:grpSp>
        <p:nvGrpSpPr>
          <p:cNvPr id="12" name="B">
            <a:extLst>
              <a:ext uri="{FF2B5EF4-FFF2-40B4-BE49-F238E27FC236}">
                <a16:creationId xmlns:a16="http://schemas.microsoft.com/office/drawing/2014/main" xmlns="" id="{FE5EE01A-DDD7-AB29-5823-C6EFD5571266}"/>
              </a:ext>
            </a:extLst>
          </p:cNvPr>
          <p:cNvGrpSpPr/>
          <p:nvPr/>
        </p:nvGrpSpPr>
        <p:grpSpPr>
          <a:xfrm>
            <a:off x="9516350" y="3422805"/>
            <a:ext cx="8260680" cy="3138450"/>
            <a:chOff x="4784856" y="1835734"/>
            <a:chExt cx="4130340" cy="1569225"/>
          </a:xfrm>
        </p:grpSpPr>
        <p:grpSp>
          <p:nvGrpSpPr>
            <p:cNvPr id="13" name="Group 12">
              <a:extLst>
                <a:ext uri="{FF2B5EF4-FFF2-40B4-BE49-F238E27FC236}">
                  <a16:creationId xmlns:a16="http://schemas.microsoft.com/office/drawing/2014/main" xmlns="" id="{E10BB929-C4F0-0179-1A0B-98C03065C58C}"/>
                </a:ext>
              </a:extLst>
            </p:cNvPr>
            <p:cNvGrpSpPr/>
            <p:nvPr/>
          </p:nvGrpSpPr>
          <p:grpSpPr>
            <a:xfrm>
              <a:off x="5175830" y="1920853"/>
              <a:ext cx="3739366" cy="1198708"/>
              <a:chOff x="5023430" y="1768453"/>
              <a:chExt cx="3739366" cy="1198708"/>
            </a:xfrm>
          </p:grpSpPr>
          <p:sp>
            <p:nvSpPr>
              <p:cNvPr id="15" name="Google Shape;1182;p42">
                <a:extLst>
                  <a:ext uri="{FF2B5EF4-FFF2-40B4-BE49-F238E27FC236}">
                    <a16:creationId xmlns:a16="http://schemas.microsoft.com/office/drawing/2014/main" xmlns="" id="{D367C819-8E1E-36EE-6AE6-BB0D3A47E8FD}"/>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xmlns="" id="{DF45AD69-A862-76F9-5540-526CA2F98A71}"/>
                  </a:ext>
                </a:extLst>
              </p:cNvPr>
              <p:cNvSpPr txBox="1"/>
              <p:nvPr/>
            </p:nvSpPr>
            <p:spPr>
              <a:xfrm>
                <a:off x="5774296" y="1992199"/>
                <a:ext cx="2209415" cy="723339"/>
              </a:xfrm>
              <a:prstGeom prst="rect">
                <a:avLst/>
              </a:prstGeom>
              <a:noFill/>
            </p:spPr>
            <p:txBody>
              <a:bodyPr wrap="square" rtlCol="0">
                <a:spAutoFit/>
              </a:bodyPr>
              <a:lstStyle/>
              <a:p>
                <a:pPr algn="ctr" defTabSz="1828755">
                  <a:buClr>
                    <a:srgbClr val="000000"/>
                  </a:buClr>
                </a:pPr>
                <a:r>
                  <a:rPr lang="en-US" sz="8801" b="1" kern="0" dirty="0" smtClean="0">
                    <a:solidFill>
                      <a:srgbClr val="000000"/>
                    </a:solidFill>
                    <a:latin typeface="UTM Avo" panose="02040603050506020204" pitchFamily="18" charset="0"/>
                    <a:cs typeface="Arial"/>
                    <a:sym typeface="Arial"/>
                  </a:rPr>
                  <a:t>=</a:t>
                </a:r>
                <a:endParaRPr lang="en-US" sz="8801" b="1" kern="0" dirty="0">
                  <a:solidFill>
                    <a:srgbClr val="000000"/>
                  </a:solidFill>
                  <a:latin typeface="UTM Avo" panose="02040603050506020204" pitchFamily="18" charset="0"/>
                  <a:cs typeface="Arial"/>
                  <a:sym typeface="Arial"/>
                </a:endParaRPr>
              </a:p>
            </p:txBody>
          </p:sp>
        </p:grpSp>
        <p:pic>
          <p:nvPicPr>
            <p:cNvPr id="14" name="Picture 13">
              <a:extLst>
                <a:ext uri="{FF2B5EF4-FFF2-40B4-BE49-F238E27FC236}">
                  <a16:creationId xmlns:a16="http://schemas.microsoft.com/office/drawing/2014/main" xmlns="" id="{CD70C5DB-1EC5-3657-417E-69D4C08C3D70}"/>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7" name="C">
            <a:extLst>
              <a:ext uri="{FF2B5EF4-FFF2-40B4-BE49-F238E27FC236}">
                <a16:creationId xmlns:a16="http://schemas.microsoft.com/office/drawing/2014/main" xmlns="" id="{4B584FDC-DF3C-87B4-856B-D5DDF71D7F06}"/>
              </a:ext>
            </a:extLst>
          </p:cNvPr>
          <p:cNvGrpSpPr/>
          <p:nvPr/>
        </p:nvGrpSpPr>
        <p:grpSpPr>
          <a:xfrm>
            <a:off x="5136017" y="6655856"/>
            <a:ext cx="8415834" cy="3095634"/>
            <a:chOff x="232815" y="3341685"/>
            <a:chExt cx="4207917" cy="1547817"/>
          </a:xfrm>
        </p:grpSpPr>
        <p:grpSp>
          <p:nvGrpSpPr>
            <p:cNvPr id="18" name="Group 17">
              <a:extLst>
                <a:ext uri="{FF2B5EF4-FFF2-40B4-BE49-F238E27FC236}">
                  <a16:creationId xmlns:a16="http://schemas.microsoft.com/office/drawing/2014/main" xmlns="" id="{F5570A3C-A3C4-CC1D-F690-F0E061CB9078}"/>
                </a:ext>
              </a:extLst>
            </p:cNvPr>
            <p:cNvGrpSpPr/>
            <p:nvPr/>
          </p:nvGrpSpPr>
          <p:grpSpPr>
            <a:xfrm>
              <a:off x="701366" y="3387687"/>
              <a:ext cx="3739366" cy="1198708"/>
              <a:chOff x="5023430" y="1768453"/>
              <a:chExt cx="3739366" cy="1198708"/>
            </a:xfrm>
          </p:grpSpPr>
          <p:sp>
            <p:nvSpPr>
              <p:cNvPr id="20" name="Google Shape;1182;p42">
                <a:extLst>
                  <a:ext uri="{FF2B5EF4-FFF2-40B4-BE49-F238E27FC236}">
                    <a16:creationId xmlns:a16="http://schemas.microsoft.com/office/drawing/2014/main" xmlns="" id="{425AF1A0-352B-3DF6-980A-2CA85611B62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xmlns="" id="{A6EC9EC8-F568-5227-6107-1679A1DAA7F7}"/>
                  </a:ext>
                </a:extLst>
              </p:cNvPr>
              <p:cNvSpPr txBox="1"/>
              <p:nvPr/>
            </p:nvSpPr>
            <p:spPr>
              <a:xfrm>
                <a:off x="5774296" y="1992199"/>
                <a:ext cx="2209415" cy="723339"/>
              </a:xfrm>
              <a:prstGeom prst="rect">
                <a:avLst/>
              </a:prstGeom>
              <a:noFill/>
            </p:spPr>
            <p:txBody>
              <a:bodyPr wrap="square" rtlCol="0">
                <a:spAutoFit/>
              </a:bodyPr>
              <a:lstStyle/>
              <a:p>
                <a:pPr algn="ctr" defTabSz="1828755">
                  <a:buClr>
                    <a:srgbClr val="000000"/>
                  </a:buClr>
                </a:pPr>
                <a:r>
                  <a:rPr lang="en-US" sz="8801" b="1" kern="0" dirty="0" smtClean="0">
                    <a:solidFill>
                      <a:srgbClr val="000000"/>
                    </a:solidFill>
                    <a:latin typeface="UTM Avo" panose="02040603050506020204" pitchFamily="18" charset="0"/>
                    <a:cs typeface="Arial"/>
                    <a:sym typeface="Arial"/>
                  </a:rPr>
                  <a:t>&gt;</a:t>
                </a:r>
                <a:endParaRPr lang="en-US" sz="8801" b="1" kern="0" dirty="0">
                  <a:solidFill>
                    <a:srgbClr val="000000"/>
                  </a:solidFill>
                  <a:latin typeface="UTM Avo" panose="02040603050506020204" pitchFamily="18" charset="0"/>
                  <a:cs typeface="Arial"/>
                  <a:sym typeface="Arial"/>
                </a:endParaRPr>
              </a:p>
            </p:txBody>
          </p:sp>
        </p:grpSp>
        <p:pic>
          <p:nvPicPr>
            <p:cNvPr id="19" name="Picture 18">
              <a:extLst>
                <a:ext uri="{FF2B5EF4-FFF2-40B4-BE49-F238E27FC236}">
                  <a16:creationId xmlns:a16="http://schemas.microsoft.com/office/drawing/2014/main" xmlns="" id="{F63957CD-EF87-248B-CEDE-44A379852A8B}"/>
                </a:ext>
              </a:extLst>
            </p:cNvPr>
            <p:cNvPicPr>
              <a:picLocks noChangeAspect="1"/>
            </p:cNvPicPr>
            <p:nvPr/>
          </p:nvPicPr>
          <p:blipFill>
            <a:blip r:embed="rId8"/>
            <a:stretch>
              <a:fillRect/>
            </a:stretch>
          </p:blipFill>
          <p:spPr>
            <a:xfrm>
              <a:off x="232815" y="3341685"/>
              <a:ext cx="1171989" cy="1547817"/>
            </a:xfrm>
            <a:prstGeom prst="rect">
              <a:avLst/>
            </a:prstGeom>
          </p:spPr>
        </p:pic>
      </p:grpSp>
      <p:sp>
        <p:nvSpPr>
          <p:cNvPr id="27" name="Multiplication Sign 26">
            <a:extLst>
              <a:ext uri="{FF2B5EF4-FFF2-40B4-BE49-F238E27FC236}">
                <a16:creationId xmlns:a16="http://schemas.microsoft.com/office/drawing/2014/main" xmlns="" id="{29F38A3E-7D13-4115-9862-B9DDB05EF26E}"/>
              </a:ext>
            </a:extLst>
          </p:cNvPr>
          <p:cNvSpPr/>
          <p:nvPr/>
        </p:nvSpPr>
        <p:spPr>
          <a:xfrm>
            <a:off x="6430961" y="3676077"/>
            <a:ext cx="2604264" cy="224449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29" name="Multiplication Sign 28">
            <a:extLst>
              <a:ext uri="{FF2B5EF4-FFF2-40B4-BE49-F238E27FC236}">
                <a16:creationId xmlns:a16="http://schemas.microsoft.com/office/drawing/2014/main" xmlns="" id="{48F174AE-4F4F-546F-59E0-9CE8FF7DFD83}"/>
              </a:ext>
            </a:extLst>
          </p:cNvPr>
          <p:cNvSpPr/>
          <p:nvPr/>
        </p:nvSpPr>
        <p:spPr>
          <a:xfrm>
            <a:off x="11199979" y="6747859"/>
            <a:ext cx="2505632" cy="2397416"/>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30" name="Heart 29">
            <a:extLst>
              <a:ext uri="{FF2B5EF4-FFF2-40B4-BE49-F238E27FC236}">
                <a16:creationId xmlns:a16="http://schemas.microsoft.com/office/drawing/2014/main" xmlns="" id="{3EA526AE-E9F7-781D-7E77-0BCE3E7D6090}"/>
              </a:ext>
            </a:extLst>
          </p:cNvPr>
          <p:cNvSpPr/>
          <p:nvPr/>
        </p:nvSpPr>
        <p:spPr>
          <a:xfrm>
            <a:off x="15805694" y="3991718"/>
            <a:ext cx="2016677" cy="1696553"/>
          </a:xfrm>
          <a:prstGeom prst="hear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pic>
        <p:nvPicPr>
          <p:cNvPr id="31" name="Tiếng nhạc sai">
            <a:hlinkClick r:id="" action="ppaction://media"/>
            <a:extLst>
              <a:ext uri="{FF2B5EF4-FFF2-40B4-BE49-F238E27FC236}">
                <a16:creationId xmlns:a16="http://schemas.microsoft.com/office/drawing/2014/main" xmlns="" id="{87684A89-2F85-6107-B551-D41C35F3DC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763580" y="561810"/>
            <a:ext cx="1867920" cy="1867920"/>
          </a:xfrm>
          <a:prstGeom prst="rect">
            <a:avLst/>
          </a:prstGeom>
        </p:spPr>
      </p:pic>
      <p:pic>
        <p:nvPicPr>
          <p:cNvPr id="32" name="Tiếng nhạc sai">
            <a:hlinkClick r:id="" action="ppaction://media"/>
            <a:extLst>
              <a:ext uri="{FF2B5EF4-FFF2-40B4-BE49-F238E27FC236}">
                <a16:creationId xmlns:a16="http://schemas.microsoft.com/office/drawing/2014/main" xmlns="" id="{CBF19BD9-DB4D-0E61-7840-4B7E40C75A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779126" y="2809154"/>
            <a:ext cx="1867920" cy="1867920"/>
          </a:xfrm>
          <a:prstGeom prst="rect">
            <a:avLst/>
          </a:prstGeom>
        </p:spPr>
      </p:pic>
      <p:pic>
        <p:nvPicPr>
          <p:cNvPr id="33" name="Tiếng nhạc sai">
            <a:hlinkClick r:id="" action="ppaction://media"/>
            <a:extLst>
              <a:ext uri="{FF2B5EF4-FFF2-40B4-BE49-F238E27FC236}">
                <a16:creationId xmlns:a16="http://schemas.microsoft.com/office/drawing/2014/main" xmlns="" id="{785D538B-DF9A-123C-152F-C5DEE600C1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881390" y="5056499"/>
            <a:ext cx="1867920" cy="1867920"/>
          </a:xfrm>
          <a:prstGeom prst="rect">
            <a:avLst/>
          </a:prstGeom>
        </p:spPr>
      </p:pic>
      <p:pic>
        <p:nvPicPr>
          <p:cNvPr id="34" name="Tieng-tinh-tinh-www_nhacchuongvui_com">
            <a:hlinkClick r:id="" action="ppaction://media"/>
            <a:extLst>
              <a:ext uri="{FF2B5EF4-FFF2-40B4-BE49-F238E27FC236}">
                <a16:creationId xmlns:a16="http://schemas.microsoft.com/office/drawing/2014/main" xmlns="" id="{93DA6CD5-D402-F490-219F-BD3BBA1BE1C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824255" y="7875013"/>
            <a:ext cx="2505632" cy="2505632"/>
          </a:xfrm>
          <a:prstGeom prst="rect">
            <a:avLst/>
          </a:prstGeom>
        </p:spPr>
      </p:pic>
      <p:grpSp>
        <p:nvGrpSpPr>
          <p:cNvPr id="36" name="Group 35">
            <a:extLst>
              <a:ext uri="{FF2B5EF4-FFF2-40B4-BE49-F238E27FC236}">
                <a16:creationId xmlns:a16="http://schemas.microsoft.com/office/drawing/2014/main" xmlns="" id="{9BD5E713-0279-5DFE-BA4C-5D5EA9094E13}"/>
              </a:ext>
            </a:extLst>
          </p:cNvPr>
          <p:cNvGrpSpPr/>
          <p:nvPr/>
        </p:nvGrpSpPr>
        <p:grpSpPr>
          <a:xfrm>
            <a:off x="159076" y="236983"/>
            <a:ext cx="17929556" cy="3106994"/>
            <a:chOff x="79537" y="118491"/>
            <a:chExt cx="8964778" cy="1553496"/>
          </a:xfrm>
        </p:grpSpPr>
        <p:grpSp>
          <p:nvGrpSpPr>
            <p:cNvPr id="6" name="Group 5">
              <a:extLst>
                <a:ext uri="{FF2B5EF4-FFF2-40B4-BE49-F238E27FC236}">
                  <a16:creationId xmlns:a16="http://schemas.microsoft.com/office/drawing/2014/main" xmlns="" id="{F6C34B99-D977-FC9C-68DE-F325BAD58187}"/>
                </a:ext>
              </a:extLst>
            </p:cNvPr>
            <p:cNvGrpSpPr/>
            <p:nvPr/>
          </p:nvGrpSpPr>
          <p:grpSpPr>
            <a:xfrm>
              <a:off x="472035" y="118491"/>
              <a:ext cx="8572280" cy="1553496"/>
              <a:chOff x="335021" y="23792"/>
              <a:chExt cx="8572280" cy="1553496"/>
            </a:xfrm>
          </p:grpSpPr>
          <p:grpSp>
            <p:nvGrpSpPr>
              <p:cNvPr id="7" name="Group 6">
                <a:extLst>
                  <a:ext uri="{FF2B5EF4-FFF2-40B4-BE49-F238E27FC236}">
                    <a16:creationId xmlns:a16="http://schemas.microsoft.com/office/drawing/2014/main" xmlns="" id="{CFAC98F7-AF7D-B428-1BB8-4178532AA994}"/>
                  </a:ext>
                </a:extLst>
              </p:cNvPr>
              <p:cNvGrpSpPr/>
              <p:nvPr/>
            </p:nvGrpSpPr>
            <p:grpSpPr>
              <a:xfrm>
                <a:off x="335021" y="23792"/>
                <a:ext cx="8572280" cy="1553496"/>
                <a:chOff x="335021" y="23792"/>
                <a:chExt cx="8572280" cy="1553496"/>
              </a:xfrm>
            </p:grpSpPr>
            <p:sp>
              <p:nvSpPr>
                <p:cNvPr id="9" name="Google Shape;2105;p47">
                  <a:extLst>
                    <a:ext uri="{FF2B5EF4-FFF2-40B4-BE49-F238E27FC236}">
                      <a16:creationId xmlns:a16="http://schemas.microsoft.com/office/drawing/2014/main" xmlns="" id="{C01AFE9B-2052-3CA4-1218-4433998ED708}"/>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 name="Rectangle 9">
                  <a:extLst>
                    <a:ext uri="{FF2B5EF4-FFF2-40B4-BE49-F238E27FC236}">
                      <a16:creationId xmlns:a16="http://schemas.microsoft.com/office/drawing/2014/main" xmlns="" id="{A83152F0-6BA6-ECB8-C309-6FDB67C6B6EB}"/>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6D5B4796-33E4-274F-7BBF-FC1FF6FF05BC}"/>
                      </a:ext>
                    </a:extLst>
                  </p:cNvPr>
                  <p:cNvSpPr txBox="1"/>
                  <p:nvPr/>
                </p:nvSpPr>
                <p:spPr>
                  <a:xfrm>
                    <a:off x="2178280" y="280661"/>
                    <a:ext cx="6073960" cy="1109341"/>
                  </a:xfrm>
                  <a:prstGeom prst="rect">
                    <a:avLst/>
                  </a:prstGeom>
                  <a:noFill/>
                </p:spPr>
                <p:txBody>
                  <a:bodyPr wrap="square" rtlCol="0">
                    <a:spAutoFit/>
                  </a:bodyPr>
                  <a:lstStyle/>
                  <a:p>
                    <a:pPr algn="ctr" defTabSz="1828755">
                      <a:buClr>
                        <a:srgbClr val="000000"/>
                      </a:buClr>
                    </a:pPr>
                    <a:r>
                      <a:rPr lang="en-US" sz="4800" b="1" kern="0" dirty="0" smtClean="0">
                        <a:solidFill>
                          <a:srgbClr val="FAD4CF">
                            <a:lumMod val="50000"/>
                          </a:srgbClr>
                        </a:solidFill>
                        <a:latin typeface="UTM Avo" panose="02040603050506020204" pitchFamily="18" charset="0"/>
                        <a:cs typeface="Arial"/>
                        <a:sym typeface="Arial"/>
                      </a:rPr>
                      <a:t>So </a:t>
                    </a:r>
                    <a:r>
                      <a:rPr lang="en-US" sz="4800" b="1" kern="0" dirty="0" err="1">
                        <a:solidFill>
                          <a:srgbClr val="FAD4CF">
                            <a:lumMod val="50000"/>
                          </a:srgbClr>
                        </a:solidFill>
                        <a:latin typeface="UTM Avo" panose="02040603050506020204" pitchFamily="18" charset="0"/>
                        <a:cs typeface="Arial"/>
                        <a:sym typeface="Arial"/>
                      </a:rPr>
                      <a:t>sánh</a:t>
                    </a:r>
                    <a:r>
                      <a:rPr lang="en-US" sz="4800" b="1" kern="0" dirty="0">
                        <a:solidFill>
                          <a:srgbClr val="FAD4CF">
                            <a:lumMod val="50000"/>
                          </a:srgbClr>
                        </a:solidFill>
                        <a:latin typeface="UTM Avo" panose="02040603050506020204" pitchFamily="18" charset="0"/>
                        <a:cs typeface="Arial"/>
                        <a:sym typeface="Arial"/>
                      </a:rPr>
                      <a:t> </a:t>
                    </a:r>
                    <a:r>
                      <a:rPr lang="en-US" sz="4800" b="1" kern="0" dirty="0" err="1">
                        <a:solidFill>
                          <a:srgbClr val="FAD4CF">
                            <a:lumMod val="50000"/>
                          </a:srgbClr>
                        </a:solidFill>
                        <a:latin typeface="UTM Avo" panose="02040603050506020204" pitchFamily="18" charset="0"/>
                        <a:cs typeface="Arial"/>
                        <a:sym typeface="Arial"/>
                      </a:rPr>
                      <a:t>phân</a:t>
                    </a:r>
                    <a:r>
                      <a:rPr lang="en-US" sz="4800" b="1" kern="0" dirty="0">
                        <a:solidFill>
                          <a:srgbClr val="FAD4CF">
                            <a:lumMod val="50000"/>
                          </a:srgbClr>
                        </a:solidFill>
                        <a:latin typeface="UTM Avo" panose="02040603050506020204" pitchFamily="18" charset="0"/>
                        <a:cs typeface="Arial"/>
                        <a:sym typeface="Arial"/>
                      </a:rPr>
                      <a:t> </a:t>
                    </a:r>
                    <a:r>
                      <a:rPr lang="en-US" sz="4800" b="1" kern="0" dirty="0" err="1">
                        <a:solidFill>
                          <a:srgbClr val="FAD4CF">
                            <a:lumMod val="50000"/>
                          </a:srgbClr>
                        </a:solidFill>
                        <a:latin typeface="UTM Avo" panose="02040603050506020204" pitchFamily="18" charset="0"/>
                        <a:cs typeface="Arial"/>
                        <a:sym typeface="Arial"/>
                      </a:rPr>
                      <a:t>số</a:t>
                    </a:r>
                    <a:r>
                      <a:rPr lang="en-US" sz="4800" b="1" kern="0" dirty="0">
                        <a:solidFill>
                          <a:srgbClr val="FAD4CF">
                            <a:lumMod val="50000"/>
                          </a:srgbClr>
                        </a:solidFill>
                        <a:latin typeface="UTM Avo" panose="02040603050506020204" pitchFamily="18" charset="0"/>
                        <a:cs typeface="Arial"/>
                        <a:sym typeface="Arial"/>
                      </a:rPr>
                      <a:t>:</a:t>
                    </a:r>
                  </a:p>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4800" b="1" i="1" kern="0">
                                  <a:solidFill>
                                    <a:srgbClr val="FAD4CF">
                                      <a:lumMod val="50000"/>
                                    </a:srgbClr>
                                  </a:solidFill>
                                  <a:latin typeface="Cambria Math" panose="02040503050406030204" pitchFamily="18" charset="0"/>
                                  <a:cs typeface="Arial"/>
                                  <a:sym typeface="Arial"/>
                                </a:rPr>
                              </m:ctrlPr>
                            </m:fPr>
                            <m:num>
                              <m:r>
                                <a:rPr lang="en-US" sz="4800" b="1" i="1" kern="0" smtClean="0">
                                  <a:solidFill>
                                    <a:srgbClr val="FAD4CF">
                                      <a:lumMod val="50000"/>
                                    </a:srgbClr>
                                  </a:solidFill>
                                  <a:latin typeface="Cambria Math" panose="02040503050406030204" pitchFamily="18" charset="0"/>
                                  <a:cs typeface="Arial"/>
                                  <a:sym typeface="Arial"/>
                                </a:rPr>
                                <m:t>𝟐</m:t>
                              </m:r>
                            </m:num>
                            <m:den>
                              <m:r>
                                <a:rPr lang="en-US" sz="4800" b="1" i="1" kern="0" smtClean="0">
                                  <a:solidFill>
                                    <a:srgbClr val="FAD4CF">
                                      <a:lumMod val="50000"/>
                                    </a:srgbClr>
                                  </a:solidFill>
                                  <a:latin typeface="Cambria Math" panose="02040503050406030204" pitchFamily="18" charset="0"/>
                                  <a:cs typeface="Arial"/>
                                  <a:sym typeface="Arial"/>
                                </a:rPr>
                                <m:t>𝟑</m:t>
                              </m:r>
                            </m:den>
                          </m:f>
                          <m:r>
                            <a:rPr lang="en-US" sz="4800" b="1" i="1" kern="0">
                              <a:solidFill>
                                <a:srgbClr val="FAD4CF">
                                  <a:lumMod val="50000"/>
                                </a:srgbClr>
                              </a:solidFill>
                              <a:latin typeface="Cambria Math" panose="02040503050406030204" pitchFamily="18" charset="0"/>
                              <a:cs typeface="Arial"/>
                              <a:sym typeface="Arial"/>
                            </a:rPr>
                            <m:t> … </m:t>
                          </m:r>
                          <m:f>
                            <m:fPr>
                              <m:ctrlPr>
                                <a:rPr lang="en-US" sz="4800" b="1" i="1" kern="0">
                                  <a:solidFill>
                                    <a:srgbClr val="FAD4CF">
                                      <a:lumMod val="50000"/>
                                    </a:srgbClr>
                                  </a:solidFill>
                                  <a:latin typeface="Cambria Math" panose="02040503050406030204" pitchFamily="18" charset="0"/>
                                  <a:cs typeface="Arial"/>
                                  <a:sym typeface="Arial"/>
                                </a:rPr>
                              </m:ctrlPr>
                            </m:fPr>
                            <m:num>
                              <m:r>
                                <a:rPr lang="en-US" sz="4800" b="1" i="1" kern="0" smtClean="0">
                                  <a:solidFill>
                                    <a:srgbClr val="FAD4CF">
                                      <a:lumMod val="50000"/>
                                    </a:srgbClr>
                                  </a:solidFill>
                                  <a:latin typeface="Cambria Math" panose="02040503050406030204" pitchFamily="18" charset="0"/>
                                  <a:cs typeface="Arial"/>
                                  <a:sym typeface="Arial"/>
                                </a:rPr>
                                <m:t>𝟔</m:t>
                              </m:r>
                            </m:num>
                            <m:den>
                              <m:r>
                                <a:rPr lang="en-US" sz="4800" b="1" i="1" kern="0" smtClean="0">
                                  <a:solidFill>
                                    <a:srgbClr val="FAD4CF">
                                      <a:lumMod val="50000"/>
                                    </a:srgbClr>
                                  </a:solidFill>
                                  <a:latin typeface="Cambria Math" panose="02040503050406030204" pitchFamily="18" charset="0"/>
                                  <a:cs typeface="Arial"/>
                                  <a:sym typeface="Arial"/>
                                </a:rPr>
                                <m:t>𝟗</m:t>
                              </m:r>
                            </m:den>
                          </m:f>
                        </m:oMath>
                      </m:oMathPara>
                    </a14:m>
                    <a:endParaRPr lang="en-US" sz="4800" b="1" kern="0" dirty="0">
                      <a:solidFill>
                        <a:srgbClr val="FAD4CF">
                          <a:lumMod val="50000"/>
                        </a:srgbClr>
                      </a:solidFill>
                      <a:latin typeface="UTM Avo" panose="02040603050506020204" pitchFamily="18" charset="0"/>
                      <a:cs typeface="Arial"/>
                      <a:sym typeface="Arial"/>
                    </a:endParaRPr>
                  </a:p>
                </p:txBody>
              </p:sp>
            </mc:Choice>
            <mc:Fallback xmlns="">
              <p:sp>
                <p:nvSpPr>
                  <p:cNvPr id="8" name="TextBox 7">
                    <a:extLst>
                      <a:ext uri="{FF2B5EF4-FFF2-40B4-BE49-F238E27FC236}">
                        <a16:creationId xmlns:a16="http://schemas.microsoft.com/office/drawing/2014/main" id="{6D5B4796-33E4-274F-7BBF-FC1FF6FF05BC}"/>
                      </a:ext>
                    </a:extLst>
                  </p:cNvPr>
                  <p:cNvSpPr txBox="1">
                    <a:spLocks noRot="1" noChangeAspect="1" noMove="1" noResize="1" noEditPoints="1" noAdjustHandles="1" noChangeArrowheads="1" noChangeShapeType="1" noTextEdit="1"/>
                  </p:cNvSpPr>
                  <p:nvPr/>
                </p:nvSpPr>
                <p:spPr>
                  <a:xfrm>
                    <a:off x="2178280" y="280661"/>
                    <a:ext cx="6073960" cy="1109341"/>
                  </a:xfrm>
                  <a:prstGeom prst="rect">
                    <a:avLst/>
                  </a:prstGeom>
                  <a:blipFill>
                    <a:blip r:embed="rId10"/>
                    <a:stretch>
                      <a:fillRect t="-6593"/>
                    </a:stretch>
                  </a:blipFill>
                </p:spPr>
                <p:txBody>
                  <a:bodyPr/>
                  <a:lstStyle/>
                  <a:p>
                    <a:r>
                      <a:rPr lang="en-US">
                        <a:noFill/>
                      </a:rPr>
                      <a:t> </a:t>
                    </a:r>
                  </a:p>
                </p:txBody>
              </p:sp>
            </mc:Fallback>
          </mc:AlternateContent>
        </p:grpSp>
        <p:pic>
          <p:nvPicPr>
            <p:cNvPr id="35" name="Picture 34">
              <a:hlinkClick r:id="" action="ppaction://noaction"/>
              <a:extLst>
                <a:ext uri="{FF2B5EF4-FFF2-40B4-BE49-F238E27FC236}">
                  <a16:creationId xmlns:a16="http://schemas.microsoft.com/office/drawing/2014/main" xmlns="" id="{BF6E7FBB-AB5A-D60C-0E88-3B47D07B6142}"/>
                </a:ext>
              </a:extLst>
            </p:cNvPr>
            <p:cNvPicPr>
              <a:picLocks noChangeAspect="1"/>
            </p:cNvPicPr>
            <p:nvPr/>
          </p:nvPicPr>
          <p:blipFill>
            <a:blip r:embed="rId11"/>
            <a:stretch>
              <a:fillRect/>
            </a:stretch>
          </p:blipFill>
          <p:spPr>
            <a:xfrm>
              <a:off x="79537" y="156153"/>
              <a:ext cx="1987802" cy="1426588"/>
            </a:xfrm>
            <a:prstGeom prst="rect">
              <a:avLst/>
            </a:prstGeom>
          </p:spPr>
        </p:pic>
      </p:grpSp>
      <p:pic>
        <p:nvPicPr>
          <p:cNvPr id="37" name="Picture 36">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7267" l="10000" r="94876"/>
                    </a14:imgEffect>
                  </a14:imgLayer>
                </a14:imgProps>
              </a:ext>
              <a:ext uri="{28A0092B-C50C-407E-A947-70E740481C1C}">
                <a14:useLocalDpi xmlns:a14="http://schemas.microsoft.com/office/drawing/2010/main" val="0"/>
              </a:ext>
            </a:extLst>
          </a:blip>
          <a:srcRect l="54371" t="28344" r="6639" b="11222"/>
          <a:stretch/>
        </p:blipFill>
        <p:spPr>
          <a:xfrm>
            <a:off x="15878288" y="884239"/>
            <a:ext cx="2441250" cy="2346383"/>
          </a:xfrm>
          <a:prstGeom prst="rect">
            <a:avLst/>
          </a:prstGeom>
        </p:spPr>
      </p:pic>
    </p:spTree>
    <p:extLst>
      <p:ext uri="{BB962C8B-B14F-4D97-AF65-F5344CB8AC3E}">
        <p14:creationId xmlns:p14="http://schemas.microsoft.com/office/powerpoint/2010/main" val="878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Horizontal)">
                                      <p:cBhvr>
                                        <p:cTn id="7" dur="500"/>
                                        <p:tgtEl>
                                          <p:spTgt spid="3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 presetClass="mediacall" presetSubtype="0" fill="hold" nodeType="withEffect">
                                  <p:stCondLst>
                                    <p:cond delay="0"/>
                                  </p:stCondLst>
                                  <p:childTnLst>
                                    <p:cmd type="call" cmd="playFrom(0.0)">
                                      <p:cBhvr>
                                        <p:cTn id="19" dur="512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5120" fill="hold"/>
                                        <p:tgtEl>
                                          <p:spTgt spid="33"/>
                                        </p:tgtEl>
                                      </p:cBhvr>
                                    </p:cmd>
                                  </p:childTnLst>
                                </p:cTn>
                              </p:par>
                              <p:par>
                                <p:cTn id="30" presetID="53" presetClass="exit" presetSubtype="32" fill="hold" nodeType="withEffect">
                                  <p:stCondLst>
                                    <p:cond delay="0"/>
                                  </p:stCondLst>
                                  <p:childTnLst>
                                    <p:anim calcmode="lin" valueType="num">
                                      <p:cBhvr>
                                        <p:cTn id="31" dur="500"/>
                                        <p:tgtEl>
                                          <p:spTgt spid="2"/>
                                        </p:tgtEl>
                                        <p:attrNameLst>
                                          <p:attrName>ppt_w</p:attrName>
                                        </p:attrNameLst>
                                      </p:cBhvr>
                                      <p:tavLst>
                                        <p:tav tm="0">
                                          <p:val>
                                            <p:strVal val="ppt_w"/>
                                          </p:val>
                                        </p:tav>
                                        <p:tav tm="100000">
                                          <p:val>
                                            <p:fltVal val="0"/>
                                          </p:val>
                                        </p:tav>
                                      </p:tavLst>
                                    </p:anim>
                                    <p:anim calcmode="lin" valueType="num">
                                      <p:cBhvr>
                                        <p:cTn id="32" dur="500"/>
                                        <p:tgtEl>
                                          <p:spTgt spid="2"/>
                                        </p:tgtEl>
                                        <p:attrNameLst>
                                          <p:attrName>ppt_h</p:attrName>
                                        </p:attrNameLst>
                                      </p:cBhvr>
                                      <p:tavLst>
                                        <p:tav tm="0">
                                          <p:val>
                                            <p:strVal val="ppt_h"/>
                                          </p:val>
                                        </p:tav>
                                        <p:tav tm="100000">
                                          <p:val>
                                            <p:fltVal val="0"/>
                                          </p:val>
                                        </p:tav>
                                      </p:tavLst>
                                    </p:anim>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53" presetClass="exit" presetSubtype="32" fill="hold" grpId="1" nodeType="withEffect">
                                  <p:stCondLst>
                                    <p:cond delay="0"/>
                                  </p:stCondLst>
                                  <p:childTnLst>
                                    <p:anim calcmode="lin" valueType="num">
                                      <p:cBhvr>
                                        <p:cTn id="36" dur="500"/>
                                        <p:tgtEl>
                                          <p:spTgt spid="27"/>
                                        </p:tgtEl>
                                        <p:attrNameLst>
                                          <p:attrName>ppt_w</p:attrName>
                                        </p:attrNameLst>
                                      </p:cBhvr>
                                      <p:tavLst>
                                        <p:tav tm="0">
                                          <p:val>
                                            <p:strVal val="ppt_w"/>
                                          </p:val>
                                        </p:tav>
                                        <p:tav tm="100000">
                                          <p:val>
                                            <p:fltVal val="0"/>
                                          </p:val>
                                        </p:tav>
                                      </p:tavLst>
                                    </p:anim>
                                    <p:anim calcmode="lin" valueType="num">
                                      <p:cBhvr>
                                        <p:cTn id="37" dur="500"/>
                                        <p:tgtEl>
                                          <p:spTgt spid="27"/>
                                        </p:tgtEl>
                                        <p:attrNameLst>
                                          <p:attrName>ppt_h</p:attrName>
                                        </p:attrNameLst>
                                      </p:cBhvr>
                                      <p:tavLst>
                                        <p:tav tm="0">
                                          <p:val>
                                            <p:strVal val="ppt_h"/>
                                          </p:val>
                                        </p:tav>
                                        <p:tav tm="100000">
                                          <p:val>
                                            <p:fltVal val="0"/>
                                          </p:val>
                                        </p:tav>
                                      </p:tavLst>
                                    </p:anim>
                                    <p:animEffect transition="out" filter="fade">
                                      <p:cBhvr>
                                        <p:cTn id="38" dur="500"/>
                                        <p:tgtEl>
                                          <p:spTgt spid="27"/>
                                        </p:tgtEl>
                                      </p:cBhvr>
                                    </p:animEffect>
                                    <p:set>
                                      <p:cBhvr>
                                        <p:cTn id="3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1"/>
                                          </p:val>
                                        </p:tav>
                                        <p:tav tm="100000">
                                          <p:val>
                                            <p:strVal val="#ppt_y"/>
                                          </p:val>
                                        </p:tav>
                                      </p:tavLst>
                                    </p:anim>
                                  </p:childTnLst>
                                </p:cTn>
                              </p:par>
                              <p:par>
                                <p:cTn id="48" presetID="1" presetClass="mediacall" presetSubtype="0" fill="hold" nodeType="withEffect">
                                  <p:stCondLst>
                                    <p:cond delay="0"/>
                                  </p:stCondLst>
                                  <p:childTnLst>
                                    <p:cmd type="call" cmd="playFrom(0.0)">
                                      <p:cBhvr>
                                        <p:cTn id="49" dur="3448" fill="hold"/>
                                        <p:tgtEl>
                                          <p:spTgt spid="34"/>
                                        </p:tgtEl>
                                      </p:cBhvr>
                                    </p:cmd>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5120" fill="hold"/>
                                        <p:tgtEl>
                                          <p:spTgt spid="32"/>
                                        </p:tgtEl>
                                      </p:cBhvr>
                                    </p:cmd>
                                  </p:childTnLst>
                                </p:cTn>
                              </p:par>
                              <p:par>
                                <p:cTn id="62" presetID="53" presetClass="exit" presetSubtype="32" fill="hold" nodeType="withEffect">
                                  <p:stCondLst>
                                    <p:cond delay="0"/>
                                  </p:stCondLst>
                                  <p:childTnLst>
                                    <p:anim calcmode="lin" valueType="num">
                                      <p:cBhvr>
                                        <p:cTn id="63" dur="500"/>
                                        <p:tgtEl>
                                          <p:spTgt spid="17"/>
                                        </p:tgtEl>
                                        <p:attrNameLst>
                                          <p:attrName>ppt_w</p:attrName>
                                        </p:attrNameLst>
                                      </p:cBhvr>
                                      <p:tavLst>
                                        <p:tav tm="0">
                                          <p:val>
                                            <p:strVal val="ppt_w"/>
                                          </p:val>
                                        </p:tav>
                                        <p:tav tm="100000">
                                          <p:val>
                                            <p:fltVal val="0"/>
                                          </p:val>
                                        </p:tav>
                                      </p:tavLst>
                                    </p:anim>
                                    <p:anim calcmode="lin" valueType="num">
                                      <p:cBhvr>
                                        <p:cTn id="64" dur="500"/>
                                        <p:tgtEl>
                                          <p:spTgt spid="17"/>
                                        </p:tgtEl>
                                        <p:attrNameLst>
                                          <p:attrName>ppt_h</p:attrName>
                                        </p:attrNameLst>
                                      </p:cBhvr>
                                      <p:tavLst>
                                        <p:tav tm="0">
                                          <p:val>
                                            <p:strVal val="ppt_h"/>
                                          </p:val>
                                        </p:tav>
                                        <p:tav tm="100000">
                                          <p:val>
                                            <p:fltVal val="0"/>
                                          </p:val>
                                        </p:tav>
                                      </p:tavLst>
                                    </p:anim>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par>
                                <p:cTn id="67" presetID="53" presetClass="exit" presetSubtype="32" fill="hold" grpId="1" nodeType="withEffect">
                                  <p:stCondLst>
                                    <p:cond delay="0"/>
                                  </p:stCondLst>
                                  <p:childTnLst>
                                    <p:anim calcmode="lin" valueType="num">
                                      <p:cBhvr>
                                        <p:cTn id="68" dur="500"/>
                                        <p:tgtEl>
                                          <p:spTgt spid="29"/>
                                        </p:tgtEl>
                                        <p:attrNameLst>
                                          <p:attrName>ppt_w</p:attrName>
                                        </p:attrNameLst>
                                      </p:cBhvr>
                                      <p:tavLst>
                                        <p:tav tm="0">
                                          <p:val>
                                            <p:strVal val="ppt_w"/>
                                          </p:val>
                                        </p:tav>
                                        <p:tav tm="100000">
                                          <p:val>
                                            <p:fltVal val="0"/>
                                          </p:val>
                                        </p:tav>
                                      </p:tavLst>
                                    </p:anim>
                                    <p:anim calcmode="lin" valueType="num">
                                      <p:cBhvr>
                                        <p:cTn id="69" dur="500"/>
                                        <p:tgtEl>
                                          <p:spTgt spid="29"/>
                                        </p:tgtEl>
                                        <p:attrNameLst>
                                          <p:attrName>ppt_h</p:attrName>
                                        </p:attrNameLst>
                                      </p:cBhvr>
                                      <p:tavLst>
                                        <p:tav tm="0">
                                          <p:val>
                                            <p:strVal val="ppt_h"/>
                                          </p:val>
                                        </p:tav>
                                        <p:tav tm="100000">
                                          <p:val>
                                            <p:fltVal val="0"/>
                                          </p:val>
                                        </p:tav>
                                      </p:tavLst>
                                    </p:anim>
                                    <p:animEffect transition="out" filter="fade">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72" fill="hold" display="0">
                  <p:stCondLst>
                    <p:cond delay="indefinite"/>
                  </p:stCondLst>
                  <p:endCondLst>
                    <p:cond evt="onStopAudio" delay="0">
                      <p:tgtEl>
                        <p:sldTgt/>
                      </p:tgtEl>
                    </p:cond>
                  </p:endCondLst>
                </p:cTn>
                <p:tgtEl>
                  <p:spTgt spid="31"/>
                </p:tgtEl>
              </p:cMediaNode>
            </p:audio>
            <p:audio>
              <p:cMediaNode vol="80000">
                <p:cTn id="73" fill="hold" display="0">
                  <p:stCondLst>
                    <p:cond delay="indefinite"/>
                  </p:stCondLst>
                  <p:endCondLst>
                    <p:cond evt="onStopAudio" delay="0">
                      <p:tgtEl>
                        <p:sldTgt/>
                      </p:tgtEl>
                    </p:cond>
                  </p:endCondLst>
                </p:cTn>
                <p:tgtEl>
                  <p:spTgt spid="32"/>
                </p:tgtEl>
              </p:cMediaNode>
            </p:audio>
            <p:audio>
              <p:cMediaNode vol="80000">
                <p:cTn id="74" fill="hold" display="0">
                  <p:stCondLst>
                    <p:cond delay="indefinite"/>
                  </p:stCondLst>
                  <p:endCondLst>
                    <p:cond evt="onStopAudio" delay="0">
                      <p:tgtEl>
                        <p:sldTgt/>
                      </p:tgtEl>
                    </p:cond>
                  </p:endCondLst>
                </p:cTn>
                <p:tgtEl>
                  <p:spTgt spid="33"/>
                </p:tgtEl>
              </p:cMediaNode>
            </p:audio>
            <p:audio>
              <p:cMediaNode vol="80000">
                <p:cTn id="75" fill="hold" display="0">
                  <p:stCondLst>
                    <p:cond delay="indefinite"/>
                  </p:stCondLst>
                  <p:endCondLst>
                    <p:cond evt="onStopAudio" delay="0">
                      <p:tgtEl>
                        <p:sldTgt/>
                      </p:tgtEl>
                    </p:cond>
                  </p:endCondLst>
                </p:cTn>
                <p:tgtEl>
                  <p:spTgt spid="34"/>
                </p:tgtEl>
              </p:cMediaNode>
            </p:audio>
          </p:childTnLst>
        </p:cTn>
      </p:par>
    </p:tnLst>
    <p:bldLst>
      <p:bldP spid="27" grpId="0" animBg="1"/>
      <p:bldP spid="27" grpId="1" animBg="1"/>
      <p:bldP spid="29" grpId="0" animBg="1"/>
      <p:bldP spid="29" grpId="1"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A6BE28-FA0B-ADDD-2E56-91F4D5635D5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8508C51A-FCF6-8288-AC65-A3ADE7C4D60E}"/>
              </a:ext>
            </a:extLst>
          </p:cNvPr>
          <p:cNvSpPr>
            <a:spLocks noGrp="1"/>
          </p:cNvSpPr>
          <p:nvPr>
            <p:ph type="body" idx="1"/>
          </p:nvPr>
        </p:nvSpPr>
        <p:spPr/>
        <p:txBody>
          <a:bodyPr/>
          <a:lstStyle/>
          <a:p>
            <a:endParaRPr lang="en-US"/>
          </a:p>
        </p:txBody>
      </p:sp>
      <p:grpSp>
        <p:nvGrpSpPr>
          <p:cNvPr id="4" name="A">
            <a:extLst>
              <a:ext uri="{FF2B5EF4-FFF2-40B4-BE49-F238E27FC236}">
                <a16:creationId xmlns:a16="http://schemas.microsoft.com/office/drawing/2014/main" xmlns="" id="{B58527A4-71BE-EB63-9639-0655BA44F14D}"/>
              </a:ext>
            </a:extLst>
          </p:cNvPr>
          <p:cNvGrpSpPr/>
          <p:nvPr/>
        </p:nvGrpSpPr>
        <p:grpSpPr>
          <a:xfrm>
            <a:off x="388595" y="3555220"/>
            <a:ext cx="8343546" cy="2836976"/>
            <a:chOff x="194297" y="1777609"/>
            <a:chExt cx="4171773" cy="1418488"/>
          </a:xfrm>
        </p:grpSpPr>
        <p:sp>
          <p:nvSpPr>
            <p:cNvPr id="5" name="Google Shape;1182;p42">
              <a:extLst>
                <a:ext uri="{FF2B5EF4-FFF2-40B4-BE49-F238E27FC236}">
                  <a16:creationId xmlns:a16="http://schemas.microsoft.com/office/drawing/2014/main" xmlns="" id="{493790B4-9DC8-D8F4-CA52-9B37DAF6ADE0}"/>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xmlns="" id="{3D711F55-3348-72A8-7D07-68E07D8BDADF}"/>
                </a:ext>
              </a:extLst>
            </p:cNvPr>
            <p:cNvPicPr>
              <a:picLocks noChangeAspect="1"/>
            </p:cNvPicPr>
            <p:nvPr/>
          </p:nvPicPr>
          <p:blipFill>
            <a:blip r:embed="rId6"/>
            <a:stretch>
              <a:fillRect/>
            </a:stretch>
          </p:blipFill>
          <p:spPr>
            <a:xfrm>
              <a:off x="194297" y="1777609"/>
              <a:ext cx="1074063" cy="141848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E7CA16E3-770C-A59A-DD37-6C47213412E2}"/>
                    </a:ext>
                  </a:extLst>
                </p:cNvPr>
                <p:cNvSpPr txBox="1"/>
                <p:nvPr/>
              </p:nvSpPr>
              <p:spPr>
                <a:xfrm>
                  <a:off x="1407046" y="1809686"/>
                  <a:ext cx="2209415" cy="1086933"/>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smtClean="0">
                                <a:solidFill>
                                  <a:srgbClr val="FAD4CF">
                                    <a:lumMod val="50000"/>
                                  </a:srgbClr>
                                </a:solidFill>
                                <a:latin typeface="Cambria Math" panose="02040503050406030204" pitchFamily="18" charset="0"/>
                                <a:cs typeface="Arial"/>
                                <a:sym typeface="Arial"/>
                              </a:rPr>
                            </m:ctrlPr>
                          </m:fPr>
                          <m:num>
                            <m:r>
                              <a:rPr lang="en-US" sz="7200" b="1" i="1" kern="0" smtClean="0">
                                <a:solidFill>
                                  <a:srgbClr val="FAD4CF">
                                    <a:lumMod val="50000"/>
                                  </a:srgbClr>
                                </a:solidFill>
                                <a:latin typeface="Cambria Math" panose="02040503050406030204" pitchFamily="18" charset="0"/>
                                <a:cs typeface="Arial"/>
                                <a:sym typeface="Arial"/>
                              </a:rPr>
                              <m:t>𝟑</m:t>
                            </m:r>
                          </m:num>
                          <m:den>
                            <m:r>
                              <a:rPr lang="en-US" sz="7200" b="1" i="1" kern="0" smtClean="0">
                                <a:solidFill>
                                  <a:srgbClr val="FAD4CF">
                                    <a:lumMod val="50000"/>
                                  </a:srgbClr>
                                </a:solidFill>
                                <a:latin typeface="Cambria Math" panose="02040503050406030204" pitchFamily="18" charset="0"/>
                                <a:cs typeface="Arial"/>
                                <a:sym typeface="Arial"/>
                              </a:rPr>
                              <m:t>𝟐</m:t>
                            </m:r>
                          </m:den>
                        </m:f>
                      </m:oMath>
                    </m:oMathPara>
                  </a14:m>
                  <a:endParaRPr lang="en-US" sz="8000" b="1" kern="0" dirty="0">
                    <a:solidFill>
                      <a:srgbClr val="000000"/>
                    </a:solidFill>
                    <a:latin typeface="UTM Avo" panose="02040603050506020204" pitchFamily="18" charset="0"/>
                    <a:cs typeface="Arial"/>
                    <a:sym typeface="Arial"/>
                  </a:endParaRPr>
                </a:p>
              </p:txBody>
            </p:sp>
          </mc:Choice>
          <mc:Fallback xmlns="">
            <p:sp>
              <p:nvSpPr>
                <p:cNvPr id="7" name="TextBox 6">
                  <a:extLst>
                    <a:ext uri="{FF2B5EF4-FFF2-40B4-BE49-F238E27FC236}">
                      <a16:creationId xmlns:a16="http://schemas.microsoft.com/office/drawing/2014/main" id="{E7CA16E3-770C-A59A-DD37-6C47213412E2}"/>
                    </a:ext>
                  </a:extLst>
                </p:cNvPr>
                <p:cNvSpPr txBox="1">
                  <a:spLocks noRot="1" noChangeAspect="1" noMove="1" noResize="1" noEditPoints="1" noAdjustHandles="1" noChangeArrowheads="1" noChangeShapeType="1" noTextEdit="1"/>
                </p:cNvSpPr>
                <p:nvPr/>
              </p:nvSpPr>
              <p:spPr>
                <a:xfrm>
                  <a:off x="1407046" y="1809686"/>
                  <a:ext cx="2209415" cy="1086933"/>
                </a:xfrm>
                <a:prstGeom prst="rect">
                  <a:avLst/>
                </a:prstGeom>
                <a:blipFill>
                  <a:blip r:embed="rId7"/>
                  <a:stretch>
                    <a:fillRect/>
                  </a:stretch>
                </a:blipFill>
              </p:spPr>
              <p:txBody>
                <a:bodyPr/>
                <a:lstStyle/>
                <a:p>
                  <a:r>
                    <a:rPr lang="en-US">
                      <a:noFill/>
                    </a:rPr>
                    <a:t> </a:t>
                  </a:r>
                </a:p>
              </p:txBody>
            </p:sp>
          </mc:Fallback>
        </mc:AlternateContent>
      </p:grpSp>
      <p:grpSp>
        <p:nvGrpSpPr>
          <p:cNvPr id="8" name="B">
            <a:extLst>
              <a:ext uri="{FF2B5EF4-FFF2-40B4-BE49-F238E27FC236}">
                <a16:creationId xmlns:a16="http://schemas.microsoft.com/office/drawing/2014/main" xmlns="" id="{E035AB84-8B70-5CCA-7DBD-35B26D7B64A2}"/>
              </a:ext>
            </a:extLst>
          </p:cNvPr>
          <p:cNvGrpSpPr/>
          <p:nvPr/>
        </p:nvGrpSpPr>
        <p:grpSpPr>
          <a:xfrm>
            <a:off x="9516350" y="3422805"/>
            <a:ext cx="8260680" cy="3138450"/>
            <a:chOff x="4784856" y="1835734"/>
            <a:chExt cx="4130340" cy="1569225"/>
          </a:xfrm>
        </p:grpSpPr>
        <p:grpSp>
          <p:nvGrpSpPr>
            <p:cNvPr id="9" name="Group 8">
              <a:extLst>
                <a:ext uri="{FF2B5EF4-FFF2-40B4-BE49-F238E27FC236}">
                  <a16:creationId xmlns:a16="http://schemas.microsoft.com/office/drawing/2014/main" xmlns="" id="{A4EC35F6-4C57-1676-49A7-89DEA113B214}"/>
                </a:ext>
              </a:extLst>
            </p:cNvPr>
            <p:cNvGrpSpPr/>
            <p:nvPr/>
          </p:nvGrpSpPr>
          <p:grpSpPr>
            <a:xfrm>
              <a:off x="5175830" y="1920853"/>
              <a:ext cx="3739366" cy="1198708"/>
              <a:chOff x="5023430" y="1768453"/>
              <a:chExt cx="3739366" cy="1198708"/>
            </a:xfrm>
          </p:grpSpPr>
          <p:sp>
            <p:nvSpPr>
              <p:cNvPr id="11" name="Google Shape;1182;p42">
                <a:extLst>
                  <a:ext uri="{FF2B5EF4-FFF2-40B4-BE49-F238E27FC236}">
                    <a16:creationId xmlns:a16="http://schemas.microsoft.com/office/drawing/2014/main" xmlns="" id="{21A9D59A-BC60-05EA-BD12-6A6C59B7CF6A}"/>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9A188083-AF7E-5469-83ED-8FBAD48CA07E}"/>
                      </a:ext>
                    </a:extLst>
                  </p:cNvPr>
                  <p:cNvSpPr txBox="1"/>
                  <p:nvPr/>
                </p:nvSpPr>
                <p:spPr>
                  <a:xfrm>
                    <a:off x="5793430" y="1814332"/>
                    <a:ext cx="2209415" cy="1098218"/>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smtClean="0">
                                  <a:solidFill>
                                    <a:srgbClr val="FAD4CF">
                                      <a:lumMod val="50000"/>
                                    </a:srgbClr>
                                  </a:solidFill>
                                  <a:latin typeface="Cambria Math" panose="02040503050406030204" pitchFamily="18" charset="0"/>
                                  <a:cs typeface="Arial"/>
                                  <a:sym typeface="Arial"/>
                                </a:rPr>
                              </m:ctrlPr>
                            </m:fPr>
                            <m:num>
                              <m:r>
                                <a:rPr lang="en-US" sz="7200" b="1" i="1" kern="0" smtClean="0">
                                  <a:solidFill>
                                    <a:srgbClr val="FAD4CF">
                                      <a:lumMod val="50000"/>
                                    </a:srgbClr>
                                  </a:solidFill>
                                  <a:latin typeface="Cambria Math" panose="02040503050406030204" pitchFamily="18" charset="0"/>
                                  <a:cs typeface="Arial"/>
                                  <a:sym typeface="Arial"/>
                                </a:rPr>
                                <m:t>𝟓</m:t>
                              </m:r>
                            </m:num>
                            <m:den>
                              <m:r>
                                <a:rPr lang="en-US" sz="7200" b="1" i="1" kern="0" smtClean="0">
                                  <a:solidFill>
                                    <a:srgbClr val="FAD4CF">
                                      <a:lumMod val="50000"/>
                                    </a:srgbClr>
                                  </a:solidFill>
                                  <a:latin typeface="Cambria Math" panose="02040503050406030204" pitchFamily="18" charset="0"/>
                                  <a:cs typeface="Arial"/>
                                  <a:sym typeface="Arial"/>
                                </a:rPr>
                                <m:t>𝟒</m:t>
                              </m:r>
                            </m:den>
                          </m:f>
                        </m:oMath>
                      </m:oMathPara>
                    </a14:m>
                    <a:endParaRPr lang="en-US" sz="8000" b="1" kern="0" dirty="0">
                      <a:solidFill>
                        <a:srgbClr val="000000"/>
                      </a:solidFill>
                      <a:latin typeface="UTM Avo" panose="02040603050506020204" pitchFamily="18" charset="0"/>
                      <a:cs typeface="Arial"/>
                      <a:sym typeface="Arial"/>
                    </a:endParaRPr>
                  </a:p>
                </p:txBody>
              </p:sp>
            </mc:Choice>
            <mc:Fallback xmlns="">
              <p:sp>
                <p:nvSpPr>
                  <p:cNvPr id="12" name="TextBox 11">
                    <a:extLst>
                      <a:ext uri="{FF2B5EF4-FFF2-40B4-BE49-F238E27FC236}">
                        <a16:creationId xmlns:a16="http://schemas.microsoft.com/office/drawing/2014/main" id="{9A188083-AF7E-5469-83ED-8FBAD48CA07E}"/>
                      </a:ext>
                    </a:extLst>
                  </p:cNvPr>
                  <p:cNvSpPr txBox="1">
                    <a:spLocks noRot="1" noChangeAspect="1" noMove="1" noResize="1" noEditPoints="1" noAdjustHandles="1" noChangeArrowheads="1" noChangeShapeType="1" noTextEdit="1"/>
                  </p:cNvSpPr>
                  <p:nvPr/>
                </p:nvSpPr>
                <p:spPr>
                  <a:xfrm>
                    <a:off x="5793430" y="1814332"/>
                    <a:ext cx="2209415" cy="1098218"/>
                  </a:xfrm>
                  <a:prstGeom prst="rect">
                    <a:avLst/>
                  </a:prstGeom>
                  <a:blipFill>
                    <a:blip r:embed="rId8"/>
                    <a:stretch>
                      <a:fillRect/>
                    </a:stretch>
                  </a:blipFill>
                </p:spPr>
                <p:txBody>
                  <a:bodyPr/>
                  <a:lstStyle/>
                  <a:p>
                    <a:r>
                      <a:rPr lang="en-US">
                        <a:noFill/>
                      </a:rPr>
                      <a:t> </a:t>
                    </a:r>
                  </a:p>
                </p:txBody>
              </p:sp>
            </mc:Fallback>
          </mc:AlternateContent>
        </p:grpSp>
        <p:pic>
          <p:nvPicPr>
            <p:cNvPr id="10" name="Picture 9">
              <a:extLst>
                <a:ext uri="{FF2B5EF4-FFF2-40B4-BE49-F238E27FC236}">
                  <a16:creationId xmlns:a16="http://schemas.microsoft.com/office/drawing/2014/main" xmlns="" id="{F6DA1CA4-A20E-64AE-4E2E-C548350207CC}"/>
                </a:ext>
              </a:extLst>
            </p:cNvPr>
            <p:cNvPicPr>
              <a:picLocks noChangeAspect="1"/>
            </p:cNvPicPr>
            <p:nvPr/>
          </p:nvPicPr>
          <p:blipFill>
            <a:blip r:embed="rId9"/>
            <a:stretch>
              <a:fillRect/>
            </a:stretch>
          </p:blipFill>
          <p:spPr>
            <a:xfrm>
              <a:off x="4784856" y="1835734"/>
              <a:ext cx="1188199" cy="1569225"/>
            </a:xfrm>
            <a:prstGeom prst="rect">
              <a:avLst/>
            </a:prstGeom>
          </p:spPr>
        </p:pic>
      </p:grpSp>
      <p:grpSp>
        <p:nvGrpSpPr>
          <p:cNvPr id="13" name="C">
            <a:extLst>
              <a:ext uri="{FF2B5EF4-FFF2-40B4-BE49-F238E27FC236}">
                <a16:creationId xmlns:a16="http://schemas.microsoft.com/office/drawing/2014/main" xmlns="" id="{1827FB6E-FDEF-4057-9581-1A20698C54D4}"/>
              </a:ext>
            </a:extLst>
          </p:cNvPr>
          <p:cNvGrpSpPr/>
          <p:nvPr/>
        </p:nvGrpSpPr>
        <p:grpSpPr>
          <a:xfrm>
            <a:off x="465632" y="6683372"/>
            <a:ext cx="8415834" cy="3095634"/>
            <a:chOff x="232815" y="3341685"/>
            <a:chExt cx="4207917" cy="1547817"/>
          </a:xfrm>
        </p:grpSpPr>
        <p:grpSp>
          <p:nvGrpSpPr>
            <p:cNvPr id="14" name="Group 13">
              <a:extLst>
                <a:ext uri="{FF2B5EF4-FFF2-40B4-BE49-F238E27FC236}">
                  <a16:creationId xmlns:a16="http://schemas.microsoft.com/office/drawing/2014/main" xmlns="" id="{4A069F14-1047-201A-7B24-BDA0E14FB19E}"/>
                </a:ext>
              </a:extLst>
            </p:cNvPr>
            <p:cNvGrpSpPr/>
            <p:nvPr/>
          </p:nvGrpSpPr>
          <p:grpSpPr>
            <a:xfrm>
              <a:off x="701366" y="3387687"/>
              <a:ext cx="3739366" cy="1198708"/>
              <a:chOff x="5023430" y="1768453"/>
              <a:chExt cx="3739366" cy="1198708"/>
            </a:xfrm>
          </p:grpSpPr>
          <p:sp>
            <p:nvSpPr>
              <p:cNvPr id="16" name="Google Shape;1182;p42">
                <a:extLst>
                  <a:ext uri="{FF2B5EF4-FFF2-40B4-BE49-F238E27FC236}">
                    <a16:creationId xmlns:a16="http://schemas.microsoft.com/office/drawing/2014/main" xmlns="" id="{DA7B4626-EE68-05F0-6A15-A149A107A85E}"/>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DA79A417-BF08-A570-A36B-F3C7E729E434}"/>
                      </a:ext>
                    </a:extLst>
                  </p:cNvPr>
                  <p:cNvSpPr txBox="1"/>
                  <p:nvPr/>
                </p:nvSpPr>
                <p:spPr>
                  <a:xfrm>
                    <a:off x="5746852" y="1810605"/>
                    <a:ext cx="2209415" cy="1086933"/>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smtClean="0">
                                  <a:solidFill>
                                    <a:srgbClr val="FAD4CF">
                                      <a:lumMod val="50000"/>
                                    </a:srgbClr>
                                  </a:solidFill>
                                  <a:latin typeface="Cambria Math" panose="02040503050406030204" pitchFamily="18" charset="0"/>
                                  <a:cs typeface="Arial"/>
                                  <a:sym typeface="Arial"/>
                                </a:rPr>
                              </m:ctrlPr>
                            </m:fPr>
                            <m:num>
                              <m:r>
                                <a:rPr lang="en-US" sz="7200" b="1" i="1" kern="0" smtClean="0">
                                  <a:solidFill>
                                    <a:srgbClr val="FAD4CF">
                                      <a:lumMod val="50000"/>
                                    </a:srgbClr>
                                  </a:solidFill>
                                  <a:latin typeface="Cambria Math" panose="02040503050406030204" pitchFamily="18" charset="0"/>
                                  <a:cs typeface="Arial"/>
                                  <a:sym typeface="Arial"/>
                                </a:rPr>
                                <m:t>𝟒</m:t>
                              </m:r>
                            </m:num>
                            <m:den>
                              <m:r>
                                <a:rPr lang="en-US" sz="7200" b="1" i="1" kern="0" smtClean="0">
                                  <a:solidFill>
                                    <a:srgbClr val="FAD4CF">
                                      <a:lumMod val="50000"/>
                                    </a:srgbClr>
                                  </a:solidFill>
                                  <a:latin typeface="Cambria Math" panose="02040503050406030204" pitchFamily="18" charset="0"/>
                                  <a:cs typeface="Arial"/>
                                  <a:sym typeface="Arial"/>
                                </a:rPr>
                                <m:t>𝟒</m:t>
                              </m:r>
                            </m:den>
                          </m:f>
                        </m:oMath>
                      </m:oMathPara>
                    </a14:m>
                    <a:endParaRPr lang="en-US" sz="8000" b="1" kern="0" dirty="0">
                      <a:solidFill>
                        <a:srgbClr val="000000"/>
                      </a:solidFill>
                      <a:latin typeface="UTM Avo" panose="02040603050506020204" pitchFamily="18" charset="0"/>
                      <a:cs typeface="Arial"/>
                      <a:sym typeface="Arial"/>
                    </a:endParaRPr>
                  </a:p>
                </p:txBody>
              </p:sp>
            </mc:Choice>
            <mc:Fallback xmlns="">
              <p:sp>
                <p:nvSpPr>
                  <p:cNvPr id="17" name="TextBox 16">
                    <a:extLst>
                      <a:ext uri="{FF2B5EF4-FFF2-40B4-BE49-F238E27FC236}">
                        <a16:creationId xmlns:a16="http://schemas.microsoft.com/office/drawing/2014/main" id="{DA79A417-BF08-A570-A36B-F3C7E729E434}"/>
                      </a:ext>
                    </a:extLst>
                  </p:cNvPr>
                  <p:cNvSpPr txBox="1">
                    <a:spLocks noRot="1" noChangeAspect="1" noMove="1" noResize="1" noEditPoints="1" noAdjustHandles="1" noChangeArrowheads="1" noChangeShapeType="1" noTextEdit="1"/>
                  </p:cNvSpPr>
                  <p:nvPr/>
                </p:nvSpPr>
                <p:spPr>
                  <a:xfrm>
                    <a:off x="5746852" y="1810605"/>
                    <a:ext cx="2209415" cy="1086933"/>
                  </a:xfrm>
                  <a:prstGeom prst="rect">
                    <a:avLst/>
                  </a:prstGeom>
                  <a:blipFill>
                    <a:blip r:embed="rId10"/>
                    <a:stretch>
                      <a:fillRect/>
                    </a:stretch>
                  </a:blipFill>
                </p:spPr>
                <p:txBody>
                  <a:bodyPr/>
                  <a:lstStyle/>
                  <a:p>
                    <a:r>
                      <a:rPr lang="en-US">
                        <a:noFill/>
                      </a:rPr>
                      <a:t> </a:t>
                    </a:r>
                  </a:p>
                </p:txBody>
              </p:sp>
            </mc:Fallback>
          </mc:AlternateContent>
        </p:grpSp>
        <p:pic>
          <p:nvPicPr>
            <p:cNvPr id="15" name="Picture 14">
              <a:extLst>
                <a:ext uri="{FF2B5EF4-FFF2-40B4-BE49-F238E27FC236}">
                  <a16:creationId xmlns:a16="http://schemas.microsoft.com/office/drawing/2014/main" xmlns="" id="{A02812BF-6617-C059-0F8F-0FBA0D4D19E4}"/>
                </a:ext>
              </a:extLst>
            </p:cNvPr>
            <p:cNvPicPr>
              <a:picLocks noChangeAspect="1"/>
            </p:cNvPicPr>
            <p:nvPr/>
          </p:nvPicPr>
          <p:blipFill>
            <a:blip r:embed="rId11"/>
            <a:stretch>
              <a:fillRect/>
            </a:stretch>
          </p:blipFill>
          <p:spPr>
            <a:xfrm>
              <a:off x="232815" y="3341685"/>
              <a:ext cx="1171989" cy="1547817"/>
            </a:xfrm>
            <a:prstGeom prst="rect">
              <a:avLst/>
            </a:prstGeom>
          </p:spPr>
        </p:pic>
      </p:grpSp>
      <p:grpSp>
        <p:nvGrpSpPr>
          <p:cNvPr id="18" name="D">
            <a:extLst>
              <a:ext uri="{FF2B5EF4-FFF2-40B4-BE49-F238E27FC236}">
                <a16:creationId xmlns:a16="http://schemas.microsoft.com/office/drawing/2014/main" xmlns="" id="{42B8F96D-9877-81A4-B298-0F3D057E0A65}"/>
              </a:ext>
            </a:extLst>
          </p:cNvPr>
          <p:cNvGrpSpPr/>
          <p:nvPr/>
        </p:nvGrpSpPr>
        <p:grpSpPr>
          <a:xfrm>
            <a:off x="9516350" y="6437951"/>
            <a:ext cx="8260680" cy="3309126"/>
            <a:chOff x="4758175" y="3218975"/>
            <a:chExt cx="4130340" cy="1654563"/>
          </a:xfrm>
        </p:grpSpPr>
        <p:grpSp>
          <p:nvGrpSpPr>
            <p:cNvPr id="19" name="Group 18">
              <a:extLst>
                <a:ext uri="{FF2B5EF4-FFF2-40B4-BE49-F238E27FC236}">
                  <a16:creationId xmlns:a16="http://schemas.microsoft.com/office/drawing/2014/main" xmlns="" id="{9F147932-499D-F25F-B6F4-74F17A57FD52}"/>
                </a:ext>
              </a:extLst>
            </p:cNvPr>
            <p:cNvGrpSpPr/>
            <p:nvPr/>
          </p:nvGrpSpPr>
          <p:grpSpPr>
            <a:xfrm>
              <a:off x="5149149" y="3344818"/>
              <a:ext cx="3739366" cy="1211541"/>
              <a:chOff x="5023430" y="1755620"/>
              <a:chExt cx="3739366" cy="1211541"/>
            </a:xfrm>
          </p:grpSpPr>
          <p:sp>
            <p:nvSpPr>
              <p:cNvPr id="21" name="Google Shape;1182;p42">
                <a:extLst>
                  <a:ext uri="{FF2B5EF4-FFF2-40B4-BE49-F238E27FC236}">
                    <a16:creationId xmlns:a16="http://schemas.microsoft.com/office/drawing/2014/main" xmlns="" id="{4A5A293A-8AF6-A619-204A-1F2F4046A13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0E9C5C17-941E-E5D4-D20A-A0B860AB1937}"/>
                      </a:ext>
                    </a:extLst>
                  </p:cNvPr>
                  <p:cNvSpPr txBox="1"/>
                  <p:nvPr/>
                </p:nvSpPr>
                <p:spPr>
                  <a:xfrm>
                    <a:off x="5837433" y="1755620"/>
                    <a:ext cx="2209415" cy="1086933"/>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a:solidFill>
                                    <a:srgbClr val="FAD4CF">
                                      <a:lumMod val="50000"/>
                                    </a:srgbClr>
                                  </a:solidFill>
                                  <a:latin typeface="Cambria Math" panose="02040503050406030204" pitchFamily="18" charset="0"/>
                                  <a:cs typeface="Arial"/>
                                  <a:sym typeface="Arial"/>
                                </a:rPr>
                              </m:ctrlPr>
                            </m:fPr>
                            <m:num>
                              <m:r>
                                <a:rPr lang="en-US" sz="7200" b="1" i="1" kern="0">
                                  <a:solidFill>
                                    <a:srgbClr val="FAD4CF">
                                      <a:lumMod val="50000"/>
                                    </a:srgbClr>
                                  </a:solidFill>
                                  <a:latin typeface="Cambria Math" panose="02040503050406030204" pitchFamily="18" charset="0"/>
                                  <a:cs typeface="Arial"/>
                                  <a:sym typeface="Arial"/>
                                </a:rPr>
                                <m:t>𝟐</m:t>
                              </m:r>
                            </m:num>
                            <m:den>
                              <m:r>
                                <a:rPr lang="en-US" sz="7200" b="1" i="1" kern="0">
                                  <a:solidFill>
                                    <a:srgbClr val="FAD4CF">
                                      <a:lumMod val="50000"/>
                                    </a:srgbClr>
                                  </a:solidFill>
                                  <a:latin typeface="Cambria Math" panose="02040503050406030204" pitchFamily="18" charset="0"/>
                                  <a:cs typeface="Arial"/>
                                  <a:sym typeface="Arial"/>
                                </a:rPr>
                                <m:t>𝟑</m:t>
                              </m:r>
                            </m:den>
                          </m:f>
                        </m:oMath>
                      </m:oMathPara>
                    </a14:m>
                    <a:endParaRPr lang="en-US" sz="7200" b="1" kern="0" dirty="0">
                      <a:solidFill>
                        <a:srgbClr val="000000"/>
                      </a:solidFill>
                      <a:latin typeface="UTM Avo" panose="02040603050506020204" pitchFamily="18" charset="0"/>
                      <a:cs typeface="Arial"/>
                      <a:sym typeface="Arial"/>
                    </a:endParaRPr>
                  </a:p>
                </p:txBody>
              </p:sp>
            </mc:Choice>
            <mc:Fallback xmlns="">
              <p:sp>
                <p:nvSpPr>
                  <p:cNvPr id="22" name="TextBox 21">
                    <a:extLst>
                      <a:ext uri="{FF2B5EF4-FFF2-40B4-BE49-F238E27FC236}">
                        <a16:creationId xmlns:a16="http://schemas.microsoft.com/office/drawing/2014/main" id="{0E9C5C17-941E-E5D4-D20A-A0B860AB1937}"/>
                      </a:ext>
                    </a:extLst>
                  </p:cNvPr>
                  <p:cNvSpPr txBox="1">
                    <a:spLocks noRot="1" noChangeAspect="1" noMove="1" noResize="1" noEditPoints="1" noAdjustHandles="1" noChangeArrowheads="1" noChangeShapeType="1" noTextEdit="1"/>
                  </p:cNvSpPr>
                  <p:nvPr/>
                </p:nvSpPr>
                <p:spPr>
                  <a:xfrm>
                    <a:off x="5837433" y="1755620"/>
                    <a:ext cx="2209415" cy="1086933"/>
                  </a:xfrm>
                  <a:prstGeom prst="rect">
                    <a:avLst/>
                  </a:prstGeom>
                  <a:blipFill>
                    <a:blip r:embed="rId12"/>
                    <a:stretch>
                      <a:fillRect/>
                    </a:stretch>
                  </a:blipFill>
                </p:spPr>
                <p:txBody>
                  <a:bodyPr/>
                  <a:lstStyle/>
                  <a:p>
                    <a:r>
                      <a:rPr lang="en-US">
                        <a:noFill/>
                      </a:rPr>
                      <a:t> </a:t>
                    </a:r>
                  </a:p>
                </p:txBody>
              </p:sp>
            </mc:Fallback>
          </mc:AlternateContent>
        </p:grpSp>
        <p:pic>
          <p:nvPicPr>
            <p:cNvPr id="20" name="Picture 19">
              <a:extLst>
                <a:ext uri="{FF2B5EF4-FFF2-40B4-BE49-F238E27FC236}">
                  <a16:creationId xmlns:a16="http://schemas.microsoft.com/office/drawing/2014/main" xmlns="" id="{9890427B-D363-9272-0F81-D055C0119A3B}"/>
                </a:ext>
              </a:extLst>
            </p:cNvPr>
            <p:cNvPicPr>
              <a:picLocks noChangeAspect="1"/>
            </p:cNvPicPr>
            <p:nvPr/>
          </p:nvPicPr>
          <p:blipFill>
            <a:blip r:embed="rId13"/>
            <a:stretch>
              <a:fillRect/>
            </a:stretch>
          </p:blipFill>
          <p:spPr>
            <a:xfrm>
              <a:off x="4758175" y="3218975"/>
              <a:ext cx="1252816" cy="1654563"/>
            </a:xfrm>
            <a:prstGeom prst="rect">
              <a:avLst/>
            </a:prstGeom>
          </p:spPr>
        </p:pic>
      </p:grpSp>
      <p:sp>
        <p:nvSpPr>
          <p:cNvPr id="23" name="Multiplication Sign 22">
            <a:extLst>
              <a:ext uri="{FF2B5EF4-FFF2-40B4-BE49-F238E27FC236}">
                <a16:creationId xmlns:a16="http://schemas.microsoft.com/office/drawing/2014/main" xmlns="" id="{07015E32-9A31-B7D8-7996-5025CE31ADA8}"/>
              </a:ext>
            </a:extLst>
          </p:cNvPr>
          <p:cNvSpPr/>
          <p:nvPr/>
        </p:nvSpPr>
        <p:spPr>
          <a:xfrm>
            <a:off x="15049808" y="3191355"/>
            <a:ext cx="2604264" cy="224449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24" name="Multiplication Sign 23">
            <a:extLst>
              <a:ext uri="{FF2B5EF4-FFF2-40B4-BE49-F238E27FC236}">
                <a16:creationId xmlns:a16="http://schemas.microsoft.com/office/drawing/2014/main" xmlns="" id="{D8371EE0-DE72-32D0-BB55-B432D87C8AB8}"/>
              </a:ext>
            </a:extLst>
          </p:cNvPr>
          <p:cNvSpPr/>
          <p:nvPr/>
        </p:nvSpPr>
        <p:spPr>
          <a:xfrm>
            <a:off x="6269496" y="3158096"/>
            <a:ext cx="2604264" cy="2311013"/>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25" name="Multiplication Sign 24">
            <a:extLst>
              <a:ext uri="{FF2B5EF4-FFF2-40B4-BE49-F238E27FC236}">
                <a16:creationId xmlns:a16="http://schemas.microsoft.com/office/drawing/2014/main" xmlns="" id="{B0A05383-C3FA-D8A1-1952-08F8140ACE30}"/>
              </a:ext>
            </a:extLst>
          </p:cNvPr>
          <p:cNvSpPr/>
          <p:nvPr/>
        </p:nvSpPr>
        <p:spPr>
          <a:xfrm>
            <a:off x="6528269" y="6335381"/>
            <a:ext cx="2505632" cy="2397416"/>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26" name="Heart 25">
            <a:extLst>
              <a:ext uri="{FF2B5EF4-FFF2-40B4-BE49-F238E27FC236}">
                <a16:creationId xmlns:a16="http://schemas.microsoft.com/office/drawing/2014/main" xmlns="" id="{0C068BBD-EEE1-4641-BF86-B72445BB4FEC}"/>
              </a:ext>
            </a:extLst>
          </p:cNvPr>
          <p:cNvSpPr/>
          <p:nvPr/>
        </p:nvSpPr>
        <p:spPr>
          <a:xfrm>
            <a:off x="15667025" y="6181730"/>
            <a:ext cx="2215571" cy="1932029"/>
          </a:xfrm>
          <a:prstGeom prst="heart">
            <a:avLst/>
          </a:prstGeom>
          <a:solidFill>
            <a:srgbClr val="FF6A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pic>
        <p:nvPicPr>
          <p:cNvPr id="27" name="Tiếng nhạc sai">
            <a:hlinkClick r:id="" action="ppaction://media"/>
            <a:extLst>
              <a:ext uri="{FF2B5EF4-FFF2-40B4-BE49-F238E27FC236}">
                <a16:creationId xmlns:a16="http://schemas.microsoft.com/office/drawing/2014/main" xmlns="" id="{3A6DF03D-CB61-4052-6F5F-AC1E03E18B0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63580" y="561810"/>
            <a:ext cx="1867920" cy="1867920"/>
          </a:xfrm>
          <a:prstGeom prst="rect">
            <a:avLst/>
          </a:prstGeom>
        </p:spPr>
      </p:pic>
      <p:pic>
        <p:nvPicPr>
          <p:cNvPr id="28" name="Tiếng nhạc sai">
            <a:hlinkClick r:id="" action="ppaction://media"/>
            <a:extLst>
              <a:ext uri="{FF2B5EF4-FFF2-40B4-BE49-F238E27FC236}">
                <a16:creationId xmlns:a16="http://schemas.microsoft.com/office/drawing/2014/main" xmlns="" id="{566C9933-2F6F-C5E6-0FA8-56F5E2C552C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79126" y="2809154"/>
            <a:ext cx="1867920" cy="1867920"/>
          </a:xfrm>
          <a:prstGeom prst="rect">
            <a:avLst/>
          </a:prstGeom>
        </p:spPr>
      </p:pic>
      <p:pic>
        <p:nvPicPr>
          <p:cNvPr id="29" name="Tiếng nhạc sai">
            <a:hlinkClick r:id="" action="ppaction://media"/>
            <a:extLst>
              <a:ext uri="{FF2B5EF4-FFF2-40B4-BE49-F238E27FC236}">
                <a16:creationId xmlns:a16="http://schemas.microsoft.com/office/drawing/2014/main" xmlns="" id="{A1BAA0BA-5041-78EC-BDE8-B8A6416604E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881390" y="5056499"/>
            <a:ext cx="1867920" cy="1867920"/>
          </a:xfrm>
          <a:prstGeom prst="rect">
            <a:avLst/>
          </a:prstGeom>
        </p:spPr>
      </p:pic>
      <p:pic>
        <p:nvPicPr>
          <p:cNvPr id="30" name="Tieng-tinh-tinh-www_nhacchuongvui_com">
            <a:hlinkClick r:id="" action="ppaction://media"/>
            <a:extLst>
              <a:ext uri="{FF2B5EF4-FFF2-40B4-BE49-F238E27FC236}">
                <a16:creationId xmlns:a16="http://schemas.microsoft.com/office/drawing/2014/main" xmlns="" id="{4DCB0BB6-6FE5-93ED-A083-5760A139D60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824255" y="7875013"/>
            <a:ext cx="2505632" cy="2505632"/>
          </a:xfrm>
          <a:prstGeom prst="rect">
            <a:avLst/>
          </a:prstGeom>
        </p:spPr>
      </p:pic>
      <p:grpSp>
        <p:nvGrpSpPr>
          <p:cNvPr id="45" name="Group 44">
            <a:extLst>
              <a:ext uri="{FF2B5EF4-FFF2-40B4-BE49-F238E27FC236}">
                <a16:creationId xmlns:a16="http://schemas.microsoft.com/office/drawing/2014/main" xmlns="" id="{4BECC536-57E3-B979-75D1-5E1F6E40B696}"/>
              </a:ext>
            </a:extLst>
          </p:cNvPr>
          <p:cNvGrpSpPr/>
          <p:nvPr/>
        </p:nvGrpSpPr>
        <p:grpSpPr>
          <a:xfrm>
            <a:off x="198317" y="171982"/>
            <a:ext cx="17798861" cy="3128963"/>
            <a:chOff x="99158" y="85990"/>
            <a:chExt cx="8899431" cy="1564481"/>
          </a:xfrm>
        </p:grpSpPr>
        <p:grpSp>
          <p:nvGrpSpPr>
            <p:cNvPr id="32" name="Group 31">
              <a:extLst>
                <a:ext uri="{FF2B5EF4-FFF2-40B4-BE49-F238E27FC236}">
                  <a16:creationId xmlns:a16="http://schemas.microsoft.com/office/drawing/2014/main" xmlns="" id="{4BC71C06-3AE0-FF90-E01B-FC787E21150D}"/>
                </a:ext>
              </a:extLst>
            </p:cNvPr>
            <p:cNvGrpSpPr/>
            <p:nvPr/>
          </p:nvGrpSpPr>
          <p:grpSpPr>
            <a:xfrm>
              <a:off x="426309" y="85990"/>
              <a:ext cx="8572280" cy="1553496"/>
              <a:chOff x="335021" y="23792"/>
              <a:chExt cx="8572280" cy="1553496"/>
            </a:xfrm>
          </p:grpSpPr>
          <p:grpSp>
            <p:nvGrpSpPr>
              <p:cNvPr id="34" name="Group 33">
                <a:extLst>
                  <a:ext uri="{FF2B5EF4-FFF2-40B4-BE49-F238E27FC236}">
                    <a16:creationId xmlns:a16="http://schemas.microsoft.com/office/drawing/2014/main" xmlns="" id="{9A1D3AC5-2FF0-0D17-51AB-75C0D26CB0EC}"/>
                  </a:ext>
                </a:extLst>
              </p:cNvPr>
              <p:cNvGrpSpPr/>
              <p:nvPr/>
            </p:nvGrpSpPr>
            <p:grpSpPr>
              <a:xfrm>
                <a:off x="335021" y="23792"/>
                <a:ext cx="8572280" cy="1553496"/>
                <a:chOff x="335021" y="23792"/>
                <a:chExt cx="8572280" cy="1553496"/>
              </a:xfrm>
            </p:grpSpPr>
            <p:sp>
              <p:nvSpPr>
                <p:cNvPr id="36" name="Google Shape;2105;p47">
                  <a:extLst>
                    <a:ext uri="{FF2B5EF4-FFF2-40B4-BE49-F238E27FC236}">
                      <a16:creationId xmlns:a16="http://schemas.microsoft.com/office/drawing/2014/main" xmlns="" id="{2F08A507-008F-8C14-4F06-5C6555E6BA22}"/>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37" name="Rectangle 36">
                  <a:extLst>
                    <a:ext uri="{FF2B5EF4-FFF2-40B4-BE49-F238E27FC236}">
                      <a16:creationId xmlns:a16="http://schemas.microsoft.com/office/drawing/2014/main" xmlns="" id="{9D27BBFE-BE6A-5112-BFFC-F7758F2C040A}"/>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grpSp>
          <p:sp>
            <p:nvSpPr>
              <p:cNvPr id="35" name="TextBox 34">
                <a:extLst>
                  <a:ext uri="{FF2B5EF4-FFF2-40B4-BE49-F238E27FC236}">
                    <a16:creationId xmlns:a16="http://schemas.microsoft.com/office/drawing/2014/main" xmlns="" id="{E45EA588-165B-34AB-D105-7F930D259FCD}"/>
                  </a:ext>
                </a:extLst>
              </p:cNvPr>
              <p:cNvSpPr txBox="1"/>
              <p:nvPr/>
            </p:nvSpPr>
            <p:spPr>
              <a:xfrm>
                <a:off x="2896997" y="288154"/>
                <a:ext cx="4250206" cy="1154162"/>
              </a:xfrm>
              <a:prstGeom prst="rect">
                <a:avLst/>
              </a:prstGeom>
              <a:noFill/>
            </p:spPr>
            <p:txBody>
              <a:bodyPr wrap="square" rtlCol="0">
                <a:spAutoFit/>
              </a:bodyPr>
              <a:lstStyle/>
              <a:p>
                <a:pPr algn="ctr" defTabSz="1828755">
                  <a:buClr>
                    <a:srgbClr val="000000"/>
                  </a:buClr>
                </a:pPr>
                <a:r>
                  <a:rPr lang="en-US" sz="7200" b="1" kern="0" dirty="0" err="1" smtClean="0">
                    <a:solidFill>
                      <a:srgbClr val="000000"/>
                    </a:solidFill>
                    <a:latin typeface="UTM Avo" panose="02040603050506020204" pitchFamily="18" charset="0"/>
                    <a:cs typeface="Arial"/>
                    <a:sym typeface="Arial"/>
                  </a:rPr>
                  <a:t>Phân</a:t>
                </a:r>
                <a:r>
                  <a:rPr lang="en-US" sz="7200" b="1" kern="0" dirty="0" smtClean="0">
                    <a:solidFill>
                      <a:srgbClr val="000000"/>
                    </a:solidFill>
                    <a:latin typeface="UTM Avo" panose="02040603050506020204" pitchFamily="18" charset="0"/>
                    <a:cs typeface="Arial"/>
                    <a:sym typeface="Arial"/>
                  </a:rPr>
                  <a:t> </a:t>
                </a:r>
                <a:r>
                  <a:rPr lang="en-US" sz="7200" b="1" kern="0" dirty="0" err="1" smtClean="0">
                    <a:solidFill>
                      <a:srgbClr val="000000"/>
                    </a:solidFill>
                    <a:latin typeface="UTM Avo" panose="02040603050506020204" pitchFamily="18" charset="0"/>
                    <a:cs typeface="Arial"/>
                    <a:sym typeface="Arial"/>
                  </a:rPr>
                  <a:t>số</a:t>
                </a:r>
                <a:r>
                  <a:rPr lang="en-US" sz="7200" b="1" kern="0" dirty="0" smtClean="0">
                    <a:solidFill>
                      <a:srgbClr val="000000"/>
                    </a:solidFill>
                    <a:latin typeface="UTM Avo" panose="02040603050506020204" pitchFamily="18" charset="0"/>
                    <a:cs typeface="Arial"/>
                    <a:sym typeface="Arial"/>
                  </a:rPr>
                  <a:t> </a:t>
                </a:r>
                <a:r>
                  <a:rPr lang="en-US" sz="7200" b="1" kern="0" dirty="0" err="1" smtClean="0">
                    <a:solidFill>
                      <a:srgbClr val="000000"/>
                    </a:solidFill>
                    <a:latin typeface="UTM Avo" panose="02040603050506020204" pitchFamily="18" charset="0"/>
                    <a:cs typeface="Arial"/>
                    <a:sym typeface="Arial"/>
                  </a:rPr>
                  <a:t>nào</a:t>
                </a:r>
                <a:r>
                  <a:rPr lang="en-US" sz="7200" b="1" kern="0" dirty="0" smtClean="0">
                    <a:solidFill>
                      <a:srgbClr val="000000"/>
                    </a:solidFill>
                    <a:latin typeface="UTM Avo" panose="02040603050506020204" pitchFamily="18" charset="0"/>
                    <a:cs typeface="Arial"/>
                    <a:sym typeface="Arial"/>
                  </a:rPr>
                  <a:t> </a:t>
                </a:r>
                <a:r>
                  <a:rPr lang="en-US" sz="7200" b="1" kern="0" dirty="0" err="1" smtClean="0">
                    <a:solidFill>
                      <a:srgbClr val="000000"/>
                    </a:solidFill>
                    <a:latin typeface="UTM Avo" panose="02040603050506020204" pitchFamily="18" charset="0"/>
                    <a:cs typeface="Arial"/>
                    <a:sym typeface="Arial"/>
                  </a:rPr>
                  <a:t>sau</a:t>
                </a:r>
                <a:r>
                  <a:rPr lang="en-US" sz="7200" b="1" kern="0" dirty="0" smtClean="0">
                    <a:solidFill>
                      <a:srgbClr val="000000"/>
                    </a:solidFill>
                    <a:latin typeface="UTM Avo" panose="02040603050506020204" pitchFamily="18" charset="0"/>
                    <a:cs typeface="Arial"/>
                    <a:sym typeface="Arial"/>
                  </a:rPr>
                  <a:t> </a:t>
                </a:r>
                <a:r>
                  <a:rPr lang="en-US" sz="7200" b="1" kern="0" dirty="0" err="1" smtClean="0">
                    <a:solidFill>
                      <a:srgbClr val="000000"/>
                    </a:solidFill>
                    <a:latin typeface="UTM Avo" panose="02040603050506020204" pitchFamily="18" charset="0"/>
                    <a:cs typeface="Arial"/>
                    <a:sym typeface="Arial"/>
                  </a:rPr>
                  <a:t>đây</a:t>
                </a:r>
                <a:r>
                  <a:rPr lang="en-US" sz="7200" b="1" kern="0" dirty="0" smtClean="0">
                    <a:solidFill>
                      <a:srgbClr val="000000"/>
                    </a:solidFill>
                    <a:latin typeface="UTM Avo" panose="02040603050506020204" pitchFamily="18" charset="0"/>
                    <a:cs typeface="Arial"/>
                    <a:sym typeface="Arial"/>
                  </a:rPr>
                  <a:t> </a:t>
                </a:r>
                <a:r>
                  <a:rPr lang="en-US" sz="7200" b="1" kern="0" dirty="0" err="1" smtClean="0">
                    <a:solidFill>
                      <a:srgbClr val="000000"/>
                    </a:solidFill>
                    <a:latin typeface="UTM Avo" panose="02040603050506020204" pitchFamily="18" charset="0"/>
                    <a:cs typeface="Arial"/>
                    <a:sym typeface="Arial"/>
                  </a:rPr>
                  <a:t>bé</a:t>
                </a:r>
                <a:r>
                  <a:rPr lang="en-US" sz="7200" b="1" kern="0" dirty="0" smtClean="0">
                    <a:solidFill>
                      <a:srgbClr val="000000"/>
                    </a:solidFill>
                    <a:latin typeface="UTM Avo" panose="02040603050506020204" pitchFamily="18" charset="0"/>
                    <a:cs typeface="Arial"/>
                    <a:sym typeface="Arial"/>
                  </a:rPr>
                  <a:t> </a:t>
                </a:r>
                <a:r>
                  <a:rPr lang="en-US" sz="7200" b="1" kern="0" dirty="0" err="1" smtClean="0">
                    <a:solidFill>
                      <a:srgbClr val="000000"/>
                    </a:solidFill>
                    <a:latin typeface="UTM Avo" panose="02040603050506020204" pitchFamily="18" charset="0"/>
                    <a:cs typeface="Arial"/>
                    <a:sym typeface="Arial"/>
                  </a:rPr>
                  <a:t>hơn</a:t>
                </a:r>
                <a:r>
                  <a:rPr lang="en-US" sz="7200" b="1" kern="0" dirty="0" smtClean="0">
                    <a:solidFill>
                      <a:srgbClr val="000000"/>
                    </a:solidFill>
                    <a:latin typeface="UTM Avo" panose="02040603050506020204" pitchFamily="18" charset="0"/>
                    <a:cs typeface="Arial"/>
                    <a:sym typeface="Arial"/>
                  </a:rPr>
                  <a:t> 1?</a:t>
                </a:r>
                <a:endParaRPr lang="en-US" sz="7200" b="1" kern="0" dirty="0">
                  <a:solidFill>
                    <a:srgbClr val="000000"/>
                  </a:solidFill>
                  <a:latin typeface="UTM Avo" panose="02040603050506020204" pitchFamily="18" charset="0"/>
                  <a:cs typeface="Arial"/>
                  <a:sym typeface="Arial"/>
                </a:endParaRPr>
              </a:p>
            </p:txBody>
          </p:sp>
        </p:grpSp>
        <p:pic>
          <p:nvPicPr>
            <p:cNvPr id="38" name="Picture 37">
              <a:hlinkClick r:id="" action="ppaction://noaction"/>
              <a:extLst>
                <a:ext uri="{FF2B5EF4-FFF2-40B4-BE49-F238E27FC236}">
                  <a16:creationId xmlns:a16="http://schemas.microsoft.com/office/drawing/2014/main" xmlns="" id="{C4579AB6-91E4-B622-F206-20D2FA09B780}"/>
                </a:ext>
              </a:extLst>
            </p:cNvPr>
            <p:cNvPicPr>
              <a:picLocks noChangeAspect="1"/>
            </p:cNvPicPr>
            <p:nvPr/>
          </p:nvPicPr>
          <p:blipFill>
            <a:blip r:embed="rId15"/>
            <a:stretch>
              <a:fillRect/>
            </a:stretch>
          </p:blipFill>
          <p:spPr>
            <a:xfrm>
              <a:off x="99158" y="89760"/>
              <a:ext cx="2243522" cy="1560711"/>
            </a:xfrm>
            <a:prstGeom prst="rect">
              <a:avLst/>
            </a:prstGeom>
          </p:spPr>
        </p:pic>
      </p:grpSp>
      <p:pic>
        <p:nvPicPr>
          <p:cNvPr id="40" name="Picture 39">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7267" l="10000" r="94876"/>
                    </a14:imgEffect>
                  </a14:imgLayer>
                </a14:imgProps>
              </a:ext>
              <a:ext uri="{28A0092B-C50C-407E-A947-70E740481C1C}">
                <a14:useLocalDpi xmlns:a14="http://schemas.microsoft.com/office/drawing/2010/main" val="0"/>
              </a:ext>
            </a:extLst>
          </a:blip>
          <a:srcRect l="54371" t="28344" r="6639" b="11222"/>
          <a:stretch/>
        </p:blipFill>
        <p:spPr>
          <a:xfrm>
            <a:off x="15878288" y="884239"/>
            <a:ext cx="2441250" cy="2346383"/>
          </a:xfrm>
          <a:prstGeom prst="rect">
            <a:avLst/>
          </a:prstGeom>
        </p:spPr>
      </p:pic>
    </p:spTree>
    <p:extLst>
      <p:ext uri="{BB962C8B-B14F-4D97-AF65-F5344CB8AC3E}">
        <p14:creationId xmlns:p14="http://schemas.microsoft.com/office/powerpoint/2010/main" val="3661246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5120" fill="hold"/>
                                        <p:tgtEl>
                                          <p:spTgt spid="27"/>
                                        </p:tgtEl>
                                      </p:cBhvr>
                                    </p:cmd>
                                  </p:childTnLst>
                                </p:cTn>
                              </p:par>
                            </p:childTnLst>
                          </p:cTn>
                        </p:par>
                        <p:par>
                          <p:cTn id="27" fill="hold">
                            <p:stCondLst>
                              <p:cond delay="5120"/>
                            </p:stCondLst>
                            <p:childTnLst>
                              <p:par>
                                <p:cTn id="28" presetID="53" presetClass="exit" presetSubtype="32" fill="hold" nodeType="afterEffect">
                                  <p:stCondLst>
                                    <p:cond delay="0"/>
                                  </p:stCondLst>
                                  <p:childTnLst>
                                    <p:anim calcmode="lin" valueType="num">
                                      <p:cBhvr>
                                        <p:cTn id="29" dur="500"/>
                                        <p:tgtEl>
                                          <p:spTgt spid="4"/>
                                        </p:tgtEl>
                                        <p:attrNameLst>
                                          <p:attrName>ppt_w</p:attrName>
                                        </p:attrNameLst>
                                      </p:cBhvr>
                                      <p:tavLst>
                                        <p:tav tm="0">
                                          <p:val>
                                            <p:strVal val="ppt_w"/>
                                          </p:val>
                                        </p:tav>
                                        <p:tav tm="100000">
                                          <p:val>
                                            <p:fltVal val="0"/>
                                          </p:val>
                                        </p:tav>
                                      </p:tavLst>
                                    </p:anim>
                                    <p:anim calcmode="lin" valueType="num">
                                      <p:cBhvr>
                                        <p:cTn id="30" dur="500"/>
                                        <p:tgtEl>
                                          <p:spTgt spid="4"/>
                                        </p:tgtEl>
                                        <p:attrNameLst>
                                          <p:attrName>ppt_h</p:attrName>
                                        </p:attrNameLst>
                                      </p:cBhvr>
                                      <p:tavLst>
                                        <p:tav tm="0">
                                          <p:val>
                                            <p:strVal val="ppt_h"/>
                                          </p:val>
                                        </p:tav>
                                        <p:tav tm="100000">
                                          <p:val>
                                            <p:fltVal val="0"/>
                                          </p:val>
                                        </p:tav>
                                      </p:tavLst>
                                    </p:anim>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 presetClass="mediacall" presetSubtype="0" fill="hold" nodeType="withEffect">
                                  <p:stCondLst>
                                    <p:cond delay="0"/>
                                  </p:stCondLst>
                                  <p:childTnLst>
                                    <p:cmd type="call" cmd="playFrom(0.0)">
                                      <p:cBhvr>
                                        <p:cTn id="42" dur="5120" fill="hold"/>
                                        <p:tgtEl>
                                          <p:spTgt spid="29"/>
                                        </p:tgtEl>
                                      </p:cBhvr>
                                    </p:cmd>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8"/>
                                        </p:tgtEl>
                                        <p:attrNameLst>
                                          <p:attrName>ppt_w</p:attrName>
                                        </p:attrNameLst>
                                      </p:cBhvr>
                                      <p:tavLst>
                                        <p:tav tm="0">
                                          <p:val>
                                            <p:strVal val="ppt_w"/>
                                          </p:val>
                                        </p:tav>
                                        <p:tav tm="100000">
                                          <p:val>
                                            <p:fltVal val="0"/>
                                          </p:val>
                                        </p:tav>
                                      </p:tavLst>
                                    </p:anim>
                                    <p:anim calcmode="lin" valueType="num">
                                      <p:cBhvr>
                                        <p:cTn id="47" dur="500"/>
                                        <p:tgtEl>
                                          <p:spTgt spid="8"/>
                                        </p:tgtEl>
                                        <p:attrNameLst>
                                          <p:attrName>ppt_h</p:attrName>
                                        </p:attrNameLst>
                                      </p:cBhvr>
                                      <p:tavLst>
                                        <p:tav tm="0">
                                          <p:val>
                                            <p:strVal val="ppt_h"/>
                                          </p:val>
                                        </p:tav>
                                        <p:tav tm="100000">
                                          <p:val>
                                            <p:fltVal val="0"/>
                                          </p:val>
                                        </p:tav>
                                      </p:tavLst>
                                    </p:anim>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23"/>
                                        </p:tgtEl>
                                        <p:attrNameLst>
                                          <p:attrName>ppt_w</p:attrName>
                                        </p:attrNameLst>
                                      </p:cBhvr>
                                      <p:tavLst>
                                        <p:tav tm="0">
                                          <p:val>
                                            <p:strVal val="ppt_w"/>
                                          </p:val>
                                        </p:tav>
                                        <p:tav tm="100000">
                                          <p:val>
                                            <p:fltVal val="0"/>
                                          </p:val>
                                        </p:tav>
                                      </p:tavLst>
                                    </p:anim>
                                    <p:anim calcmode="lin" valueType="num">
                                      <p:cBhvr>
                                        <p:cTn id="52" dur="500"/>
                                        <p:tgtEl>
                                          <p:spTgt spid="23"/>
                                        </p:tgtEl>
                                        <p:attrNameLst>
                                          <p:attrName>ppt_h</p:attrName>
                                        </p:attrNameLst>
                                      </p:cBhvr>
                                      <p:tavLst>
                                        <p:tav tm="0">
                                          <p:val>
                                            <p:strVal val="ppt_h"/>
                                          </p:val>
                                        </p:tav>
                                        <p:tav tm="100000">
                                          <p:val>
                                            <p:fltVal val="0"/>
                                          </p:val>
                                        </p:tav>
                                      </p:tavLst>
                                    </p:anim>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5120" fill="hold"/>
                                        <p:tgtEl>
                                          <p:spTgt spid="28"/>
                                        </p:tgtEl>
                                      </p:cBhvr>
                                    </p:cmd>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nodeType="clickEffect">
                                  <p:stCondLst>
                                    <p:cond delay="0"/>
                                  </p:stCondLst>
                                  <p:childTnLst>
                                    <p:anim calcmode="lin" valueType="num">
                                      <p:cBhvr>
                                        <p:cTn id="70" dur="500"/>
                                        <p:tgtEl>
                                          <p:spTgt spid="13"/>
                                        </p:tgtEl>
                                        <p:attrNameLst>
                                          <p:attrName>ppt_w</p:attrName>
                                        </p:attrNameLst>
                                      </p:cBhvr>
                                      <p:tavLst>
                                        <p:tav tm="0">
                                          <p:val>
                                            <p:strVal val="ppt_w"/>
                                          </p:val>
                                        </p:tav>
                                        <p:tav tm="100000">
                                          <p:val>
                                            <p:fltVal val="0"/>
                                          </p:val>
                                        </p:tav>
                                      </p:tavLst>
                                    </p:anim>
                                    <p:anim calcmode="lin" valueType="num">
                                      <p:cBhvr>
                                        <p:cTn id="71" dur="500"/>
                                        <p:tgtEl>
                                          <p:spTgt spid="13"/>
                                        </p:tgtEl>
                                        <p:attrNameLst>
                                          <p:attrName>ppt_h</p:attrName>
                                        </p:attrNameLst>
                                      </p:cBhvr>
                                      <p:tavLst>
                                        <p:tav tm="0">
                                          <p:val>
                                            <p:strVal val="ppt_h"/>
                                          </p:val>
                                        </p:tav>
                                        <p:tav tm="100000">
                                          <p:val>
                                            <p:fltVal val="0"/>
                                          </p:val>
                                        </p:tav>
                                      </p:tavLst>
                                    </p:anim>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53" presetClass="exit" presetSubtype="32" fill="hold" grpId="1" nodeType="withEffect">
                                  <p:stCondLst>
                                    <p:cond delay="0"/>
                                  </p:stCondLst>
                                  <p:childTnLst>
                                    <p:anim calcmode="lin" valueType="num">
                                      <p:cBhvr>
                                        <p:cTn id="75" dur="500"/>
                                        <p:tgtEl>
                                          <p:spTgt spid="25"/>
                                        </p:tgtEl>
                                        <p:attrNameLst>
                                          <p:attrName>ppt_w</p:attrName>
                                        </p:attrNameLst>
                                      </p:cBhvr>
                                      <p:tavLst>
                                        <p:tav tm="0">
                                          <p:val>
                                            <p:strVal val="ppt_w"/>
                                          </p:val>
                                        </p:tav>
                                        <p:tav tm="100000">
                                          <p:val>
                                            <p:fltVal val="0"/>
                                          </p:val>
                                        </p:tav>
                                      </p:tavLst>
                                    </p:anim>
                                    <p:anim calcmode="lin" valueType="num">
                                      <p:cBhvr>
                                        <p:cTn id="76" dur="500"/>
                                        <p:tgtEl>
                                          <p:spTgt spid="25"/>
                                        </p:tgtEl>
                                        <p:attrNameLst>
                                          <p:attrName>ppt_h</p:attrName>
                                        </p:attrNameLst>
                                      </p:cBhvr>
                                      <p:tavLst>
                                        <p:tav tm="0">
                                          <p:val>
                                            <p:strVal val="ppt_h"/>
                                          </p:val>
                                        </p:tav>
                                        <p:tav tm="100000">
                                          <p:val>
                                            <p:fltVal val="0"/>
                                          </p:val>
                                        </p:tav>
                                      </p:tavLst>
                                    </p:anim>
                                    <p:animEffect transition="out" filter="fade">
                                      <p:cBhvr>
                                        <p:cTn id="77" dur="500"/>
                                        <p:tgtEl>
                                          <p:spTgt spid="25"/>
                                        </p:tgtEl>
                                      </p:cBhvr>
                                    </p:animEffect>
                                    <p:set>
                                      <p:cBhvr>
                                        <p:cTn id="7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par>
                                <p:cTn id="87" presetID="1" presetClass="mediacall" presetSubtype="0" fill="hold" nodeType="withEffect">
                                  <p:stCondLst>
                                    <p:cond delay="0"/>
                                  </p:stCondLst>
                                  <p:childTnLst>
                                    <p:cmd type="call" cmd="playFrom(0.0)">
                                      <p:cBhvr>
                                        <p:cTn id="88" dur="3448" fill="hold"/>
                                        <p:tgtEl>
                                          <p:spTgt spid="30"/>
                                        </p:tgtEl>
                                      </p:cBhvr>
                                    </p:cmd>
                                  </p:childTnLst>
                                </p:cTn>
                              </p:par>
                            </p:childTnLst>
                          </p:cTn>
                        </p:par>
                      </p:childTnLst>
                    </p:cTn>
                  </p:par>
                </p:childTnLst>
              </p:cTn>
              <p:nextCondLst>
                <p:cond evt="onClick" delay="0">
                  <p:tgtEl>
                    <p:spTgt spid="18"/>
                  </p:tgtEl>
                </p:cond>
              </p:nextCondLst>
            </p:seq>
            <p:audio>
              <p:cMediaNode vol="80000">
                <p:cTn id="89" fill="hold" display="0">
                  <p:stCondLst>
                    <p:cond delay="indefinite"/>
                  </p:stCondLst>
                  <p:endCondLst>
                    <p:cond evt="onStopAudio" delay="0">
                      <p:tgtEl>
                        <p:sldTgt/>
                      </p:tgtEl>
                    </p:cond>
                  </p:endCondLst>
                </p:cTn>
                <p:tgtEl>
                  <p:spTgt spid="27"/>
                </p:tgtEl>
              </p:cMediaNode>
            </p:audio>
            <p:audio>
              <p:cMediaNode vol="80000">
                <p:cTn id="90" fill="hold" display="0">
                  <p:stCondLst>
                    <p:cond delay="indefinite"/>
                  </p:stCondLst>
                  <p:endCondLst>
                    <p:cond evt="onStopAudio" delay="0">
                      <p:tgtEl>
                        <p:sldTgt/>
                      </p:tgtEl>
                    </p:cond>
                  </p:endCondLst>
                </p:cTn>
                <p:tgtEl>
                  <p:spTgt spid="28"/>
                </p:tgtEl>
              </p:cMediaNode>
            </p:audio>
            <p:audio>
              <p:cMediaNode vol="80000">
                <p:cTn id="91" fill="hold" display="0">
                  <p:stCondLst>
                    <p:cond delay="indefinite"/>
                  </p:stCondLst>
                  <p:endCondLst>
                    <p:cond evt="onStopAudio" delay="0">
                      <p:tgtEl>
                        <p:sldTgt/>
                      </p:tgtEl>
                    </p:cond>
                  </p:endCondLst>
                </p:cTn>
                <p:tgtEl>
                  <p:spTgt spid="29"/>
                </p:tgtEl>
              </p:cMediaNode>
            </p:audio>
            <p:audio>
              <p:cMediaNode vol="80000">
                <p:cTn id="92" fill="hold" display="0">
                  <p:stCondLst>
                    <p:cond delay="indefinite"/>
                  </p:stCondLst>
                  <p:endCondLst>
                    <p:cond evt="onStopAudio" delay="0">
                      <p:tgtEl>
                        <p:sldTgt/>
                      </p:tgtEl>
                    </p:cond>
                  </p:endCondLst>
                </p:cTn>
                <p:tgtEl>
                  <p:spTgt spid="30"/>
                </p:tgtEl>
              </p:cMediaNode>
            </p:audio>
          </p:childTnLst>
        </p:cTn>
      </p:par>
    </p:tnLst>
    <p:bldLst>
      <p:bldP spid="23" grpId="0" animBg="1"/>
      <p:bldP spid="23" grpId="1" animBg="1"/>
      <p:bldP spid="24" grpId="0" animBg="1"/>
      <p:bldP spid="25" grpId="0" animBg="1"/>
      <p:bldP spid="25" grpId="1"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xmlns="" id="{6CE35F12-4351-1A54-E37A-8FF340574C21}"/>
              </a:ext>
            </a:extLst>
          </p:cNvPr>
          <p:cNvGrpSpPr/>
          <p:nvPr/>
        </p:nvGrpSpPr>
        <p:grpSpPr>
          <a:xfrm>
            <a:off x="388595" y="3555218"/>
            <a:ext cx="8343546" cy="2836976"/>
            <a:chOff x="194297" y="1777609"/>
            <a:chExt cx="4171773" cy="1418488"/>
          </a:xfrm>
        </p:grpSpPr>
        <p:sp>
          <p:nvSpPr>
            <p:cNvPr id="88" name="Google Shape;1182;p42">
              <a:extLst>
                <a:ext uri="{FF2B5EF4-FFF2-40B4-BE49-F238E27FC236}">
                  <a16:creationId xmlns:a16="http://schemas.microsoft.com/office/drawing/2014/main" xmlns=""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p:pic>
          <p:nvPicPr>
            <p:cNvPr id="132" name="Picture 131">
              <a:extLst>
                <a:ext uri="{FF2B5EF4-FFF2-40B4-BE49-F238E27FC236}">
                  <a16:creationId xmlns:a16="http://schemas.microsoft.com/office/drawing/2014/main" xmlns="" id="{441B1D75-554C-A984-AF48-1134BCF33F67}"/>
                </a:ext>
              </a:extLst>
            </p:cNvPr>
            <p:cNvPicPr>
              <a:picLocks noChangeAspect="1"/>
            </p:cNvPicPr>
            <p:nvPr/>
          </p:nvPicPr>
          <p:blipFill>
            <a:blip r:embed="rId6"/>
            <a:stretch>
              <a:fillRect/>
            </a:stretch>
          </p:blipFill>
          <p:spPr>
            <a:xfrm>
              <a:off x="194297" y="1777609"/>
              <a:ext cx="1074063" cy="1418488"/>
            </a:xfrm>
            <a:prstGeom prst="rect">
              <a:avLst/>
            </a:prstGeom>
          </p:spPr>
        </p:pic>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xmlns="" id="{FC2074F1-C648-0591-217D-14105F86A1FC}"/>
                    </a:ext>
                  </a:extLst>
                </p:cNvPr>
                <p:cNvSpPr txBox="1"/>
                <p:nvPr/>
              </p:nvSpPr>
              <p:spPr>
                <a:xfrm>
                  <a:off x="1429363" y="1818150"/>
                  <a:ext cx="2209415" cy="1086933"/>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smtClean="0">
                                <a:solidFill>
                                  <a:srgbClr val="FAD4CF">
                                    <a:lumMod val="50000"/>
                                  </a:srgbClr>
                                </a:solidFill>
                                <a:latin typeface="Cambria Math" panose="02040503050406030204" pitchFamily="18" charset="0"/>
                                <a:cs typeface="Arial"/>
                                <a:sym typeface="Arial"/>
                              </a:rPr>
                            </m:ctrlPr>
                          </m:fPr>
                          <m:num>
                            <m:r>
                              <a:rPr lang="en-US" sz="7200" b="1" i="1" kern="0" smtClean="0">
                                <a:solidFill>
                                  <a:srgbClr val="FAD4CF">
                                    <a:lumMod val="50000"/>
                                  </a:srgbClr>
                                </a:solidFill>
                                <a:latin typeface="Cambria Math" panose="02040503050406030204" pitchFamily="18" charset="0"/>
                                <a:cs typeface="Arial"/>
                                <a:sym typeface="Arial"/>
                              </a:rPr>
                              <m:t>𝟐</m:t>
                            </m:r>
                          </m:num>
                          <m:den>
                            <m:r>
                              <a:rPr lang="en-US" sz="7200" b="1" i="1" kern="0">
                                <a:solidFill>
                                  <a:srgbClr val="FAD4CF">
                                    <a:lumMod val="50000"/>
                                  </a:srgbClr>
                                </a:solidFill>
                                <a:latin typeface="Cambria Math" panose="02040503050406030204" pitchFamily="18" charset="0"/>
                                <a:cs typeface="Arial"/>
                                <a:sym typeface="Arial"/>
                              </a:rPr>
                              <m:t>𝟑</m:t>
                            </m:r>
                          </m:den>
                        </m:f>
                      </m:oMath>
                    </m:oMathPara>
                  </a14:m>
                  <a:endParaRPr lang="en-US" sz="8000" b="1" kern="0" dirty="0">
                    <a:solidFill>
                      <a:srgbClr val="000000"/>
                    </a:solidFill>
                    <a:latin typeface="UTM Avo" panose="02040603050506020204" pitchFamily="18" charset="0"/>
                    <a:cs typeface="Arial"/>
                    <a:sym typeface="Arial"/>
                  </a:endParaRPr>
                </a:p>
              </p:txBody>
            </p:sp>
          </mc:Choice>
          <mc:Fallback xmlns="">
            <p:sp>
              <p:nvSpPr>
                <p:cNvPr id="180" name="TextBox 179">
                  <a:extLst>
                    <a:ext uri="{FF2B5EF4-FFF2-40B4-BE49-F238E27FC236}">
                      <a16:creationId xmlns:a16="http://schemas.microsoft.com/office/drawing/2014/main" id="{FC2074F1-C648-0591-217D-14105F86A1FC}"/>
                    </a:ext>
                  </a:extLst>
                </p:cNvPr>
                <p:cNvSpPr txBox="1">
                  <a:spLocks noRot="1" noChangeAspect="1" noMove="1" noResize="1" noEditPoints="1" noAdjustHandles="1" noChangeArrowheads="1" noChangeShapeType="1" noTextEdit="1"/>
                </p:cNvSpPr>
                <p:nvPr/>
              </p:nvSpPr>
              <p:spPr>
                <a:xfrm>
                  <a:off x="1429363" y="1818150"/>
                  <a:ext cx="2209415" cy="1086933"/>
                </a:xfrm>
                <a:prstGeom prst="rect">
                  <a:avLst/>
                </a:prstGeom>
                <a:blipFill>
                  <a:blip r:embed="rId7"/>
                  <a:stretch>
                    <a:fillRect/>
                  </a:stretch>
                </a:blipFill>
              </p:spPr>
              <p:txBody>
                <a:bodyPr/>
                <a:lstStyle/>
                <a:p>
                  <a:r>
                    <a:rPr lang="en-US">
                      <a:noFill/>
                    </a:rPr>
                    <a:t> </a:t>
                  </a:r>
                </a:p>
              </p:txBody>
            </p:sp>
          </mc:Fallback>
        </mc:AlternateContent>
      </p:grpSp>
      <p:grpSp>
        <p:nvGrpSpPr>
          <p:cNvPr id="182" name="Group 181">
            <a:extLst>
              <a:ext uri="{FF2B5EF4-FFF2-40B4-BE49-F238E27FC236}">
                <a16:creationId xmlns:a16="http://schemas.microsoft.com/office/drawing/2014/main" xmlns="" id="{A494FD56-6031-30C1-EBD3-D8BFA61ED704}"/>
              </a:ext>
            </a:extLst>
          </p:cNvPr>
          <p:cNvGrpSpPr/>
          <p:nvPr/>
        </p:nvGrpSpPr>
        <p:grpSpPr>
          <a:xfrm>
            <a:off x="290824" y="171980"/>
            <a:ext cx="17997176" cy="3250824"/>
            <a:chOff x="54123" y="23792"/>
            <a:chExt cx="8998588" cy="1625412"/>
          </a:xfrm>
        </p:grpSpPr>
        <p:grpSp>
          <p:nvGrpSpPr>
            <p:cNvPr id="176" name="Group 175">
              <a:extLst>
                <a:ext uri="{FF2B5EF4-FFF2-40B4-BE49-F238E27FC236}">
                  <a16:creationId xmlns:a16="http://schemas.microsoft.com/office/drawing/2014/main" xmlns="" id="{469D7A8D-AC90-821C-807E-ACF7EF71BEE4}"/>
                </a:ext>
              </a:extLst>
            </p:cNvPr>
            <p:cNvGrpSpPr/>
            <p:nvPr/>
          </p:nvGrpSpPr>
          <p:grpSpPr>
            <a:xfrm>
              <a:off x="54123" y="23792"/>
              <a:ext cx="8998588" cy="1625412"/>
              <a:chOff x="54123" y="23792"/>
              <a:chExt cx="8998588" cy="1625412"/>
            </a:xfrm>
          </p:grpSpPr>
          <p:sp>
            <p:nvSpPr>
              <p:cNvPr id="85" name="Google Shape;2105;p47">
                <a:extLst>
                  <a:ext uri="{FF2B5EF4-FFF2-40B4-BE49-F238E27FC236}">
                    <a16:creationId xmlns:a16="http://schemas.microsoft.com/office/drawing/2014/main" xmlns="" id="{DA3FBF7E-E84E-7E93-863D-5C618E6F7EFA}"/>
                  </a:ext>
                </a:extLst>
              </p:cNvPr>
              <p:cNvSpPr/>
              <p:nvPr/>
            </p:nvSpPr>
            <p:spPr>
              <a:xfrm>
                <a:off x="335021" y="23792"/>
                <a:ext cx="871769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89" name="Rectangle 88">
                <a:extLst>
                  <a:ext uri="{FF2B5EF4-FFF2-40B4-BE49-F238E27FC236}">
                    <a16:creationId xmlns:a16="http://schemas.microsoft.com/office/drawing/2014/main" xmlns="" id="{6F8CBEE7-4D51-C2A8-57D9-B137FF524BE2}"/>
                  </a:ext>
                </a:extLst>
              </p:cNvPr>
              <p:cNvSpPr/>
              <p:nvPr/>
            </p:nvSpPr>
            <p:spPr>
              <a:xfrm>
                <a:off x="792772" y="227505"/>
                <a:ext cx="8004455"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pic>
            <p:nvPicPr>
              <p:cNvPr id="90" name="Picture 89">
                <a:hlinkClick r:id="" action="ppaction://noaction"/>
                <a:extLst>
                  <a:ext uri="{FF2B5EF4-FFF2-40B4-BE49-F238E27FC236}">
                    <a16:creationId xmlns:a16="http://schemas.microsoft.com/office/drawing/2014/main" xmlns="" id="{ADEDA055-4BC3-A96B-09EE-BB9AF65122D7}"/>
                  </a:ext>
                </a:extLst>
              </p:cNvPr>
              <p:cNvPicPr>
                <a:picLocks noChangeAspect="1"/>
              </p:cNvPicPr>
              <p:nvPr/>
            </p:nvPicPr>
            <p:blipFill>
              <a:blip r:embed="rId8"/>
              <a:stretch>
                <a:fillRect/>
              </a:stretch>
            </p:blipFill>
            <p:spPr>
              <a:xfrm rot="266196">
                <a:off x="54123" y="173886"/>
                <a:ext cx="1961888" cy="1475318"/>
              </a:xfrm>
              <a:prstGeom prst="rect">
                <a:avLst/>
              </a:prstGeom>
            </p:spPr>
          </p:pic>
        </p:grpSp>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xmlns="" id="{1FC9217A-F002-4CBC-34C1-FD13B89B137E}"/>
                    </a:ext>
                  </a:extLst>
                </p:cNvPr>
                <p:cNvSpPr txBox="1"/>
                <p:nvPr/>
              </p:nvSpPr>
              <p:spPr>
                <a:xfrm>
                  <a:off x="1754829" y="230785"/>
                  <a:ext cx="6093026" cy="1172854"/>
                </a:xfrm>
                <a:prstGeom prst="rect">
                  <a:avLst/>
                </a:prstGeom>
                <a:noFill/>
              </p:spPr>
              <p:txBody>
                <a:bodyPr wrap="square" rtlCol="0">
                  <a:spAutoFit/>
                </a:bodyPr>
                <a:lstStyle/>
                <a:p>
                  <a:pPr algn="ctr" defTabSz="1828755">
                    <a:buClr>
                      <a:srgbClr val="000000"/>
                    </a:buClr>
                  </a:pPr>
                  <a:r>
                    <a:rPr lang="en-US" sz="6000" b="1" kern="0" dirty="0" smtClean="0">
                      <a:solidFill>
                        <a:srgbClr val="000000"/>
                      </a:solidFill>
                      <a:latin typeface="UTM Avo" panose="02040603050506020204" pitchFamily="18" charset="0"/>
                      <a:cs typeface="Arial"/>
                      <a:sym typeface="Arial"/>
                    </a:rPr>
                    <a:t>Rút </a:t>
                  </a:r>
                  <a:r>
                    <a:rPr lang="en-US" sz="6000" b="1" kern="0" dirty="0" err="1" smtClean="0">
                      <a:solidFill>
                        <a:srgbClr val="000000"/>
                      </a:solidFill>
                      <a:latin typeface="UTM Avo" panose="02040603050506020204" pitchFamily="18" charset="0"/>
                      <a:cs typeface="Arial"/>
                      <a:sym typeface="Arial"/>
                    </a:rPr>
                    <a:t>gọn</a:t>
                  </a:r>
                  <a:r>
                    <a:rPr lang="en-US" sz="6000" b="1" kern="0" dirty="0" smtClean="0">
                      <a:solidFill>
                        <a:srgbClr val="000000"/>
                      </a:solidFill>
                      <a:latin typeface="UTM Avo" panose="02040603050506020204" pitchFamily="18" charset="0"/>
                      <a:cs typeface="Arial"/>
                      <a:sym typeface="Arial"/>
                    </a:rPr>
                    <a:t> </a:t>
                  </a:r>
                  <a:r>
                    <a:rPr lang="en-US" sz="6000" b="1" kern="0" dirty="0" err="1" smtClean="0">
                      <a:solidFill>
                        <a:srgbClr val="000000"/>
                      </a:solidFill>
                      <a:latin typeface="UTM Avo" panose="02040603050506020204" pitchFamily="18" charset="0"/>
                      <a:cs typeface="Arial"/>
                      <a:sym typeface="Arial"/>
                    </a:rPr>
                    <a:t>phân</a:t>
                  </a:r>
                  <a:r>
                    <a:rPr lang="en-US" sz="6000" b="1" kern="0" dirty="0" smtClean="0">
                      <a:solidFill>
                        <a:srgbClr val="000000"/>
                      </a:solidFill>
                      <a:latin typeface="UTM Avo" panose="02040603050506020204" pitchFamily="18" charset="0"/>
                      <a:cs typeface="Arial"/>
                      <a:sym typeface="Arial"/>
                    </a:rPr>
                    <a:t> </a:t>
                  </a:r>
                  <a:r>
                    <a:rPr lang="en-US" sz="6000" b="1" kern="0" dirty="0" err="1" smtClean="0">
                      <a:solidFill>
                        <a:srgbClr val="000000"/>
                      </a:solidFill>
                      <a:latin typeface="UTM Avo" panose="02040603050506020204" pitchFamily="18" charset="0"/>
                      <a:cs typeface="Arial"/>
                      <a:sym typeface="Arial"/>
                    </a:rPr>
                    <a:t>số</a:t>
                  </a:r>
                  <a:r>
                    <a:rPr lang="en-US" sz="6000" b="1" kern="0" dirty="0" smtClean="0">
                      <a:solidFill>
                        <a:srgbClr val="000000"/>
                      </a:solidFill>
                      <a:latin typeface="UTM Avo" panose="02040603050506020204" pitchFamily="18" charset="0"/>
                      <a:cs typeface="Arial"/>
                      <a:sym typeface="Arial"/>
                    </a:rPr>
                    <a:t> </a:t>
                  </a:r>
                  <a14:m>
                    <m:oMath xmlns:m="http://schemas.openxmlformats.org/officeDocument/2006/math">
                      <m:f>
                        <m:fPr>
                          <m:ctrlPr>
                            <a:rPr lang="en-US" sz="6000" b="1" i="1" kern="0">
                              <a:solidFill>
                                <a:srgbClr val="FAD4CF">
                                  <a:lumMod val="50000"/>
                                </a:srgbClr>
                              </a:solidFill>
                              <a:latin typeface="Cambria Math" panose="02040503050406030204" pitchFamily="18" charset="0"/>
                              <a:cs typeface="Arial"/>
                              <a:sym typeface="Arial"/>
                            </a:rPr>
                          </m:ctrlPr>
                        </m:fPr>
                        <m:num>
                          <m:r>
                            <a:rPr lang="en-US" sz="6000" b="1" i="1" kern="0" smtClean="0">
                              <a:solidFill>
                                <a:srgbClr val="FAD4CF">
                                  <a:lumMod val="50000"/>
                                </a:srgbClr>
                              </a:solidFill>
                              <a:latin typeface="Cambria Math" panose="02040503050406030204" pitchFamily="18" charset="0"/>
                              <a:cs typeface="Arial"/>
                              <a:sym typeface="Arial"/>
                            </a:rPr>
                            <m:t>𝟏𝟖</m:t>
                          </m:r>
                        </m:num>
                        <m:den>
                          <m:r>
                            <a:rPr lang="en-US" sz="6000" b="1" i="1" kern="0" smtClean="0">
                              <a:solidFill>
                                <a:srgbClr val="FAD4CF">
                                  <a:lumMod val="50000"/>
                                </a:srgbClr>
                              </a:solidFill>
                              <a:latin typeface="Cambria Math" panose="02040503050406030204" pitchFamily="18" charset="0"/>
                              <a:cs typeface="Arial"/>
                              <a:sym typeface="Arial"/>
                            </a:rPr>
                            <m:t>𝟐𝟕</m:t>
                          </m:r>
                        </m:den>
                      </m:f>
                    </m:oMath>
                  </a14:m>
                  <a:r>
                    <a:rPr lang="en-US" sz="6000" b="1" kern="0" dirty="0" smtClean="0">
                      <a:solidFill>
                        <a:srgbClr val="000000"/>
                      </a:solidFill>
                      <a:latin typeface="UTM Avo" panose="02040603050506020204" pitchFamily="18" charset="0"/>
                      <a:cs typeface="Arial"/>
                      <a:sym typeface="Arial"/>
                    </a:rPr>
                    <a:t> </a:t>
                  </a:r>
                  <a:r>
                    <a:rPr lang="en-US" sz="6000" b="1" kern="0" dirty="0" err="1" smtClean="0">
                      <a:solidFill>
                        <a:srgbClr val="000000"/>
                      </a:solidFill>
                      <a:latin typeface="UTM Avo" panose="02040603050506020204" pitchFamily="18" charset="0"/>
                      <a:cs typeface="Arial"/>
                      <a:sym typeface="Arial"/>
                    </a:rPr>
                    <a:t>tối</a:t>
                  </a:r>
                  <a:r>
                    <a:rPr lang="en-US" sz="6000" b="1" kern="0" dirty="0" smtClean="0">
                      <a:solidFill>
                        <a:srgbClr val="000000"/>
                      </a:solidFill>
                      <a:latin typeface="UTM Avo" panose="02040603050506020204" pitchFamily="18" charset="0"/>
                      <a:cs typeface="Arial"/>
                      <a:sym typeface="Arial"/>
                    </a:rPr>
                    <a:t> </a:t>
                  </a:r>
                  <a:r>
                    <a:rPr lang="en-US" sz="6000" b="1" kern="0" dirty="0" err="1" smtClean="0">
                      <a:solidFill>
                        <a:srgbClr val="000000"/>
                      </a:solidFill>
                      <a:latin typeface="UTM Avo" panose="02040603050506020204" pitchFamily="18" charset="0"/>
                      <a:cs typeface="Arial"/>
                      <a:sym typeface="Arial"/>
                    </a:rPr>
                    <a:t>giản</a:t>
                  </a:r>
                  <a:r>
                    <a:rPr lang="en-US" sz="6000" b="1" kern="0" dirty="0" smtClean="0">
                      <a:solidFill>
                        <a:srgbClr val="000000"/>
                      </a:solidFill>
                      <a:latin typeface="UTM Avo" panose="02040603050506020204" pitchFamily="18" charset="0"/>
                      <a:cs typeface="Arial"/>
                      <a:sym typeface="Arial"/>
                    </a:rPr>
                    <a:t>, ta </a:t>
                  </a:r>
                  <a:r>
                    <a:rPr lang="en-US" sz="6000" b="1" kern="0" dirty="0" err="1" smtClean="0">
                      <a:solidFill>
                        <a:srgbClr val="000000"/>
                      </a:solidFill>
                      <a:latin typeface="UTM Avo" panose="02040603050506020204" pitchFamily="18" charset="0"/>
                      <a:cs typeface="Arial"/>
                      <a:sym typeface="Arial"/>
                    </a:rPr>
                    <a:t>được</a:t>
                  </a:r>
                  <a:r>
                    <a:rPr lang="en-US" sz="6000" b="1" kern="0" dirty="0" smtClean="0">
                      <a:solidFill>
                        <a:srgbClr val="000000"/>
                      </a:solidFill>
                      <a:latin typeface="UTM Avo" panose="02040603050506020204" pitchFamily="18" charset="0"/>
                      <a:cs typeface="Arial"/>
                      <a:sym typeface="Arial"/>
                    </a:rPr>
                    <a:t>:</a:t>
                  </a:r>
                  <a:endParaRPr lang="en-US" sz="6000" b="1" kern="0" dirty="0">
                    <a:solidFill>
                      <a:srgbClr val="000000"/>
                    </a:solidFill>
                    <a:latin typeface="UTM Avo" panose="02040603050506020204" pitchFamily="18" charset="0"/>
                    <a:cs typeface="Arial"/>
                    <a:sym typeface="Arial"/>
                  </a:endParaRPr>
                </a:p>
              </p:txBody>
            </p:sp>
          </mc:Choice>
          <mc:Fallback xmlns="">
            <p:sp>
              <p:nvSpPr>
                <p:cNvPr id="181" name="TextBox 180">
                  <a:extLst>
                    <a:ext uri="{FF2B5EF4-FFF2-40B4-BE49-F238E27FC236}">
                      <a16:creationId xmlns:a16="http://schemas.microsoft.com/office/drawing/2014/main" id="{1FC9217A-F002-4CBC-34C1-FD13B89B137E}"/>
                    </a:ext>
                  </a:extLst>
                </p:cNvPr>
                <p:cNvSpPr txBox="1">
                  <a:spLocks noRot="1" noChangeAspect="1" noMove="1" noResize="1" noEditPoints="1" noAdjustHandles="1" noChangeArrowheads="1" noChangeShapeType="1" noTextEdit="1"/>
                </p:cNvSpPr>
                <p:nvPr/>
              </p:nvSpPr>
              <p:spPr>
                <a:xfrm>
                  <a:off x="1754829" y="230785"/>
                  <a:ext cx="6093026" cy="1172854"/>
                </a:xfrm>
                <a:prstGeom prst="rect">
                  <a:avLst/>
                </a:prstGeom>
                <a:blipFill>
                  <a:blip r:embed="rId10"/>
                  <a:stretch>
                    <a:fillRect l="-2151" r="-4052" b="-16623"/>
                  </a:stretch>
                </a:blipFill>
              </p:spPr>
              <p:txBody>
                <a:bodyPr/>
                <a:lstStyle/>
                <a:p>
                  <a:r>
                    <a:rPr lang="en-US">
                      <a:noFill/>
                    </a:rPr>
                    <a:t> </a:t>
                  </a:r>
                </a:p>
              </p:txBody>
            </p:sp>
          </mc:Fallback>
        </mc:AlternateContent>
      </p:grpSp>
      <p:grpSp>
        <p:nvGrpSpPr>
          <p:cNvPr id="189" name="B">
            <a:extLst>
              <a:ext uri="{FF2B5EF4-FFF2-40B4-BE49-F238E27FC236}">
                <a16:creationId xmlns:a16="http://schemas.microsoft.com/office/drawing/2014/main" xmlns="" id="{79A3638B-E817-AEC5-C414-0025798FCCDA}"/>
              </a:ext>
            </a:extLst>
          </p:cNvPr>
          <p:cNvGrpSpPr/>
          <p:nvPr/>
        </p:nvGrpSpPr>
        <p:grpSpPr>
          <a:xfrm>
            <a:off x="9516350" y="3422805"/>
            <a:ext cx="8260680" cy="3138450"/>
            <a:chOff x="4784856" y="1835734"/>
            <a:chExt cx="4130340" cy="1569225"/>
          </a:xfrm>
        </p:grpSpPr>
        <p:grpSp>
          <p:nvGrpSpPr>
            <p:cNvPr id="185" name="Group 184">
              <a:extLst>
                <a:ext uri="{FF2B5EF4-FFF2-40B4-BE49-F238E27FC236}">
                  <a16:creationId xmlns:a16="http://schemas.microsoft.com/office/drawing/2014/main" xmlns="" id="{676D419E-4682-0FA9-C299-5E4D78FF8571}"/>
                </a:ext>
              </a:extLst>
            </p:cNvPr>
            <p:cNvGrpSpPr/>
            <p:nvPr/>
          </p:nvGrpSpPr>
          <p:grpSpPr>
            <a:xfrm>
              <a:off x="5175830" y="1920853"/>
              <a:ext cx="3739366" cy="1198708"/>
              <a:chOff x="5023430" y="1768453"/>
              <a:chExt cx="3739366" cy="1198708"/>
            </a:xfrm>
          </p:grpSpPr>
          <p:sp>
            <p:nvSpPr>
              <p:cNvPr id="186" name="Google Shape;1182;p42">
                <a:extLst>
                  <a:ext uri="{FF2B5EF4-FFF2-40B4-BE49-F238E27FC236}">
                    <a16:creationId xmlns:a16="http://schemas.microsoft.com/office/drawing/2014/main" xmlns=""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xmlns="" id="{AA4B26A5-FD14-3D0D-F9F6-EEE57A552564}"/>
                      </a:ext>
                    </a:extLst>
                  </p:cNvPr>
                  <p:cNvSpPr txBox="1"/>
                  <p:nvPr/>
                </p:nvSpPr>
                <p:spPr>
                  <a:xfrm>
                    <a:off x="5798550" y="1774563"/>
                    <a:ext cx="2209415" cy="1086933"/>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smtClean="0">
                                  <a:solidFill>
                                    <a:srgbClr val="FAD4CF">
                                      <a:lumMod val="50000"/>
                                    </a:srgbClr>
                                  </a:solidFill>
                                  <a:latin typeface="Cambria Math" panose="02040503050406030204" pitchFamily="18" charset="0"/>
                                  <a:cs typeface="Arial"/>
                                  <a:sym typeface="Arial"/>
                                </a:rPr>
                              </m:ctrlPr>
                            </m:fPr>
                            <m:num>
                              <m:r>
                                <a:rPr lang="en-US" sz="7200" b="1" i="1" kern="0" smtClean="0">
                                  <a:solidFill>
                                    <a:srgbClr val="FAD4CF">
                                      <a:lumMod val="50000"/>
                                    </a:srgbClr>
                                  </a:solidFill>
                                  <a:latin typeface="Cambria Math" panose="02040503050406030204" pitchFamily="18" charset="0"/>
                                  <a:cs typeface="Arial"/>
                                  <a:sym typeface="Arial"/>
                                </a:rPr>
                                <m:t>𝟔</m:t>
                              </m:r>
                            </m:num>
                            <m:den>
                              <m:r>
                                <a:rPr lang="en-US" sz="7200" b="1" i="1" kern="0" smtClean="0">
                                  <a:solidFill>
                                    <a:srgbClr val="FAD4CF">
                                      <a:lumMod val="50000"/>
                                    </a:srgbClr>
                                  </a:solidFill>
                                  <a:latin typeface="Cambria Math" panose="02040503050406030204" pitchFamily="18" charset="0"/>
                                  <a:cs typeface="Arial"/>
                                  <a:sym typeface="Arial"/>
                                </a:rPr>
                                <m:t>𝟗</m:t>
                              </m:r>
                            </m:den>
                          </m:f>
                        </m:oMath>
                      </m:oMathPara>
                    </a14:m>
                    <a:endParaRPr lang="en-US" sz="8000" b="1" kern="0" dirty="0">
                      <a:solidFill>
                        <a:srgbClr val="000000"/>
                      </a:solidFill>
                      <a:latin typeface="UTM Avo" panose="02040603050506020204" pitchFamily="18" charset="0"/>
                      <a:cs typeface="Arial"/>
                      <a:sym typeface="Arial"/>
                    </a:endParaRPr>
                  </a:p>
                </p:txBody>
              </p:sp>
            </mc:Choice>
            <mc:Fallback xmlns="">
              <p:sp>
                <p:nvSpPr>
                  <p:cNvPr id="187" name="TextBox 186">
                    <a:extLst>
                      <a:ext uri="{FF2B5EF4-FFF2-40B4-BE49-F238E27FC236}">
                        <a16:creationId xmlns:a16="http://schemas.microsoft.com/office/drawing/2014/main" id="{AA4B26A5-FD14-3D0D-F9F6-EEE57A552564}"/>
                      </a:ext>
                    </a:extLst>
                  </p:cNvPr>
                  <p:cNvSpPr txBox="1">
                    <a:spLocks noRot="1" noChangeAspect="1" noMove="1" noResize="1" noEditPoints="1" noAdjustHandles="1" noChangeArrowheads="1" noChangeShapeType="1" noTextEdit="1"/>
                  </p:cNvSpPr>
                  <p:nvPr/>
                </p:nvSpPr>
                <p:spPr>
                  <a:xfrm>
                    <a:off x="5798550" y="1774563"/>
                    <a:ext cx="2209415" cy="1086933"/>
                  </a:xfrm>
                  <a:prstGeom prst="rect">
                    <a:avLst/>
                  </a:prstGeom>
                  <a:blipFill>
                    <a:blip r:embed="rId11"/>
                    <a:stretch>
                      <a:fillRect/>
                    </a:stretch>
                  </a:blipFill>
                </p:spPr>
                <p:txBody>
                  <a:bodyPr/>
                  <a:lstStyle/>
                  <a:p>
                    <a:r>
                      <a:rPr lang="en-US">
                        <a:noFill/>
                      </a:rPr>
                      <a:t> </a:t>
                    </a:r>
                  </a:p>
                </p:txBody>
              </p:sp>
            </mc:Fallback>
          </mc:AlternateContent>
        </p:grpSp>
        <p:pic>
          <p:nvPicPr>
            <p:cNvPr id="188" name="Picture 187">
              <a:extLst>
                <a:ext uri="{FF2B5EF4-FFF2-40B4-BE49-F238E27FC236}">
                  <a16:creationId xmlns:a16="http://schemas.microsoft.com/office/drawing/2014/main" xmlns="" id="{7100F4C5-1EDB-1261-4BBB-24515C007478}"/>
                </a:ext>
              </a:extLst>
            </p:cNvPr>
            <p:cNvPicPr>
              <a:picLocks noChangeAspect="1"/>
            </p:cNvPicPr>
            <p:nvPr/>
          </p:nvPicPr>
          <p:blipFill>
            <a:blip r:embed="rId12"/>
            <a:stretch>
              <a:fillRect/>
            </a:stretch>
          </p:blipFill>
          <p:spPr>
            <a:xfrm>
              <a:off x="4784856" y="1835734"/>
              <a:ext cx="1188199" cy="1569225"/>
            </a:xfrm>
            <a:prstGeom prst="rect">
              <a:avLst/>
            </a:prstGeom>
          </p:spPr>
        </p:pic>
      </p:grpSp>
      <p:grpSp>
        <p:nvGrpSpPr>
          <p:cNvPr id="193" name="C">
            <a:extLst>
              <a:ext uri="{FF2B5EF4-FFF2-40B4-BE49-F238E27FC236}">
                <a16:creationId xmlns:a16="http://schemas.microsoft.com/office/drawing/2014/main" xmlns="" id="{9E80A885-C21B-BDB9-147C-ADF086887AE5}"/>
              </a:ext>
            </a:extLst>
          </p:cNvPr>
          <p:cNvGrpSpPr/>
          <p:nvPr/>
        </p:nvGrpSpPr>
        <p:grpSpPr>
          <a:xfrm>
            <a:off x="465632" y="6683372"/>
            <a:ext cx="8415834" cy="3095634"/>
            <a:chOff x="232815" y="3341685"/>
            <a:chExt cx="4207917" cy="1547817"/>
          </a:xfrm>
        </p:grpSpPr>
        <p:grpSp>
          <p:nvGrpSpPr>
            <p:cNvPr id="184" name="Group 183">
              <a:extLst>
                <a:ext uri="{FF2B5EF4-FFF2-40B4-BE49-F238E27FC236}">
                  <a16:creationId xmlns:a16="http://schemas.microsoft.com/office/drawing/2014/main" xmlns="" id="{BFB6CCC8-4B89-7B68-7D76-11126E971575}"/>
                </a:ext>
              </a:extLst>
            </p:cNvPr>
            <p:cNvGrpSpPr/>
            <p:nvPr/>
          </p:nvGrpSpPr>
          <p:grpSpPr>
            <a:xfrm>
              <a:off x="701366" y="3387687"/>
              <a:ext cx="3739366" cy="1198708"/>
              <a:chOff x="5023430" y="1768453"/>
              <a:chExt cx="3739366" cy="1198708"/>
            </a:xfrm>
          </p:grpSpPr>
          <p:sp>
            <p:nvSpPr>
              <p:cNvPr id="178" name="Google Shape;1182;p42">
                <a:extLst>
                  <a:ext uri="{FF2B5EF4-FFF2-40B4-BE49-F238E27FC236}">
                    <a16:creationId xmlns:a16="http://schemas.microsoft.com/office/drawing/2014/main" xmlns=""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xmlns="" id="{F324A279-65A2-C83F-5FB9-766C3C80DA8B}"/>
                      </a:ext>
                    </a:extLst>
                  </p:cNvPr>
                  <p:cNvSpPr txBox="1"/>
                  <p:nvPr/>
                </p:nvSpPr>
                <p:spPr>
                  <a:xfrm>
                    <a:off x="5751427" y="1842975"/>
                    <a:ext cx="2209415" cy="1083310"/>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smtClean="0">
                                  <a:solidFill>
                                    <a:srgbClr val="FAD4CF">
                                      <a:lumMod val="50000"/>
                                    </a:srgbClr>
                                  </a:solidFill>
                                  <a:latin typeface="Cambria Math" panose="02040503050406030204" pitchFamily="18" charset="0"/>
                                  <a:cs typeface="Arial"/>
                                  <a:sym typeface="Arial"/>
                                </a:rPr>
                              </m:ctrlPr>
                            </m:fPr>
                            <m:num>
                              <m:r>
                                <a:rPr lang="en-US" sz="7200" b="1" i="1" kern="0" smtClean="0">
                                  <a:solidFill>
                                    <a:srgbClr val="FAD4CF">
                                      <a:lumMod val="50000"/>
                                    </a:srgbClr>
                                  </a:solidFill>
                                  <a:latin typeface="Cambria Math" panose="02040503050406030204" pitchFamily="18" charset="0"/>
                                  <a:cs typeface="Arial"/>
                                  <a:sym typeface="Arial"/>
                                </a:rPr>
                                <m:t>𝟑</m:t>
                              </m:r>
                            </m:num>
                            <m:den>
                              <m:r>
                                <a:rPr lang="en-US" sz="7200" b="1" i="1" kern="0" smtClean="0">
                                  <a:solidFill>
                                    <a:srgbClr val="FAD4CF">
                                      <a:lumMod val="50000"/>
                                    </a:srgbClr>
                                  </a:solidFill>
                                  <a:latin typeface="Cambria Math" panose="02040503050406030204" pitchFamily="18" charset="0"/>
                                  <a:cs typeface="Arial"/>
                                  <a:sym typeface="Arial"/>
                                </a:rPr>
                                <m:t>𝟐</m:t>
                              </m:r>
                            </m:den>
                          </m:f>
                        </m:oMath>
                      </m:oMathPara>
                    </a14:m>
                    <a:endParaRPr lang="en-US" sz="8000" b="1" kern="0" dirty="0">
                      <a:solidFill>
                        <a:srgbClr val="000000"/>
                      </a:solidFill>
                      <a:latin typeface="UTM Avo" panose="02040603050506020204" pitchFamily="18" charset="0"/>
                      <a:cs typeface="Arial"/>
                      <a:sym typeface="Arial"/>
                    </a:endParaRPr>
                  </a:p>
                </p:txBody>
              </p:sp>
            </mc:Choice>
            <mc:Fallback xmlns="">
              <p:sp>
                <p:nvSpPr>
                  <p:cNvPr id="183" name="TextBox 182">
                    <a:extLst>
                      <a:ext uri="{FF2B5EF4-FFF2-40B4-BE49-F238E27FC236}">
                        <a16:creationId xmlns:a16="http://schemas.microsoft.com/office/drawing/2014/main" id="{F324A279-65A2-C83F-5FB9-766C3C80DA8B}"/>
                      </a:ext>
                    </a:extLst>
                  </p:cNvPr>
                  <p:cNvSpPr txBox="1">
                    <a:spLocks noRot="1" noChangeAspect="1" noMove="1" noResize="1" noEditPoints="1" noAdjustHandles="1" noChangeArrowheads="1" noChangeShapeType="1" noTextEdit="1"/>
                  </p:cNvSpPr>
                  <p:nvPr/>
                </p:nvSpPr>
                <p:spPr>
                  <a:xfrm>
                    <a:off x="5751427" y="1842975"/>
                    <a:ext cx="2209415" cy="1083310"/>
                  </a:xfrm>
                  <a:prstGeom prst="rect">
                    <a:avLst/>
                  </a:prstGeom>
                  <a:blipFill>
                    <a:blip r:embed="rId13"/>
                    <a:stretch>
                      <a:fillRect/>
                    </a:stretch>
                  </a:blipFill>
                </p:spPr>
                <p:txBody>
                  <a:bodyPr/>
                  <a:lstStyle/>
                  <a:p>
                    <a:r>
                      <a:rPr lang="en-US">
                        <a:noFill/>
                      </a:rPr>
                      <a:t> </a:t>
                    </a:r>
                  </a:p>
                </p:txBody>
              </p:sp>
            </mc:Fallback>
          </mc:AlternateContent>
        </p:grpSp>
        <p:pic>
          <p:nvPicPr>
            <p:cNvPr id="174" name="Picture 173">
              <a:extLst>
                <a:ext uri="{FF2B5EF4-FFF2-40B4-BE49-F238E27FC236}">
                  <a16:creationId xmlns:a16="http://schemas.microsoft.com/office/drawing/2014/main" xmlns="" id="{34A3FBF8-10F7-EABA-6AAF-90565527ABD3}"/>
                </a:ext>
              </a:extLst>
            </p:cNvPr>
            <p:cNvPicPr>
              <a:picLocks noChangeAspect="1"/>
            </p:cNvPicPr>
            <p:nvPr/>
          </p:nvPicPr>
          <p:blipFill>
            <a:blip r:embed="rId14"/>
            <a:stretch>
              <a:fillRect/>
            </a:stretch>
          </p:blipFill>
          <p:spPr>
            <a:xfrm>
              <a:off x="232815" y="3341685"/>
              <a:ext cx="1171989" cy="1547817"/>
            </a:xfrm>
            <a:prstGeom prst="rect">
              <a:avLst/>
            </a:prstGeom>
          </p:spPr>
        </p:pic>
      </p:grpSp>
      <p:grpSp>
        <p:nvGrpSpPr>
          <p:cNvPr id="194" name="D">
            <a:extLst>
              <a:ext uri="{FF2B5EF4-FFF2-40B4-BE49-F238E27FC236}">
                <a16:creationId xmlns:a16="http://schemas.microsoft.com/office/drawing/2014/main" xmlns="" id="{83237D00-5F11-4A76-AE16-313A0110BE28}"/>
              </a:ext>
            </a:extLst>
          </p:cNvPr>
          <p:cNvGrpSpPr/>
          <p:nvPr/>
        </p:nvGrpSpPr>
        <p:grpSpPr>
          <a:xfrm>
            <a:off x="9516350" y="6437951"/>
            <a:ext cx="8260680" cy="3309126"/>
            <a:chOff x="4758175" y="3218975"/>
            <a:chExt cx="4130340" cy="1654563"/>
          </a:xfrm>
        </p:grpSpPr>
        <p:grpSp>
          <p:nvGrpSpPr>
            <p:cNvPr id="190" name="Group 189">
              <a:extLst>
                <a:ext uri="{FF2B5EF4-FFF2-40B4-BE49-F238E27FC236}">
                  <a16:creationId xmlns:a16="http://schemas.microsoft.com/office/drawing/2014/main" xmlns="" id="{2192B955-3726-C6E3-0F62-54B76A83F510}"/>
                </a:ext>
              </a:extLst>
            </p:cNvPr>
            <p:cNvGrpSpPr/>
            <p:nvPr/>
          </p:nvGrpSpPr>
          <p:grpSpPr>
            <a:xfrm>
              <a:off x="5149149" y="3357651"/>
              <a:ext cx="3739366" cy="1198708"/>
              <a:chOff x="5023430" y="1768453"/>
              <a:chExt cx="3739366" cy="1198708"/>
            </a:xfrm>
          </p:grpSpPr>
          <p:sp>
            <p:nvSpPr>
              <p:cNvPr id="191" name="Google Shape;1182;p42">
                <a:extLst>
                  <a:ext uri="{FF2B5EF4-FFF2-40B4-BE49-F238E27FC236}">
                    <a16:creationId xmlns:a16="http://schemas.microsoft.com/office/drawing/2014/main" xmlns="" id="{3C5FB25C-A400-71C9-9F3E-A1D6BCF28AB1}"/>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xmlns="" id="{1256B378-2137-3495-69C7-A09433217B80}"/>
                      </a:ext>
                    </a:extLst>
                  </p:cNvPr>
                  <p:cNvSpPr txBox="1"/>
                  <p:nvPr/>
                </p:nvSpPr>
                <p:spPr>
                  <a:xfrm>
                    <a:off x="5788406" y="1830105"/>
                    <a:ext cx="2209415" cy="1084881"/>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smtClean="0">
                                  <a:solidFill>
                                    <a:srgbClr val="FAD4CF">
                                      <a:lumMod val="50000"/>
                                    </a:srgbClr>
                                  </a:solidFill>
                                  <a:latin typeface="Cambria Math" panose="02040503050406030204" pitchFamily="18" charset="0"/>
                                  <a:cs typeface="Arial"/>
                                  <a:sym typeface="Arial"/>
                                </a:rPr>
                              </m:ctrlPr>
                            </m:fPr>
                            <m:num>
                              <m:r>
                                <a:rPr lang="en-US" sz="7200" b="1" i="1" kern="0" smtClean="0">
                                  <a:solidFill>
                                    <a:srgbClr val="FAD4CF">
                                      <a:lumMod val="50000"/>
                                    </a:srgbClr>
                                  </a:solidFill>
                                  <a:latin typeface="Cambria Math" panose="02040503050406030204" pitchFamily="18" charset="0"/>
                                  <a:cs typeface="Arial"/>
                                  <a:sym typeface="Arial"/>
                                </a:rPr>
                                <m:t>𝟒</m:t>
                              </m:r>
                            </m:num>
                            <m:den>
                              <m:r>
                                <a:rPr lang="en-US" sz="7200" b="1" i="1" kern="0" smtClean="0">
                                  <a:solidFill>
                                    <a:srgbClr val="FAD4CF">
                                      <a:lumMod val="50000"/>
                                    </a:srgbClr>
                                  </a:solidFill>
                                  <a:latin typeface="Cambria Math" panose="02040503050406030204" pitchFamily="18" charset="0"/>
                                  <a:cs typeface="Arial"/>
                                  <a:sym typeface="Arial"/>
                                </a:rPr>
                                <m:t>𝟓</m:t>
                              </m:r>
                            </m:den>
                          </m:f>
                        </m:oMath>
                      </m:oMathPara>
                    </a14:m>
                    <a:endParaRPr lang="en-US" sz="8000" b="1" kern="0" dirty="0">
                      <a:solidFill>
                        <a:srgbClr val="000000"/>
                      </a:solidFill>
                      <a:latin typeface="UTM Avo" panose="02040603050506020204" pitchFamily="18" charset="0"/>
                      <a:cs typeface="Arial"/>
                      <a:sym typeface="Arial"/>
                    </a:endParaRPr>
                  </a:p>
                </p:txBody>
              </p:sp>
            </mc:Choice>
            <mc:Fallback xmlns="">
              <p:sp>
                <p:nvSpPr>
                  <p:cNvPr id="192" name="TextBox 191">
                    <a:extLst>
                      <a:ext uri="{FF2B5EF4-FFF2-40B4-BE49-F238E27FC236}">
                        <a16:creationId xmlns:a16="http://schemas.microsoft.com/office/drawing/2014/main" id="{1256B378-2137-3495-69C7-A09433217B80}"/>
                      </a:ext>
                    </a:extLst>
                  </p:cNvPr>
                  <p:cNvSpPr txBox="1">
                    <a:spLocks noRot="1" noChangeAspect="1" noMove="1" noResize="1" noEditPoints="1" noAdjustHandles="1" noChangeArrowheads="1" noChangeShapeType="1" noTextEdit="1"/>
                  </p:cNvSpPr>
                  <p:nvPr/>
                </p:nvSpPr>
                <p:spPr>
                  <a:xfrm>
                    <a:off x="5788406" y="1830105"/>
                    <a:ext cx="2209415" cy="1084881"/>
                  </a:xfrm>
                  <a:prstGeom prst="rect">
                    <a:avLst/>
                  </a:prstGeom>
                  <a:blipFill>
                    <a:blip r:embed="rId15"/>
                    <a:stretch>
                      <a:fillRect/>
                    </a:stretch>
                  </a:blipFill>
                </p:spPr>
                <p:txBody>
                  <a:bodyPr/>
                  <a:lstStyle/>
                  <a:p>
                    <a:r>
                      <a:rPr lang="en-US">
                        <a:noFill/>
                      </a:rPr>
                      <a:t> </a:t>
                    </a:r>
                  </a:p>
                </p:txBody>
              </p:sp>
            </mc:Fallback>
          </mc:AlternateContent>
        </p:grpSp>
        <p:pic>
          <p:nvPicPr>
            <p:cNvPr id="175" name="Picture 174">
              <a:extLst>
                <a:ext uri="{FF2B5EF4-FFF2-40B4-BE49-F238E27FC236}">
                  <a16:creationId xmlns:a16="http://schemas.microsoft.com/office/drawing/2014/main" xmlns="" id="{6DB5D399-2338-439C-7513-958107359286}"/>
                </a:ext>
              </a:extLst>
            </p:cNvPr>
            <p:cNvPicPr>
              <a:picLocks noChangeAspect="1"/>
            </p:cNvPicPr>
            <p:nvPr/>
          </p:nvPicPr>
          <p:blipFill>
            <a:blip r:embed="rId16"/>
            <a:stretch>
              <a:fillRect/>
            </a:stretch>
          </p:blipFill>
          <p:spPr>
            <a:xfrm>
              <a:off x="4758175" y="3218975"/>
              <a:ext cx="1252816" cy="1654563"/>
            </a:xfrm>
            <a:prstGeom prst="rect">
              <a:avLst/>
            </a:prstGeom>
          </p:spPr>
        </p:pic>
      </p:grpSp>
      <p:sp>
        <p:nvSpPr>
          <p:cNvPr id="196" name="Multiplication Sign 195">
            <a:extLst>
              <a:ext uri="{FF2B5EF4-FFF2-40B4-BE49-F238E27FC236}">
                <a16:creationId xmlns:a16="http://schemas.microsoft.com/office/drawing/2014/main" xmlns="" id="{8C2AF032-A4A6-750C-4EA9-5C8C100A6EB1}"/>
              </a:ext>
            </a:extLst>
          </p:cNvPr>
          <p:cNvSpPr/>
          <p:nvPr/>
        </p:nvSpPr>
        <p:spPr>
          <a:xfrm>
            <a:off x="15009144" y="3745961"/>
            <a:ext cx="2604264" cy="224449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197" name="Multiplication Sign 196">
            <a:extLst>
              <a:ext uri="{FF2B5EF4-FFF2-40B4-BE49-F238E27FC236}">
                <a16:creationId xmlns:a16="http://schemas.microsoft.com/office/drawing/2014/main" xmlns="" id="{D554B4FB-F835-8BE1-744C-2F706F204CC5}"/>
              </a:ext>
            </a:extLst>
          </p:cNvPr>
          <p:cNvSpPr/>
          <p:nvPr/>
        </p:nvSpPr>
        <p:spPr>
          <a:xfrm>
            <a:off x="15218106" y="6957961"/>
            <a:ext cx="2604264" cy="2311013"/>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198" name="Multiplication Sign 197">
            <a:extLst>
              <a:ext uri="{FF2B5EF4-FFF2-40B4-BE49-F238E27FC236}">
                <a16:creationId xmlns:a16="http://schemas.microsoft.com/office/drawing/2014/main" xmlns="" id="{CB540447-907D-D3B7-91A9-C01FF5AD243A}"/>
              </a:ext>
            </a:extLst>
          </p:cNvPr>
          <p:cNvSpPr/>
          <p:nvPr/>
        </p:nvSpPr>
        <p:spPr>
          <a:xfrm>
            <a:off x="6529594" y="6775375"/>
            <a:ext cx="2505632" cy="2397416"/>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199" name="Heart 198">
            <a:extLst>
              <a:ext uri="{FF2B5EF4-FFF2-40B4-BE49-F238E27FC236}">
                <a16:creationId xmlns:a16="http://schemas.microsoft.com/office/drawing/2014/main" xmlns="" id="{94A1073B-8735-C9FD-82B4-5134F8259DE3}"/>
              </a:ext>
            </a:extLst>
          </p:cNvPr>
          <p:cNvSpPr/>
          <p:nvPr/>
        </p:nvSpPr>
        <p:spPr>
          <a:xfrm>
            <a:off x="7332064" y="3954836"/>
            <a:ext cx="1983422" cy="1654602"/>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pic>
        <p:nvPicPr>
          <p:cNvPr id="200" name="Tiếng nhạc sai">
            <a:hlinkClick r:id="" action="ppaction://media"/>
            <a:extLst>
              <a:ext uri="{FF2B5EF4-FFF2-40B4-BE49-F238E27FC236}">
                <a16:creationId xmlns:a16="http://schemas.microsoft.com/office/drawing/2014/main" xmlns=""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763580" y="561810"/>
            <a:ext cx="1867920" cy="1867920"/>
          </a:xfrm>
          <a:prstGeom prst="rect">
            <a:avLst/>
          </a:prstGeom>
        </p:spPr>
      </p:pic>
      <p:pic>
        <p:nvPicPr>
          <p:cNvPr id="201" name="Tiếng nhạc sai">
            <a:hlinkClick r:id="" action="ppaction://media"/>
            <a:extLst>
              <a:ext uri="{FF2B5EF4-FFF2-40B4-BE49-F238E27FC236}">
                <a16:creationId xmlns:a16="http://schemas.microsoft.com/office/drawing/2014/main" xmlns=""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779126" y="2809154"/>
            <a:ext cx="1867920" cy="1867920"/>
          </a:xfrm>
          <a:prstGeom prst="rect">
            <a:avLst/>
          </a:prstGeom>
        </p:spPr>
      </p:pic>
      <p:pic>
        <p:nvPicPr>
          <p:cNvPr id="202" name="Tiếng nhạc sai">
            <a:hlinkClick r:id="" action="ppaction://media"/>
            <a:extLst>
              <a:ext uri="{FF2B5EF4-FFF2-40B4-BE49-F238E27FC236}">
                <a16:creationId xmlns:a16="http://schemas.microsoft.com/office/drawing/2014/main" xmlns=""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881390" y="5056499"/>
            <a:ext cx="1867920" cy="1867920"/>
          </a:xfrm>
          <a:prstGeom prst="rect">
            <a:avLst/>
          </a:prstGeom>
        </p:spPr>
      </p:pic>
      <p:pic>
        <p:nvPicPr>
          <p:cNvPr id="203" name="Tieng-tinh-tinh-www_nhacchuongvui_com">
            <a:hlinkClick r:id="" action="ppaction://media"/>
            <a:extLst>
              <a:ext uri="{FF2B5EF4-FFF2-40B4-BE49-F238E27FC236}">
                <a16:creationId xmlns:a16="http://schemas.microsoft.com/office/drawing/2014/main" xmlns=""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824255" y="7875013"/>
            <a:ext cx="2505632" cy="2505632"/>
          </a:xfrm>
          <a:prstGeom prst="rect">
            <a:avLst/>
          </a:prstGeom>
        </p:spPr>
      </p:pic>
      <p:pic>
        <p:nvPicPr>
          <p:cNvPr id="1026" name="Picture 2" descr="Pizza Clipart"/>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1000" r="100000"/>
                    </a14:imgEffect>
                  </a14:imgLayer>
                </a14:imgProps>
              </a:ext>
              <a:ext uri="{28A0092B-C50C-407E-A947-70E740481C1C}">
                <a14:useLocalDpi xmlns:a14="http://schemas.microsoft.com/office/drawing/2010/main" val="0"/>
              </a:ext>
            </a:extLst>
          </a:blip>
          <a:srcRect/>
          <a:stretch>
            <a:fillRect/>
          </a:stretch>
        </p:blipFill>
        <p:spPr bwMode="auto">
          <a:xfrm>
            <a:off x="675797" y="350674"/>
            <a:ext cx="3124196" cy="319362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hlinkClick r:id="rId20" action="ppaction://hlinksldjump"/>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7267" l="10000" r="94876"/>
                    </a14:imgEffect>
                  </a14:imgLayer>
                </a14:imgProps>
              </a:ext>
              <a:ext uri="{28A0092B-C50C-407E-A947-70E740481C1C}">
                <a14:useLocalDpi xmlns:a14="http://schemas.microsoft.com/office/drawing/2010/main" val="0"/>
              </a:ext>
            </a:extLst>
          </a:blip>
          <a:srcRect l="54371" t="28344" r="6639" b="11222"/>
          <a:stretch/>
        </p:blipFill>
        <p:spPr>
          <a:xfrm>
            <a:off x="15878288" y="884239"/>
            <a:ext cx="2441250" cy="2346383"/>
          </a:xfrm>
          <a:prstGeom prst="rect">
            <a:avLst/>
          </a:prstGeom>
        </p:spPr>
      </p:pic>
    </p:spTree>
    <p:extLst>
      <p:ext uri="{BB962C8B-B14F-4D97-AF65-F5344CB8AC3E}">
        <p14:creationId xmlns:p14="http://schemas.microsoft.com/office/powerpoint/2010/main" val="1555247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Effect transition="in" filter="barn(inVertical)">
                                      <p:cBhvr>
                                        <p:cTn id="11" dur="500"/>
                                        <p:tgtEl>
                                          <p:spTgt spid="195"/>
                                        </p:tgtEl>
                                      </p:cBhvr>
                                    </p:animEffect>
                                  </p:childTnLst>
                                </p:cTn>
                              </p:par>
                              <p:par>
                                <p:cTn id="12" presetID="16" presetClass="entr" presetSubtype="21" fill="hold" nodeType="withEffect">
                                  <p:stCondLst>
                                    <p:cond delay="0"/>
                                  </p:stCondLst>
                                  <p:childTnLst>
                                    <p:set>
                                      <p:cBhvr>
                                        <p:cTn id="13" dur="1" fill="hold">
                                          <p:stCondLst>
                                            <p:cond delay="0"/>
                                          </p:stCondLst>
                                        </p:cTn>
                                        <p:tgtEl>
                                          <p:spTgt spid="189"/>
                                        </p:tgtEl>
                                        <p:attrNameLst>
                                          <p:attrName>style.visibility</p:attrName>
                                        </p:attrNameLst>
                                      </p:cBhvr>
                                      <p:to>
                                        <p:strVal val="visible"/>
                                      </p:to>
                                    </p:set>
                                    <p:animEffect transition="in" filter="barn(inVertical)">
                                      <p:cBhvr>
                                        <p:cTn id="14" dur="500"/>
                                        <p:tgtEl>
                                          <p:spTgt spid="189"/>
                                        </p:tgtEl>
                                      </p:cBhvr>
                                    </p:animEffect>
                                  </p:childTnLst>
                                </p:cTn>
                              </p:par>
                              <p:par>
                                <p:cTn id="15" presetID="16" presetClass="entr" presetSubtype="21" fill="hold" nodeType="with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barn(inVertical)">
                                      <p:cBhvr>
                                        <p:cTn id="17" dur="500"/>
                                        <p:tgtEl>
                                          <p:spTgt spid="194"/>
                                        </p:tgtEl>
                                      </p:cBhvr>
                                    </p:animEffect>
                                  </p:childTnLst>
                                </p:cTn>
                              </p:par>
                              <p:par>
                                <p:cTn id="18" presetID="16" presetClass="entr" presetSubtype="21" fill="hold" nodeType="withEffect">
                                  <p:stCondLst>
                                    <p:cond delay="0"/>
                                  </p:stCondLst>
                                  <p:childTnLst>
                                    <p:set>
                                      <p:cBhvr>
                                        <p:cTn id="19" dur="1" fill="hold">
                                          <p:stCondLst>
                                            <p:cond delay="0"/>
                                          </p:stCondLst>
                                        </p:cTn>
                                        <p:tgtEl>
                                          <p:spTgt spid="193"/>
                                        </p:tgtEl>
                                        <p:attrNameLst>
                                          <p:attrName>style.visibility</p:attrName>
                                        </p:attrNameLst>
                                      </p:cBhvr>
                                      <p:to>
                                        <p:strVal val="visible"/>
                                      </p:to>
                                    </p:set>
                                    <p:animEffect transition="in" filter="barn(inVertical)">
                                      <p:cBhvr>
                                        <p:cTn id="2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5"/>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9"/>
                                        </p:tgtEl>
                                        <p:attrNameLst>
                                          <p:attrName>style.visibility</p:attrName>
                                        </p:attrNameLst>
                                      </p:cBhvr>
                                      <p:to>
                                        <p:strVal val="visible"/>
                                      </p:to>
                                    </p:set>
                                    <p:animEffect transition="in" filter="fade">
                                      <p:cBhvr>
                                        <p:cTn id="26" dur="1000"/>
                                        <p:tgtEl>
                                          <p:spTgt spid="199"/>
                                        </p:tgtEl>
                                      </p:cBhvr>
                                    </p:animEffect>
                                    <p:anim calcmode="lin" valueType="num">
                                      <p:cBhvr>
                                        <p:cTn id="27" dur="1000" fill="hold"/>
                                        <p:tgtEl>
                                          <p:spTgt spid="199"/>
                                        </p:tgtEl>
                                        <p:attrNameLst>
                                          <p:attrName>ppt_x</p:attrName>
                                        </p:attrNameLst>
                                      </p:cBhvr>
                                      <p:tavLst>
                                        <p:tav tm="0">
                                          <p:val>
                                            <p:strVal val="#ppt_x"/>
                                          </p:val>
                                        </p:tav>
                                        <p:tav tm="100000">
                                          <p:val>
                                            <p:strVal val="#ppt_x"/>
                                          </p:val>
                                        </p:tav>
                                      </p:tavLst>
                                    </p:anim>
                                    <p:anim calcmode="lin" valueType="num">
                                      <p:cBhvr>
                                        <p:cTn id="28" dur="1000" fill="hold"/>
                                        <p:tgtEl>
                                          <p:spTgt spid="199"/>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3448" fill="hold"/>
                                        <p:tgtEl>
                                          <p:spTgt spid="203"/>
                                        </p:tgtEl>
                                      </p:cBhvr>
                                    </p:cmd>
                                  </p:childTnLst>
                                </p:cTn>
                              </p:par>
                            </p:childTnLst>
                          </p:cTn>
                        </p:par>
                      </p:childTnLst>
                    </p:cTn>
                  </p:par>
                </p:childTnLst>
              </p:cTn>
              <p:nextCondLst>
                <p:cond evt="onClick" delay="0">
                  <p:tgtEl>
                    <p:spTgt spid="195"/>
                  </p:tgtEl>
                </p:cond>
              </p:nextCondLst>
            </p:seq>
            <p:seq concurrent="1" nextAc="seek">
              <p:cTn id="31" restart="whenNotActive" fill="hold" evtFilter="cancelBubble" nodeType="interactiveSeq">
                <p:stCondLst>
                  <p:cond evt="onClick" delay="0">
                    <p:tgtEl>
                      <p:spTgt spid="189"/>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02"/>
                                        </p:tgtEl>
                                      </p:cBhvr>
                                    </p:cmd>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89"/>
                                        </p:tgtEl>
                                        <p:attrNameLst>
                                          <p:attrName>ppt_w</p:attrName>
                                        </p:attrNameLst>
                                      </p:cBhvr>
                                      <p:tavLst>
                                        <p:tav tm="0">
                                          <p:val>
                                            <p:strVal val="ppt_w"/>
                                          </p:val>
                                        </p:tav>
                                        <p:tav tm="100000">
                                          <p:val>
                                            <p:fltVal val="0"/>
                                          </p:val>
                                        </p:tav>
                                      </p:tavLst>
                                    </p:anim>
                                    <p:anim calcmode="lin" valueType="num">
                                      <p:cBhvr>
                                        <p:cTn id="45" dur="500"/>
                                        <p:tgtEl>
                                          <p:spTgt spid="189"/>
                                        </p:tgtEl>
                                        <p:attrNameLst>
                                          <p:attrName>ppt_h</p:attrName>
                                        </p:attrNameLst>
                                      </p:cBhvr>
                                      <p:tavLst>
                                        <p:tav tm="0">
                                          <p:val>
                                            <p:strVal val="ppt_h"/>
                                          </p:val>
                                        </p:tav>
                                        <p:tav tm="100000">
                                          <p:val>
                                            <p:fltVal val="0"/>
                                          </p:val>
                                        </p:tav>
                                      </p:tavLst>
                                    </p:anim>
                                    <p:animEffect transition="out" filter="fade">
                                      <p:cBhvr>
                                        <p:cTn id="46" dur="500"/>
                                        <p:tgtEl>
                                          <p:spTgt spid="189"/>
                                        </p:tgtEl>
                                      </p:cBhvr>
                                    </p:animEffect>
                                    <p:set>
                                      <p:cBhvr>
                                        <p:cTn id="47" dur="1" fill="hold">
                                          <p:stCondLst>
                                            <p:cond delay="499"/>
                                          </p:stCondLst>
                                        </p:cTn>
                                        <p:tgtEl>
                                          <p:spTgt spid="189"/>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96"/>
                                        </p:tgtEl>
                                        <p:attrNameLst>
                                          <p:attrName>ppt_w</p:attrName>
                                        </p:attrNameLst>
                                      </p:cBhvr>
                                      <p:tavLst>
                                        <p:tav tm="0">
                                          <p:val>
                                            <p:strVal val="ppt_w"/>
                                          </p:val>
                                        </p:tav>
                                        <p:tav tm="100000">
                                          <p:val>
                                            <p:fltVal val="0"/>
                                          </p:val>
                                        </p:tav>
                                      </p:tavLst>
                                    </p:anim>
                                    <p:anim calcmode="lin" valueType="num">
                                      <p:cBhvr>
                                        <p:cTn id="50" dur="500"/>
                                        <p:tgtEl>
                                          <p:spTgt spid="196"/>
                                        </p:tgtEl>
                                        <p:attrNameLst>
                                          <p:attrName>ppt_h</p:attrName>
                                        </p:attrNameLst>
                                      </p:cBhvr>
                                      <p:tavLst>
                                        <p:tav tm="0">
                                          <p:val>
                                            <p:strVal val="ppt_h"/>
                                          </p:val>
                                        </p:tav>
                                        <p:tav tm="100000">
                                          <p:val>
                                            <p:fltVal val="0"/>
                                          </p:val>
                                        </p:tav>
                                      </p:tavLst>
                                    </p:anim>
                                    <p:animEffect transition="out" filter="fade">
                                      <p:cBhvr>
                                        <p:cTn id="51" dur="500"/>
                                        <p:tgtEl>
                                          <p:spTgt spid="196"/>
                                        </p:tgtEl>
                                      </p:cBhvr>
                                    </p:animEffect>
                                    <p:set>
                                      <p:cBhvr>
                                        <p:cTn id="52"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3" restart="whenNotActive" fill="hold" evtFilter="cancelBubble" nodeType="interactiveSeq">
                <p:stCondLst>
                  <p:cond evt="onClick" delay="0">
                    <p:tgtEl>
                      <p:spTgt spid="193"/>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8"/>
                                        </p:tgtEl>
                                        <p:attrNameLst>
                                          <p:attrName>style.visibility</p:attrName>
                                        </p:attrNameLst>
                                      </p:cBhvr>
                                      <p:to>
                                        <p:strVal val="visible"/>
                                      </p:to>
                                    </p:set>
                                    <p:animEffect transition="in" filter="fade">
                                      <p:cBhvr>
                                        <p:cTn id="58" dur="1000"/>
                                        <p:tgtEl>
                                          <p:spTgt spid="198"/>
                                        </p:tgtEl>
                                      </p:cBhvr>
                                    </p:animEffect>
                                    <p:anim calcmode="lin" valueType="num">
                                      <p:cBhvr>
                                        <p:cTn id="59" dur="1000" fill="hold"/>
                                        <p:tgtEl>
                                          <p:spTgt spid="198"/>
                                        </p:tgtEl>
                                        <p:attrNameLst>
                                          <p:attrName>ppt_x</p:attrName>
                                        </p:attrNameLst>
                                      </p:cBhvr>
                                      <p:tavLst>
                                        <p:tav tm="0">
                                          <p:val>
                                            <p:strVal val="#ppt_x"/>
                                          </p:val>
                                        </p:tav>
                                        <p:tav tm="100000">
                                          <p:val>
                                            <p:strVal val="#ppt_x"/>
                                          </p:val>
                                        </p:tav>
                                      </p:tavLst>
                                    </p:anim>
                                    <p:anim calcmode="lin" valueType="num">
                                      <p:cBhvr>
                                        <p:cTn id="60"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5120" fill="hold"/>
                                        <p:tgtEl>
                                          <p:spTgt spid="201"/>
                                        </p:tgtEl>
                                      </p:cBhvr>
                                    </p:cmd>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93"/>
                                        </p:tgtEl>
                                        <p:attrNameLst>
                                          <p:attrName>ppt_w</p:attrName>
                                        </p:attrNameLst>
                                      </p:cBhvr>
                                      <p:tavLst>
                                        <p:tav tm="0">
                                          <p:val>
                                            <p:strVal val="ppt_w"/>
                                          </p:val>
                                        </p:tav>
                                        <p:tav tm="100000">
                                          <p:val>
                                            <p:fltVal val="0"/>
                                          </p:val>
                                        </p:tav>
                                      </p:tavLst>
                                    </p:anim>
                                    <p:anim calcmode="lin" valueType="num">
                                      <p:cBhvr>
                                        <p:cTn id="69" dur="500"/>
                                        <p:tgtEl>
                                          <p:spTgt spid="193"/>
                                        </p:tgtEl>
                                        <p:attrNameLst>
                                          <p:attrName>ppt_h</p:attrName>
                                        </p:attrNameLst>
                                      </p:cBhvr>
                                      <p:tavLst>
                                        <p:tav tm="0">
                                          <p:val>
                                            <p:strVal val="ppt_h"/>
                                          </p:val>
                                        </p:tav>
                                        <p:tav tm="100000">
                                          <p:val>
                                            <p:fltVal val="0"/>
                                          </p:val>
                                        </p:tav>
                                      </p:tavLst>
                                    </p:anim>
                                    <p:animEffect transition="out" filter="fade">
                                      <p:cBhvr>
                                        <p:cTn id="70" dur="500"/>
                                        <p:tgtEl>
                                          <p:spTgt spid="193"/>
                                        </p:tgtEl>
                                      </p:cBhvr>
                                    </p:animEffect>
                                    <p:set>
                                      <p:cBhvr>
                                        <p:cTn id="71" dur="1" fill="hold">
                                          <p:stCondLst>
                                            <p:cond delay="499"/>
                                          </p:stCondLst>
                                        </p:cTn>
                                        <p:tgtEl>
                                          <p:spTgt spid="193"/>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98"/>
                                        </p:tgtEl>
                                        <p:attrNameLst>
                                          <p:attrName>ppt_w</p:attrName>
                                        </p:attrNameLst>
                                      </p:cBhvr>
                                      <p:tavLst>
                                        <p:tav tm="0">
                                          <p:val>
                                            <p:strVal val="ppt_w"/>
                                          </p:val>
                                        </p:tav>
                                        <p:tav tm="100000">
                                          <p:val>
                                            <p:fltVal val="0"/>
                                          </p:val>
                                        </p:tav>
                                      </p:tavLst>
                                    </p:anim>
                                    <p:anim calcmode="lin" valueType="num">
                                      <p:cBhvr>
                                        <p:cTn id="74" dur="500"/>
                                        <p:tgtEl>
                                          <p:spTgt spid="198"/>
                                        </p:tgtEl>
                                        <p:attrNameLst>
                                          <p:attrName>ppt_h</p:attrName>
                                        </p:attrNameLst>
                                      </p:cBhvr>
                                      <p:tavLst>
                                        <p:tav tm="0">
                                          <p:val>
                                            <p:strVal val="ppt_h"/>
                                          </p:val>
                                        </p:tav>
                                        <p:tav tm="100000">
                                          <p:val>
                                            <p:fltVal val="0"/>
                                          </p:val>
                                        </p:tav>
                                      </p:tavLst>
                                    </p:anim>
                                    <p:animEffect transition="out" filter="fade">
                                      <p:cBhvr>
                                        <p:cTn id="75" dur="500"/>
                                        <p:tgtEl>
                                          <p:spTgt spid="198"/>
                                        </p:tgtEl>
                                      </p:cBhvr>
                                    </p:animEffect>
                                    <p:set>
                                      <p:cBhvr>
                                        <p:cTn id="76" dur="1" fill="hold">
                                          <p:stCondLst>
                                            <p:cond delay="4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77" restart="whenNotActive" fill="hold" evtFilter="cancelBubble" nodeType="interactiveSeq">
                <p:stCondLst>
                  <p:cond evt="onClick" delay="0">
                    <p:tgtEl>
                      <p:spTgt spid="194"/>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7"/>
                                        </p:tgtEl>
                                        <p:attrNameLst>
                                          <p:attrName>style.visibility</p:attrName>
                                        </p:attrNameLst>
                                      </p:cBhvr>
                                      <p:to>
                                        <p:strVal val="visible"/>
                                      </p:to>
                                    </p:set>
                                    <p:animEffect transition="in" filter="fade">
                                      <p:cBhvr>
                                        <p:cTn id="82" dur="1000"/>
                                        <p:tgtEl>
                                          <p:spTgt spid="197"/>
                                        </p:tgtEl>
                                      </p:cBhvr>
                                    </p:animEffect>
                                    <p:anim calcmode="lin" valueType="num">
                                      <p:cBhvr>
                                        <p:cTn id="83" dur="1000" fill="hold"/>
                                        <p:tgtEl>
                                          <p:spTgt spid="197"/>
                                        </p:tgtEl>
                                        <p:attrNameLst>
                                          <p:attrName>ppt_x</p:attrName>
                                        </p:attrNameLst>
                                      </p:cBhvr>
                                      <p:tavLst>
                                        <p:tav tm="0">
                                          <p:val>
                                            <p:strVal val="#ppt_x"/>
                                          </p:val>
                                        </p:tav>
                                        <p:tav tm="100000">
                                          <p:val>
                                            <p:strVal val="#ppt_x"/>
                                          </p:val>
                                        </p:tav>
                                      </p:tavLst>
                                    </p:anim>
                                    <p:anim calcmode="lin" valueType="num">
                                      <p:cBhvr>
                                        <p:cTn id="84" dur="1000" fill="hold"/>
                                        <p:tgtEl>
                                          <p:spTgt spid="197"/>
                                        </p:tgtEl>
                                        <p:attrNameLst>
                                          <p:attrName>ppt_y</p:attrName>
                                        </p:attrNameLst>
                                      </p:cBhvr>
                                      <p:tavLst>
                                        <p:tav tm="0">
                                          <p:val>
                                            <p:strVal val="#ppt_y+.1"/>
                                          </p:val>
                                        </p:tav>
                                        <p:tav tm="100000">
                                          <p:val>
                                            <p:strVal val="#ppt_y"/>
                                          </p:val>
                                        </p:tav>
                                      </p:tavLst>
                                    </p:anim>
                                  </p:childTnLst>
                                </p:cTn>
                              </p:par>
                              <p:par>
                                <p:cTn id="85" presetID="1" presetClass="mediacall" presetSubtype="0" fill="hold" nodeType="withEffect">
                                  <p:stCondLst>
                                    <p:cond delay="0"/>
                                  </p:stCondLst>
                                  <p:childTnLst>
                                    <p:cmd type="call" cmd="playFrom(0.0)">
                                      <p:cBhvr>
                                        <p:cTn id="86" dur="5120" fill="hold"/>
                                        <p:tgtEl>
                                          <p:spTgt spid="200"/>
                                        </p:tgtEl>
                                      </p:cBhvr>
                                    </p:cmd>
                                  </p:childTnLst>
                                </p:cTn>
                              </p:par>
                            </p:childTnLst>
                          </p:cTn>
                        </p:par>
                        <p:par>
                          <p:cTn id="87" fill="hold">
                            <p:stCondLst>
                              <p:cond delay="5120"/>
                            </p:stCondLst>
                            <p:childTnLst>
                              <p:par>
                                <p:cTn id="88" presetID="53" presetClass="exit" presetSubtype="32" fill="hold" nodeType="afterEffect">
                                  <p:stCondLst>
                                    <p:cond delay="0"/>
                                  </p:stCondLst>
                                  <p:childTnLst>
                                    <p:anim calcmode="lin" valueType="num">
                                      <p:cBhvr>
                                        <p:cTn id="89" dur="500"/>
                                        <p:tgtEl>
                                          <p:spTgt spid="194"/>
                                        </p:tgtEl>
                                        <p:attrNameLst>
                                          <p:attrName>ppt_w</p:attrName>
                                        </p:attrNameLst>
                                      </p:cBhvr>
                                      <p:tavLst>
                                        <p:tav tm="0">
                                          <p:val>
                                            <p:strVal val="ppt_w"/>
                                          </p:val>
                                        </p:tav>
                                        <p:tav tm="100000">
                                          <p:val>
                                            <p:fltVal val="0"/>
                                          </p:val>
                                        </p:tav>
                                      </p:tavLst>
                                    </p:anim>
                                    <p:anim calcmode="lin" valueType="num">
                                      <p:cBhvr>
                                        <p:cTn id="90" dur="500"/>
                                        <p:tgtEl>
                                          <p:spTgt spid="194"/>
                                        </p:tgtEl>
                                        <p:attrNameLst>
                                          <p:attrName>ppt_h</p:attrName>
                                        </p:attrNameLst>
                                      </p:cBhvr>
                                      <p:tavLst>
                                        <p:tav tm="0">
                                          <p:val>
                                            <p:strVal val="ppt_h"/>
                                          </p:val>
                                        </p:tav>
                                        <p:tav tm="100000">
                                          <p:val>
                                            <p:fltVal val="0"/>
                                          </p:val>
                                        </p:tav>
                                      </p:tavLst>
                                    </p:anim>
                                    <p:animEffect transition="out" filter="fade">
                                      <p:cBhvr>
                                        <p:cTn id="91" dur="500"/>
                                        <p:tgtEl>
                                          <p:spTgt spid="194"/>
                                        </p:tgtEl>
                                      </p:cBhvr>
                                    </p:animEffect>
                                    <p:set>
                                      <p:cBhvr>
                                        <p:cTn id="92" dur="1" fill="hold">
                                          <p:stCondLst>
                                            <p:cond delay="499"/>
                                          </p:stCondLst>
                                        </p:cTn>
                                        <p:tgtEl>
                                          <p:spTgt spid="194"/>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197"/>
                                        </p:tgtEl>
                                        <p:attrNameLst>
                                          <p:attrName>ppt_w</p:attrName>
                                        </p:attrNameLst>
                                      </p:cBhvr>
                                      <p:tavLst>
                                        <p:tav tm="0">
                                          <p:val>
                                            <p:strVal val="ppt_w"/>
                                          </p:val>
                                        </p:tav>
                                        <p:tav tm="100000">
                                          <p:val>
                                            <p:fltVal val="0"/>
                                          </p:val>
                                        </p:tav>
                                      </p:tavLst>
                                    </p:anim>
                                    <p:anim calcmode="lin" valueType="num">
                                      <p:cBhvr>
                                        <p:cTn id="95" dur="500"/>
                                        <p:tgtEl>
                                          <p:spTgt spid="197"/>
                                        </p:tgtEl>
                                        <p:attrNameLst>
                                          <p:attrName>ppt_h</p:attrName>
                                        </p:attrNameLst>
                                      </p:cBhvr>
                                      <p:tavLst>
                                        <p:tav tm="0">
                                          <p:val>
                                            <p:strVal val="ppt_h"/>
                                          </p:val>
                                        </p:tav>
                                        <p:tav tm="100000">
                                          <p:val>
                                            <p:fltVal val="0"/>
                                          </p:val>
                                        </p:tav>
                                      </p:tavLst>
                                    </p:anim>
                                    <p:animEffect transition="out" filter="fade">
                                      <p:cBhvr>
                                        <p:cTn id="96" dur="500"/>
                                        <p:tgtEl>
                                          <p:spTgt spid="197"/>
                                        </p:tgtEl>
                                      </p:cBhvr>
                                    </p:animEffect>
                                    <p:set>
                                      <p:cBhvr>
                                        <p:cTn id="97" dur="1" fill="hold">
                                          <p:stCondLst>
                                            <p:cond delay="499"/>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audio>
              <p:cMediaNode vol="80000">
                <p:cTn id="98" fill="hold" display="0">
                  <p:stCondLst>
                    <p:cond delay="indefinite"/>
                  </p:stCondLst>
                  <p:endCondLst>
                    <p:cond evt="onStopAudio" delay="0">
                      <p:tgtEl>
                        <p:sldTgt/>
                      </p:tgtEl>
                    </p:cond>
                  </p:endCondLst>
                </p:cTn>
                <p:tgtEl>
                  <p:spTgt spid="200"/>
                </p:tgtEl>
              </p:cMediaNode>
            </p:audio>
            <p:audio>
              <p:cMediaNode vol="80000">
                <p:cTn id="99" fill="hold" display="0">
                  <p:stCondLst>
                    <p:cond delay="indefinite"/>
                  </p:stCondLst>
                  <p:endCondLst>
                    <p:cond evt="onStopAudio" delay="0">
                      <p:tgtEl>
                        <p:sldTgt/>
                      </p:tgtEl>
                    </p:cond>
                  </p:endCondLst>
                </p:cTn>
                <p:tgtEl>
                  <p:spTgt spid="201"/>
                </p:tgtEl>
              </p:cMediaNode>
            </p:audio>
            <p:audio>
              <p:cMediaNode vol="80000">
                <p:cTn id="100" fill="hold" display="0">
                  <p:stCondLst>
                    <p:cond delay="indefinite"/>
                  </p:stCondLst>
                  <p:endCondLst>
                    <p:cond evt="onStopAudio" delay="0">
                      <p:tgtEl>
                        <p:sldTgt/>
                      </p:tgtEl>
                    </p:cond>
                  </p:endCondLst>
                </p:cTn>
                <p:tgtEl>
                  <p:spTgt spid="202"/>
                </p:tgtEl>
              </p:cMediaNode>
            </p:audio>
            <p:audio>
              <p:cMediaNode vol="80000">
                <p:cTn id="101" fill="hold" display="0">
                  <p:stCondLst>
                    <p:cond delay="indefinite"/>
                  </p:stCondLst>
                  <p:endCondLst>
                    <p:cond evt="onStopAudio" delay="0">
                      <p:tgtEl>
                        <p:sldTgt/>
                      </p:tgtEl>
                    </p:cond>
                  </p:endCondLst>
                </p:cTn>
                <p:tgtEl>
                  <p:spTgt spid="203"/>
                </p:tgtEl>
              </p:cMediaNode>
            </p:audio>
          </p:childTnLst>
        </p:cTn>
      </p:par>
    </p:tnLst>
    <p:bldLst>
      <p:bldP spid="196" grpId="0" animBg="1"/>
      <p:bldP spid="196" grpId="1" animBg="1"/>
      <p:bldP spid="197" grpId="0" animBg="1"/>
      <p:bldP spid="197" grpId="1" animBg="1"/>
      <p:bldP spid="198" grpId="0" animBg="1"/>
      <p:bldP spid="198" grpId="1" animBg="1"/>
      <p:bldP spid="19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xmlns="" id="{6CE35F12-4351-1A54-E37A-8FF340574C21}"/>
              </a:ext>
            </a:extLst>
          </p:cNvPr>
          <p:cNvGrpSpPr/>
          <p:nvPr/>
        </p:nvGrpSpPr>
        <p:grpSpPr>
          <a:xfrm>
            <a:off x="551348" y="4477454"/>
            <a:ext cx="7772426" cy="2352592"/>
            <a:chOff x="194297" y="1777046"/>
            <a:chExt cx="4171773" cy="1419051"/>
          </a:xfrm>
        </p:grpSpPr>
        <p:sp>
          <p:nvSpPr>
            <p:cNvPr id="88" name="Google Shape;1182;p42">
              <a:extLst>
                <a:ext uri="{FF2B5EF4-FFF2-40B4-BE49-F238E27FC236}">
                  <a16:creationId xmlns:a16="http://schemas.microsoft.com/office/drawing/2014/main" xmlns=""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pic>
          <p:nvPicPr>
            <p:cNvPr id="132" name="Picture 131">
              <a:extLst>
                <a:ext uri="{FF2B5EF4-FFF2-40B4-BE49-F238E27FC236}">
                  <a16:creationId xmlns:a16="http://schemas.microsoft.com/office/drawing/2014/main" xmlns="" id="{441B1D75-554C-A984-AF48-1134BCF33F67}"/>
                </a:ext>
              </a:extLst>
            </p:cNvPr>
            <p:cNvPicPr>
              <a:picLocks noChangeAspect="1"/>
            </p:cNvPicPr>
            <p:nvPr/>
          </p:nvPicPr>
          <p:blipFill>
            <a:blip r:embed="rId6"/>
            <a:stretch>
              <a:fillRect/>
            </a:stretch>
          </p:blipFill>
          <p:spPr>
            <a:xfrm>
              <a:off x="194297" y="1777609"/>
              <a:ext cx="1074063" cy="1418488"/>
            </a:xfrm>
            <a:prstGeom prst="rect">
              <a:avLst/>
            </a:prstGeom>
          </p:spPr>
        </p:pic>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xmlns="" id="{FC2074F1-C648-0591-217D-14105F86A1FC}"/>
                    </a:ext>
                  </a:extLst>
                </p:cNvPr>
                <p:cNvSpPr txBox="1"/>
                <p:nvPr/>
              </p:nvSpPr>
              <p:spPr>
                <a:xfrm>
                  <a:off x="1456366" y="1777046"/>
                  <a:ext cx="2209415" cy="1128306"/>
                </a:xfrm>
                <a:prstGeom prst="rect">
                  <a:avLst/>
                </a:prstGeom>
                <a:noFill/>
              </p:spPr>
              <p:txBody>
                <a:bodyPr wrap="square" rtlCol="0">
                  <a:spAutoFit/>
                </a:bodyPr>
                <a:lstStyle/>
                <a:p>
                  <a:pPr algn="ctr" defTabSz="1828755">
                    <a:buClr>
                      <a:srgbClr val="000000"/>
                    </a:buClr>
                  </a:pPr>
                  <a14:m>
                    <m:oMath xmlns:m="http://schemas.openxmlformats.org/officeDocument/2006/math">
                      <m:f>
                        <m:fPr>
                          <m:ctrlPr>
                            <a:rPr lang="en-US" sz="8000" b="1" i="1" kern="0" smtClean="0">
                              <a:solidFill>
                                <a:srgbClr val="FAD4CF">
                                  <a:lumMod val="50000"/>
                                </a:srgbClr>
                              </a:solidFill>
                              <a:latin typeface="Cambria Math" panose="02040503050406030204" pitchFamily="18" charset="0"/>
                              <a:cs typeface="Arial"/>
                              <a:sym typeface="Arial"/>
                            </a:rPr>
                          </m:ctrlPr>
                        </m:fPr>
                        <m:num>
                          <m:r>
                            <a:rPr lang="en-US" sz="8000" b="1" i="1" kern="0" smtClean="0">
                              <a:solidFill>
                                <a:srgbClr val="FAD4CF">
                                  <a:lumMod val="50000"/>
                                </a:srgbClr>
                              </a:solidFill>
                              <a:latin typeface="Cambria Math" panose="02040503050406030204" pitchFamily="18" charset="0"/>
                              <a:cs typeface="Arial"/>
                              <a:sym typeface="Arial"/>
                            </a:rPr>
                            <m:t>𝟏𝟖</m:t>
                          </m:r>
                        </m:num>
                        <m:den>
                          <m:r>
                            <a:rPr lang="en-US" sz="8000" b="1" i="1" kern="0" smtClean="0">
                              <a:solidFill>
                                <a:srgbClr val="FAD4CF">
                                  <a:lumMod val="50000"/>
                                </a:srgbClr>
                              </a:solidFill>
                              <a:latin typeface="Cambria Math" panose="02040503050406030204" pitchFamily="18" charset="0"/>
                              <a:cs typeface="Arial"/>
                              <a:sym typeface="Arial"/>
                            </a:rPr>
                            <m:t>𝟐𝟕</m:t>
                          </m:r>
                        </m:den>
                      </m:f>
                    </m:oMath>
                  </a14:m>
                  <a:r>
                    <a:rPr lang="en-US" sz="8800" b="1" kern="0" dirty="0" smtClean="0">
                      <a:solidFill>
                        <a:srgbClr val="000000"/>
                      </a:solidFill>
                      <a:latin typeface="UTM Avo" panose="02040603050506020204" pitchFamily="18" charset="0"/>
                      <a:cs typeface="Arial"/>
                      <a:sym typeface="Arial"/>
                    </a:rPr>
                    <a:t> </a:t>
                  </a:r>
                  <a:r>
                    <a:rPr lang="en-US" sz="6000" b="1" kern="0" dirty="0" smtClean="0">
                      <a:solidFill>
                        <a:srgbClr val="000000"/>
                      </a:solidFill>
                      <a:latin typeface="UTM Avo" panose="02040603050506020204" pitchFamily="18" charset="0"/>
                      <a:cs typeface="Arial"/>
                      <a:sym typeface="Arial"/>
                    </a:rPr>
                    <a:t>và</a:t>
                  </a:r>
                  <a:r>
                    <a:rPr lang="en-US" sz="8800" b="1" kern="0" dirty="0" smtClean="0">
                      <a:solidFill>
                        <a:srgbClr val="000000"/>
                      </a:solidFill>
                      <a:latin typeface="UTM Avo" panose="02040603050506020204" pitchFamily="18" charset="0"/>
                      <a:cs typeface="Arial"/>
                      <a:sym typeface="Arial"/>
                    </a:rPr>
                    <a:t> </a:t>
                  </a:r>
                  <a14:m>
                    <m:oMath xmlns:m="http://schemas.openxmlformats.org/officeDocument/2006/math">
                      <m:f>
                        <m:fPr>
                          <m:ctrlPr>
                            <a:rPr lang="en-US" sz="8000" b="1" i="1" kern="0">
                              <a:solidFill>
                                <a:srgbClr val="FAD4CF">
                                  <a:lumMod val="50000"/>
                                </a:srgbClr>
                              </a:solidFill>
                              <a:latin typeface="Cambria Math" panose="02040503050406030204" pitchFamily="18" charset="0"/>
                              <a:cs typeface="Arial"/>
                              <a:sym typeface="Arial"/>
                            </a:rPr>
                          </m:ctrlPr>
                        </m:fPr>
                        <m:num>
                          <m:r>
                            <a:rPr lang="en-US" sz="8000" b="1" i="1" kern="0" smtClean="0">
                              <a:solidFill>
                                <a:srgbClr val="FAD4CF">
                                  <a:lumMod val="50000"/>
                                </a:srgbClr>
                              </a:solidFill>
                              <a:latin typeface="Cambria Math" panose="02040503050406030204" pitchFamily="18" charset="0"/>
                              <a:cs typeface="Arial"/>
                              <a:sym typeface="Arial"/>
                            </a:rPr>
                            <m:t>𝟏𝟓</m:t>
                          </m:r>
                        </m:num>
                        <m:den>
                          <m:r>
                            <a:rPr lang="en-US" sz="8000" b="1" i="1" kern="0" smtClean="0">
                              <a:solidFill>
                                <a:srgbClr val="FAD4CF">
                                  <a:lumMod val="50000"/>
                                </a:srgbClr>
                              </a:solidFill>
                              <a:latin typeface="Cambria Math" panose="02040503050406030204" pitchFamily="18" charset="0"/>
                              <a:cs typeface="Arial"/>
                              <a:sym typeface="Arial"/>
                            </a:rPr>
                            <m:t>𝟐𝟕</m:t>
                          </m:r>
                        </m:den>
                      </m:f>
                    </m:oMath>
                  </a14:m>
                  <a:endParaRPr lang="en-US" sz="8800" b="1" kern="0" dirty="0">
                    <a:solidFill>
                      <a:srgbClr val="000000"/>
                    </a:solidFill>
                    <a:latin typeface="UTM Avo" panose="02040603050506020204" pitchFamily="18" charset="0"/>
                    <a:cs typeface="Arial"/>
                    <a:sym typeface="Arial"/>
                  </a:endParaRPr>
                </a:p>
              </p:txBody>
            </p:sp>
          </mc:Choice>
          <mc:Fallback xmlns="">
            <p:sp>
              <p:nvSpPr>
                <p:cNvPr id="180" name="TextBox 179">
                  <a:extLst>
                    <a:ext uri="{FF2B5EF4-FFF2-40B4-BE49-F238E27FC236}">
                      <a16:creationId xmlns:a16="http://schemas.microsoft.com/office/drawing/2014/main" id="{FC2074F1-C648-0591-217D-14105F86A1FC}"/>
                    </a:ext>
                  </a:extLst>
                </p:cNvPr>
                <p:cNvSpPr txBox="1">
                  <a:spLocks noRot="1" noChangeAspect="1" noMove="1" noResize="1" noEditPoints="1" noAdjustHandles="1" noChangeArrowheads="1" noChangeShapeType="1" noTextEdit="1"/>
                </p:cNvSpPr>
                <p:nvPr/>
              </p:nvSpPr>
              <p:spPr>
                <a:xfrm>
                  <a:off x="1456366" y="1777046"/>
                  <a:ext cx="2209415" cy="1128306"/>
                </a:xfrm>
                <a:prstGeom prst="rect">
                  <a:avLst/>
                </a:prstGeom>
                <a:blipFill>
                  <a:blip r:embed="rId7"/>
                  <a:stretch>
                    <a:fillRect b="-3257"/>
                  </a:stretch>
                </a:blipFill>
              </p:spPr>
              <p:txBody>
                <a:bodyPr/>
                <a:lstStyle/>
                <a:p>
                  <a:r>
                    <a:rPr lang="en-US">
                      <a:noFill/>
                    </a:rPr>
                    <a:t> </a:t>
                  </a:r>
                </a:p>
              </p:txBody>
            </p:sp>
          </mc:Fallback>
        </mc:AlternateContent>
      </p:grpSp>
      <p:grpSp>
        <p:nvGrpSpPr>
          <p:cNvPr id="189" name="B">
            <a:extLst>
              <a:ext uri="{FF2B5EF4-FFF2-40B4-BE49-F238E27FC236}">
                <a16:creationId xmlns:a16="http://schemas.microsoft.com/office/drawing/2014/main" xmlns="" id="{79A3638B-E817-AEC5-C414-0025798FCCDA}"/>
              </a:ext>
            </a:extLst>
          </p:cNvPr>
          <p:cNvGrpSpPr/>
          <p:nvPr/>
        </p:nvGrpSpPr>
        <p:grpSpPr>
          <a:xfrm>
            <a:off x="9516350" y="4426694"/>
            <a:ext cx="8194112" cy="3506755"/>
            <a:chOff x="4784856" y="1835734"/>
            <a:chExt cx="4130340" cy="2220219"/>
          </a:xfrm>
        </p:grpSpPr>
        <p:grpSp>
          <p:nvGrpSpPr>
            <p:cNvPr id="185" name="Group 184">
              <a:extLst>
                <a:ext uri="{FF2B5EF4-FFF2-40B4-BE49-F238E27FC236}">
                  <a16:creationId xmlns:a16="http://schemas.microsoft.com/office/drawing/2014/main" xmlns="" id="{676D419E-4682-0FA9-C299-5E4D78FF8571}"/>
                </a:ext>
              </a:extLst>
            </p:cNvPr>
            <p:cNvGrpSpPr/>
            <p:nvPr/>
          </p:nvGrpSpPr>
          <p:grpSpPr>
            <a:xfrm>
              <a:off x="5175830" y="1892138"/>
              <a:ext cx="3739366" cy="2163815"/>
              <a:chOff x="5023430" y="1739738"/>
              <a:chExt cx="3739366" cy="2163815"/>
            </a:xfrm>
          </p:grpSpPr>
          <p:sp>
            <p:nvSpPr>
              <p:cNvPr id="186" name="Google Shape;1182;p42">
                <a:extLst>
                  <a:ext uri="{FF2B5EF4-FFF2-40B4-BE49-F238E27FC236}">
                    <a16:creationId xmlns:a16="http://schemas.microsoft.com/office/drawing/2014/main" xmlns=""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xmlns="" id="{AA4B26A5-FD14-3D0D-F9F6-EEE57A552564}"/>
                      </a:ext>
                    </a:extLst>
                  </p:cNvPr>
                  <p:cNvSpPr txBox="1"/>
                  <p:nvPr/>
                </p:nvSpPr>
                <p:spPr>
                  <a:xfrm>
                    <a:off x="5701927" y="1739738"/>
                    <a:ext cx="2209415" cy="2163815"/>
                  </a:xfrm>
                  <a:prstGeom prst="rect">
                    <a:avLst/>
                  </a:prstGeom>
                  <a:noFill/>
                </p:spPr>
                <p:txBody>
                  <a:bodyPr wrap="square" rtlCol="0">
                    <a:spAutoFit/>
                  </a:bodyPr>
                  <a:lstStyle/>
                  <a:p>
                    <a:pPr algn="ctr" defTabSz="1828755">
                      <a:buClr>
                        <a:srgbClr val="000000"/>
                      </a:buClr>
                    </a:pPr>
                    <a14:m>
                      <m:oMath xmlns:m="http://schemas.openxmlformats.org/officeDocument/2006/math">
                        <m:f>
                          <m:fPr>
                            <m:ctrlPr>
                              <a:rPr lang="en-US" sz="8800" b="1" i="1" kern="0" smtClean="0">
                                <a:solidFill>
                                  <a:srgbClr val="FAD4CF">
                                    <a:lumMod val="50000"/>
                                  </a:srgbClr>
                                </a:solidFill>
                                <a:latin typeface="Cambria Math" panose="02040503050406030204" pitchFamily="18" charset="0"/>
                                <a:cs typeface="Arial"/>
                                <a:sym typeface="Arial"/>
                              </a:rPr>
                            </m:ctrlPr>
                          </m:fPr>
                          <m:num>
                            <m:r>
                              <a:rPr lang="en-US" sz="8800" b="1" i="1" kern="0" smtClean="0">
                                <a:solidFill>
                                  <a:srgbClr val="FAD4CF">
                                    <a:lumMod val="50000"/>
                                  </a:srgbClr>
                                </a:solidFill>
                                <a:latin typeface="Cambria Math" panose="02040503050406030204" pitchFamily="18" charset="0"/>
                                <a:cs typeface="Arial"/>
                                <a:sym typeface="Arial"/>
                              </a:rPr>
                              <m:t>𝟗</m:t>
                            </m:r>
                          </m:num>
                          <m:den>
                            <m:r>
                              <a:rPr lang="en-US" sz="8800" b="1" i="1" kern="0">
                                <a:solidFill>
                                  <a:srgbClr val="FAD4CF">
                                    <a:lumMod val="50000"/>
                                  </a:srgbClr>
                                </a:solidFill>
                                <a:latin typeface="Cambria Math" panose="02040503050406030204" pitchFamily="18" charset="0"/>
                                <a:cs typeface="Arial"/>
                                <a:sym typeface="Arial"/>
                              </a:rPr>
                              <m:t>𝟐𝟕</m:t>
                            </m:r>
                          </m:den>
                        </m:f>
                      </m:oMath>
                    </a14:m>
                    <a:r>
                      <a:rPr lang="en-US" sz="9600" b="1" kern="0" dirty="0">
                        <a:solidFill>
                          <a:srgbClr val="000000"/>
                        </a:solidFill>
                        <a:latin typeface="UTM Avo" panose="02040603050506020204" pitchFamily="18" charset="0"/>
                        <a:cs typeface="Arial"/>
                        <a:sym typeface="Arial"/>
                      </a:rPr>
                      <a:t> </a:t>
                    </a:r>
                    <a:r>
                      <a:rPr lang="en-US" sz="6600" b="1" kern="0" dirty="0">
                        <a:solidFill>
                          <a:srgbClr val="000000"/>
                        </a:solidFill>
                        <a:latin typeface="UTM Avo" panose="02040603050506020204" pitchFamily="18" charset="0"/>
                        <a:cs typeface="Arial"/>
                        <a:sym typeface="Arial"/>
                      </a:rPr>
                      <a:t>và</a:t>
                    </a:r>
                    <a:r>
                      <a:rPr lang="en-US" sz="9600" b="1" kern="0" dirty="0">
                        <a:solidFill>
                          <a:srgbClr val="000000"/>
                        </a:solidFill>
                        <a:latin typeface="UTM Avo" panose="02040603050506020204" pitchFamily="18" charset="0"/>
                        <a:cs typeface="Arial"/>
                        <a:sym typeface="Arial"/>
                      </a:rPr>
                      <a:t> </a:t>
                    </a:r>
                    <a14:m>
                      <m:oMath xmlns:m="http://schemas.openxmlformats.org/officeDocument/2006/math">
                        <m:f>
                          <m:fPr>
                            <m:ctrlPr>
                              <a:rPr lang="en-US" sz="8800" b="1" i="1" kern="0">
                                <a:solidFill>
                                  <a:srgbClr val="FAD4CF">
                                    <a:lumMod val="50000"/>
                                  </a:srgbClr>
                                </a:solidFill>
                                <a:latin typeface="Cambria Math" panose="02040503050406030204" pitchFamily="18" charset="0"/>
                                <a:cs typeface="Arial"/>
                                <a:sym typeface="Arial"/>
                              </a:rPr>
                            </m:ctrlPr>
                          </m:fPr>
                          <m:num>
                            <m:r>
                              <a:rPr lang="en-US" sz="8800" b="1" i="1" kern="0" smtClean="0">
                                <a:solidFill>
                                  <a:srgbClr val="FAD4CF">
                                    <a:lumMod val="50000"/>
                                  </a:srgbClr>
                                </a:solidFill>
                                <a:latin typeface="Cambria Math" panose="02040503050406030204" pitchFamily="18" charset="0"/>
                                <a:cs typeface="Arial"/>
                                <a:sym typeface="Arial"/>
                              </a:rPr>
                              <m:t>𝟓</m:t>
                            </m:r>
                          </m:num>
                          <m:den>
                            <m:r>
                              <a:rPr lang="en-US" sz="8800" b="1" i="1" kern="0">
                                <a:solidFill>
                                  <a:srgbClr val="FAD4CF">
                                    <a:lumMod val="50000"/>
                                  </a:srgbClr>
                                </a:solidFill>
                                <a:latin typeface="Cambria Math" panose="02040503050406030204" pitchFamily="18" charset="0"/>
                                <a:cs typeface="Arial"/>
                                <a:sym typeface="Arial"/>
                              </a:rPr>
                              <m:t>𝟐𝟕</m:t>
                            </m:r>
                          </m:den>
                        </m:f>
                      </m:oMath>
                    </a14:m>
                    <a:endParaRPr lang="en-US" sz="9600" b="1" kern="0" dirty="0">
                      <a:solidFill>
                        <a:srgbClr val="000000"/>
                      </a:solidFill>
                      <a:latin typeface="UTM Avo" panose="02040603050506020204" pitchFamily="18" charset="0"/>
                      <a:cs typeface="Arial"/>
                      <a:sym typeface="Arial"/>
                    </a:endParaRPr>
                  </a:p>
                  <a:p>
                    <a:pPr algn="ctr" defTabSz="1828755">
                      <a:buClr>
                        <a:srgbClr val="000000"/>
                      </a:buClr>
                    </a:pPr>
                    <a:endParaRPr lang="en-US" sz="8801" b="1" kern="0" dirty="0">
                      <a:solidFill>
                        <a:srgbClr val="000000"/>
                      </a:solidFill>
                      <a:latin typeface="UTM Avo" panose="02040603050506020204" pitchFamily="18" charset="0"/>
                      <a:cs typeface="Arial"/>
                      <a:sym typeface="Arial"/>
                    </a:endParaRPr>
                  </a:p>
                </p:txBody>
              </p:sp>
            </mc:Choice>
            <mc:Fallback xmlns="">
              <p:sp>
                <p:nvSpPr>
                  <p:cNvPr id="187" name="TextBox 186">
                    <a:extLst>
                      <a:ext uri="{FF2B5EF4-FFF2-40B4-BE49-F238E27FC236}">
                        <a16:creationId xmlns:a16="http://schemas.microsoft.com/office/drawing/2014/main" id="{AA4B26A5-FD14-3D0D-F9F6-EEE57A552564}"/>
                      </a:ext>
                    </a:extLst>
                  </p:cNvPr>
                  <p:cNvSpPr txBox="1">
                    <a:spLocks noRot="1" noChangeAspect="1" noMove="1" noResize="1" noEditPoints="1" noAdjustHandles="1" noChangeArrowheads="1" noChangeShapeType="1" noTextEdit="1"/>
                  </p:cNvSpPr>
                  <p:nvPr/>
                </p:nvSpPr>
                <p:spPr>
                  <a:xfrm>
                    <a:off x="5701927" y="1739738"/>
                    <a:ext cx="2209415" cy="2163815"/>
                  </a:xfrm>
                  <a:prstGeom prst="rect">
                    <a:avLst/>
                  </a:prstGeom>
                  <a:blipFill>
                    <a:blip r:embed="rId8"/>
                    <a:stretch>
                      <a:fillRect/>
                    </a:stretch>
                  </a:blipFill>
                </p:spPr>
                <p:txBody>
                  <a:bodyPr/>
                  <a:lstStyle/>
                  <a:p>
                    <a:r>
                      <a:rPr lang="en-US">
                        <a:noFill/>
                      </a:rPr>
                      <a:t> </a:t>
                    </a:r>
                  </a:p>
                </p:txBody>
              </p:sp>
            </mc:Fallback>
          </mc:AlternateContent>
        </p:grpSp>
        <p:pic>
          <p:nvPicPr>
            <p:cNvPr id="188" name="Picture 187">
              <a:extLst>
                <a:ext uri="{FF2B5EF4-FFF2-40B4-BE49-F238E27FC236}">
                  <a16:creationId xmlns:a16="http://schemas.microsoft.com/office/drawing/2014/main" xmlns="" id="{7100F4C5-1EDB-1261-4BBB-24515C007478}"/>
                </a:ext>
              </a:extLst>
            </p:cNvPr>
            <p:cNvPicPr>
              <a:picLocks noChangeAspect="1"/>
            </p:cNvPicPr>
            <p:nvPr/>
          </p:nvPicPr>
          <p:blipFill>
            <a:blip r:embed="rId9"/>
            <a:stretch>
              <a:fillRect/>
            </a:stretch>
          </p:blipFill>
          <p:spPr>
            <a:xfrm>
              <a:off x="4784856" y="1835734"/>
              <a:ext cx="1188199" cy="1569225"/>
            </a:xfrm>
            <a:prstGeom prst="rect">
              <a:avLst/>
            </a:prstGeom>
          </p:spPr>
        </p:pic>
      </p:grpSp>
      <p:grpSp>
        <p:nvGrpSpPr>
          <p:cNvPr id="193" name="C">
            <a:extLst>
              <a:ext uri="{FF2B5EF4-FFF2-40B4-BE49-F238E27FC236}">
                <a16:creationId xmlns:a16="http://schemas.microsoft.com/office/drawing/2014/main" xmlns="" id="{9E80A885-C21B-BDB9-147C-ADF086887AE5}"/>
              </a:ext>
            </a:extLst>
          </p:cNvPr>
          <p:cNvGrpSpPr/>
          <p:nvPr/>
        </p:nvGrpSpPr>
        <p:grpSpPr>
          <a:xfrm>
            <a:off x="465632" y="7101485"/>
            <a:ext cx="7946358" cy="2677525"/>
            <a:chOff x="232815" y="3341685"/>
            <a:chExt cx="4207917" cy="1547817"/>
          </a:xfrm>
        </p:grpSpPr>
        <p:grpSp>
          <p:nvGrpSpPr>
            <p:cNvPr id="184" name="Group 183">
              <a:extLst>
                <a:ext uri="{FF2B5EF4-FFF2-40B4-BE49-F238E27FC236}">
                  <a16:creationId xmlns:a16="http://schemas.microsoft.com/office/drawing/2014/main" xmlns="" id="{BFB6CCC8-4B89-7B68-7D76-11126E971575}"/>
                </a:ext>
              </a:extLst>
            </p:cNvPr>
            <p:cNvGrpSpPr/>
            <p:nvPr/>
          </p:nvGrpSpPr>
          <p:grpSpPr>
            <a:xfrm>
              <a:off x="701366" y="3384641"/>
              <a:ext cx="3739366" cy="1201754"/>
              <a:chOff x="5023430" y="1765407"/>
              <a:chExt cx="3739366" cy="1201754"/>
            </a:xfrm>
          </p:grpSpPr>
          <p:sp>
            <p:nvSpPr>
              <p:cNvPr id="178" name="Google Shape;1182;p42">
                <a:extLst>
                  <a:ext uri="{FF2B5EF4-FFF2-40B4-BE49-F238E27FC236}">
                    <a16:creationId xmlns:a16="http://schemas.microsoft.com/office/drawing/2014/main" xmlns=""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xmlns="" id="{F324A279-65A2-C83F-5FB9-766C3C80DA8B}"/>
                      </a:ext>
                    </a:extLst>
                  </p:cNvPr>
                  <p:cNvSpPr txBox="1"/>
                  <p:nvPr/>
                </p:nvSpPr>
                <p:spPr>
                  <a:xfrm>
                    <a:off x="5814492" y="1765407"/>
                    <a:ext cx="2209415" cy="1192760"/>
                  </a:xfrm>
                  <a:prstGeom prst="rect">
                    <a:avLst/>
                  </a:prstGeom>
                  <a:noFill/>
                </p:spPr>
                <p:txBody>
                  <a:bodyPr wrap="square" rtlCol="0">
                    <a:spAutoFit/>
                  </a:bodyPr>
                  <a:lstStyle/>
                  <a:p>
                    <a:pPr algn="ctr" defTabSz="1828755">
                      <a:buClr>
                        <a:srgbClr val="000000"/>
                      </a:buClr>
                    </a:pPr>
                    <a14:m>
                      <m:oMath xmlns:m="http://schemas.openxmlformats.org/officeDocument/2006/math">
                        <m:f>
                          <m:fPr>
                            <m:ctrlPr>
                              <a:rPr lang="en-US" sz="8800" b="1" i="1" kern="0" smtClean="0">
                                <a:solidFill>
                                  <a:srgbClr val="FAD4CF">
                                    <a:lumMod val="50000"/>
                                  </a:srgbClr>
                                </a:solidFill>
                                <a:latin typeface="Cambria Math" panose="02040503050406030204" pitchFamily="18" charset="0"/>
                                <a:cs typeface="Arial"/>
                                <a:sym typeface="Arial"/>
                              </a:rPr>
                            </m:ctrlPr>
                          </m:fPr>
                          <m:num>
                            <m:r>
                              <a:rPr lang="en-US" sz="8800" b="1" i="1" kern="0">
                                <a:solidFill>
                                  <a:srgbClr val="FAD4CF">
                                    <a:lumMod val="50000"/>
                                  </a:srgbClr>
                                </a:solidFill>
                                <a:latin typeface="Cambria Math" panose="02040503050406030204" pitchFamily="18" charset="0"/>
                                <a:cs typeface="Arial"/>
                                <a:sym typeface="Arial"/>
                              </a:rPr>
                              <m:t>𝟏𝟖</m:t>
                            </m:r>
                          </m:num>
                          <m:den>
                            <m:r>
                              <a:rPr lang="en-US" sz="8800" b="1" i="1" kern="0" smtClean="0">
                                <a:solidFill>
                                  <a:srgbClr val="FAD4CF">
                                    <a:lumMod val="50000"/>
                                  </a:srgbClr>
                                </a:solidFill>
                                <a:latin typeface="Cambria Math" panose="02040503050406030204" pitchFamily="18" charset="0"/>
                                <a:cs typeface="Arial"/>
                                <a:sym typeface="Arial"/>
                              </a:rPr>
                              <m:t>𝟏𝟐</m:t>
                            </m:r>
                          </m:den>
                        </m:f>
                      </m:oMath>
                    </a14:m>
                    <a:r>
                      <a:rPr lang="en-US" sz="9600" b="1" kern="0" dirty="0">
                        <a:solidFill>
                          <a:srgbClr val="000000"/>
                        </a:solidFill>
                        <a:latin typeface="UTM Avo" panose="02040603050506020204" pitchFamily="18" charset="0"/>
                        <a:cs typeface="Arial"/>
                        <a:sym typeface="Arial"/>
                      </a:rPr>
                      <a:t> </a:t>
                    </a:r>
                    <a:r>
                      <a:rPr lang="en-US" sz="6600" b="1" kern="0" dirty="0">
                        <a:solidFill>
                          <a:srgbClr val="000000"/>
                        </a:solidFill>
                        <a:latin typeface="UTM Avo" panose="02040603050506020204" pitchFamily="18" charset="0"/>
                        <a:cs typeface="Arial"/>
                        <a:sym typeface="Arial"/>
                      </a:rPr>
                      <a:t>và</a:t>
                    </a:r>
                    <a:r>
                      <a:rPr lang="en-US" sz="9600" b="1" kern="0" dirty="0">
                        <a:solidFill>
                          <a:srgbClr val="000000"/>
                        </a:solidFill>
                        <a:latin typeface="UTM Avo" panose="02040603050506020204" pitchFamily="18" charset="0"/>
                        <a:cs typeface="Arial"/>
                        <a:sym typeface="Arial"/>
                      </a:rPr>
                      <a:t> </a:t>
                    </a:r>
                    <a14:m>
                      <m:oMath xmlns:m="http://schemas.openxmlformats.org/officeDocument/2006/math">
                        <m:f>
                          <m:fPr>
                            <m:ctrlPr>
                              <a:rPr lang="en-US" sz="8800" b="1" i="1" kern="0">
                                <a:solidFill>
                                  <a:srgbClr val="FAD4CF">
                                    <a:lumMod val="50000"/>
                                  </a:srgbClr>
                                </a:solidFill>
                                <a:latin typeface="Cambria Math" panose="02040503050406030204" pitchFamily="18" charset="0"/>
                                <a:cs typeface="Arial"/>
                                <a:sym typeface="Arial"/>
                              </a:rPr>
                            </m:ctrlPr>
                          </m:fPr>
                          <m:num>
                            <m:r>
                              <a:rPr lang="en-US" sz="8800" b="1" i="1" kern="0">
                                <a:solidFill>
                                  <a:srgbClr val="FAD4CF">
                                    <a:lumMod val="50000"/>
                                  </a:srgbClr>
                                </a:solidFill>
                                <a:latin typeface="Cambria Math" panose="02040503050406030204" pitchFamily="18" charset="0"/>
                                <a:cs typeface="Arial"/>
                                <a:sym typeface="Arial"/>
                              </a:rPr>
                              <m:t>𝟏𝟓</m:t>
                            </m:r>
                          </m:num>
                          <m:den>
                            <m:r>
                              <a:rPr lang="en-US" sz="8800" b="1" i="1" kern="0" smtClean="0">
                                <a:solidFill>
                                  <a:srgbClr val="FAD4CF">
                                    <a:lumMod val="50000"/>
                                  </a:srgbClr>
                                </a:solidFill>
                                <a:latin typeface="Cambria Math" panose="02040503050406030204" pitchFamily="18" charset="0"/>
                                <a:cs typeface="Arial"/>
                                <a:sym typeface="Arial"/>
                              </a:rPr>
                              <m:t>𝟏𝟐</m:t>
                            </m:r>
                          </m:den>
                        </m:f>
                      </m:oMath>
                    </a14:m>
                    <a:endParaRPr lang="en-US" sz="9600" b="1" kern="0" dirty="0">
                      <a:solidFill>
                        <a:srgbClr val="000000"/>
                      </a:solidFill>
                      <a:latin typeface="UTM Avo" panose="02040603050506020204" pitchFamily="18" charset="0"/>
                      <a:cs typeface="Arial"/>
                      <a:sym typeface="Arial"/>
                    </a:endParaRPr>
                  </a:p>
                </p:txBody>
              </p:sp>
            </mc:Choice>
            <mc:Fallback xmlns="">
              <p:sp>
                <p:nvSpPr>
                  <p:cNvPr id="183" name="TextBox 182">
                    <a:extLst>
                      <a:ext uri="{FF2B5EF4-FFF2-40B4-BE49-F238E27FC236}">
                        <a16:creationId xmlns:a16="http://schemas.microsoft.com/office/drawing/2014/main" id="{F324A279-65A2-C83F-5FB9-766C3C80DA8B}"/>
                      </a:ext>
                    </a:extLst>
                  </p:cNvPr>
                  <p:cNvSpPr txBox="1">
                    <a:spLocks noRot="1" noChangeAspect="1" noMove="1" noResize="1" noEditPoints="1" noAdjustHandles="1" noChangeArrowheads="1" noChangeShapeType="1" noTextEdit="1"/>
                  </p:cNvSpPr>
                  <p:nvPr/>
                </p:nvSpPr>
                <p:spPr>
                  <a:xfrm>
                    <a:off x="5814492" y="1765407"/>
                    <a:ext cx="2209415" cy="1192760"/>
                  </a:xfrm>
                  <a:prstGeom prst="rect">
                    <a:avLst/>
                  </a:prstGeom>
                  <a:blipFill>
                    <a:blip r:embed="rId10"/>
                    <a:stretch>
                      <a:fillRect b="-2950"/>
                    </a:stretch>
                  </a:blipFill>
                </p:spPr>
                <p:txBody>
                  <a:bodyPr/>
                  <a:lstStyle/>
                  <a:p>
                    <a:r>
                      <a:rPr lang="en-US">
                        <a:noFill/>
                      </a:rPr>
                      <a:t> </a:t>
                    </a:r>
                  </a:p>
                </p:txBody>
              </p:sp>
            </mc:Fallback>
          </mc:AlternateContent>
        </p:grpSp>
        <p:pic>
          <p:nvPicPr>
            <p:cNvPr id="174" name="Picture 173">
              <a:extLst>
                <a:ext uri="{FF2B5EF4-FFF2-40B4-BE49-F238E27FC236}">
                  <a16:creationId xmlns:a16="http://schemas.microsoft.com/office/drawing/2014/main" xmlns="" id="{34A3FBF8-10F7-EABA-6AAF-90565527ABD3}"/>
                </a:ext>
              </a:extLst>
            </p:cNvPr>
            <p:cNvPicPr>
              <a:picLocks noChangeAspect="1"/>
            </p:cNvPicPr>
            <p:nvPr/>
          </p:nvPicPr>
          <p:blipFill>
            <a:blip r:embed="rId11"/>
            <a:stretch>
              <a:fillRect/>
            </a:stretch>
          </p:blipFill>
          <p:spPr>
            <a:xfrm>
              <a:off x="232815" y="3341685"/>
              <a:ext cx="1171989" cy="1547817"/>
            </a:xfrm>
            <a:prstGeom prst="rect">
              <a:avLst/>
            </a:prstGeom>
          </p:spPr>
        </p:pic>
      </p:grpSp>
      <p:grpSp>
        <p:nvGrpSpPr>
          <p:cNvPr id="194" name="D">
            <a:extLst>
              <a:ext uri="{FF2B5EF4-FFF2-40B4-BE49-F238E27FC236}">
                <a16:creationId xmlns:a16="http://schemas.microsoft.com/office/drawing/2014/main" xmlns="" id="{83237D00-5F11-4A76-AE16-313A0110BE28}"/>
              </a:ext>
            </a:extLst>
          </p:cNvPr>
          <p:cNvGrpSpPr/>
          <p:nvPr/>
        </p:nvGrpSpPr>
        <p:grpSpPr>
          <a:xfrm>
            <a:off x="9516350" y="7008746"/>
            <a:ext cx="7892343" cy="2738331"/>
            <a:chOff x="4758175" y="3218975"/>
            <a:chExt cx="4130340" cy="1654563"/>
          </a:xfrm>
        </p:grpSpPr>
        <p:grpSp>
          <p:nvGrpSpPr>
            <p:cNvPr id="190" name="Group 189">
              <a:extLst>
                <a:ext uri="{FF2B5EF4-FFF2-40B4-BE49-F238E27FC236}">
                  <a16:creationId xmlns:a16="http://schemas.microsoft.com/office/drawing/2014/main" xmlns="" id="{2192B955-3726-C6E3-0F62-54B76A83F510}"/>
                </a:ext>
              </a:extLst>
            </p:cNvPr>
            <p:cNvGrpSpPr/>
            <p:nvPr/>
          </p:nvGrpSpPr>
          <p:grpSpPr>
            <a:xfrm>
              <a:off x="5149149" y="3331591"/>
              <a:ext cx="3739366" cy="1246707"/>
              <a:chOff x="5023430" y="1742393"/>
              <a:chExt cx="3739366" cy="1246707"/>
            </a:xfrm>
          </p:grpSpPr>
          <p:sp>
            <p:nvSpPr>
              <p:cNvPr id="191" name="Google Shape;1182;p42">
                <a:extLst>
                  <a:ext uri="{FF2B5EF4-FFF2-40B4-BE49-F238E27FC236}">
                    <a16:creationId xmlns:a16="http://schemas.microsoft.com/office/drawing/2014/main" xmlns="" id="{3C5FB25C-A400-71C9-9F3E-A1D6BCF28AB1}"/>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xmlns="" id="{1256B378-2137-3495-69C7-A09433217B80}"/>
                      </a:ext>
                    </a:extLst>
                  </p:cNvPr>
                  <p:cNvSpPr txBox="1"/>
                  <p:nvPr/>
                </p:nvSpPr>
                <p:spPr>
                  <a:xfrm>
                    <a:off x="5860194" y="1742393"/>
                    <a:ext cx="2209415" cy="1246707"/>
                  </a:xfrm>
                  <a:prstGeom prst="rect">
                    <a:avLst/>
                  </a:prstGeom>
                  <a:noFill/>
                </p:spPr>
                <p:txBody>
                  <a:bodyPr wrap="square" rtlCol="0">
                    <a:spAutoFit/>
                  </a:bodyPr>
                  <a:lstStyle/>
                  <a:p>
                    <a:pPr algn="ctr" defTabSz="1828755">
                      <a:buClr>
                        <a:srgbClr val="000000"/>
                      </a:buClr>
                    </a:pPr>
                    <a14:m>
                      <m:oMath xmlns:m="http://schemas.openxmlformats.org/officeDocument/2006/math">
                        <m:f>
                          <m:fPr>
                            <m:ctrlPr>
                              <a:rPr lang="en-US" sz="8800" b="1" i="1" kern="0" smtClean="0">
                                <a:solidFill>
                                  <a:srgbClr val="FAD4CF">
                                    <a:lumMod val="50000"/>
                                  </a:srgbClr>
                                </a:solidFill>
                                <a:latin typeface="Cambria Math" panose="02040503050406030204" pitchFamily="18" charset="0"/>
                                <a:cs typeface="Arial"/>
                                <a:sym typeface="Arial"/>
                              </a:rPr>
                            </m:ctrlPr>
                          </m:fPr>
                          <m:num>
                            <m:r>
                              <a:rPr lang="en-US" sz="8800" b="1" i="1" kern="0">
                                <a:solidFill>
                                  <a:srgbClr val="FAD4CF">
                                    <a:lumMod val="50000"/>
                                  </a:srgbClr>
                                </a:solidFill>
                                <a:latin typeface="Cambria Math" panose="02040503050406030204" pitchFamily="18" charset="0"/>
                                <a:cs typeface="Arial"/>
                                <a:sym typeface="Arial"/>
                              </a:rPr>
                              <m:t>𝟖</m:t>
                            </m:r>
                          </m:num>
                          <m:den>
                            <m:r>
                              <a:rPr lang="en-US" sz="8800" b="1" i="1" kern="0" smtClean="0">
                                <a:solidFill>
                                  <a:srgbClr val="FAD4CF">
                                    <a:lumMod val="50000"/>
                                  </a:srgbClr>
                                </a:solidFill>
                                <a:latin typeface="Cambria Math" panose="02040503050406030204" pitchFamily="18" charset="0"/>
                                <a:cs typeface="Arial"/>
                                <a:sym typeface="Arial"/>
                              </a:rPr>
                              <m:t>𝟐𝟓</m:t>
                            </m:r>
                          </m:den>
                        </m:f>
                      </m:oMath>
                    </a14:m>
                    <a:r>
                      <a:rPr lang="en-US" sz="9600" b="1" kern="0" dirty="0">
                        <a:solidFill>
                          <a:srgbClr val="000000"/>
                        </a:solidFill>
                        <a:latin typeface="UTM Avo" panose="02040603050506020204" pitchFamily="18" charset="0"/>
                        <a:cs typeface="Arial"/>
                        <a:sym typeface="Arial"/>
                      </a:rPr>
                      <a:t> </a:t>
                    </a:r>
                    <a:r>
                      <a:rPr lang="en-US" sz="6600" b="1" kern="0" dirty="0">
                        <a:solidFill>
                          <a:srgbClr val="000000"/>
                        </a:solidFill>
                        <a:latin typeface="UTM Avo" panose="02040603050506020204" pitchFamily="18" charset="0"/>
                        <a:cs typeface="Arial"/>
                        <a:sym typeface="Arial"/>
                      </a:rPr>
                      <a:t>và</a:t>
                    </a:r>
                    <a:r>
                      <a:rPr lang="en-US" sz="9600" b="1" kern="0" dirty="0">
                        <a:solidFill>
                          <a:srgbClr val="000000"/>
                        </a:solidFill>
                        <a:latin typeface="UTM Avo" panose="02040603050506020204" pitchFamily="18" charset="0"/>
                        <a:cs typeface="Arial"/>
                        <a:sym typeface="Arial"/>
                      </a:rPr>
                      <a:t> </a:t>
                    </a:r>
                    <a14:m>
                      <m:oMath xmlns:m="http://schemas.openxmlformats.org/officeDocument/2006/math">
                        <m:f>
                          <m:fPr>
                            <m:ctrlPr>
                              <a:rPr lang="en-US" sz="8800" b="1" i="1" kern="0">
                                <a:solidFill>
                                  <a:srgbClr val="FAD4CF">
                                    <a:lumMod val="50000"/>
                                  </a:srgbClr>
                                </a:solidFill>
                                <a:latin typeface="Cambria Math" panose="02040503050406030204" pitchFamily="18" charset="0"/>
                                <a:cs typeface="Arial"/>
                                <a:sym typeface="Arial"/>
                              </a:rPr>
                            </m:ctrlPr>
                          </m:fPr>
                          <m:num>
                            <m:r>
                              <a:rPr lang="en-US" sz="8800" b="1" i="1" kern="0">
                                <a:solidFill>
                                  <a:srgbClr val="FAD4CF">
                                    <a:lumMod val="50000"/>
                                  </a:srgbClr>
                                </a:solidFill>
                                <a:latin typeface="Cambria Math" panose="02040503050406030204" pitchFamily="18" charset="0"/>
                                <a:cs typeface="Arial"/>
                                <a:sym typeface="Arial"/>
                              </a:rPr>
                              <m:t>𝟏𝟓</m:t>
                            </m:r>
                          </m:num>
                          <m:den>
                            <m:r>
                              <a:rPr lang="en-US" sz="8800" b="1" i="1" kern="0" smtClean="0">
                                <a:solidFill>
                                  <a:srgbClr val="FAD4CF">
                                    <a:lumMod val="50000"/>
                                  </a:srgbClr>
                                </a:solidFill>
                                <a:latin typeface="Cambria Math" panose="02040503050406030204" pitchFamily="18" charset="0"/>
                                <a:cs typeface="Arial"/>
                                <a:sym typeface="Arial"/>
                              </a:rPr>
                              <m:t>𝟐𝟓</m:t>
                            </m:r>
                          </m:den>
                        </m:f>
                      </m:oMath>
                    </a14:m>
                    <a:endParaRPr lang="en-US" sz="9600" b="1" kern="0" dirty="0">
                      <a:solidFill>
                        <a:srgbClr val="000000"/>
                      </a:solidFill>
                      <a:latin typeface="UTM Avo" panose="02040603050506020204" pitchFamily="18" charset="0"/>
                      <a:cs typeface="Arial"/>
                      <a:sym typeface="Arial"/>
                    </a:endParaRPr>
                  </a:p>
                </p:txBody>
              </p:sp>
            </mc:Choice>
            <mc:Fallback xmlns="">
              <p:sp>
                <p:nvSpPr>
                  <p:cNvPr id="192" name="TextBox 191">
                    <a:extLst>
                      <a:ext uri="{FF2B5EF4-FFF2-40B4-BE49-F238E27FC236}">
                        <a16:creationId xmlns:a16="http://schemas.microsoft.com/office/drawing/2014/main" id="{1256B378-2137-3495-69C7-A09433217B80}"/>
                      </a:ext>
                    </a:extLst>
                  </p:cNvPr>
                  <p:cNvSpPr txBox="1">
                    <a:spLocks noRot="1" noChangeAspect="1" noMove="1" noResize="1" noEditPoints="1" noAdjustHandles="1" noChangeArrowheads="1" noChangeShapeType="1" noTextEdit="1"/>
                  </p:cNvSpPr>
                  <p:nvPr/>
                </p:nvSpPr>
                <p:spPr>
                  <a:xfrm>
                    <a:off x="5860194" y="1742393"/>
                    <a:ext cx="2209415" cy="1246707"/>
                  </a:xfrm>
                  <a:prstGeom prst="rect">
                    <a:avLst/>
                  </a:prstGeom>
                  <a:blipFill>
                    <a:blip r:embed="rId12"/>
                    <a:stretch>
                      <a:fillRect b="-2950"/>
                    </a:stretch>
                  </a:blipFill>
                </p:spPr>
                <p:txBody>
                  <a:bodyPr/>
                  <a:lstStyle/>
                  <a:p>
                    <a:r>
                      <a:rPr lang="en-US">
                        <a:noFill/>
                      </a:rPr>
                      <a:t> </a:t>
                    </a:r>
                  </a:p>
                </p:txBody>
              </p:sp>
            </mc:Fallback>
          </mc:AlternateContent>
        </p:grpSp>
        <p:pic>
          <p:nvPicPr>
            <p:cNvPr id="175" name="Picture 174">
              <a:extLst>
                <a:ext uri="{FF2B5EF4-FFF2-40B4-BE49-F238E27FC236}">
                  <a16:creationId xmlns:a16="http://schemas.microsoft.com/office/drawing/2014/main" xmlns="" id="{6DB5D399-2338-439C-7513-958107359286}"/>
                </a:ext>
              </a:extLst>
            </p:cNvPr>
            <p:cNvPicPr>
              <a:picLocks noChangeAspect="1"/>
            </p:cNvPicPr>
            <p:nvPr/>
          </p:nvPicPr>
          <p:blipFill>
            <a:blip r:embed="rId13"/>
            <a:stretch>
              <a:fillRect/>
            </a:stretch>
          </p:blipFill>
          <p:spPr>
            <a:xfrm>
              <a:off x="4758175" y="3218975"/>
              <a:ext cx="1252816" cy="1654563"/>
            </a:xfrm>
            <a:prstGeom prst="rect">
              <a:avLst/>
            </a:prstGeom>
          </p:spPr>
        </p:pic>
      </p:grpSp>
      <p:sp>
        <p:nvSpPr>
          <p:cNvPr id="196" name="Multiplication Sign 195">
            <a:extLst>
              <a:ext uri="{FF2B5EF4-FFF2-40B4-BE49-F238E27FC236}">
                <a16:creationId xmlns:a16="http://schemas.microsoft.com/office/drawing/2014/main" xmlns="" id="{8C2AF032-A4A6-750C-4EA9-5C8C100A6EB1}"/>
              </a:ext>
            </a:extLst>
          </p:cNvPr>
          <p:cNvSpPr/>
          <p:nvPr/>
        </p:nvSpPr>
        <p:spPr>
          <a:xfrm>
            <a:off x="15287690" y="4417466"/>
            <a:ext cx="2604264" cy="2244498"/>
          </a:xfrm>
          <a:prstGeom prst="mathMultiply">
            <a:avLst/>
          </a:prstGeom>
          <a:solidFill>
            <a:srgbClr val="00206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197" name="Multiplication Sign 196">
            <a:extLst>
              <a:ext uri="{FF2B5EF4-FFF2-40B4-BE49-F238E27FC236}">
                <a16:creationId xmlns:a16="http://schemas.microsoft.com/office/drawing/2014/main" xmlns="" id="{D554B4FB-F835-8BE1-744C-2F706F204CC5}"/>
              </a:ext>
            </a:extLst>
          </p:cNvPr>
          <p:cNvSpPr/>
          <p:nvPr/>
        </p:nvSpPr>
        <p:spPr>
          <a:xfrm>
            <a:off x="15392915" y="6955754"/>
            <a:ext cx="2604264" cy="2311013"/>
          </a:xfrm>
          <a:prstGeom prst="mathMultiply">
            <a:avLst/>
          </a:prstGeom>
          <a:solidFill>
            <a:srgbClr val="00206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198" name="Multiplication Sign 197">
            <a:extLst>
              <a:ext uri="{FF2B5EF4-FFF2-40B4-BE49-F238E27FC236}">
                <a16:creationId xmlns:a16="http://schemas.microsoft.com/office/drawing/2014/main" xmlns="" id="{CB540447-907D-D3B7-91A9-C01FF5AD243A}"/>
              </a:ext>
            </a:extLst>
          </p:cNvPr>
          <p:cNvSpPr/>
          <p:nvPr/>
        </p:nvSpPr>
        <p:spPr>
          <a:xfrm>
            <a:off x="7104914" y="7008746"/>
            <a:ext cx="2505632" cy="2397416"/>
          </a:xfrm>
          <a:prstGeom prst="mathMultiply">
            <a:avLst/>
          </a:prstGeom>
          <a:solidFill>
            <a:srgbClr val="00206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199" name="Heart 198">
            <a:extLst>
              <a:ext uri="{FF2B5EF4-FFF2-40B4-BE49-F238E27FC236}">
                <a16:creationId xmlns:a16="http://schemas.microsoft.com/office/drawing/2014/main" xmlns="" id="{94A1073B-8735-C9FD-82B4-5134F8259DE3}"/>
              </a:ext>
            </a:extLst>
          </p:cNvPr>
          <p:cNvSpPr/>
          <p:nvPr/>
        </p:nvSpPr>
        <p:spPr>
          <a:xfrm>
            <a:off x="7353710" y="4650356"/>
            <a:ext cx="1983422" cy="1654602"/>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pic>
        <p:nvPicPr>
          <p:cNvPr id="200" name="Tiếng nhạc sai">
            <a:hlinkClick r:id="" action="ppaction://media"/>
            <a:extLst>
              <a:ext uri="{FF2B5EF4-FFF2-40B4-BE49-F238E27FC236}">
                <a16:creationId xmlns:a16="http://schemas.microsoft.com/office/drawing/2014/main" xmlns=""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63580" y="561810"/>
            <a:ext cx="1867920" cy="1867920"/>
          </a:xfrm>
          <a:prstGeom prst="rect">
            <a:avLst/>
          </a:prstGeom>
        </p:spPr>
      </p:pic>
      <p:pic>
        <p:nvPicPr>
          <p:cNvPr id="201" name="Tiếng nhạc sai">
            <a:hlinkClick r:id="" action="ppaction://media"/>
            <a:extLst>
              <a:ext uri="{FF2B5EF4-FFF2-40B4-BE49-F238E27FC236}">
                <a16:creationId xmlns:a16="http://schemas.microsoft.com/office/drawing/2014/main" xmlns=""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79126" y="2809154"/>
            <a:ext cx="1867920" cy="1867920"/>
          </a:xfrm>
          <a:prstGeom prst="rect">
            <a:avLst/>
          </a:prstGeom>
        </p:spPr>
      </p:pic>
      <p:pic>
        <p:nvPicPr>
          <p:cNvPr id="202" name="Tiếng nhạc sai">
            <a:hlinkClick r:id="" action="ppaction://media"/>
            <a:extLst>
              <a:ext uri="{FF2B5EF4-FFF2-40B4-BE49-F238E27FC236}">
                <a16:creationId xmlns:a16="http://schemas.microsoft.com/office/drawing/2014/main" xmlns=""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881390" y="5056499"/>
            <a:ext cx="1867920" cy="1867920"/>
          </a:xfrm>
          <a:prstGeom prst="rect">
            <a:avLst/>
          </a:prstGeom>
        </p:spPr>
      </p:pic>
      <p:pic>
        <p:nvPicPr>
          <p:cNvPr id="203" name="Tieng-tinh-tinh-www_nhacchuongvui_com">
            <a:hlinkClick r:id="" action="ppaction://media"/>
            <a:extLst>
              <a:ext uri="{FF2B5EF4-FFF2-40B4-BE49-F238E27FC236}">
                <a16:creationId xmlns:a16="http://schemas.microsoft.com/office/drawing/2014/main" xmlns=""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824255" y="7875013"/>
            <a:ext cx="2505632" cy="2505632"/>
          </a:xfrm>
          <a:prstGeom prst="rect">
            <a:avLst/>
          </a:prstGeom>
        </p:spPr>
      </p:pic>
      <p:grpSp>
        <p:nvGrpSpPr>
          <p:cNvPr id="2" name="Group 1">
            <a:extLst>
              <a:ext uri="{FF2B5EF4-FFF2-40B4-BE49-F238E27FC236}">
                <a16:creationId xmlns:a16="http://schemas.microsoft.com/office/drawing/2014/main" xmlns="" id="{F1033F98-D29F-CC36-918F-01F5490E548B}"/>
              </a:ext>
            </a:extLst>
          </p:cNvPr>
          <p:cNvGrpSpPr/>
          <p:nvPr/>
        </p:nvGrpSpPr>
        <p:grpSpPr>
          <a:xfrm>
            <a:off x="86219" y="108534"/>
            <a:ext cx="17910960" cy="3939066"/>
            <a:chOff x="43109" y="85990"/>
            <a:chExt cx="8955480" cy="1969533"/>
          </a:xfrm>
        </p:grpSpPr>
        <p:grpSp>
          <p:nvGrpSpPr>
            <p:cNvPr id="182" name="Group 181">
              <a:extLst>
                <a:ext uri="{FF2B5EF4-FFF2-40B4-BE49-F238E27FC236}">
                  <a16:creationId xmlns:a16="http://schemas.microsoft.com/office/drawing/2014/main" xmlns="" id="{A494FD56-6031-30C1-EBD3-D8BFA61ED704}"/>
                </a:ext>
              </a:extLst>
            </p:cNvPr>
            <p:cNvGrpSpPr/>
            <p:nvPr/>
          </p:nvGrpSpPr>
          <p:grpSpPr>
            <a:xfrm>
              <a:off x="426309" y="85990"/>
              <a:ext cx="8572280" cy="1969533"/>
              <a:chOff x="335021" y="23792"/>
              <a:chExt cx="8572280" cy="1969533"/>
            </a:xfrm>
          </p:grpSpPr>
          <p:grpSp>
            <p:nvGrpSpPr>
              <p:cNvPr id="176" name="Group 175">
                <a:extLst>
                  <a:ext uri="{FF2B5EF4-FFF2-40B4-BE49-F238E27FC236}">
                    <a16:creationId xmlns:a16="http://schemas.microsoft.com/office/drawing/2014/main" xmlns="" id="{469D7A8D-AC90-821C-807E-ACF7EF71BEE4}"/>
                  </a:ext>
                </a:extLst>
              </p:cNvPr>
              <p:cNvGrpSpPr/>
              <p:nvPr/>
            </p:nvGrpSpPr>
            <p:grpSpPr>
              <a:xfrm>
                <a:off x="335021" y="23792"/>
                <a:ext cx="8572280" cy="1969533"/>
                <a:chOff x="335021" y="23792"/>
                <a:chExt cx="8572280" cy="1969533"/>
              </a:xfrm>
            </p:grpSpPr>
            <p:sp>
              <p:nvSpPr>
                <p:cNvPr id="85" name="Google Shape;2105;p47">
                  <a:extLst>
                    <a:ext uri="{FF2B5EF4-FFF2-40B4-BE49-F238E27FC236}">
                      <a16:creationId xmlns:a16="http://schemas.microsoft.com/office/drawing/2014/main" xmlns="" id="{DA3FBF7E-E84E-7E93-863D-5C618E6F7EFA}"/>
                    </a:ext>
                  </a:extLst>
                </p:cNvPr>
                <p:cNvSpPr/>
                <p:nvPr/>
              </p:nvSpPr>
              <p:spPr>
                <a:xfrm>
                  <a:off x="335021" y="23792"/>
                  <a:ext cx="8572280" cy="1969533"/>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pPr>
                  <a:endParaRPr sz="2100" kern="0">
                    <a:solidFill>
                      <a:srgbClr val="000000"/>
                    </a:solidFill>
                    <a:latin typeface="Arial"/>
                    <a:cs typeface="Arial"/>
                    <a:sym typeface="Arial"/>
                  </a:endParaRPr>
                </a:p>
              </p:txBody>
            </p:sp>
            <p:sp>
              <p:nvSpPr>
                <p:cNvPr id="89" name="Rectangle 88">
                  <a:extLst>
                    <a:ext uri="{FF2B5EF4-FFF2-40B4-BE49-F238E27FC236}">
                      <a16:creationId xmlns:a16="http://schemas.microsoft.com/office/drawing/2014/main" xmlns="" id="{6F8CBEE7-4D51-C2A8-57D9-B137FF524BE2}"/>
                    </a:ext>
                  </a:extLst>
                </p:cNvPr>
                <p:cNvSpPr/>
                <p:nvPr/>
              </p:nvSpPr>
              <p:spPr>
                <a:xfrm>
                  <a:off x="792772" y="227504"/>
                  <a:ext cx="7820286" cy="1684792"/>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grpSp>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xmlns="" id="{1FC9217A-F002-4CBC-34C1-FD13B89B137E}"/>
                      </a:ext>
                    </a:extLst>
                  </p:cNvPr>
                  <p:cNvSpPr txBox="1"/>
                  <p:nvPr/>
                </p:nvSpPr>
                <p:spPr>
                  <a:xfrm>
                    <a:off x="1755768" y="446776"/>
                    <a:ext cx="6373862" cy="1174649"/>
                  </a:xfrm>
                  <a:prstGeom prst="rect">
                    <a:avLst/>
                  </a:prstGeom>
                  <a:noFill/>
                </p:spPr>
                <p:txBody>
                  <a:bodyPr wrap="square" rtlCol="0">
                    <a:spAutoFit/>
                  </a:bodyPr>
                  <a:lstStyle/>
                  <a:p>
                    <a:pPr algn="ctr" defTabSz="1828755">
                      <a:buClr>
                        <a:srgbClr val="000000"/>
                      </a:buClr>
                    </a:pPr>
                    <a:r>
                      <a:rPr lang="en-US" sz="6000" b="1" kern="0" dirty="0" smtClean="0">
                        <a:solidFill>
                          <a:srgbClr val="C00000"/>
                        </a:solidFill>
                        <a:latin typeface="UTM Avo" panose="02040603050506020204" pitchFamily="18" charset="0"/>
                        <a:cs typeface="Arial"/>
                        <a:sym typeface="Arial"/>
                      </a:rPr>
                      <a:t>Qui </a:t>
                    </a:r>
                    <a:r>
                      <a:rPr lang="en-US" sz="6000" b="1" kern="0" dirty="0" err="1" smtClean="0">
                        <a:solidFill>
                          <a:srgbClr val="C00000"/>
                        </a:solidFill>
                        <a:latin typeface="UTM Avo" panose="02040603050506020204" pitchFamily="18" charset="0"/>
                        <a:cs typeface="Arial"/>
                        <a:sym typeface="Arial"/>
                      </a:rPr>
                      <a:t>đồng</a:t>
                    </a:r>
                    <a:r>
                      <a:rPr lang="en-US" sz="6000" b="1" kern="0" dirty="0" smtClean="0">
                        <a:solidFill>
                          <a:srgbClr val="C00000"/>
                        </a:solidFill>
                        <a:latin typeface="UTM Avo" panose="02040603050506020204" pitchFamily="18" charset="0"/>
                        <a:cs typeface="Arial"/>
                        <a:sym typeface="Arial"/>
                      </a:rPr>
                      <a:t> 2 </a:t>
                    </a:r>
                    <a:r>
                      <a:rPr lang="en-US" sz="6000" b="1" kern="0" dirty="0" err="1" smtClean="0">
                        <a:solidFill>
                          <a:srgbClr val="C00000"/>
                        </a:solidFill>
                        <a:latin typeface="UTM Avo" panose="02040603050506020204" pitchFamily="18" charset="0"/>
                        <a:cs typeface="Arial"/>
                        <a:sym typeface="Arial"/>
                      </a:rPr>
                      <a:t>phân</a:t>
                    </a:r>
                    <a:r>
                      <a:rPr lang="en-US" sz="6000" b="1" kern="0" dirty="0" smtClean="0">
                        <a:solidFill>
                          <a:srgbClr val="C00000"/>
                        </a:solidFill>
                        <a:latin typeface="UTM Avo" panose="02040603050506020204" pitchFamily="18" charset="0"/>
                        <a:cs typeface="Arial"/>
                        <a:sym typeface="Arial"/>
                      </a:rPr>
                      <a:t> </a:t>
                    </a:r>
                    <a:r>
                      <a:rPr lang="en-US" sz="6000" b="1" kern="0" dirty="0" err="1" smtClean="0">
                        <a:solidFill>
                          <a:srgbClr val="C00000"/>
                        </a:solidFill>
                        <a:latin typeface="UTM Avo" panose="02040603050506020204" pitchFamily="18" charset="0"/>
                        <a:cs typeface="Arial"/>
                        <a:sym typeface="Arial"/>
                      </a:rPr>
                      <a:t>số</a:t>
                    </a:r>
                    <a:r>
                      <a:rPr lang="en-US" sz="6000" b="1" kern="0" dirty="0">
                        <a:solidFill>
                          <a:srgbClr val="C00000"/>
                        </a:solidFill>
                        <a:latin typeface="UTM Avo" panose="02040603050506020204" pitchFamily="18" charset="0"/>
                        <a:cs typeface="Arial"/>
                        <a:sym typeface="Arial"/>
                      </a:rPr>
                      <a:t> </a:t>
                    </a:r>
                    <a:r>
                      <a:rPr lang="en-US" sz="6000" b="1" kern="0" dirty="0" err="1" smtClean="0">
                        <a:solidFill>
                          <a:srgbClr val="C00000"/>
                        </a:solidFill>
                        <a:latin typeface="UTM Avo" panose="02040603050506020204" pitchFamily="18" charset="0"/>
                        <a:cs typeface="Arial"/>
                        <a:sym typeface="Arial"/>
                      </a:rPr>
                      <a:t>sau</a:t>
                    </a:r>
                    <a:r>
                      <a:rPr lang="en-US" sz="6000" b="1" kern="0" dirty="0" smtClean="0">
                        <a:solidFill>
                          <a:srgbClr val="C00000"/>
                        </a:solidFill>
                        <a:latin typeface="UTM Avo" panose="02040603050506020204" pitchFamily="18" charset="0"/>
                        <a:cs typeface="Arial"/>
                        <a:sym typeface="Arial"/>
                      </a:rPr>
                      <a:t> </a:t>
                    </a:r>
                    <a14:m>
                      <m:oMath xmlns:m="http://schemas.openxmlformats.org/officeDocument/2006/math">
                        <m:f>
                          <m:fPr>
                            <m:ctrlPr>
                              <a:rPr lang="en-US" sz="6000" b="1" i="1" kern="0">
                                <a:solidFill>
                                  <a:srgbClr val="FAD4CF">
                                    <a:lumMod val="50000"/>
                                  </a:srgbClr>
                                </a:solidFill>
                                <a:latin typeface="Cambria Math" panose="02040503050406030204" pitchFamily="18" charset="0"/>
                                <a:cs typeface="Arial"/>
                                <a:sym typeface="Arial"/>
                              </a:rPr>
                            </m:ctrlPr>
                          </m:fPr>
                          <m:num>
                            <m:r>
                              <a:rPr lang="en-US" sz="6000" b="1" i="1" kern="0">
                                <a:solidFill>
                                  <a:srgbClr val="FAD4CF">
                                    <a:lumMod val="50000"/>
                                  </a:srgbClr>
                                </a:solidFill>
                                <a:latin typeface="Cambria Math" panose="02040503050406030204" pitchFamily="18" charset="0"/>
                                <a:cs typeface="Arial"/>
                                <a:sym typeface="Arial"/>
                              </a:rPr>
                              <m:t>𝟐</m:t>
                            </m:r>
                          </m:num>
                          <m:den>
                            <m:r>
                              <a:rPr lang="en-US" sz="6000" b="1" i="1" kern="0">
                                <a:solidFill>
                                  <a:srgbClr val="FAD4CF">
                                    <a:lumMod val="50000"/>
                                  </a:srgbClr>
                                </a:solidFill>
                                <a:latin typeface="Cambria Math" panose="02040503050406030204" pitchFamily="18" charset="0"/>
                                <a:cs typeface="Arial"/>
                                <a:sym typeface="Arial"/>
                              </a:rPr>
                              <m:t>𝟑</m:t>
                            </m:r>
                          </m:den>
                        </m:f>
                      </m:oMath>
                    </a14:m>
                    <a:r>
                      <a:rPr lang="en-US" sz="6000" b="1" kern="0" dirty="0" smtClean="0">
                        <a:solidFill>
                          <a:srgbClr val="C00000"/>
                        </a:solidFill>
                        <a:latin typeface="UTM Avo" panose="02040603050506020204" pitchFamily="18" charset="0"/>
                        <a:cs typeface="Arial"/>
                        <a:sym typeface="Arial"/>
                      </a:rPr>
                      <a:t> và </a:t>
                    </a:r>
                    <a14:m>
                      <m:oMath xmlns:m="http://schemas.openxmlformats.org/officeDocument/2006/math">
                        <m:f>
                          <m:fPr>
                            <m:ctrlPr>
                              <a:rPr lang="en-US" sz="6000" b="1" i="1" kern="0">
                                <a:solidFill>
                                  <a:srgbClr val="FAD4CF">
                                    <a:lumMod val="50000"/>
                                  </a:srgbClr>
                                </a:solidFill>
                                <a:latin typeface="Cambria Math" panose="02040503050406030204" pitchFamily="18" charset="0"/>
                                <a:cs typeface="Arial"/>
                                <a:sym typeface="Arial"/>
                              </a:rPr>
                            </m:ctrlPr>
                          </m:fPr>
                          <m:num>
                            <m:r>
                              <a:rPr lang="en-US" sz="6000" b="1" i="1" kern="0" smtClean="0">
                                <a:solidFill>
                                  <a:srgbClr val="FAD4CF">
                                    <a:lumMod val="50000"/>
                                  </a:srgbClr>
                                </a:solidFill>
                                <a:latin typeface="Cambria Math" panose="02040503050406030204" pitchFamily="18" charset="0"/>
                                <a:cs typeface="Arial"/>
                                <a:sym typeface="Arial"/>
                              </a:rPr>
                              <m:t>𝟓</m:t>
                            </m:r>
                          </m:num>
                          <m:den>
                            <m:r>
                              <a:rPr lang="en-US" sz="6000" b="1" i="1" kern="0" smtClean="0">
                                <a:solidFill>
                                  <a:srgbClr val="FAD4CF">
                                    <a:lumMod val="50000"/>
                                  </a:srgbClr>
                                </a:solidFill>
                                <a:latin typeface="Cambria Math" panose="02040503050406030204" pitchFamily="18" charset="0"/>
                                <a:cs typeface="Arial"/>
                                <a:sym typeface="Arial"/>
                              </a:rPr>
                              <m:t>𝟗</m:t>
                            </m:r>
                          </m:den>
                        </m:f>
                      </m:oMath>
                    </a14:m>
                    <a:r>
                      <a:rPr lang="en-US" sz="6000" b="1" kern="0" dirty="0" smtClean="0">
                        <a:solidFill>
                          <a:srgbClr val="C00000"/>
                        </a:solidFill>
                        <a:latin typeface="UTM Avo" panose="02040603050506020204" pitchFamily="18" charset="0"/>
                        <a:cs typeface="Arial"/>
                        <a:sym typeface="Arial"/>
                      </a:rPr>
                      <a:t>, ta </a:t>
                    </a:r>
                    <a:r>
                      <a:rPr lang="en-US" sz="6000" b="1" kern="0" dirty="0" err="1" smtClean="0">
                        <a:solidFill>
                          <a:srgbClr val="C00000"/>
                        </a:solidFill>
                        <a:latin typeface="UTM Avo" panose="02040603050506020204" pitchFamily="18" charset="0"/>
                        <a:cs typeface="Arial"/>
                        <a:sym typeface="Arial"/>
                      </a:rPr>
                      <a:t>được</a:t>
                    </a:r>
                    <a:endParaRPr lang="en-US" sz="6000" b="1" kern="0" dirty="0">
                      <a:solidFill>
                        <a:srgbClr val="C00000"/>
                      </a:solidFill>
                      <a:latin typeface="UTM Avo" panose="02040603050506020204" pitchFamily="18" charset="0"/>
                      <a:cs typeface="Arial"/>
                      <a:sym typeface="Arial"/>
                    </a:endParaRPr>
                  </a:p>
                </p:txBody>
              </p:sp>
            </mc:Choice>
            <mc:Fallback xmlns="">
              <p:sp>
                <p:nvSpPr>
                  <p:cNvPr id="181" name="TextBox 180">
                    <a:extLst>
                      <a:ext uri="{FF2B5EF4-FFF2-40B4-BE49-F238E27FC236}">
                        <a16:creationId xmlns:a16="http://schemas.microsoft.com/office/drawing/2014/main" id="{1FC9217A-F002-4CBC-34C1-FD13B89B137E}"/>
                      </a:ext>
                    </a:extLst>
                  </p:cNvPr>
                  <p:cNvSpPr txBox="1">
                    <a:spLocks noRot="1" noChangeAspect="1" noMove="1" noResize="1" noEditPoints="1" noAdjustHandles="1" noChangeArrowheads="1" noChangeShapeType="1" noTextEdit="1"/>
                  </p:cNvSpPr>
                  <p:nvPr/>
                </p:nvSpPr>
                <p:spPr>
                  <a:xfrm>
                    <a:off x="1755768" y="446776"/>
                    <a:ext cx="6373862" cy="1174649"/>
                  </a:xfrm>
                  <a:prstGeom prst="rect">
                    <a:avLst/>
                  </a:prstGeom>
                  <a:blipFill>
                    <a:blip r:embed="rId15"/>
                    <a:stretch>
                      <a:fillRect l="-526" r="-2439" b="-17403"/>
                    </a:stretch>
                  </a:blipFill>
                </p:spPr>
                <p:txBody>
                  <a:bodyPr/>
                  <a:lstStyle/>
                  <a:p>
                    <a:r>
                      <a:rPr lang="en-US">
                        <a:noFill/>
                      </a:rPr>
                      <a:t> </a:t>
                    </a:r>
                  </a:p>
                </p:txBody>
              </p:sp>
            </mc:Fallback>
          </mc:AlternateContent>
        </p:grpSp>
        <p:pic>
          <p:nvPicPr>
            <p:cNvPr id="35" name="Picture 34">
              <a:hlinkClick r:id="" action="ppaction://noaction"/>
              <a:extLst>
                <a:ext uri="{FF2B5EF4-FFF2-40B4-BE49-F238E27FC236}">
                  <a16:creationId xmlns:a16="http://schemas.microsoft.com/office/drawing/2014/main" xmlns="" id="{F2F55941-A3F1-D455-CA3B-3810A5E234A2}"/>
                </a:ext>
              </a:extLst>
            </p:cNvPr>
            <p:cNvPicPr>
              <a:picLocks noChangeAspect="1"/>
            </p:cNvPicPr>
            <p:nvPr/>
          </p:nvPicPr>
          <p:blipFill>
            <a:blip r:embed="rId16"/>
            <a:stretch>
              <a:fillRect/>
            </a:stretch>
          </p:blipFill>
          <p:spPr>
            <a:xfrm>
              <a:off x="43109" y="128121"/>
              <a:ext cx="1722272" cy="1569225"/>
            </a:xfrm>
            <a:prstGeom prst="rect">
              <a:avLst/>
            </a:prstGeom>
          </p:spPr>
        </p:pic>
      </p:grpSp>
      <p:pic>
        <p:nvPicPr>
          <p:cNvPr id="37" name="Picture 36">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7267" l="10000" r="94876"/>
                    </a14:imgEffect>
                  </a14:imgLayer>
                </a14:imgProps>
              </a:ext>
              <a:ext uri="{28A0092B-C50C-407E-A947-70E740481C1C}">
                <a14:useLocalDpi xmlns:a14="http://schemas.microsoft.com/office/drawing/2010/main" val="0"/>
              </a:ext>
            </a:extLst>
          </a:blip>
          <a:srcRect l="54371" t="28344" r="6639" b="11222"/>
          <a:stretch/>
        </p:blipFill>
        <p:spPr>
          <a:xfrm>
            <a:off x="15878288" y="884239"/>
            <a:ext cx="2441250" cy="2346383"/>
          </a:xfrm>
          <a:prstGeom prst="rect">
            <a:avLst/>
          </a:prstGeom>
        </p:spPr>
      </p:pic>
    </p:spTree>
    <p:extLst>
      <p:ext uri="{BB962C8B-B14F-4D97-AF65-F5344CB8AC3E}">
        <p14:creationId xmlns:p14="http://schemas.microsoft.com/office/powerpoint/2010/main" val="763918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Effect transition="in" filter="barn(inVertical)">
                                      <p:cBhvr>
                                        <p:cTn id="11" dur="500"/>
                                        <p:tgtEl>
                                          <p:spTgt spid="195"/>
                                        </p:tgtEl>
                                      </p:cBhvr>
                                    </p:animEffect>
                                  </p:childTnLst>
                                </p:cTn>
                              </p:par>
                              <p:par>
                                <p:cTn id="12" presetID="16" presetClass="entr" presetSubtype="21" fill="hold" nodeType="withEffect">
                                  <p:stCondLst>
                                    <p:cond delay="0"/>
                                  </p:stCondLst>
                                  <p:childTnLst>
                                    <p:set>
                                      <p:cBhvr>
                                        <p:cTn id="13" dur="1" fill="hold">
                                          <p:stCondLst>
                                            <p:cond delay="0"/>
                                          </p:stCondLst>
                                        </p:cTn>
                                        <p:tgtEl>
                                          <p:spTgt spid="189"/>
                                        </p:tgtEl>
                                        <p:attrNameLst>
                                          <p:attrName>style.visibility</p:attrName>
                                        </p:attrNameLst>
                                      </p:cBhvr>
                                      <p:to>
                                        <p:strVal val="visible"/>
                                      </p:to>
                                    </p:set>
                                    <p:animEffect transition="in" filter="barn(inVertical)">
                                      <p:cBhvr>
                                        <p:cTn id="14" dur="500"/>
                                        <p:tgtEl>
                                          <p:spTgt spid="189"/>
                                        </p:tgtEl>
                                      </p:cBhvr>
                                    </p:animEffect>
                                  </p:childTnLst>
                                </p:cTn>
                              </p:par>
                              <p:par>
                                <p:cTn id="15" presetID="16" presetClass="entr" presetSubtype="21" fill="hold" nodeType="with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barn(inVertical)">
                                      <p:cBhvr>
                                        <p:cTn id="17" dur="500"/>
                                        <p:tgtEl>
                                          <p:spTgt spid="194"/>
                                        </p:tgtEl>
                                      </p:cBhvr>
                                    </p:animEffect>
                                  </p:childTnLst>
                                </p:cTn>
                              </p:par>
                              <p:par>
                                <p:cTn id="18" presetID="16" presetClass="entr" presetSubtype="21" fill="hold" nodeType="withEffect">
                                  <p:stCondLst>
                                    <p:cond delay="0"/>
                                  </p:stCondLst>
                                  <p:childTnLst>
                                    <p:set>
                                      <p:cBhvr>
                                        <p:cTn id="19" dur="1" fill="hold">
                                          <p:stCondLst>
                                            <p:cond delay="0"/>
                                          </p:stCondLst>
                                        </p:cTn>
                                        <p:tgtEl>
                                          <p:spTgt spid="193"/>
                                        </p:tgtEl>
                                        <p:attrNameLst>
                                          <p:attrName>style.visibility</p:attrName>
                                        </p:attrNameLst>
                                      </p:cBhvr>
                                      <p:to>
                                        <p:strVal val="visible"/>
                                      </p:to>
                                    </p:set>
                                    <p:animEffect transition="in" filter="barn(inVertical)">
                                      <p:cBhvr>
                                        <p:cTn id="2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5"/>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9"/>
                                        </p:tgtEl>
                                        <p:attrNameLst>
                                          <p:attrName>style.visibility</p:attrName>
                                        </p:attrNameLst>
                                      </p:cBhvr>
                                      <p:to>
                                        <p:strVal val="visible"/>
                                      </p:to>
                                    </p:set>
                                    <p:animEffect transition="in" filter="fade">
                                      <p:cBhvr>
                                        <p:cTn id="26" dur="1000"/>
                                        <p:tgtEl>
                                          <p:spTgt spid="199"/>
                                        </p:tgtEl>
                                      </p:cBhvr>
                                    </p:animEffect>
                                    <p:anim calcmode="lin" valueType="num">
                                      <p:cBhvr>
                                        <p:cTn id="27" dur="1000" fill="hold"/>
                                        <p:tgtEl>
                                          <p:spTgt spid="199"/>
                                        </p:tgtEl>
                                        <p:attrNameLst>
                                          <p:attrName>ppt_x</p:attrName>
                                        </p:attrNameLst>
                                      </p:cBhvr>
                                      <p:tavLst>
                                        <p:tav tm="0">
                                          <p:val>
                                            <p:strVal val="#ppt_x"/>
                                          </p:val>
                                        </p:tav>
                                        <p:tav tm="100000">
                                          <p:val>
                                            <p:strVal val="#ppt_x"/>
                                          </p:val>
                                        </p:tav>
                                      </p:tavLst>
                                    </p:anim>
                                    <p:anim calcmode="lin" valueType="num">
                                      <p:cBhvr>
                                        <p:cTn id="28" dur="1000" fill="hold"/>
                                        <p:tgtEl>
                                          <p:spTgt spid="199"/>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3448" fill="hold"/>
                                        <p:tgtEl>
                                          <p:spTgt spid="203"/>
                                        </p:tgtEl>
                                      </p:cBhvr>
                                    </p:cmd>
                                  </p:childTnLst>
                                </p:cTn>
                              </p:par>
                            </p:childTnLst>
                          </p:cTn>
                        </p:par>
                      </p:childTnLst>
                    </p:cTn>
                  </p:par>
                </p:childTnLst>
              </p:cTn>
              <p:nextCondLst>
                <p:cond evt="onClick" delay="0">
                  <p:tgtEl>
                    <p:spTgt spid="195"/>
                  </p:tgtEl>
                </p:cond>
              </p:nextCondLst>
            </p:seq>
            <p:seq concurrent="1" nextAc="seek">
              <p:cTn id="31" restart="whenNotActive" fill="hold" evtFilter="cancelBubble" nodeType="interactiveSeq">
                <p:stCondLst>
                  <p:cond evt="onClick" delay="0">
                    <p:tgtEl>
                      <p:spTgt spid="189"/>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02"/>
                                        </p:tgtEl>
                                      </p:cBhvr>
                                    </p:cmd>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89"/>
                                        </p:tgtEl>
                                        <p:attrNameLst>
                                          <p:attrName>ppt_w</p:attrName>
                                        </p:attrNameLst>
                                      </p:cBhvr>
                                      <p:tavLst>
                                        <p:tav tm="0">
                                          <p:val>
                                            <p:strVal val="ppt_w"/>
                                          </p:val>
                                        </p:tav>
                                        <p:tav tm="100000">
                                          <p:val>
                                            <p:fltVal val="0"/>
                                          </p:val>
                                        </p:tav>
                                      </p:tavLst>
                                    </p:anim>
                                    <p:anim calcmode="lin" valueType="num">
                                      <p:cBhvr>
                                        <p:cTn id="45" dur="500"/>
                                        <p:tgtEl>
                                          <p:spTgt spid="189"/>
                                        </p:tgtEl>
                                        <p:attrNameLst>
                                          <p:attrName>ppt_h</p:attrName>
                                        </p:attrNameLst>
                                      </p:cBhvr>
                                      <p:tavLst>
                                        <p:tav tm="0">
                                          <p:val>
                                            <p:strVal val="ppt_h"/>
                                          </p:val>
                                        </p:tav>
                                        <p:tav tm="100000">
                                          <p:val>
                                            <p:fltVal val="0"/>
                                          </p:val>
                                        </p:tav>
                                      </p:tavLst>
                                    </p:anim>
                                    <p:animEffect transition="out" filter="fade">
                                      <p:cBhvr>
                                        <p:cTn id="46" dur="500"/>
                                        <p:tgtEl>
                                          <p:spTgt spid="189"/>
                                        </p:tgtEl>
                                      </p:cBhvr>
                                    </p:animEffect>
                                    <p:set>
                                      <p:cBhvr>
                                        <p:cTn id="47" dur="1" fill="hold">
                                          <p:stCondLst>
                                            <p:cond delay="499"/>
                                          </p:stCondLst>
                                        </p:cTn>
                                        <p:tgtEl>
                                          <p:spTgt spid="189"/>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96"/>
                                        </p:tgtEl>
                                        <p:attrNameLst>
                                          <p:attrName>ppt_w</p:attrName>
                                        </p:attrNameLst>
                                      </p:cBhvr>
                                      <p:tavLst>
                                        <p:tav tm="0">
                                          <p:val>
                                            <p:strVal val="ppt_w"/>
                                          </p:val>
                                        </p:tav>
                                        <p:tav tm="100000">
                                          <p:val>
                                            <p:fltVal val="0"/>
                                          </p:val>
                                        </p:tav>
                                      </p:tavLst>
                                    </p:anim>
                                    <p:anim calcmode="lin" valueType="num">
                                      <p:cBhvr>
                                        <p:cTn id="50" dur="500"/>
                                        <p:tgtEl>
                                          <p:spTgt spid="196"/>
                                        </p:tgtEl>
                                        <p:attrNameLst>
                                          <p:attrName>ppt_h</p:attrName>
                                        </p:attrNameLst>
                                      </p:cBhvr>
                                      <p:tavLst>
                                        <p:tav tm="0">
                                          <p:val>
                                            <p:strVal val="ppt_h"/>
                                          </p:val>
                                        </p:tav>
                                        <p:tav tm="100000">
                                          <p:val>
                                            <p:fltVal val="0"/>
                                          </p:val>
                                        </p:tav>
                                      </p:tavLst>
                                    </p:anim>
                                    <p:animEffect transition="out" filter="fade">
                                      <p:cBhvr>
                                        <p:cTn id="51" dur="500"/>
                                        <p:tgtEl>
                                          <p:spTgt spid="196"/>
                                        </p:tgtEl>
                                      </p:cBhvr>
                                    </p:animEffect>
                                    <p:set>
                                      <p:cBhvr>
                                        <p:cTn id="52"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3" restart="whenNotActive" fill="hold" evtFilter="cancelBubble" nodeType="interactiveSeq">
                <p:stCondLst>
                  <p:cond evt="onClick" delay="0">
                    <p:tgtEl>
                      <p:spTgt spid="193"/>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8"/>
                                        </p:tgtEl>
                                        <p:attrNameLst>
                                          <p:attrName>style.visibility</p:attrName>
                                        </p:attrNameLst>
                                      </p:cBhvr>
                                      <p:to>
                                        <p:strVal val="visible"/>
                                      </p:to>
                                    </p:set>
                                    <p:animEffect transition="in" filter="fade">
                                      <p:cBhvr>
                                        <p:cTn id="58" dur="1000"/>
                                        <p:tgtEl>
                                          <p:spTgt spid="198"/>
                                        </p:tgtEl>
                                      </p:cBhvr>
                                    </p:animEffect>
                                    <p:anim calcmode="lin" valueType="num">
                                      <p:cBhvr>
                                        <p:cTn id="59" dur="1000" fill="hold"/>
                                        <p:tgtEl>
                                          <p:spTgt spid="198"/>
                                        </p:tgtEl>
                                        <p:attrNameLst>
                                          <p:attrName>ppt_x</p:attrName>
                                        </p:attrNameLst>
                                      </p:cBhvr>
                                      <p:tavLst>
                                        <p:tav tm="0">
                                          <p:val>
                                            <p:strVal val="#ppt_x"/>
                                          </p:val>
                                        </p:tav>
                                        <p:tav tm="100000">
                                          <p:val>
                                            <p:strVal val="#ppt_x"/>
                                          </p:val>
                                        </p:tav>
                                      </p:tavLst>
                                    </p:anim>
                                    <p:anim calcmode="lin" valueType="num">
                                      <p:cBhvr>
                                        <p:cTn id="60"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5120" fill="hold"/>
                                        <p:tgtEl>
                                          <p:spTgt spid="201"/>
                                        </p:tgtEl>
                                      </p:cBhvr>
                                    </p:cmd>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93"/>
                                        </p:tgtEl>
                                        <p:attrNameLst>
                                          <p:attrName>ppt_w</p:attrName>
                                        </p:attrNameLst>
                                      </p:cBhvr>
                                      <p:tavLst>
                                        <p:tav tm="0">
                                          <p:val>
                                            <p:strVal val="ppt_w"/>
                                          </p:val>
                                        </p:tav>
                                        <p:tav tm="100000">
                                          <p:val>
                                            <p:fltVal val="0"/>
                                          </p:val>
                                        </p:tav>
                                      </p:tavLst>
                                    </p:anim>
                                    <p:anim calcmode="lin" valueType="num">
                                      <p:cBhvr>
                                        <p:cTn id="69" dur="500"/>
                                        <p:tgtEl>
                                          <p:spTgt spid="193"/>
                                        </p:tgtEl>
                                        <p:attrNameLst>
                                          <p:attrName>ppt_h</p:attrName>
                                        </p:attrNameLst>
                                      </p:cBhvr>
                                      <p:tavLst>
                                        <p:tav tm="0">
                                          <p:val>
                                            <p:strVal val="ppt_h"/>
                                          </p:val>
                                        </p:tav>
                                        <p:tav tm="100000">
                                          <p:val>
                                            <p:fltVal val="0"/>
                                          </p:val>
                                        </p:tav>
                                      </p:tavLst>
                                    </p:anim>
                                    <p:animEffect transition="out" filter="fade">
                                      <p:cBhvr>
                                        <p:cTn id="70" dur="500"/>
                                        <p:tgtEl>
                                          <p:spTgt spid="193"/>
                                        </p:tgtEl>
                                      </p:cBhvr>
                                    </p:animEffect>
                                    <p:set>
                                      <p:cBhvr>
                                        <p:cTn id="71" dur="1" fill="hold">
                                          <p:stCondLst>
                                            <p:cond delay="499"/>
                                          </p:stCondLst>
                                        </p:cTn>
                                        <p:tgtEl>
                                          <p:spTgt spid="193"/>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98"/>
                                        </p:tgtEl>
                                        <p:attrNameLst>
                                          <p:attrName>ppt_w</p:attrName>
                                        </p:attrNameLst>
                                      </p:cBhvr>
                                      <p:tavLst>
                                        <p:tav tm="0">
                                          <p:val>
                                            <p:strVal val="ppt_w"/>
                                          </p:val>
                                        </p:tav>
                                        <p:tav tm="100000">
                                          <p:val>
                                            <p:fltVal val="0"/>
                                          </p:val>
                                        </p:tav>
                                      </p:tavLst>
                                    </p:anim>
                                    <p:anim calcmode="lin" valueType="num">
                                      <p:cBhvr>
                                        <p:cTn id="74" dur="500"/>
                                        <p:tgtEl>
                                          <p:spTgt spid="198"/>
                                        </p:tgtEl>
                                        <p:attrNameLst>
                                          <p:attrName>ppt_h</p:attrName>
                                        </p:attrNameLst>
                                      </p:cBhvr>
                                      <p:tavLst>
                                        <p:tav tm="0">
                                          <p:val>
                                            <p:strVal val="ppt_h"/>
                                          </p:val>
                                        </p:tav>
                                        <p:tav tm="100000">
                                          <p:val>
                                            <p:fltVal val="0"/>
                                          </p:val>
                                        </p:tav>
                                      </p:tavLst>
                                    </p:anim>
                                    <p:animEffect transition="out" filter="fade">
                                      <p:cBhvr>
                                        <p:cTn id="75" dur="500"/>
                                        <p:tgtEl>
                                          <p:spTgt spid="198"/>
                                        </p:tgtEl>
                                      </p:cBhvr>
                                    </p:animEffect>
                                    <p:set>
                                      <p:cBhvr>
                                        <p:cTn id="76" dur="1" fill="hold">
                                          <p:stCondLst>
                                            <p:cond delay="4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77" restart="whenNotActive" fill="hold" evtFilter="cancelBubble" nodeType="interactiveSeq">
                <p:stCondLst>
                  <p:cond evt="onClick" delay="0">
                    <p:tgtEl>
                      <p:spTgt spid="194"/>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7"/>
                                        </p:tgtEl>
                                        <p:attrNameLst>
                                          <p:attrName>style.visibility</p:attrName>
                                        </p:attrNameLst>
                                      </p:cBhvr>
                                      <p:to>
                                        <p:strVal val="visible"/>
                                      </p:to>
                                    </p:set>
                                    <p:animEffect transition="in" filter="fade">
                                      <p:cBhvr>
                                        <p:cTn id="82" dur="1000"/>
                                        <p:tgtEl>
                                          <p:spTgt spid="197"/>
                                        </p:tgtEl>
                                      </p:cBhvr>
                                    </p:animEffect>
                                    <p:anim calcmode="lin" valueType="num">
                                      <p:cBhvr>
                                        <p:cTn id="83" dur="1000" fill="hold"/>
                                        <p:tgtEl>
                                          <p:spTgt spid="197"/>
                                        </p:tgtEl>
                                        <p:attrNameLst>
                                          <p:attrName>ppt_x</p:attrName>
                                        </p:attrNameLst>
                                      </p:cBhvr>
                                      <p:tavLst>
                                        <p:tav tm="0">
                                          <p:val>
                                            <p:strVal val="#ppt_x"/>
                                          </p:val>
                                        </p:tav>
                                        <p:tav tm="100000">
                                          <p:val>
                                            <p:strVal val="#ppt_x"/>
                                          </p:val>
                                        </p:tav>
                                      </p:tavLst>
                                    </p:anim>
                                    <p:anim calcmode="lin" valueType="num">
                                      <p:cBhvr>
                                        <p:cTn id="84" dur="1000" fill="hold"/>
                                        <p:tgtEl>
                                          <p:spTgt spid="197"/>
                                        </p:tgtEl>
                                        <p:attrNameLst>
                                          <p:attrName>ppt_y</p:attrName>
                                        </p:attrNameLst>
                                      </p:cBhvr>
                                      <p:tavLst>
                                        <p:tav tm="0">
                                          <p:val>
                                            <p:strVal val="#ppt_y+.1"/>
                                          </p:val>
                                        </p:tav>
                                        <p:tav tm="100000">
                                          <p:val>
                                            <p:strVal val="#ppt_y"/>
                                          </p:val>
                                        </p:tav>
                                      </p:tavLst>
                                    </p:anim>
                                  </p:childTnLst>
                                </p:cTn>
                              </p:par>
                              <p:par>
                                <p:cTn id="85" presetID="1" presetClass="mediacall" presetSubtype="0" fill="hold" nodeType="withEffect">
                                  <p:stCondLst>
                                    <p:cond delay="0"/>
                                  </p:stCondLst>
                                  <p:childTnLst>
                                    <p:cmd type="call" cmd="playFrom(0.0)">
                                      <p:cBhvr>
                                        <p:cTn id="86" dur="5120" fill="hold"/>
                                        <p:tgtEl>
                                          <p:spTgt spid="200"/>
                                        </p:tgtEl>
                                      </p:cBhvr>
                                    </p:cmd>
                                  </p:childTnLst>
                                </p:cTn>
                              </p:par>
                            </p:childTnLst>
                          </p:cTn>
                        </p:par>
                        <p:par>
                          <p:cTn id="87" fill="hold">
                            <p:stCondLst>
                              <p:cond delay="5120"/>
                            </p:stCondLst>
                            <p:childTnLst>
                              <p:par>
                                <p:cTn id="88" presetID="53" presetClass="exit" presetSubtype="32" fill="hold" nodeType="afterEffect">
                                  <p:stCondLst>
                                    <p:cond delay="0"/>
                                  </p:stCondLst>
                                  <p:childTnLst>
                                    <p:anim calcmode="lin" valueType="num">
                                      <p:cBhvr>
                                        <p:cTn id="89" dur="500"/>
                                        <p:tgtEl>
                                          <p:spTgt spid="194"/>
                                        </p:tgtEl>
                                        <p:attrNameLst>
                                          <p:attrName>ppt_w</p:attrName>
                                        </p:attrNameLst>
                                      </p:cBhvr>
                                      <p:tavLst>
                                        <p:tav tm="0">
                                          <p:val>
                                            <p:strVal val="ppt_w"/>
                                          </p:val>
                                        </p:tav>
                                        <p:tav tm="100000">
                                          <p:val>
                                            <p:fltVal val="0"/>
                                          </p:val>
                                        </p:tav>
                                      </p:tavLst>
                                    </p:anim>
                                    <p:anim calcmode="lin" valueType="num">
                                      <p:cBhvr>
                                        <p:cTn id="90" dur="500"/>
                                        <p:tgtEl>
                                          <p:spTgt spid="194"/>
                                        </p:tgtEl>
                                        <p:attrNameLst>
                                          <p:attrName>ppt_h</p:attrName>
                                        </p:attrNameLst>
                                      </p:cBhvr>
                                      <p:tavLst>
                                        <p:tav tm="0">
                                          <p:val>
                                            <p:strVal val="ppt_h"/>
                                          </p:val>
                                        </p:tav>
                                        <p:tav tm="100000">
                                          <p:val>
                                            <p:fltVal val="0"/>
                                          </p:val>
                                        </p:tav>
                                      </p:tavLst>
                                    </p:anim>
                                    <p:animEffect transition="out" filter="fade">
                                      <p:cBhvr>
                                        <p:cTn id="91" dur="500"/>
                                        <p:tgtEl>
                                          <p:spTgt spid="194"/>
                                        </p:tgtEl>
                                      </p:cBhvr>
                                    </p:animEffect>
                                    <p:set>
                                      <p:cBhvr>
                                        <p:cTn id="92" dur="1" fill="hold">
                                          <p:stCondLst>
                                            <p:cond delay="499"/>
                                          </p:stCondLst>
                                        </p:cTn>
                                        <p:tgtEl>
                                          <p:spTgt spid="194"/>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197"/>
                                        </p:tgtEl>
                                        <p:attrNameLst>
                                          <p:attrName>ppt_w</p:attrName>
                                        </p:attrNameLst>
                                      </p:cBhvr>
                                      <p:tavLst>
                                        <p:tav tm="0">
                                          <p:val>
                                            <p:strVal val="ppt_w"/>
                                          </p:val>
                                        </p:tav>
                                        <p:tav tm="100000">
                                          <p:val>
                                            <p:fltVal val="0"/>
                                          </p:val>
                                        </p:tav>
                                      </p:tavLst>
                                    </p:anim>
                                    <p:anim calcmode="lin" valueType="num">
                                      <p:cBhvr>
                                        <p:cTn id="95" dur="500"/>
                                        <p:tgtEl>
                                          <p:spTgt spid="197"/>
                                        </p:tgtEl>
                                        <p:attrNameLst>
                                          <p:attrName>ppt_h</p:attrName>
                                        </p:attrNameLst>
                                      </p:cBhvr>
                                      <p:tavLst>
                                        <p:tav tm="0">
                                          <p:val>
                                            <p:strVal val="ppt_h"/>
                                          </p:val>
                                        </p:tav>
                                        <p:tav tm="100000">
                                          <p:val>
                                            <p:fltVal val="0"/>
                                          </p:val>
                                        </p:tav>
                                      </p:tavLst>
                                    </p:anim>
                                    <p:animEffect transition="out" filter="fade">
                                      <p:cBhvr>
                                        <p:cTn id="96" dur="500"/>
                                        <p:tgtEl>
                                          <p:spTgt spid="197"/>
                                        </p:tgtEl>
                                      </p:cBhvr>
                                    </p:animEffect>
                                    <p:set>
                                      <p:cBhvr>
                                        <p:cTn id="97" dur="1" fill="hold">
                                          <p:stCondLst>
                                            <p:cond delay="499"/>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audio>
              <p:cMediaNode vol="80000">
                <p:cTn id="98" fill="hold" display="0">
                  <p:stCondLst>
                    <p:cond delay="indefinite"/>
                  </p:stCondLst>
                  <p:endCondLst>
                    <p:cond evt="onStopAudio" delay="0">
                      <p:tgtEl>
                        <p:sldTgt/>
                      </p:tgtEl>
                    </p:cond>
                  </p:endCondLst>
                </p:cTn>
                <p:tgtEl>
                  <p:spTgt spid="200"/>
                </p:tgtEl>
              </p:cMediaNode>
            </p:audio>
            <p:audio>
              <p:cMediaNode vol="80000">
                <p:cTn id="99" fill="hold" display="0">
                  <p:stCondLst>
                    <p:cond delay="indefinite"/>
                  </p:stCondLst>
                  <p:endCondLst>
                    <p:cond evt="onStopAudio" delay="0">
                      <p:tgtEl>
                        <p:sldTgt/>
                      </p:tgtEl>
                    </p:cond>
                  </p:endCondLst>
                </p:cTn>
                <p:tgtEl>
                  <p:spTgt spid="201"/>
                </p:tgtEl>
              </p:cMediaNode>
            </p:audio>
            <p:audio>
              <p:cMediaNode vol="80000">
                <p:cTn id="100" fill="hold" display="0">
                  <p:stCondLst>
                    <p:cond delay="indefinite"/>
                  </p:stCondLst>
                  <p:endCondLst>
                    <p:cond evt="onStopAudio" delay="0">
                      <p:tgtEl>
                        <p:sldTgt/>
                      </p:tgtEl>
                    </p:cond>
                  </p:endCondLst>
                </p:cTn>
                <p:tgtEl>
                  <p:spTgt spid="202"/>
                </p:tgtEl>
              </p:cMediaNode>
            </p:audio>
            <p:audio>
              <p:cMediaNode vol="80000">
                <p:cTn id="101" fill="hold" display="0">
                  <p:stCondLst>
                    <p:cond delay="indefinite"/>
                  </p:stCondLst>
                  <p:endCondLst>
                    <p:cond evt="onStopAudio" delay="0">
                      <p:tgtEl>
                        <p:sldTgt/>
                      </p:tgtEl>
                    </p:cond>
                  </p:endCondLst>
                </p:cTn>
                <p:tgtEl>
                  <p:spTgt spid="203"/>
                </p:tgtEl>
              </p:cMediaNode>
            </p:audio>
          </p:childTnLst>
        </p:cTn>
      </p:par>
    </p:tnLst>
    <p:bldLst>
      <p:bldP spid="196" grpId="0" animBg="1"/>
      <p:bldP spid="196" grpId="1" animBg="1"/>
      <p:bldP spid="197" grpId="0" animBg="1"/>
      <p:bldP spid="197" grpId="1" animBg="1"/>
      <p:bldP spid="198" grpId="0" animBg="1"/>
      <p:bldP spid="198" grpId="1" animBg="1"/>
      <p:bldP spid="19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39"/>
          <p:cNvSpPr/>
          <p:nvPr/>
        </p:nvSpPr>
        <p:spPr>
          <a:xfrm rot="-2658911" flipH="1">
            <a:off x="2337592" y="2784277"/>
            <a:ext cx="5113070" cy="5023244"/>
          </a:xfrm>
          <a:custGeom>
            <a:avLst/>
            <a:gdLst/>
            <a:ahLst/>
            <a:cxnLst/>
            <a:rect l="l" t="t" r="r" b="b"/>
            <a:pathLst>
              <a:path w="49385" h="43570" extrusionOk="0">
                <a:moveTo>
                  <a:pt x="39467" y="1"/>
                </a:moveTo>
                <a:cubicBezTo>
                  <a:pt x="37216" y="1"/>
                  <a:pt x="35049" y="462"/>
                  <a:pt x="32886" y="989"/>
                </a:cubicBezTo>
                <a:cubicBezTo>
                  <a:pt x="30056" y="1680"/>
                  <a:pt x="27233" y="2367"/>
                  <a:pt x="24304" y="2517"/>
                </a:cubicBezTo>
                <a:cubicBezTo>
                  <a:pt x="22006" y="2636"/>
                  <a:pt x="19704" y="2696"/>
                  <a:pt x="17420" y="3038"/>
                </a:cubicBezTo>
                <a:cubicBezTo>
                  <a:pt x="10296" y="4107"/>
                  <a:pt x="5152" y="8009"/>
                  <a:pt x="1509" y="14060"/>
                </a:cubicBezTo>
                <a:cubicBezTo>
                  <a:pt x="526" y="15694"/>
                  <a:pt x="1" y="17481"/>
                  <a:pt x="300" y="19434"/>
                </a:cubicBezTo>
                <a:cubicBezTo>
                  <a:pt x="582" y="21273"/>
                  <a:pt x="559" y="23123"/>
                  <a:pt x="413" y="24966"/>
                </a:cubicBezTo>
                <a:cubicBezTo>
                  <a:pt x="270" y="26727"/>
                  <a:pt x="366" y="28453"/>
                  <a:pt x="725" y="30174"/>
                </a:cubicBezTo>
                <a:cubicBezTo>
                  <a:pt x="1246" y="32681"/>
                  <a:pt x="2558" y="34809"/>
                  <a:pt x="3873" y="36952"/>
                </a:cubicBezTo>
                <a:cubicBezTo>
                  <a:pt x="4976" y="38752"/>
                  <a:pt x="6421" y="40140"/>
                  <a:pt x="8303" y="41096"/>
                </a:cubicBezTo>
                <a:cubicBezTo>
                  <a:pt x="11574" y="42760"/>
                  <a:pt x="15028" y="43569"/>
                  <a:pt x="18163" y="43569"/>
                </a:cubicBezTo>
                <a:cubicBezTo>
                  <a:pt x="18346" y="43569"/>
                  <a:pt x="18528" y="43566"/>
                  <a:pt x="18708" y="43561"/>
                </a:cubicBezTo>
                <a:cubicBezTo>
                  <a:pt x="18874" y="43564"/>
                  <a:pt x="19039" y="43565"/>
                  <a:pt x="19203" y="43565"/>
                </a:cubicBezTo>
                <a:cubicBezTo>
                  <a:pt x="23825" y="43565"/>
                  <a:pt x="27699" y="42455"/>
                  <a:pt x="31560" y="41253"/>
                </a:cubicBezTo>
                <a:cubicBezTo>
                  <a:pt x="35217" y="40107"/>
                  <a:pt x="38243" y="38037"/>
                  <a:pt x="40703" y="35112"/>
                </a:cubicBezTo>
                <a:cubicBezTo>
                  <a:pt x="44147" y="31011"/>
                  <a:pt x="46581" y="26425"/>
                  <a:pt x="47747" y="21151"/>
                </a:cubicBezTo>
                <a:cubicBezTo>
                  <a:pt x="48670" y="16983"/>
                  <a:pt x="49384" y="12825"/>
                  <a:pt x="48986" y="8534"/>
                </a:cubicBezTo>
                <a:cubicBezTo>
                  <a:pt x="48554" y="3931"/>
                  <a:pt x="44333" y="62"/>
                  <a:pt x="39700" y="3"/>
                </a:cubicBezTo>
                <a:cubicBezTo>
                  <a:pt x="39622" y="2"/>
                  <a:pt x="39545" y="1"/>
                  <a:pt x="39467" y="1"/>
                </a:cubicBezTo>
                <a:close/>
              </a:path>
            </a:pathLst>
          </a:custGeom>
          <a:solidFill>
            <a:srgbClr val="F7E8D2"/>
          </a:solidFill>
          <a:ln>
            <a:noFill/>
          </a:ln>
        </p:spPr>
        <p:txBody>
          <a:bodyPr spcFirstLastPara="1" wrap="square" lIns="182850" tIns="182850" rIns="182850" bIns="182850" anchor="ctr" anchorCtr="0">
            <a:noAutofit/>
          </a:bodyPr>
          <a:lstStyle/>
          <a:p>
            <a:pPr defTabSz="1371600"/>
            <a:endParaRPr sz="3600">
              <a:solidFill>
                <a:srgbClr val="363636"/>
              </a:solidFill>
              <a:latin typeface="Arial"/>
            </a:endParaRPr>
          </a:p>
        </p:txBody>
      </p:sp>
      <p:pic>
        <p:nvPicPr>
          <p:cNvPr id="6" name="Picture 5">
            <a:extLst>
              <a:ext uri="{FF2B5EF4-FFF2-40B4-BE49-F238E27FC236}">
                <a16:creationId xmlns:a16="http://schemas.microsoft.com/office/drawing/2014/main" xmlns="" id="{5B8DB683-8B04-2AD3-0EC4-9A1B80FF9CF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5247">
                        <a14:foregroundMark x1="36372" y1="16313" x2="69496" y2="17768"/>
                        <a14:foregroundMark x1="38991" y1="33778" x2="53977" y2="48636"/>
                        <a14:foregroundMark x1="49564" y1="80776" x2="49564" y2="80776"/>
                        <a14:foregroundMark x1="48400" y1="84475" x2="36857" y2="93814"/>
                        <a14:foregroundMark x1="82687" y1="66707" x2="82687" y2="66707"/>
                        <a14:foregroundMark x1="83851" y1="67435" x2="79680" y2="73075"/>
                        <a14:foregroundMark x1="41853" y1="7520" x2="41853" y2="7520"/>
                        <a14:foregroundMark x1="44811" y1="6913" x2="32735" y2="12310"/>
                        <a14:foregroundMark x1="39137" y1="7823" x2="31668" y2="10976"/>
                        <a14:foregroundMark x1="44083" y1="6913" x2="48254" y2="5458"/>
                      </a14:backgroundRemoval>
                    </a14:imgEffect>
                  </a14:imgLayer>
                </a14:imgProps>
              </a:ext>
              <a:ext uri="{28A0092B-C50C-407E-A947-70E740481C1C}">
                <a14:useLocalDpi xmlns:a14="http://schemas.microsoft.com/office/drawing/2010/main" val="0"/>
              </a:ext>
            </a:extLst>
          </a:blip>
          <a:stretch>
            <a:fillRect/>
          </a:stretch>
        </p:blipFill>
        <p:spPr>
          <a:xfrm>
            <a:off x="9684525" y="2302598"/>
            <a:ext cx="8735214" cy="6988172"/>
          </a:xfrm>
          <a:prstGeom prst="rect">
            <a:avLst/>
          </a:prstGeom>
        </p:spPr>
      </p:pic>
      <p:pic>
        <p:nvPicPr>
          <p:cNvPr id="7" name="Picture 6">
            <a:extLst>
              <a:ext uri="{FF2B5EF4-FFF2-40B4-BE49-F238E27FC236}">
                <a16:creationId xmlns:a16="http://schemas.microsoft.com/office/drawing/2014/main" xmlns="" id="{C829ECBC-AD06-1A23-C2E1-5C02C1BD790E}"/>
              </a:ext>
            </a:extLst>
          </p:cNvPr>
          <p:cNvPicPr>
            <a:picLocks noChangeAspect="1"/>
          </p:cNvPicPr>
          <p:nvPr/>
        </p:nvPicPr>
        <p:blipFill>
          <a:blip r:embed="rId5"/>
          <a:stretch>
            <a:fillRect/>
          </a:stretch>
        </p:blipFill>
        <p:spPr>
          <a:xfrm>
            <a:off x="3122965" y="356873"/>
            <a:ext cx="10010501" cy="4194413"/>
          </a:xfrm>
          <a:prstGeom prst="rect">
            <a:avLst/>
          </a:prstGeom>
        </p:spPr>
      </p:pic>
      <p:sp>
        <p:nvSpPr>
          <p:cNvPr id="8" name="Speech Bubble: Rectangle with Corners Rounded 7">
            <a:extLst>
              <a:ext uri="{FF2B5EF4-FFF2-40B4-BE49-F238E27FC236}">
                <a16:creationId xmlns:a16="http://schemas.microsoft.com/office/drawing/2014/main" xmlns="" id="{1B20A58E-6281-E139-D6C9-852515ABFB4B}"/>
              </a:ext>
            </a:extLst>
          </p:cNvPr>
          <p:cNvSpPr/>
          <p:nvPr/>
        </p:nvSpPr>
        <p:spPr>
          <a:xfrm>
            <a:off x="1875245" y="3966984"/>
            <a:ext cx="8141987" cy="3659400"/>
          </a:xfrm>
          <a:prstGeom prst="wedgeRoundRectCallout">
            <a:avLst>
              <a:gd name="adj1" fmla="val 63816"/>
              <a:gd name="adj2" fmla="val 335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solidFill>
                <a:srgbClr val="FFFFFF"/>
              </a:solidFill>
              <a:latin typeface="Arial"/>
            </a:endParaRPr>
          </a:p>
        </p:txBody>
      </p:sp>
      <p:sp>
        <p:nvSpPr>
          <p:cNvPr id="755" name="Google Shape;755;p39"/>
          <p:cNvSpPr txBox="1">
            <a:spLocks noGrp="1"/>
          </p:cNvSpPr>
          <p:nvPr>
            <p:ph type="ctrTitle"/>
          </p:nvPr>
        </p:nvSpPr>
        <p:spPr>
          <a:xfrm>
            <a:off x="2082449" y="4165562"/>
            <a:ext cx="7727576" cy="3659400"/>
          </a:xfrm>
          <a:prstGeom prst="rect">
            <a:avLst/>
          </a:prstGeom>
        </p:spPr>
        <p:txBody>
          <a:bodyPr spcFirstLastPara="1" wrap="square" lIns="0" tIns="182850" rIns="0" bIns="182850" anchor="t" anchorCtr="0">
            <a:noAutofit/>
          </a:bodyPr>
          <a:lstStyle/>
          <a:p>
            <a:pPr algn="ctr"/>
            <a:r>
              <a:rPr lang="en" sz="9600" dirty="0">
                <a:ln w="3175">
                  <a:solidFill>
                    <a:schemeClr val="bg1"/>
                  </a:solidFill>
                </a:ln>
                <a:solidFill>
                  <a:srgbClr val="002060"/>
                </a:solidFill>
                <a:latin typeface="#9Slide07 IcielNabila" pitchFamily="2" charset="0"/>
                <a:ea typeface="#9Slide04 Vollkorn Black" panose="00000A00000000000000" pitchFamily="2" charset="0"/>
              </a:rPr>
              <a:t>Các bạn </a:t>
            </a:r>
            <a:br>
              <a:rPr lang="en" sz="9600" dirty="0">
                <a:ln w="3175">
                  <a:solidFill>
                    <a:schemeClr val="bg1"/>
                  </a:solidFill>
                </a:ln>
                <a:solidFill>
                  <a:srgbClr val="002060"/>
                </a:solidFill>
                <a:latin typeface="#9Slide07 IcielNabila" pitchFamily="2" charset="0"/>
                <a:ea typeface="#9Slide04 Vollkorn Black" panose="00000A00000000000000" pitchFamily="2" charset="0"/>
              </a:rPr>
            </a:br>
            <a:r>
              <a:rPr lang="en" sz="9600" dirty="0">
                <a:ln w="3175">
                  <a:solidFill>
                    <a:schemeClr val="bg1"/>
                  </a:solidFill>
                </a:ln>
                <a:solidFill>
                  <a:srgbClr val="002060"/>
                </a:solidFill>
                <a:latin typeface="#9Slide07 IcielNabila" pitchFamily="2" charset="0"/>
                <a:ea typeface="#9Slide04 Vollkorn Black" panose="00000A00000000000000" pitchFamily="2" charset="0"/>
              </a:rPr>
              <a:t>thật giỏi!</a:t>
            </a:r>
            <a:endParaRPr sz="9600" dirty="0">
              <a:ln w="3175">
                <a:solidFill>
                  <a:schemeClr val="bg1"/>
                </a:solidFill>
              </a:ln>
              <a:solidFill>
                <a:srgbClr val="002060"/>
              </a:solidFill>
              <a:latin typeface="#9Slide07 IcielNabila" pitchFamily="2" charset="0"/>
              <a:ea typeface="#9Slide04 Vollkorn Black" panose="00000A00000000000000" pitchFamily="2" charset="0"/>
            </a:endParaRPr>
          </a:p>
        </p:txBody>
      </p:sp>
    </p:spTree>
    <p:extLst>
      <p:ext uri="{BB962C8B-B14F-4D97-AF65-F5344CB8AC3E}">
        <p14:creationId xmlns:p14="http://schemas.microsoft.com/office/powerpoint/2010/main" val="142313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55"/>
                                        </p:tgtEl>
                                        <p:attrNameLst>
                                          <p:attrName>style.visibility</p:attrName>
                                        </p:attrNameLst>
                                      </p:cBhvr>
                                      <p:to>
                                        <p:strVal val="visible"/>
                                      </p:to>
                                    </p:set>
                                    <p:animEffect transition="in" filter="wipe(right)">
                                      <p:cBhvr>
                                        <p:cTn id="10" dur="5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1" r="9459" b="4047"/>
          <a:stretch/>
        </p:blipFill>
        <p:spPr>
          <a:xfrm rot="16200000">
            <a:off x="4529728" y="-4385349"/>
            <a:ext cx="10202783" cy="18973478"/>
          </a:xfrm>
          <a:prstGeom prst="rect">
            <a:avLst/>
          </a:prstGeom>
        </p:spPr>
      </p:pic>
      <p:pic>
        <p:nvPicPr>
          <p:cNvPr id="2" name="Picture 2"/>
          <p:cNvPicPr>
            <a:picLocks noChangeAspect="1"/>
          </p:cNvPicPr>
          <p:nvPr/>
        </p:nvPicPr>
        <p:blipFill>
          <a:blip r:embed="rId3"/>
          <a:srcRect t="30116" b="30116"/>
          <a:stretch>
            <a:fillRect/>
          </a:stretch>
        </p:blipFill>
        <p:spPr>
          <a:xfrm>
            <a:off x="0" y="0"/>
            <a:ext cx="18288000" cy="10287000"/>
          </a:xfrm>
          <a:prstGeom prst="rect">
            <a:avLst/>
          </a:prstGeom>
        </p:spPr>
      </p:pic>
      <p:pic>
        <p:nvPicPr>
          <p:cNvPr id="19" name="图片 7"/>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p:blipFill>
        <p:spPr>
          <a:xfrm>
            <a:off x="-829858" y="-1564136"/>
            <a:ext cx="5690615" cy="13331049"/>
          </a:xfrm>
          <a:prstGeom prst="rect">
            <a:avLst/>
          </a:prstGeom>
        </p:spPr>
      </p:pic>
      <p:pic>
        <p:nvPicPr>
          <p:cNvPr id="20"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p:blipFill>
        <p:spPr>
          <a:xfrm>
            <a:off x="-36095" y="7796462"/>
            <a:ext cx="18324093" cy="2454443"/>
          </a:xfrm>
          <a:prstGeom prst="rect">
            <a:avLst/>
          </a:prstGeom>
          <a:effectLst>
            <a:outerShdw blurRad="50800" dist="38100" dir="16200000" rotWithShape="0">
              <a:prstClr val="black">
                <a:alpha val="40000"/>
              </a:prstClr>
            </a:outerShdw>
          </a:effectLst>
        </p:spPr>
      </p:pic>
      <p:pic>
        <p:nvPicPr>
          <p:cNvPr id="25" name="图片 8"/>
          <p:cNvPicPr>
            <a:picLocks noChangeAspect="1"/>
          </p:cNvPicPr>
          <p:nvPr/>
        </p:nvPicPr>
        <p:blipFill rotWithShape="1">
          <a:blip r:embed="rId6" cstate="print">
            <a:extLst>
              <a:ext uri="{28A0092B-C50C-407E-A947-70E740481C1C}">
                <a14:useLocalDpi xmlns:a14="http://schemas.microsoft.com/office/drawing/2010/main" val="0"/>
              </a:ext>
            </a:extLst>
          </a:blip>
          <a:srcRect l="6527" t="8760" r="9459" b="11091"/>
          <a:stretch/>
        </p:blipFill>
        <p:spPr>
          <a:xfrm rot="16200000">
            <a:off x="4695867" y="-2343893"/>
            <a:ext cx="8161959" cy="13952154"/>
          </a:xfrm>
          <a:prstGeom prst="rect">
            <a:avLst/>
          </a:prstGeom>
        </p:spPr>
      </p:pic>
      <p:sp>
        <p:nvSpPr>
          <p:cNvPr id="10" name="TextBox 10"/>
          <p:cNvSpPr txBox="1"/>
          <p:nvPr/>
        </p:nvSpPr>
        <p:spPr>
          <a:xfrm>
            <a:off x="2060589" y="2227979"/>
            <a:ext cx="14939745" cy="6370975"/>
          </a:xfrm>
          <a:prstGeom prst="rect">
            <a:avLst/>
          </a:prstGeom>
        </p:spPr>
        <p:txBody>
          <a:bodyPr wrap="square" lIns="0" tIns="0" rIns="0" bIns="0" rtlCol="0" anchor="t">
            <a:spAutoFit/>
          </a:bodyPr>
          <a:lstStyle/>
          <a:p>
            <a:pPr algn="ctr" defTabSz="1371600"/>
            <a:r>
              <a:rPr lang="en-US" sz="20700" spc="900" dirty="0">
                <a:ln w="28575">
                  <a:solidFill>
                    <a:prstClr val="black"/>
                  </a:solidFill>
                </a:ln>
                <a:solidFill>
                  <a:prstClr val="white"/>
                </a:solidFill>
                <a:latin typeface="SVN-Poky's" panose="020B0606040200020203" pitchFamily="34" charset="0"/>
              </a:rPr>
              <a:t>LUYỆN</a:t>
            </a:r>
          </a:p>
          <a:p>
            <a:pPr algn="ctr" defTabSz="1371600"/>
            <a:r>
              <a:rPr lang="en-US" sz="20700" spc="900" dirty="0">
                <a:ln w="28575">
                  <a:solidFill>
                    <a:prstClr val="black"/>
                  </a:solidFill>
                </a:ln>
                <a:solidFill>
                  <a:prstClr val="white"/>
                </a:solidFill>
                <a:latin typeface="SVN-Poky's" panose="020B0606040200020203" pitchFamily="34" charset="0"/>
              </a:rPr>
              <a:t>TẬP</a:t>
            </a:r>
          </a:p>
        </p:txBody>
      </p:sp>
      <p:sp>
        <p:nvSpPr>
          <p:cNvPr id="13" name="TextBox 10"/>
          <p:cNvSpPr txBox="1"/>
          <p:nvPr/>
        </p:nvSpPr>
        <p:spPr>
          <a:xfrm>
            <a:off x="2095232" y="2032061"/>
            <a:ext cx="14939745" cy="6370975"/>
          </a:xfrm>
          <a:prstGeom prst="rect">
            <a:avLst/>
          </a:prstGeom>
        </p:spPr>
        <p:txBody>
          <a:bodyPr wrap="square" lIns="0" tIns="0" rIns="0" bIns="0" rtlCol="0" anchor="t">
            <a:spAutoFit/>
          </a:bodyPr>
          <a:lstStyle/>
          <a:p>
            <a:pPr algn="ctr" defTabSz="1371600"/>
            <a:r>
              <a:rPr lang="en-US" sz="20700" spc="900" dirty="0">
                <a:ln w="28575">
                  <a:solidFill>
                    <a:prstClr val="black"/>
                  </a:solidFill>
                </a:ln>
                <a:solidFill>
                  <a:prstClr val="black">
                    <a:lumMod val="75000"/>
                    <a:lumOff val="25000"/>
                  </a:prstClr>
                </a:solidFill>
                <a:latin typeface="SVN-Poky's" panose="020B0606040200020203" pitchFamily="34" charset="0"/>
              </a:rPr>
              <a:t>LUYỆN </a:t>
            </a:r>
          </a:p>
          <a:p>
            <a:pPr algn="ctr" defTabSz="1371600"/>
            <a:r>
              <a:rPr lang="en-US" sz="20700" spc="900" dirty="0">
                <a:ln w="28575">
                  <a:solidFill>
                    <a:prstClr val="black"/>
                  </a:solidFill>
                </a:ln>
                <a:solidFill>
                  <a:prstClr val="black">
                    <a:lumMod val="75000"/>
                    <a:lumOff val="25000"/>
                  </a:prstClr>
                </a:solidFill>
                <a:latin typeface="SVN-Poky's" panose="020B0606040200020203" pitchFamily="34" charset="0"/>
              </a:rPr>
              <a:t>TẬP</a:t>
            </a:r>
          </a:p>
        </p:txBody>
      </p:sp>
      <p:sp>
        <p:nvSpPr>
          <p:cNvPr id="14" name="TextBox 10"/>
          <p:cNvSpPr txBox="1"/>
          <p:nvPr/>
        </p:nvSpPr>
        <p:spPr>
          <a:xfrm>
            <a:off x="2204967" y="2227978"/>
            <a:ext cx="14939745" cy="6370975"/>
          </a:xfrm>
          <a:prstGeom prst="rect">
            <a:avLst/>
          </a:prstGeom>
        </p:spPr>
        <p:txBody>
          <a:bodyPr wrap="square" lIns="0" tIns="0" rIns="0" bIns="0" rtlCol="0" anchor="t">
            <a:spAutoFit/>
          </a:bodyPr>
          <a:lstStyle/>
          <a:p>
            <a:pPr algn="ctr" defTabSz="1371600"/>
            <a:r>
              <a:rPr lang="en-US" sz="20700" spc="900" dirty="0">
                <a:ln w="28575">
                  <a:solidFill>
                    <a:prstClr val="black"/>
                  </a:solidFill>
                </a:ln>
                <a:solidFill>
                  <a:srgbClr val="EFA7BD"/>
                </a:solidFill>
                <a:latin typeface="SVN-Poky's" panose="020B0606040200020203" pitchFamily="34" charset="0"/>
              </a:rPr>
              <a:t>LUYỆN</a:t>
            </a:r>
          </a:p>
          <a:p>
            <a:pPr algn="ctr" defTabSz="1371600"/>
            <a:r>
              <a:rPr lang="en-US" sz="20700" spc="900" dirty="0">
                <a:ln w="28575">
                  <a:solidFill>
                    <a:prstClr val="black"/>
                  </a:solidFill>
                </a:ln>
                <a:solidFill>
                  <a:srgbClr val="EFA7BD"/>
                </a:solidFill>
                <a:latin typeface="SVN-Poky's" panose="020B0606040200020203" pitchFamily="34" charset="0"/>
              </a:rPr>
              <a:t>TẬP</a:t>
            </a:r>
            <a:endParaRPr lang="en-US" sz="20700" spc="900" dirty="0">
              <a:ln w="28575">
                <a:solidFill>
                  <a:prstClr val="black"/>
                </a:solidFill>
              </a:ln>
              <a:solidFill>
                <a:srgbClr val="DC7092"/>
              </a:solidFill>
              <a:latin typeface="SVN-Poky's" panose="020B0606040200020203" pitchFamily="34" charset="0"/>
            </a:endParaRPr>
          </a:p>
        </p:txBody>
      </p:sp>
      <p:pic>
        <p:nvPicPr>
          <p:cNvPr id="16" name="图片 8"/>
          <p:cNvPicPr>
            <a:picLocks noChangeAspect="1"/>
          </p:cNvPicPr>
          <p:nvPr/>
        </p:nvPicPr>
        <p:blipFill rotWithShape="1">
          <a:blip r:embed="rId7" cstate="print">
            <a:extLst>
              <a:ext uri="{28A0092B-C50C-407E-A947-70E740481C1C}">
                <a14:useLocalDpi xmlns:a14="http://schemas.microsoft.com/office/drawing/2010/main" val="0"/>
              </a:ext>
            </a:extLst>
          </a:blip>
          <a:srcRect l="65661" t="10530" r="3335" b="60062"/>
          <a:stretch/>
        </p:blipFill>
        <p:spPr>
          <a:xfrm>
            <a:off x="14713454" y="2113769"/>
            <a:ext cx="3651744" cy="5196032"/>
          </a:xfrm>
          <a:prstGeom prst="rect">
            <a:avLst/>
          </a:prstGeom>
        </p:spPr>
      </p:pic>
      <p:pic>
        <p:nvPicPr>
          <p:cNvPr id="21" name="图片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1364" y="-506765"/>
            <a:ext cx="3588768" cy="3588768"/>
          </a:xfrm>
          <a:prstGeom prst="rect">
            <a:avLst/>
          </a:prstGeom>
        </p:spPr>
      </p:pic>
      <p:pic>
        <p:nvPicPr>
          <p:cNvPr id="2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8027" y="5367477"/>
            <a:ext cx="5781681" cy="5781681"/>
          </a:xfrm>
          <a:prstGeom prst="rect">
            <a:avLst/>
          </a:prstGeom>
        </p:spPr>
      </p:pic>
      <p:pic>
        <p:nvPicPr>
          <p:cNvPr id="23" name="图片 13"/>
          <p:cNvPicPr>
            <a:picLocks noChangeAspect="1"/>
          </p:cNvPicPr>
          <p:nvPr/>
        </p:nvPicPr>
        <p:blipFill rotWithShape="1">
          <a:blip r:embed="rId10" cstate="print">
            <a:extLst>
              <a:ext uri="{28A0092B-C50C-407E-A947-70E740481C1C}">
                <a14:useLocalDpi xmlns:a14="http://schemas.microsoft.com/office/drawing/2010/main" val="0"/>
              </a:ext>
            </a:extLst>
          </a:blip>
          <a:srcRect b="29635"/>
          <a:stretch/>
        </p:blipFill>
        <p:spPr>
          <a:xfrm>
            <a:off x="12899316" y="6115804"/>
            <a:ext cx="3570132" cy="3773801"/>
          </a:xfrm>
          <a:prstGeom prst="rect">
            <a:avLst/>
          </a:prstGeom>
        </p:spPr>
      </p:pic>
      <p:pic>
        <p:nvPicPr>
          <p:cNvPr id="24" name="图片 9"/>
          <p:cNvPicPr>
            <a:picLocks noChangeAspect="1"/>
          </p:cNvPicPr>
          <p:nvPr/>
        </p:nvPicPr>
        <p:blipFill rotWithShape="1">
          <a:blip r:embed="rId11" cstate="print">
            <a:extLst>
              <a:ext uri="{28A0092B-C50C-407E-A947-70E740481C1C}">
                <a14:useLocalDpi xmlns:a14="http://schemas.microsoft.com/office/drawing/2010/main" val="0"/>
              </a:ext>
            </a:extLst>
          </a:blip>
          <a:srcRect l="65661" t="61007" r="221" b="7766"/>
          <a:stretch/>
        </p:blipFill>
        <p:spPr>
          <a:xfrm>
            <a:off x="14269451" y="4299885"/>
            <a:ext cx="4018548" cy="5517531"/>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368463" y="551205"/>
            <a:ext cx="4127135" cy="1759191"/>
          </a:xfrm>
          <a:prstGeom prst="rect">
            <a:avLst/>
          </a:prstGeom>
        </p:spPr>
      </p:pic>
    </p:spTree>
    <p:extLst>
      <p:ext uri="{BB962C8B-B14F-4D97-AF65-F5344CB8AC3E}">
        <p14:creationId xmlns:p14="http://schemas.microsoft.com/office/powerpoint/2010/main" val="229513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st Food Digital Menu Board by Slidesgo">
  <a:themeElements>
    <a:clrScheme name="Simple Light">
      <a:dk1>
        <a:srgbClr val="363636"/>
      </a:dk1>
      <a:lt1>
        <a:srgbClr val="FFFFFF"/>
      </a:lt1>
      <a:dk2>
        <a:srgbClr val="FFF3E0"/>
      </a:dk2>
      <a:lt2>
        <a:srgbClr val="E1F2FC"/>
      </a:lt2>
      <a:accent1>
        <a:srgbClr val="FAD4CF"/>
      </a:accent1>
      <a:accent2>
        <a:srgbClr val="FF3333"/>
      </a:accent2>
      <a:accent3>
        <a:srgbClr val="A9DB7F"/>
      </a:accent3>
      <a:accent4>
        <a:srgbClr val="FFCA2C"/>
      </a:accent4>
      <a:accent5>
        <a:srgbClr val="8F2A2A"/>
      </a:accent5>
      <a:accent6>
        <a:srgbClr val="E27E70"/>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205</Words>
  <Application>Microsoft Office PowerPoint</Application>
  <PresentationFormat>Custom</PresentationFormat>
  <Paragraphs>90</Paragraphs>
  <Slides>14</Slides>
  <Notes>3</Notes>
  <HiddenSlides>0</HiddenSlides>
  <MMClips>20</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14</vt:i4>
      </vt:variant>
    </vt:vector>
  </HeadingPairs>
  <TitlesOfParts>
    <vt:vector size="39" baseType="lpstr">
      <vt:lpstr>Cambria</vt:lpstr>
      <vt:lpstr>Arial</vt:lpstr>
      <vt:lpstr>#9Slide05 SVNBeauty Atok Script</vt:lpstr>
      <vt:lpstr>Manjari</vt:lpstr>
      <vt:lpstr>SVN-Poky's</vt:lpstr>
      <vt:lpstr>思源黑体 CN Bold</vt:lpstr>
      <vt:lpstr>Cambria Math</vt:lpstr>
      <vt:lpstr>Pacifico</vt:lpstr>
      <vt:lpstr>UTM Avo</vt:lpstr>
      <vt:lpstr>Calibri</vt:lpstr>
      <vt:lpstr>SVN-Ready</vt:lpstr>
      <vt:lpstr>Dosis</vt:lpstr>
      <vt:lpstr>Bowlby One SC</vt:lpstr>
      <vt:lpstr>#9Slide05 Pattaya</vt:lpstr>
      <vt:lpstr>Alef</vt:lpstr>
      <vt:lpstr>#9Slide04 Vollkorn Black</vt:lpstr>
      <vt:lpstr>Open Sans</vt:lpstr>
      <vt:lpstr>#9Slide03 SVNEvery Movie Every </vt:lpstr>
      <vt:lpstr>Lora</vt:lpstr>
      <vt:lpstr>#9Slide07 IcielNabila</vt:lpstr>
      <vt:lpstr>#9Slide05 Motion Picture</vt:lpstr>
      <vt:lpstr>Office Theme</vt:lpstr>
      <vt:lpstr>Office 主题</vt:lpstr>
      <vt:lpstr>Fast Food Digital Menu Board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bạn  thật giỏi!</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Grade 4 Geometry Angles Maths Presentation</dc:title>
  <cp:lastModifiedBy>HuyenPC</cp:lastModifiedBy>
  <cp:revision>16</cp:revision>
  <dcterms:created xsi:type="dcterms:W3CDTF">2006-08-16T00:00:00Z</dcterms:created>
  <dcterms:modified xsi:type="dcterms:W3CDTF">2025-04-24T06:38:01Z</dcterms:modified>
  <dc:identifier>DAGCQ3bq_-E</dc:identifier>
</cp:coreProperties>
</file>