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7" r:id="rId2"/>
    <p:sldId id="406" r:id="rId3"/>
    <p:sldId id="399" r:id="rId4"/>
    <p:sldId id="262" r:id="rId5"/>
    <p:sldId id="400" r:id="rId6"/>
    <p:sldId id="264" r:id="rId7"/>
    <p:sldId id="266" r:id="rId8"/>
    <p:sldId id="267" r:id="rId9"/>
    <p:sldId id="403" r:id="rId10"/>
    <p:sldId id="404" r:id="rId11"/>
    <p:sldId id="405" r:id="rId12"/>
    <p:sldId id="285" r:id="rId13"/>
  </p:sldIdLst>
  <p:sldSz cx="12192000" cy="6858000"/>
  <p:notesSz cx="6858000" cy="9144000"/>
  <p:embeddedFontLs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宋体" panose="02010600030101010101" pitchFamily="2" charset="-122"/>
      <p:regular r:id="rId19"/>
    </p:embeddedFont>
    <p:embeddedFont>
      <p:font typeface="等线" panose="020B0604020202020204" charset="-122"/>
      <p:regular r:id="rId20"/>
      <p:bold r:id="rId21"/>
    </p:embeddedFont>
    <p:embeddedFont>
      <p:font typeface="Cambria Math" panose="02040503050406030204" pitchFamily="18" charset="0"/>
      <p:regular r:id="rId22"/>
    </p:embeddedFont>
    <p:embeddedFont>
      <p:font typeface="微软雅黑" panose="020B0503020204020204" pitchFamily="34" charset="-122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#9Slide03 IcielSamsung Sharp Bo" panose="020B0604020202020204" charset="0"/>
      <p:bold r:id="rId29"/>
    </p:embeddedFont>
    <p:embeddedFont>
      <p:font typeface="思源宋体 CN Light" panose="020B0604020202020204" charset="-128"/>
      <p:regular r:id="rId3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8A7"/>
    <a:srgbClr val="FF66CC"/>
    <a:srgbClr val="21A3E7"/>
    <a:srgbClr val="F5F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942" y="66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314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5862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057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368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Kick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chùm</a:t>
            </a:r>
            <a:r>
              <a:rPr lang="en-US" baseline="0" dirty="0"/>
              <a:t> </a:t>
            </a:r>
            <a:r>
              <a:rPr lang="en-US" baseline="0" dirty="0" err="1"/>
              <a:t>nho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nông</a:t>
            </a:r>
            <a:r>
              <a:rPr lang="en-US" baseline="0" dirty="0"/>
              <a:t> </a:t>
            </a:r>
            <a:r>
              <a:rPr lang="en-US" baseline="0" dirty="0" err="1"/>
              <a:t>dân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Game!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8CCC8-CA46-4BEF-BD6D-7C04EC34C4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422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hay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8CCC8-CA46-4BEF-BD6D-7C04EC34C4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181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hay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8CCC8-CA46-4BEF-BD6D-7C04EC34C4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205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hay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8CCC8-CA46-4BEF-BD6D-7C04EC34C4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012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nông</a:t>
            </a:r>
            <a:r>
              <a:rPr lang="en-US" baseline="0" dirty="0"/>
              <a:t> </a:t>
            </a:r>
            <a:r>
              <a:rPr lang="en-US" baseline="0" dirty="0" err="1"/>
              <a:t>dân</a:t>
            </a:r>
            <a:r>
              <a:rPr lang="en-US" baseline="0" dirty="0"/>
              <a:t> </a:t>
            </a:r>
            <a:r>
              <a:rPr lang="en-US" baseline="0" dirty="0" err="1"/>
              <a:t>tắt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.</a:t>
            </a:r>
          </a:p>
          <a:p>
            <a:pPr marL="228600" indent="-228600">
              <a:buAutoNum type="arabicPeriod"/>
            </a:pPr>
            <a:r>
              <a:rPr lang="en-US" dirty="0"/>
              <a:t>Kick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8CCC8-CA46-4BEF-BD6D-7C04EC34C4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25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B5716801-2144-A2BE-6526-48A0E8BED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445F7AA5-24C6-C185-5C42-D44E2FEA9A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A139DF00-275D-468A-7D50-673B3E3310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55AC1A2-964C-A089-32B5-816A2ADBE0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94560554-6FD7-040D-61D2-AB63848D7C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D619B780-C4AF-8D0B-9076-AA8D5CA747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28970B66-D67F-DE87-BBC5-1C1E3F16A0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1FFCCB0F-B4DB-A6AF-3856-8B74001C4E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4"/>
            <a:ext cx="1706580" cy="1808962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-966788" y="1071563"/>
            <a:ext cx="914400" cy="9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16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577785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192792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980689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8D01-8BBA-4E2D-8FB7-18B183BD007B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D1C68D01-8BBA-4E2D-8FB7-18B183BD007B}" type="datetimeFigureOut">
              <a:rPr lang="zh-CN" altLang="en-US" smtClean="0"/>
              <a:pPr/>
              <a:t>2025/4/24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3B60496D-2E80-4BA7-8F7A-F9FCE7EC197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7344C10-A76E-7A1E-587E-56949823BE1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349D2FB-E95A-AABB-A7FE-5A18377020E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485EBF9-4C28-E0A9-2E98-A1562F66905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D3C2B55-EFC2-75A3-EFB2-9102F4A035E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AD2DD65-1854-7DF7-17C8-B575DF4814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6937F1C-0091-9C3D-D914-9824D325C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CBF3626-B771-BA96-1847-03BED6A3E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B87484A-3641-F308-9EE2-BB1DECA9B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7" r:id="rId12"/>
    <p:sldLayoutId id="2147483690" r:id="rId13"/>
    <p:sldLayoutId id="2147483691" r:id="rId14"/>
    <p:sldLayoutId id="2147483692" r:id="rId15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.png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64.png"/><Relationship Id="rId4" Type="http://schemas.openxmlformats.org/officeDocument/2006/relationships/image" Target="../media/image57.png"/><Relationship Id="rId9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.png"/><Relationship Id="rId7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microsoft.com/office/2007/relationships/hdphoto" Target="../media/hdphoto2.wdp"/><Relationship Id="rId3" Type="http://schemas.openxmlformats.org/officeDocument/2006/relationships/image" Target="../media/image4.pn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jp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microsoft.com/office/2007/relationships/hdphoto" Target="../media/hdphoto3.wdp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18" Type="http://schemas.openxmlformats.org/officeDocument/2006/relationships/image" Target="../media/image2.png"/><Relationship Id="rId3" Type="http://schemas.openxmlformats.org/officeDocument/2006/relationships/image" Target="../media/image22.jpg"/><Relationship Id="rId7" Type="http://schemas.openxmlformats.org/officeDocument/2006/relationships/slide" Target="slide5.xml"/><Relationship Id="rId12" Type="http://schemas.openxmlformats.org/officeDocument/2006/relationships/image" Target="../media/image31.png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4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slide" Target="slide7.xml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19" Type="http://schemas.openxmlformats.org/officeDocument/2006/relationships/image" Target="../media/image34.png"/><Relationship Id="rId4" Type="http://schemas.openxmlformats.org/officeDocument/2006/relationships/slide" Target="slide8.xml"/><Relationship Id="rId9" Type="http://schemas.openxmlformats.org/officeDocument/2006/relationships/slide" Target="slide6.xml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18" Type="http://schemas.openxmlformats.org/officeDocument/2006/relationships/image" Target="../media/image430.png"/><Relationship Id="rId26" Type="http://schemas.openxmlformats.org/officeDocument/2006/relationships/image" Target="../media/image34.png"/><Relationship Id="rId3" Type="http://schemas.microsoft.com/office/2007/relationships/media" Target="../media/media2.wav"/><Relationship Id="rId21" Type="http://schemas.openxmlformats.org/officeDocument/2006/relationships/image" Target="../media/image42.png"/><Relationship Id="rId7" Type="http://schemas.openxmlformats.org/officeDocument/2006/relationships/image" Target="../media/image35.jpg"/><Relationship Id="rId12" Type="http://schemas.openxmlformats.org/officeDocument/2006/relationships/image" Target="../media/image28.png"/><Relationship Id="rId17" Type="http://schemas.openxmlformats.org/officeDocument/2006/relationships/image" Target="../media/image40.png"/><Relationship Id="rId25" Type="http://schemas.openxmlformats.org/officeDocument/2006/relationships/image" Target="../media/image2.png"/><Relationship Id="rId2" Type="http://schemas.openxmlformats.org/officeDocument/2006/relationships/audio" Target="../media/media1.wav"/><Relationship Id="rId16" Type="http://schemas.openxmlformats.org/officeDocument/2006/relationships/image" Target="../media/image410.png"/><Relationship Id="rId20" Type="http://schemas.openxmlformats.org/officeDocument/2006/relationships/image" Target="../media/image450.png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microsoft.com/office/2007/relationships/hdphoto" Target="../media/hdphoto4.wdp"/><Relationship Id="rId24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9.png"/><Relationship Id="rId23" Type="http://schemas.openxmlformats.org/officeDocument/2006/relationships/image" Target="../media/image29.png"/><Relationship Id="rId10" Type="http://schemas.openxmlformats.org/officeDocument/2006/relationships/image" Target="../media/image37.png"/><Relationship Id="rId19" Type="http://schemas.openxmlformats.org/officeDocument/2006/relationships/image" Target="../media/image41.png"/><Relationship Id="rId4" Type="http://schemas.openxmlformats.org/officeDocument/2006/relationships/audio" Target="../media/media2.wav"/><Relationship Id="rId9" Type="http://schemas.microsoft.com/office/2007/relationships/hdphoto" Target="../media/hdphoto7.wdp"/><Relationship Id="rId14" Type="http://schemas.openxmlformats.org/officeDocument/2006/relationships/image" Target="../media/image390.png"/><Relationship Id="rId22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7.png"/><Relationship Id="rId18" Type="http://schemas.openxmlformats.org/officeDocument/2006/relationships/image" Target="../media/image40.png"/><Relationship Id="rId26" Type="http://schemas.openxmlformats.org/officeDocument/2006/relationships/image" Target="../media/image2.png"/><Relationship Id="rId3" Type="http://schemas.microsoft.com/office/2007/relationships/media" Target="../media/media2.wav"/><Relationship Id="rId21" Type="http://schemas.openxmlformats.org/officeDocument/2006/relationships/image" Target="../media/image51.png"/><Relationship Id="rId7" Type="http://schemas.openxmlformats.org/officeDocument/2006/relationships/image" Target="../media/image35.jpg"/><Relationship Id="rId12" Type="http://schemas.openxmlformats.org/officeDocument/2006/relationships/image" Target="../media/image28.png"/><Relationship Id="rId17" Type="http://schemas.openxmlformats.org/officeDocument/2006/relationships/image" Target="../media/image49.png"/><Relationship Id="rId25" Type="http://schemas.openxmlformats.org/officeDocument/2006/relationships/hyperlink" Target="https://www.facebook.com/groups/629898828017053" TargetMode="External"/><Relationship Id="rId2" Type="http://schemas.openxmlformats.org/officeDocument/2006/relationships/audio" Target="../media/media1.wav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microsoft.com/office/2007/relationships/hdphoto" Target="../media/hdphoto4.wdp"/><Relationship Id="rId24" Type="http://schemas.openxmlformats.org/officeDocument/2006/relationships/image" Target="../media/image30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48.png"/><Relationship Id="rId23" Type="http://schemas.openxmlformats.org/officeDocument/2006/relationships/slide" Target="slide4.xml"/><Relationship Id="rId10" Type="http://schemas.openxmlformats.org/officeDocument/2006/relationships/image" Target="../media/image37.png"/><Relationship Id="rId19" Type="http://schemas.openxmlformats.org/officeDocument/2006/relationships/image" Target="../media/image50.png"/><Relationship Id="rId4" Type="http://schemas.openxmlformats.org/officeDocument/2006/relationships/audio" Target="../media/media2.wav"/><Relationship Id="rId9" Type="http://schemas.microsoft.com/office/2007/relationships/hdphoto" Target="../media/hdphoto7.wdp"/><Relationship Id="rId14" Type="http://schemas.openxmlformats.org/officeDocument/2006/relationships/image" Target="../media/image38.png"/><Relationship Id="rId22" Type="http://schemas.openxmlformats.org/officeDocument/2006/relationships/image" Target="../media/image42.png"/><Relationship Id="rId27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2.png"/><Relationship Id="rId18" Type="http://schemas.openxmlformats.org/officeDocument/2006/relationships/image" Target="../media/image40.png"/><Relationship Id="rId26" Type="http://schemas.openxmlformats.org/officeDocument/2006/relationships/image" Target="../media/image2.png"/><Relationship Id="rId3" Type="http://schemas.microsoft.com/office/2007/relationships/media" Target="../media/media2.wav"/><Relationship Id="rId21" Type="http://schemas.openxmlformats.org/officeDocument/2006/relationships/image" Target="../media/image56.png"/><Relationship Id="rId7" Type="http://schemas.openxmlformats.org/officeDocument/2006/relationships/image" Target="../media/image35.jpg"/><Relationship Id="rId12" Type="http://schemas.openxmlformats.org/officeDocument/2006/relationships/image" Target="../media/image28.png"/><Relationship Id="rId17" Type="http://schemas.openxmlformats.org/officeDocument/2006/relationships/image" Target="../media/image54.png"/><Relationship Id="rId25" Type="http://schemas.openxmlformats.org/officeDocument/2006/relationships/hyperlink" Target="https://www.facebook.com/groups/629898828017053" TargetMode="External"/><Relationship Id="rId2" Type="http://schemas.openxmlformats.org/officeDocument/2006/relationships/audio" Target="../media/media1.wav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microsoft.com/office/2007/relationships/media" Target="../media/media1.wav"/><Relationship Id="rId6" Type="http://schemas.openxmlformats.org/officeDocument/2006/relationships/notesSlide" Target="../notesSlides/notesSlide7.xml"/><Relationship Id="rId11" Type="http://schemas.microsoft.com/office/2007/relationships/hdphoto" Target="../media/hdphoto4.wdp"/><Relationship Id="rId24" Type="http://schemas.openxmlformats.org/officeDocument/2006/relationships/image" Target="../media/image3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53.png"/><Relationship Id="rId23" Type="http://schemas.openxmlformats.org/officeDocument/2006/relationships/slide" Target="slide4.xml"/><Relationship Id="rId10" Type="http://schemas.openxmlformats.org/officeDocument/2006/relationships/image" Target="../media/image37.png"/><Relationship Id="rId19" Type="http://schemas.openxmlformats.org/officeDocument/2006/relationships/image" Target="../media/image55.png"/><Relationship Id="rId4" Type="http://schemas.openxmlformats.org/officeDocument/2006/relationships/audio" Target="../media/media2.wav"/><Relationship Id="rId9" Type="http://schemas.microsoft.com/office/2007/relationships/hdphoto" Target="../media/hdphoto7.wdp"/><Relationship Id="rId14" Type="http://schemas.openxmlformats.org/officeDocument/2006/relationships/image" Target="../media/image38.png"/><Relationship Id="rId22" Type="http://schemas.openxmlformats.org/officeDocument/2006/relationships/image" Target="../media/image42.png"/><Relationship Id="rId27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jpg"/><Relationship Id="rId7" Type="http://schemas.microsoft.com/office/2007/relationships/hdphoto" Target="../media/hdphoto5.wdp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2.png"/><Relationship Id="rId5" Type="http://schemas.microsoft.com/office/2007/relationships/hdphoto" Target="../media/hdphoto3.wdp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3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svg"/><Relationship Id="rId5" Type="http://schemas.openxmlformats.org/officeDocument/2006/relationships/image" Target="../media/image44.png"/><Relationship Id="rId10" Type="http://schemas.openxmlformats.org/officeDocument/2006/relationships/image" Target="../media/image46.jpeg"/><Relationship Id="rId4" Type="http://schemas.openxmlformats.org/officeDocument/2006/relationships/image" Target="../media/image5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-3861110" y="4091621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03F7832-165A-D4C2-4E93-74DDC81F5C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93" y="2477582"/>
            <a:ext cx="9200074" cy="4815256"/>
          </a:xfrm>
          <a:prstGeom prst="rect">
            <a:avLst/>
          </a:prstGeom>
        </p:spPr>
      </p:pic>
      <p:pic>
        <p:nvPicPr>
          <p:cNvPr id="24" name="Picture 23" descr="A green and white logo&#10;&#10;Description automatically generated">
            <a:extLst>
              <a:ext uri="{FF2B5EF4-FFF2-40B4-BE49-F238E27FC236}">
                <a16:creationId xmlns="" xmlns:a16="http://schemas.microsoft.com/office/drawing/2014/main" id="{7F40725F-DCBB-1201-DB89-49F5443611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56" y="-199478"/>
            <a:ext cx="1690545" cy="12882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DDBEE41-69B5-2797-0745-DBFCDE18FF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91879" y="-405481"/>
            <a:ext cx="7252480" cy="629550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3"/>
          <p:cNvSpPr/>
          <p:nvPr/>
        </p:nvSpPr>
        <p:spPr>
          <a:xfrm>
            <a:off x="69535" y="1137837"/>
            <a:ext cx="8168929" cy="6106057"/>
          </a:xfrm>
          <a:custGeom>
            <a:avLst/>
            <a:gdLst>
              <a:gd name="connsiteX0" fmla="*/ 0 w 10097900"/>
              <a:gd name="connsiteY0" fmla="*/ 3043075 h 6086150"/>
              <a:gd name="connsiteX1" fmla="*/ 5048950 w 10097900"/>
              <a:gd name="connsiteY1" fmla="*/ 0 h 6086150"/>
              <a:gd name="connsiteX2" fmla="*/ 10097900 w 10097900"/>
              <a:gd name="connsiteY2" fmla="*/ 3043075 h 6086150"/>
              <a:gd name="connsiteX3" fmla="*/ 5048950 w 10097900"/>
              <a:gd name="connsiteY3" fmla="*/ 6086150 h 6086150"/>
              <a:gd name="connsiteX4" fmla="*/ 0 w 10097900"/>
              <a:gd name="connsiteY4" fmla="*/ 3043075 h 6086150"/>
              <a:gd name="connsiteX0" fmla="*/ 449433 w 10547333"/>
              <a:gd name="connsiteY0" fmla="*/ 3151789 h 6194864"/>
              <a:gd name="connsiteX1" fmla="*/ 818402 w 10547333"/>
              <a:gd name="connsiteY1" fmla="*/ 910819 h 6194864"/>
              <a:gd name="connsiteX2" fmla="*/ 5498383 w 10547333"/>
              <a:gd name="connsiteY2" fmla="*/ 108714 h 6194864"/>
              <a:gd name="connsiteX3" fmla="*/ 10547333 w 10547333"/>
              <a:gd name="connsiteY3" fmla="*/ 3151789 h 6194864"/>
              <a:gd name="connsiteX4" fmla="*/ 5498383 w 10547333"/>
              <a:gd name="connsiteY4" fmla="*/ 6194864 h 6194864"/>
              <a:gd name="connsiteX5" fmla="*/ 449433 w 10547333"/>
              <a:gd name="connsiteY5" fmla="*/ 3151789 h 6194864"/>
              <a:gd name="connsiteX0" fmla="*/ 449433 w 10704146"/>
              <a:gd name="connsiteY0" fmla="*/ 3044700 h 6087775"/>
              <a:gd name="connsiteX1" fmla="*/ 818402 w 10704146"/>
              <a:gd name="connsiteY1" fmla="*/ 803730 h 6087775"/>
              <a:gd name="connsiteX2" fmla="*/ 5498383 w 10704146"/>
              <a:gd name="connsiteY2" fmla="*/ 1625 h 6087775"/>
              <a:gd name="connsiteX3" fmla="*/ 9481140 w 10704146"/>
              <a:gd name="connsiteY3" fmla="*/ 675393 h 6087775"/>
              <a:gd name="connsiteX4" fmla="*/ 10547333 w 10704146"/>
              <a:gd name="connsiteY4" fmla="*/ 3044700 h 6087775"/>
              <a:gd name="connsiteX5" fmla="*/ 5498383 w 10704146"/>
              <a:gd name="connsiteY5" fmla="*/ 6087775 h 6087775"/>
              <a:gd name="connsiteX6" fmla="*/ 449433 w 10704146"/>
              <a:gd name="connsiteY6" fmla="*/ 3044700 h 6087775"/>
              <a:gd name="connsiteX0" fmla="*/ 236156 w 10490869"/>
              <a:gd name="connsiteY0" fmla="*/ 3044700 h 6106541"/>
              <a:gd name="connsiteX1" fmla="*/ 605125 w 10490869"/>
              <a:gd name="connsiteY1" fmla="*/ 803730 h 6106541"/>
              <a:gd name="connsiteX2" fmla="*/ 5285106 w 10490869"/>
              <a:gd name="connsiteY2" fmla="*/ 1625 h 6106541"/>
              <a:gd name="connsiteX3" fmla="*/ 9267863 w 10490869"/>
              <a:gd name="connsiteY3" fmla="*/ 675393 h 6106541"/>
              <a:gd name="connsiteX4" fmla="*/ 10334056 w 10490869"/>
              <a:gd name="connsiteY4" fmla="*/ 3044700 h 6106541"/>
              <a:gd name="connsiteX5" fmla="*/ 5285106 w 10490869"/>
              <a:gd name="connsiteY5" fmla="*/ 6087775 h 6106541"/>
              <a:gd name="connsiteX6" fmla="*/ 444704 w 10490869"/>
              <a:gd name="connsiteY6" fmla="*/ 4268825 h 6106541"/>
              <a:gd name="connsiteX7" fmla="*/ 236156 w 10490869"/>
              <a:gd name="connsiteY7" fmla="*/ 3044700 h 6106541"/>
              <a:gd name="connsiteX0" fmla="*/ 236156 w 10426146"/>
              <a:gd name="connsiteY0" fmla="*/ 3044700 h 6334057"/>
              <a:gd name="connsiteX1" fmla="*/ 605125 w 10426146"/>
              <a:gd name="connsiteY1" fmla="*/ 803730 h 6334057"/>
              <a:gd name="connsiteX2" fmla="*/ 5285106 w 10426146"/>
              <a:gd name="connsiteY2" fmla="*/ 1625 h 6334057"/>
              <a:gd name="connsiteX3" fmla="*/ 9267863 w 10426146"/>
              <a:gd name="connsiteY3" fmla="*/ 675393 h 6334057"/>
              <a:gd name="connsiteX4" fmla="*/ 10334056 w 10426146"/>
              <a:gd name="connsiteY4" fmla="*/ 3044700 h 6334057"/>
              <a:gd name="connsiteX5" fmla="*/ 8209083 w 10426146"/>
              <a:gd name="connsiteY5" fmla="*/ 5985330 h 6334057"/>
              <a:gd name="connsiteX6" fmla="*/ 5285106 w 10426146"/>
              <a:gd name="connsiteY6" fmla="*/ 6087775 h 6334057"/>
              <a:gd name="connsiteX7" fmla="*/ 444704 w 10426146"/>
              <a:gd name="connsiteY7" fmla="*/ 4268825 h 6334057"/>
              <a:gd name="connsiteX8" fmla="*/ 236156 w 10426146"/>
              <a:gd name="connsiteY8" fmla="*/ 3044700 h 6334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26146" h="6334057">
                <a:moveTo>
                  <a:pt x="236156" y="3044700"/>
                </a:moveTo>
                <a:cubicBezTo>
                  <a:pt x="262893" y="2467184"/>
                  <a:pt x="-236367" y="1310909"/>
                  <a:pt x="605125" y="803730"/>
                </a:cubicBezTo>
                <a:cubicBezTo>
                  <a:pt x="1446617" y="296551"/>
                  <a:pt x="3841316" y="23015"/>
                  <a:pt x="5285106" y="1625"/>
                </a:cubicBezTo>
                <a:cubicBezTo>
                  <a:pt x="6728896" y="-19764"/>
                  <a:pt x="8426371" y="168214"/>
                  <a:pt x="9267863" y="675393"/>
                </a:cubicBezTo>
                <a:cubicBezTo>
                  <a:pt x="10109355" y="1182572"/>
                  <a:pt x="10652225" y="2274679"/>
                  <a:pt x="10334056" y="3044700"/>
                </a:cubicBezTo>
                <a:cubicBezTo>
                  <a:pt x="10015887" y="3814721"/>
                  <a:pt x="9050575" y="5478151"/>
                  <a:pt x="8209083" y="5985330"/>
                </a:cubicBezTo>
                <a:cubicBezTo>
                  <a:pt x="7367591" y="6492509"/>
                  <a:pt x="6579169" y="6373859"/>
                  <a:pt x="5285106" y="6087775"/>
                </a:cubicBezTo>
                <a:cubicBezTo>
                  <a:pt x="3991043" y="5801691"/>
                  <a:pt x="1286196" y="4776004"/>
                  <a:pt x="444704" y="4268825"/>
                </a:cubicBezTo>
                <a:cubicBezTo>
                  <a:pt x="-396788" y="3761646"/>
                  <a:pt x="209419" y="3622216"/>
                  <a:pt x="236156" y="3044700"/>
                </a:cubicBezTo>
                <a:close/>
              </a:path>
            </a:pathLst>
          </a:custGeom>
          <a:solidFill>
            <a:schemeClr val="bg1"/>
          </a:solidFill>
          <a:ln w="177800">
            <a:solidFill>
              <a:srgbClr val="F2A3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567778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8" y="170618"/>
            <a:ext cx="11877986" cy="1934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83F62EBB-2BDB-5D2D-E6A0-51D02313F747}"/>
                  </a:ext>
                </a:extLst>
              </p:cNvPr>
              <p:cNvSpPr txBox="1"/>
              <p:nvPr/>
            </p:nvSpPr>
            <p:spPr>
              <a:xfrm>
                <a:off x="632009" y="278525"/>
                <a:ext cx="11277364" cy="1712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3.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Mai, Nam,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Rô-bốt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sân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trường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Mai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hết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7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Nam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hết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7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hết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7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Rô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bốt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hết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27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ai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đích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đầu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tiên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ai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đích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cuối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27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  <a:endPara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F62EBB-2BDB-5D2D-E6A0-51D02313F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09" y="278525"/>
                <a:ext cx="11277364" cy="1712328"/>
              </a:xfrm>
              <a:prstGeom prst="rect">
                <a:avLst/>
              </a:prstGeom>
              <a:blipFill>
                <a:blip r:embed="rId5"/>
                <a:stretch>
                  <a:fillRect l="-1027" t="-3559" r="-1027" b="-249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09DC768-0379-AC77-B25A-0D1FCA241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910" y="2149221"/>
            <a:ext cx="4279773" cy="2286454"/>
          </a:xfrm>
          <a:prstGeom prst="rect">
            <a:avLst/>
          </a:prstGeom>
        </p:spPr>
      </p:pic>
      <p:pic>
        <p:nvPicPr>
          <p:cNvPr id="13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4357523"/>
            <a:ext cx="5880100" cy="24925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57F372AE-6C1C-D2CD-1F78-DA240537ED6B}"/>
                  </a:ext>
                </a:extLst>
              </p:cNvPr>
              <p:cNvSpPr txBox="1"/>
              <p:nvPr/>
            </p:nvSpPr>
            <p:spPr>
              <a:xfrm>
                <a:off x="471671" y="1752284"/>
                <a:ext cx="10482536" cy="371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num>
                      <m:den>
                        <m: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7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  <m: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× </m:t>
                        </m:r>
                        <m: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  <m:r>
                          <a:rPr kumimoji="0" lang="en-US" sz="37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kumimoji="0" lang="en-US" sz="37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kumimoji="0" lang="en-US" sz="37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7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num>
                      <m:den>
                        <m: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:r>
                  <a:rPr kumimoji="0" lang="vi-VN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7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7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7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  <m: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× </m:t>
                        </m:r>
                        <m: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  <m:r>
                          <a:rPr kumimoji="0" lang="vi-VN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kumimoji="0" lang="vi-VN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7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7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37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vi-VN" sz="37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Vì</a:t>
                </a:r>
                <a14:m>
                  <m:oMath xmlns:m="http://schemas.openxmlformats.org/officeDocument/2006/math">
                    <m:r>
                      <a:rPr kumimoji="0" lang="vi-VN" sz="37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</m:num>
                      <m:den>
                        <m: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num>
                      <m:den>
                        <m:r>
                          <a:rPr kumimoji="0" lang="en-US" sz="37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7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7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  <m:r>
                          <a:rPr lang="en-US" sz="3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vi-VN" sz="3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Nên </a:t>
                </a:r>
                <a:r>
                  <a:rPr lang="en-US" sz="3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7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7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37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7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3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7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3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7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7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𝟏𝟏</m:t>
                        </m:r>
                      </m:num>
                      <m:den>
                        <m:r>
                          <a:rPr lang="en-US" sz="37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7F372AE-6C1C-D2CD-1F78-DA240537E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71" y="1752284"/>
                <a:ext cx="10482536" cy="3711016"/>
              </a:xfrm>
              <a:prstGeom prst="rect">
                <a:avLst/>
              </a:prstGeom>
              <a:blipFill>
                <a:blip r:embed="rId9"/>
                <a:stretch>
                  <a:fillRect l="-1802" b="-180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2BF1FAB-752F-17D7-48CB-CD487ED2E8CF}"/>
              </a:ext>
            </a:extLst>
          </p:cNvPr>
          <p:cNvSpPr txBox="1"/>
          <p:nvPr/>
        </p:nvSpPr>
        <p:spPr>
          <a:xfrm>
            <a:off x="698735" y="5685406"/>
            <a:ext cx="6198668" cy="456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4"/>
          <p:cNvSpPr/>
          <p:nvPr/>
        </p:nvSpPr>
        <p:spPr>
          <a:xfrm>
            <a:off x="331698" y="5575889"/>
            <a:ext cx="5481198" cy="1183369"/>
          </a:xfrm>
          <a:prstGeom prst="roundRect">
            <a:avLst/>
          </a:prstGeom>
          <a:solidFill>
            <a:srgbClr val="FF66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Vậy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Việt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về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đích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đầu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tiên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, </a:t>
            </a:r>
            <a:endParaRPr lang="vi-VN" sz="3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3 IcielSamsung Sharp Bo" pitchFamily="2" charset="0"/>
            </a:endParaRPr>
          </a:p>
          <a:p>
            <a:pPr lvl="0" algn="ctr">
              <a:defRPr/>
            </a:pP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Rô-bốt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về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đích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cuối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 </a:t>
            </a:r>
            <a:r>
              <a:rPr lang="vi-VN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cùng.</a:t>
            </a:r>
            <a:r>
              <a:rPr lang="en-US" sz="2500" dirty="0">
                <a:solidFill>
                  <a:srgbClr val="FF66CC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.</a:t>
            </a:r>
            <a:r>
              <a:rPr lang="vi-VN" sz="2500" dirty="0">
                <a:solidFill>
                  <a:srgbClr val="FF66CC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,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66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IcielSamsung Sharp 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119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4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3"/>
          <p:cNvSpPr/>
          <p:nvPr/>
        </p:nvSpPr>
        <p:spPr>
          <a:xfrm>
            <a:off x="0" y="46484"/>
            <a:ext cx="9448800" cy="6106057"/>
          </a:xfrm>
          <a:custGeom>
            <a:avLst/>
            <a:gdLst>
              <a:gd name="connsiteX0" fmla="*/ 0 w 10097900"/>
              <a:gd name="connsiteY0" fmla="*/ 3043075 h 6086150"/>
              <a:gd name="connsiteX1" fmla="*/ 5048950 w 10097900"/>
              <a:gd name="connsiteY1" fmla="*/ 0 h 6086150"/>
              <a:gd name="connsiteX2" fmla="*/ 10097900 w 10097900"/>
              <a:gd name="connsiteY2" fmla="*/ 3043075 h 6086150"/>
              <a:gd name="connsiteX3" fmla="*/ 5048950 w 10097900"/>
              <a:gd name="connsiteY3" fmla="*/ 6086150 h 6086150"/>
              <a:gd name="connsiteX4" fmla="*/ 0 w 10097900"/>
              <a:gd name="connsiteY4" fmla="*/ 3043075 h 6086150"/>
              <a:gd name="connsiteX0" fmla="*/ 449433 w 10547333"/>
              <a:gd name="connsiteY0" fmla="*/ 3151789 h 6194864"/>
              <a:gd name="connsiteX1" fmla="*/ 818402 w 10547333"/>
              <a:gd name="connsiteY1" fmla="*/ 910819 h 6194864"/>
              <a:gd name="connsiteX2" fmla="*/ 5498383 w 10547333"/>
              <a:gd name="connsiteY2" fmla="*/ 108714 h 6194864"/>
              <a:gd name="connsiteX3" fmla="*/ 10547333 w 10547333"/>
              <a:gd name="connsiteY3" fmla="*/ 3151789 h 6194864"/>
              <a:gd name="connsiteX4" fmla="*/ 5498383 w 10547333"/>
              <a:gd name="connsiteY4" fmla="*/ 6194864 h 6194864"/>
              <a:gd name="connsiteX5" fmla="*/ 449433 w 10547333"/>
              <a:gd name="connsiteY5" fmla="*/ 3151789 h 6194864"/>
              <a:gd name="connsiteX0" fmla="*/ 449433 w 10704146"/>
              <a:gd name="connsiteY0" fmla="*/ 3044700 h 6087775"/>
              <a:gd name="connsiteX1" fmla="*/ 818402 w 10704146"/>
              <a:gd name="connsiteY1" fmla="*/ 803730 h 6087775"/>
              <a:gd name="connsiteX2" fmla="*/ 5498383 w 10704146"/>
              <a:gd name="connsiteY2" fmla="*/ 1625 h 6087775"/>
              <a:gd name="connsiteX3" fmla="*/ 9481140 w 10704146"/>
              <a:gd name="connsiteY3" fmla="*/ 675393 h 6087775"/>
              <a:gd name="connsiteX4" fmla="*/ 10547333 w 10704146"/>
              <a:gd name="connsiteY4" fmla="*/ 3044700 h 6087775"/>
              <a:gd name="connsiteX5" fmla="*/ 5498383 w 10704146"/>
              <a:gd name="connsiteY5" fmla="*/ 6087775 h 6087775"/>
              <a:gd name="connsiteX6" fmla="*/ 449433 w 10704146"/>
              <a:gd name="connsiteY6" fmla="*/ 3044700 h 6087775"/>
              <a:gd name="connsiteX0" fmla="*/ 236156 w 10490869"/>
              <a:gd name="connsiteY0" fmla="*/ 3044700 h 6106541"/>
              <a:gd name="connsiteX1" fmla="*/ 605125 w 10490869"/>
              <a:gd name="connsiteY1" fmla="*/ 803730 h 6106541"/>
              <a:gd name="connsiteX2" fmla="*/ 5285106 w 10490869"/>
              <a:gd name="connsiteY2" fmla="*/ 1625 h 6106541"/>
              <a:gd name="connsiteX3" fmla="*/ 9267863 w 10490869"/>
              <a:gd name="connsiteY3" fmla="*/ 675393 h 6106541"/>
              <a:gd name="connsiteX4" fmla="*/ 10334056 w 10490869"/>
              <a:gd name="connsiteY4" fmla="*/ 3044700 h 6106541"/>
              <a:gd name="connsiteX5" fmla="*/ 5285106 w 10490869"/>
              <a:gd name="connsiteY5" fmla="*/ 6087775 h 6106541"/>
              <a:gd name="connsiteX6" fmla="*/ 444704 w 10490869"/>
              <a:gd name="connsiteY6" fmla="*/ 4268825 h 6106541"/>
              <a:gd name="connsiteX7" fmla="*/ 236156 w 10490869"/>
              <a:gd name="connsiteY7" fmla="*/ 3044700 h 6106541"/>
              <a:gd name="connsiteX0" fmla="*/ 236156 w 10426146"/>
              <a:gd name="connsiteY0" fmla="*/ 3044700 h 6334057"/>
              <a:gd name="connsiteX1" fmla="*/ 605125 w 10426146"/>
              <a:gd name="connsiteY1" fmla="*/ 803730 h 6334057"/>
              <a:gd name="connsiteX2" fmla="*/ 5285106 w 10426146"/>
              <a:gd name="connsiteY2" fmla="*/ 1625 h 6334057"/>
              <a:gd name="connsiteX3" fmla="*/ 9267863 w 10426146"/>
              <a:gd name="connsiteY3" fmla="*/ 675393 h 6334057"/>
              <a:gd name="connsiteX4" fmla="*/ 10334056 w 10426146"/>
              <a:gd name="connsiteY4" fmla="*/ 3044700 h 6334057"/>
              <a:gd name="connsiteX5" fmla="*/ 8209083 w 10426146"/>
              <a:gd name="connsiteY5" fmla="*/ 5985330 h 6334057"/>
              <a:gd name="connsiteX6" fmla="*/ 5285106 w 10426146"/>
              <a:gd name="connsiteY6" fmla="*/ 6087775 h 6334057"/>
              <a:gd name="connsiteX7" fmla="*/ 444704 w 10426146"/>
              <a:gd name="connsiteY7" fmla="*/ 4268825 h 6334057"/>
              <a:gd name="connsiteX8" fmla="*/ 236156 w 10426146"/>
              <a:gd name="connsiteY8" fmla="*/ 3044700 h 6334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26146" h="6334057">
                <a:moveTo>
                  <a:pt x="236156" y="3044700"/>
                </a:moveTo>
                <a:cubicBezTo>
                  <a:pt x="262893" y="2467184"/>
                  <a:pt x="-236367" y="1310909"/>
                  <a:pt x="605125" y="803730"/>
                </a:cubicBezTo>
                <a:cubicBezTo>
                  <a:pt x="1446617" y="296551"/>
                  <a:pt x="3841316" y="23015"/>
                  <a:pt x="5285106" y="1625"/>
                </a:cubicBezTo>
                <a:cubicBezTo>
                  <a:pt x="6728896" y="-19764"/>
                  <a:pt x="8426371" y="168214"/>
                  <a:pt x="9267863" y="675393"/>
                </a:cubicBezTo>
                <a:cubicBezTo>
                  <a:pt x="10109355" y="1182572"/>
                  <a:pt x="10652225" y="2274679"/>
                  <a:pt x="10334056" y="3044700"/>
                </a:cubicBezTo>
                <a:cubicBezTo>
                  <a:pt x="10015887" y="3814721"/>
                  <a:pt x="9050575" y="5478151"/>
                  <a:pt x="8209083" y="5985330"/>
                </a:cubicBezTo>
                <a:cubicBezTo>
                  <a:pt x="7367591" y="6492509"/>
                  <a:pt x="6579169" y="6373859"/>
                  <a:pt x="5285106" y="6087775"/>
                </a:cubicBezTo>
                <a:cubicBezTo>
                  <a:pt x="3991043" y="5801691"/>
                  <a:pt x="1286196" y="4776004"/>
                  <a:pt x="444704" y="4268825"/>
                </a:cubicBezTo>
                <a:cubicBezTo>
                  <a:pt x="-396788" y="3761646"/>
                  <a:pt x="209419" y="3622216"/>
                  <a:pt x="236156" y="3044700"/>
                </a:cubicBezTo>
                <a:close/>
              </a:path>
            </a:pathLst>
          </a:custGeom>
          <a:solidFill>
            <a:schemeClr val="bg1"/>
          </a:solidFill>
          <a:ln w="177800">
            <a:solidFill>
              <a:srgbClr val="F2A3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179" y="3695700"/>
            <a:ext cx="7350299" cy="3115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F62EBB-2BDB-5D2D-E6A0-51D02313F747}"/>
              </a:ext>
            </a:extLst>
          </p:cNvPr>
          <p:cNvSpPr txBox="1"/>
          <p:nvPr/>
        </p:nvSpPr>
        <p:spPr>
          <a:xfrm>
            <a:off x="1348324" y="609741"/>
            <a:ext cx="52556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7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7000" b="1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371A5C1A-E287-D8E8-E5C0-110DA8CADBC0}"/>
                  </a:ext>
                </a:extLst>
              </p:cNvPr>
              <p:cNvSpPr txBox="1"/>
              <p:nvPr/>
            </p:nvSpPr>
            <p:spPr>
              <a:xfrm>
                <a:off x="-529599" y="2134517"/>
                <a:ext cx="6096000" cy="1682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5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5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  <m:r>
                            <a:rPr lang="en-US" sz="55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55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5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55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  <m:r>
                            <a:rPr lang="en-US" sz="55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55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5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55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55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𝟏𝟑</m:t>
                          </m:r>
                          <m:r>
                            <a:rPr lang="en-US" sz="55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55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5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55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  <m:r>
                            <a:rPr lang="en-US" sz="55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55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5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55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𝟐𝟏</m:t>
                          </m:r>
                        </m:den>
                      </m:f>
                    </m:oMath>
                  </m:oMathPara>
                </a14:m>
                <a:endParaRPr lang="en-US" sz="5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1A5C1A-E287-D8E8-E5C0-110DA8CADB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29599" y="2134517"/>
                <a:ext cx="6096000" cy="16823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0ADE61E6-2D9C-737E-2CFE-DDF5F98DCF8D}"/>
                  </a:ext>
                </a:extLst>
              </p:cNvPr>
              <p:cNvSpPr txBox="1"/>
              <p:nvPr/>
            </p:nvSpPr>
            <p:spPr>
              <a:xfrm>
                <a:off x="4623265" y="2037544"/>
                <a:ext cx="4429125" cy="17771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7600" b="1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6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6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76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lang="en-US" sz="7600" b="1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6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6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76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76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ADE61E6-2D9C-737E-2CFE-DDF5F98DC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3265" y="2037544"/>
                <a:ext cx="4429125" cy="1777153"/>
              </a:xfrm>
              <a:prstGeom prst="rect">
                <a:avLst/>
              </a:prstGeom>
              <a:blipFill>
                <a:blip r:embed="rId8"/>
                <a:stretch>
                  <a:fillRect l="-11004" b="-1404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88345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3"/>
          <p:cNvSpPr/>
          <p:nvPr/>
        </p:nvSpPr>
        <p:spPr>
          <a:xfrm>
            <a:off x="0" y="46484"/>
            <a:ext cx="8168929" cy="6106057"/>
          </a:xfrm>
          <a:custGeom>
            <a:avLst/>
            <a:gdLst>
              <a:gd name="connsiteX0" fmla="*/ 0 w 10097900"/>
              <a:gd name="connsiteY0" fmla="*/ 3043075 h 6086150"/>
              <a:gd name="connsiteX1" fmla="*/ 5048950 w 10097900"/>
              <a:gd name="connsiteY1" fmla="*/ 0 h 6086150"/>
              <a:gd name="connsiteX2" fmla="*/ 10097900 w 10097900"/>
              <a:gd name="connsiteY2" fmla="*/ 3043075 h 6086150"/>
              <a:gd name="connsiteX3" fmla="*/ 5048950 w 10097900"/>
              <a:gd name="connsiteY3" fmla="*/ 6086150 h 6086150"/>
              <a:gd name="connsiteX4" fmla="*/ 0 w 10097900"/>
              <a:gd name="connsiteY4" fmla="*/ 3043075 h 6086150"/>
              <a:gd name="connsiteX0" fmla="*/ 449433 w 10547333"/>
              <a:gd name="connsiteY0" fmla="*/ 3151789 h 6194864"/>
              <a:gd name="connsiteX1" fmla="*/ 818402 w 10547333"/>
              <a:gd name="connsiteY1" fmla="*/ 910819 h 6194864"/>
              <a:gd name="connsiteX2" fmla="*/ 5498383 w 10547333"/>
              <a:gd name="connsiteY2" fmla="*/ 108714 h 6194864"/>
              <a:gd name="connsiteX3" fmla="*/ 10547333 w 10547333"/>
              <a:gd name="connsiteY3" fmla="*/ 3151789 h 6194864"/>
              <a:gd name="connsiteX4" fmla="*/ 5498383 w 10547333"/>
              <a:gd name="connsiteY4" fmla="*/ 6194864 h 6194864"/>
              <a:gd name="connsiteX5" fmla="*/ 449433 w 10547333"/>
              <a:gd name="connsiteY5" fmla="*/ 3151789 h 6194864"/>
              <a:gd name="connsiteX0" fmla="*/ 449433 w 10704146"/>
              <a:gd name="connsiteY0" fmla="*/ 3044700 h 6087775"/>
              <a:gd name="connsiteX1" fmla="*/ 818402 w 10704146"/>
              <a:gd name="connsiteY1" fmla="*/ 803730 h 6087775"/>
              <a:gd name="connsiteX2" fmla="*/ 5498383 w 10704146"/>
              <a:gd name="connsiteY2" fmla="*/ 1625 h 6087775"/>
              <a:gd name="connsiteX3" fmla="*/ 9481140 w 10704146"/>
              <a:gd name="connsiteY3" fmla="*/ 675393 h 6087775"/>
              <a:gd name="connsiteX4" fmla="*/ 10547333 w 10704146"/>
              <a:gd name="connsiteY4" fmla="*/ 3044700 h 6087775"/>
              <a:gd name="connsiteX5" fmla="*/ 5498383 w 10704146"/>
              <a:gd name="connsiteY5" fmla="*/ 6087775 h 6087775"/>
              <a:gd name="connsiteX6" fmla="*/ 449433 w 10704146"/>
              <a:gd name="connsiteY6" fmla="*/ 3044700 h 6087775"/>
              <a:gd name="connsiteX0" fmla="*/ 236156 w 10490869"/>
              <a:gd name="connsiteY0" fmla="*/ 3044700 h 6106541"/>
              <a:gd name="connsiteX1" fmla="*/ 605125 w 10490869"/>
              <a:gd name="connsiteY1" fmla="*/ 803730 h 6106541"/>
              <a:gd name="connsiteX2" fmla="*/ 5285106 w 10490869"/>
              <a:gd name="connsiteY2" fmla="*/ 1625 h 6106541"/>
              <a:gd name="connsiteX3" fmla="*/ 9267863 w 10490869"/>
              <a:gd name="connsiteY3" fmla="*/ 675393 h 6106541"/>
              <a:gd name="connsiteX4" fmla="*/ 10334056 w 10490869"/>
              <a:gd name="connsiteY4" fmla="*/ 3044700 h 6106541"/>
              <a:gd name="connsiteX5" fmla="*/ 5285106 w 10490869"/>
              <a:gd name="connsiteY5" fmla="*/ 6087775 h 6106541"/>
              <a:gd name="connsiteX6" fmla="*/ 444704 w 10490869"/>
              <a:gd name="connsiteY6" fmla="*/ 4268825 h 6106541"/>
              <a:gd name="connsiteX7" fmla="*/ 236156 w 10490869"/>
              <a:gd name="connsiteY7" fmla="*/ 3044700 h 6106541"/>
              <a:gd name="connsiteX0" fmla="*/ 236156 w 10426146"/>
              <a:gd name="connsiteY0" fmla="*/ 3044700 h 6334057"/>
              <a:gd name="connsiteX1" fmla="*/ 605125 w 10426146"/>
              <a:gd name="connsiteY1" fmla="*/ 803730 h 6334057"/>
              <a:gd name="connsiteX2" fmla="*/ 5285106 w 10426146"/>
              <a:gd name="connsiteY2" fmla="*/ 1625 h 6334057"/>
              <a:gd name="connsiteX3" fmla="*/ 9267863 w 10426146"/>
              <a:gd name="connsiteY3" fmla="*/ 675393 h 6334057"/>
              <a:gd name="connsiteX4" fmla="*/ 10334056 w 10426146"/>
              <a:gd name="connsiteY4" fmla="*/ 3044700 h 6334057"/>
              <a:gd name="connsiteX5" fmla="*/ 8209083 w 10426146"/>
              <a:gd name="connsiteY5" fmla="*/ 5985330 h 6334057"/>
              <a:gd name="connsiteX6" fmla="*/ 5285106 w 10426146"/>
              <a:gd name="connsiteY6" fmla="*/ 6087775 h 6334057"/>
              <a:gd name="connsiteX7" fmla="*/ 444704 w 10426146"/>
              <a:gd name="connsiteY7" fmla="*/ 4268825 h 6334057"/>
              <a:gd name="connsiteX8" fmla="*/ 236156 w 10426146"/>
              <a:gd name="connsiteY8" fmla="*/ 3044700 h 6334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26146" h="6334057">
                <a:moveTo>
                  <a:pt x="236156" y="3044700"/>
                </a:moveTo>
                <a:cubicBezTo>
                  <a:pt x="262893" y="2467184"/>
                  <a:pt x="-236367" y="1310909"/>
                  <a:pt x="605125" y="803730"/>
                </a:cubicBezTo>
                <a:cubicBezTo>
                  <a:pt x="1446617" y="296551"/>
                  <a:pt x="3841316" y="23015"/>
                  <a:pt x="5285106" y="1625"/>
                </a:cubicBezTo>
                <a:cubicBezTo>
                  <a:pt x="6728896" y="-19764"/>
                  <a:pt x="8426371" y="168214"/>
                  <a:pt x="9267863" y="675393"/>
                </a:cubicBezTo>
                <a:cubicBezTo>
                  <a:pt x="10109355" y="1182572"/>
                  <a:pt x="10652225" y="2274679"/>
                  <a:pt x="10334056" y="3044700"/>
                </a:cubicBezTo>
                <a:cubicBezTo>
                  <a:pt x="10015887" y="3814721"/>
                  <a:pt x="9050575" y="5478151"/>
                  <a:pt x="8209083" y="5985330"/>
                </a:cubicBezTo>
                <a:cubicBezTo>
                  <a:pt x="7367591" y="6492509"/>
                  <a:pt x="6579169" y="6373859"/>
                  <a:pt x="5285106" y="6087775"/>
                </a:cubicBezTo>
                <a:cubicBezTo>
                  <a:pt x="3991043" y="5801691"/>
                  <a:pt x="1286196" y="4776004"/>
                  <a:pt x="444704" y="4268825"/>
                </a:cubicBezTo>
                <a:cubicBezTo>
                  <a:pt x="-396788" y="3761646"/>
                  <a:pt x="209419" y="3622216"/>
                  <a:pt x="236156" y="3044700"/>
                </a:cubicBezTo>
                <a:close/>
              </a:path>
            </a:pathLst>
          </a:custGeom>
          <a:solidFill>
            <a:schemeClr val="bg1"/>
          </a:solidFill>
          <a:ln w="177800">
            <a:solidFill>
              <a:srgbClr val="F2A3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389107" y="1322936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448" y="4007183"/>
            <a:ext cx="6706077" cy="2842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E256418-C119-166A-6ADD-73654BD6BD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259" y="20596"/>
            <a:ext cx="8076410" cy="36920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C2A4150-5DCD-C94A-5900-065537A11789}"/>
              </a:ext>
            </a:extLst>
          </p:cNvPr>
          <p:cNvSpPr txBox="1"/>
          <p:nvPr/>
        </p:nvSpPr>
        <p:spPr>
          <a:xfrm>
            <a:off x="215274" y="2611950"/>
            <a:ext cx="680154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 tục</a:t>
            </a:r>
          </a:p>
          <a:p>
            <a:pPr algn="ctr"/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hoàn thành bài tập.</a:t>
            </a:r>
            <a:endParaRPr lang="en-SG" sz="5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685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-3861110" y="4091621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08872A4-CF3C-A10B-71FA-CEC36E74E5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66657" y="146954"/>
            <a:ext cx="2816596" cy="17009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CD38045-C4F1-A9D0-618D-480B3D1D8B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346611" y="707342"/>
            <a:ext cx="26809570" cy="40265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03F7832-165A-D4C2-4E93-74DDC81F5C1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93" y="2477582"/>
            <a:ext cx="9200074" cy="4815256"/>
          </a:xfrm>
          <a:prstGeom prst="rect">
            <a:avLst/>
          </a:prstGeom>
        </p:spPr>
      </p:pic>
      <p:pic>
        <p:nvPicPr>
          <p:cNvPr id="24" name="Picture 23" descr="A green and white logo&#10;&#10;Description automatically generated">
            <a:extLst>
              <a:ext uri="{FF2B5EF4-FFF2-40B4-BE49-F238E27FC236}">
                <a16:creationId xmlns="" xmlns:a16="http://schemas.microsoft.com/office/drawing/2014/main" id="{7F40725F-DCBB-1201-DB89-49F5443611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56" y="-199478"/>
            <a:ext cx="1690545" cy="12882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0CAC4E07-B232-88D7-8E4B-CFDAA254A65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52093" y="3418432"/>
            <a:ext cx="4826180" cy="143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39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607" y="761836"/>
            <a:ext cx="8932985" cy="3892062"/>
          </a:xfrm>
          <a:prstGeom prst="roundRect">
            <a:avLst/>
          </a:prstGeom>
          <a:solidFill>
            <a:srgbClr val="FFFF0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6288" y1="56138" x2="38089" y2="60138"/>
                        <a14:foregroundMark x1="64681" y1="57793" x2="62604" y2="60828"/>
                        <a14:foregroundMark x1="61773" y1="56414" x2="69945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541639" y="1639531"/>
            <a:ext cx="5362756" cy="5385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559" b="87224" l="31859" r="38937"/>
                    </a14:imgEffect>
                  </a14:imgLayer>
                </a14:imgProps>
              </a:ext>
            </a:extLst>
          </a:blip>
          <a:srcRect l="30986" t="58667" r="60169" b="12255"/>
          <a:stretch/>
        </p:blipFill>
        <p:spPr>
          <a:xfrm>
            <a:off x="4924865" y="-774140"/>
            <a:ext cx="1460695" cy="3482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702" b="48202" l="33009" r="43019"/>
                    </a14:imgEffect>
                  </a14:imgLayer>
                </a14:imgProps>
              </a:ext>
            </a:extLst>
          </a:blip>
          <a:srcRect l="31877" t="11653" r="56756" b="47718"/>
          <a:stretch/>
        </p:blipFill>
        <p:spPr>
          <a:xfrm flipH="1">
            <a:off x="10869169" y="-314668"/>
            <a:ext cx="1426000" cy="36959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701" b="46460" l="44153" r="52640"/>
                    </a14:imgEffect>
                  </a14:imgLayer>
                </a14:imgProps>
              </a:ext>
            </a:extLst>
          </a:blip>
          <a:srcRect l="44102" t="22181" r="47395" b="51353"/>
          <a:stretch/>
        </p:blipFill>
        <p:spPr>
          <a:xfrm>
            <a:off x="7820951" y="-399932"/>
            <a:ext cx="1492525" cy="3368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593" y="1427091"/>
            <a:ext cx="8884999" cy="28338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98" b="86548" l="30775" r="67301"/>
                    </a14:imgEffect>
                  </a14:imgLayer>
                </a14:imgProps>
              </a:ext>
            </a:extLst>
          </a:blip>
          <a:srcRect l="54816" t="46779" r="32363" b="9033"/>
          <a:stretch/>
        </p:blipFill>
        <p:spPr>
          <a:xfrm>
            <a:off x="0" y="-399932"/>
            <a:ext cx="1632030" cy="407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1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6288" y1="56138" x2="38089" y2="60138"/>
                        <a14:foregroundMark x1="64681" y1="57793" x2="62604" y2="60828"/>
                        <a14:foregroundMark x1="61773" y1="56414" x2="69945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61872" y="1952597"/>
            <a:ext cx="5362756" cy="5385039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315506"/>
            <a:ext cx="1633870" cy="407857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8697" y="-940520"/>
            <a:ext cx="1463167" cy="3481118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7172" y="-432373"/>
            <a:ext cx="1493649" cy="33713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44" b="48356" l="4983" r="49667"/>
                    </a14:imgEffect>
                  </a14:imgLayer>
                </a14:imgProps>
              </a:ext>
            </a:extLst>
          </a:blip>
          <a:srcRect r="50023" b="51387"/>
          <a:stretch/>
        </p:blipFill>
        <p:spPr>
          <a:xfrm>
            <a:off x="3795018" y="4083782"/>
            <a:ext cx="2283273" cy="16657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44" b="48356" l="4983" r="49667"/>
                    </a14:imgEffect>
                  </a14:imgLayer>
                </a14:imgProps>
              </a:ext>
            </a:extLst>
          </a:blip>
          <a:srcRect r="50023" b="51387"/>
          <a:stretch/>
        </p:blipFill>
        <p:spPr>
          <a:xfrm>
            <a:off x="5026564" y="3987917"/>
            <a:ext cx="2283273" cy="16657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44" b="48356" l="4983" r="49667"/>
                    </a14:imgEffect>
                  </a14:imgLayer>
                </a14:imgProps>
              </a:ext>
            </a:extLst>
          </a:blip>
          <a:srcRect r="50023" b="51387"/>
          <a:stretch/>
        </p:blipFill>
        <p:spPr>
          <a:xfrm>
            <a:off x="4688506" y="4217223"/>
            <a:ext cx="2283273" cy="16657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138" b="53792" l="29327" r="52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65" t="19110" r="47281" b="45353"/>
          <a:stretch/>
        </p:blipFill>
        <p:spPr>
          <a:xfrm>
            <a:off x="4032767" y="3847553"/>
            <a:ext cx="3484844" cy="3187713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="" xmlns:a16="http://schemas.microsoft.com/office/drawing/2014/main" id="{63C30002-71C1-6CD5-B6A3-04164ADDC810}"/>
              </a:ext>
            </a:extLst>
          </p:cNvPr>
          <p:cNvSpPr txBox="1"/>
          <p:nvPr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B2A106F6-F30E-A1B9-8BCA-9B0A38CA324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B752A854-DBBD-CBE6-77B3-5F3E1B2E7EC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EA847F48-CF4C-00C5-BE81-3104F5EAF51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0DAA99F-D258-1C70-E6B8-CF30A693067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F4128C26-F5E6-45DB-0F5B-B37ACBAD9D4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C15B3245-6B01-3033-9DD2-CA41CA4A1E3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54DF3213-E518-7D18-41A5-C81A9CF3FDC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D8AB3F6D-2CFF-13AB-C97C-2AACE5994BB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4"/>
            <a:ext cx="1706580" cy="1808962"/>
          </a:xfrm>
          <a:prstGeom prst="rect">
            <a:avLst/>
          </a:prstGeom>
        </p:spPr>
      </p:pic>
      <p:pic>
        <p:nvPicPr>
          <p:cNvPr id="13" name="Hình ảnh 32">
            <a:extLst>
              <a:ext uri="{FF2B5EF4-FFF2-40B4-BE49-F238E27FC236}">
                <a16:creationId xmlns="" xmlns:a16="http://schemas.microsoft.com/office/drawing/2014/main" id="{DA5C242A-9383-5735-6E3D-2DB1456D9A2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44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0.40442 0.4932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0164 0.541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-0.22708 0.5937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 l="-2000" t="-19000" r="-13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40" b="65540" l="2507" r="24920">
                        <a14:foregroundMark x1="14107" y1="33780" x2="16533" y2="36700"/>
                        <a14:foregroundMark x1="19093" y1="32120" x2="19947" y2="33580"/>
                        <a14:foregroundMark x1="18720" y1="48000" x2="21653" y2="49840"/>
                        <a14:foregroundMark x1="22627" y1="21900" x2="22627" y2="21900"/>
                        <a14:foregroundMark x1="14107" y1="43820" x2="14107" y2="43820"/>
                        <a14:foregroundMark x1="10213" y1="29200" x2="10213" y2="29200"/>
                        <a14:foregroundMark x1="9840" y1="13320" x2="9840" y2="13320"/>
                      </a14:backgroundRemoval>
                    </a14:imgEffect>
                  </a14:imgLayer>
                </a14:imgProps>
              </a:ext>
            </a:extLst>
          </a:blip>
          <a:srcRect r="74824" b="34285"/>
          <a:stretch/>
        </p:blipFill>
        <p:spPr>
          <a:xfrm flipH="1">
            <a:off x="8984307" y="-192504"/>
            <a:ext cx="4125328" cy="7178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51" b="95198" l="3175" r="31989"/>
                    </a14:imgEffect>
                  </a14:imgLayer>
                </a14:imgProps>
              </a:ext>
            </a:extLst>
          </a:blip>
          <a:srcRect r="68105"/>
          <a:stretch/>
        </p:blipFill>
        <p:spPr>
          <a:xfrm>
            <a:off x="-619036" y="-760935"/>
            <a:ext cx="3664439" cy="83352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198" b="86548" l="30775" r="67301"/>
                    </a14:imgEffect>
                  </a14:imgLayer>
                </a14:imgProps>
              </a:ext>
            </a:extLst>
          </a:blip>
          <a:srcRect l="26209" t="46779" r="28133" b="9033"/>
          <a:stretch/>
        </p:blipFill>
        <p:spPr>
          <a:xfrm>
            <a:off x="6455728" y="-760935"/>
            <a:ext cx="6368523" cy="3421617"/>
          </a:xfrm>
          <a:prstGeom prst="rect">
            <a:avLst/>
          </a:prstGeom>
        </p:spPr>
      </p:pic>
      <p:grpSp>
        <p:nvGrpSpPr>
          <p:cNvPr id="15" name="组合 40">
            <a:extLst>
              <a:ext uri="{FF2B5EF4-FFF2-40B4-BE49-F238E27FC236}">
                <a16:creationId xmlns="" xmlns:a16="http://schemas.microsoft.com/office/drawing/2014/main" id="{F7667325-6DB5-3BF2-11EC-3FC2196096F1}"/>
              </a:ext>
            </a:extLst>
          </p:cNvPr>
          <p:cNvGrpSpPr/>
          <p:nvPr/>
        </p:nvGrpSpPr>
        <p:grpSpPr>
          <a:xfrm>
            <a:off x="1553387" y="556413"/>
            <a:ext cx="9085227" cy="1787650"/>
            <a:chOff x="1902979" y="4328004"/>
            <a:chExt cx="4058523" cy="534677"/>
          </a:xfrm>
        </p:grpSpPr>
        <p:sp>
          <p:nvSpPr>
            <p:cNvPr id="16" name="矩形: 圆角 41">
              <a:extLst>
                <a:ext uri="{FF2B5EF4-FFF2-40B4-BE49-F238E27FC236}">
                  <a16:creationId xmlns="" xmlns:a16="http://schemas.microsoft.com/office/drawing/2014/main" id="{17A3AFF8-C8B9-8575-0ABF-22E7FC0E63CD}"/>
                </a:ext>
              </a:extLst>
            </p:cNvPr>
            <p:cNvSpPr/>
            <p:nvPr/>
          </p:nvSpPr>
          <p:spPr>
            <a:xfrm>
              <a:off x="1966722" y="4357072"/>
              <a:ext cx="3994780" cy="505609"/>
            </a:xfrm>
            <a:prstGeom prst="roundRect">
              <a:avLst>
                <a:gd name="adj" fmla="val 46809"/>
              </a:avLst>
            </a:prstGeom>
            <a:solidFill>
              <a:srgbClr val="41409E"/>
            </a:solidFill>
            <a:ln w="285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: 圆角 42">
              <a:extLst>
                <a:ext uri="{FF2B5EF4-FFF2-40B4-BE49-F238E27FC236}">
                  <a16:creationId xmlns="" xmlns:a16="http://schemas.microsoft.com/office/drawing/2014/main" id="{4F2DC190-46EB-9592-80AB-E25D90A30DE0}"/>
                </a:ext>
              </a:extLst>
            </p:cNvPr>
            <p:cNvSpPr/>
            <p:nvPr/>
          </p:nvSpPr>
          <p:spPr>
            <a:xfrm>
              <a:off x="1902979" y="4328004"/>
              <a:ext cx="3994780" cy="505609"/>
            </a:xfrm>
            <a:prstGeom prst="roundRect">
              <a:avLst>
                <a:gd name="adj" fmla="val 46809"/>
              </a:avLst>
            </a:prstGeom>
            <a:solidFill>
              <a:srgbClr val="6A68CD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文本框 43">
              <a:extLst>
                <a:ext uri="{FF2B5EF4-FFF2-40B4-BE49-F238E27FC236}">
                  <a16:creationId xmlns="" xmlns:a16="http://schemas.microsoft.com/office/drawing/2014/main" id="{78B662A8-1CE1-C05C-FD6A-17BBC084261A}"/>
                </a:ext>
              </a:extLst>
            </p:cNvPr>
            <p:cNvSpPr txBox="1"/>
            <p:nvPr/>
          </p:nvSpPr>
          <p:spPr>
            <a:xfrm>
              <a:off x="2037033" y="4469318"/>
              <a:ext cx="3919729" cy="234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45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5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45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5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45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45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1?</a:t>
              </a:r>
              <a:endParaRPr kumimoji="1" lang="zh-CN" altLang="en-US" sz="4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字魂152号-机甲超级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-34" y="2412687"/>
            <a:ext cx="5824090" cy="2169619"/>
            <a:chOff x="181668" y="2398445"/>
            <a:chExt cx="5824090" cy="2169619"/>
          </a:xfrm>
        </p:grpSpPr>
        <p:grpSp>
          <p:nvGrpSpPr>
            <p:cNvPr id="46" name="Group 45"/>
            <p:cNvGrpSpPr/>
            <p:nvPr/>
          </p:nvGrpSpPr>
          <p:grpSpPr>
            <a:xfrm>
              <a:off x="181668" y="2398445"/>
              <a:ext cx="5824090" cy="2169619"/>
              <a:chOff x="181668" y="2398445"/>
              <a:chExt cx="5824090" cy="2169619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819637" y="3073308"/>
                <a:ext cx="5186121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1668" y="2398445"/>
                <a:ext cx="1371719" cy="160338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877781" y="3231804"/>
                  <a:ext cx="2834609" cy="12488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22</m:t>
                            </m:r>
                          </m:num>
                          <m:den>
                            <m:r>
                              <a:rPr lang="vi-VN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33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7781" y="3231804"/>
                  <a:ext cx="2834609" cy="124880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9" name="Group 58"/>
          <p:cNvGrpSpPr/>
          <p:nvPr/>
        </p:nvGrpSpPr>
        <p:grpSpPr>
          <a:xfrm>
            <a:off x="6025749" y="2523642"/>
            <a:ext cx="5918912" cy="2114601"/>
            <a:chOff x="6403976" y="2447451"/>
            <a:chExt cx="5918912" cy="2114601"/>
          </a:xfrm>
        </p:grpSpPr>
        <p:grpSp>
          <p:nvGrpSpPr>
            <p:cNvPr id="50" name="Group 49"/>
            <p:cNvGrpSpPr/>
            <p:nvPr/>
          </p:nvGrpSpPr>
          <p:grpSpPr>
            <a:xfrm>
              <a:off x="6403976" y="2447451"/>
              <a:ext cx="5918912" cy="2114601"/>
              <a:chOff x="6403976" y="2447451"/>
              <a:chExt cx="5918912" cy="2114601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7156269" y="3067296"/>
                <a:ext cx="5166619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03976" y="2447451"/>
                <a:ext cx="1420491" cy="160338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8225337" y="3152922"/>
                  <a:ext cx="2834609" cy="12488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14</m:t>
                            </m:r>
                          </m:num>
                          <m:den>
                            <m:r>
                              <a:rPr lang="vi-VN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11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5337" y="3152922"/>
                  <a:ext cx="2834609" cy="124880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61300" y="4467579"/>
            <a:ext cx="5783224" cy="2180947"/>
            <a:chOff x="222534" y="4438185"/>
            <a:chExt cx="5783224" cy="2180947"/>
          </a:xfrm>
        </p:grpSpPr>
        <p:grpSp>
          <p:nvGrpSpPr>
            <p:cNvPr id="48" name="Group 47"/>
            <p:cNvGrpSpPr/>
            <p:nvPr/>
          </p:nvGrpSpPr>
          <p:grpSpPr>
            <a:xfrm>
              <a:off x="222534" y="4438185"/>
              <a:ext cx="5783224" cy="2180947"/>
              <a:chOff x="222534" y="4438185"/>
              <a:chExt cx="5783224" cy="2180947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19638" y="5124376"/>
                <a:ext cx="5186120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2534" y="4438185"/>
                <a:ext cx="1371719" cy="1609483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1995393" y="5193415"/>
                  <a:ext cx="2834609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52</m:t>
                            </m:r>
                          </m:num>
                          <m:den>
                            <m:r>
                              <a:rPr lang="vi-VN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</m:t>
                            </m:r>
                            <m:r>
                              <a:rPr lang="en-US" sz="400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5393" y="5193415"/>
                  <a:ext cx="2834609" cy="125906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/>
          <p:cNvGrpSpPr/>
          <p:nvPr/>
        </p:nvGrpSpPr>
        <p:grpSpPr>
          <a:xfrm>
            <a:off x="5829125" y="4462744"/>
            <a:ext cx="6107950" cy="2041364"/>
            <a:chOff x="6311074" y="4457452"/>
            <a:chExt cx="6107950" cy="2041364"/>
          </a:xfrm>
        </p:grpSpPr>
        <p:grpSp>
          <p:nvGrpSpPr>
            <p:cNvPr id="52" name="Group 51"/>
            <p:cNvGrpSpPr/>
            <p:nvPr/>
          </p:nvGrpSpPr>
          <p:grpSpPr>
            <a:xfrm>
              <a:off x="6311074" y="4457452"/>
              <a:ext cx="6107950" cy="2041364"/>
              <a:chOff x="6311074" y="4457452"/>
              <a:chExt cx="6107950" cy="2041364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7232904" y="5004060"/>
                <a:ext cx="5186120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11074" y="4457452"/>
                <a:ext cx="1536325" cy="160338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8532738" y="5250013"/>
                  <a:ext cx="2834609" cy="12488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41</m:t>
                            </m:r>
                          </m:num>
                          <m:den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39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2738" y="5250013"/>
                  <a:ext cx="2834609" cy="1248803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4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39974" y="424976"/>
            <a:ext cx="487363" cy="487363"/>
          </a:xfrm>
          <a:prstGeom prst="rect">
            <a:avLst/>
          </a:prstGeom>
        </p:spPr>
      </p:pic>
      <p:pic>
        <p:nvPicPr>
          <p:cNvPr id="65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23673" y="1078481"/>
            <a:ext cx="487363" cy="487363"/>
          </a:xfrm>
          <a:prstGeom prst="rect">
            <a:avLst/>
          </a:prstGeom>
        </p:spPr>
      </p:pic>
      <p:pic>
        <p:nvPicPr>
          <p:cNvPr id="66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20380" y="1704528"/>
            <a:ext cx="487363" cy="487363"/>
          </a:xfrm>
          <a:prstGeom prst="rect">
            <a:avLst/>
          </a:prstGeom>
        </p:spPr>
      </p:pic>
      <p:pic>
        <p:nvPicPr>
          <p:cNvPr id="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pic>
        <p:nvPicPr>
          <p:cNvPr id="36" name="Picture 35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20" y="-356592"/>
            <a:ext cx="1633870" cy="40785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FAC5498-3283-0498-568B-975E4304AC90}"/>
              </a:ext>
            </a:extLst>
          </p:cNvPr>
          <p:cNvSpPr txBox="1"/>
          <p:nvPr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4D05048B-37EE-4CBD-F3A4-2284316F36E4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75B06DCA-1CA9-4203-B539-7FDBA122E1B5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A4331D4D-EE83-5E86-A384-652580D1B62A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0AB1F36C-EB47-E6F9-933D-8CDCEB299FA3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B32012AE-EFD2-0603-D498-86F5AC2F47EE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="" xmlns:a16="http://schemas.microsoft.com/office/drawing/2014/main" id="{ED74955A-77C6-4CE6-DDFD-BA1844B5B73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E355223A-C2AC-5455-D6D1-9557E5B182C4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="" xmlns:a16="http://schemas.microsoft.com/office/drawing/2014/main" id="{3899F8D9-2F17-6521-CBD1-F4B82BB98FD2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4"/>
            <a:ext cx="1706580" cy="1808962"/>
          </a:xfrm>
          <a:prstGeom prst="rect">
            <a:avLst/>
          </a:prstGeom>
        </p:spPr>
      </p:pic>
      <p:pic>
        <p:nvPicPr>
          <p:cNvPr id="20" name="Hình ảnh 31">
            <a:extLst>
              <a:ext uri="{FF2B5EF4-FFF2-40B4-BE49-F238E27FC236}">
                <a16:creationId xmlns="" xmlns:a16="http://schemas.microsoft.com/office/drawing/2014/main" id="{E075642E-D9DC-BDDF-5848-298C5902A32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21" name="Hình ảnh 32">
            <a:extLst>
              <a:ext uri="{FF2B5EF4-FFF2-40B4-BE49-F238E27FC236}">
                <a16:creationId xmlns="" xmlns:a16="http://schemas.microsoft.com/office/drawing/2014/main" id="{52FCC5EB-8112-6752-B266-5C54DF9A03D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87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573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573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57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 l="-2000" t="-19000" r="-13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40" b="65540" l="2507" r="24920">
                        <a14:foregroundMark x1="14107" y1="33780" x2="16533" y2="36700"/>
                        <a14:foregroundMark x1="19093" y1="32120" x2="19947" y2="33580"/>
                        <a14:foregroundMark x1="18720" y1="48000" x2="21653" y2="49840"/>
                        <a14:foregroundMark x1="22627" y1="21900" x2="22627" y2="21900"/>
                        <a14:foregroundMark x1="14107" y1="43820" x2="14107" y2="43820"/>
                        <a14:foregroundMark x1="10213" y1="29200" x2="10213" y2="29200"/>
                        <a14:foregroundMark x1="9840" y1="13320" x2="9840" y2="13320"/>
                      </a14:backgroundRemoval>
                    </a14:imgEffect>
                  </a14:imgLayer>
                </a14:imgProps>
              </a:ext>
            </a:extLst>
          </a:blip>
          <a:srcRect r="74824" b="34285"/>
          <a:stretch/>
        </p:blipFill>
        <p:spPr>
          <a:xfrm flipH="1">
            <a:off x="8984307" y="-192504"/>
            <a:ext cx="4125328" cy="7178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51" b="95198" l="3175" r="31989"/>
                    </a14:imgEffect>
                  </a14:imgLayer>
                </a14:imgProps>
              </a:ext>
            </a:extLst>
          </a:blip>
          <a:srcRect r="68105"/>
          <a:stretch/>
        </p:blipFill>
        <p:spPr>
          <a:xfrm>
            <a:off x="-619036" y="-760935"/>
            <a:ext cx="3664439" cy="83352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198" b="86548" l="30775" r="67301"/>
                    </a14:imgEffect>
                  </a14:imgLayer>
                </a14:imgProps>
              </a:ext>
            </a:extLst>
          </a:blip>
          <a:srcRect l="26209" t="46779" r="28133" b="9033"/>
          <a:stretch/>
        </p:blipFill>
        <p:spPr>
          <a:xfrm>
            <a:off x="6455728" y="-760935"/>
            <a:ext cx="6368523" cy="3421617"/>
          </a:xfrm>
          <a:prstGeom prst="rect">
            <a:avLst/>
          </a:prstGeom>
        </p:spPr>
      </p:pic>
      <p:grpSp>
        <p:nvGrpSpPr>
          <p:cNvPr id="15" name="组合 40">
            <a:extLst>
              <a:ext uri="{FF2B5EF4-FFF2-40B4-BE49-F238E27FC236}">
                <a16:creationId xmlns="" xmlns:a16="http://schemas.microsoft.com/office/drawing/2014/main" id="{F7667325-6DB5-3BF2-11EC-3FC2196096F1}"/>
              </a:ext>
            </a:extLst>
          </p:cNvPr>
          <p:cNvGrpSpPr/>
          <p:nvPr/>
        </p:nvGrpSpPr>
        <p:grpSpPr>
          <a:xfrm>
            <a:off x="1553387" y="556413"/>
            <a:ext cx="9348293" cy="1787650"/>
            <a:chOff x="1902979" y="4328004"/>
            <a:chExt cx="4176039" cy="534677"/>
          </a:xfrm>
        </p:grpSpPr>
        <p:sp>
          <p:nvSpPr>
            <p:cNvPr id="16" name="矩形: 圆角 41">
              <a:extLst>
                <a:ext uri="{FF2B5EF4-FFF2-40B4-BE49-F238E27FC236}">
                  <a16:creationId xmlns="" xmlns:a16="http://schemas.microsoft.com/office/drawing/2014/main" id="{17A3AFF8-C8B9-8575-0ABF-22E7FC0E63CD}"/>
                </a:ext>
              </a:extLst>
            </p:cNvPr>
            <p:cNvSpPr/>
            <p:nvPr/>
          </p:nvSpPr>
          <p:spPr>
            <a:xfrm>
              <a:off x="1966722" y="4357072"/>
              <a:ext cx="3994780" cy="505609"/>
            </a:xfrm>
            <a:prstGeom prst="roundRect">
              <a:avLst>
                <a:gd name="adj" fmla="val 46809"/>
              </a:avLst>
            </a:prstGeom>
            <a:solidFill>
              <a:srgbClr val="41409E"/>
            </a:solidFill>
            <a:ln w="285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: 圆角 42">
              <a:extLst>
                <a:ext uri="{FF2B5EF4-FFF2-40B4-BE49-F238E27FC236}">
                  <a16:creationId xmlns="" xmlns:a16="http://schemas.microsoft.com/office/drawing/2014/main" id="{4F2DC190-46EB-9592-80AB-E25D90A30DE0}"/>
                </a:ext>
              </a:extLst>
            </p:cNvPr>
            <p:cNvSpPr/>
            <p:nvPr/>
          </p:nvSpPr>
          <p:spPr>
            <a:xfrm>
              <a:off x="1902979" y="4328004"/>
              <a:ext cx="4176039" cy="505609"/>
            </a:xfrm>
            <a:prstGeom prst="roundRect">
              <a:avLst>
                <a:gd name="adj" fmla="val 46809"/>
              </a:avLst>
            </a:prstGeom>
            <a:solidFill>
              <a:srgbClr val="6A68CD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43">
                  <a:extLst>
                    <a:ext uri="{FF2B5EF4-FFF2-40B4-BE49-F238E27FC236}">
                      <a16:creationId xmlns="" xmlns:a16="http://schemas.microsoft.com/office/drawing/2014/main" id="{78B662A8-1CE1-C05C-FD6A-17BBC084261A}"/>
                    </a:ext>
                  </a:extLst>
                </p:cNvPr>
                <p:cNvSpPr txBox="1"/>
                <p:nvPr/>
              </p:nvSpPr>
              <p:spPr>
                <a:xfrm>
                  <a:off x="1993608" y="4443773"/>
                  <a:ext cx="3994780" cy="295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4000" b="1" dirty="0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Phân </a:t>
                  </a:r>
                  <a:r>
                    <a:rPr lang="en-US" sz="4000" b="1" dirty="0" err="1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4000" b="1" dirty="0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nào</a:t>
                  </a:r>
                  <a:r>
                    <a:rPr lang="en-US" sz="4000" b="1" dirty="0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dưới</a:t>
                  </a:r>
                  <a:r>
                    <a:rPr lang="en-US" sz="4000" b="1" dirty="0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đây</a:t>
                  </a:r>
                  <a:r>
                    <a:rPr lang="en-US" sz="4000" b="1" dirty="0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bằng</a:t>
                  </a:r>
                  <a:r>
                    <a:rPr lang="en-US" sz="4000" b="1" dirty="0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phân</a:t>
                  </a:r>
                  <a:r>
                    <a:rPr lang="en-US" sz="4000" b="1" dirty="0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4000" b="1" dirty="0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kumimoji="1" lang="vi-VN" altLang="zh-CN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?</a:t>
                  </a:r>
                  <a:endParaRPr kumimoji="1" lang="zh-CN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152号-机甲超级黑" panose="00000500000000000000" pitchFamily="2" charset="-122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8" name="文本框 43">
                  <a:extLst>
                    <a:ext uri="{FF2B5EF4-FFF2-40B4-BE49-F238E27FC236}">
                      <a16:creationId xmlns:a16="http://schemas.microsoft.com/office/drawing/2014/main" id="{78B662A8-1CE1-C05C-FD6A-17BBC08426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3608" y="4443773"/>
                  <a:ext cx="3994780" cy="295591"/>
                </a:xfrm>
                <a:prstGeom prst="rect">
                  <a:avLst/>
                </a:prstGeom>
                <a:blipFill>
                  <a:blip r:embed="rId13"/>
                  <a:stretch>
                    <a:fillRect l="-2386" r="-5044" b="-11728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/>
          <p:cNvGrpSpPr/>
          <p:nvPr/>
        </p:nvGrpSpPr>
        <p:grpSpPr>
          <a:xfrm>
            <a:off x="-34" y="2412687"/>
            <a:ext cx="5824090" cy="2169619"/>
            <a:chOff x="181668" y="2398445"/>
            <a:chExt cx="5824090" cy="2169619"/>
          </a:xfrm>
        </p:grpSpPr>
        <p:grpSp>
          <p:nvGrpSpPr>
            <p:cNvPr id="46" name="Group 45"/>
            <p:cNvGrpSpPr/>
            <p:nvPr/>
          </p:nvGrpSpPr>
          <p:grpSpPr>
            <a:xfrm>
              <a:off x="181668" y="2398445"/>
              <a:ext cx="5824090" cy="2169619"/>
              <a:chOff x="181668" y="2398445"/>
              <a:chExt cx="5824090" cy="2169619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819637" y="3073308"/>
                <a:ext cx="5186121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1668" y="2398445"/>
                <a:ext cx="1371719" cy="160338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877781" y="3154418"/>
                  <a:ext cx="2834609" cy="1244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7781" y="3154418"/>
                  <a:ext cx="2834609" cy="1244828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9" name="Group 58"/>
          <p:cNvGrpSpPr/>
          <p:nvPr/>
        </p:nvGrpSpPr>
        <p:grpSpPr>
          <a:xfrm>
            <a:off x="6025749" y="2523642"/>
            <a:ext cx="5918912" cy="2114601"/>
            <a:chOff x="6403976" y="2447451"/>
            <a:chExt cx="5918912" cy="2114601"/>
          </a:xfrm>
        </p:grpSpPr>
        <p:grpSp>
          <p:nvGrpSpPr>
            <p:cNvPr id="50" name="Group 49"/>
            <p:cNvGrpSpPr/>
            <p:nvPr/>
          </p:nvGrpSpPr>
          <p:grpSpPr>
            <a:xfrm>
              <a:off x="6403976" y="2447451"/>
              <a:ext cx="5918912" cy="2114601"/>
              <a:chOff x="6403976" y="2447451"/>
              <a:chExt cx="5918912" cy="2114601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7156269" y="3067296"/>
                <a:ext cx="5166619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03976" y="2447451"/>
                <a:ext cx="1420491" cy="160338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8255004" y="3138189"/>
                  <a:ext cx="2834609" cy="1244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𝟏𝟒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5004" y="3138189"/>
                  <a:ext cx="2834609" cy="1244828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61300" y="4467579"/>
            <a:ext cx="5783224" cy="2180947"/>
            <a:chOff x="222534" y="4438185"/>
            <a:chExt cx="5783224" cy="2180947"/>
          </a:xfrm>
        </p:grpSpPr>
        <p:grpSp>
          <p:nvGrpSpPr>
            <p:cNvPr id="48" name="Group 47"/>
            <p:cNvGrpSpPr/>
            <p:nvPr/>
          </p:nvGrpSpPr>
          <p:grpSpPr>
            <a:xfrm>
              <a:off x="222534" y="4438185"/>
              <a:ext cx="5783224" cy="2180947"/>
              <a:chOff x="222534" y="4438185"/>
              <a:chExt cx="5783224" cy="2180947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19638" y="5124376"/>
                <a:ext cx="5186120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22534" y="4438185"/>
                <a:ext cx="1371719" cy="1609483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2766146" y="5220828"/>
                  <a:ext cx="2834609" cy="1211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4000" b="1" dirty="0">
                      <a:solidFill>
                        <a:schemeClr val="tx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𝟐𝟏</m:t>
                          </m:r>
                        </m:den>
                      </m:f>
                    </m:oMath>
                  </a14:m>
                  <a:endPara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6146" y="5220828"/>
                  <a:ext cx="2834609" cy="121148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/>
          <p:cNvGrpSpPr/>
          <p:nvPr/>
        </p:nvGrpSpPr>
        <p:grpSpPr>
          <a:xfrm>
            <a:off x="5829125" y="4462744"/>
            <a:ext cx="6115537" cy="2165510"/>
            <a:chOff x="6311074" y="4457452"/>
            <a:chExt cx="6115537" cy="2165510"/>
          </a:xfrm>
        </p:grpSpPr>
        <p:grpSp>
          <p:nvGrpSpPr>
            <p:cNvPr id="52" name="Group 51"/>
            <p:cNvGrpSpPr/>
            <p:nvPr/>
          </p:nvGrpSpPr>
          <p:grpSpPr>
            <a:xfrm>
              <a:off x="6311074" y="4457452"/>
              <a:ext cx="6115537" cy="2165510"/>
              <a:chOff x="6311074" y="4457452"/>
              <a:chExt cx="6115537" cy="2165510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7240491" y="5128206"/>
                <a:ext cx="5186120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311074" y="4457452"/>
                <a:ext cx="1536325" cy="160338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8425995" y="5244930"/>
                  <a:ext cx="2834609" cy="126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𝟐𝟓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5995" y="5244930"/>
                  <a:ext cx="2834609" cy="1261307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4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39974" y="424976"/>
            <a:ext cx="487363" cy="487363"/>
          </a:xfrm>
          <a:prstGeom prst="rect">
            <a:avLst/>
          </a:prstGeom>
        </p:spPr>
      </p:pic>
      <p:pic>
        <p:nvPicPr>
          <p:cNvPr id="65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23673" y="1078481"/>
            <a:ext cx="487363" cy="487363"/>
          </a:xfrm>
          <a:prstGeom prst="rect">
            <a:avLst/>
          </a:prstGeom>
        </p:spPr>
      </p:pic>
      <p:pic>
        <p:nvPicPr>
          <p:cNvPr id="66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20380" y="1704528"/>
            <a:ext cx="487363" cy="487363"/>
          </a:xfrm>
          <a:prstGeom prst="rect">
            <a:avLst/>
          </a:prstGeom>
        </p:spPr>
      </p:pic>
      <p:pic>
        <p:nvPicPr>
          <p:cNvPr id="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pic>
        <p:nvPicPr>
          <p:cNvPr id="36" name="Picture 35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153203" y="-1150974"/>
            <a:ext cx="1463167" cy="34811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ECE48FD-1235-5004-6D1E-8D6B35A6F42D}"/>
              </a:ext>
            </a:extLst>
          </p:cNvPr>
          <p:cNvSpPr txBox="1"/>
          <p:nvPr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A9C9C368-0EEE-9154-5D1D-6827650A3840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C8698435-3991-FCD9-D23C-4DE1F63E480F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0313933F-AB80-2859-59C4-73183575C74B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4F7EB359-2715-4337-51DE-0B196E07FE04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8665D6A2-96BA-D682-DF97-A4FC9CF438A9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="" xmlns:a16="http://schemas.microsoft.com/office/drawing/2014/main" id="{553B108A-6F57-4D8F-E788-18C125AE9D3E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1C6A938E-1735-C6DF-D0A0-3667FA1DDDF4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="" xmlns:a16="http://schemas.microsoft.com/office/drawing/2014/main" id="{7A4519B0-C5D4-E680-16B2-78310DF25532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4"/>
            <a:ext cx="1706580" cy="1808962"/>
          </a:xfrm>
          <a:prstGeom prst="rect">
            <a:avLst/>
          </a:prstGeom>
        </p:spPr>
      </p:pic>
      <p:pic>
        <p:nvPicPr>
          <p:cNvPr id="20" name="Hình ảnh 31">
            <a:extLst>
              <a:ext uri="{FF2B5EF4-FFF2-40B4-BE49-F238E27FC236}">
                <a16:creationId xmlns="" xmlns:a16="http://schemas.microsoft.com/office/drawing/2014/main" id="{F94EDF0A-C1D3-2C95-790E-04031F443EB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21" name="Hình ảnh 32">
            <a:extLst>
              <a:ext uri="{FF2B5EF4-FFF2-40B4-BE49-F238E27FC236}">
                <a16:creationId xmlns="" xmlns:a16="http://schemas.microsoft.com/office/drawing/2014/main" id="{E01E5E91-312E-049E-C206-B910933D8F1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0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573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573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57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 l="-2000" t="-19000" r="-13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40" b="65540" l="2507" r="24920">
                        <a14:foregroundMark x1="14107" y1="33780" x2="16533" y2="36700"/>
                        <a14:foregroundMark x1="19093" y1="32120" x2="19947" y2="33580"/>
                        <a14:foregroundMark x1="18720" y1="48000" x2="21653" y2="49840"/>
                        <a14:foregroundMark x1="22627" y1="21900" x2="22627" y2="21900"/>
                        <a14:foregroundMark x1="14107" y1="43820" x2="14107" y2="43820"/>
                        <a14:foregroundMark x1="10213" y1="29200" x2="10213" y2="29200"/>
                        <a14:foregroundMark x1="9840" y1="13320" x2="9840" y2="13320"/>
                      </a14:backgroundRemoval>
                    </a14:imgEffect>
                  </a14:imgLayer>
                </a14:imgProps>
              </a:ext>
            </a:extLst>
          </a:blip>
          <a:srcRect r="74824" b="34285"/>
          <a:stretch/>
        </p:blipFill>
        <p:spPr>
          <a:xfrm flipH="1">
            <a:off x="8984307" y="-192504"/>
            <a:ext cx="4125328" cy="7178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51" b="95198" l="3175" r="31989"/>
                    </a14:imgEffect>
                  </a14:imgLayer>
                </a14:imgProps>
              </a:ext>
            </a:extLst>
          </a:blip>
          <a:srcRect r="68105"/>
          <a:stretch/>
        </p:blipFill>
        <p:spPr>
          <a:xfrm>
            <a:off x="-619036" y="-760935"/>
            <a:ext cx="3664439" cy="83352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198" b="86548" l="30775" r="67301"/>
                    </a14:imgEffect>
                  </a14:imgLayer>
                </a14:imgProps>
              </a:ext>
            </a:extLst>
          </a:blip>
          <a:srcRect l="26209" t="46779" r="28133" b="9033"/>
          <a:stretch/>
        </p:blipFill>
        <p:spPr>
          <a:xfrm>
            <a:off x="6455728" y="-760935"/>
            <a:ext cx="6368523" cy="3421617"/>
          </a:xfrm>
          <a:prstGeom prst="rect">
            <a:avLst/>
          </a:prstGeom>
        </p:spPr>
      </p:pic>
      <p:grpSp>
        <p:nvGrpSpPr>
          <p:cNvPr id="15" name="组合 40">
            <a:extLst>
              <a:ext uri="{FF2B5EF4-FFF2-40B4-BE49-F238E27FC236}">
                <a16:creationId xmlns="" xmlns:a16="http://schemas.microsoft.com/office/drawing/2014/main" id="{F7667325-6DB5-3BF2-11EC-3FC2196096F1}"/>
              </a:ext>
            </a:extLst>
          </p:cNvPr>
          <p:cNvGrpSpPr/>
          <p:nvPr/>
        </p:nvGrpSpPr>
        <p:grpSpPr>
          <a:xfrm>
            <a:off x="1553387" y="556411"/>
            <a:ext cx="9085227" cy="2322383"/>
            <a:chOff x="1902979" y="4328004"/>
            <a:chExt cx="4058523" cy="694613"/>
          </a:xfrm>
        </p:grpSpPr>
        <p:sp>
          <p:nvSpPr>
            <p:cNvPr id="16" name="矩形: 圆角 41">
              <a:extLst>
                <a:ext uri="{FF2B5EF4-FFF2-40B4-BE49-F238E27FC236}">
                  <a16:creationId xmlns="" xmlns:a16="http://schemas.microsoft.com/office/drawing/2014/main" id="{17A3AFF8-C8B9-8575-0ABF-22E7FC0E63CD}"/>
                </a:ext>
              </a:extLst>
            </p:cNvPr>
            <p:cNvSpPr/>
            <p:nvPr/>
          </p:nvSpPr>
          <p:spPr>
            <a:xfrm>
              <a:off x="1966722" y="4357072"/>
              <a:ext cx="3994780" cy="505609"/>
            </a:xfrm>
            <a:prstGeom prst="roundRect">
              <a:avLst>
                <a:gd name="adj" fmla="val 46809"/>
              </a:avLst>
            </a:prstGeom>
            <a:solidFill>
              <a:srgbClr val="41409E"/>
            </a:solidFill>
            <a:ln w="285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: 圆角 42">
              <a:extLst>
                <a:ext uri="{FF2B5EF4-FFF2-40B4-BE49-F238E27FC236}">
                  <a16:creationId xmlns="" xmlns:a16="http://schemas.microsoft.com/office/drawing/2014/main" id="{4F2DC190-46EB-9592-80AB-E25D90A30DE0}"/>
                </a:ext>
              </a:extLst>
            </p:cNvPr>
            <p:cNvSpPr/>
            <p:nvPr/>
          </p:nvSpPr>
          <p:spPr>
            <a:xfrm>
              <a:off x="1902979" y="4328004"/>
              <a:ext cx="3994780" cy="505609"/>
            </a:xfrm>
            <a:prstGeom prst="roundRect">
              <a:avLst>
                <a:gd name="adj" fmla="val 46809"/>
              </a:avLst>
            </a:prstGeom>
            <a:solidFill>
              <a:srgbClr val="6A68CD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43">
                  <a:extLst>
                    <a:ext uri="{FF2B5EF4-FFF2-40B4-BE49-F238E27FC236}">
                      <a16:creationId xmlns="" xmlns:a16="http://schemas.microsoft.com/office/drawing/2014/main" id="{78B662A8-1CE1-C05C-FD6A-17BBC084261A}"/>
                    </a:ext>
                  </a:extLst>
                </p:cNvPr>
                <p:cNvSpPr txBox="1"/>
                <p:nvPr/>
              </p:nvSpPr>
              <p:spPr>
                <a:xfrm>
                  <a:off x="2331000" y="4379272"/>
                  <a:ext cx="3261342" cy="6433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4000" b="1" dirty="0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Phân </a:t>
                  </a:r>
                  <a:r>
                    <a:rPr lang="en-US" sz="4000" b="1" dirty="0" err="1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4000" b="1" dirty="0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nào</a:t>
                  </a:r>
                  <a:r>
                    <a:rPr lang="en-US" sz="4000" b="1" dirty="0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dưới</a:t>
                  </a:r>
                  <a:r>
                    <a:rPr lang="en-US" sz="4000" b="1" dirty="0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đây</a:t>
                  </a:r>
                  <a:r>
                    <a:rPr lang="en-US" sz="4000" b="1" dirty="0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lớn</a:t>
                  </a:r>
                  <a:r>
                    <a:rPr lang="en-US" sz="4000" b="1" dirty="0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hơn</a:t>
                  </a:r>
                  <a:r>
                    <a:rPr lang="en-US" sz="4000" b="1" dirty="0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phân</a:t>
                  </a:r>
                  <a:r>
                    <a:rPr lang="en-US" sz="4000" b="1" dirty="0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4000" b="1" dirty="0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4000" b="1" dirty="0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kumimoji="1" lang="zh-CN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152号-机甲超级黑" panose="00000500000000000000" pitchFamily="2" charset="-122"/>
                    <a:cs typeface="Calibri" panose="020F0502020204030204" pitchFamily="34" charset="0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52号-机甲超级黑" panose="00000500000000000000" pitchFamily="2" charset="-122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8" name="文本框 43">
                  <a:extLst>
                    <a:ext uri="{FF2B5EF4-FFF2-40B4-BE49-F238E27FC236}">
                      <a16:creationId xmlns:a16="http://schemas.microsoft.com/office/drawing/2014/main" id="{78B662A8-1CE1-C05C-FD6A-17BBC08426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1000" y="4379272"/>
                  <a:ext cx="3261342" cy="643345"/>
                </a:xfrm>
                <a:prstGeom prst="rect">
                  <a:avLst/>
                </a:prstGeom>
                <a:blipFill>
                  <a:blip r:embed="rId13"/>
                  <a:stretch>
                    <a:fillRect l="-2254" t="-5099" r="-2003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/>
          <p:cNvGrpSpPr/>
          <p:nvPr/>
        </p:nvGrpSpPr>
        <p:grpSpPr>
          <a:xfrm>
            <a:off x="-34" y="2412687"/>
            <a:ext cx="5824090" cy="2245054"/>
            <a:chOff x="181668" y="2398445"/>
            <a:chExt cx="5824090" cy="2245054"/>
          </a:xfrm>
        </p:grpSpPr>
        <p:grpSp>
          <p:nvGrpSpPr>
            <p:cNvPr id="46" name="Group 45"/>
            <p:cNvGrpSpPr/>
            <p:nvPr/>
          </p:nvGrpSpPr>
          <p:grpSpPr>
            <a:xfrm>
              <a:off x="181668" y="2398445"/>
              <a:ext cx="5824090" cy="2169619"/>
              <a:chOff x="181668" y="2398445"/>
              <a:chExt cx="5824090" cy="2169619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819637" y="3073308"/>
                <a:ext cx="5186121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1668" y="2398445"/>
                <a:ext cx="1371719" cy="160338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877781" y="3109746"/>
                  <a:ext cx="2834609" cy="15337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vi-VN" sz="50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50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7781" y="3109746"/>
                  <a:ext cx="2834609" cy="153375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9" name="Group 58"/>
          <p:cNvGrpSpPr/>
          <p:nvPr/>
        </p:nvGrpSpPr>
        <p:grpSpPr>
          <a:xfrm>
            <a:off x="6025749" y="2523642"/>
            <a:ext cx="5918912" cy="2118360"/>
            <a:chOff x="6403976" y="2447451"/>
            <a:chExt cx="5918912" cy="2118360"/>
          </a:xfrm>
        </p:grpSpPr>
        <p:grpSp>
          <p:nvGrpSpPr>
            <p:cNvPr id="50" name="Group 49"/>
            <p:cNvGrpSpPr/>
            <p:nvPr/>
          </p:nvGrpSpPr>
          <p:grpSpPr>
            <a:xfrm>
              <a:off x="6403976" y="2447451"/>
              <a:ext cx="5918912" cy="2114601"/>
              <a:chOff x="6403976" y="2447451"/>
              <a:chExt cx="5918912" cy="2114601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7156269" y="3067296"/>
                <a:ext cx="5166619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03976" y="2447451"/>
                <a:ext cx="1420491" cy="160338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8343004" y="3012372"/>
                  <a:ext cx="2834609" cy="155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vi-VN" sz="50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vi-VN" sz="50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3004" y="3012372"/>
                  <a:ext cx="2834609" cy="155343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61300" y="4467579"/>
            <a:ext cx="5783224" cy="2299419"/>
            <a:chOff x="222534" y="4438185"/>
            <a:chExt cx="5783224" cy="2299419"/>
          </a:xfrm>
        </p:grpSpPr>
        <p:grpSp>
          <p:nvGrpSpPr>
            <p:cNvPr id="48" name="Group 47"/>
            <p:cNvGrpSpPr/>
            <p:nvPr/>
          </p:nvGrpSpPr>
          <p:grpSpPr>
            <a:xfrm>
              <a:off x="222534" y="4438185"/>
              <a:ext cx="5783224" cy="2180947"/>
              <a:chOff x="222534" y="4438185"/>
              <a:chExt cx="5783224" cy="2180947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19638" y="5124376"/>
                <a:ext cx="5186120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22534" y="4438185"/>
                <a:ext cx="1371719" cy="1609483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1924175" y="5199811"/>
                  <a:ext cx="2834609" cy="15377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vi-VN" sz="50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50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4175" y="5199811"/>
                  <a:ext cx="2834609" cy="153779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/>
          <p:cNvGrpSpPr/>
          <p:nvPr/>
        </p:nvGrpSpPr>
        <p:grpSpPr>
          <a:xfrm>
            <a:off x="5829125" y="4462744"/>
            <a:ext cx="6115537" cy="2281723"/>
            <a:chOff x="6311074" y="4457452"/>
            <a:chExt cx="6115537" cy="2281723"/>
          </a:xfrm>
        </p:grpSpPr>
        <p:grpSp>
          <p:nvGrpSpPr>
            <p:cNvPr id="52" name="Group 51"/>
            <p:cNvGrpSpPr/>
            <p:nvPr/>
          </p:nvGrpSpPr>
          <p:grpSpPr>
            <a:xfrm>
              <a:off x="6311074" y="4457452"/>
              <a:ext cx="6115537" cy="2165510"/>
              <a:chOff x="6311074" y="4457452"/>
              <a:chExt cx="6115537" cy="2165510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7240491" y="5128206"/>
                <a:ext cx="5186120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311074" y="4457452"/>
                <a:ext cx="1536325" cy="160338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8552238" y="5201382"/>
                  <a:ext cx="2834609" cy="15377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vi-VN" sz="50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vi-VN" sz="50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𝟏𝟓</m:t>
                            </m:r>
                          </m:den>
                        </m:f>
                      </m:oMath>
                    </m:oMathPara>
                  </a14:m>
                  <a:endPara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2238" y="5201382"/>
                  <a:ext cx="2834609" cy="153779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4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39974" y="424976"/>
            <a:ext cx="487363" cy="487363"/>
          </a:xfrm>
          <a:prstGeom prst="rect">
            <a:avLst/>
          </a:prstGeom>
        </p:spPr>
      </p:pic>
      <p:pic>
        <p:nvPicPr>
          <p:cNvPr id="65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23673" y="1078481"/>
            <a:ext cx="487363" cy="487363"/>
          </a:xfrm>
          <a:prstGeom prst="rect">
            <a:avLst/>
          </a:prstGeom>
        </p:spPr>
      </p:pic>
      <p:pic>
        <p:nvPicPr>
          <p:cNvPr id="66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20380" y="1704528"/>
            <a:ext cx="487363" cy="487363"/>
          </a:xfrm>
          <a:prstGeom prst="rect">
            <a:avLst/>
          </a:prstGeom>
        </p:spPr>
      </p:pic>
      <p:pic>
        <p:nvPicPr>
          <p:cNvPr id="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pic>
        <p:nvPicPr>
          <p:cNvPr id="3" name="Picture 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57233" y="-704167"/>
            <a:ext cx="1493649" cy="337138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="" xmlns:a16="http://schemas.microsoft.com/office/drawing/2014/main" id="{7BC40798-0E0B-C8EF-8C27-E910807376F7}"/>
              </a:ext>
            </a:extLst>
          </p:cNvPr>
          <p:cNvSpPr txBox="1"/>
          <p:nvPr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8CB4B4EE-D685-5B9A-AE7A-27065FFC5009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585ECAD3-7397-C4F0-430D-D8A8470E91BF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A4A2ACAD-B391-1938-B681-5BF8FD774727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60902E53-16A4-BFA2-848E-BEF4D5990B1C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="" xmlns:a16="http://schemas.microsoft.com/office/drawing/2014/main" id="{EF05594A-DE9F-5B5A-C73F-A4BDE4D41F03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C873AA2A-4325-110D-59F1-02E92DFF3028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="" xmlns:a16="http://schemas.microsoft.com/office/drawing/2014/main" id="{5CAF6C3C-3845-DE30-C8B3-5E54281710D6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="" xmlns:a16="http://schemas.microsoft.com/office/drawing/2014/main" id="{41EBB582-7642-DD1A-66F6-2EDB02644359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4"/>
            <a:ext cx="1706580" cy="1808962"/>
          </a:xfrm>
          <a:prstGeom prst="rect">
            <a:avLst/>
          </a:prstGeom>
        </p:spPr>
      </p:pic>
      <p:pic>
        <p:nvPicPr>
          <p:cNvPr id="21" name="Hình ảnh 31">
            <a:extLst>
              <a:ext uri="{FF2B5EF4-FFF2-40B4-BE49-F238E27FC236}">
                <a16:creationId xmlns="" xmlns:a16="http://schemas.microsoft.com/office/drawing/2014/main" id="{D8F473DC-B2A6-109E-23CC-C719F195CEB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22" name="Hình ảnh 32">
            <a:extLst>
              <a:ext uri="{FF2B5EF4-FFF2-40B4-BE49-F238E27FC236}">
                <a16:creationId xmlns="" xmlns:a16="http://schemas.microsoft.com/office/drawing/2014/main" id="{38D8BB7F-771C-9810-C8F0-49AFE735195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5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57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573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573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6288" y1="56138" x2="38089" y2="60138"/>
                        <a14:foregroundMark x1="64681" y1="57793" x2="62604" y2="60828"/>
                        <a14:foregroundMark x1="61773" y1="56414" x2="69945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61872" y="1952597"/>
            <a:ext cx="5362756" cy="53850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44" b="48356" l="4983" r="49667"/>
                    </a14:imgEffect>
                  </a14:imgLayer>
                </a14:imgProps>
              </a:ext>
            </a:extLst>
          </a:blip>
          <a:srcRect r="50023" b="51387"/>
          <a:stretch/>
        </p:blipFill>
        <p:spPr>
          <a:xfrm>
            <a:off x="3795018" y="4083782"/>
            <a:ext cx="2283273" cy="16657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3602" y="463949"/>
            <a:ext cx="5770880" cy="2670512"/>
          </a:xfrm>
          <a:prstGeom prst="cloudCallout">
            <a:avLst>
              <a:gd name="adj1" fmla="val 92199"/>
              <a:gd name="adj2" fmla="val 3750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Wow!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44" b="48356" l="4983" r="49667"/>
                    </a14:imgEffect>
                  </a14:imgLayer>
                </a14:imgProps>
              </a:ext>
            </a:extLst>
          </a:blip>
          <a:srcRect r="50023" b="51387"/>
          <a:stretch/>
        </p:blipFill>
        <p:spPr>
          <a:xfrm>
            <a:off x="5026564" y="3987917"/>
            <a:ext cx="2283273" cy="16657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44" b="48356" l="4983" r="49667"/>
                    </a14:imgEffect>
                  </a14:imgLayer>
                </a14:imgProps>
              </a:ext>
            </a:extLst>
          </a:blip>
          <a:srcRect r="50023" b="51387"/>
          <a:stretch/>
        </p:blipFill>
        <p:spPr>
          <a:xfrm>
            <a:off x="4846745" y="3987917"/>
            <a:ext cx="2283273" cy="16657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44" b="48356" l="4983" r="49667"/>
                    </a14:imgEffect>
                  </a14:imgLayer>
                </a14:imgProps>
              </a:ext>
            </a:extLst>
          </a:blip>
          <a:srcRect r="50023" b="51387"/>
          <a:stretch/>
        </p:blipFill>
        <p:spPr>
          <a:xfrm>
            <a:off x="4846745" y="3561189"/>
            <a:ext cx="2283273" cy="16657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138" b="53792" l="29327" r="52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65" t="19110" r="47281" b="45353"/>
          <a:stretch/>
        </p:blipFill>
        <p:spPr>
          <a:xfrm>
            <a:off x="4053289" y="3846424"/>
            <a:ext cx="3484844" cy="3187713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="" xmlns:a16="http://schemas.microsoft.com/office/drawing/2014/main" id="{D217F20F-52A9-6F0C-A5B8-FF561E8C9407}"/>
              </a:ext>
            </a:extLst>
          </p:cNvPr>
          <p:cNvSpPr txBox="1"/>
          <p:nvPr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0200FEFD-74F5-0DDF-7A0E-DA47A1B2362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F691C4AE-19B7-9341-5ADE-00A029A14FD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C833DE84-8B73-0307-8994-E343C5E14BA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7BA580B-9D39-278C-9C18-FDCB029D177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935A615A-262B-3730-5AB2-BC0A8D4549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DDE3C9B1-597A-5D84-4A7C-31AB6086DB0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E63275D7-E77C-A3BA-66E8-01DA132F94B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1E1050C1-E7CF-373C-4B29-DE0E57A733B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4"/>
            <a:ext cx="1706580" cy="1808962"/>
          </a:xfrm>
          <a:prstGeom prst="rect">
            <a:avLst/>
          </a:prstGeom>
        </p:spPr>
      </p:pic>
      <p:pic>
        <p:nvPicPr>
          <p:cNvPr id="12" name="Hình ảnh 31">
            <a:extLst>
              <a:ext uri="{FF2B5EF4-FFF2-40B4-BE49-F238E27FC236}">
                <a16:creationId xmlns="" xmlns:a16="http://schemas.microsoft.com/office/drawing/2014/main" id="{568E218F-819B-F29F-5BD1-ABDFB5371E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3" name="Hình ảnh 32">
            <a:extLst>
              <a:ext uri="{FF2B5EF4-FFF2-40B4-BE49-F238E27FC236}">
                <a16:creationId xmlns="" xmlns:a16="http://schemas.microsoft.com/office/drawing/2014/main" id="{668A445B-31D9-E5F3-C2DE-327132FCF7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9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E:\设计\PPT\图层 1.png图层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830" y="13648"/>
            <a:ext cx="12032340" cy="67074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515361" y="186493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sp>
        <p:nvSpPr>
          <p:cNvPr id="48" name="圆角矩形 47"/>
          <p:cNvSpPr/>
          <p:nvPr/>
        </p:nvSpPr>
        <p:spPr>
          <a:xfrm>
            <a:off x="1699868" y="48614"/>
            <a:ext cx="9118838" cy="1164656"/>
          </a:xfrm>
          <a:prstGeom prst="roundRect">
            <a:avLst/>
          </a:prstGeom>
          <a:solidFill>
            <a:srgbClr val="FF66CC"/>
          </a:solidFill>
          <a:ln w="254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n w="12700">
                <a:solidFill>
                  <a:schemeClr val="bg1"/>
                </a:solidFill>
              </a:ln>
              <a:solidFill>
                <a:srgbClr val="5A9FE4"/>
              </a:solidFill>
              <a:latin typeface="Cambria" panose="02040503050406030204" pitchFamily="18" charset="0"/>
              <a:ea typeface="字魂151号-联盟综艺体" panose="00000500000000000000" charset="-122"/>
            </a:endParaRPr>
          </a:p>
        </p:txBody>
      </p:sp>
      <p:sp>
        <p:nvSpPr>
          <p:cNvPr id="2" name="Hộp Văn bản 2">
            <a:extLst>
              <a:ext uri="{FF2B5EF4-FFF2-40B4-BE49-F238E27FC236}">
                <a16:creationId xmlns="" xmlns:a16="http://schemas.microsoft.com/office/drawing/2014/main" id="{0672D090-23A0-E280-D689-13A846FB03B1}"/>
              </a:ext>
            </a:extLst>
          </p:cNvPr>
          <p:cNvSpPr txBox="1"/>
          <p:nvPr/>
        </p:nvSpPr>
        <p:spPr>
          <a:xfrm>
            <a:off x="1712212" y="-40090"/>
            <a:ext cx="909415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tên các con vật dưới đây theo thứ tự </a:t>
            </a:r>
            <a:r>
              <a:rPr lang="vi-VN" sz="3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vi-VN" sz="3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 nặng từ bé đến lớn.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12">
            <a:extLst>
              <a:ext uri="{FF2B5EF4-FFF2-40B4-BE49-F238E27FC236}">
                <a16:creationId xmlns="" xmlns:a16="http://schemas.microsoft.com/office/drawing/2014/main" id="{4600DF4C-87F7-4BE4-85A9-7C47E1D5CDEE}"/>
              </a:ext>
            </a:extLst>
          </p:cNvPr>
          <p:cNvSpPr/>
          <p:nvPr/>
        </p:nvSpPr>
        <p:spPr>
          <a:xfrm>
            <a:off x="995972" y="344857"/>
            <a:ext cx="687554" cy="882894"/>
          </a:xfrm>
          <a:custGeom>
            <a:avLst/>
            <a:gdLst/>
            <a:ahLst/>
            <a:cxnLst/>
            <a:rect l="l" t="t" r="r" b="b"/>
            <a:pathLst>
              <a:path w="740625" h="951043">
                <a:moveTo>
                  <a:pt x="0" y="0"/>
                </a:moveTo>
                <a:lnTo>
                  <a:pt x="740624" y="0"/>
                </a:lnTo>
                <a:lnTo>
                  <a:pt x="740624" y="951043"/>
                </a:lnTo>
                <a:lnTo>
                  <a:pt x="0" y="951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9847BF2-CE64-FE81-1835-BB8D977909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193"/>
          <a:stretch/>
        </p:blipFill>
        <p:spPr>
          <a:xfrm>
            <a:off x="3325967" y="1371411"/>
            <a:ext cx="5491112" cy="1750100"/>
          </a:xfrm>
          <a:prstGeom prst="rect">
            <a:avLst/>
          </a:prstGeom>
        </p:spPr>
      </p:pic>
      <p:sp>
        <p:nvSpPr>
          <p:cNvPr id="19" name="Rounded Rectangle 4"/>
          <p:cNvSpPr/>
          <p:nvPr/>
        </p:nvSpPr>
        <p:spPr>
          <a:xfrm>
            <a:off x="1236326" y="2975814"/>
            <a:ext cx="7796742" cy="2590488"/>
          </a:xfrm>
          <a:prstGeom prst="roundRect">
            <a:avLst/>
          </a:prstGeom>
          <a:solidFill>
            <a:srgbClr val="F9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FA05994D-EE62-32AF-CE4A-512CC84DAB23}"/>
                  </a:ext>
                </a:extLst>
              </p:cNvPr>
              <p:cNvSpPr txBox="1"/>
              <p:nvPr/>
            </p:nvSpPr>
            <p:spPr>
              <a:xfrm>
                <a:off x="1569390" y="3024196"/>
                <a:ext cx="7102255" cy="2542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3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300" b="1" dirty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lang="vi-VN" sz="5300" b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  <m: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 × </m:t>
                        </m:r>
                        <m: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  <m: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× </m:t>
                        </m:r>
                        <m: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300" b="1" dirty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5300" b="1" dirty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vi-VN" sz="5300" b="1" dirty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</a:t>
                </a:r>
                <a:r>
                  <a:rPr lang="en-US" sz="5300" b="1" dirty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𝟐𝟖</m:t>
                        </m:r>
                      </m:num>
                      <m:den>
                        <m: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300" b="1" dirty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𝟏𝟒</m:t>
                        </m:r>
                      </m:num>
                      <m:den>
                        <m: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53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5300" b="1" dirty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5300" b="1" dirty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𝟏𝟒</m:t>
                        </m:r>
                      </m:num>
                      <m:den>
                        <m: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5300" b="1" dirty="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𝟏𝟗</m:t>
                        </m:r>
                      </m:num>
                      <m:den>
                        <m:r>
                          <a:rPr lang="en-US" sz="53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53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A05994D-EE62-32AF-CE4A-512CC84DA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390" y="3024196"/>
                <a:ext cx="7102255" cy="2542106"/>
              </a:xfrm>
              <a:prstGeom prst="rect">
                <a:avLst/>
              </a:prstGeom>
              <a:blipFill>
                <a:blip r:embed="rId9"/>
                <a:stretch>
                  <a:fillRect b="-2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 descr="A cartoon of a child reading a book&#10;&#10;Description automatically generated">
            <a:extLst>
              <a:ext uri="{FF2B5EF4-FFF2-40B4-BE49-F238E27FC236}">
                <a16:creationId xmlns="" xmlns:a16="http://schemas.microsoft.com/office/drawing/2014/main" id="{98C45211-7823-2B56-E847-2BDC243C73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910" y="2795605"/>
            <a:ext cx="2479899" cy="178322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FE902ACB-C901-7E23-2139-3D5985577E22}"/>
              </a:ext>
            </a:extLst>
          </p:cNvPr>
          <p:cNvSpPr/>
          <p:nvPr/>
        </p:nvSpPr>
        <p:spPr>
          <a:xfrm>
            <a:off x="1339749" y="5499384"/>
            <a:ext cx="9411628" cy="11994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vịt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gà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, 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mèo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,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IcielSamsung Sharp Bo" pitchFamily="2" charset="0"/>
              </a:rPr>
              <a:t>thỏ.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#9Slide03 IcielSamsung Sharp 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361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21" grpId="0"/>
      <p:bldP spid="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</TotalTime>
  <Words>368</Words>
  <Application>Microsoft Office PowerPoint</Application>
  <PresentationFormat>Widescreen</PresentationFormat>
  <Paragraphs>59</Paragraphs>
  <Slides>12</Slides>
  <Notes>8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字魂152号-机甲超级黑</vt:lpstr>
      <vt:lpstr>SVN-Newton</vt:lpstr>
      <vt:lpstr>Cambria</vt:lpstr>
      <vt:lpstr>宋体</vt:lpstr>
      <vt:lpstr>Arial</vt:lpstr>
      <vt:lpstr>等线</vt:lpstr>
      <vt:lpstr>Cambria Math</vt:lpstr>
      <vt:lpstr>微软雅黑</vt:lpstr>
      <vt:lpstr>Calibri</vt:lpstr>
      <vt:lpstr>Times New Roman</vt:lpstr>
      <vt:lpstr>#9Slide03 IcielSamsung Sharp Bo</vt:lpstr>
      <vt:lpstr>字魂151号-联盟综艺体</vt:lpstr>
      <vt:lpstr>思源宋体 CN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 晓静</dc:creator>
  <cp:lastModifiedBy>HuyenPC</cp:lastModifiedBy>
  <cp:revision>28</cp:revision>
  <dcterms:created xsi:type="dcterms:W3CDTF">2022-02-05T03:16:00Z</dcterms:created>
  <dcterms:modified xsi:type="dcterms:W3CDTF">2025-04-24T08:04:30Z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0A45780B53284C7F91AD9A8B1A6638D4</vt:lpwstr>
  </property>
  <property fmtid="{D5CDD505-2E9C-101B-9397-08002B2CF9AE}" pid="3" name="KSOProductBuildVer">
    <vt:lpwstr>2052-11.1.0.11365</vt:lpwstr>
  </property>
</Properties>
</file>