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270" r:id="rId3"/>
    <p:sldId id="280" r:id="rId4"/>
    <p:sldId id="281" r:id="rId5"/>
    <p:sldId id="277" r:id="rId6"/>
    <p:sldId id="256" r:id="rId7"/>
    <p:sldId id="257" r:id="rId8"/>
    <p:sldId id="258" r:id="rId9"/>
    <p:sldId id="259" r:id="rId10"/>
    <p:sldId id="260" r:id="rId11"/>
    <p:sldId id="275" r:id="rId12"/>
    <p:sldId id="276" r:id="rId13"/>
    <p:sldId id="261" r:id="rId14"/>
    <p:sldId id="262" r:id="rId15"/>
    <p:sldId id="263" r:id="rId16"/>
    <p:sldId id="264" r:id="rId17"/>
    <p:sldId id="278" r:id="rId18"/>
  </p:sldIdLst>
  <p:sldSz cx="18288000" cy="10287000"/>
  <p:notesSz cx="6858000" cy="9144000"/>
  <p:embeddedFontLst>
    <p:embeddedFont>
      <p:font typeface="Cambria Math" panose="02040503050406030204" pitchFamily="18" charset="0"/>
      <p:regular r:id="rId19"/>
    </p:embeddedFont>
    <p:embeddedFont>
      <p:font typeface="Calibri Light" panose="020F0302020204030204" pitchFamily="34" charset="0"/>
      <p:regular r:id="rId20"/>
      <p:italic r:id="rId21"/>
    </p:embeddedFont>
    <p:embeddedFont>
      <p:font typeface="Cambria Bold" panose="02040803050406030204" pitchFamily="18" charset="0"/>
      <p:bold r:id="rId22"/>
    </p:embeddedFont>
    <p:embeddedFont>
      <p:font typeface="Cambria" panose="02040503050406030204" pitchFamily="18" charset="0"/>
      <p:regular r:id="rId23"/>
      <p:bold r:id="rId24"/>
      <p:italic r:id="rId25"/>
      <p:boldItalic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Genty Sans" panose="020B0604020202020204" charset="0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5B87"/>
    <a:srgbClr val="FFC45D"/>
    <a:srgbClr val="612AB7"/>
    <a:srgbClr val="8845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103" autoAdjust="0"/>
  </p:normalViewPr>
  <p:slideViewPr>
    <p:cSldViewPr>
      <p:cViewPr varScale="1">
        <p:scale>
          <a:sx n="47" d="100"/>
          <a:sy n="47" d="100"/>
        </p:scale>
        <p:origin x="696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8.fntdata"/><Relationship Id="rId3" Type="http://schemas.openxmlformats.org/officeDocument/2006/relationships/slide" Target="slides/slide1.xml"/><Relationship Id="rId21" Type="http://schemas.openxmlformats.org/officeDocument/2006/relationships/font" Target="fonts/font3.fntdata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7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1127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1258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5789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596442-7EAE-F365-F1AE-E8384AE55B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01C8D54-9F61-15F6-F8AD-1AEACE21BC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F4E5FE-2724-A1B0-C59A-CA4284156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63B2957-08AD-4750-999A-10BAF9EFA9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4/24/2025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B098A0C-90E0-30FF-896D-DAAEFDE15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85F0EF8-0636-840E-869C-C9CCC1BB0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24D20B85-C76A-4E9C-A07D-9CF4F48362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5061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9596316-C6D8-B79B-2932-516B15A36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9E7E02F-D24F-B007-8414-BFA148BA6F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3D8A098-B681-6CD2-BFB2-75F467D83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63B2957-08AD-4750-999A-10BAF9EFA9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4/24/2025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31D577D-69C1-827F-5790-5DA50F536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7A09865-EC99-0096-D3C8-6F9BA6498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24D20B85-C76A-4E9C-A07D-9CF4F48362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9350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BAF039-A1B6-7A14-AC4C-75D2D819D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61F5EB1-2D0C-DA68-A117-235C9C9FF6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1FCE5B0-59D6-E488-B574-8778D6D35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63B2957-08AD-4750-999A-10BAF9EFA9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4/24/2025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0AE822F-9044-A065-D603-39C14E938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9F7E46F-1A51-D813-8312-F0D077282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24D20B85-C76A-4E9C-A07D-9CF4F48362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1510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7A5C0D3-AD12-6549-FF1F-127F3F2C1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7E38E2C-25F8-D6FA-1F4D-6413FCFF88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AFD20A8-B175-5DD1-FE4D-5312F4CAA0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E30B408-4B9B-EE9C-F0B5-38C844407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63B2957-08AD-4750-999A-10BAF9EFA9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4/24/2025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02AC23D-A403-244A-14EC-23A3CF598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E289BE8-7CB1-6D43-4E73-3587B725A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24D20B85-C76A-4E9C-A07D-9CF4F48362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8029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EFC806B-0B37-8A0A-66FC-E8F70ACCC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CC0929A-5C22-156A-F9DB-A4770F511D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D3D59C9-923D-B793-E258-E55B98976A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A0D0850-CA84-2D08-6C87-B54CCF6D3F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4A6456F-C121-3F00-A425-2994C855D6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BDB8C26-7AA6-64D5-7EA9-7E7478B5D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63B2957-08AD-4750-999A-10BAF9EFA9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4/24/2025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9F3EA28-7E74-AD98-9E06-AE066DFE9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235DF4FF-4845-C170-ADC9-CC555391D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24D20B85-C76A-4E9C-A07D-9CF4F48362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026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D4C3000-14BF-5A2D-0460-344DB8414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C6F3E77-3A18-7CBA-B8BB-AEB0441D5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63B2957-08AD-4750-999A-10BAF9EFA9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4/24/2025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E2E4AC9-884E-D262-164B-94BC06966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DF69AF7-D581-15E5-6BCA-70052A13F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24D20B85-C76A-4E9C-A07D-9CF4F48362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2815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EF8640D1-BA23-BBEC-3AD5-D49274C9A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63B2957-08AD-4750-999A-10BAF9EFA9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4/24/2025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C3896F8-4154-1ED1-C192-B3E850627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1C0486E-EA15-6B51-659B-AB1E52397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24D20B85-C76A-4E9C-A07D-9CF4F48362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4782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ACD51A5-1EC9-A9EC-80D1-CF01162C1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F118F5A-4D19-8A26-D6AB-CD7C55B140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313E1E2-7C09-322D-87C3-56E9528DF7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8AF636E-5DE1-3FB7-16D2-BD13498BE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63B2957-08AD-4750-999A-10BAF9EFA9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4/24/2025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B06E594-BE5A-8170-1655-286F5E308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1FCEF49-85C2-BF61-1663-DEDEFF039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24D20B85-C76A-4E9C-A07D-9CF4F48362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8450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924678-2051-EC43-3505-3A2C37F92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4F7C116-420F-E78D-7457-84972A5D1B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93724E2-A7C1-8BFC-A2E0-F270F56AE6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535226E-845D-2128-52DE-4A61A804A3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63B2957-08AD-4750-999A-10BAF9EFA9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4/24/2025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1CB8B39-F8B2-A4AE-2ED8-6C26E8F36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4D302DC-0377-F646-FF79-A6136666E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24D20B85-C76A-4E9C-A07D-9CF4F48362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9395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202EA6-EC7B-9319-6920-84CBB5CC5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6E5D047-891A-7F65-3CCA-BCFE240B9D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4EFC097-C671-D0F4-0F01-EA2A3C06F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63B2957-08AD-4750-999A-10BAF9EFA9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4/24/2025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59F41-6FD0-12F8-1533-5431752A0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4FCA88A-D92B-1FC6-A817-3B500A105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24D20B85-C76A-4E9C-A07D-9CF4F48362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7178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802B069-71CD-04F0-78E8-4B107949B0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8A0CBAE-3F49-35F4-4EAB-2E97DB18A9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C131016-6227-7EAA-C562-9842DC12E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63B2957-08AD-4750-999A-10BAF9EFA9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4/24/2025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D326B9F-26EC-189D-377E-85B5D5FDE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C6321F9-7B90-F567-F838-9D61A0ACB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24D20B85-C76A-4E9C-A07D-9CF4F48362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110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4" r:id="rId12"/>
    <p:sldLayoutId id="2147483675" r:id="rId13"/>
    <p:sldLayoutId id="2147483676" r:id="rId14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6E4D579-41D3-10B7-577D-0B4B50EBF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7BFB3E4-C979-DBB5-7932-BB7A6CD8A7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B8A36DF-D819-58AD-5BF0-46D249F9E3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863B2957-08AD-4750-999A-10BAF9EFA9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4/24/2025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8BD0DB2-4FA1-2E26-4B33-AAA4547F4A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EF223AB-FA7A-3A85-1340-05785E3402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24D20B85-C76A-4E9C-A07D-9CF4F48362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338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101.svg"/><Relationship Id="rId18" Type="http://schemas.openxmlformats.org/officeDocument/2006/relationships/image" Target="../media/image12.png"/><Relationship Id="rId3" Type="http://schemas.openxmlformats.org/officeDocument/2006/relationships/image" Target="../media/image6.svg"/><Relationship Id="rId21" Type="http://schemas.openxmlformats.org/officeDocument/2006/relationships/image" Target="../media/image105.svg"/><Relationship Id="rId7" Type="http://schemas.openxmlformats.org/officeDocument/2006/relationships/image" Target="../media/image4.jpeg"/><Relationship Id="rId12" Type="http://schemas.openxmlformats.org/officeDocument/2006/relationships/image" Target="../media/image9.png"/><Relationship Id="rId17" Type="http://schemas.openxmlformats.org/officeDocument/2006/relationships/image" Target="../media/image103.svg"/><Relationship Id="rId2" Type="http://schemas.openxmlformats.org/officeDocument/2006/relationships/image" Target="../media/image1.png"/><Relationship Id="rId16" Type="http://schemas.openxmlformats.org/officeDocument/2006/relationships/image" Target="../media/image11.pn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11" Type="http://schemas.openxmlformats.org/officeDocument/2006/relationships/image" Target="../media/image8.jpeg"/><Relationship Id="rId5" Type="http://schemas.openxmlformats.org/officeDocument/2006/relationships/image" Target="../media/image85.svg"/><Relationship Id="rId15" Type="http://schemas.openxmlformats.org/officeDocument/2006/relationships/image" Target="../media/image87.svg"/><Relationship Id="rId10" Type="http://schemas.openxmlformats.org/officeDocument/2006/relationships/image" Target="../media/image7.jpeg"/><Relationship Id="rId19" Type="http://schemas.openxmlformats.org/officeDocument/2006/relationships/image" Target="../media/image23.svg"/><Relationship Id="rId4" Type="http://schemas.openxmlformats.org/officeDocument/2006/relationships/image" Target="../media/image2.png"/><Relationship Id="rId9" Type="http://schemas.openxmlformats.org/officeDocument/2006/relationships/image" Target="../media/image6.jpeg"/><Relationship Id="rId14" Type="http://schemas.openxmlformats.org/officeDocument/2006/relationships/image" Target="../media/image10.png"/><Relationship Id="rId22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23.svg"/><Relationship Id="rId18" Type="http://schemas.openxmlformats.org/officeDocument/2006/relationships/image" Target="../media/image47.png"/><Relationship Id="rId26" Type="http://schemas.openxmlformats.org/officeDocument/2006/relationships/image" Target="../media/image54.png"/><Relationship Id="rId3" Type="http://schemas.openxmlformats.org/officeDocument/2006/relationships/image" Target="../media/image6.svg"/><Relationship Id="rId21" Type="http://schemas.openxmlformats.org/officeDocument/2006/relationships/image" Target="../media/image31.svg"/><Relationship Id="rId7" Type="http://schemas.openxmlformats.org/officeDocument/2006/relationships/image" Target="../media/image4.svg"/><Relationship Id="rId12" Type="http://schemas.openxmlformats.org/officeDocument/2006/relationships/image" Target="../media/image12.png"/><Relationship Id="rId17" Type="http://schemas.openxmlformats.org/officeDocument/2006/relationships/image" Target="../media/image27.svg"/><Relationship Id="rId25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46.png"/><Relationship Id="rId20" Type="http://schemas.openxmlformats.org/officeDocument/2006/relationships/image" Target="../media/image48.png"/><Relationship Id="rId29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20.svg"/><Relationship Id="rId24" Type="http://schemas.openxmlformats.org/officeDocument/2006/relationships/image" Target="../media/image37.png"/><Relationship Id="rId5" Type="http://schemas.openxmlformats.org/officeDocument/2006/relationships/image" Target="../media/image8.svg"/><Relationship Id="rId15" Type="http://schemas.openxmlformats.org/officeDocument/2006/relationships/image" Target="../media/image25.svg"/><Relationship Id="rId23" Type="http://schemas.openxmlformats.org/officeDocument/2006/relationships/image" Target="../media/image120.svg"/><Relationship Id="rId28" Type="http://schemas.openxmlformats.org/officeDocument/2006/relationships/image" Target="../media/image69.png"/><Relationship Id="rId10" Type="http://schemas.openxmlformats.org/officeDocument/2006/relationships/image" Target="../media/image39.png"/><Relationship Id="rId19" Type="http://schemas.openxmlformats.org/officeDocument/2006/relationships/image" Target="../media/image29.svg"/><Relationship Id="rId4" Type="http://schemas.openxmlformats.org/officeDocument/2006/relationships/image" Target="../media/image33.png"/><Relationship Id="rId9" Type="http://schemas.openxmlformats.org/officeDocument/2006/relationships/image" Target="../media/image14.svg"/><Relationship Id="rId14" Type="http://schemas.openxmlformats.org/officeDocument/2006/relationships/image" Target="../media/image45.png"/><Relationship Id="rId22" Type="http://schemas.openxmlformats.org/officeDocument/2006/relationships/image" Target="../media/image35.png"/><Relationship Id="rId27" Type="http://schemas.openxmlformats.org/officeDocument/2006/relationships/image" Target="../media/image66.png"/><Relationship Id="rId30" Type="http://schemas.openxmlformats.org/officeDocument/2006/relationships/image" Target="../media/image7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23.svg"/><Relationship Id="rId18" Type="http://schemas.openxmlformats.org/officeDocument/2006/relationships/image" Target="../media/image47.png"/><Relationship Id="rId26" Type="http://schemas.openxmlformats.org/officeDocument/2006/relationships/image" Target="../media/image54.png"/><Relationship Id="rId3" Type="http://schemas.openxmlformats.org/officeDocument/2006/relationships/image" Target="../media/image6.svg"/><Relationship Id="rId21" Type="http://schemas.openxmlformats.org/officeDocument/2006/relationships/image" Target="../media/image31.svg"/><Relationship Id="rId7" Type="http://schemas.openxmlformats.org/officeDocument/2006/relationships/image" Target="../media/image4.svg"/><Relationship Id="rId12" Type="http://schemas.openxmlformats.org/officeDocument/2006/relationships/image" Target="../media/image12.png"/><Relationship Id="rId17" Type="http://schemas.openxmlformats.org/officeDocument/2006/relationships/image" Target="../media/image27.svg"/><Relationship Id="rId25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46.png"/><Relationship Id="rId20" Type="http://schemas.openxmlformats.org/officeDocument/2006/relationships/image" Target="../media/image48.png"/><Relationship Id="rId29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20.svg"/><Relationship Id="rId24" Type="http://schemas.openxmlformats.org/officeDocument/2006/relationships/image" Target="../media/image37.png"/><Relationship Id="rId5" Type="http://schemas.openxmlformats.org/officeDocument/2006/relationships/image" Target="../media/image8.svg"/><Relationship Id="rId15" Type="http://schemas.openxmlformats.org/officeDocument/2006/relationships/image" Target="../media/image25.svg"/><Relationship Id="rId23" Type="http://schemas.openxmlformats.org/officeDocument/2006/relationships/image" Target="../media/image120.svg"/><Relationship Id="rId28" Type="http://schemas.openxmlformats.org/officeDocument/2006/relationships/image" Target="../media/image73.png"/><Relationship Id="rId10" Type="http://schemas.openxmlformats.org/officeDocument/2006/relationships/image" Target="../media/image39.png"/><Relationship Id="rId19" Type="http://schemas.openxmlformats.org/officeDocument/2006/relationships/image" Target="../media/image29.svg"/><Relationship Id="rId4" Type="http://schemas.openxmlformats.org/officeDocument/2006/relationships/image" Target="../media/image33.png"/><Relationship Id="rId9" Type="http://schemas.openxmlformats.org/officeDocument/2006/relationships/image" Target="../media/image14.svg"/><Relationship Id="rId14" Type="http://schemas.openxmlformats.org/officeDocument/2006/relationships/image" Target="../media/image45.png"/><Relationship Id="rId22" Type="http://schemas.openxmlformats.org/officeDocument/2006/relationships/image" Target="../media/image35.png"/><Relationship Id="rId27" Type="http://schemas.openxmlformats.org/officeDocument/2006/relationships/image" Target="../media/image72.pn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3.svg"/><Relationship Id="rId18" Type="http://schemas.openxmlformats.org/officeDocument/2006/relationships/image" Target="../media/image47.png"/><Relationship Id="rId26" Type="http://schemas.openxmlformats.org/officeDocument/2006/relationships/image" Target="../media/image59.png"/><Relationship Id="rId3" Type="http://schemas.openxmlformats.org/officeDocument/2006/relationships/image" Target="../media/image6.svg"/><Relationship Id="rId21" Type="http://schemas.openxmlformats.org/officeDocument/2006/relationships/image" Target="../media/image31.svg"/><Relationship Id="rId34" Type="http://schemas.openxmlformats.org/officeDocument/2006/relationships/image" Target="../media/image81.png"/><Relationship Id="rId7" Type="http://schemas.openxmlformats.org/officeDocument/2006/relationships/image" Target="../media/image4.svg"/><Relationship Id="rId12" Type="http://schemas.openxmlformats.org/officeDocument/2006/relationships/image" Target="../media/image12.png"/><Relationship Id="rId17" Type="http://schemas.openxmlformats.org/officeDocument/2006/relationships/image" Target="../media/image27.svg"/><Relationship Id="rId25" Type="http://schemas.openxmlformats.org/officeDocument/2006/relationships/image" Target="../media/image16.svg"/><Relationship Id="rId33" Type="http://schemas.openxmlformats.org/officeDocument/2006/relationships/image" Target="../media/image80.png"/><Relationship Id="rId2" Type="http://schemas.openxmlformats.org/officeDocument/2006/relationships/image" Target="../media/image1.png"/><Relationship Id="rId16" Type="http://schemas.openxmlformats.org/officeDocument/2006/relationships/image" Target="../media/image46.png"/><Relationship Id="rId20" Type="http://schemas.openxmlformats.org/officeDocument/2006/relationships/image" Target="../media/image48.png"/><Relationship Id="rId29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20.svg"/><Relationship Id="rId24" Type="http://schemas.openxmlformats.org/officeDocument/2006/relationships/image" Target="../media/image37.png"/><Relationship Id="rId32" Type="http://schemas.openxmlformats.org/officeDocument/2006/relationships/image" Target="../media/image79.png"/><Relationship Id="rId5" Type="http://schemas.openxmlformats.org/officeDocument/2006/relationships/image" Target="../media/image8.svg"/><Relationship Id="rId15" Type="http://schemas.openxmlformats.org/officeDocument/2006/relationships/image" Target="../media/image25.svg"/><Relationship Id="rId23" Type="http://schemas.openxmlformats.org/officeDocument/2006/relationships/image" Target="../media/image120.svg"/><Relationship Id="rId28" Type="http://schemas.openxmlformats.org/officeDocument/2006/relationships/image" Target="../media/image42.svg"/><Relationship Id="rId10" Type="http://schemas.openxmlformats.org/officeDocument/2006/relationships/image" Target="../media/image39.png"/><Relationship Id="rId19" Type="http://schemas.openxmlformats.org/officeDocument/2006/relationships/image" Target="../media/image29.svg"/><Relationship Id="rId31" Type="http://schemas.openxmlformats.org/officeDocument/2006/relationships/image" Target="../media/image78.png"/><Relationship Id="rId4" Type="http://schemas.openxmlformats.org/officeDocument/2006/relationships/image" Target="../media/image33.png"/><Relationship Id="rId9" Type="http://schemas.openxmlformats.org/officeDocument/2006/relationships/image" Target="../media/image14.svg"/><Relationship Id="rId14" Type="http://schemas.openxmlformats.org/officeDocument/2006/relationships/image" Target="../media/image45.png"/><Relationship Id="rId22" Type="http://schemas.openxmlformats.org/officeDocument/2006/relationships/image" Target="../media/image35.png"/><Relationship Id="rId30" Type="http://schemas.openxmlformats.org/officeDocument/2006/relationships/image" Target="../media/image77.png"/><Relationship Id="rId8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23.svg"/><Relationship Id="rId18" Type="http://schemas.openxmlformats.org/officeDocument/2006/relationships/image" Target="../media/image47.png"/><Relationship Id="rId26" Type="http://schemas.openxmlformats.org/officeDocument/2006/relationships/image" Target="../media/image60.png"/><Relationship Id="rId3" Type="http://schemas.openxmlformats.org/officeDocument/2006/relationships/image" Target="../media/image6.svg"/><Relationship Id="rId21" Type="http://schemas.openxmlformats.org/officeDocument/2006/relationships/image" Target="../media/image31.svg"/><Relationship Id="rId7" Type="http://schemas.openxmlformats.org/officeDocument/2006/relationships/image" Target="../media/image4.svg"/><Relationship Id="rId12" Type="http://schemas.openxmlformats.org/officeDocument/2006/relationships/image" Target="../media/image12.png"/><Relationship Id="rId17" Type="http://schemas.openxmlformats.org/officeDocument/2006/relationships/image" Target="../media/image27.svg"/><Relationship Id="rId25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46.png"/><Relationship Id="rId20" Type="http://schemas.openxmlformats.org/officeDocument/2006/relationships/image" Target="../media/image48.png"/><Relationship Id="rId29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20.svg"/><Relationship Id="rId24" Type="http://schemas.openxmlformats.org/officeDocument/2006/relationships/image" Target="../media/image37.png"/><Relationship Id="rId5" Type="http://schemas.openxmlformats.org/officeDocument/2006/relationships/image" Target="../media/image8.svg"/><Relationship Id="rId15" Type="http://schemas.openxmlformats.org/officeDocument/2006/relationships/image" Target="../media/image25.svg"/><Relationship Id="rId23" Type="http://schemas.openxmlformats.org/officeDocument/2006/relationships/image" Target="../media/image120.svg"/><Relationship Id="rId28" Type="http://schemas.openxmlformats.org/officeDocument/2006/relationships/image" Target="../media/image83.png"/><Relationship Id="rId10" Type="http://schemas.openxmlformats.org/officeDocument/2006/relationships/image" Target="../media/image39.png"/><Relationship Id="rId19" Type="http://schemas.openxmlformats.org/officeDocument/2006/relationships/image" Target="../media/image29.svg"/><Relationship Id="rId4" Type="http://schemas.openxmlformats.org/officeDocument/2006/relationships/image" Target="../media/image33.png"/><Relationship Id="rId9" Type="http://schemas.openxmlformats.org/officeDocument/2006/relationships/image" Target="../media/image14.svg"/><Relationship Id="rId14" Type="http://schemas.openxmlformats.org/officeDocument/2006/relationships/image" Target="../media/image45.png"/><Relationship Id="rId22" Type="http://schemas.openxmlformats.org/officeDocument/2006/relationships/image" Target="../media/image35.png"/><Relationship Id="rId27" Type="http://schemas.openxmlformats.org/officeDocument/2006/relationships/image" Target="../media/image44.svg"/><Relationship Id="rId30" Type="http://schemas.openxmlformats.org/officeDocument/2006/relationships/image" Target="../media/image8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18.svg"/><Relationship Id="rId18" Type="http://schemas.openxmlformats.org/officeDocument/2006/relationships/image" Target="../media/image86.png"/><Relationship Id="rId3" Type="http://schemas.openxmlformats.org/officeDocument/2006/relationships/image" Target="../media/image14.svg"/><Relationship Id="rId7" Type="http://schemas.openxmlformats.org/officeDocument/2006/relationships/image" Target="../media/image120.svg"/><Relationship Id="rId12" Type="http://schemas.openxmlformats.org/officeDocument/2006/relationships/image" Target="../media/image38.png"/><Relationship Id="rId17" Type="http://schemas.openxmlformats.org/officeDocument/2006/relationships/image" Target="../media/image52.svg"/><Relationship Id="rId2" Type="http://schemas.openxmlformats.org/officeDocument/2006/relationships/image" Target="../media/image36.png"/><Relationship Id="rId16" Type="http://schemas.openxmlformats.org/officeDocument/2006/relationships/image" Target="../media/image82.png"/><Relationship Id="rId20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50.svg"/><Relationship Id="rId5" Type="http://schemas.openxmlformats.org/officeDocument/2006/relationships/image" Target="../media/image46.svg"/><Relationship Id="rId15" Type="http://schemas.openxmlformats.org/officeDocument/2006/relationships/image" Target="../media/image29.svg"/><Relationship Id="rId10" Type="http://schemas.openxmlformats.org/officeDocument/2006/relationships/image" Target="../media/image75.png"/><Relationship Id="rId19" Type="http://schemas.openxmlformats.org/officeDocument/2006/relationships/image" Target="../media/image54.svg"/><Relationship Id="rId4" Type="http://schemas.openxmlformats.org/officeDocument/2006/relationships/image" Target="../media/image62.png"/><Relationship Id="rId9" Type="http://schemas.openxmlformats.org/officeDocument/2006/relationships/image" Target="../media/image48.svg"/><Relationship Id="rId1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4.svg"/><Relationship Id="rId18" Type="http://schemas.openxmlformats.org/officeDocument/2006/relationships/image" Target="../media/image89.png"/><Relationship Id="rId26" Type="http://schemas.openxmlformats.org/officeDocument/2006/relationships/image" Target="../media/image97.png"/><Relationship Id="rId3" Type="http://schemas.openxmlformats.org/officeDocument/2006/relationships/image" Target="../media/image14.svg"/><Relationship Id="rId21" Type="http://schemas.openxmlformats.org/officeDocument/2006/relationships/image" Target="../media/image60.svg"/><Relationship Id="rId7" Type="http://schemas.openxmlformats.org/officeDocument/2006/relationships/image" Target="../media/image6.svg"/><Relationship Id="rId12" Type="http://schemas.openxmlformats.org/officeDocument/2006/relationships/image" Target="../media/image32.png"/><Relationship Id="rId17" Type="http://schemas.openxmlformats.org/officeDocument/2006/relationships/image" Target="../media/image56.svg"/><Relationship Id="rId25" Type="http://schemas.openxmlformats.org/officeDocument/2006/relationships/image" Target="../media/image96.png"/><Relationship Id="rId2" Type="http://schemas.openxmlformats.org/officeDocument/2006/relationships/image" Target="../media/image36.png"/><Relationship Id="rId16" Type="http://schemas.openxmlformats.org/officeDocument/2006/relationships/image" Target="../media/image88.png"/><Relationship Id="rId20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8.svg"/><Relationship Id="rId24" Type="http://schemas.openxmlformats.org/officeDocument/2006/relationships/image" Target="../media/image95.png"/><Relationship Id="rId5" Type="http://schemas.openxmlformats.org/officeDocument/2006/relationships/image" Target="../media/image18.svg"/><Relationship Id="rId15" Type="http://schemas.openxmlformats.org/officeDocument/2006/relationships/image" Target="../media/image50.svg"/><Relationship Id="rId23" Type="http://schemas.openxmlformats.org/officeDocument/2006/relationships/image" Target="../media/image29.svg"/><Relationship Id="rId28" Type="http://schemas.openxmlformats.org/officeDocument/2006/relationships/image" Target="../media/image99.png"/><Relationship Id="rId10" Type="http://schemas.openxmlformats.org/officeDocument/2006/relationships/image" Target="../media/image33.png"/><Relationship Id="rId19" Type="http://schemas.openxmlformats.org/officeDocument/2006/relationships/image" Target="../media/image58.svg"/><Relationship Id="rId4" Type="http://schemas.openxmlformats.org/officeDocument/2006/relationships/image" Target="../media/image38.png"/><Relationship Id="rId9" Type="http://schemas.openxmlformats.org/officeDocument/2006/relationships/image" Target="../media/image2.svg"/><Relationship Id="rId14" Type="http://schemas.openxmlformats.org/officeDocument/2006/relationships/image" Target="../media/image75.png"/><Relationship Id="rId22" Type="http://schemas.openxmlformats.org/officeDocument/2006/relationships/image" Target="../media/image47.png"/><Relationship Id="rId27" Type="http://schemas.openxmlformats.org/officeDocument/2006/relationships/image" Target="../media/image9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101.svg"/><Relationship Id="rId18" Type="http://schemas.openxmlformats.org/officeDocument/2006/relationships/image" Target="../media/image12.png"/><Relationship Id="rId3" Type="http://schemas.openxmlformats.org/officeDocument/2006/relationships/image" Target="../media/image6.svg"/><Relationship Id="rId21" Type="http://schemas.openxmlformats.org/officeDocument/2006/relationships/image" Target="../media/image105.svg"/><Relationship Id="rId7" Type="http://schemas.openxmlformats.org/officeDocument/2006/relationships/image" Target="../media/image4.jpeg"/><Relationship Id="rId12" Type="http://schemas.openxmlformats.org/officeDocument/2006/relationships/image" Target="../media/image9.png"/><Relationship Id="rId17" Type="http://schemas.openxmlformats.org/officeDocument/2006/relationships/image" Target="../media/image103.svg"/><Relationship Id="rId2" Type="http://schemas.openxmlformats.org/officeDocument/2006/relationships/image" Target="../media/image1.png"/><Relationship Id="rId16" Type="http://schemas.openxmlformats.org/officeDocument/2006/relationships/image" Target="../media/image11.pn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11" Type="http://schemas.openxmlformats.org/officeDocument/2006/relationships/image" Target="../media/image8.jpeg"/><Relationship Id="rId5" Type="http://schemas.openxmlformats.org/officeDocument/2006/relationships/image" Target="../media/image85.svg"/><Relationship Id="rId15" Type="http://schemas.openxmlformats.org/officeDocument/2006/relationships/image" Target="../media/image87.svg"/><Relationship Id="rId10" Type="http://schemas.openxmlformats.org/officeDocument/2006/relationships/image" Target="../media/image7.jpeg"/><Relationship Id="rId19" Type="http://schemas.openxmlformats.org/officeDocument/2006/relationships/image" Target="../media/image23.svg"/><Relationship Id="rId4" Type="http://schemas.openxmlformats.org/officeDocument/2006/relationships/image" Target="../media/image2.png"/><Relationship Id="rId9" Type="http://schemas.openxmlformats.org/officeDocument/2006/relationships/image" Target="../media/image6.jpeg"/><Relationship Id="rId14" Type="http://schemas.openxmlformats.org/officeDocument/2006/relationships/image" Target="../media/image10.png"/><Relationship Id="rId22" Type="http://schemas.openxmlformats.org/officeDocument/2006/relationships/image" Target="../media/image9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18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12" Type="http://schemas.openxmlformats.org/officeDocument/2006/relationships/image" Target="../media/image12.svg"/><Relationship Id="rId17" Type="http://schemas.openxmlformats.org/officeDocument/2006/relationships/image" Target="../media/image17.png"/><Relationship Id="rId2" Type="http://schemas.openxmlformats.org/officeDocument/2006/relationships/audio" Target="../media/audio1.wav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8.png"/><Relationship Id="rId10" Type="http://schemas.openxmlformats.org/officeDocument/2006/relationships/image" Target="../media/image24.png"/><Relationship Id="rId4" Type="http://schemas.openxmlformats.org/officeDocument/2006/relationships/image" Target="../media/image15.png"/><Relationship Id="rId9" Type="http://schemas.openxmlformats.org/officeDocument/2006/relationships/image" Target="../media/image23.png"/><Relationship Id="rId1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101.svg"/><Relationship Id="rId18" Type="http://schemas.openxmlformats.org/officeDocument/2006/relationships/image" Target="../media/image12.png"/><Relationship Id="rId3" Type="http://schemas.openxmlformats.org/officeDocument/2006/relationships/image" Target="../media/image6.svg"/><Relationship Id="rId21" Type="http://schemas.openxmlformats.org/officeDocument/2006/relationships/image" Target="../media/image105.svg"/><Relationship Id="rId7" Type="http://schemas.openxmlformats.org/officeDocument/2006/relationships/image" Target="../media/image4.jpeg"/><Relationship Id="rId12" Type="http://schemas.openxmlformats.org/officeDocument/2006/relationships/image" Target="../media/image9.png"/><Relationship Id="rId17" Type="http://schemas.openxmlformats.org/officeDocument/2006/relationships/image" Target="../media/image103.svg"/><Relationship Id="rId2" Type="http://schemas.openxmlformats.org/officeDocument/2006/relationships/image" Target="../media/image1.png"/><Relationship Id="rId16" Type="http://schemas.openxmlformats.org/officeDocument/2006/relationships/image" Target="../media/image11.pn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11" Type="http://schemas.openxmlformats.org/officeDocument/2006/relationships/image" Target="../media/image8.jpeg"/><Relationship Id="rId5" Type="http://schemas.openxmlformats.org/officeDocument/2006/relationships/image" Target="../media/image85.svg"/><Relationship Id="rId15" Type="http://schemas.openxmlformats.org/officeDocument/2006/relationships/image" Target="../media/image87.svg"/><Relationship Id="rId10" Type="http://schemas.openxmlformats.org/officeDocument/2006/relationships/image" Target="../media/image7.jpeg"/><Relationship Id="rId19" Type="http://schemas.openxmlformats.org/officeDocument/2006/relationships/image" Target="../media/image23.svg"/><Relationship Id="rId4" Type="http://schemas.openxmlformats.org/officeDocument/2006/relationships/image" Target="../media/image2.png"/><Relationship Id="rId9" Type="http://schemas.openxmlformats.org/officeDocument/2006/relationships/image" Target="../media/image6.jpeg"/><Relationship Id="rId14" Type="http://schemas.openxmlformats.org/officeDocument/2006/relationships/image" Target="../media/image10.png"/><Relationship Id="rId22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120.svg"/><Relationship Id="rId18" Type="http://schemas.openxmlformats.org/officeDocument/2006/relationships/image" Target="../media/image38.png"/><Relationship Id="rId26" Type="http://schemas.openxmlformats.org/officeDocument/2006/relationships/image" Target="../media/image44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35.png"/><Relationship Id="rId17" Type="http://schemas.openxmlformats.org/officeDocument/2006/relationships/image" Target="../media/image16.svg"/><Relationship Id="rId25" Type="http://schemas.openxmlformats.org/officeDocument/2006/relationships/image" Target="../media/image43.png"/><Relationship Id="rId2" Type="http://schemas.openxmlformats.org/officeDocument/2006/relationships/image" Target="../media/image31.png"/><Relationship Id="rId16" Type="http://schemas.openxmlformats.org/officeDocument/2006/relationships/image" Target="../media/image37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10.svg"/><Relationship Id="rId24" Type="http://schemas.openxmlformats.org/officeDocument/2006/relationships/image" Target="../media/image42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41.png"/><Relationship Id="rId10" Type="http://schemas.openxmlformats.org/officeDocument/2006/relationships/image" Target="../media/image34.png"/><Relationship Id="rId19" Type="http://schemas.openxmlformats.org/officeDocument/2006/relationships/image" Target="../media/image18.svg"/><Relationship Id="rId4" Type="http://schemas.openxmlformats.org/officeDocument/2006/relationships/image" Target="../media/image32.png"/><Relationship Id="rId9" Type="http://schemas.openxmlformats.org/officeDocument/2006/relationships/image" Target="../media/image8.svg"/><Relationship Id="rId14" Type="http://schemas.openxmlformats.org/officeDocument/2006/relationships/image" Target="../media/image36.png"/><Relationship Id="rId22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23.svg"/><Relationship Id="rId18" Type="http://schemas.openxmlformats.org/officeDocument/2006/relationships/image" Target="../media/image47.png"/><Relationship Id="rId26" Type="http://schemas.openxmlformats.org/officeDocument/2006/relationships/image" Target="../media/image49.png"/><Relationship Id="rId3" Type="http://schemas.openxmlformats.org/officeDocument/2006/relationships/image" Target="../media/image6.svg"/><Relationship Id="rId21" Type="http://schemas.openxmlformats.org/officeDocument/2006/relationships/image" Target="../media/image31.svg"/><Relationship Id="rId7" Type="http://schemas.openxmlformats.org/officeDocument/2006/relationships/image" Target="../media/image4.svg"/><Relationship Id="rId12" Type="http://schemas.openxmlformats.org/officeDocument/2006/relationships/image" Target="../media/image12.png"/><Relationship Id="rId17" Type="http://schemas.openxmlformats.org/officeDocument/2006/relationships/image" Target="../media/image27.svg"/><Relationship Id="rId25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46.png"/><Relationship Id="rId20" Type="http://schemas.openxmlformats.org/officeDocument/2006/relationships/image" Target="../media/image48.png"/><Relationship Id="rId29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20.svg"/><Relationship Id="rId24" Type="http://schemas.openxmlformats.org/officeDocument/2006/relationships/image" Target="../media/image37.png"/><Relationship Id="rId5" Type="http://schemas.openxmlformats.org/officeDocument/2006/relationships/image" Target="../media/image8.svg"/><Relationship Id="rId15" Type="http://schemas.openxmlformats.org/officeDocument/2006/relationships/image" Target="../media/image25.svg"/><Relationship Id="rId23" Type="http://schemas.openxmlformats.org/officeDocument/2006/relationships/image" Target="../media/image120.svg"/><Relationship Id="rId28" Type="http://schemas.openxmlformats.org/officeDocument/2006/relationships/image" Target="../media/image55.png"/><Relationship Id="rId10" Type="http://schemas.openxmlformats.org/officeDocument/2006/relationships/image" Target="../media/image39.png"/><Relationship Id="rId19" Type="http://schemas.openxmlformats.org/officeDocument/2006/relationships/image" Target="../media/image29.svg"/><Relationship Id="rId31" Type="http://schemas.openxmlformats.org/officeDocument/2006/relationships/image" Target="../media/image58.png"/><Relationship Id="rId4" Type="http://schemas.openxmlformats.org/officeDocument/2006/relationships/image" Target="../media/image33.png"/><Relationship Id="rId9" Type="http://schemas.openxmlformats.org/officeDocument/2006/relationships/image" Target="../media/image14.svg"/><Relationship Id="rId14" Type="http://schemas.openxmlformats.org/officeDocument/2006/relationships/image" Target="../media/image45.png"/><Relationship Id="rId22" Type="http://schemas.openxmlformats.org/officeDocument/2006/relationships/image" Target="../media/image35.png"/><Relationship Id="rId27" Type="http://schemas.openxmlformats.org/officeDocument/2006/relationships/image" Target="../media/image50.png"/><Relationship Id="rId30" Type="http://schemas.openxmlformats.org/officeDocument/2006/relationships/image" Target="../media/image5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23.svg"/><Relationship Id="rId18" Type="http://schemas.openxmlformats.org/officeDocument/2006/relationships/image" Target="../media/image47.png"/><Relationship Id="rId26" Type="http://schemas.openxmlformats.org/officeDocument/2006/relationships/image" Target="../media/image51.png"/><Relationship Id="rId3" Type="http://schemas.openxmlformats.org/officeDocument/2006/relationships/image" Target="../media/image6.svg"/><Relationship Id="rId21" Type="http://schemas.openxmlformats.org/officeDocument/2006/relationships/image" Target="../media/image31.svg"/><Relationship Id="rId7" Type="http://schemas.openxmlformats.org/officeDocument/2006/relationships/image" Target="../media/image4.svg"/><Relationship Id="rId12" Type="http://schemas.openxmlformats.org/officeDocument/2006/relationships/image" Target="../media/image12.png"/><Relationship Id="rId17" Type="http://schemas.openxmlformats.org/officeDocument/2006/relationships/image" Target="../media/image27.svg"/><Relationship Id="rId25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46.png"/><Relationship Id="rId20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20.svg"/><Relationship Id="rId24" Type="http://schemas.openxmlformats.org/officeDocument/2006/relationships/image" Target="../media/image37.png"/><Relationship Id="rId5" Type="http://schemas.openxmlformats.org/officeDocument/2006/relationships/image" Target="../media/image8.svg"/><Relationship Id="rId15" Type="http://schemas.openxmlformats.org/officeDocument/2006/relationships/image" Target="../media/image25.svg"/><Relationship Id="rId23" Type="http://schemas.openxmlformats.org/officeDocument/2006/relationships/image" Target="../media/image120.svg"/><Relationship Id="rId28" Type="http://schemas.openxmlformats.org/officeDocument/2006/relationships/image" Target="../media/image61.png"/><Relationship Id="rId10" Type="http://schemas.openxmlformats.org/officeDocument/2006/relationships/image" Target="../media/image39.png"/><Relationship Id="rId19" Type="http://schemas.openxmlformats.org/officeDocument/2006/relationships/image" Target="../media/image29.svg"/><Relationship Id="rId4" Type="http://schemas.openxmlformats.org/officeDocument/2006/relationships/image" Target="../media/image33.png"/><Relationship Id="rId9" Type="http://schemas.openxmlformats.org/officeDocument/2006/relationships/image" Target="../media/image14.svg"/><Relationship Id="rId14" Type="http://schemas.openxmlformats.org/officeDocument/2006/relationships/image" Target="../media/image45.png"/><Relationship Id="rId22" Type="http://schemas.openxmlformats.org/officeDocument/2006/relationships/image" Target="../media/image35.png"/><Relationship Id="rId27" Type="http://schemas.openxmlformats.org/officeDocument/2006/relationships/image" Target="../media/image5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23.svg"/><Relationship Id="rId18" Type="http://schemas.openxmlformats.org/officeDocument/2006/relationships/image" Target="../media/image47.png"/><Relationship Id="rId26" Type="http://schemas.openxmlformats.org/officeDocument/2006/relationships/image" Target="../media/image53.png"/><Relationship Id="rId3" Type="http://schemas.openxmlformats.org/officeDocument/2006/relationships/image" Target="../media/image6.svg"/><Relationship Id="rId21" Type="http://schemas.openxmlformats.org/officeDocument/2006/relationships/image" Target="../media/image31.svg"/><Relationship Id="rId7" Type="http://schemas.openxmlformats.org/officeDocument/2006/relationships/image" Target="../media/image4.svg"/><Relationship Id="rId12" Type="http://schemas.openxmlformats.org/officeDocument/2006/relationships/image" Target="../media/image12.png"/><Relationship Id="rId17" Type="http://schemas.openxmlformats.org/officeDocument/2006/relationships/image" Target="../media/image27.svg"/><Relationship Id="rId25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46.png"/><Relationship Id="rId20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20.svg"/><Relationship Id="rId24" Type="http://schemas.openxmlformats.org/officeDocument/2006/relationships/image" Target="../media/image37.png"/><Relationship Id="rId5" Type="http://schemas.openxmlformats.org/officeDocument/2006/relationships/image" Target="../media/image8.svg"/><Relationship Id="rId15" Type="http://schemas.openxmlformats.org/officeDocument/2006/relationships/image" Target="../media/image25.svg"/><Relationship Id="rId23" Type="http://schemas.openxmlformats.org/officeDocument/2006/relationships/image" Target="../media/image120.svg"/><Relationship Id="rId28" Type="http://schemas.openxmlformats.org/officeDocument/2006/relationships/image" Target="../media/image64.png"/><Relationship Id="rId10" Type="http://schemas.openxmlformats.org/officeDocument/2006/relationships/image" Target="../media/image39.png"/><Relationship Id="rId19" Type="http://schemas.openxmlformats.org/officeDocument/2006/relationships/image" Target="../media/image29.svg"/><Relationship Id="rId4" Type="http://schemas.openxmlformats.org/officeDocument/2006/relationships/image" Target="../media/image33.png"/><Relationship Id="rId9" Type="http://schemas.openxmlformats.org/officeDocument/2006/relationships/image" Target="../media/image14.svg"/><Relationship Id="rId14" Type="http://schemas.openxmlformats.org/officeDocument/2006/relationships/image" Target="../media/image45.png"/><Relationship Id="rId22" Type="http://schemas.openxmlformats.org/officeDocument/2006/relationships/image" Target="../media/image35.png"/><Relationship Id="rId27" Type="http://schemas.openxmlformats.org/officeDocument/2006/relationships/image" Target="../media/image6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23.svg"/><Relationship Id="rId18" Type="http://schemas.openxmlformats.org/officeDocument/2006/relationships/image" Target="../media/image47.png"/><Relationship Id="rId26" Type="http://schemas.openxmlformats.org/officeDocument/2006/relationships/image" Target="../media/image54.png"/><Relationship Id="rId3" Type="http://schemas.openxmlformats.org/officeDocument/2006/relationships/image" Target="../media/image6.svg"/><Relationship Id="rId21" Type="http://schemas.openxmlformats.org/officeDocument/2006/relationships/image" Target="../media/image31.svg"/><Relationship Id="rId7" Type="http://schemas.openxmlformats.org/officeDocument/2006/relationships/image" Target="../media/image4.svg"/><Relationship Id="rId12" Type="http://schemas.openxmlformats.org/officeDocument/2006/relationships/image" Target="../media/image12.png"/><Relationship Id="rId17" Type="http://schemas.openxmlformats.org/officeDocument/2006/relationships/image" Target="../media/image27.svg"/><Relationship Id="rId25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46.png"/><Relationship Id="rId20" Type="http://schemas.openxmlformats.org/officeDocument/2006/relationships/image" Target="../media/image48.png"/><Relationship Id="rId29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20.svg"/><Relationship Id="rId24" Type="http://schemas.openxmlformats.org/officeDocument/2006/relationships/image" Target="../media/image37.png"/><Relationship Id="rId5" Type="http://schemas.openxmlformats.org/officeDocument/2006/relationships/image" Target="../media/image8.svg"/><Relationship Id="rId15" Type="http://schemas.openxmlformats.org/officeDocument/2006/relationships/image" Target="../media/image25.svg"/><Relationship Id="rId23" Type="http://schemas.openxmlformats.org/officeDocument/2006/relationships/image" Target="../media/image120.svg"/><Relationship Id="rId28" Type="http://schemas.openxmlformats.org/officeDocument/2006/relationships/image" Target="../media/image67.png"/><Relationship Id="rId10" Type="http://schemas.openxmlformats.org/officeDocument/2006/relationships/image" Target="../media/image39.png"/><Relationship Id="rId19" Type="http://schemas.openxmlformats.org/officeDocument/2006/relationships/image" Target="../media/image29.svg"/><Relationship Id="rId4" Type="http://schemas.openxmlformats.org/officeDocument/2006/relationships/image" Target="../media/image33.png"/><Relationship Id="rId9" Type="http://schemas.openxmlformats.org/officeDocument/2006/relationships/image" Target="../media/image14.svg"/><Relationship Id="rId14" Type="http://schemas.openxmlformats.org/officeDocument/2006/relationships/image" Target="../media/image45.png"/><Relationship Id="rId22" Type="http://schemas.openxmlformats.org/officeDocument/2006/relationships/image" Target="../media/image35.png"/><Relationship Id="rId27" Type="http://schemas.openxmlformats.org/officeDocument/2006/relationships/image" Target="../media/image6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8500507" y="2433599"/>
            <a:ext cx="10035306" cy="2796534"/>
          </a:xfrm>
          <a:custGeom>
            <a:avLst/>
            <a:gdLst/>
            <a:ahLst/>
            <a:cxnLst/>
            <a:rect l="l" t="t" r="r" b="b"/>
            <a:pathLst>
              <a:path w="10035306" h="2796534">
                <a:moveTo>
                  <a:pt x="0" y="0"/>
                </a:moveTo>
                <a:lnTo>
                  <a:pt x="10035306" y="0"/>
                </a:lnTo>
                <a:lnTo>
                  <a:pt x="10035306" y="2796534"/>
                </a:lnTo>
                <a:lnTo>
                  <a:pt x="0" y="27965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6159"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-247813" y="2426803"/>
            <a:ext cx="10035306" cy="2796534"/>
          </a:xfrm>
          <a:custGeom>
            <a:avLst/>
            <a:gdLst/>
            <a:ahLst/>
            <a:cxnLst/>
            <a:rect l="l" t="t" r="r" b="b"/>
            <a:pathLst>
              <a:path w="10035306" h="2796534">
                <a:moveTo>
                  <a:pt x="0" y="0"/>
                </a:moveTo>
                <a:lnTo>
                  <a:pt x="10035306" y="0"/>
                </a:lnTo>
                <a:lnTo>
                  <a:pt x="10035306" y="2796534"/>
                </a:lnTo>
                <a:lnTo>
                  <a:pt x="0" y="27965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6159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247813" y="-221529"/>
            <a:ext cx="18783626" cy="3189144"/>
            <a:chOff x="0" y="0"/>
            <a:chExt cx="4816593" cy="81777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817776"/>
            </a:xfrm>
            <a:custGeom>
              <a:avLst/>
              <a:gdLst/>
              <a:ahLst/>
              <a:cxnLst/>
              <a:rect l="l" t="t" r="r" b="b"/>
              <a:pathLst>
                <a:path w="4816592" h="817776">
                  <a:moveTo>
                    <a:pt x="0" y="0"/>
                  </a:moveTo>
                  <a:lnTo>
                    <a:pt x="4816592" y="0"/>
                  </a:lnTo>
                  <a:lnTo>
                    <a:pt x="4816592" y="817776"/>
                  </a:lnTo>
                  <a:lnTo>
                    <a:pt x="0" y="817776"/>
                  </a:lnTo>
                  <a:close/>
                </a:path>
              </a:pathLst>
            </a:custGeom>
            <a:solidFill>
              <a:srgbClr val="59A8E2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816593" cy="8558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028700" y="749759"/>
            <a:ext cx="3469436" cy="5120018"/>
            <a:chOff x="0" y="0"/>
            <a:chExt cx="865067" cy="127662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65067" cy="1276623"/>
            </a:xfrm>
            <a:custGeom>
              <a:avLst/>
              <a:gdLst/>
              <a:ahLst/>
              <a:cxnLst/>
              <a:rect l="l" t="t" r="r" b="b"/>
              <a:pathLst>
                <a:path w="865067" h="1276623">
                  <a:moveTo>
                    <a:pt x="89259" y="0"/>
                  </a:moveTo>
                  <a:lnTo>
                    <a:pt x="775809" y="0"/>
                  </a:lnTo>
                  <a:cubicBezTo>
                    <a:pt x="799482" y="0"/>
                    <a:pt x="822185" y="9404"/>
                    <a:pt x="838924" y="26143"/>
                  </a:cubicBezTo>
                  <a:cubicBezTo>
                    <a:pt x="855663" y="42882"/>
                    <a:pt x="865067" y="65586"/>
                    <a:pt x="865067" y="89259"/>
                  </a:cubicBezTo>
                  <a:lnTo>
                    <a:pt x="865067" y="1187364"/>
                  </a:lnTo>
                  <a:cubicBezTo>
                    <a:pt x="865067" y="1211037"/>
                    <a:pt x="855663" y="1233740"/>
                    <a:pt x="838924" y="1250479"/>
                  </a:cubicBezTo>
                  <a:cubicBezTo>
                    <a:pt x="822185" y="1267219"/>
                    <a:pt x="799482" y="1276623"/>
                    <a:pt x="775809" y="1276623"/>
                  </a:cubicBezTo>
                  <a:lnTo>
                    <a:pt x="89259" y="1276623"/>
                  </a:lnTo>
                  <a:cubicBezTo>
                    <a:pt x="65586" y="1276623"/>
                    <a:pt x="42882" y="1267219"/>
                    <a:pt x="26143" y="1250479"/>
                  </a:cubicBezTo>
                  <a:cubicBezTo>
                    <a:pt x="9404" y="1233740"/>
                    <a:pt x="0" y="1211037"/>
                    <a:pt x="0" y="1187364"/>
                  </a:cubicBezTo>
                  <a:lnTo>
                    <a:pt x="0" y="89259"/>
                  </a:lnTo>
                  <a:cubicBezTo>
                    <a:pt x="0" y="65586"/>
                    <a:pt x="9404" y="42882"/>
                    <a:pt x="26143" y="26143"/>
                  </a:cubicBezTo>
                  <a:cubicBezTo>
                    <a:pt x="42882" y="9404"/>
                    <a:pt x="65586" y="0"/>
                    <a:pt x="89259" y="0"/>
                  </a:cubicBezTo>
                  <a:close/>
                </a:path>
              </a:pathLst>
            </a:custGeom>
            <a:solidFill>
              <a:srgbClr val="FFFCF4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65067" cy="13147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2283721" y="-221529"/>
            <a:ext cx="2330665" cy="812819"/>
          </a:xfrm>
          <a:custGeom>
            <a:avLst/>
            <a:gdLst/>
            <a:ahLst/>
            <a:cxnLst/>
            <a:rect l="l" t="t" r="r" b="b"/>
            <a:pathLst>
              <a:path w="2330665" h="812819">
                <a:moveTo>
                  <a:pt x="0" y="0"/>
                </a:moveTo>
                <a:lnTo>
                  <a:pt x="2330665" y="0"/>
                </a:lnTo>
                <a:lnTo>
                  <a:pt x="2330665" y="812819"/>
                </a:lnTo>
                <a:lnTo>
                  <a:pt x="0" y="8128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4691892" y="749759"/>
            <a:ext cx="3280942" cy="3291936"/>
            <a:chOff x="0" y="0"/>
            <a:chExt cx="809947" cy="81266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09947" cy="812661"/>
            </a:xfrm>
            <a:custGeom>
              <a:avLst/>
              <a:gdLst/>
              <a:ahLst/>
              <a:cxnLst/>
              <a:rect l="l" t="t" r="r" b="b"/>
              <a:pathLst>
                <a:path w="809947" h="812661">
                  <a:moveTo>
                    <a:pt x="94387" y="0"/>
                  </a:moveTo>
                  <a:lnTo>
                    <a:pt x="715560" y="0"/>
                  </a:lnTo>
                  <a:cubicBezTo>
                    <a:pt x="740593" y="0"/>
                    <a:pt x="764601" y="9944"/>
                    <a:pt x="782302" y="27645"/>
                  </a:cubicBezTo>
                  <a:cubicBezTo>
                    <a:pt x="800003" y="45346"/>
                    <a:pt x="809947" y="69354"/>
                    <a:pt x="809947" y="94387"/>
                  </a:cubicBezTo>
                  <a:lnTo>
                    <a:pt x="809947" y="718274"/>
                  </a:lnTo>
                  <a:cubicBezTo>
                    <a:pt x="809947" y="743307"/>
                    <a:pt x="800003" y="767315"/>
                    <a:pt x="782302" y="785016"/>
                  </a:cubicBezTo>
                  <a:cubicBezTo>
                    <a:pt x="764601" y="802717"/>
                    <a:pt x="740593" y="812661"/>
                    <a:pt x="715560" y="812661"/>
                  </a:cubicBezTo>
                  <a:lnTo>
                    <a:pt x="94387" y="812661"/>
                  </a:lnTo>
                  <a:cubicBezTo>
                    <a:pt x="69354" y="812661"/>
                    <a:pt x="45346" y="802717"/>
                    <a:pt x="27645" y="785016"/>
                  </a:cubicBezTo>
                  <a:cubicBezTo>
                    <a:pt x="9944" y="767315"/>
                    <a:pt x="0" y="743307"/>
                    <a:pt x="0" y="718274"/>
                  </a:cubicBezTo>
                  <a:lnTo>
                    <a:pt x="0" y="94387"/>
                  </a:lnTo>
                  <a:cubicBezTo>
                    <a:pt x="0" y="69354"/>
                    <a:pt x="9944" y="45346"/>
                    <a:pt x="27645" y="27645"/>
                  </a:cubicBezTo>
                  <a:cubicBezTo>
                    <a:pt x="45346" y="9944"/>
                    <a:pt x="69354" y="0"/>
                    <a:pt x="94387" y="0"/>
                  </a:cubicBezTo>
                  <a:close/>
                </a:path>
              </a:pathLst>
            </a:custGeom>
            <a:solidFill>
              <a:srgbClr val="FFFCF4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809947" cy="8507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4787605" y="848553"/>
            <a:ext cx="3092329" cy="3092329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715000" y="6350000"/>
                  </a:moveTo>
                  <a:lnTo>
                    <a:pt x="635000" y="6350000"/>
                  </a:lnTo>
                  <a:cubicBezTo>
                    <a:pt x="284480" y="6350000"/>
                    <a:pt x="0" y="6065520"/>
                    <a:pt x="0" y="5715000"/>
                  </a:cubicBez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5715000"/>
                  </a:lnTo>
                  <a:cubicBezTo>
                    <a:pt x="6350000" y="6065520"/>
                    <a:pt x="6065520" y="6350000"/>
                    <a:pt x="5715000" y="6350000"/>
                  </a:cubicBezTo>
                  <a:close/>
                </a:path>
              </a:pathLst>
            </a:custGeom>
            <a:blipFill>
              <a:blip r:embed="rId6"/>
              <a:stretch>
                <a:fillRect l="-43393" t="-12223" r="-25046"/>
              </a:stretch>
            </a:blipFill>
          </p:spPr>
        </p:sp>
      </p:grpSp>
      <p:grpSp>
        <p:nvGrpSpPr>
          <p:cNvPr id="16" name="Group 16"/>
          <p:cNvGrpSpPr/>
          <p:nvPr/>
        </p:nvGrpSpPr>
        <p:grpSpPr>
          <a:xfrm rot="5400000">
            <a:off x="4693915" y="7219448"/>
            <a:ext cx="2309433" cy="2315411"/>
            <a:chOff x="0" y="0"/>
            <a:chExt cx="580583" cy="58208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580583" cy="582086"/>
            </a:xfrm>
            <a:custGeom>
              <a:avLst/>
              <a:gdLst/>
              <a:ahLst/>
              <a:cxnLst/>
              <a:rect l="l" t="t" r="r" b="b"/>
              <a:pathLst>
                <a:path w="580583" h="582086">
                  <a:moveTo>
                    <a:pt x="100569" y="0"/>
                  </a:moveTo>
                  <a:lnTo>
                    <a:pt x="480014" y="0"/>
                  </a:lnTo>
                  <a:cubicBezTo>
                    <a:pt x="535556" y="0"/>
                    <a:pt x="580583" y="45026"/>
                    <a:pt x="580583" y="100569"/>
                  </a:cubicBezTo>
                  <a:lnTo>
                    <a:pt x="580583" y="481517"/>
                  </a:lnTo>
                  <a:cubicBezTo>
                    <a:pt x="580583" y="537059"/>
                    <a:pt x="535556" y="582086"/>
                    <a:pt x="480014" y="582086"/>
                  </a:cubicBezTo>
                  <a:lnTo>
                    <a:pt x="100569" y="582086"/>
                  </a:lnTo>
                  <a:cubicBezTo>
                    <a:pt x="45026" y="582086"/>
                    <a:pt x="0" y="537059"/>
                    <a:pt x="0" y="481517"/>
                  </a:cubicBezTo>
                  <a:lnTo>
                    <a:pt x="0" y="100569"/>
                  </a:lnTo>
                  <a:cubicBezTo>
                    <a:pt x="0" y="45026"/>
                    <a:pt x="45026" y="0"/>
                    <a:pt x="100569" y="0"/>
                  </a:cubicBezTo>
                  <a:close/>
                </a:path>
              </a:pathLst>
            </a:custGeom>
            <a:solidFill>
              <a:srgbClr val="FFFCF4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580583" cy="6201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4786654" y="7299592"/>
            <a:ext cx="2139836" cy="2139836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 flipH="1"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635000" y="6350000"/>
                  </a:moveTo>
                  <a:lnTo>
                    <a:pt x="5715000" y="6350000"/>
                  </a:lnTo>
                  <a:cubicBezTo>
                    <a:pt x="6065520" y="6350000"/>
                    <a:pt x="6350000" y="6065520"/>
                    <a:pt x="6350000" y="5715000"/>
                  </a:cubicBezTo>
                  <a:lnTo>
                    <a:pt x="6350000" y="635000"/>
                  </a:lnTo>
                  <a:cubicBezTo>
                    <a:pt x="6350000" y="284480"/>
                    <a:pt x="6065520" y="0"/>
                    <a:pt x="5715000" y="0"/>
                  </a:cubicBezTo>
                  <a:lnTo>
                    <a:pt x="635000" y="0"/>
                  </a:lnTo>
                  <a:cubicBezTo>
                    <a:pt x="284480" y="0"/>
                    <a:pt x="0" y="284480"/>
                    <a:pt x="0" y="635000"/>
                  </a:cubicBezTo>
                  <a:lnTo>
                    <a:pt x="0" y="5715000"/>
                  </a:lnTo>
                  <a:cubicBezTo>
                    <a:pt x="0" y="6065520"/>
                    <a:pt x="284480" y="6350000"/>
                    <a:pt x="635000" y="6350000"/>
                  </a:cubicBezTo>
                  <a:close/>
                </a:path>
              </a:pathLst>
            </a:custGeom>
            <a:blipFill>
              <a:blip r:embed="rId7"/>
              <a:stretch>
                <a:fillRect l="-25187" r="-25187"/>
              </a:stretch>
            </a:blipFill>
          </p:spPr>
        </p:sp>
      </p:grpSp>
      <p:grpSp>
        <p:nvGrpSpPr>
          <p:cNvPr id="21" name="Group 21"/>
          <p:cNvGrpSpPr/>
          <p:nvPr/>
        </p:nvGrpSpPr>
        <p:grpSpPr>
          <a:xfrm rot="5400000">
            <a:off x="7198268" y="7219448"/>
            <a:ext cx="2309433" cy="2315411"/>
            <a:chOff x="0" y="0"/>
            <a:chExt cx="580583" cy="582086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580583" cy="582086"/>
            </a:xfrm>
            <a:custGeom>
              <a:avLst/>
              <a:gdLst/>
              <a:ahLst/>
              <a:cxnLst/>
              <a:rect l="l" t="t" r="r" b="b"/>
              <a:pathLst>
                <a:path w="580583" h="582086">
                  <a:moveTo>
                    <a:pt x="100569" y="0"/>
                  </a:moveTo>
                  <a:lnTo>
                    <a:pt x="480014" y="0"/>
                  </a:lnTo>
                  <a:cubicBezTo>
                    <a:pt x="535556" y="0"/>
                    <a:pt x="580583" y="45026"/>
                    <a:pt x="580583" y="100569"/>
                  </a:cubicBezTo>
                  <a:lnTo>
                    <a:pt x="580583" y="481517"/>
                  </a:lnTo>
                  <a:cubicBezTo>
                    <a:pt x="580583" y="537059"/>
                    <a:pt x="535556" y="582086"/>
                    <a:pt x="480014" y="582086"/>
                  </a:cubicBezTo>
                  <a:lnTo>
                    <a:pt x="100569" y="582086"/>
                  </a:lnTo>
                  <a:cubicBezTo>
                    <a:pt x="45026" y="582086"/>
                    <a:pt x="0" y="537059"/>
                    <a:pt x="0" y="481517"/>
                  </a:cubicBezTo>
                  <a:lnTo>
                    <a:pt x="0" y="100569"/>
                  </a:lnTo>
                  <a:cubicBezTo>
                    <a:pt x="0" y="45026"/>
                    <a:pt x="45026" y="0"/>
                    <a:pt x="100569" y="0"/>
                  </a:cubicBezTo>
                  <a:close/>
                </a:path>
              </a:pathLst>
            </a:custGeom>
            <a:solidFill>
              <a:srgbClr val="FFFCF4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580583" cy="6201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7291820" y="7317855"/>
            <a:ext cx="2122329" cy="2122329"/>
            <a:chOff x="0" y="0"/>
            <a:chExt cx="6350000" cy="63500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715000" y="6350000"/>
                  </a:moveTo>
                  <a:lnTo>
                    <a:pt x="635000" y="6350000"/>
                  </a:lnTo>
                  <a:cubicBezTo>
                    <a:pt x="284480" y="6350000"/>
                    <a:pt x="0" y="6065520"/>
                    <a:pt x="0" y="5715000"/>
                  </a:cubicBez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5715000"/>
                  </a:lnTo>
                  <a:cubicBezTo>
                    <a:pt x="6350000" y="6065520"/>
                    <a:pt x="6065520" y="6350000"/>
                    <a:pt x="5715000" y="6350000"/>
                  </a:cubicBezTo>
                  <a:close/>
                </a:path>
              </a:pathLst>
            </a:custGeom>
            <a:blipFill>
              <a:blip r:embed="rId8"/>
              <a:stretch>
                <a:fillRect l="-72295" t="-20609" r="-19374" b="-7090"/>
              </a:stretch>
            </a:blipFill>
          </p:spPr>
        </p:sp>
      </p:grpSp>
      <p:grpSp>
        <p:nvGrpSpPr>
          <p:cNvPr id="26" name="Group 26"/>
          <p:cNvGrpSpPr/>
          <p:nvPr/>
        </p:nvGrpSpPr>
        <p:grpSpPr>
          <a:xfrm>
            <a:off x="1028700" y="6062434"/>
            <a:ext cx="3469436" cy="3469436"/>
            <a:chOff x="0" y="0"/>
            <a:chExt cx="865067" cy="865067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65067" cy="865067"/>
            </a:xfrm>
            <a:custGeom>
              <a:avLst/>
              <a:gdLst/>
              <a:ahLst/>
              <a:cxnLst/>
              <a:rect l="l" t="t" r="r" b="b"/>
              <a:pathLst>
                <a:path w="865067" h="865067">
                  <a:moveTo>
                    <a:pt x="89259" y="0"/>
                  </a:moveTo>
                  <a:lnTo>
                    <a:pt x="775809" y="0"/>
                  </a:lnTo>
                  <a:cubicBezTo>
                    <a:pt x="799482" y="0"/>
                    <a:pt x="822185" y="9404"/>
                    <a:pt x="838924" y="26143"/>
                  </a:cubicBezTo>
                  <a:cubicBezTo>
                    <a:pt x="855663" y="42882"/>
                    <a:pt x="865067" y="65586"/>
                    <a:pt x="865067" y="89259"/>
                  </a:cubicBezTo>
                  <a:lnTo>
                    <a:pt x="865067" y="775809"/>
                  </a:lnTo>
                  <a:cubicBezTo>
                    <a:pt x="865067" y="799482"/>
                    <a:pt x="855663" y="822185"/>
                    <a:pt x="838924" y="838924"/>
                  </a:cubicBezTo>
                  <a:cubicBezTo>
                    <a:pt x="822185" y="855663"/>
                    <a:pt x="799482" y="865067"/>
                    <a:pt x="775809" y="865067"/>
                  </a:cubicBezTo>
                  <a:lnTo>
                    <a:pt x="89259" y="865067"/>
                  </a:lnTo>
                  <a:cubicBezTo>
                    <a:pt x="65586" y="865067"/>
                    <a:pt x="42882" y="855663"/>
                    <a:pt x="26143" y="838924"/>
                  </a:cubicBezTo>
                  <a:cubicBezTo>
                    <a:pt x="9404" y="822185"/>
                    <a:pt x="0" y="799482"/>
                    <a:pt x="0" y="775809"/>
                  </a:cubicBezTo>
                  <a:lnTo>
                    <a:pt x="0" y="89259"/>
                  </a:lnTo>
                  <a:cubicBezTo>
                    <a:pt x="0" y="65586"/>
                    <a:pt x="9404" y="42882"/>
                    <a:pt x="26143" y="26143"/>
                  </a:cubicBezTo>
                  <a:cubicBezTo>
                    <a:pt x="42882" y="9404"/>
                    <a:pt x="65586" y="0"/>
                    <a:pt x="89259" y="0"/>
                  </a:cubicBezTo>
                  <a:close/>
                </a:path>
              </a:pathLst>
            </a:custGeom>
            <a:solidFill>
              <a:srgbClr val="FFFCF4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865067" cy="9031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121142" y="6154875"/>
            <a:ext cx="3284553" cy="3284553"/>
            <a:chOff x="0" y="0"/>
            <a:chExt cx="6350000" cy="63500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715000" y="6350000"/>
                  </a:moveTo>
                  <a:lnTo>
                    <a:pt x="635000" y="6350000"/>
                  </a:lnTo>
                  <a:cubicBezTo>
                    <a:pt x="284480" y="6350000"/>
                    <a:pt x="0" y="6065520"/>
                    <a:pt x="0" y="5715000"/>
                  </a:cubicBez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5715000"/>
                  </a:lnTo>
                  <a:cubicBezTo>
                    <a:pt x="6350000" y="6065520"/>
                    <a:pt x="6065520" y="6350000"/>
                    <a:pt x="5715000" y="6350000"/>
                  </a:cubicBezTo>
                  <a:close/>
                </a:path>
              </a:pathLst>
            </a:custGeom>
            <a:blipFill>
              <a:blip r:embed="rId9"/>
              <a:stretch>
                <a:fillRect l="-19401" r="-30692"/>
              </a:stretch>
            </a:blipFill>
          </p:spPr>
        </p:sp>
      </p:grpSp>
      <p:grpSp>
        <p:nvGrpSpPr>
          <p:cNvPr id="31" name="Group 31"/>
          <p:cNvGrpSpPr/>
          <p:nvPr/>
        </p:nvGrpSpPr>
        <p:grpSpPr>
          <a:xfrm>
            <a:off x="1121142" y="847572"/>
            <a:ext cx="3284553" cy="4926830"/>
            <a:chOff x="0" y="0"/>
            <a:chExt cx="6350000" cy="95250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10"/>
              <a:stretch>
                <a:fillRect l="-62570" r="-62570"/>
              </a:stretch>
            </a:blipFill>
          </p:spPr>
        </p:sp>
      </p:grpSp>
      <p:grpSp>
        <p:nvGrpSpPr>
          <p:cNvPr id="33" name="Group 33"/>
          <p:cNvGrpSpPr/>
          <p:nvPr/>
        </p:nvGrpSpPr>
        <p:grpSpPr>
          <a:xfrm rot="5400000">
            <a:off x="5701420" y="3222667"/>
            <a:ext cx="2799742" cy="4818798"/>
            <a:chOff x="0" y="0"/>
            <a:chExt cx="705681" cy="1214589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705681" cy="1214589"/>
            </a:xfrm>
            <a:custGeom>
              <a:avLst/>
              <a:gdLst/>
              <a:ahLst/>
              <a:cxnLst/>
              <a:rect l="l" t="t" r="r" b="b"/>
              <a:pathLst>
                <a:path w="705681" h="1214589">
                  <a:moveTo>
                    <a:pt x="82957" y="0"/>
                  </a:moveTo>
                  <a:lnTo>
                    <a:pt x="622725" y="0"/>
                  </a:lnTo>
                  <a:cubicBezTo>
                    <a:pt x="668540" y="0"/>
                    <a:pt x="705681" y="37141"/>
                    <a:pt x="705681" y="82957"/>
                  </a:cubicBezTo>
                  <a:lnTo>
                    <a:pt x="705681" y="1131632"/>
                  </a:lnTo>
                  <a:cubicBezTo>
                    <a:pt x="705681" y="1177448"/>
                    <a:pt x="668540" y="1214589"/>
                    <a:pt x="622725" y="1214589"/>
                  </a:cubicBezTo>
                  <a:lnTo>
                    <a:pt x="82957" y="1214589"/>
                  </a:lnTo>
                  <a:cubicBezTo>
                    <a:pt x="37141" y="1214589"/>
                    <a:pt x="0" y="1177448"/>
                    <a:pt x="0" y="1131632"/>
                  </a:cubicBezTo>
                  <a:lnTo>
                    <a:pt x="0" y="82957"/>
                  </a:lnTo>
                  <a:cubicBezTo>
                    <a:pt x="0" y="37141"/>
                    <a:pt x="37141" y="0"/>
                    <a:pt x="82957" y="0"/>
                  </a:cubicBezTo>
                  <a:close/>
                </a:path>
              </a:pathLst>
            </a:custGeom>
            <a:solidFill>
              <a:srgbClr val="FFFCF4"/>
            </a:solidFill>
          </p:spPr>
        </p:sp>
        <p:sp>
          <p:nvSpPr>
            <p:cNvPr id="35" name="TextBox 35"/>
            <p:cNvSpPr txBox="1"/>
            <p:nvPr/>
          </p:nvSpPr>
          <p:spPr>
            <a:xfrm>
              <a:off x="0" y="-38100"/>
              <a:ext cx="705681" cy="12526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4785635" y="4329133"/>
            <a:ext cx="4629402" cy="2604006"/>
            <a:chOff x="0" y="0"/>
            <a:chExt cx="11289030" cy="63500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11287760" cy="6350000"/>
            </a:xfrm>
            <a:custGeom>
              <a:avLst/>
              <a:gdLst/>
              <a:ahLst/>
              <a:cxnLst/>
              <a:rect l="l" t="t" r="r" b="b"/>
              <a:pathLst>
                <a:path w="11287760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0" y="0"/>
                    <a:pt x="11287760" y="234950"/>
                    <a:pt x="11287760" y="525780"/>
                  </a:cubicBezTo>
                  <a:lnTo>
                    <a:pt x="11287760" y="5822950"/>
                  </a:lnTo>
                  <a:cubicBezTo>
                    <a:pt x="11287760" y="6113780"/>
                    <a:pt x="11052810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lose/>
                </a:path>
              </a:pathLst>
            </a:custGeom>
            <a:blipFill>
              <a:blip r:embed="rId11"/>
              <a:stretch>
                <a:fillRect t="-9228" r="-21554" b="-34760"/>
              </a:stretch>
            </a:blipFill>
          </p:spPr>
        </p:sp>
      </p:grpSp>
      <p:sp>
        <p:nvSpPr>
          <p:cNvPr id="38" name="Freeform 38"/>
          <p:cNvSpPr/>
          <p:nvPr/>
        </p:nvSpPr>
        <p:spPr>
          <a:xfrm rot="-8529527" flipV="1">
            <a:off x="10887915" y="8567715"/>
            <a:ext cx="1329864" cy="1657152"/>
          </a:xfrm>
          <a:custGeom>
            <a:avLst/>
            <a:gdLst/>
            <a:ahLst/>
            <a:cxnLst/>
            <a:rect l="l" t="t" r="r" b="b"/>
            <a:pathLst>
              <a:path w="1329864" h="1657152">
                <a:moveTo>
                  <a:pt x="0" y="1657152"/>
                </a:moveTo>
                <a:lnTo>
                  <a:pt x="1329864" y="1657152"/>
                </a:lnTo>
                <a:lnTo>
                  <a:pt x="1329864" y="0"/>
                </a:lnTo>
                <a:lnTo>
                  <a:pt x="0" y="0"/>
                </a:lnTo>
                <a:lnTo>
                  <a:pt x="0" y="1657152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 rot="-949531">
            <a:off x="17006646" y="8514003"/>
            <a:ext cx="1663716" cy="2473927"/>
          </a:xfrm>
          <a:custGeom>
            <a:avLst/>
            <a:gdLst/>
            <a:ahLst/>
            <a:cxnLst/>
            <a:rect l="l" t="t" r="r" b="b"/>
            <a:pathLst>
              <a:path w="1663716" h="2473927">
                <a:moveTo>
                  <a:pt x="0" y="0"/>
                </a:moveTo>
                <a:lnTo>
                  <a:pt x="1663716" y="0"/>
                </a:lnTo>
                <a:lnTo>
                  <a:pt x="1663716" y="2473927"/>
                </a:lnTo>
                <a:lnTo>
                  <a:pt x="0" y="247392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40"/>
          <p:cNvSpPr/>
          <p:nvPr/>
        </p:nvSpPr>
        <p:spPr>
          <a:xfrm rot="-2125416" flipH="1">
            <a:off x="16037447" y="8781142"/>
            <a:ext cx="1790552" cy="2662531"/>
          </a:xfrm>
          <a:custGeom>
            <a:avLst/>
            <a:gdLst/>
            <a:ahLst/>
            <a:cxnLst/>
            <a:rect l="l" t="t" r="r" b="b"/>
            <a:pathLst>
              <a:path w="1790552" h="2662531">
                <a:moveTo>
                  <a:pt x="1790553" y="0"/>
                </a:moveTo>
                <a:lnTo>
                  <a:pt x="0" y="0"/>
                </a:lnTo>
                <a:lnTo>
                  <a:pt x="0" y="2662531"/>
                </a:lnTo>
                <a:lnTo>
                  <a:pt x="1790553" y="2662531"/>
                </a:lnTo>
                <a:lnTo>
                  <a:pt x="1790553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 rot="-744973" flipH="1">
            <a:off x="3915821" y="5456669"/>
            <a:ext cx="1361643" cy="883366"/>
          </a:xfrm>
          <a:custGeom>
            <a:avLst/>
            <a:gdLst/>
            <a:ahLst/>
            <a:cxnLst/>
            <a:rect l="l" t="t" r="r" b="b"/>
            <a:pathLst>
              <a:path w="1361643" h="883366">
                <a:moveTo>
                  <a:pt x="1361643" y="0"/>
                </a:moveTo>
                <a:lnTo>
                  <a:pt x="0" y="0"/>
                </a:lnTo>
                <a:lnTo>
                  <a:pt x="0" y="883366"/>
                </a:lnTo>
                <a:lnTo>
                  <a:pt x="1361643" y="883366"/>
                </a:lnTo>
                <a:lnTo>
                  <a:pt x="1361643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42"/>
          <p:cNvSpPr/>
          <p:nvPr/>
        </p:nvSpPr>
        <p:spPr>
          <a:xfrm rot="-2167765">
            <a:off x="491614" y="1252929"/>
            <a:ext cx="1074172" cy="961384"/>
          </a:xfrm>
          <a:custGeom>
            <a:avLst/>
            <a:gdLst/>
            <a:ahLst/>
            <a:cxnLst/>
            <a:rect l="l" t="t" r="r" b="b"/>
            <a:pathLst>
              <a:path w="1074172" h="961384">
                <a:moveTo>
                  <a:pt x="0" y="0"/>
                </a:moveTo>
                <a:lnTo>
                  <a:pt x="1074172" y="0"/>
                </a:lnTo>
                <a:lnTo>
                  <a:pt x="1074172" y="961384"/>
                </a:lnTo>
                <a:lnTo>
                  <a:pt x="0" y="96138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43"/>
          <p:cNvSpPr/>
          <p:nvPr/>
        </p:nvSpPr>
        <p:spPr>
          <a:xfrm rot="1138816">
            <a:off x="9141495" y="3455694"/>
            <a:ext cx="1136343" cy="2858724"/>
          </a:xfrm>
          <a:custGeom>
            <a:avLst/>
            <a:gdLst/>
            <a:ahLst/>
            <a:cxnLst/>
            <a:rect l="l" t="t" r="r" b="b"/>
            <a:pathLst>
              <a:path w="1136343" h="2858724">
                <a:moveTo>
                  <a:pt x="0" y="0"/>
                </a:moveTo>
                <a:lnTo>
                  <a:pt x="1136343" y="0"/>
                </a:lnTo>
                <a:lnTo>
                  <a:pt x="1136343" y="2858724"/>
                </a:lnTo>
                <a:lnTo>
                  <a:pt x="0" y="2858724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413521" y="715296"/>
            <a:ext cx="10912786" cy="87241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612637" y="9111045"/>
            <a:ext cx="6298555" cy="1653371"/>
          </a:xfrm>
          <a:custGeom>
            <a:avLst/>
            <a:gdLst/>
            <a:ahLst/>
            <a:cxnLst/>
            <a:rect l="l" t="t" r="r" b="b"/>
            <a:pathLst>
              <a:path w="6298555" h="1653371">
                <a:moveTo>
                  <a:pt x="0" y="0"/>
                </a:moveTo>
                <a:lnTo>
                  <a:pt x="6298555" y="0"/>
                </a:lnTo>
                <a:lnTo>
                  <a:pt x="6298555" y="1653371"/>
                </a:lnTo>
                <a:lnTo>
                  <a:pt x="0" y="16533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467242" y="9111045"/>
            <a:ext cx="6298555" cy="1653371"/>
          </a:xfrm>
          <a:custGeom>
            <a:avLst/>
            <a:gdLst/>
            <a:ahLst/>
            <a:cxnLst/>
            <a:rect l="l" t="t" r="r" b="b"/>
            <a:pathLst>
              <a:path w="6298555" h="1653371">
                <a:moveTo>
                  <a:pt x="0" y="0"/>
                </a:moveTo>
                <a:lnTo>
                  <a:pt x="6298555" y="0"/>
                </a:lnTo>
                <a:lnTo>
                  <a:pt x="6298555" y="1653371"/>
                </a:lnTo>
                <a:lnTo>
                  <a:pt x="0" y="16533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10554">
            <a:off x="-3403319" y="8032973"/>
            <a:ext cx="9452194" cy="2906550"/>
          </a:xfrm>
          <a:custGeom>
            <a:avLst/>
            <a:gdLst/>
            <a:ahLst/>
            <a:cxnLst/>
            <a:rect l="l" t="t" r="r" b="b"/>
            <a:pathLst>
              <a:path w="9452194" h="2906550">
                <a:moveTo>
                  <a:pt x="0" y="0"/>
                </a:moveTo>
                <a:lnTo>
                  <a:pt x="9452195" y="0"/>
                </a:lnTo>
                <a:lnTo>
                  <a:pt x="9452195" y="2906550"/>
                </a:lnTo>
                <a:lnTo>
                  <a:pt x="0" y="29065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487284">
            <a:off x="16285925" y="3582135"/>
            <a:ext cx="3764794" cy="5397554"/>
          </a:xfrm>
          <a:custGeom>
            <a:avLst/>
            <a:gdLst/>
            <a:ahLst/>
            <a:cxnLst/>
            <a:rect l="l" t="t" r="r" b="b"/>
            <a:pathLst>
              <a:path w="3764794" h="5397554">
                <a:moveTo>
                  <a:pt x="0" y="0"/>
                </a:moveTo>
                <a:lnTo>
                  <a:pt x="3764794" y="0"/>
                </a:lnTo>
                <a:lnTo>
                  <a:pt x="3764794" y="5397554"/>
                </a:lnTo>
                <a:lnTo>
                  <a:pt x="0" y="53975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32867">
            <a:off x="13150862" y="8265525"/>
            <a:ext cx="9306512" cy="2861752"/>
          </a:xfrm>
          <a:custGeom>
            <a:avLst/>
            <a:gdLst/>
            <a:ahLst/>
            <a:cxnLst/>
            <a:rect l="l" t="t" r="r" b="b"/>
            <a:pathLst>
              <a:path w="9306512" h="2861752">
                <a:moveTo>
                  <a:pt x="0" y="0"/>
                </a:moveTo>
                <a:lnTo>
                  <a:pt x="9306512" y="0"/>
                </a:lnTo>
                <a:lnTo>
                  <a:pt x="9306512" y="2861752"/>
                </a:lnTo>
                <a:lnTo>
                  <a:pt x="0" y="28617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-655023" y="1776822"/>
            <a:ext cx="2920899" cy="1215824"/>
          </a:xfrm>
          <a:custGeom>
            <a:avLst/>
            <a:gdLst/>
            <a:ahLst/>
            <a:cxnLst/>
            <a:rect l="l" t="t" r="r" b="b"/>
            <a:pathLst>
              <a:path w="2920899" h="1215824">
                <a:moveTo>
                  <a:pt x="2920899" y="0"/>
                </a:moveTo>
                <a:lnTo>
                  <a:pt x="0" y="0"/>
                </a:lnTo>
                <a:lnTo>
                  <a:pt x="0" y="1215824"/>
                </a:lnTo>
                <a:lnTo>
                  <a:pt x="2920899" y="1215824"/>
                </a:lnTo>
                <a:lnTo>
                  <a:pt x="292089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>
            <a:off x="10365872" y="8359175"/>
            <a:ext cx="1908437" cy="1259568"/>
          </a:xfrm>
          <a:custGeom>
            <a:avLst/>
            <a:gdLst/>
            <a:ahLst/>
            <a:cxnLst/>
            <a:rect l="l" t="t" r="r" b="b"/>
            <a:pathLst>
              <a:path w="1908437" h="1259568">
                <a:moveTo>
                  <a:pt x="0" y="0"/>
                </a:moveTo>
                <a:lnTo>
                  <a:pt x="1908437" y="0"/>
                </a:lnTo>
                <a:lnTo>
                  <a:pt x="1908437" y="1259568"/>
                </a:lnTo>
                <a:lnTo>
                  <a:pt x="0" y="125956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456200">
            <a:off x="16890924" y="8963830"/>
            <a:ext cx="690474" cy="617974"/>
          </a:xfrm>
          <a:custGeom>
            <a:avLst/>
            <a:gdLst/>
            <a:ahLst/>
            <a:cxnLst/>
            <a:rect l="l" t="t" r="r" b="b"/>
            <a:pathLst>
              <a:path w="690474" h="617974">
                <a:moveTo>
                  <a:pt x="0" y="0"/>
                </a:moveTo>
                <a:lnTo>
                  <a:pt x="690473" y="0"/>
                </a:lnTo>
                <a:lnTo>
                  <a:pt x="690473" y="617974"/>
                </a:lnTo>
                <a:lnTo>
                  <a:pt x="0" y="61797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410271" y="3388225"/>
            <a:ext cx="926669" cy="612760"/>
          </a:xfrm>
          <a:custGeom>
            <a:avLst/>
            <a:gdLst/>
            <a:ahLst/>
            <a:cxnLst/>
            <a:rect l="l" t="t" r="r" b="b"/>
            <a:pathLst>
              <a:path w="926669" h="612760">
                <a:moveTo>
                  <a:pt x="0" y="0"/>
                </a:moveTo>
                <a:lnTo>
                  <a:pt x="926669" y="0"/>
                </a:lnTo>
                <a:lnTo>
                  <a:pt x="926669" y="612760"/>
                </a:lnTo>
                <a:lnTo>
                  <a:pt x="0" y="61276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951060" y="7746415"/>
            <a:ext cx="926669" cy="612760"/>
          </a:xfrm>
          <a:custGeom>
            <a:avLst/>
            <a:gdLst/>
            <a:ahLst/>
            <a:cxnLst/>
            <a:rect l="l" t="t" r="r" b="b"/>
            <a:pathLst>
              <a:path w="926669" h="612760">
                <a:moveTo>
                  <a:pt x="0" y="0"/>
                </a:moveTo>
                <a:lnTo>
                  <a:pt x="926669" y="0"/>
                </a:lnTo>
                <a:lnTo>
                  <a:pt x="926669" y="612760"/>
                </a:lnTo>
                <a:lnTo>
                  <a:pt x="0" y="61276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820476" y="8859239"/>
            <a:ext cx="798122" cy="798122"/>
          </a:xfrm>
          <a:custGeom>
            <a:avLst/>
            <a:gdLst/>
            <a:ahLst/>
            <a:cxnLst/>
            <a:rect l="l" t="t" r="r" b="b"/>
            <a:pathLst>
              <a:path w="798122" h="798122">
                <a:moveTo>
                  <a:pt x="0" y="0"/>
                </a:moveTo>
                <a:lnTo>
                  <a:pt x="798123" y="0"/>
                </a:lnTo>
                <a:lnTo>
                  <a:pt x="798123" y="798122"/>
                </a:lnTo>
                <a:lnTo>
                  <a:pt x="0" y="79812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369770" y="842999"/>
            <a:ext cx="1581796" cy="1589745"/>
          </a:xfrm>
          <a:custGeom>
            <a:avLst/>
            <a:gdLst/>
            <a:ahLst/>
            <a:cxnLst/>
            <a:rect l="l" t="t" r="r" b="b"/>
            <a:pathLst>
              <a:path w="1581796" h="1589745">
                <a:moveTo>
                  <a:pt x="0" y="0"/>
                </a:moveTo>
                <a:lnTo>
                  <a:pt x="1581796" y="0"/>
                </a:lnTo>
                <a:lnTo>
                  <a:pt x="1581796" y="1589744"/>
                </a:lnTo>
                <a:lnTo>
                  <a:pt x="0" y="158974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544732" flipH="1">
            <a:off x="-941437" y="5628706"/>
            <a:ext cx="3332845" cy="3288407"/>
          </a:xfrm>
          <a:custGeom>
            <a:avLst/>
            <a:gdLst/>
            <a:ahLst/>
            <a:cxnLst/>
            <a:rect l="l" t="t" r="r" b="b"/>
            <a:pathLst>
              <a:path w="3332845" h="3288407">
                <a:moveTo>
                  <a:pt x="3332845" y="0"/>
                </a:moveTo>
                <a:lnTo>
                  <a:pt x="0" y="0"/>
                </a:lnTo>
                <a:lnTo>
                  <a:pt x="0" y="3288407"/>
                </a:lnTo>
                <a:lnTo>
                  <a:pt x="3332845" y="3288407"/>
                </a:lnTo>
                <a:lnTo>
                  <a:pt x="3332845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547156" y="8763989"/>
            <a:ext cx="1484927" cy="456615"/>
          </a:xfrm>
          <a:custGeom>
            <a:avLst/>
            <a:gdLst/>
            <a:ahLst/>
            <a:cxnLst/>
            <a:rect l="l" t="t" r="r" b="b"/>
            <a:pathLst>
              <a:path w="1484927" h="456615">
                <a:moveTo>
                  <a:pt x="0" y="0"/>
                </a:moveTo>
                <a:lnTo>
                  <a:pt x="1484926" y="0"/>
                </a:lnTo>
                <a:lnTo>
                  <a:pt x="1484926" y="456615"/>
                </a:lnTo>
                <a:lnTo>
                  <a:pt x="0" y="45661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6" name="Freeform 16"/>
          <p:cNvSpPr/>
          <p:nvPr/>
        </p:nvSpPr>
        <p:spPr>
          <a:xfrm>
            <a:off x="15101692" y="8484138"/>
            <a:ext cx="1239284" cy="1101414"/>
          </a:xfrm>
          <a:custGeom>
            <a:avLst/>
            <a:gdLst/>
            <a:ahLst/>
            <a:cxnLst/>
            <a:rect l="l" t="t" r="r" b="b"/>
            <a:pathLst>
              <a:path w="1239284" h="1101414">
                <a:moveTo>
                  <a:pt x="0" y="0"/>
                </a:moveTo>
                <a:lnTo>
                  <a:pt x="1239284" y="0"/>
                </a:lnTo>
                <a:lnTo>
                  <a:pt x="1239284" y="1101414"/>
                </a:lnTo>
                <a:lnTo>
                  <a:pt x="0" y="1101414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7" name="Group 17"/>
          <p:cNvGrpSpPr/>
          <p:nvPr/>
        </p:nvGrpSpPr>
        <p:grpSpPr>
          <a:xfrm>
            <a:off x="565626" y="2384733"/>
            <a:ext cx="17278149" cy="7552997"/>
            <a:chOff x="0" y="0"/>
            <a:chExt cx="5376286" cy="2350198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376287" cy="2350198"/>
            </a:xfrm>
            <a:custGeom>
              <a:avLst/>
              <a:gdLst/>
              <a:ahLst/>
              <a:cxnLst/>
              <a:rect l="l" t="t" r="r" b="b"/>
              <a:pathLst>
                <a:path w="5376287" h="2350198">
                  <a:moveTo>
                    <a:pt x="22852" y="0"/>
                  </a:moveTo>
                  <a:lnTo>
                    <a:pt x="5353435" y="0"/>
                  </a:lnTo>
                  <a:cubicBezTo>
                    <a:pt x="5359495" y="0"/>
                    <a:pt x="5365308" y="2408"/>
                    <a:pt x="5369594" y="6693"/>
                  </a:cubicBezTo>
                  <a:cubicBezTo>
                    <a:pt x="5373879" y="10979"/>
                    <a:pt x="5376287" y="16791"/>
                    <a:pt x="5376287" y="22852"/>
                  </a:cubicBezTo>
                  <a:lnTo>
                    <a:pt x="5376287" y="2327346"/>
                  </a:lnTo>
                  <a:cubicBezTo>
                    <a:pt x="5376287" y="2333407"/>
                    <a:pt x="5373879" y="2339219"/>
                    <a:pt x="5369594" y="2343505"/>
                  </a:cubicBezTo>
                  <a:cubicBezTo>
                    <a:pt x="5365308" y="2347790"/>
                    <a:pt x="5359495" y="2350198"/>
                    <a:pt x="5353435" y="2350198"/>
                  </a:cubicBezTo>
                  <a:lnTo>
                    <a:pt x="22852" y="2350198"/>
                  </a:lnTo>
                  <a:cubicBezTo>
                    <a:pt x="10231" y="2350198"/>
                    <a:pt x="0" y="2339967"/>
                    <a:pt x="0" y="2327346"/>
                  </a:cubicBezTo>
                  <a:lnTo>
                    <a:pt x="0" y="22852"/>
                  </a:lnTo>
                  <a:cubicBezTo>
                    <a:pt x="0" y="16791"/>
                    <a:pt x="2408" y="10979"/>
                    <a:pt x="6693" y="6693"/>
                  </a:cubicBezTo>
                  <a:cubicBezTo>
                    <a:pt x="10979" y="2408"/>
                    <a:pt x="16791" y="0"/>
                    <a:pt x="22852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B6D92"/>
              </a:solidFill>
              <a:prstDash val="lgDash"/>
              <a:round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5376286" cy="23882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2820476" y="541034"/>
            <a:ext cx="11930462" cy="1615498"/>
            <a:chOff x="0" y="0"/>
            <a:chExt cx="15907282" cy="2153998"/>
          </a:xfrm>
        </p:grpSpPr>
        <p:grpSp>
          <p:nvGrpSpPr>
            <p:cNvPr id="22" name="Group 22"/>
            <p:cNvGrpSpPr/>
            <p:nvPr/>
          </p:nvGrpSpPr>
          <p:grpSpPr>
            <a:xfrm>
              <a:off x="0" y="0"/>
              <a:ext cx="15907282" cy="2153998"/>
              <a:chOff x="0" y="0"/>
              <a:chExt cx="3712294" cy="50268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3712294" cy="502680"/>
              </a:xfrm>
              <a:custGeom>
                <a:avLst/>
                <a:gdLst/>
                <a:ahLst/>
                <a:cxnLst/>
                <a:rect l="l" t="t" r="r" b="b"/>
                <a:pathLst>
                  <a:path w="3712294" h="502680">
                    <a:moveTo>
                      <a:pt x="33095" y="0"/>
                    </a:moveTo>
                    <a:lnTo>
                      <a:pt x="3679199" y="0"/>
                    </a:lnTo>
                    <a:cubicBezTo>
                      <a:pt x="3687977" y="0"/>
                      <a:pt x="3696395" y="3487"/>
                      <a:pt x="3702601" y="9693"/>
                    </a:cubicBezTo>
                    <a:cubicBezTo>
                      <a:pt x="3708808" y="15900"/>
                      <a:pt x="3712294" y="24318"/>
                      <a:pt x="3712294" y="33095"/>
                    </a:cubicBezTo>
                    <a:lnTo>
                      <a:pt x="3712294" y="469585"/>
                    </a:lnTo>
                    <a:cubicBezTo>
                      <a:pt x="3712294" y="478363"/>
                      <a:pt x="3708808" y="486780"/>
                      <a:pt x="3702601" y="492987"/>
                    </a:cubicBezTo>
                    <a:cubicBezTo>
                      <a:pt x="3696395" y="499193"/>
                      <a:pt x="3687977" y="502680"/>
                      <a:pt x="3679199" y="502680"/>
                    </a:cubicBezTo>
                    <a:lnTo>
                      <a:pt x="33095" y="502680"/>
                    </a:lnTo>
                    <a:cubicBezTo>
                      <a:pt x="24318" y="502680"/>
                      <a:pt x="15900" y="499193"/>
                      <a:pt x="9693" y="492987"/>
                    </a:cubicBezTo>
                    <a:cubicBezTo>
                      <a:pt x="3487" y="486780"/>
                      <a:pt x="0" y="478363"/>
                      <a:pt x="0" y="469585"/>
                    </a:cubicBezTo>
                    <a:lnTo>
                      <a:pt x="0" y="33095"/>
                    </a:lnTo>
                    <a:cubicBezTo>
                      <a:pt x="0" y="24318"/>
                      <a:pt x="3487" y="15900"/>
                      <a:pt x="9693" y="9693"/>
                    </a:cubicBezTo>
                    <a:cubicBezTo>
                      <a:pt x="15900" y="3487"/>
                      <a:pt x="24318" y="0"/>
                      <a:pt x="33095" y="0"/>
                    </a:cubicBezTo>
                    <a:close/>
                  </a:path>
                </a:pathLst>
              </a:custGeom>
              <a:solidFill>
                <a:srgbClr val="59A8E2"/>
              </a:solidFill>
              <a:ln w="38100" cap="rnd">
                <a:solidFill>
                  <a:srgbClr val="3B6D92"/>
                </a:solidFill>
                <a:prstDash val="solid"/>
                <a:round/>
              </a:ln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0" y="-38100"/>
                <a:ext cx="3712294" cy="5407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5" name="TextBox 25"/>
            <p:cNvSpPr txBox="1"/>
            <p:nvPr/>
          </p:nvSpPr>
          <p:spPr>
            <a:xfrm>
              <a:off x="737992" y="417657"/>
              <a:ext cx="14444329" cy="12139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699"/>
                </a:lnSpc>
              </a:pPr>
              <a:r>
                <a:rPr lang="en-US" sz="5499">
                  <a:solidFill>
                    <a:srgbClr val="FFFFFF"/>
                  </a:solidFill>
                  <a:latin typeface="Cambria Bold"/>
                </a:rPr>
                <a:t>Quy đồng mẫu số các phân số.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830097" y="630894"/>
            <a:ext cx="1435779" cy="1435779"/>
            <a:chOff x="0" y="0"/>
            <a:chExt cx="1914372" cy="1914372"/>
          </a:xfrm>
        </p:grpSpPr>
        <p:grpSp>
          <p:nvGrpSpPr>
            <p:cNvPr id="27" name="Group 27"/>
            <p:cNvGrpSpPr/>
            <p:nvPr/>
          </p:nvGrpSpPr>
          <p:grpSpPr>
            <a:xfrm>
              <a:off x="0" y="0"/>
              <a:ext cx="1914372" cy="1914372"/>
              <a:chOff x="0" y="0"/>
              <a:chExt cx="812800" cy="81280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9A8E2"/>
              </a:solidFill>
              <a:ln w="38100" cap="sq">
                <a:solidFill>
                  <a:srgbClr val="3B6D92"/>
                </a:solidFill>
                <a:prstDash val="solid"/>
                <a:miter/>
              </a:ln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4227" tIns="54227" rIns="54227" bIns="54227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0" name="TextBox 30"/>
            <p:cNvSpPr txBox="1"/>
            <p:nvPr/>
          </p:nvSpPr>
          <p:spPr>
            <a:xfrm>
              <a:off x="465412" y="15471"/>
              <a:ext cx="922543" cy="16764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0500"/>
                </a:lnSpc>
                <a:spcBef>
                  <a:spcPct val="0"/>
                </a:spcBef>
              </a:pPr>
              <a:r>
                <a:rPr lang="en-US" sz="7500">
                  <a:solidFill>
                    <a:srgbClr val="FFFFFF"/>
                  </a:solidFill>
                  <a:latin typeface="Genty Sans"/>
                </a:rPr>
                <a:t>3</a:t>
              </a:r>
            </a:p>
          </p:txBody>
        </p:sp>
      </p:grpSp>
      <p:sp>
        <p:nvSpPr>
          <p:cNvPr id="31" name="Freeform 31"/>
          <p:cNvSpPr/>
          <p:nvPr/>
        </p:nvSpPr>
        <p:spPr>
          <a:xfrm>
            <a:off x="14464612" y="4692168"/>
            <a:ext cx="3213279" cy="5516359"/>
          </a:xfrm>
          <a:custGeom>
            <a:avLst/>
            <a:gdLst/>
            <a:ahLst/>
            <a:cxnLst/>
            <a:rect l="l" t="t" r="r" b="b"/>
            <a:pathLst>
              <a:path w="3213279" h="5516359">
                <a:moveTo>
                  <a:pt x="0" y="0"/>
                </a:moveTo>
                <a:lnTo>
                  <a:pt x="3213279" y="0"/>
                </a:lnTo>
                <a:lnTo>
                  <a:pt x="3213279" y="5516359"/>
                </a:lnTo>
                <a:lnTo>
                  <a:pt x="0" y="5516359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xmlns="" id="{ECB0EF1B-387E-F460-E40B-3C35F84FB1F7}"/>
                  </a:ext>
                </a:extLst>
              </p:cNvPr>
              <p:cNvSpPr txBox="1"/>
              <p:nvPr/>
            </p:nvSpPr>
            <p:spPr>
              <a:xfrm>
                <a:off x="819173" y="3178103"/>
                <a:ext cx="3387062" cy="14223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6000" b="1" i="0" smtClean="0">
                        <a:solidFill>
                          <a:srgbClr val="325B87"/>
                        </a:solidFill>
                        <a:latin typeface="Cambria Math" panose="02040503050406030204" pitchFamily="18" charset="0"/>
                      </a:rPr>
                      <m:t>𝐚</m:t>
                    </m:r>
                    <m:r>
                      <a:rPr lang="en-US" sz="6000" b="1" i="0" smtClean="0">
                        <a:solidFill>
                          <a:srgbClr val="325B87"/>
                        </a:solidFill>
                        <a:latin typeface="Cambria Math" panose="02040503050406030204" pitchFamily="18" charset="0"/>
                      </a:rPr>
                      <m:t>)</m:t>
                    </m:r>
                    <m:f>
                      <m:fPr>
                        <m:ctrlPr>
                          <a:rPr lang="en-US" sz="6000" b="1" i="1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5400" b="1" dirty="0" smtClean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:r>
                  <a:rPr lang="en-US" sz="4800" b="1" dirty="0" smtClean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𝟐𝟖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𝟑𝟓</m:t>
                        </m:r>
                      </m:den>
                    </m:f>
                  </m:oMath>
                </a14:m>
                <a:r>
                  <a:rPr lang="en-US" sz="4800" b="1" dirty="0" smtClean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4800" b="1" dirty="0">
                  <a:solidFill>
                    <a:srgbClr val="325B87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173" y="3178103"/>
                <a:ext cx="3387062" cy="1422377"/>
              </a:xfrm>
              <a:prstGeom prst="rect">
                <a:avLst/>
              </a:prstGeom>
              <a:blipFill>
                <a:blip r:embed="rId27"/>
                <a:stretch>
                  <a:fillRect b="-42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xmlns="" id="{ECB0EF1B-387E-F460-E40B-3C35F84FB1F7}"/>
                  </a:ext>
                </a:extLst>
              </p:cNvPr>
              <p:cNvSpPr txBox="1"/>
              <p:nvPr/>
            </p:nvSpPr>
            <p:spPr>
              <a:xfrm>
                <a:off x="4201657" y="3064706"/>
                <a:ext cx="7244020" cy="16491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1" i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5400" b="1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𝟒</m:t>
                          </m:r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×</m:t>
                          </m:r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𝟕</m:t>
                          </m:r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𝟐𝟎</m:t>
                          </m:r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𝟑𝟓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1657" y="3064706"/>
                <a:ext cx="7244020" cy="1649169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xmlns="" id="{ECB0EF1B-387E-F460-E40B-3C35F84FB1F7}"/>
                  </a:ext>
                </a:extLst>
              </p:cNvPr>
              <p:cNvSpPr txBox="1"/>
              <p:nvPr/>
            </p:nvSpPr>
            <p:spPr>
              <a:xfrm>
                <a:off x="200685" y="6091222"/>
                <a:ext cx="5239582" cy="14396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6000" b="1" i="0" smtClean="0">
                        <a:solidFill>
                          <a:srgbClr val="325B87"/>
                        </a:solidFill>
                        <a:latin typeface="Cambria Math" panose="02040503050406030204" pitchFamily="18" charset="0"/>
                      </a:rPr>
                      <m:t>𝐛</m:t>
                    </m:r>
                    <m:r>
                      <a:rPr lang="en-US" sz="6000" b="1" i="0" smtClean="0">
                        <a:solidFill>
                          <a:srgbClr val="325B87"/>
                        </a:solidFill>
                        <a:latin typeface="Cambria Math" panose="02040503050406030204" pitchFamily="18" charset="0"/>
                      </a:rPr>
                      <m:t>)</m:t>
                    </m:r>
                    <m:f>
                      <m:fPr>
                        <m:ctrlPr>
                          <a:rPr lang="en-US" sz="6000" b="1" i="1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𝟏𝟑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</m:oMath>
                </a14:m>
                <a:r>
                  <a:rPr lang="en-US" sz="5400" b="1" dirty="0" smtClean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:r>
                  <a:rPr lang="en-US" sz="4800" b="1" dirty="0" smtClean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𝟓𝟑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4800" b="1" dirty="0" smtClean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4800" b="1" dirty="0">
                  <a:solidFill>
                    <a:srgbClr val="325B87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685" y="6091222"/>
                <a:ext cx="5239582" cy="1439689"/>
              </a:xfrm>
              <a:prstGeom prst="rect">
                <a:avLst/>
              </a:prstGeom>
              <a:blipFill>
                <a:blip r:embed="rId29"/>
                <a:stretch>
                  <a:fillRect b="-42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xmlns="" id="{ECB0EF1B-387E-F460-E40B-3C35F84FB1F7}"/>
                  </a:ext>
                </a:extLst>
              </p:cNvPr>
              <p:cNvSpPr txBox="1"/>
              <p:nvPr/>
            </p:nvSpPr>
            <p:spPr>
              <a:xfrm>
                <a:off x="4737227" y="5952217"/>
                <a:ext cx="7244020" cy="16704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1" i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5400" b="1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𝟏𝟑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𝟏𝟑</m:t>
                          </m:r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×</m:t>
                          </m:r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𝟐𝟎</m:t>
                          </m:r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𝟔𝟓</m:t>
                          </m:r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7227" y="5952217"/>
                <a:ext cx="7244020" cy="1670457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99827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612637" y="9111045"/>
            <a:ext cx="6298555" cy="1653371"/>
          </a:xfrm>
          <a:custGeom>
            <a:avLst/>
            <a:gdLst/>
            <a:ahLst/>
            <a:cxnLst/>
            <a:rect l="l" t="t" r="r" b="b"/>
            <a:pathLst>
              <a:path w="6298555" h="1653371">
                <a:moveTo>
                  <a:pt x="0" y="0"/>
                </a:moveTo>
                <a:lnTo>
                  <a:pt x="6298555" y="0"/>
                </a:lnTo>
                <a:lnTo>
                  <a:pt x="6298555" y="1653371"/>
                </a:lnTo>
                <a:lnTo>
                  <a:pt x="0" y="16533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467242" y="9111045"/>
            <a:ext cx="6298555" cy="1653371"/>
          </a:xfrm>
          <a:custGeom>
            <a:avLst/>
            <a:gdLst/>
            <a:ahLst/>
            <a:cxnLst/>
            <a:rect l="l" t="t" r="r" b="b"/>
            <a:pathLst>
              <a:path w="6298555" h="1653371">
                <a:moveTo>
                  <a:pt x="0" y="0"/>
                </a:moveTo>
                <a:lnTo>
                  <a:pt x="6298555" y="0"/>
                </a:lnTo>
                <a:lnTo>
                  <a:pt x="6298555" y="1653371"/>
                </a:lnTo>
                <a:lnTo>
                  <a:pt x="0" y="16533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10554">
            <a:off x="-3403319" y="8032973"/>
            <a:ext cx="9452194" cy="2906550"/>
          </a:xfrm>
          <a:custGeom>
            <a:avLst/>
            <a:gdLst/>
            <a:ahLst/>
            <a:cxnLst/>
            <a:rect l="l" t="t" r="r" b="b"/>
            <a:pathLst>
              <a:path w="9452194" h="2906550">
                <a:moveTo>
                  <a:pt x="0" y="0"/>
                </a:moveTo>
                <a:lnTo>
                  <a:pt x="9452195" y="0"/>
                </a:lnTo>
                <a:lnTo>
                  <a:pt x="9452195" y="2906550"/>
                </a:lnTo>
                <a:lnTo>
                  <a:pt x="0" y="29065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487284">
            <a:off x="16285925" y="3582135"/>
            <a:ext cx="3764794" cy="5397554"/>
          </a:xfrm>
          <a:custGeom>
            <a:avLst/>
            <a:gdLst/>
            <a:ahLst/>
            <a:cxnLst/>
            <a:rect l="l" t="t" r="r" b="b"/>
            <a:pathLst>
              <a:path w="3764794" h="5397554">
                <a:moveTo>
                  <a:pt x="0" y="0"/>
                </a:moveTo>
                <a:lnTo>
                  <a:pt x="3764794" y="0"/>
                </a:lnTo>
                <a:lnTo>
                  <a:pt x="3764794" y="5397554"/>
                </a:lnTo>
                <a:lnTo>
                  <a:pt x="0" y="53975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32867">
            <a:off x="13150862" y="8265525"/>
            <a:ext cx="9306512" cy="2861752"/>
          </a:xfrm>
          <a:custGeom>
            <a:avLst/>
            <a:gdLst/>
            <a:ahLst/>
            <a:cxnLst/>
            <a:rect l="l" t="t" r="r" b="b"/>
            <a:pathLst>
              <a:path w="9306512" h="2861752">
                <a:moveTo>
                  <a:pt x="0" y="0"/>
                </a:moveTo>
                <a:lnTo>
                  <a:pt x="9306512" y="0"/>
                </a:lnTo>
                <a:lnTo>
                  <a:pt x="9306512" y="2861752"/>
                </a:lnTo>
                <a:lnTo>
                  <a:pt x="0" y="28617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-655023" y="1776822"/>
            <a:ext cx="2920899" cy="1215824"/>
          </a:xfrm>
          <a:custGeom>
            <a:avLst/>
            <a:gdLst/>
            <a:ahLst/>
            <a:cxnLst/>
            <a:rect l="l" t="t" r="r" b="b"/>
            <a:pathLst>
              <a:path w="2920899" h="1215824">
                <a:moveTo>
                  <a:pt x="2920899" y="0"/>
                </a:moveTo>
                <a:lnTo>
                  <a:pt x="0" y="0"/>
                </a:lnTo>
                <a:lnTo>
                  <a:pt x="0" y="1215824"/>
                </a:lnTo>
                <a:lnTo>
                  <a:pt x="2920899" y="1215824"/>
                </a:lnTo>
                <a:lnTo>
                  <a:pt x="292089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>
            <a:off x="10365872" y="8359175"/>
            <a:ext cx="1908437" cy="1259568"/>
          </a:xfrm>
          <a:custGeom>
            <a:avLst/>
            <a:gdLst/>
            <a:ahLst/>
            <a:cxnLst/>
            <a:rect l="l" t="t" r="r" b="b"/>
            <a:pathLst>
              <a:path w="1908437" h="1259568">
                <a:moveTo>
                  <a:pt x="0" y="0"/>
                </a:moveTo>
                <a:lnTo>
                  <a:pt x="1908437" y="0"/>
                </a:lnTo>
                <a:lnTo>
                  <a:pt x="1908437" y="1259568"/>
                </a:lnTo>
                <a:lnTo>
                  <a:pt x="0" y="125956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456200">
            <a:off x="16890924" y="8963830"/>
            <a:ext cx="690474" cy="617974"/>
          </a:xfrm>
          <a:custGeom>
            <a:avLst/>
            <a:gdLst/>
            <a:ahLst/>
            <a:cxnLst/>
            <a:rect l="l" t="t" r="r" b="b"/>
            <a:pathLst>
              <a:path w="690474" h="617974">
                <a:moveTo>
                  <a:pt x="0" y="0"/>
                </a:moveTo>
                <a:lnTo>
                  <a:pt x="690473" y="0"/>
                </a:lnTo>
                <a:lnTo>
                  <a:pt x="690473" y="617974"/>
                </a:lnTo>
                <a:lnTo>
                  <a:pt x="0" y="61797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410271" y="3388225"/>
            <a:ext cx="926669" cy="612760"/>
          </a:xfrm>
          <a:custGeom>
            <a:avLst/>
            <a:gdLst/>
            <a:ahLst/>
            <a:cxnLst/>
            <a:rect l="l" t="t" r="r" b="b"/>
            <a:pathLst>
              <a:path w="926669" h="612760">
                <a:moveTo>
                  <a:pt x="0" y="0"/>
                </a:moveTo>
                <a:lnTo>
                  <a:pt x="926669" y="0"/>
                </a:lnTo>
                <a:lnTo>
                  <a:pt x="926669" y="612760"/>
                </a:lnTo>
                <a:lnTo>
                  <a:pt x="0" y="61276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951060" y="7746415"/>
            <a:ext cx="926669" cy="612760"/>
          </a:xfrm>
          <a:custGeom>
            <a:avLst/>
            <a:gdLst/>
            <a:ahLst/>
            <a:cxnLst/>
            <a:rect l="l" t="t" r="r" b="b"/>
            <a:pathLst>
              <a:path w="926669" h="612760">
                <a:moveTo>
                  <a:pt x="0" y="0"/>
                </a:moveTo>
                <a:lnTo>
                  <a:pt x="926669" y="0"/>
                </a:lnTo>
                <a:lnTo>
                  <a:pt x="926669" y="612760"/>
                </a:lnTo>
                <a:lnTo>
                  <a:pt x="0" y="61276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820476" y="8859239"/>
            <a:ext cx="798122" cy="798122"/>
          </a:xfrm>
          <a:custGeom>
            <a:avLst/>
            <a:gdLst/>
            <a:ahLst/>
            <a:cxnLst/>
            <a:rect l="l" t="t" r="r" b="b"/>
            <a:pathLst>
              <a:path w="798122" h="798122">
                <a:moveTo>
                  <a:pt x="0" y="0"/>
                </a:moveTo>
                <a:lnTo>
                  <a:pt x="798123" y="0"/>
                </a:lnTo>
                <a:lnTo>
                  <a:pt x="798123" y="798122"/>
                </a:lnTo>
                <a:lnTo>
                  <a:pt x="0" y="79812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369770" y="842999"/>
            <a:ext cx="1581796" cy="1589745"/>
          </a:xfrm>
          <a:custGeom>
            <a:avLst/>
            <a:gdLst/>
            <a:ahLst/>
            <a:cxnLst/>
            <a:rect l="l" t="t" r="r" b="b"/>
            <a:pathLst>
              <a:path w="1581796" h="1589745">
                <a:moveTo>
                  <a:pt x="0" y="0"/>
                </a:moveTo>
                <a:lnTo>
                  <a:pt x="1581796" y="0"/>
                </a:lnTo>
                <a:lnTo>
                  <a:pt x="1581796" y="1589744"/>
                </a:lnTo>
                <a:lnTo>
                  <a:pt x="0" y="158974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544732" flipH="1">
            <a:off x="-941437" y="5628706"/>
            <a:ext cx="3332845" cy="3288407"/>
          </a:xfrm>
          <a:custGeom>
            <a:avLst/>
            <a:gdLst/>
            <a:ahLst/>
            <a:cxnLst/>
            <a:rect l="l" t="t" r="r" b="b"/>
            <a:pathLst>
              <a:path w="3332845" h="3288407">
                <a:moveTo>
                  <a:pt x="3332845" y="0"/>
                </a:moveTo>
                <a:lnTo>
                  <a:pt x="0" y="0"/>
                </a:lnTo>
                <a:lnTo>
                  <a:pt x="0" y="3288407"/>
                </a:lnTo>
                <a:lnTo>
                  <a:pt x="3332845" y="3288407"/>
                </a:lnTo>
                <a:lnTo>
                  <a:pt x="3332845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547156" y="8763989"/>
            <a:ext cx="1484927" cy="456615"/>
          </a:xfrm>
          <a:custGeom>
            <a:avLst/>
            <a:gdLst/>
            <a:ahLst/>
            <a:cxnLst/>
            <a:rect l="l" t="t" r="r" b="b"/>
            <a:pathLst>
              <a:path w="1484927" h="456615">
                <a:moveTo>
                  <a:pt x="0" y="0"/>
                </a:moveTo>
                <a:lnTo>
                  <a:pt x="1484926" y="0"/>
                </a:lnTo>
                <a:lnTo>
                  <a:pt x="1484926" y="456615"/>
                </a:lnTo>
                <a:lnTo>
                  <a:pt x="0" y="45661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6" name="Freeform 16"/>
          <p:cNvSpPr/>
          <p:nvPr/>
        </p:nvSpPr>
        <p:spPr>
          <a:xfrm>
            <a:off x="15101692" y="8484138"/>
            <a:ext cx="1239284" cy="1101414"/>
          </a:xfrm>
          <a:custGeom>
            <a:avLst/>
            <a:gdLst/>
            <a:ahLst/>
            <a:cxnLst/>
            <a:rect l="l" t="t" r="r" b="b"/>
            <a:pathLst>
              <a:path w="1239284" h="1101414">
                <a:moveTo>
                  <a:pt x="0" y="0"/>
                </a:moveTo>
                <a:lnTo>
                  <a:pt x="1239284" y="0"/>
                </a:lnTo>
                <a:lnTo>
                  <a:pt x="1239284" y="1101414"/>
                </a:lnTo>
                <a:lnTo>
                  <a:pt x="0" y="1101414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7" name="Group 17"/>
          <p:cNvGrpSpPr/>
          <p:nvPr/>
        </p:nvGrpSpPr>
        <p:grpSpPr>
          <a:xfrm>
            <a:off x="565626" y="2384733"/>
            <a:ext cx="17278149" cy="7552997"/>
            <a:chOff x="0" y="0"/>
            <a:chExt cx="5376286" cy="2350198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376287" cy="2350198"/>
            </a:xfrm>
            <a:custGeom>
              <a:avLst/>
              <a:gdLst/>
              <a:ahLst/>
              <a:cxnLst/>
              <a:rect l="l" t="t" r="r" b="b"/>
              <a:pathLst>
                <a:path w="5376287" h="2350198">
                  <a:moveTo>
                    <a:pt x="22852" y="0"/>
                  </a:moveTo>
                  <a:lnTo>
                    <a:pt x="5353435" y="0"/>
                  </a:lnTo>
                  <a:cubicBezTo>
                    <a:pt x="5359495" y="0"/>
                    <a:pt x="5365308" y="2408"/>
                    <a:pt x="5369594" y="6693"/>
                  </a:cubicBezTo>
                  <a:cubicBezTo>
                    <a:pt x="5373879" y="10979"/>
                    <a:pt x="5376287" y="16791"/>
                    <a:pt x="5376287" y="22852"/>
                  </a:cubicBezTo>
                  <a:lnTo>
                    <a:pt x="5376287" y="2327346"/>
                  </a:lnTo>
                  <a:cubicBezTo>
                    <a:pt x="5376287" y="2333407"/>
                    <a:pt x="5373879" y="2339219"/>
                    <a:pt x="5369594" y="2343505"/>
                  </a:cubicBezTo>
                  <a:cubicBezTo>
                    <a:pt x="5365308" y="2347790"/>
                    <a:pt x="5359495" y="2350198"/>
                    <a:pt x="5353435" y="2350198"/>
                  </a:cubicBezTo>
                  <a:lnTo>
                    <a:pt x="22852" y="2350198"/>
                  </a:lnTo>
                  <a:cubicBezTo>
                    <a:pt x="10231" y="2350198"/>
                    <a:pt x="0" y="2339967"/>
                    <a:pt x="0" y="2327346"/>
                  </a:cubicBezTo>
                  <a:lnTo>
                    <a:pt x="0" y="22852"/>
                  </a:lnTo>
                  <a:cubicBezTo>
                    <a:pt x="0" y="16791"/>
                    <a:pt x="2408" y="10979"/>
                    <a:pt x="6693" y="6693"/>
                  </a:cubicBezTo>
                  <a:cubicBezTo>
                    <a:pt x="10979" y="2408"/>
                    <a:pt x="16791" y="0"/>
                    <a:pt x="22852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B6D92"/>
              </a:solidFill>
              <a:prstDash val="lgDash"/>
              <a:round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5376286" cy="23882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2820476" y="541034"/>
            <a:ext cx="11930462" cy="1615498"/>
            <a:chOff x="0" y="0"/>
            <a:chExt cx="15907282" cy="2153998"/>
          </a:xfrm>
        </p:grpSpPr>
        <p:grpSp>
          <p:nvGrpSpPr>
            <p:cNvPr id="22" name="Group 22"/>
            <p:cNvGrpSpPr/>
            <p:nvPr/>
          </p:nvGrpSpPr>
          <p:grpSpPr>
            <a:xfrm>
              <a:off x="0" y="0"/>
              <a:ext cx="15907282" cy="2153998"/>
              <a:chOff x="0" y="0"/>
              <a:chExt cx="3712294" cy="50268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3712294" cy="502680"/>
              </a:xfrm>
              <a:custGeom>
                <a:avLst/>
                <a:gdLst/>
                <a:ahLst/>
                <a:cxnLst/>
                <a:rect l="l" t="t" r="r" b="b"/>
                <a:pathLst>
                  <a:path w="3712294" h="502680">
                    <a:moveTo>
                      <a:pt x="33095" y="0"/>
                    </a:moveTo>
                    <a:lnTo>
                      <a:pt x="3679199" y="0"/>
                    </a:lnTo>
                    <a:cubicBezTo>
                      <a:pt x="3687977" y="0"/>
                      <a:pt x="3696395" y="3487"/>
                      <a:pt x="3702601" y="9693"/>
                    </a:cubicBezTo>
                    <a:cubicBezTo>
                      <a:pt x="3708808" y="15900"/>
                      <a:pt x="3712294" y="24318"/>
                      <a:pt x="3712294" y="33095"/>
                    </a:cubicBezTo>
                    <a:lnTo>
                      <a:pt x="3712294" y="469585"/>
                    </a:lnTo>
                    <a:cubicBezTo>
                      <a:pt x="3712294" y="478363"/>
                      <a:pt x="3708808" y="486780"/>
                      <a:pt x="3702601" y="492987"/>
                    </a:cubicBezTo>
                    <a:cubicBezTo>
                      <a:pt x="3696395" y="499193"/>
                      <a:pt x="3687977" y="502680"/>
                      <a:pt x="3679199" y="502680"/>
                    </a:cubicBezTo>
                    <a:lnTo>
                      <a:pt x="33095" y="502680"/>
                    </a:lnTo>
                    <a:cubicBezTo>
                      <a:pt x="24318" y="502680"/>
                      <a:pt x="15900" y="499193"/>
                      <a:pt x="9693" y="492987"/>
                    </a:cubicBezTo>
                    <a:cubicBezTo>
                      <a:pt x="3487" y="486780"/>
                      <a:pt x="0" y="478363"/>
                      <a:pt x="0" y="469585"/>
                    </a:cubicBezTo>
                    <a:lnTo>
                      <a:pt x="0" y="33095"/>
                    </a:lnTo>
                    <a:cubicBezTo>
                      <a:pt x="0" y="24318"/>
                      <a:pt x="3487" y="15900"/>
                      <a:pt x="9693" y="9693"/>
                    </a:cubicBezTo>
                    <a:cubicBezTo>
                      <a:pt x="15900" y="3487"/>
                      <a:pt x="24318" y="0"/>
                      <a:pt x="33095" y="0"/>
                    </a:cubicBezTo>
                    <a:close/>
                  </a:path>
                </a:pathLst>
              </a:custGeom>
              <a:solidFill>
                <a:srgbClr val="59A8E2"/>
              </a:solidFill>
              <a:ln w="38100" cap="rnd">
                <a:solidFill>
                  <a:srgbClr val="3B6D92"/>
                </a:solidFill>
                <a:prstDash val="solid"/>
                <a:round/>
              </a:ln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0" y="-38100"/>
                <a:ext cx="3712294" cy="5407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5" name="TextBox 25"/>
            <p:cNvSpPr txBox="1"/>
            <p:nvPr/>
          </p:nvSpPr>
          <p:spPr>
            <a:xfrm>
              <a:off x="737992" y="417657"/>
              <a:ext cx="14444329" cy="12139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699"/>
                </a:lnSpc>
              </a:pPr>
              <a:r>
                <a:rPr lang="en-US" sz="5499">
                  <a:solidFill>
                    <a:srgbClr val="FFFFFF"/>
                  </a:solidFill>
                  <a:latin typeface="Cambria Bold"/>
                </a:rPr>
                <a:t>Quy đồng mẫu số các phân số.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830097" y="630894"/>
            <a:ext cx="1435779" cy="1435779"/>
            <a:chOff x="0" y="0"/>
            <a:chExt cx="1914372" cy="1914372"/>
          </a:xfrm>
        </p:grpSpPr>
        <p:grpSp>
          <p:nvGrpSpPr>
            <p:cNvPr id="27" name="Group 27"/>
            <p:cNvGrpSpPr/>
            <p:nvPr/>
          </p:nvGrpSpPr>
          <p:grpSpPr>
            <a:xfrm>
              <a:off x="0" y="0"/>
              <a:ext cx="1914372" cy="1914372"/>
              <a:chOff x="0" y="0"/>
              <a:chExt cx="812800" cy="81280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9A8E2"/>
              </a:solidFill>
              <a:ln w="38100" cap="sq">
                <a:solidFill>
                  <a:srgbClr val="3B6D92"/>
                </a:solidFill>
                <a:prstDash val="solid"/>
                <a:miter/>
              </a:ln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4227" tIns="54227" rIns="54227" bIns="54227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0" name="TextBox 30"/>
            <p:cNvSpPr txBox="1"/>
            <p:nvPr/>
          </p:nvSpPr>
          <p:spPr>
            <a:xfrm>
              <a:off x="465412" y="15471"/>
              <a:ext cx="922543" cy="16764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0500"/>
                </a:lnSpc>
                <a:spcBef>
                  <a:spcPct val="0"/>
                </a:spcBef>
              </a:pPr>
              <a:r>
                <a:rPr lang="en-US" sz="7500">
                  <a:solidFill>
                    <a:srgbClr val="FFFFFF"/>
                  </a:solidFill>
                  <a:latin typeface="Genty Sans"/>
                </a:rPr>
                <a:t>3</a:t>
              </a:r>
            </a:p>
          </p:txBody>
        </p:sp>
      </p:grpSp>
      <p:sp>
        <p:nvSpPr>
          <p:cNvPr id="31" name="Freeform 31"/>
          <p:cNvSpPr/>
          <p:nvPr/>
        </p:nvSpPr>
        <p:spPr>
          <a:xfrm>
            <a:off x="14464612" y="4692168"/>
            <a:ext cx="3213279" cy="5516359"/>
          </a:xfrm>
          <a:custGeom>
            <a:avLst/>
            <a:gdLst/>
            <a:ahLst/>
            <a:cxnLst/>
            <a:rect l="l" t="t" r="r" b="b"/>
            <a:pathLst>
              <a:path w="3213279" h="5516359">
                <a:moveTo>
                  <a:pt x="0" y="0"/>
                </a:moveTo>
                <a:lnTo>
                  <a:pt x="3213279" y="0"/>
                </a:lnTo>
                <a:lnTo>
                  <a:pt x="3213279" y="5516359"/>
                </a:lnTo>
                <a:lnTo>
                  <a:pt x="0" y="5516359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xmlns="" id="{ECB0EF1B-387E-F460-E40B-3C35F84FB1F7}"/>
                  </a:ext>
                </a:extLst>
              </p:cNvPr>
              <p:cNvSpPr txBox="1"/>
              <p:nvPr/>
            </p:nvSpPr>
            <p:spPr>
              <a:xfrm>
                <a:off x="-414363" y="2599241"/>
                <a:ext cx="7004181" cy="14396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6000" b="1" i="0" smtClean="0">
                        <a:solidFill>
                          <a:srgbClr val="325B87"/>
                        </a:solidFill>
                        <a:latin typeface="Cambria Math" panose="02040503050406030204" pitchFamily="18" charset="0"/>
                      </a:rPr>
                      <m:t>𝐜</m:t>
                    </m:r>
                    <m:r>
                      <a:rPr lang="en-US" sz="6000" b="1" i="0" smtClean="0">
                        <a:solidFill>
                          <a:srgbClr val="325B87"/>
                        </a:solidFill>
                        <a:latin typeface="Cambria Math" panose="02040503050406030204" pitchFamily="18" charset="0"/>
                      </a:rPr>
                      <m:t>)</m:t>
                    </m:r>
                    <m:f>
                      <m:fPr>
                        <m:ctrlP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5400" b="1" dirty="0" smtClean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5400" b="1" dirty="0" smtClean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:r>
                  <a:rPr lang="en-US" sz="4800" b="1" dirty="0" smtClean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</m:oMath>
                </a14:m>
                <a:r>
                  <a:rPr lang="en-US" sz="4800" b="1" dirty="0" smtClean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4800" b="1" dirty="0">
                  <a:solidFill>
                    <a:srgbClr val="325B87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14363" y="2599241"/>
                <a:ext cx="7004181" cy="1439689"/>
              </a:xfrm>
              <a:prstGeom prst="rect">
                <a:avLst/>
              </a:prstGeom>
              <a:blipFill>
                <a:blip r:embed="rId27"/>
                <a:stretch>
                  <a:fillRect b="-8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xmlns="" id="{ECB0EF1B-387E-F460-E40B-3C35F84FB1F7}"/>
                  </a:ext>
                </a:extLst>
              </p:cNvPr>
              <p:cNvSpPr txBox="1"/>
              <p:nvPr/>
            </p:nvSpPr>
            <p:spPr>
              <a:xfrm>
                <a:off x="726983" y="4489902"/>
                <a:ext cx="7244020" cy="16704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1" i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5400" b="1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𝟓</m:t>
                          </m:r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×</m:t>
                          </m:r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𝟔</m:t>
                          </m:r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𝟐𝟎</m:t>
                          </m:r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𝟐𝟒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983" y="4489902"/>
                <a:ext cx="7244020" cy="1670457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xmlns="" id="{ECB0EF1B-387E-F460-E40B-3C35F84FB1F7}"/>
                  </a:ext>
                </a:extLst>
              </p:cNvPr>
              <p:cNvSpPr txBox="1"/>
              <p:nvPr/>
            </p:nvSpPr>
            <p:spPr>
              <a:xfrm>
                <a:off x="826545" y="6850799"/>
                <a:ext cx="7244020" cy="16704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1" i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5400" b="1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𝟗</m:t>
                          </m:r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×</m:t>
                          </m:r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𝟖</m:t>
                          </m:r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𝟐𝟕</m:t>
                          </m:r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𝟐𝟒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545" y="6850799"/>
                <a:ext cx="7244020" cy="1670457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83360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612637" y="9111045"/>
            <a:ext cx="6298555" cy="1653371"/>
          </a:xfrm>
          <a:custGeom>
            <a:avLst/>
            <a:gdLst/>
            <a:ahLst/>
            <a:cxnLst/>
            <a:rect l="l" t="t" r="r" b="b"/>
            <a:pathLst>
              <a:path w="6298555" h="1653371">
                <a:moveTo>
                  <a:pt x="0" y="0"/>
                </a:moveTo>
                <a:lnTo>
                  <a:pt x="6298555" y="0"/>
                </a:lnTo>
                <a:lnTo>
                  <a:pt x="6298555" y="1653371"/>
                </a:lnTo>
                <a:lnTo>
                  <a:pt x="0" y="16533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467242" y="9111045"/>
            <a:ext cx="6298555" cy="1653371"/>
          </a:xfrm>
          <a:custGeom>
            <a:avLst/>
            <a:gdLst/>
            <a:ahLst/>
            <a:cxnLst/>
            <a:rect l="l" t="t" r="r" b="b"/>
            <a:pathLst>
              <a:path w="6298555" h="1653371">
                <a:moveTo>
                  <a:pt x="0" y="0"/>
                </a:moveTo>
                <a:lnTo>
                  <a:pt x="6298555" y="0"/>
                </a:lnTo>
                <a:lnTo>
                  <a:pt x="6298555" y="1653371"/>
                </a:lnTo>
                <a:lnTo>
                  <a:pt x="0" y="16533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10554">
            <a:off x="-3403319" y="8032973"/>
            <a:ext cx="9452194" cy="2906550"/>
          </a:xfrm>
          <a:custGeom>
            <a:avLst/>
            <a:gdLst/>
            <a:ahLst/>
            <a:cxnLst/>
            <a:rect l="l" t="t" r="r" b="b"/>
            <a:pathLst>
              <a:path w="9452194" h="2906550">
                <a:moveTo>
                  <a:pt x="0" y="0"/>
                </a:moveTo>
                <a:lnTo>
                  <a:pt x="9452195" y="0"/>
                </a:lnTo>
                <a:lnTo>
                  <a:pt x="9452195" y="2906550"/>
                </a:lnTo>
                <a:lnTo>
                  <a:pt x="0" y="29065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487284">
            <a:off x="16285925" y="3582135"/>
            <a:ext cx="3764794" cy="5397554"/>
          </a:xfrm>
          <a:custGeom>
            <a:avLst/>
            <a:gdLst/>
            <a:ahLst/>
            <a:cxnLst/>
            <a:rect l="l" t="t" r="r" b="b"/>
            <a:pathLst>
              <a:path w="3764794" h="5397554">
                <a:moveTo>
                  <a:pt x="0" y="0"/>
                </a:moveTo>
                <a:lnTo>
                  <a:pt x="3764794" y="0"/>
                </a:lnTo>
                <a:lnTo>
                  <a:pt x="3764794" y="5397554"/>
                </a:lnTo>
                <a:lnTo>
                  <a:pt x="0" y="53975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32867">
            <a:off x="13150862" y="8265525"/>
            <a:ext cx="9306512" cy="2861752"/>
          </a:xfrm>
          <a:custGeom>
            <a:avLst/>
            <a:gdLst/>
            <a:ahLst/>
            <a:cxnLst/>
            <a:rect l="l" t="t" r="r" b="b"/>
            <a:pathLst>
              <a:path w="9306512" h="2861752">
                <a:moveTo>
                  <a:pt x="0" y="0"/>
                </a:moveTo>
                <a:lnTo>
                  <a:pt x="9306512" y="0"/>
                </a:lnTo>
                <a:lnTo>
                  <a:pt x="9306512" y="2861752"/>
                </a:lnTo>
                <a:lnTo>
                  <a:pt x="0" y="28617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-655023" y="1776822"/>
            <a:ext cx="2920899" cy="1215824"/>
          </a:xfrm>
          <a:custGeom>
            <a:avLst/>
            <a:gdLst/>
            <a:ahLst/>
            <a:cxnLst/>
            <a:rect l="l" t="t" r="r" b="b"/>
            <a:pathLst>
              <a:path w="2920899" h="1215824">
                <a:moveTo>
                  <a:pt x="2920899" y="0"/>
                </a:moveTo>
                <a:lnTo>
                  <a:pt x="0" y="0"/>
                </a:lnTo>
                <a:lnTo>
                  <a:pt x="0" y="1215824"/>
                </a:lnTo>
                <a:lnTo>
                  <a:pt x="2920899" y="1215824"/>
                </a:lnTo>
                <a:lnTo>
                  <a:pt x="292089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>
            <a:off x="10365872" y="8359175"/>
            <a:ext cx="1908437" cy="1259568"/>
          </a:xfrm>
          <a:custGeom>
            <a:avLst/>
            <a:gdLst/>
            <a:ahLst/>
            <a:cxnLst/>
            <a:rect l="l" t="t" r="r" b="b"/>
            <a:pathLst>
              <a:path w="1908437" h="1259568">
                <a:moveTo>
                  <a:pt x="0" y="0"/>
                </a:moveTo>
                <a:lnTo>
                  <a:pt x="1908437" y="0"/>
                </a:lnTo>
                <a:lnTo>
                  <a:pt x="1908437" y="1259568"/>
                </a:lnTo>
                <a:lnTo>
                  <a:pt x="0" y="125956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456200">
            <a:off x="16890924" y="8963830"/>
            <a:ext cx="690474" cy="617974"/>
          </a:xfrm>
          <a:custGeom>
            <a:avLst/>
            <a:gdLst/>
            <a:ahLst/>
            <a:cxnLst/>
            <a:rect l="l" t="t" r="r" b="b"/>
            <a:pathLst>
              <a:path w="690474" h="617974">
                <a:moveTo>
                  <a:pt x="0" y="0"/>
                </a:moveTo>
                <a:lnTo>
                  <a:pt x="690473" y="0"/>
                </a:lnTo>
                <a:lnTo>
                  <a:pt x="690473" y="617974"/>
                </a:lnTo>
                <a:lnTo>
                  <a:pt x="0" y="61797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410271" y="3388225"/>
            <a:ext cx="926669" cy="612760"/>
          </a:xfrm>
          <a:custGeom>
            <a:avLst/>
            <a:gdLst/>
            <a:ahLst/>
            <a:cxnLst/>
            <a:rect l="l" t="t" r="r" b="b"/>
            <a:pathLst>
              <a:path w="926669" h="612760">
                <a:moveTo>
                  <a:pt x="0" y="0"/>
                </a:moveTo>
                <a:lnTo>
                  <a:pt x="926669" y="0"/>
                </a:lnTo>
                <a:lnTo>
                  <a:pt x="926669" y="612760"/>
                </a:lnTo>
                <a:lnTo>
                  <a:pt x="0" y="61276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951060" y="7746415"/>
            <a:ext cx="926669" cy="612760"/>
          </a:xfrm>
          <a:custGeom>
            <a:avLst/>
            <a:gdLst/>
            <a:ahLst/>
            <a:cxnLst/>
            <a:rect l="l" t="t" r="r" b="b"/>
            <a:pathLst>
              <a:path w="926669" h="612760">
                <a:moveTo>
                  <a:pt x="0" y="0"/>
                </a:moveTo>
                <a:lnTo>
                  <a:pt x="926669" y="0"/>
                </a:lnTo>
                <a:lnTo>
                  <a:pt x="926669" y="612760"/>
                </a:lnTo>
                <a:lnTo>
                  <a:pt x="0" y="61276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820476" y="8859239"/>
            <a:ext cx="798122" cy="798122"/>
          </a:xfrm>
          <a:custGeom>
            <a:avLst/>
            <a:gdLst/>
            <a:ahLst/>
            <a:cxnLst/>
            <a:rect l="l" t="t" r="r" b="b"/>
            <a:pathLst>
              <a:path w="798122" h="798122">
                <a:moveTo>
                  <a:pt x="0" y="0"/>
                </a:moveTo>
                <a:lnTo>
                  <a:pt x="798123" y="0"/>
                </a:lnTo>
                <a:lnTo>
                  <a:pt x="798123" y="798122"/>
                </a:lnTo>
                <a:lnTo>
                  <a:pt x="0" y="79812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369770" y="842999"/>
            <a:ext cx="1581796" cy="1589745"/>
          </a:xfrm>
          <a:custGeom>
            <a:avLst/>
            <a:gdLst/>
            <a:ahLst/>
            <a:cxnLst/>
            <a:rect l="l" t="t" r="r" b="b"/>
            <a:pathLst>
              <a:path w="1581796" h="1589745">
                <a:moveTo>
                  <a:pt x="0" y="0"/>
                </a:moveTo>
                <a:lnTo>
                  <a:pt x="1581796" y="0"/>
                </a:lnTo>
                <a:lnTo>
                  <a:pt x="1581796" y="1589744"/>
                </a:lnTo>
                <a:lnTo>
                  <a:pt x="0" y="158974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544732" flipH="1">
            <a:off x="-941437" y="5628706"/>
            <a:ext cx="3332845" cy="3288407"/>
          </a:xfrm>
          <a:custGeom>
            <a:avLst/>
            <a:gdLst/>
            <a:ahLst/>
            <a:cxnLst/>
            <a:rect l="l" t="t" r="r" b="b"/>
            <a:pathLst>
              <a:path w="3332845" h="3288407">
                <a:moveTo>
                  <a:pt x="3332845" y="0"/>
                </a:moveTo>
                <a:lnTo>
                  <a:pt x="0" y="0"/>
                </a:lnTo>
                <a:lnTo>
                  <a:pt x="0" y="3288407"/>
                </a:lnTo>
                <a:lnTo>
                  <a:pt x="3332845" y="3288407"/>
                </a:lnTo>
                <a:lnTo>
                  <a:pt x="3332845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547156" y="8763989"/>
            <a:ext cx="1484927" cy="456615"/>
          </a:xfrm>
          <a:custGeom>
            <a:avLst/>
            <a:gdLst/>
            <a:ahLst/>
            <a:cxnLst/>
            <a:rect l="l" t="t" r="r" b="b"/>
            <a:pathLst>
              <a:path w="1484927" h="456615">
                <a:moveTo>
                  <a:pt x="0" y="0"/>
                </a:moveTo>
                <a:lnTo>
                  <a:pt x="1484926" y="0"/>
                </a:lnTo>
                <a:lnTo>
                  <a:pt x="1484926" y="456615"/>
                </a:lnTo>
                <a:lnTo>
                  <a:pt x="0" y="45661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6" name="Freeform 16"/>
          <p:cNvSpPr/>
          <p:nvPr/>
        </p:nvSpPr>
        <p:spPr>
          <a:xfrm>
            <a:off x="15101692" y="8484138"/>
            <a:ext cx="1239284" cy="1101414"/>
          </a:xfrm>
          <a:custGeom>
            <a:avLst/>
            <a:gdLst/>
            <a:ahLst/>
            <a:cxnLst/>
            <a:rect l="l" t="t" r="r" b="b"/>
            <a:pathLst>
              <a:path w="1239284" h="1101414">
                <a:moveTo>
                  <a:pt x="0" y="0"/>
                </a:moveTo>
                <a:lnTo>
                  <a:pt x="1239284" y="0"/>
                </a:lnTo>
                <a:lnTo>
                  <a:pt x="1239284" y="1101414"/>
                </a:lnTo>
                <a:lnTo>
                  <a:pt x="0" y="1101414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7" name="Group 17"/>
          <p:cNvGrpSpPr/>
          <p:nvPr/>
        </p:nvGrpSpPr>
        <p:grpSpPr>
          <a:xfrm>
            <a:off x="504925" y="2384734"/>
            <a:ext cx="17278149" cy="7552997"/>
            <a:chOff x="0" y="0"/>
            <a:chExt cx="5376286" cy="2350198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376287" cy="2350198"/>
            </a:xfrm>
            <a:custGeom>
              <a:avLst/>
              <a:gdLst/>
              <a:ahLst/>
              <a:cxnLst/>
              <a:rect l="l" t="t" r="r" b="b"/>
              <a:pathLst>
                <a:path w="5376287" h="2350198">
                  <a:moveTo>
                    <a:pt x="22852" y="0"/>
                  </a:moveTo>
                  <a:lnTo>
                    <a:pt x="5353435" y="0"/>
                  </a:lnTo>
                  <a:cubicBezTo>
                    <a:pt x="5359495" y="0"/>
                    <a:pt x="5365308" y="2408"/>
                    <a:pt x="5369594" y="6693"/>
                  </a:cubicBezTo>
                  <a:cubicBezTo>
                    <a:pt x="5373879" y="10979"/>
                    <a:pt x="5376287" y="16791"/>
                    <a:pt x="5376287" y="22852"/>
                  </a:cubicBezTo>
                  <a:lnTo>
                    <a:pt x="5376287" y="2327346"/>
                  </a:lnTo>
                  <a:cubicBezTo>
                    <a:pt x="5376287" y="2333407"/>
                    <a:pt x="5373879" y="2339219"/>
                    <a:pt x="5369594" y="2343505"/>
                  </a:cubicBezTo>
                  <a:cubicBezTo>
                    <a:pt x="5365308" y="2347790"/>
                    <a:pt x="5359495" y="2350198"/>
                    <a:pt x="5353435" y="2350198"/>
                  </a:cubicBezTo>
                  <a:lnTo>
                    <a:pt x="22852" y="2350198"/>
                  </a:lnTo>
                  <a:cubicBezTo>
                    <a:pt x="10231" y="2350198"/>
                    <a:pt x="0" y="2339967"/>
                    <a:pt x="0" y="2327346"/>
                  </a:cubicBezTo>
                  <a:lnTo>
                    <a:pt x="0" y="22852"/>
                  </a:lnTo>
                  <a:cubicBezTo>
                    <a:pt x="0" y="16791"/>
                    <a:pt x="2408" y="10979"/>
                    <a:pt x="6693" y="6693"/>
                  </a:cubicBezTo>
                  <a:cubicBezTo>
                    <a:pt x="10979" y="2408"/>
                    <a:pt x="16791" y="0"/>
                    <a:pt x="22852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B6D92"/>
              </a:solidFill>
              <a:prstDash val="lgDash"/>
              <a:round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5376286" cy="23882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2820476" y="541034"/>
            <a:ext cx="11930462" cy="1615498"/>
            <a:chOff x="0" y="0"/>
            <a:chExt cx="15907282" cy="2153998"/>
          </a:xfrm>
        </p:grpSpPr>
        <p:grpSp>
          <p:nvGrpSpPr>
            <p:cNvPr id="21" name="Group 21"/>
            <p:cNvGrpSpPr/>
            <p:nvPr/>
          </p:nvGrpSpPr>
          <p:grpSpPr>
            <a:xfrm>
              <a:off x="0" y="0"/>
              <a:ext cx="15907282" cy="2153998"/>
              <a:chOff x="0" y="0"/>
              <a:chExt cx="3712294" cy="50268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3712294" cy="502680"/>
              </a:xfrm>
              <a:custGeom>
                <a:avLst/>
                <a:gdLst/>
                <a:ahLst/>
                <a:cxnLst/>
                <a:rect l="l" t="t" r="r" b="b"/>
                <a:pathLst>
                  <a:path w="3712294" h="502680">
                    <a:moveTo>
                      <a:pt x="33095" y="0"/>
                    </a:moveTo>
                    <a:lnTo>
                      <a:pt x="3679199" y="0"/>
                    </a:lnTo>
                    <a:cubicBezTo>
                      <a:pt x="3687977" y="0"/>
                      <a:pt x="3696395" y="3487"/>
                      <a:pt x="3702601" y="9693"/>
                    </a:cubicBezTo>
                    <a:cubicBezTo>
                      <a:pt x="3708808" y="15900"/>
                      <a:pt x="3712294" y="24318"/>
                      <a:pt x="3712294" y="33095"/>
                    </a:cubicBezTo>
                    <a:lnTo>
                      <a:pt x="3712294" y="469585"/>
                    </a:lnTo>
                    <a:cubicBezTo>
                      <a:pt x="3712294" y="478363"/>
                      <a:pt x="3708808" y="486780"/>
                      <a:pt x="3702601" y="492987"/>
                    </a:cubicBezTo>
                    <a:cubicBezTo>
                      <a:pt x="3696395" y="499193"/>
                      <a:pt x="3687977" y="502680"/>
                      <a:pt x="3679199" y="502680"/>
                    </a:cubicBezTo>
                    <a:lnTo>
                      <a:pt x="33095" y="502680"/>
                    </a:lnTo>
                    <a:cubicBezTo>
                      <a:pt x="24318" y="502680"/>
                      <a:pt x="15900" y="499193"/>
                      <a:pt x="9693" y="492987"/>
                    </a:cubicBezTo>
                    <a:cubicBezTo>
                      <a:pt x="3487" y="486780"/>
                      <a:pt x="0" y="478363"/>
                      <a:pt x="0" y="469585"/>
                    </a:cubicBezTo>
                    <a:lnTo>
                      <a:pt x="0" y="33095"/>
                    </a:lnTo>
                    <a:cubicBezTo>
                      <a:pt x="0" y="24318"/>
                      <a:pt x="3487" y="15900"/>
                      <a:pt x="9693" y="9693"/>
                    </a:cubicBezTo>
                    <a:cubicBezTo>
                      <a:pt x="15900" y="3487"/>
                      <a:pt x="24318" y="0"/>
                      <a:pt x="33095" y="0"/>
                    </a:cubicBezTo>
                    <a:close/>
                  </a:path>
                </a:pathLst>
              </a:custGeom>
              <a:solidFill>
                <a:srgbClr val="59A8E2"/>
              </a:solidFill>
              <a:ln w="38100" cap="rnd">
                <a:solidFill>
                  <a:srgbClr val="3B6D92"/>
                </a:solidFill>
                <a:prstDash val="solid"/>
                <a:round/>
              </a:ln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0" y="-38100"/>
                <a:ext cx="3712294" cy="5407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4" name="TextBox 24"/>
            <p:cNvSpPr txBox="1"/>
            <p:nvPr/>
          </p:nvSpPr>
          <p:spPr>
            <a:xfrm>
              <a:off x="737992" y="417657"/>
              <a:ext cx="14444329" cy="12139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699"/>
                </a:lnSpc>
              </a:pPr>
              <a:r>
                <a:rPr lang="en-US" sz="5499">
                  <a:solidFill>
                    <a:srgbClr val="FFFFFF"/>
                  </a:solidFill>
                  <a:latin typeface="Cambria Bold"/>
                </a:rPr>
                <a:t>&gt;, &lt;, =?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830097" y="630894"/>
            <a:ext cx="1435779" cy="1435779"/>
            <a:chOff x="0" y="0"/>
            <a:chExt cx="1914372" cy="1914372"/>
          </a:xfrm>
        </p:grpSpPr>
        <p:grpSp>
          <p:nvGrpSpPr>
            <p:cNvPr id="26" name="Group 26"/>
            <p:cNvGrpSpPr/>
            <p:nvPr/>
          </p:nvGrpSpPr>
          <p:grpSpPr>
            <a:xfrm>
              <a:off x="0" y="0"/>
              <a:ext cx="1914372" cy="1914372"/>
              <a:chOff x="0" y="0"/>
              <a:chExt cx="812800" cy="81280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9A8E2"/>
              </a:solidFill>
              <a:ln w="38100" cap="sq">
                <a:solidFill>
                  <a:srgbClr val="3B6D92"/>
                </a:solidFill>
                <a:prstDash val="solid"/>
                <a:miter/>
              </a:ln>
            </p:spPr>
          </p:sp>
          <p:sp>
            <p:nvSpPr>
              <p:cNvPr id="28" name="TextBox 2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4227" tIns="54227" rIns="54227" bIns="54227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9" name="TextBox 29"/>
            <p:cNvSpPr txBox="1"/>
            <p:nvPr/>
          </p:nvSpPr>
          <p:spPr>
            <a:xfrm>
              <a:off x="465412" y="15471"/>
              <a:ext cx="922543" cy="16764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0500"/>
                </a:lnSpc>
                <a:spcBef>
                  <a:spcPct val="0"/>
                </a:spcBef>
              </a:pPr>
              <a:r>
                <a:rPr lang="en-US" sz="7500">
                  <a:solidFill>
                    <a:srgbClr val="FFFFFF"/>
                  </a:solidFill>
                  <a:latin typeface="Genty Sans"/>
                </a:rPr>
                <a:t>4</a:t>
              </a:r>
            </a:p>
          </p:txBody>
        </p:sp>
      </p:grpSp>
      <p:sp>
        <p:nvSpPr>
          <p:cNvPr id="31" name="Freeform 31"/>
          <p:cNvSpPr/>
          <p:nvPr/>
        </p:nvSpPr>
        <p:spPr>
          <a:xfrm>
            <a:off x="15101692" y="6029392"/>
            <a:ext cx="3014091" cy="4114800"/>
          </a:xfrm>
          <a:custGeom>
            <a:avLst/>
            <a:gdLst/>
            <a:ahLst/>
            <a:cxnLst/>
            <a:rect l="l" t="t" r="r" b="b"/>
            <a:pathLst>
              <a:path w="3014091" h="4114800">
                <a:moveTo>
                  <a:pt x="0" y="0"/>
                </a:moveTo>
                <a:lnTo>
                  <a:pt x="3014091" y="0"/>
                </a:lnTo>
                <a:lnTo>
                  <a:pt x="30140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=""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grpSp>
        <p:nvGrpSpPr>
          <p:cNvPr id="34" name="Group 33"/>
          <p:cNvGrpSpPr/>
          <p:nvPr/>
        </p:nvGrpSpPr>
        <p:grpSpPr>
          <a:xfrm>
            <a:off x="2605258" y="2794201"/>
            <a:ext cx="4895272" cy="1440010"/>
            <a:chOff x="831326" y="6074926"/>
            <a:chExt cx="4895272" cy="14400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xmlns="" id="{ECB0EF1B-387E-F460-E40B-3C35F84FB1F7}"/>
                    </a:ext>
                  </a:extLst>
                </p:cNvPr>
                <p:cNvSpPr txBox="1"/>
                <p:nvPr/>
              </p:nvSpPr>
              <p:spPr>
                <a:xfrm>
                  <a:off x="831326" y="6074926"/>
                  <a:ext cx="4895272" cy="14400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6000" b="1" i="0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en-US" sz="6000" b="1" i="0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𝐤𝐠</m:t>
                      </m:r>
                      <m:r>
                        <a:rPr lang="en-US" sz="6000" b="1" i="1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       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𝟔</m:t>
                          </m:r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a14:m>
                  <a:r>
                    <a:rPr lang="en-US" sz="5400" b="1" dirty="0" smtClean="0">
                      <a:solidFill>
                        <a:srgbClr val="325B87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kg</a:t>
                  </a:r>
                  <a:endParaRPr lang="en-US" sz="5400" b="1" dirty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ECB0EF1B-387E-F460-E40B-3C35F84FB1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1326" y="6074926"/>
                  <a:ext cx="4895272" cy="1440010"/>
                </a:xfrm>
                <a:prstGeom prst="rect">
                  <a:avLst/>
                </a:prstGeom>
                <a:blipFill>
                  <a:blip r:embed="rId29"/>
                  <a:stretch>
                    <a:fillRect r="-4234" b="-843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3" name="TextBox 32"/>
            <p:cNvSpPr txBox="1"/>
            <p:nvPr/>
          </p:nvSpPr>
          <p:spPr>
            <a:xfrm>
              <a:off x="2730322" y="6286476"/>
              <a:ext cx="1097280" cy="1021556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 smtClean="0">
                  <a:solidFill>
                    <a:srgbClr val="325B8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US" sz="5400" b="1" dirty="0">
                <a:solidFill>
                  <a:srgbClr val="325B87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2408566" y="4655848"/>
            <a:ext cx="4895272" cy="1421608"/>
            <a:chOff x="831326" y="6074926"/>
            <a:chExt cx="4895272" cy="142160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xmlns="" id="{ECB0EF1B-387E-F460-E40B-3C35F84FB1F7}"/>
                    </a:ext>
                  </a:extLst>
                </p:cNvPr>
                <p:cNvSpPr txBox="1"/>
                <p:nvPr/>
              </p:nvSpPr>
              <p:spPr>
                <a:xfrm>
                  <a:off x="831326" y="6074926"/>
                  <a:ext cx="4895272" cy="14216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6000" b="1" i="0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  <m:t>𝟏𝟑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6000" b="1" i="0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𝐤𝐠</m:t>
                      </m:r>
                      <m:r>
                        <a:rPr lang="en-US" sz="6000" b="1" i="1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        </m:t>
                      </m:r>
                      <m:r>
                        <a:rPr lang="en-US" sz="6000" b="1" i="1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</m:t>
                      </m:r>
                    </m:oMath>
                  </a14:m>
                  <a:r>
                    <a:rPr lang="en-US" sz="5400" b="1" dirty="0" smtClean="0">
                      <a:solidFill>
                        <a:srgbClr val="325B87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kg</a:t>
                  </a:r>
                  <a:endParaRPr lang="en-US" sz="5400" b="1" dirty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ECB0EF1B-387E-F460-E40B-3C35F84FB1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1326" y="6074926"/>
                  <a:ext cx="4895272" cy="1421608"/>
                </a:xfrm>
                <a:prstGeom prst="rect">
                  <a:avLst/>
                </a:prstGeom>
                <a:blipFill>
                  <a:blip r:embed="rId30"/>
                  <a:stretch>
                    <a:fillRect r="-5106" b="-944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7" name="TextBox 36"/>
            <p:cNvSpPr txBox="1"/>
            <p:nvPr/>
          </p:nvSpPr>
          <p:spPr>
            <a:xfrm>
              <a:off x="2990085" y="6259232"/>
              <a:ext cx="1097280" cy="1021556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 smtClean="0">
                  <a:solidFill>
                    <a:srgbClr val="325B8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US" sz="5400" b="1" dirty="0">
                <a:solidFill>
                  <a:srgbClr val="325B87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0360743" y="2909143"/>
            <a:ext cx="4895272" cy="1426288"/>
            <a:chOff x="831326" y="6074926"/>
            <a:chExt cx="4895272" cy="142628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xmlns="" id="{ECB0EF1B-387E-F460-E40B-3C35F84FB1F7}"/>
                    </a:ext>
                  </a:extLst>
                </p:cNvPr>
                <p:cNvSpPr txBox="1"/>
                <p:nvPr/>
              </p:nvSpPr>
              <p:spPr>
                <a:xfrm>
                  <a:off x="831326" y="6074926"/>
                  <a:ext cx="4895272" cy="142628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6000" b="1" i="0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𝒍</m:t>
                      </m:r>
                      <m:r>
                        <a:rPr lang="en-US" sz="6000" b="1" i="1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        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𝟏𝟏</m:t>
                          </m:r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𝟏𝟒</m:t>
                          </m:r>
                        </m:den>
                      </m:f>
                    </m:oMath>
                  </a14:m>
                  <a:r>
                    <a:rPr lang="en-US" sz="5400" b="1" dirty="0" smtClean="0">
                      <a:solidFill>
                        <a:srgbClr val="325B87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6000" b="1" i="1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𝒍</m:t>
                      </m:r>
                    </m:oMath>
                  </a14:m>
                  <a:endParaRPr lang="en-US" sz="6000" b="1" i="1" dirty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ECB0EF1B-387E-F460-E40B-3C35F84FB1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1326" y="6074926"/>
                  <a:ext cx="4895272" cy="1426288"/>
                </a:xfrm>
                <a:prstGeom prst="rect">
                  <a:avLst/>
                </a:prstGeom>
                <a:blipFill>
                  <a:blip r:embed="rId3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0" name="TextBox 39"/>
            <p:cNvSpPr txBox="1"/>
            <p:nvPr/>
          </p:nvSpPr>
          <p:spPr>
            <a:xfrm>
              <a:off x="2730322" y="6239677"/>
              <a:ext cx="1097280" cy="1021556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 smtClean="0">
                  <a:solidFill>
                    <a:srgbClr val="325B8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US" sz="5400" b="1" dirty="0">
                <a:solidFill>
                  <a:srgbClr val="325B87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10552703" y="4847320"/>
            <a:ext cx="4895272" cy="1426288"/>
            <a:chOff x="831326" y="6074926"/>
            <a:chExt cx="4895272" cy="142628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xmlns="" id="{ECB0EF1B-387E-F460-E40B-3C35F84FB1F7}"/>
                    </a:ext>
                  </a:extLst>
                </p:cNvPr>
                <p:cNvSpPr txBox="1"/>
                <p:nvPr/>
              </p:nvSpPr>
              <p:spPr>
                <a:xfrm>
                  <a:off x="831326" y="6074926"/>
                  <a:ext cx="4895272" cy="142628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6000" b="1" i="0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𝒍</m:t>
                      </m:r>
                      <m:r>
                        <a:rPr lang="en-US" sz="6000" b="1" i="1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        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𝟏𝟓</m:t>
                          </m:r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a14:m>
                  <a:r>
                    <a:rPr lang="en-US" sz="5400" b="1" dirty="0" smtClean="0">
                      <a:solidFill>
                        <a:srgbClr val="325B87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6000" b="1" i="1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𝒍</m:t>
                      </m:r>
                    </m:oMath>
                  </a14:m>
                  <a:endParaRPr lang="en-US" sz="6000" b="1" i="1" dirty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ECB0EF1B-387E-F460-E40B-3C35F84FB1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1326" y="6074926"/>
                  <a:ext cx="4895272" cy="1426288"/>
                </a:xfrm>
                <a:prstGeom prst="rect">
                  <a:avLst/>
                </a:prstGeom>
                <a:blipFill>
                  <a:blip r:embed="rId3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3" name="TextBox 42"/>
            <p:cNvSpPr txBox="1"/>
            <p:nvPr/>
          </p:nvSpPr>
          <p:spPr>
            <a:xfrm>
              <a:off x="2548558" y="6255173"/>
              <a:ext cx="1097280" cy="1021556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 smtClean="0">
                  <a:solidFill>
                    <a:srgbClr val="325B8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US" sz="5400" b="1" dirty="0">
                <a:solidFill>
                  <a:srgbClr val="325B87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5928524" y="6730941"/>
            <a:ext cx="5741864" cy="2363019"/>
            <a:chOff x="831326" y="6074926"/>
            <a:chExt cx="4895272" cy="236301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xmlns="" id="{ECB0EF1B-387E-F460-E40B-3C35F84FB1F7}"/>
                    </a:ext>
                  </a:extLst>
                </p:cNvPr>
                <p:cNvSpPr txBox="1"/>
                <p:nvPr/>
              </p:nvSpPr>
              <p:spPr>
                <a:xfrm>
                  <a:off x="831326" y="6074926"/>
                  <a:ext cx="4895272" cy="23630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6000" b="1" i="0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𝒎</m:t>
                      </m:r>
                      <m:r>
                        <a:rPr lang="en-US" sz="6000" b="1" i="1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        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𝟏𝟕</m:t>
                          </m:r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𝟏𝟖</m:t>
                          </m:r>
                        </m:den>
                      </m:f>
                    </m:oMath>
                  </a14:m>
                  <a:r>
                    <a:rPr lang="en-US" sz="5400" b="1" dirty="0" smtClean="0">
                      <a:solidFill>
                        <a:srgbClr val="325B87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6000" b="1" i="1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𝒎</m:t>
                      </m:r>
                    </m:oMath>
                  </a14:m>
                  <a:endParaRPr lang="en-US" sz="6000" b="1" i="1" dirty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ECB0EF1B-387E-F460-E40B-3C35F84FB1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1326" y="6074926"/>
                  <a:ext cx="4895272" cy="2363019"/>
                </a:xfrm>
                <a:prstGeom prst="rect">
                  <a:avLst/>
                </a:prstGeom>
                <a:blipFill>
                  <a:blip r:embed="rId3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6" name="TextBox 45"/>
            <p:cNvSpPr txBox="1"/>
            <p:nvPr/>
          </p:nvSpPr>
          <p:spPr>
            <a:xfrm>
              <a:off x="2548558" y="6255173"/>
              <a:ext cx="928431" cy="1021556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 smtClean="0">
                  <a:solidFill>
                    <a:srgbClr val="325B8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US" sz="5400" b="1" dirty="0">
                <a:solidFill>
                  <a:srgbClr val="325B87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5777168" y="8434181"/>
            <a:ext cx="5741864" cy="1439689"/>
            <a:chOff x="831326" y="6074926"/>
            <a:chExt cx="4895272" cy="143968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xmlns="" id="{ECB0EF1B-387E-F460-E40B-3C35F84FB1F7}"/>
                    </a:ext>
                  </a:extLst>
                </p:cNvPr>
                <p:cNvSpPr txBox="1"/>
                <p:nvPr/>
              </p:nvSpPr>
              <p:spPr>
                <a:xfrm>
                  <a:off x="831326" y="6074926"/>
                  <a:ext cx="4895272" cy="143968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6000" b="1" i="0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  <m:t>𝟏𝟔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𝒎</m:t>
                      </m:r>
                      <m:r>
                        <a:rPr lang="en-US" sz="6000" b="1" i="1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         </m:t>
                      </m:r>
                      <m:r>
                        <a:rPr lang="en-US" sz="6000" b="1" i="1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</m:t>
                      </m:r>
                    </m:oMath>
                  </a14:m>
                  <a:r>
                    <a:rPr lang="en-US" sz="5400" b="1" dirty="0" smtClean="0">
                      <a:solidFill>
                        <a:srgbClr val="325B87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6000" b="1" i="1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𝒎</m:t>
                      </m:r>
                    </m:oMath>
                  </a14:m>
                  <a:endParaRPr lang="en-US" sz="6000" b="1" i="1" dirty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ECB0EF1B-387E-F460-E40B-3C35F84FB1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1326" y="6074926"/>
                  <a:ext cx="4895272" cy="1439689"/>
                </a:xfrm>
                <a:prstGeom prst="rect">
                  <a:avLst/>
                </a:prstGeom>
                <a:blipFill>
                  <a:blip r:embed="rId3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9" name="TextBox 48"/>
            <p:cNvSpPr txBox="1"/>
            <p:nvPr/>
          </p:nvSpPr>
          <p:spPr>
            <a:xfrm>
              <a:off x="2858984" y="6253078"/>
              <a:ext cx="955434" cy="1021556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 smtClean="0">
                  <a:solidFill>
                    <a:srgbClr val="325B8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US" sz="5400" b="1" dirty="0">
                <a:solidFill>
                  <a:srgbClr val="325B87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0" name="TextBox 32"/>
          <p:cNvSpPr txBox="1"/>
          <p:nvPr/>
        </p:nvSpPr>
        <p:spPr>
          <a:xfrm>
            <a:off x="1937729" y="2306593"/>
            <a:ext cx="842363" cy="8190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 dirty="0">
                <a:solidFill>
                  <a:srgbClr val="3C6E93"/>
                </a:solidFill>
                <a:latin typeface="Cambria Bold"/>
              </a:rPr>
              <a:t>a</a:t>
            </a:r>
            <a:r>
              <a:rPr lang="en-US" sz="5000" dirty="0" smtClean="0">
                <a:solidFill>
                  <a:srgbClr val="3C6E93"/>
                </a:solidFill>
                <a:latin typeface="Cambria Bold"/>
              </a:rPr>
              <a:t>)</a:t>
            </a:r>
            <a:endParaRPr lang="en-US" sz="5000" dirty="0">
              <a:solidFill>
                <a:srgbClr val="3C6E93"/>
              </a:solidFill>
              <a:latin typeface="Cambria Bold"/>
            </a:endParaRPr>
          </a:p>
        </p:txBody>
      </p:sp>
      <p:sp>
        <p:nvSpPr>
          <p:cNvPr id="51" name="TextBox 32"/>
          <p:cNvSpPr txBox="1"/>
          <p:nvPr/>
        </p:nvSpPr>
        <p:spPr>
          <a:xfrm>
            <a:off x="10153729" y="2449002"/>
            <a:ext cx="842363" cy="8190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 dirty="0" smtClean="0">
                <a:solidFill>
                  <a:srgbClr val="3C6E93"/>
                </a:solidFill>
                <a:latin typeface="Cambria Bold"/>
              </a:rPr>
              <a:t>b)</a:t>
            </a:r>
            <a:endParaRPr lang="en-US" sz="5000" dirty="0">
              <a:solidFill>
                <a:srgbClr val="3C6E93"/>
              </a:solidFill>
              <a:latin typeface="Cambria Bold"/>
            </a:endParaRPr>
          </a:p>
        </p:txBody>
      </p:sp>
      <p:sp>
        <p:nvSpPr>
          <p:cNvPr id="52" name="TextBox 32"/>
          <p:cNvSpPr txBox="1"/>
          <p:nvPr/>
        </p:nvSpPr>
        <p:spPr>
          <a:xfrm>
            <a:off x="5722003" y="6158146"/>
            <a:ext cx="842363" cy="8190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 dirty="0" smtClean="0">
                <a:solidFill>
                  <a:srgbClr val="3C6E93"/>
                </a:solidFill>
                <a:latin typeface="Cambria Bold"/>
              </a:rPr>
              <a:t>c)</a:t>
            </a:r>
            <a:endParaRPr lang="en-US" sz="5000" dirty="0">
              <a:solidFill>
                <a:srgbClr val="3C6E93"/>
              </a:solidFill>
              <a:latin typeface="Cambria Bold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519362" y="2995384"/>
            <a:ext cx="1097280" cy="102155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  <a:endParaRPr lang="en-US" sz="5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570960" y="4840154"/>
            <a:ext cx="1097280" cy="102155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  <a:endParaRPr lang="en-US" sz="5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2269935" y="3072253"/>
            <a:ext cx="1097280" cy="102155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  <a:endParaRPr lang="en-US" sz="5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2283456" y="5007836"/>
            <a:ext cx="1097280" cy="102155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  <a:endParaRPr lang="en-US" sz="5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938592" y="6919731"/>
            <a:ext cx="1097280" cy="102155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  <a:endParaRPr lang="en-US" sz="5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8150607" y="8590858"/>
            <a:ext cx="1097280" cy="102155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  <a:endParaRPr lang="en-US" sz="5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612637" y="9111045"/>
            <a:ext cx="6298555" cy="1653371"/>
          </a:xfrm>
          <a:custGeom>
            <a:avLst/>
            <a:gdLst/>
            <a:ahLst/>
            <a:cxnLst/>
            <a:rect l="l" t="t" r="r" b="b"/>
            <a:pathLst>
              <a:path w="6298555" h="1653371">
                <a:moveTo>
                  <a:pt x="0" y="0"/>
                </a:moveTo>
                <a:lnTo>
                  <a:pt x="6298555" y="0"/>
                </a:lnTo>
                <a:lnTo>
                  <a:pt x="6298555" y="1653371"/>
                </a:lnTo>
                <a:lnTo>
                  <a:pt x="0" y="16533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467242" y="9111045"/>
            <a:ext cx="6298555" cy="1653371"/>
          </a:xfrm>
          <a:custGeom>
            <a:avLst/>
            <a:gdLst/>
            <a:ahLst/>
            <a:cxnLst/>
            <a:rect l="l" t="t" r="r" b="b"/>
            <a:pathLst>
              <a:path w="6298555" h="1653371">
                <a:moveTo>
                  <a:pt x="0" y="0"/>
                </a:moveTo>
                <a:lnTo>
                  <a:pt x="6298555" y="0"/>
                </a:lnTo>
                <a:lnTo>
                  <a:pt x="6298555" y="1653371"/>
                </a:lnTo>
                <a:lnTo>
                  <a:pt x="0" y="16533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10554">
            <a:off x="-3403319" y="8032973"/>
            <a:ext cx="9452194" cy="2906550"/>
          </a:xfrm>
          <a:custGeom>
            <a:avLst/>
            <a:gdLst/>
            <a:ahLst/>
            <a:cxnLst/>
            <a:rect l="l" t="t" r="r" b="b"/>
            <a:pathLst>
              <a:path w="9452194" h="2906550">
                <a:moveTo>
                  <a:pt x="0" y="0"/>
                </a:moveTo>
                <a:lnTo>
                  <a:pt x="9452195" y="0"/>
                </a:lnTo>
                <a:lnTo>
                  <a:pt x="9452195" y="2906550"/>
                </a:lnTo>
                <a:lnTo>
                  <a:pt x="0" y="29065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487284">
            <a:off x="16285925" y="3582135"/>
            <a:ext cx="3764794" cy="5397554"/>
          </a:xfrm>
          <a:custGeom>
            <a:avLst/>
            <a:gdLst/>
            <a:ahLst/>
            <a:cxnLst/>
            <a:rect l="l" t="t" r="r" b="b"/>
            <a:pathLst>
              <a:path w="3764794" h="5397554">
                <a:moveTo>
                  <a:pt x="0" y="0"/>
                </a:moveTo>
                <a:lnTo>
                  <a:pt x="3764794" y="0"/>
                </a:lnTo>
                <a:lnTo>
                  <a:pt x="3764794" y="5397554"/>
                </a:lnTo>
                <a:lnTo>
                  <a:pt x="0" y="53975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32867">
            <a:off x="13150862" y="8265525"/>
            <a:ext cx="9306512" cy="2861752"/>
          </a:xfrm>
          <a:custGeom>
            <a:avLst/>
            <a:gdLst/>
            <a:ahLst/>
            <a:cxnLst/>
            <a:rect l="l" t="t" r="r" b="b"/>
            <a:pathLst>
              <a:path w="9306512" h="2861752">
                <a:moveTo>
                  <a:pt x="0" y="0"/>
                </a:moveTo>
                <a:lnTo>
                  <a:pt x="9306512" y="0"/>
                </a:lnTo>
                <a:lnTo>
                  <a:pt x="9306512" y="2861752"/>
                </a:lnTo>
                <a:lnTo>
                  <a:pt x="0" y="28617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-655023" y="1776822"/>
            <a:ext cx="2920899" cy="1215824"/>
          </a:xfrm>
          <a:custGeom>
            <a:avLst/>
            <a:gdLst/>
            <a:ahLst/>
            <a:cxnLst/>
            <a:rect l="l" t="t" r="r" b="b"/>
            <a:pathLst>
              <a:path w="2920899" h="1215824">
                <a:moveTo>
                  <a:pt x="2920899" y="0"/>
                </a:moveTo>
                <a:lnTo>
                  <a:pt x="0" y="0"/>
                </a:lnTo>
                <a:lnTo>
                  <a:pt x="0" y="1215824"/>
                </a:lnTo>
                <a:lnTo>
                  <a:pt x="2920899" y="1215824"/>
                </a:lnTo>
                <a:lnTo>
                  <a:pt x="292089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>
            <a:off x="10365872" y="8359175"/>
            <a:ext cx="1908437" cy="1259568"/>
          </a:xfrm>
          <a:custGeom>
            <a:avLst/>
            <a:gdLst/>
            <a:ahLst/>
            <a:cxnLst/>
            <a:rect l="l" t="t" r="r" b="b"/>
            <a:pathLst>
              <a:path w="1908437" h="1259568">
                <a:moveTo>
                  <a:pt x="0" y="0"/>
                </a:moveTo>
                <a:lnTo>
                  <a:pt x="1908437" y="0"/>
                </a:lnTo>
                <a:lnTo>
                  <a:pt x="1908437" y="1259568"/>
                </a:lnTo>
                <a:lnTo>
                  <a:pt x="0" y="125956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456200">
            <a:off x="16890924" y="8963830"/>
            <a:ext cx="690474" cy="617974"/>
          </a:xfrm>
          <a:custGeom>
            <a:avLst/>
            <a:gdLst/>
            <a:ahLst/>
            <a:cxnLst/>
            <a:rect l="l" t="t" r="r" b="b"/>
            <a:pathLst>
              <a:path w="690474" h="617974">
                <a:moveTo>
                  <a:pt x="0" y="0"/>
                </a:moveTo>
                <a:lnTo>
                  <a:pt x="690473" y="0"/>
                </a:lnTo>
                <a:lnTo>
                  <a:pt x="690473" y="617974"/>
                </a:lnTo>
                <a:lnTo>
                  <a:pt x="0" y="61797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410271" y="3388225"/>
            <a:ext cx="926669" cy="612760"/>
          </a:xfrm>
          <a:custGeom>
            <a:avLst/>
            <a:gdLst/>
            <a:ahLst/>
            <a:cxnLst/>
            <a:rect l="l" t="t" r="r" b="b"/>
            <a:pathLst>
              <a:path w="926669" h="612760">
                <a:moveTo>
                  <a:pt x="0" y="0"/>
                </a:moveTo>
                <a:lnTo>
                  <a:pt x="926669" y="0"/>
                </a:lnTo>
                <a:lnTo>
                  <a:pt x="926669" y="612760"/>
                </a:lnTo>
                <a:lnTo>
                  <a:pt x="0" y="61276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951060" y="7746415"/>
            <a:ext cx="926669" cy="612760"/>
          </a:xfrm>
          <a:custGeom>
            <a:avLst/>
            <a:gdLst/>
            <a:ahLst/>
            <a:cxnLst/>
            <a:rect l="l" t="t" r="r" b="b"/>
            <a:pathLst>
              <a:path w="926669" h="612760">
                <a:moveTo>
                  <a:pt x="0" y="0"/>
                </a:moveTo>
                <a:lnTo>
                  <a:pt x="926669" y="0"/>
                </a:lnTo>
                <a:lnTo>
                  <a:pt x="926669" y="612760"/>
                </a:lnTo>
                <a:lnTo>
                  <a:pt x="0" y="61276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820476" y="8859239"/>
            <a:ext cx="798122" cy="798122"/>
          </a:xfrm>
          <a:custGeom>
            <a:avLst/>
            <a:gdLst/>
            <a:ahLst/>
            <a:cxnLst/>
            <a:rect l="l" t="t" r="r" b="b"/>
            <a:pathLst>
              <a:path w="798122" h="798122">
                <a:moveTo>
                  <a:pt x="0" y="0"/>
                </a:moveTo>
                <a:lnTo>
                  <a:pt x="798123" y="0"/>
                </a:lnTo>
                <a:lnTo>
                  <a:pt x="798123" y="798122"/>
                </a:lnTo>
                <a:lnTo>
                  <a:pt x="0" y="79812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369770" y="842999"/>
            <a:ext cx="1581796" cy="1589745"/>
          </a:xfrm>
          <a:custGeom>
            <a:avLst/>
            <a:gdLst/>
            <a:ahLst/>
            <a:cxnLst/>
            <a:rect l="l" t="t" r="r" b="b"/>
            <a:pathLst>
              <a:path w="1581796" h="1589745">
                <a:moveTo>
                  <a:pt x="0" y="0"/>
                </a:moveTo>
                <a:lnTo>
                  <a:pt x="1581796" y="0"/>
                </a:lnTo>
                <a:lnTo>
                  <a:pt x="1581796" y="1589744"/>
                </a:lnTo>
                <a:lnTo>
                  <a:pt x="0" y="158974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544732" flipH="1">
            <a:off x="-941437" y="5628706"/>
            <a:ext cx="3332845" cy="3288407"/>
          </a:xfrm>
          <a:custGeom>
            <a:avLst/>
            <a:gdLst/>
            <a:ahLst/>
            <a:cxnLst/>
            <a:rect l="l" t="t" r="r" b="b"/>
            <a:pathLst>
              <a:path w="3332845" h="3288407">
                <a:moveTo>
                  <a:pt x="3332845" y="0"/>
                </a:moveTo>
                <a:lnTo>
                  <a:pt x="0" y="0"/>
                </a:lnTo>
                <a:lnTo>
                  <a:pt x="0" y="3288407"/>
                </a:lnTo>
                <a:lnTo>
                  <a:pt x="3332845" y="3288407"/>
                </a:lnTo>
                <a:lnTo>
                  <a:pt x="3332845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547156" y="8763989"/>
            <a:ext cx="1484927" cy="456615"/>
          </a:xfrm>
          <a:custGeom>
            <a:avLst/>
            <a:gdLst/>
            <a:ahLst/>
            <a:cxnLst/>
            <a:rect l="l" t="t" r="r" b="b"/>
            <a:pathLst>
              <a:path w="1484927" h="456615">
                <a:moveTo>
                  <a:pt x="0" y="0"/>
                </a:moveTo>
                <a:lnTo>
                  <a:pt x="1484926" y="0"/>
                </a:lnTo>
                <a:lnTo>
                  <a:pt x="1484926" y="456615"/>
                </a:lnTo>
                <a:lnTo>
                  <a:pt x="0" y="45661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6" name="Freeform 16"/>
          <p:cNvSpPr/>
          <p:nvPr/>
        </p:nvSpPr>
        <p:spPr>
          <a:xfrm>
            <a:off x="15101692" y="8484138"/>
            <a:ext cx="1239284" cy="1101414"/>
          </a:xfrm>
          <a:custGeom>
            <a:avLst/>
            <a:gdLst/>
            <a:ahLst/>
            <a:cxnLst/>
            <a:rect l="l" t="t" r="r" b="b"/>
            <a:pathLst>
              <a:path w="1239284" h="1101414">
                <a:moveTo>
                  <a:pt x="0" y="0"/>
                </a:moveTo>
                <a:lnTo>
                  <a:pt x="1239284" y="0"/>
                </a:lnTo>
                <a:lnTo>
                  <a:pt x="1239284" y="1101414"/>
                </a:lnTo>
                <a:lnTo>
                  <a:pt x="0" y="1101414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7" name="Group 17"/>
          <p:cNvGrpSpPr/>
          <p:nvPr/>
        </p:nvGrpSpPr>
        <p:grpSpPr>
          <a:xfrm>
            <a:off x="547156" y="1210992"/>
            <a:ext cx="17278149" cy="7552997"/>
            <a:chOff x="0" y="0"/>
            <a:chExt cx="5376286" cy="2350198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376287" cy="2350198"/>
            </a:xfrm>
            <a:custGeom>
              <a:avLst/>
              <a:gdLst/>
              <a:ahLst/>
              <a:cxnLst/>
              <a:rect l="l" t="t" r="r" b="b"/>
              <a:pathLst>
                <a:path w="5376287" h="2350198">
                  <a:moveTo>
                    <a:pt x="22852" y="0"/>
                  </a:moveTo>
                  <a:lnTo>
                    <a:pt x="5353435" y="0"/>
                  </a:lnTo>
                  <a:cubicBezTo>
                    <a:pt x="5359495" y="0"/>
                    <a:pt x="5365308" y="2408"/>
                    <a:pt x="5369594" y="6693"/>
                  </a:cubicBezTo>
                  <a:cubicBezTo>
                    <a:pt x="5373879" y="10979"/>
                    <a:pt x="5376287" y="16791"/>
                    <a:pt x="5376287" y="22852"/>
                  </a:cubicBezTo>
                  <a:lnTo>
                    <a:pt x="5376287" y="2327346"/>
                  </a:lnTo>
                  <a:cubicBezTo>
                    <a:pt x="5376287" y="2333407"/>
                    <a:pt x="5373879" y="2339219"/>
                    <a:pt x="5369594" y="2343505"/>
                  </a:cubicBezTo>
                  <a:cubicBezTo>
                    <a:pt x="5365308" y="2347790"/>
                    <a:pt x="5359495" y="2350198"/>
                    <a:pt x="5353435" y="2350198"/>
                  </a:cubicBezTo>
                  <a:lnTo>
                    <a:pt x="22852" y="2350198"/>
                  </a:lnTo>
                  <a:cubicBezTo>
                    <a:pt x="10231" y="2350198"/>
                    <a:pt x="0" y="2339967"/>
                    <a:pt x="0" y="2327346"/>
                  </a:cubicBezTo>
                  <a:lnTo>
                    <a:pt x="0" y="22852"/>
                  </a:lnTo>
                  <a:cubicBezTo>
                    <a:pt x="0" y="16791"/>
                    <a:pt x="2408" y="10979"/>
                    <a:pt x="6693" y="6693"/>
                  </a:cubicBezTo>
                  <a:cubicBezTo>
                    <a:pt x="10979" y="2408"/>
                    <a:pt x="16791" y="0"/>
                    <a:pt x="22852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B6D92"/>
              </a:solidFill>
              <a:prstDash val="lgDash"/>
              <a:round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5376286" cy="23882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830097" y="630894"/>
            <a:ext cx="1435779" cy="1435779"/>
            <a:chOff x="0" y="0"/>
            <a:chExt cx="1914372" cy="1914372"/>
          </a:xfrm>
        </p:grpSpPr>
        <p:grpSp>
          <p:nvGrpSpPr>
            <p:cNvPr id="21" name="Group 21"/>
            <p:cNvGrpSpPr/>
            <p:nvPr/>
          </p:nvGrpSpPr>
          <p:grpSpPr>
            <a:xfrm>
              <a:off x="0" y="0"/>
              <a:ext cx="1914372" cy="1914372"/>
              <a:chOff x="0" y="0"/>
              <a:chExt cx="812800" cy="8128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9A8E2"/>
              </a:solidFill>
              <a:ln w="38100" cap="sq">
                <a:solidFill>
                  <a:srgbClr val="3B6D92"/>
                </a:solidFill>
                <a:prstDash val="solid"/>
                <a:miter/>
              </a:ln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4227" tIns="54227" rIns="54227" bIns="54227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4" name="TextBox 24"/>
            <p:cNvSpPr txBox="1"/>
            <p:nvPr/>
          </p:nvSpPr>
          <p:spPr>
            <a:xfrm>
              <a:off x="465412" y="15471"/>
              <a:ext cx="922543" cy="16764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0500"/>
                </a:lnSpc>
                <a:spcBef>
                  <a:spcPct val="0"/>
                </a:spcBef>
              </a:pPr>
              <a:r>
                <a:rPr lang="en-US" sz="7500">
                  <a:solidFill>
                    <a:srgbClr val="FFFFFF"/>
                  </a:solidFill>
                  <a:latin typeface="Genty Sans"/>
                </a:rPr>
                <a:t>5</a:t>
              </a:r>
            </a:p>
          </p:txBody>
        </p:sp>
      </p:grpSp>
      <p:sp>
        <p:nvSpPr>
          <p:cNvPr id="26" name="Freeform 26"/>
          <p:cNvSpPr/>
          <p:nvPr/>
        </p:nvSpPr>
        <p:spPr>
          <a:xfrm>
            <a:off x="15313679" y="6029392"/>
            <a:ext cx="2854642" cy="4114800"/>
          </a:xfrm>
          <a:custGeom>
            <a:avLst/>
            <a:gdLst/>
            <a:ahLst/>
            <a:cxnLst/>
            <a:rect l="l" t="t" r="r" b="b"/>
            <a:pathLst>
              <a:path w="2854642" h="4114800">
                <a:moveTo>
                  <a:pt x="0" y="0"/>
                </a:moveTo>
                <a:lnTo>
                  <a:pt x="2854643" y="0"/>
                </a:lnTo>
                <a:lnTo>
                  <a:pt x="28546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=""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grpSp>
        <p:nvGrpSpPr>
          <p:cNvPr id="30" name="Group 29"/>
          <p:cNvGrpSpPr/>
          <p:nvPr/>
        </p:nvGrpSpPr>
        <p:grpSpPr>
          <a:xfrm>
            <a:off x="1028414" y="1752503"/>
            <a:ext cx="16315632" cy="6636385"/>
            <a:chOff x="920528" y="1722790"/>
            <a:chExt cx="16315632" cy="6636385"/>
          </a:xfrm>
        </p:grpSpPr>
        <p:sp>
          <p:nvSpPr>
            <p:cNvPr id="25" name="TextBox 25"/>
            <p:cNvSpPr txBox="1"/>
            <p:nvPr/>
          </p:nvSpPr>
          <p:spPr>
            <a:xfrm>
              <a:off x="935771" y="1722790"/>
              <a:ext cx="16300389" cy="66363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0669"/>
                </a:lnSpc>
              </a:pPr>
              <a:r>
                <a:rPr lang="en-US" sz="5499">
                  <a:solidFill>
                    <a:srgbClr val="3B6D92"/>
                  </a:solidFill>
                  <a:latin typeface="Cambria Bold"/>
                </a:rPr>
                <a:t>Có ba vòi nước cùng chảy vào một bể. Trong 1 giờ, vòi số 1 chảy được        bể nước, vòi số 2 chảy được</a:t>
              </a:r>
            </a:p>
            <a:p>
              <a:pPr>
                <a:lnSpc>
                  <a:spcPts val="10669"/>
                </a:lnSpc>
              </a:pPr>
              <a:r>
                <a:rPr lang="en-US" sz="5499">
                  <a:solidFill>
                    <a:srgbClr val="3B6D92"/>
                  </a:solidFill>
                  <a:latin typeface="Cambria Bold"/>
                </a:rPr>
                <a:t>          bể nước, vòi số 3 chảy được             bể nước. Hỏi trong 1 giờ, vòi nào chảy được nhiều nước nhất, vòi nào chảy được ít nước nhất?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xmlns="" id="{ECB0EF1B-387E-F460-E40B-3C35F84FB1F7}"/>
                    </a:ext>
                  </a:extLst>
                </p:cNvPr>
                <p:cNvSpPr txBox="1"/>
                <p:nvPr/>
              </p:nvSpPr>
              <p:spPr>
                <a:xfrm>
                  <a:off x="6616519" y="3069595"/>
                  <a:ext cx="1657854" cy="16650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5400" b="1" i="0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5400" b="1" i="1">
                                <a:solidFill>
                                  <a:srgbClr val="325B8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400" b="1" i="1" smtClean="0">
                                <a:solidFill>
                                  <a:srgbClr val="325B87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5400" b="1" i="1" smtClean="0">
                                <a:solidFill>
                                  <a:srgbClr val="325B87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den>
                        </m:f>
                      </m:oMath>
                    </m:oMathPara>
                  </a14:m>
                  <a:endParaRPr lang="en-US" sz="5400" b="1" dirty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ECB0EF1B-387E-F460-E40B-3C35F84FB1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16519" y="3069595"/>
                  <a:ext cx="1657854" cy="1665008"/>
                </a:xfrm>
                <a:prstGeom prst="rect">
                  <a:avLst/>
                </a:prstGeom>
                <a:blipFill>
                  <a:blip r:embed="rId2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xmlns="" id="{ECB0EF1B-387E-F460-E40B-3C35F84FB1F7}"/>
                    </a:ext>
                  </a:extLst>
                </p:cNvPr>
                <p:cNvSpPr txBox="1"/>
                <p:nvPr/>
              </p:nvSpPr>
              <p:spPr>
                <a:xfrm>
                  <a:off x="920528" y="4419245"/>
                  <a:ext cx="1657854" cy="16650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5400" b="1" i="0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5400" b="1" i="1">
                                <a:solidFill>
                                  <a:srgbClr val="325B8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400" b="1" i="1" smtClean="0">
                                <a:solidFill>
                                  <a:srgbClr val="325B87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en-US" sz="5400" b="1" i="1" smtClean="0">
                                <a:solidFill>
                                  <a:srgbClr val="325B87"/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den>
                        </m:f>
                      </m:oMath>
                    </m:oMathPara>
                  </a14:m>
                  <a:endParaRPr lang="en-US" sz="5400" b="1" dirty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ECB0EF1B-387E-F460-E40B-3C35F84FB1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0528" y="4419245"/>
                  <a:ext cx="1657854" cy="1665008"/>
                </a:xfrm>
                <a:prstGeom prst="rect">
                  <a:avLst/>
                </a:prstGeom>
                <a:blipFill>
                  <a:blip r:embed="rId2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xmlns="" id="{ECB0EF1B-387E-F460-E40B-3C35F84FB1F7}"/>
                    </a:ext>
                  </a:extLst>
                </p:cNvPr>
                <p:cNvSpPr txBox="1"/>
                <p:nvPr/>
              </p:nvSpPr>
              <p:spPr>
                <a:xfrm>
                  <a:off x="11410271" y="4432168"/>
                  <a:ext cx="1657854" cy="16650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5400" b="1" i="0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5400" b="1" i="1">
                                <a:solidFill>
                                  <a:srgbClr val="325B8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400" b="1" i="1" smtClean="0">
                                <a:solidFill>
                                  <a:srgbClr val="325B87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num>
                          <m:den>
                            <m:r>
                              <a:rPr lang="en-US" sz="5400" b="1" i="1" smtClean="0">
                                <a:solidFill>
                                  <a:srgbClr val="325B87"/>
                                </a:solidFill>
                                <a:latin typeface="Cambria Math" panose="02040503050406030204" pitchFamily="18" charset="0"/>
                              </a:rPr>
                              <m:t>𝟐𝟎</m:t>
                            </m:r>
                          </m:den>
                        </m:f>
                      </m:oMath>
                    </m:oMathPara>
                  </a14:m>
                  <a:endParaRPr lang="en-US" sz="5400" b="1" dirty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ECB0EF1B-387E-F460-E40B-3C35F84FB1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10271" y="4432168"/>
                  <a:ext cx="1657854" cy="1665008"/>
                </a:xfrm>
                <a:prstGeom prst="rect">
                  <a:avLst/>
                </a:prstGeom>
                <a:blipFill>
                  <a:blip r:embed="rId3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978186" y="7511899"/>
            <a:ext cx="22244371" cy="4994922"/>
            <a:chOff x="0" y="0"/>
            <a:chExt cx="5858600" cy="131553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58600" cy="1315535"/>
            </a:xfrm>
            <a:custGeom>
              <a:avLst/>
              <a:gdLst/>
              <a:ahLst/>
              <a:cxnLst/>
              <a:rect l="l" t="t" r="r" b="b"/>
              <a:pathLst>
                <a:path w="5858600" h="1315535">
                  <a:moveTo>
                    <a:pt x="2929300" y="0"/>
                  </a:moveTo>
                  <a:cubicBezTo>
                    <a:pt x="1311492" y="0"/>
                    <a:pt x="0" y="294493"/>
                    <a:pt x="0" y="657767"/>
                  </a:cubicBezTo>
                  <a:cubicBezTo>
                    <a:pt x="0" y="1021042"/>
                    <a:pt x="1311492" y="1315535"/>
                    <a:pt x="2929300" y="1315535"/>
                  </a:cubicBezTo>
                  <a:cubicBezTo>
                    <a:pt x="4547107" y="1315535"/>
                    <a:pt x="5858600" y="1021042"/>
                    <a:pt x="5858600" y="657767"/>
                  </a:cubicBezTo>
                  <a:cubicBezTo>
                    <a:pt x="5858600" y="294493"/>
                    <a:pt x="4547107" y="0"/>
                    <a:pt x="2929300" y="0"/>
                  </a:cubicBezTo>
                  <a:close/>
                </a:path>
              </a:pathLst>
            </a:custGeom>
            <a:solidFill>
              <a:srgbClr val="FFC45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549244" y="85231"/>
              <a:ext cx="4760112" cy="11069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flipH="1">
            <a:off x="16577123" y="3516865"/>
            <a:ext cx="2572701" cy="1070887"/>
          </a:xfrm>
          <a:custGeom>
            <a:avLst/>
            <a:gdLst/>
            <a:ahLst/>
            <a:cxnLst/>
            <a:rect l="l" t="t" r="r" b="b"/>
            <a:pathLst>
              <a:path w="2572701" h="1070887">
                <a:moveTo>
                  <a:pt x="2572701" y="0"/>
                </a:moveTo>
                <a:lnTo>
                  <a:pt x="0" y="0"/>
                </a:lnTo>
                <a:lnTo>
                  <a:pt x="0" y="1070887"/>
                </a:lnTo>
                <a:lnTo>
                  <a:pt x="2572701" y="1070887"/>
                </a:lnTo>
                <a:lnTo>
                  <a:pt x="257270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 flipH="1">
            <a:off x="-404302" y="5389292"/>
            <a:ext cx="2529618" cy="1052954"/>
          </a:xfrm>
          <a:custGeom>
            <a:avLst/>
            <a:gdLst/>
            <a:ahLst/>
            <a:cxnLst/>
            <a:rect l="l" t="t" r="r" b="b"/>
            <a:pathLst>
              <a:path w="2529618" h="1052954">
                <a:moveTo>
                  <a:pt x="2529618" y="0"/>
                </a:moveTo>
                <a:lnTo>
                  <a:pt x="0" y="0"/>
                </a:lnTo>
                <a:lnTo>
                  <a:pt x="0" y="1052954"/>
                </a:lnTo>
                <a:lnTo>
                  <a:pt x="2529618" y="1052954"/>
                </a:lnTo>
                <a:lnTo>
                  <a:pt x="252961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7" name="Group 7"/>
          <p:cNvGrpSpPr/>
          <p:nvPr/>
        </p:nvGrpSpPr>
        <p:grpSpPr>
          <a:xfrm>
            <a:off x="3948355" y="3860241"/>
            <a:ext cx="2593257" cy="1530488"/>
            <a:chOff x="0" y="0"/>
            <a:chExt cx="3151616" cy="186002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151616" cy="1860021"/>
            </a:xfrm>
            <a:custGeom>
              <a:avLst/>
              <a:gdLst/>
              <a:ahLst/>
              <a:cxnLst/>
              <a:rect l="l" t="t" r="r" b="b"/>
              <a:pathLst>
                <a:path w="3151616" h="1860021">
                  <a:moveTo>
                    <a:pt x="0" y="0"/>
                  </a:moveTo>
                  <a:lnTo>
                    <a:pt x="3151616" y="0"/>
                  </a:lnTo>
                  <a:lnTo>
                    <a:pt x="3151616" y="1860021"/>
                  </a:lnTo>
                  <a:lnTo>
                    <a:pt x="0" y="1860021"/>
                  </a:lnTo>
                  <a:close/>
                </a:path>
              </a:pathLst>
            </a:custGeom>
            <a:solidFill>
              <a:srgbClr val="FFFCF4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151616" cy="1898121"/>
            </a:xfrm>
            <a:prstGeom prst="rect">
              <a:avLst/>
            </a:prstGeom>
          </p:spPr>
          <p:txBody>
            <a:bodyPr lIns="48754" tIns="48754" rIns="48754" bIns="48754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1728124" y="3860241"/>
            <a:ext cx="2593257" cy="1530488"/>
            <a:chOff x="0" y="0"/>
            <a:chExt cx="3151616" cy="186002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151616" cy="1860021"/>
            </a:xfrm>
            <a:custGeom>
              <a:avLst/>
              <a:gdLst/>
              <a:ahLst/>
              <a:cxnLst/>
              <a:rect l="l" t="t" r="r" b="b"/>
              <a:pathLst>
                <a:path w="3151616" h="1860021">
                  <a:moveTo>
                    <a:pt x="0" y="0"/>
                  </a:moveTo>
                  <a:lnTo>
                    <a:pt x="3151616" y="0"/>
                  </a:lnTo>
                  <a:lnTo>
                    <a:pt x="3151616" y="1860021"/>
                  </a:lnTo>
                  <a:lnTo>
                    <a:pt x="0" y="1860021"/>
                  </a:lnTo>
                  <a:close/>
                </a:path>
              </a:pathLst>
            </a:custGeom>
            <a:solidFill>
              <a:srgbClr val="FFFCF4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3151616" cy="1898121"/>
            </a:xfrm>
            <a:prstGeom prst="rect">
              <a:avLst/>
            </a:prstGeom>
          </p:spPr>
          <p:txBody>
            <a:bodyPr lIns="48754" tIns="48754" rIns="48754" bIns="48754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541611" y="5390730"/>
            <a:ext cx="2593257" cy="1530488"/>
            <a:chOff x="0" y="0"/>
            <a:chExt cx="3151616" cy="186002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151616" cy="1860021"/>
            </a:xfrm>
            <a:custGeom>
              <a:avLst/>
              <a:gdLst/>
              <a:ahLst/>
              <a:cxnLst/>
              <a:rect l="l" t="t" r="r" b="b"/>
              <a:pathLst>
                <a:path w="3151616" h="1860021">
                  <a:moveTo>
                    <a:pt x="0" y="0"/>
                  </a:moveTo>
                  <a:lnTo>
                    <a:pt x="3151616" y="0"/>
                  </a:lnTo>
                  <a:lnTo>
                    <a:pt x="3151616" y="1860021"/>
                  </a:lnTo>
                  <a:lnTo>
                    <a:pt x="0" y="1860021"/>
                  </a:lnTo>
                  <a:close/>
                </a:path>
              </a:pathLst>
            </a:custGeom>
            <a:solidFill>
              <a:srgbClr val="FFFCF4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3151616" cy="1898121"/>
            </a:xfrm>
            <a:prstGeom prst="rect">
              <a:avLst/>
            </a:prstGeom>
          </p:spPr>
          <p:txBody>
            <a:bodyPr lIns="48754" tIns="48754" rIns="48754" bIns="48754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9111462" y="5409012"/>
            <a:ext cx="2593257" cy="1530488"/>
            <a:chOff x="0" y="0"/>
            <a:chExt cx="3151616" cy="1860021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151616" cy="1860021"/>
            </a:xfrm>
            <a:custGeom>
              <a:avLst/>
              <a:gdLst/>
              <a:ahLst/>
              <a:cxnLst/>
              <a:rect l="l" t="t" r="r" b="b"/>
              <a:pathLst>
                <a:path w="3151616" h="1860021">
                  <a:moveTo>
                    <a:pt x="0" y="0"/>
                  </a:moveTo>
                  <a:lnTo>
                    <a:pt x="3151616" y="0"/>
                  </a:lnTo>
                  <a:lnTo>
                    <a:pt x="3151616" y="1860021"/>
                  </a:lnTo>
                  <a:lnTo>
                    <a:pt x="0" y="1860021"/>
                  </a:lnTo>
                  <a:close/>
                </a:path>
              </a:pathLst>
            </a:custGeom>
            <a:solidFill>
              <a:srgbClr val="FFFCF4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3151616" cy="1898121"/>
            </a:xfrm>
            <a:prstGeom prst="rect">
              <a:avLst/>
            </a:prstGeom>
          </p:spPr>
          <p:txBody>
            <a:bodyPr lIns="48754" tIns="48754" rIns="48754" bIns="48754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4321381" y="5390730"/>
            <a:ext cx="2593257" cy="1530488"/>
            <a:chOff x="0" y="0"/>
            <a:chExt cx="3151616" cy="1860021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151616" cy="1860021"/>
            </a:xfrm>
            <a:custGeom>
              <a:avLst/>
              <a:gdLst/>
              <a:ahLst/>
              <a:cxnLst/>
              <a:rect l="l" t="t" r="r" b="b"/>
              <a:pathLst>
                <a:path w="3151616" h="1860021">
                  <a:moveTo>
                    <a:pt x="0" y="0"/>
                  </a:moveTo>
                  <a:lnTo>
                    <a:pt x="3151616" y="0"/>
                  </a:lnTo>
                  <a:lnTo>
                    <a:pt x="3151616" y="1860021"/>
                  </a:lnTo>
                  <a:lnTo>
                    <a:pt x="0" y="1860021"/>
                  </a:lnTo>
                  <a:close/>
                </a:path>
              </a:pathLst>
            </a:custGeom>
            <a:solidFill>
              <a:srgbClr val="FFFCF4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3151616" cy="1898121"/>
            </a:xfrm>
            <a:prstGeom prst="rect">
              <a:avLst/>
            </a:prstGeom>
          </p:spPr>
          <p:txBody>
            <a:bodyPr lIns="48754" tIns="48754" rIns="48754" bIns="48754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 rot="1235242">
            <a:off x="16677224" y="7099129"/>
            <a:ext cx="896629" cy="2255671"/>
          </a:xfrm>
          <a:custGeom>
            <a:avLst/>
            <a:gdLst/>
            <a:ahLst/>
            <a:cxnLst/>
            <a:rect l="l" t="t" r="r" b="b"/>
            <a:pathLst>
              <a:path w="896629" h="2255671">
                <a:moveTo>
                  <a:pt x="0" y="0"/>
                </a:moveTo>
                <a:lnTo>
                  <a:pt x="896629" y="0"/>
                </a:lnTo>
                <a:lnTo>
                  <a:pt x="896629" y="2255671"/>
                </a:lnTo>
                <a:lnTo>
                  <a:pt x="0" y="22556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5966343" y="8983801"/>
            <a:ext cx="1484927" cy="456615"/>
          </a:xfrm>
          <a:custGeom>
            <a:avLst/>
            <a:gdLst/>
            <a:ahLst/>
            <a:cxnLst/>
            <a:rect l="l" t="t" r="r" b="b"/>
            <a:pathLst>
              <a:path w="1484927" h="456615">
                <a:moveTo>
                  <a:pt x="0" y="0"/>
                </a:moveTo>
                <a:lnTo>
                  <a:pt x="1484927" y="0"/>
                </a:lnTo>
                <a:lnTo>
                  <a:pt x="1484927" y="456615"/>
                </a:lnTo>
                <a:lnTo>
                  <a:pt x="0" y="4566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4" name="Freeform 24"/>
          <p:cNvSpPr/>
          <p:nvPr/>
        </p:nvSpPr>
        <p:spPr>
          <a:xfrm rot="2243834">
            <a:off x="7238922" y="8926543"/>
            <a:ext cx="833462" cy="610511"/>
          </a:xfrm>
          <a:custGeom>
            <a:avLst/>
            <a:gdLst/>
            <a:ahLst/>
            <a:cxnLst/>
            <a:rect l="l" t="t" r="r" b="b"/>
            <a:pathLst>
              <a:path w="833462" h="610511">
                <a:moveTo>
                  <a:pt x="0" y="0"/>
                </a:moveTo>
                <a:lnTo>
                  <a:pt x="833463" y="0"/>
                </a:lnTo>
                <a:lnTo>
                  <a:pt x="833463" y="610511"/>
                </a:lnTo>
                <a:lnTo>
                  <a:pt x="0" y="6105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7143096" y="9440416"/>
            <a:ext cx="1216786" cy="374162"/>
          </a:xfrm>
          <a:custGeom>
            <a:avLst/>
            <a:gdLst/>
            <a:ahLst/>
            <a:cxnLst/>
            <a:rect l="l" t="t" r="r" b="b"/>
            <a:pathLst>
              <a:path w="1216786" h="374162">
                <a:moveTo>
                  <a:pt x="0" y="0"/>
                </a:moveTo>
                <a:lnTo>
                  <a:pt x="1216786" y="0"/>
                </a:lnTo>
                <a:lnTo>
                  <a:pt x="1216786" y="374162"/>
                </a:lnTo>
                <a:lnTo>
                  <a:pt x="0" y="3741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6" name="Freeform 26"/>
          <p:cNvSpPr/>
          <p:nvPr/>
        </p:nvSpPr>
        <p:spPr>
          <a:xfrm rot="1514928">
            <a:off x="1858037" y="8846413"/>
            <a:ext cx="691451" cy="649964"/>
          </a:xfrm>
          <a:custGeom>
            <a:avLst/>
            <a:gdLst/>
            <a:ahLst/>
            <a:cxnLst/>
            <a:rect l="l" t="t" r="r" b="b"/>
            <a:pathLst>
              <a:path w="691451" h="649964">
                <a:moveTo>
                  <a:pt x="0" y="0"/>
                </a:moveTo>
                <a:lnTo>
                  <a:pt x="691451" y="0"/>
                </a:lnTo>
                <a:lnTo>
                  <a:pt x="691451" y="649964"/>
                </a:lnTo>
                <a:lnTo>
                  <a:pt x="0" y="64996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-634503">
            <a:off x="904503" y="861202"/>
            <a:ext cx="1426144" cy="943038"/>
          </a:xfrm>
          <a:custGeom>
            <a:avLst/>
            <a:gdLst/>
            <a:ahLst/>
            <a:cxnLst/>
            <a:rect l="l" t="t" r="r" b="b"/>
            <a:pathLst>
              <a:path w="1426144" h="943038">
                <a:moveTo>
                  <a:pt x="0" y="0"/>
                </a:moveTo>
                <a:lnTo>
                  <a:pt x="1426144" y="0"/>
                </a:lnTo>
                <a:lnTo>
                  <a:pt x="1426144" y="943037"/>
                </a:lnTo>
                <a:lnTo>
                  <a:pt x="0" y="94303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 rot="-2012883">
            <a:off x="16006658" y="563110"/>
            <a:ext cx="1297602" cy="1304122"/>
          </a:xfrm>
          <a:custGeom>
            <a:avLst/>
            <a:gdLst/>
            <a:ahLst/>
            <a:cxnLst/>
            <a:rect l="l" t="t" r="r" b="b"/>
            <a:pathLst>
              <a:path w="1297602" h="1304122">
                <a:moveTo>
                  <a:pt x="0" y="0"/>
                </a:moveTo>
                <a:lnTo>
                  <a:pt x="1297601" y="0"/>
                </a:lnTo>
                <a:lnTo>
                  <a:pt x="1297601" y="1304122"/>
                </a:lnTo>
                <a:lnTo>
                  <a:pt x="0" y="130412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rot="-1205017">
            <a:off x="12806462" y="9028519"/>
            <a:ext cx="804784" cy="633767"/>
          </a:xfrm>
          <a:custGeom>
            <a:avLst/>
            <a:gdLst/>
            <a:ahLst/>
            <a:cxnLst/>
            <a:rect l="l" t="t" r="r" b="b"/>
            <a:pathLst>
              <a:path w="804784" h="633767">
                <a:moveTo>
                  <a:pt x="0" y="0"/>
                </a:moveTo>
                <a:lnTo>
                  <a:pt x="804784" y="0"/>
                </a:lnTo>
                <a:lnTo>
                  <a:pt x="804784" y="633768"/>
                </a:lnTo>
                <a:lnTo>
                  <a:pt x="0" y="63376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grpSp>
        <p:nvGrpSpPr>
          <p:cNvPr id="30" name="Group 30"/>
          <p:cNvGrpSpPr/>
          <p:nvPr/>
        </p:nvGrpSpPr>
        <p:grpSpPr>
          <a:xfrm>
            <a:off x="395590" y="383750"/>
            <a:ext cx="17278149" cy="5602591"/>
            <a:chOff x="0" y="0"/>
            <a:chExt cx="5376286" cy="1743308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5376287" cy="1743308"/>
            </a:xfrm>
            <a:custGeom>
              <a:avLst/>
              <a:gdLst/>
              <a:ahLst/>
              <a:cxnLst/>
              <a:rect l="l" t="t" r="r" b="b"/>
              <a:pathLst>
                <a:path w="5376287" h="1743308">
                  <a:moveTo>
                    <a:pt x="22852" y="0"/>
                  </a:moveTo>
                  <a:lnTo>
                    <a:pt x="5353435" y="0"/>
                  </a:lnTo>
                  <a:cubicBezTo>
                    <a:pt x="5359495" y="0"/>
                    <a:pt x="5365308" y="2408"/>
                    <a:pt x="5369594" y="6693"/>
                  </a:cubicBezTo>
                  <a:cubicBezTo>
                    <a:pt x="5373879" y="10979"/>
                    <a:pt x="5376287" y="16791"/>
                    <a:pt x="5376287" y="22852"/>
                  </a:cubicBezTo>
                  <a:lnTo>
                    <a:pt x="5376287" y="1720456"/>
                  </a:lnTo>
                  <a:cubicBezTo>
                    <a:pt x="5376287" y="1733077"/>
                    <a:pt x="5366055" y="1743308"/>
                    <a:pt x="5353435" y="1743308"/>
                  </a:cubicBezTo>
                  <a:lnTo>
                    <a:pt x="22852" y="1743308"/>
                  </a:lnTo>
                  <a:cubicBezTo>
                    <a:pt x="16791" y="1743308"/>
                    <a:pt x="10979" y="1740900"/>
                    <a:pt x="6693" y="1736615"/>
                  </a:cubicBezTo>
                  <a:cubicBezTo>
                    <a:pt x="2408" y="1732329"/>
                    <a:pt x="0" y="1726517"/>
                    <a:pt x="0" y="1720456"/>
                  </a:cubicBezTo>
                  <a:lnTo>
                    <a:pt x="0" y="22852"/>
                  </a:lnTo>
                  <a:cubicBezTo>
                    <a:pt x="0" y="16791"/>
                    <a:pt x="2408" y="10979"/>
                    <a:pt x="6693" y="6693"/>
                  </a:cubicBezTo>
                  <a:cubicBezTo>
                    <a:pt x="10979" y="2408"/>
                    <a:pt x="16791" y="0"/>
                    <a:pt x="22852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B6D92"/>
              </a:solidFill>
              <a:prstDash val="lgDash"/>
              <a:round/>
            </a:ln>
          </p:spPr>
        </p:sp>
        <p:sp>
          <p:nvSpPr>
            <p:cNvPr id="32" name="TextBox 32"/>
            <p:cNvSpPr txBox="1"/>
            <p:nvPr/>
          </p:nvSpPr>
          <p:spPr>
            <a:xfrm>
              <a:off x="0" y="-38100"/>
              <a:ext cx="5376286" cy="17814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1028700" y="2500042"/>
            <a:ext cx="16422570" cy="281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50"/>
              </a:lnSpc>
            </a:pPr>
            <a:r>
              <a:rPr lang="en-US" sz="5000" dirty="0">
                <a:solidFill>
                  <a:srgbClr val="3C6E93"/>
                </a:solidFill>
                <a:latin typeface="Cambria Bold"/>
              </a:rPr>
              <a:t>So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sánh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số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phần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nước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chảy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của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ba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vòi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để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tìm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ra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trong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 1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giờ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,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vòi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nào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chảy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được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nhiều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nước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nhất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,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vòi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nào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chảy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được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ít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nước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nhất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.</a:t>
            </a:r>
          </a:p>
        </p:txBody>
      </p:sp>
      <p:sp>
        <p:nvSpPr>
          <p:cNvPr id="34" name="Freeform 34"/>
          <p:cNvSpPr/>
          <p:nvPr/>
        </p:nvSpPr>
        <p:spPr>
          <a:xfrm>
            <a:off x="10954143" y="5258412"/>
            <a:ext cx="5330657" cy="4750948"/>
          </a:xfrm>
          <a:custGeom>
            <a:avLst/>
            <a:gdLst/>
            <a:ahLst/>
            <a:cxnLst/>
            <a:rect l="l" t="t" r="r" b="b"/>
            <a:pathLst>
              <a:path w="5330657" h="4750948">
                <a:moveTo>
                  <a:pt x="0" y="0"/>
                </a:moveTo>
                <a:lnTo>
                  <a:pt x="5330656" y="0"/>
                </a:lnTo>
                <a:lnTo>
                  <a:pt x="5330656" y="4750948"/>
                </a:lnTo>
                <a:lnTo>
                  <a:pt x="0" y="475094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11227" y="349015"/>
            <a:ext cx="6035563" cy="23044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557643" y="2374434"/>
            <a:ext cx="2311401" cy="962121"/>
          </a:xfrm>
          <a:custGeom>
            <a:avLst/>
            <a:gdLst/>
            <a:ahLst/>
            <a:cxnLst/>
            <a:rect l="l" t="t" r="r" b="b"/>
            <a:pathLst>
              <a:path w="2311401" h="962121">
                <a:moveTo>
                  <a:pt x="0" y="0"/>
                </a:moveTo>
                <a:lnTo>
                  <a:pt x="2311401" y="0"/>
                </a:lnTo>
                <a:lnTo>
                  <a:pt x="2311401" y="962121"/>
                </a:lnTo>
                <a:lnTo>
                  <a:pt x="0" y="9621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 flipH="1">
            <a:off x="-590860" y="495825"/>
            <a:ext cx="2548786" cy="1060932"/>
          </a:xfrm>
          <a:custGeom>
            <a:avLst/>
            <a:gdLst/>
            <a:ahLst/>
            <a:cxnLst/>
            <a:rect l="l" t="t" r="r" b="b"/>
            <a:pathLst>
              <a:path w="2548786" h="1060932">
                <a:moveTo>
                  <a:pt x="2548786" y="0"/>
                </a:moveTo>
                <a:lnTo>
                  <a:pt x="0" y="0"/>
                </a:lnTo>
                <a:lnTo>
                  <a:pt x="0" y="1060932"/>
                </a:lnTo>
                <a:lnTo>
                  <a:pt x="2548786" y="1060932"/>
                </a:lnTo>
                <a:lnTo>
                  <a:pt x="2548786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1496510" y="2374434"/>
            <a:ext cx="1270412" cy="840060"/>
          </a:xfrm>
          <a:custGeom>
            <a:avLst/>
            <a:gdLst/>
            <a:ahLst/>
            <a:cxnLst/>
            <a:rect l="l" t="t" r="r" b="b"/>
            <a:pathLst>
              <a:path w="1270412" h="840060">
                <a:moveTo>
                  <a:pt x="0" y="0"/>
                </a:moveTo>
                <a:lnTo>
                  <a:pt x="1270413" y="0"/>
                </a:lnTo>
                <a:lnTo>
                  <a:pt x="1270413" y="840061"/>
                </a:lnTo>
                <a:lnTo>
                  <a:pt x="0" y="8400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009616" y="8879243"/>
            <a:ext cx="10441990" cy="2741022"/>
          </a:xfrm>
          <a:custGeom>
            <a:avLst/>
            <a:gdLst/>
            <a:ahLst/>
            <a:cxnLst/>
            <a:rect l="l" t="t" r="r" b="b"/>
            <a:pathLst>
              <a:path w="10441990" h="2741022">
                <a:moveTo>
                  <a:pt x="0" y="0"/>
                </a:moveTo>
                <a:lnTo>
                  <a:pt x="10441991" y="0"/>
                </a:lnTo>
                <a:lnTo>
                  <a:pt x="10441991" y="2741022"/>
                </a:lnTo>
                <a:lnTo>
                  <a:pt x="0" y="27410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2340777" y="8882769"/>
            <a:ext cx="7301812" cy="2034792"/>
          </a:xfrm>
          <a:custGeom>
            <a:avLst/>
            <a:gdLst/>
            <a:ahLst/>
            <a:cxnLst/>
            <a:rect l="l" t="t" r="r" b="b"/>
            <a:pathLst>
              <a:path w="7301812" h="2034792">
                <a:moveTo>
                  <a:pt x="7301812" y="0"/>
                </a:moveTo>
                <a:lnTo>
                  <a:pt x="0" y="0"/>
                </a:lnTo>
                <a:lnTo>
                  <a:pt x="0" y="2034793"/>
                </a:lnTo>
                <a:lnTo>
                  <a:pt x="7301812" y="2034793"/>
                </a:lnTo>
                <a:lnTo>
                  <a:pt x="730181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 l="-6159"/>
            </a:stretch>
          </a:blipFill>
        </p:spPr>
      </p:sp>
      <p:sp>
        <p:nvSpPr>
          <p:cNvPr id="7" name="Freeform 7"/>
          <p:cNvSpPr/>
          <p:nvPr/>
        </p:nvSpPr>
        <p:spPr>
          <a:xfrm rot="-318150" flipH="1">
            <a:off x="16192283" y="5505790"/>
            <a:ext cx="2249555" cy="3225169"/>
          </a:xfrm>
          <a:custGeom>
            <a:avLst/>
            <a:gdLst/>
            <a:ahLst/>
            <a:cxnLst/>
            <a:rect l="l" t="t" r="r" b="b"/>
            <a:pathLst>
              <a:path w="2249555" h="3225169">
                <a:moveTo>
                  <a:pt x="2249556" y="0"/>
                </a:moveTo>
                <a:lnTo>
                  <a:pt x="0" y="0"/>
                </a:lnTo>
                <a:lnTo>
                  <a:pt x="0" y="3225169"/>
                </a:lnTo>
                <a:lnTo>
                  <a:pt x="2249556" y="3225169"/>
                </a:lnTo>
                <a:lnTo>
                  <a:pt x="2249556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845747" y="8157306"/>
            <a:ext cx="10629949" cy="3268709"/>
          </a:xfrm>
          <a:custGeom>
            <a:avLst/>
            <a:gdLst/>
            <a:ahLst/>
            <a:cxnLst/>
            <a:rect l="l" t="t" r="r" b="b"/>
            <a:pathLst>
              <a:path w="10629949" h="3268709">
                <a:moveTo>
                  <a:pt x="0" y="0"/>
                </a:moveTo>
                <a:lnTo>
                  <a:pt x="10629949" y="0"/>
                </a:lnTo>
                <a:lnTo>
                  <a:pt x="10629949" y="3268710"/>
                </a:lnTo>
                <a:lnTo>
                  <a:pt x="0" y="326871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312202">
            <a:off x="-403121" y="4627650"/>
            <a:ext cx="2982304" cy="4275705"/>
          </a:xfrm>
          <a:custGeom>
            <a:avLst/>
            <a:gdLst/>
            <a:ahLst/>
            <a:cxnLst/>
            <a:rect l="l" t="t" r="r" b="b"/>
            <a:pathLst>
              <a:path w="2982304" h="4275705">
                <a:moveTo>
                  <a:pt x="0" y="0"/>
                </a:moveTo>
                <a:lnTo>
                  <a:pt x="2982304" y="0"/>
                </a:lnTo>
                <a:lnTo>
                  <a:pt x="2982304" y="4275705"/>
                </a:lnTo>
                <a:lnTo>
                  <a:pt x="0" y="427570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236085">
            <a:off x="-5792363" y="8294790"/>
            <a:ext cx="11499336" cy="3536046"/>
          </a:xfrm>
          <a:custGeom>
            <a:avLst/>
            <a:gdLst/>
            <a:ahLst/>
            <a:cxnLst/>
            <a:rect l="l" t="t" r="r" b="b"/>
            <a:pathLst>
              <a:path w="11499336" h="3536046">
                <a:moveTo>
                  <a:pt x="0" y="0"/>
                </a:moveTo>
                <a:lnTo>
                  <a:pt x="11499335" y="0"/>
                </a:lnTo>
                <a:lnTo>
                  <a:pt x="11499335" y="3536046"/>
                </a:lnTo>
                <a:lnTo>
                  <a:pt x="0" y="353604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2700000">
            <a:off x="15324108" y="9653862"/>
            <a:ext cx="576934" cy="542318"/>
          </a:xfrm>
          <a:custGeom>
            <a:avLst/>
            <a:gdLst/>
            <a:ahLst/>
            <a:cxnLst/>
            <a:rect l="l" t="t" r="r" b="b"/>
            <a:pathLst>
              <a:path w="576934" h="542318">
                <a:moveTo>
                  <a:pt x="0" y="0"/>
                </a:moveTo>
                <a:lnTo>
                  <a:pt x="576934" y="0"/>
                </a:lnTo>
                <a:lnTo>
                  <a:pt x="576934" y="542318"/>
                </a:lnTo>
                <a:lnTo>
                  <a:pt x="0" y="54231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382517">
            <a:off x="16575399" y="8981809"/>
            <a:ext cx="2001069" cy="895478"/>
          </a:xfrm>
          <a:custGeom>
            <a:avLst/>
            <a:gdLst/>
            <a:ahLst/>
            <a:cxnLst/>
            <a:rect l="l" t="t" r="r" b="b"/>
            <a:pathLst>
              <a:path w="2001069" h="895478">
                <a:moveTo>
                  <a:pt x="0" y="0"/>
                </a:moveTo>
                <a:lnTo>
                  <a:pt x="2001069" y="0"/>
                </a:lnTo>
                <a:lnTo>
                  <a:pt x="2001069" y="895478"/>
                </a:lnTo>
                <a:lnTo>
                  <a:pt x="0" y="89547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297816" y="7809804"/>
            <a:ext cx="2745373" cy="2439950"/>
          </a:xfrm>
          <a:custGeom>
            <a:avLst/>
            <a:gdLst/>
            <a:ahLst/>
            <a:cxnLst/>
            <a:rect l="l" t="t" r="r" b="b"/>
            <a:pathLst>
              <a:path w="2745373" h="2439950">
                <a:moveTo>
                  <a:pt x="2745373" y="0"/>
                </a:moveTo>
                <a:lnTo>
                  <a:pt x="0" y="0"/>
                </a:lnTo>
                <a:lnTo>
                  <a:pt x="0" y="2439950"/>
                </a:lnTo>
                <a:lnTo>
                  <a:pt x="2745373" y="2439950"/>
                </a:lnTo>
                <a:lnTo>
                  <a:pt x="2745373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2018235">
            <a:off x="2251677" y="9630148"/>
            <a:ext cx="592045" cy="529880"/>
          </a:xfrm>
          <a:custGeom>
            <a:avLst/>
            <a:gdLst/>
            <a:ahLst/>
            <a:cxnLst/>
            <a:rect l="l" t="t" r="r" b="b"/>
            <a:pathLst>
              <a:path w="592045" h="529880">
                <a:moveTo>
                  <a:pt x="0" y="0"/>
                </a:moveTo>
                <a:lnTo>
                  <a:pt x="592045" y="0"/>
                </a:lnTo>
                <a:lnTo>
                  <a:pt x="592045" y="529881"/>
                </a:lnTo>
                <a:lnTo>
                  <a:pt x="0" y="52988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5294033" y="859798"/>
            <a:ext cx="1237836" cy="1244056"/>
          </a:xfrm>
          <a:custGeom>
            <a:avLst/>
            <a:gdLst/>
            <a:ahLst/>
            <a:cxnLst/>
            <a:rect l="l" t="t" r="r" b="b"/>
            <a:pathLst>
              <a:path w="1237836" h="1244056">
                <a:moveTo>
                  <a:pt x="0" y="0"/>
                </a:moveTo>
                <a:lnTo>
                  <a:pt x="1237836" y="0"/>
                </a:lnTo>
                <a:lnTo>
                  <a:pt x="1237836" y="1244056"/>
                </a:lnTo>
                <a:lnTo>
                  <a:pt x="0" y="1244056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31"/>
          <p:cNvSpPr/>
          <p:nvPr/>
        </p:nvSpPr>
        <p:spPr>
          <a:xfrm>
            <a:off x="513634" y="575533"/>
            <a:ext cx="17278152" cy="9216127"/>
          </a:xfrm>
          <a:custGeom>
            <a:avLst/>
            <a:gdLst/>
            <a:ahLst/>
            <a:cxnLst/>
            <a:rect l="l" t="t" r="r" b="b"/>
            <a:pathLst>
              <a:path w="5376287" h="1743308">
                <a:moveTo>
                  <a:pt x="22852" y="0"/>
                </a:moveTo>
                <a:lnTo>
                  <a:pt x="5353435" y="0"/>
                </a:lnTo>
                <a:cubicBezTo>
                  <a:pt x="5359495" y="0"/>
                  <a:pt x="5365308" y="2408"/>
                  <a:pt x="5369594" y="6693"/>
                </a:cubicBezTo>
                <a:cubicBezTo>
                  <a:pt x="5373879" y="10979"/>
                  <a:pt x="5376287" y="16791"/>
                  <a:pt x="5376287" y="22852"/>
                </a:cubicBezTo>
                <a:lnTo>
                  <a:pt x="5376287" y="1720456"/>
                </a:lnTo>
                <a:cubicBezTo>
                  <a:pt x="5376287" y="1733077"/>
                  <a:pt x="5366055" y="1743308"/>
                  <a:pt x="5353435" y="1743308"/>
                </a:cubicBezTo>
                <a:lnTo>
                  <a:pt x="22852" y="1743308"/>
                </a:lnTo>
                <a:cubicBezTo>
                  <a:pt x="16791" y="1743308"/>
                  <a:pt x="10979" y="1740900"/>
                  <a:pt x="6693" y="1736615"/>
                </a:cubicBezTo>
                <a:cubicBezTo>
                  <a:pt x="2408" y="1732329"/>
                  <a:pt x="0" y="1726517"/>
                  <a:pt x="0" y="1720456"/>
                </a:cubicBezTo>
                <a:lnTo>
                  <a:pt x="0" y="22852"/>
                </a:lnTo>
                <a:cubicBezTo>
                  <a:pt x="0" y="16791"/>
                  <a:pt x="2408" y="10979"/>
                  <a:pt x="6693" y="6693"/>
                </a:cubicBezTo>
                <a:cubicBezTo>
                  <a:pt x="10979" y="2408"/>
                  <a:pt x="16791" y="0"/>
                  <a:pt x="22852" y="0"/>
                </a:cubicBezTo>
                <a:close/>
              </a:path>
            </a:pathLst>
          </a:custGeom>
          <a:solidFill>
            <a:srgbClr val="FFFFFF"/>
          </a:solidFill>
          <a:ln w="19050" cap="rnd">
            <a:solidFill>
              <a:srgbClr val="3B6D92"/>
            </a:solidFill>
            <a:prstDash val="lgDash"/>
            <a:round/>
          </a:ln>
        </p:spPr>
      </p:sp>
      <p:sp>
        <p:nvSpPr>
          <p:cNvPr id="20" name="TextBox 33"/>
          <p:cNvSpPr txBox="1"/>
          <p:nvPr/>
        </p:nvSpPr>
        <p:spPr>
          <a:xfrm>
            <a:off x="1342656" y="744347"/>
            <a:ext cx="2324100" cy="974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550"/>
              </a:lnSpc>
            </a:pPr>
            <a:r>
              <a:rPr lang="en-US" sz="5000" dirty="0" smtClean="0">
                <a:solidFill>
                  <a:srgbClr val="3C6E93"/>
                </a:solidFill>
                <a:latin typeface="Cambria Bold"/>
              </a:rPr>
              <a:t>Ta </a:t>
            </a:r>
            <a:r>
              <a:rPr lang="en-US" sz="5000" dirty="0" err="1" smtClean="0">
                <a:solidFill>
                  <a:srgbClr val="3C6E93"/>
                </a:solidFill>
                <a:latin typeface="Cambria Bold"/>
              </a:rPr>
              <a:t>có</a:t>
            </a:r>
            <a:r>
              <a:rPr lang="en-US" sz="5000" dirty="0" smtClean="0">
                <a:solidFill>
                  <a:srgbClr val="3C6E93"/>
                </a:solidFill>
                <a:latin typeface="Cambria Bold"/>
              </a:rPr>
              <a:t>:</a:t>
            </a:r>
            <a:endParaRPr lang="en-US" sz="5000" dirty="0">
              <a:solidFill>
                <a:srgbClr val="3C6E93"/>
              </a:solidFill>
              <a:latin typeface="Cambria Bold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3253756" y="1369441"/>
            <a:ext cx="4593215" cy="1670457"/>
            <a:chOff x="1014200" y="1318796"/>
            <a:chExt cx="4593215" cy="167045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xmlns="" id="{ECB0EF1B-387E-F460-E40B-3C35F84FB1F7}"/>
                    </a:ext>
                  </a:extLst>
                </p:cNvPr>
                <p:cNvSpPr txBox="1"/>
                <p:nvPr/>
              </p:nvSpPr>
              <p:spPr>
                <a:xfrm>
                  <a:off x="2327034" y="1318796"/>
                  <a:ext cx="3280381" cy="16704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5400" b="1" i="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5400" b="1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4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54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den>
                        </m:f>
                        <m:r>
                          <a:rPr lang="en-US" sz="54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54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4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54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𝟓</m:t>
                            </m:r>
                            <m:r>
                              <a:rPr lang="en-US" sz="54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</m:num>
                          <m:den>
                            <m:r>
                              <a:rPr lang="en-US" sz="54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𝟐𝟎</m:t>
                            </m:r>
                          </m:den>
                        </m:f>
                      </m:oMath>
                    </m:oMathPara>
                  </a14:m>
                  <a:endParaRPr lang="en-US" sz="5400" b="1" dirty="0">
                    <a:solidFill>
                      <a:schemeClr val="accent6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ECB0EF1B-387E-F460-E40B-3C35F84FB1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27034" y="1318796"/>
                  <a:ext cx="3280381" cy="1670457"/>
                </a:xfrm>
                <a:prstGeom prst="rect">
                  <a:avLst/>
                </a:prstGeom>
                <a:blipFill>
                  <a:blip r:embed="rId2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" name="TextBox 33"/>
            <p:cNvSpPr txBox="1"/>
            <p:nvPr/>
          </p:nvSpPr>
          <p:spPr>
            <a:xfrm>
              <a:off x="1014200" y="1646745"/>
              <a:ext cx="2324100" cy="87677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550"/>
                </a:lnSpc>
              </a:pPr>
              <a:r>
                <a:rPr lang="en-US" sz="5000" dirty="0" err="1" smtClean="0">
                  <a:solidFill>
                    <a:srgbClr val="3C6E93"/>
                  </a:solidFill>
                  <a:latin typeface="Cambria Bold"/>
                </a:rPr>
                <a:t>Vòi</a:t>
              </a:r>
              <a:r>
                <a:rPr lang="en-US" sz="5000" dirty="0" smtClean="0">
                  <a:solidFill>
                    <a:srgbClr val="3C6E93"/>
                  </a:solidFill>
                  <a:latin typeface="Cambria Bold"/>
                </a:rPr>
                <a:t> 1:</a:t>
              </a:r>
              <a:endParaRPr lang="en-US" sz="5000" dirty="0">
                <a:solidFill>
                  <a:srgbClr val="3C6E93"/>
                </a:solidFill>
                <a:latin typeface="Cambria Bold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8016981" y="1346783"/>
            <a:ext cx="4502920" cy="1670457"/>
            <a:chOff x="8351758" y="763932"/>
            <a:chExt cx="4502920" cy="167045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xmlns="" id="{ECB0EF1B-387E-F460-E40B-3C35F84FB1F7}"/>
                    </a:ext>
                  </a:extLst>
                </p:cNvPr>
                <p:cNvSpPr txBox="1"/>
                <p:nvPr/>
              </p:nvSpPr>
              <p:spPr>
                <a:xfrm>
                  <a:off x="9574297" y="763932"/>
                  <a:ext cx="3280381" cy="16704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5400" b="1" i="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5400" b="1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4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en-US" sz="54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den>
                        </m:f>
                        <m:r>
                          <a:rPr lang="en-US" sz="54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54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4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54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𝟖</m:t>
                            </m:r>
                            <m:r>
                              <a:rPr lang="en-US" sz="54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</m:num>
                          <m:den>
                            <m:r>
                              <a:rPr lang="en-US" sz="54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𝟐𝟎</m:t>
                            </m:r>
                          </m:den>
                        </m:f>
                      </m:oMath>
                    </m:oMathPara>
                  </a14:m>
                  <a:endParaRPr lang="en-US" sz="5400" b="1" dirty="0">
                    <a:solidFill>
                      <a:schemeClr val="accent6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ECB0EF1B-387E-F460-E40B-3C35F84FB1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74297" y="763932"/>
                  <a:ext cx="3280381" cy="1670457"/>
                </a:xfrm>
                <a:prstGeom prst="rect">
                  <a:avLst/>
                </a:prstGeom>
                <a:blipFill>
                  <a:blip r:embed="rId2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" name="TextBox 33"/>
            <p:cNvSpPr txBox="1"/>
            <p:nvPr/>
          </p:nvSpPr>
          <p:spPr>
            <a:xfrm>
              <a:off x="8351758" y="1164418"/>
              <a:ext cx="2324100" cy="87677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550"/>
                </a:lnSpc>
              </a:pPr>
              <a:r>
                <a:rPr lang="en-US" sz="5000" dirty="0" err="1" smtClean="0">
                  <a:solidFill>
                    <a:srgbClr val="3C6E93"/>
                  </a:solidFill>
                  <a:latin typeface="Cambria Bold"/>
                </a:rPr>
                <a:t>Vòi</a:t>
              </a:r>
              <a:r>
                <a:rPr lang="en-US" sz="5000" dirty="0" smtClean="0">
                  <a:solidFill>
                    <a:srgbClr val="3C6E93"/>
                  </a:solidFill>
                  <a:latin typeface="Cambria Bold"/>
                </a:rPr>
                <a:t> 2:</a:t>
              </a:r>
              <a:endParaRPr lang="en-US" sz="5000" dirty="0">
                <a:solidFill>
                  <a:srgbClr val="3C6E93"/>
                </a:solidFill>
                <a:latin typeface="Cambria Bold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2952697" y="1323390"/>
            <a:ext cx="3356088" cy="1670457"/>
            <a:chOff x="12969933" y="721528"/>
            <a:chExt cx="3356088" cy="167045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xmlns="" id="{ECB0EF1B-387E-F460-E40B-3C35F84FB1F7}"/>
                    </a:ext>
                  </a:extLst>
                </p:cNvPr>
                <p:cNvSpPr txBox="1"/>
                <p:nvPr/>
              </p:nvSpPr>
              <p:spPr>
                <a:xfrm>
                  <a:off x="14499768" y="721528"/>
                  <a:ext cx="1826253" cy="16704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54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4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54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𝟕</m:t>
                            </m:r>
                            <m:r>
                              <a:rPr lang="en-US" sz="54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</m:num>
                          <m:den>
                            <m:r>
                              <a:rPr lang="en-US" sz="54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𝟐𝟎</m:t>
                            </m:r>
                          </m:den>
                        </m:f>
                      </m:oMath>
                    </m:oMathPara>
                  </a14:m>
                  <a:endParaRPr lang="en-US" sz="5400" b="1" dirty="0">
                    <a:solidFill>
                      <a:schemeClr val="accent6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ECB0EF1B-387E-F460-E40B-3C35F84FB1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499768" y="721528"/>
                  <a:ext cx="1826253" cy="1670457"/>
                </a:xfrm>
                <a:prstGeom prst="rect">
                  <a:avLst/>
                </a:prstGeom>
                <a:blipFill>
                  <a:blip r:embed="rId2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TextBox 33"/>
            <p:cNvSpPr txBox="1"/>
            <p:nvPr/>
          </p:nvSpPr>
          <p:spPr>
            <a:xfrm>
              <a:off x="12969933" y="1112721"/>
              <a:ext cx="2324100" cy="87677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550"/>
                </a:lnSpc>
              </a:pPr>
              <a:r>
                <a:rPr lang="en-US" sz="5000" dirty="0" err="1" smtClean="0">
                  <a:solidFill>
                    <a:srgbClr val="3C6E93"/>
                  </a:solidFill>
                  <a:latin typeface="Cambria Bold"/>
                </a:rPr>
                <a:t>Vòi</a:t>
              </a:r>
              <a:r>
                <a:rPr lang="en-US" sz="5000" dirty="0" smtClean="0">
                  <a:solidFill>
                    <a:srgbClr val="3C6E93"/>
                  </a:solidFill>
                  <a:latin typeface="Cambria Bold"/>
                </a:rPr>
                <a:t> 3:</a:t>
              </a:r>
              <a:endParaRPr lang="en-US" sz="5000" dirty="0">
                <a:solidFill>
                  <a:srgbClr val="3C6E93"/>
                </a:solidFill>
                <a:latin typeface="Cambria Bold"/>
              </a:endParaRPr>
            </a:p>
          </p:txBody>
        </p:sp>
      </p:grpSp>
      <p:sp>
        <p:nvSpPr>
          <p:cNvPr id="27" name="TextBox 33"/>
          <p:cNvSpPr txBox="1"/>
          <p:nvPr/>
        </p:nvSpPr>
        <p:spPr>
          <a:xfrm>
            <a:off x="1385649" y="3734566"/>
            <a:ext cx="976551" cy="974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550"/>
              </a:lnSpc>
            </a:pPr>
            <a:r>
              <a:rPr lang="en-US" sz="5000" dirty="0" err="1" smtClean="0">
                <a:solidFill>
                  <a:srgbClr val="3C6E93"/>
                </a:solidFill>
                <a:latin typeface="Cambria Bold"/>
              </a:rPr>
              <a:t>Vì</a:t>
            </a:r>
            <a:r>
              <a:rPr lang="en-US" sz="5000" dirty="0" smtClean="0">
                <a:solidFill>
                  <a:srgbClr val="3C6E93"/>
                </a:solidFill>
                <a:latin typeface="Cambria Bold"/>
              </a:rPr>
              <a:t>: </a:t>
            </a:r>
            <a:endParaRPr lang="en-US" sz="5000" dirty="0">
              <a:solidFill>
                <a:srgbClr val="3C6E93"/>
              </a:solidFill>
              <a:latin typeface="Cambria Bold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id="{ECB0EF1B-387E-F460-E40B-3C35F84FB1F7}"/>
                  </a:ext>
                </a:extLst>
              </p:cNvPr>
              <p:cNvSpPr txBox="1"/>
              <p:nvPr/>
            </p:nvSpPr>
            <p:spPr>
              <a:xfrm>
                <a:off x="2092487" y="3502034"/>
                <a:ext cx="5294911" cy="14396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6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𝟓</m:t>
                        </m:r>
                        <m:r>
                          <a:rPr lang="en-US" sz="6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𝟐𝟎</m:t>
                        </m:r>
                      </m:den>
                    </m:f>
                    <m:r>
                      <m:rPr>
                        <m:nor/>
                      </m:rPr>
                      <a:rPr lang="en-US" sz="60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&lt;</m:t>
                    </m:r>
                    <m:f>
                      <m:fPr>
                        <m:ctrlPr>
                          <a:rPr lang="en-US" sz="6000" b="1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6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𝟕</m:t>
                        </m:r>
                        <m:r>
                          <a:rPr lang="en-US" sz="6000" b="1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6000" b="1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𝟐𝟎</m:t>
                        </m:r>
                      </m:den>
                    </m:f>
                  </m:oMath>
                </a14:m>
                <a:r>
                  <a:rPr lang="en-US" sz="6000" b="1" dirty="0" smtClean="0">
                    <a:solidFill>
                      <a:schemeClr val="accent6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6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𝟖</m:t>
                        </m:r>
                        <m:r>
                          <a:rPr lang="en-US" sz="6000" b="1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6000" b="1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𝟐𝟎</m:t>
                        </m:r>
                      </m:den>
                    </m:f>
                  </m:oMath>
                </a14:m>
                <a:endParaRPr lang="en-US" sz="6000" b="1" dirty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2487" y="3502034"/>
                <a:ext cx="5294911" cy="1439689"/>
              </a:xfrm>
              <a:prstGeom prst="rect">
                <a:avLst/>
              </a:prstGeom>
              <a:blipFill>
                <a:blip r:embed="rId27"/>
                <a:stretch>
                  <a:fillRect b="-126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33"/>
          <p:cNvSpPr txBox="1"/>
          <p:nvPr/>
        </p:nvSpPr>
        <p:spPr>
          <a:xfrm>
            <a:off x="7613964" y="3734566"/>
            <a:ext cx="1360291" cy="974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550"/>
              </a:lnSpc>
            </a:pPr>
            <a:r>
              <a:rPr lang="en-US" sz="5000" dirty="0" err="1" smtClean="0">
                <a:solidFill>
                  <a:srgbClr val="3C6E93"/>
                </a:solidFill>
                <a:latin typeface="Cambria Bold"/>
              </a:rPr>
              <a:t>nên</a:t>
            </a:r>
            <a:endParaRPr lang="en-US" sz="5000" dirty="0">
              <a:solidFill>
                <a:srgbClr val="3C6E93"/>
              </a:solidFill>
              <a:latin typeface="Cambria Bold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="" id="{ECB0EF1B-387E-F460-E40B-3C35F84FB1F7}"/>
                  </a:ext>
                </a:extLst>
              </p:cNvPr>
              <p:cNvSpPr txBox="1"/>
              <p:nvPr/>
            </p:nvSpPr>
            <p:spPr>
              <a:xfrm>
                <a:off x="8550836" y="3502034"/>
                <a:ext cx="5294911" cy="14396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6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  <m:r>
                          <a:rPr lang="en-US" sz="6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m:rPr>
                        <m:nor/>
                      </m:rPr>
                      <a:rPr lang="en-US" sz="60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&lt;</m:t>
                    </m:r>
                    <m:f>
                      <m:fPr>
                        <m:ctrlPr>
                          <a:rPr lang="en-US" sz="6000" b="1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6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𝟕</m:t>
                        </m:r>
                        <m:r>
                          <a:rPr lang="en-US" sz="6000" b="1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6000" b="1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𝟐𝟎</m:t>
                        </m:r>
                      </m:den>
                    </m:f>
                  </m:oMath>
                </a14:m>
                <a:r>
                  <a:rPr lang="en-US" sz="6000" b="1" dirty="0" smtClean="0">
                    <a:solidFill>
                      <a:schemeClr val="accent6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6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  <m:r>
                          <a:rPr lang="en-US" sz="6000" b="1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6000" b="1" dirty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50836" y="3502034"/>
                <a:ext cx="5294911" cy="1439689"/>
              </a:xfrm>
              <a:prstGeom prst="rect">
                <a:avLst/>
              </a:prstGeom>
              <a:blipFill>
                <a:blip r:embed="rId28"/>
                <a:stretch>
                  <a:fillRect b="-118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3"/>
          <p:cNvSpPr txBox="1"/>
          <p:nvPr/>
        </p:nvSpPr>
        <p:spPr>
          <a:xfrm>
            <a:off x="1654858" y="5823828"/>
            <a:ext cx="15402593" cy="1949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550"/>
              </a:lnSpc>
            </a:pPr>
            <a:r>
              <a:rPr lang="en-US" sz="5000" dirty="0" err="1" smtClean="0">
                <a:solidFill>
                  <a:srgbClr val="C00000"/>
                </a:solidFill>
                <a:latin typeface="Cambria Bold"/>
              </a:rPr>
              <a:t>Vậy</a:t>
            </a:r>
            <a:r>
              <a:rPr lang="en-US" sz="5000" dirty="0" smtClean="0">
                <a:solidFill>
                  <a:srgbClr val="C00000"/>
                </a:solidFill>
                <a:latin typeface="Cambria Bold"/>
              </a:rPr>
              <a:t> </a:t>
            </a:r>
            <a:r>
              <a:rPr lang="en-US" sz="5000" dirty="0" err="1" smtClean="0">
                <a:solidFill>
                  <a:srgbClr val="C00000"/>
                </a:solidFill>
                <a:latin typeface="Cambria Bold"/>
              </a:rPr>
              <a:t>trong</a:t>
            </a:r>
            <a:r>
              <a:rPr lang="en-US" sz="5000" dirty="0" smtClean="0">
                <a:solidFill>
                  <a:srgbClr val="C00000"/>
                </a:solidFill>
                <a:latin typeface="Cambria Bold"/>
              </a:rPr>
              <a:t> 1 </a:t>
            </a:r>
            <a:r>
              <a:rPr lang="en-US" sz="5000" dirty="0" err="1" smtClean="0">
                <a:solidFill>
                  <a:srgbClr val="C00000"/>
                </a:solidFill>
                <a:latin typeface="Cambria Bold"/>
              </a:rPr>
              <a:t>giờ</a:t>
            </a:r>
            <a:r>
              <a:rPr lang="en-US" sz="5000" dirty="0" smtClean="0">
                <a:solidFill>
                  <a:srgbClr val="C00000"/>
                </a:solidFill>
                <a:latin typeface="Cambria Bold"/>
              </a:rPr>
              <a:t>, </a:t>
            </a:r>
            <a:r>
              <a:rPr lang="en-US" sz="5000" dirty="0" err="1" smtClean="0">
                <a:solidFill>
                  <a:srgbClr val="C00000"/>
                </a:solidFill>
                <a:latin typeface="Cambria Bold"/>
              </a:rPr>
              <a:t>vòi</a:t>
            </a:r>
            <a:r>
              <a:rPr lang="en-US" sz="5000" dirty="0" smtClean="0">
                <a:solidFill>
                  <a:srgbClr val="C00000"/>
                </a:solidFill>
                <a:latin typeface="Cambria Bold"/>
              </a:rPr>
              <a:t> </a:t>
            </a:r>
            <a:r>
              <a:rPr lang="en-US" sz="5000" dirty="0" err="1" smtClean="0">
                <a:solidFill>
                  <a:srgbClr val="C00000"/>
                </a:solidFill>
                <a:latin typeface="Cambria Bold"/>
              </a:rPr>
              <a:t>số</a:t>
            </a:r>
            <a:r>
              <a:rPr lang="en-US" sz="5000" dirty="0" smtClean="0">
                <a:solidFill>
                  <a:srgbClr val="C00000"/>
                </a:solidFill>
                <a:latin typeface="Cambria Bold"/>
              </a:rPr>
              <a:t> 2 </a:t>
            </a:r>
            <a:r>
              <a:rPr lang="en-US" sz="5000" dirty="0" err="1" smtClean="0">
                <a:solidFill>
                  <a:srgbClr val="C00000"/>
                </a:solidFill>
                <a:latin typeface="Cambria Bold"/>
              </a:rPr>
              <a:t>chảy</a:t>
            </a:r>
            <a:r>
              <a:rPr lang="en-US" sz="5000" dirty="0" smtClean="0">
                <a:solidFill>
                  <a:srgbClr val="C00000"/>
                </a:solidFill>
                <a:latin typeface="Cambria Bold"/>
              </a:rPr>
              <a:t> </a:t>
            </a:r>
            <a:r>
              <a:rPr lang="en-US" sz="5000" dirty="0" err="1" smtClean="0">
                <a:solidFill>
                  <a:srgbClr val="C00000"/>
                </a:solidFill>
                <a:latin typeface="Cambria Bold"/>
              </a:rPr>
              <a:t>được</a:t>
            </a:r>
            <a:r>
              <a:rPr lang="en-US" sz="5000" dirty="0" smtClean="0">
                <a:solidFill>
                  <a:srgbClr val="C00000"/>
                </a:solidFill>
                <a:latin typeface="Cambria Bold"/>
              </a:rPr>
              <a:t> </a:t>
            </a:r>
            <a:r>
              <a:rPr lang="en-US" sz="5000" dirty="0" err="1" smtClean="0">
                <a:solidFill>
                  <a:srgbClr val="C00000"/>
                </a:solidFill>
                <a:latin typeface="Cambria Bold"/>
              </a:rPr>
              <a:t>nhiều</a:t>
            </a:r>
            <a:r>
              <a:rPr lang="en-US" sz="5000" dirty="0" smtClean="0">
                <a:solidFill>
                  <a:srgbClr val="C00000"/>
                </a:solidFill>
                <a:latin typeface="Cambria Bold"/>
              </a:rPr>
              <a:t> </a:t>
            </a:r>
            <a:r>
              <a:rPr lang="en-US" sz="5000" dirty="0" err="1" smtClean="0">
                <a:solidFill>
                  <a:srgbClr val="C00000"/>
                </a:solidFill>
                <a:latin typeface="Cambria Bold"/>
              </a:rPr>
              <a:t>nhất</a:t>
            </a:r>
            <a:r>
              <a:rPr lang="en-US" sz="5000" dirty="0" smtClean="0">
                <a:solidFill>
                  <a:srgbClr val="C00000"/>
                </a:solidFill>
                <a:latin typeface="Cambria Bold"/>
              </a:rPr>
              <a:t>, </a:t>
            </a:r>
            <a:r>
              <a:rPr lang="en-US" sz="5000" dirty="0" err="1" smtClean="0">
                <a:solidFill>
                  <a:srgbClr val="C00000"/>
                </a:solidFill>
                <a:latin typeface="Cambria Bold"/>
              </a:rPr>
              <a:t>vòi</a:t>
            </a:r>
            <a:r>
              <a:rPr lang="en-US" sz="5000" dirty="0" smtClean="0">
                <a:solidFill>
                  <a:srgbClr val="C00000"/>
                </a:solidFill>
                <a:latin typeface="Cambria Bold"/>
              </a:rPr>
              <a:t> </a:t>
            </a:r>
            <a:r>
              <a:rPr lang="en-US" sz="5000" dirty="0" err="1" smtClean="0">
                <a:solidFill>
                  <a:srgbClr val="C00000"/>
                </a:solidFill>
                <a:latin typeface="Cambria Bold"/>
              </a:rPr>
              <a:t>số</a:t>
            </a:r>
            <a:r>
              <a:rPr lang="en-US" sz="5000" dirty="0" smtClean="0">
                <a:solidFill>
                  <a:srgbClr val="C00000"/>
                </a:solidFill>
                <a:latin typeface="Cambria Bold"/>
              </a:rPr>
              <a:t> 1 </a:t>
            </a:r>
            <a:r>
              <a:rPr lang="en-US" sz="5000" dirty="0" err="1" smtClean="0">
                <a:solidFill>
                  <a:srgbClr val="C00000"/>
                </a:solidFill>
                <a:latin typeface="Cambria Bold"/>
              </a:rPr>
              <a:t>chạy</a:t>
            </a:r>
            <a:r>
              <a:rPr lang="en-US" sz="5000" dirty="0" smtClean="0">
                <a:solidFill>
                  <a:srgbClr val="C00000"/>
                </a:solidFill>
                <a:latin typeface="Cambria Bold"/>
              </a:rPr>
              <a:t> </a:t>
            </a:r>
            <a:r>
              <a:rPr lang="en-US" sz="5000" dirty="0" err="1" smtClean="0">
                <a:solidFill>
                  <a:srgbClr val="C00000"/>
                </a:solidFill>
                <a:latin typeface="Cambria Bold"/>
              </a:rPr>
              <a:t>được</a:t>
            </a:r>
            <a:r>
              <a:rPr lang="en-US" sz="5000" dirty="0" smtClean="0">
                <a:solidFill>
                  <a:srgbClr val="C00000"/>
                </a:solidFill>
                <a:latin typeface="Cambria Bold"/>
              </a:rPr>
              <a:t> </a:t>
            </a:r>
            <a:r>
              <a:rPr lang="en-US" sz="5000" dirty="0" err="1" smtClean="0">
                <a:solidFill>
                  <a:srgbClr val="C00000"/>
                </a:solidFill>
                <a:latin typeface="Cambria Bold"/>
              </a:rPr>
              <a:t>ít</a:t>
            </a:r>
            <a:r>
              <a:rPr lang="en-US" sz="5000" dirty="0" smtClean="0">
                <a:solidFill>
                  <a:srgbClr val="C00000"/>
                </a:solidFill>
                <a:latin typeface="Cambria Bold"/>
              </a:rPr>
              <a:t> </a:t>
            </a:r>
            <a:r>
              <a:rPr lang="en-US" sz="5000" dirty="0" err="1" smtClean="0">
                <a:solidFill>
                  <a:srgbClr val="C00000"/>
                </a:solidFill>
                <a:latin typeface="Cambria Bold"/>
              </a:rPr>
              <a:t>nhất</a:t>
            </a:r>
            <a:r>
              <a:rPr lang="en-US" sz="5000" dirty="0" smtClean="0">
                <a:solidFill>
                  <a:srgbClr val="C00000"/>
                </a:solidFill>
                <a:latin typeface="Cambria Bold"/>
              </a:rPr>
              <a:t>.</a:t>
            </a:r>
            <a:endParaRPr lang="en-US" sz="5000" dirty="0">
              <a:solidFill>
                <a:srgbClr val="C00000"/>
              </a:solidFill>
              <a:latin typeface="Cambria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7" grpId="0"/>
      <p:bldP spid="28" grpId="0"/>
      <p:bldP spid="29" grpId="0"/>
      <p:bldP spid="30" grpId="0"/>
      <p:bldP spid="3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8500507" y="2433599"/>
            <a:ext cx="10035306" cy="2796534"/>
          </a:xfrm>
          <a:custGeom>
            <a:avLst/>
            <a:gdLst/>
            <a:ahLst/>
            <a:cxnLst/>
            <a:rect l="l" t="t" r="r" b="b"/>
            <a:pathLst>
              <a:path w="10035306" h="2796534">
                <a:moveTo>
                  <a:pt x="0" y="0"/>
                </a:moveTo>
                <a:lnTo>
                  <a:pt x="10035306" y="0"/>
                </a:lnTo>
                <a:lnTo>
                  <a:pt x="10035306" y="2796534"/>
                </a:lnTo>
                <a:lnTo>
                  <a:pt x="0" y="27965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6159"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-247813" y="2426803"/>
            <a:ext cx="10035306" cy="2796534"/>
          </a:xfrm>
          <a:custGeom>
            <a:avLst/>
            <a:gdLst/>
            <a:ahLst/>
            <a:cxnLst/>
            <a:rect l="l" t="t" r="r" b="b"/>
            <a:pathLst>
              <a:path w="10035306" h="2796534">
                <a:moveTo>
                  <a:pt x="0" y="0"/>
                </a:moveTo>
                <a:lnTo>
                  <a:pt x="10035306" y="0"/>
                </a:lnTo>
                <a:lnTo>
                  <a:pt x="10035306" y="2796534"/>
                </a:lnTo>
                <a:lnTo>
                  <a:pt x="0" y="27965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6159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247813" y="-221529"/>
            <a:ext cx="18783626" cy="3189144"/>
            <a:chOff x="0" y="0"/>
            <a:chExt cx="4816593" cy="81777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817776"/>
            </a:xfrm>
            <a:custGeom>
              <a:avLst/>
              <a:gdLst/>
              <a:ahLst/>
              <a:cxnLst/>
              <a:rect l="l" t="t" r="r" b="b"/>
              <a:pathLst>
                <a:path w="4816592" h="817776">
                  <a:moveTo>
                    <a:pt x="0" y="0"/>
                  </a:moveTo>
                  <a:lnTo>
                    <a:pt x="4816592" y="0"/>
                  </a:lnTo>
                  <a:lnTo>
                    <a:pt x="4816592" y="817776"/>
                  </a:lnTo>
                  <a:lnTo>
                    <a:pt x="0" y="817776"/>
                  </a:lnTo>
                  <a:close/>
                </a:path>
              </a:pathLst>
            </a:custGeom>
            <a:solidFill>
              <a:srgbClr val="59A8E2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816593" cy="8558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028700" y="749759"/>
            <a:ext cx="3469436" cy="5120018"/>
            <a:chOff x="0" y="0"/>
            <a:chExt cx="865067" cy="127662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65067" cy="1276623"/>
            </a:xfrm>
            <a:custGeom>
              <a:avLst/>
              <a:gdLst/>
              <a:ahLst/>
              <a:cxnLst/>
              <a:rect l="l" t="t" r="r" b="b"/>
              <a:pathLst>
                <a:path w="865067" h="1276623">
                  <a:moveTo>
                    <a:pt x="89259" y="0"/>
                  </a:moveTo>
                  <a:lnTo>
                    <a:pt x="775809" y="0"/>
                  </a:lnTo>
                  <a:cubicBezTo>
                    <a:pt x="799482" y="0"/>
                    <a:pt x="822185" y="9404"/>
                    <a:pt x="838924" y="26143"/>
                  </a:cubicBezTo>
                  <a:cubicBezTo>
                    <a:pt x="855663" y="42882"/>
                    <a:pt x="865067" y="65586"/>
                    <a:pt x="865067" y="89259"/>
                  </a:cubicBezTo>
                  <a:lnTo>
                    <a:pt x="865067" y="1187364"/>
                  </a:lnTo>
                  <a:cubicBezTo>
                    <a:pt x="865067" y="1211037"/>
                    <a:pt x="855663" y="1233740"/>
                    <a:pt x="838924" y="1250479"/>
                  </a:cubicBezTo>
                  <a:cubicBezTo>
                    <a:pt x="822185" y="1267219"/>
                    <a:pt x="799482" y="1276623"/>
                    <a:pt x="775809" y="1276623"/>
                  </a:cubicBezTo>
                  <a:lnTo>
                    <a:pt x="89259" y="1276623"/>
                  </a:lnTo>
                  <a:cubicBezTo>
                    <a:pt x="65586" y="1276623"/>
                    <a:pt x="42882" y="1267219"/>
                    <a:pt x="26143" y="1250479"/>
                  </a:cubicBezTo>
                  <a:cubicBezTo>
                    <a:pt x="9404" y="1233740"/>
                    <a:pt x="0" y="1211037"/>
                    <a:pt x="0" y="1187364"/>
                  </a:cubicBezTo>
                  <a:lnTo>
                    <a:pt x="0" y="89259"/>
                  </a:lnTo>
                  <a:cubicBezTo>
                    <a:pt x="0" y="65586"/>
                    <a:pt x="9404" y="42882"/>
                    <a:pt x="26143" y="26143"/>
                  </a:cubicBezTo>
                  <a:cubicBezTo>
                    <a:pt x="42882" y="9404"/>
                    <a:pt x="65586" y="0"/>
                    <a:pt x="89259" y="0"/>
                  </a:cubicBezTo>
                  <a:close/>
                </a:path>
              </a:pathLst>
            </a:custGeom>
            <a:solidFill>
              <a:srgbClr val="FFFCF4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65067" cy="13147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2283721" y="-221529"/>
            <a:ext cx="2330665" cy="812819"/>
          </a:xfrm>
          <a:custGeom>
            <a:avLst/>
            <a:gdLst/>
            <a:ahLst/>
            <a:cxnLst/>
            <a:rect l="l" t="t" r="r" b="b"/>
            <a:pathLst>
              <a:path w="2330665" h="812819">
                <a:moveTo>
                  <a:pt x="0" y="0"/>
                </a:moveTo>
                <a:lnTo>
                  <a:pt x="2330665" y="0"/>
                </a:lnTo>
                <a:lnTo>
                  <a:pt x="2330665" y="812819"/>
                </a:lnTo>
                <a:lnTo>
                  <a:pt x="0" y="8128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4691892" y="749759"/>
            <a:ext cx="3280942" cy="3291936"/>
            <a:chOff x="0" y="0"/>
            <a:chExt cx="809947" cy="81266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09947" cy="812661"/>
            </a:xfrm>
            <a:custGeom>
              <a:avLst/>
              <a:gdLst/>
              <a:ahLst/>
              <a:cxnLst/>
              <a:rect l="l" t="t" r="r" b="b"/>
              <a:pathLst>
                <a:path w="809947" h="812661">
                  <a:moveTo>
                    <a:pt x="94387" y="0"/>
                  </a:moveTo>
                  <a:lnTo>
                    <a:pt x="715560" y="0"/>
                  </a:lnTo>
                  <a:cubicBezTo>
                    <a:pt x="740593" y="0"/>
                    <a:pt x="764601" y="9944"/>
                    <a:pt x="782302" y="27645"/>
                  </a:cubicBezTo>
                  <a:cubicBezTo>
                    <a:pt x="800003" y="45346"/>
                    <a:pt x="809947" y="69354"/>
                    <a:pt x="809947" y="94387"/>
                  </a:cubicBezTo>
                  <a:lnTo>
                    <a:pt x="809947" y="718274"/>
                  </a:lnTo>
                  <a:cubicBezTo>
                    <a:pt x="809947" y="743307"/>
                    <a:pt x="800003" y="767315"/>
                    <a:pt x="782302" y="785016"/>
                  </a:cubicBezTo>
                  <a:cubicBezTo>
                    <a:pt x="764601" y="802717"/>
                    <a:pt x="740593" y="812661"/>
                    <a:pt x="715560" y="812661"/>
                  </a:cubicBezTo>
                  <a:lnTo>
                    <a:pt x="94387" y="812661"/>
                  </a:lnTo>
                  <a:cubicBezTo>
                    <a:pt x="69354" y="812661"/>
                    <a:pt x="45346" y="802717"/>
                    <a:pt x="27645" y="785016"/>
                  </a:cubicBezTo>
                  <a:cubicBezTo>
                    <a:pt x="9944" y="767315"/>
                    <a:pt x="0" y="743307"/>
                    <a:pt x="0" y="718274"/>
                  </a:cubicBezTo>
                  <a:lnTo>
                    <a:pt x="0" y="94387"/>
                  </a:lnTo>
                  <a:cubicBezTo>
                    <a:pt x="0" y="69354"/>
                    <a:pt x="9944" y="45346"/>
                    <a:pt x="27645" y="27645"/>
                  </a:cubicBezTo>
                  <a:cubicBezTo>
                    <a:pt x="45346" y="9944"/>
                    <a:pt x="69354" y="0"/>
                    <a:pt x="94387" y="0"/>
                  </a:cubicBezTo>
                  <a:close/>
                </a:path>
              </a:pathLst>
            </a:custGeom>
            <a:solidFill>
              <a:srgbClr val="FFFCF4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809947" cy="8507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4787605" y="848553"/>
            <a:ext cx="3092329" cy="3092329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715000" y="6350000"/>
                  </a:moveTo>
                  <a:lnTo>
                    <a:pt x="635000" y="6350000"/>
                  </a:lnTo>
                  <a:cubicBezTo>
                    <a:pt x="284480" y="6350000"/>
                    <a:pt x="0" y="6065520"/>
                    <a:pt x="0" y="5715000"/>
                  </a:cubicBez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5715000"/>
                  </a:lnTo>
                  <a:cubicBezTo>
                    <a:pt x="6350000" y="6065520"/>
                    <a:pt x="6065520" y="6350000"/>
                    <a:pt x="5715000" y="6350000"/>
                  </a:cubicBezTo>
                  <a:close/>
                </a:path>
              </a:pathLst>
            </a:custGeom>
            <a:blipFill>
              <a:blip r:embed="rId6"/>
              <a:stretch>
                <a:fillRect l="-43393" t="-12223" r="-25046"/>
              </a:stretch>
            </a:blipFill>
          </p:spPr>
        </p:sp>
      </p:grpSp>
      <p:grpSp>
        <p:nvGrpSpPr>
          <p:cNvPr id="16" name="Group 16"/>
          <p:cNvGrpSpPr/>
          <p:nvPr/>
        </p:nvGrpSpPr>
        <p:grpSpPr>
          <a:xfrm rot="5400000">
            <a:off x="4693915" y="7219448"/>
            <a:ext cx="2309433" cy="2315411"/>
            <a:chOff x="0" y="0"/>
            <a:chExt cx="580583" cy="58208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580583" cy="582086"/>
            </a:xfrm>
            <a:custGeom>
              <a:avLst/>
              <a:gdLst/>
              <a:ahLst/>
              <a:cxnLst/>
              <a:rect l="l" t="t" r="r" b="b"/>
              <a:pathLst>
                <a:path w="580583" h="582086">
                  <a:moveTo>
                    <a:pt x="100569" y="0"/>
                  </a:moveTo>
                  <a:lnTo>
                    <a:pt x="480014" y="0"/>
                  </a:lnTo>
                  <a:cubicBezTo>
                    <a:pt x="535556" y="0"/>
                    <a:pt x="580583" y="45026"/>
                    <a:pt x="580583" y="100569"/>
                  </a:cubicBezTo>
                  <a:lnTo>
                    <a:pt x="580583" y="481517"/>
                  </a:lnTo>
                  <a:cubicBezTo>
                    <a:pt x="580583" y="537059"/>
                    <a:pt x="535556" y="582086"/>
                    <a:pt x="480014" y="582086"/>
                  </a:cubicBezTo>
                  <a:lnTo>
                    <a:pt x="100569" y="582086"/>
                  </a:lnTo>
                  <a:cubicBezTo>
                    <a:pt x="45026" y="582086"/>
                    <a:pt x="0" y="537059"/>
                    <a:pt x="0" y="481517"/>
                  </a:cubicBezTo>
                  <a:lnTo>
                    <a:pt x="0" y="100569"/>
                  </a:lnTo>
                  <a:cubicBezTo>
                    <a:pt x="0" y="45026"/>
                    <a:pt x="45026" y="0"/>
                    <a:pt x="100569" y="0"/>
                  </a:cubicBezTo>
                  <a:close/>
                </a:path>
              </a:pathLst>
            </a:custGeom>
            <a:solidFill>
              <a:srgbClr val="FFFCF4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580583" cy="6201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4786654" y="7299592"/>
            <a:ext cx="2139836" cy="2139836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 flipH="1"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635000" y="6350000"/>
                  </a:moveTo>
                  <a:lnTo>
                    <a:pt x="5715000" y="6350000"/>
                  </a:lnTo>
                  <a:cubicBezTo>
                    <a:pt x="6065520" y="6350000"/>
                    <a:pt x="6350000" y="6065520"/>
                    <a:pt x="6350000" y="5715000"/>
                  </a:cubicBezTo>
                  <a:lnTo>
                    <a:pt x="6350000" y="635000"/>
                  </a:lnTo>
                  <a:cubicBezTo>
                    <a:pt x="6350000" y="284480"/>
                    <a:pt x="6065520" y="0"/>
                    <a:pt x="5715000" y="0"/>
                  </a:cubicBezTo>
                  <a:lnTo>
                    <a:pt x="635000" y="0"/>
                  </a:lnTo>
                  <a:cubicBezTo>
                    <a:pt x="284480" y="0"/>
                    <a:pt x="0" y="284480"/>
                    <a:pt x="0" y="635000"/>
                  </a:cubicBezTo>
                  <a:lnTo>
                    <a:pt x="0" y="5715000"/>
                  </a:lnTo>
                  <a:cubicBezTo>
                    <a:pt x="0" y="6065520"/>
                    <a:pt x="284480" y="6350000"/>
                    <a:pt x="635000" y="6350000"/>
                  </a:cubicBezTo>
                  <a:close/>
                </a:path>
              </a:pathLst>
            </a:custGeom>
            <a:blipFill>
              <a:blip r:embed="rId7"/>
              <a:stretch>
                <a:fillRect l="-25187" r="-25187"/>
              </a:stretch>
            </a:blipFill>
          </p:spPr>
        </p:sp>
      </p:grpSp>
      <p:grpSp>
        <p:nvGrpSpPr>
          <p:cNvPr id="21" name="Group 21"/>
          <p:cNvGrpSpPr/>
          <p:nvPr/>
        </p:nvGrpSpPr>
        <p:grpSpPr>
          <a:xfrm rot="5400000">
            <a:off x="7198268" y="7219448"/>
            <a:ext cx="2309433" cy="2315411"/>
            <a:chOff x="0" y="0"/>
            <a:chExt cx="580583" cy="582086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580583" cy="582086"/>
            </a:xfrm>
            <a:custGeom>
              <a:avLst/>
              <a:gdLst/>
              <a:ahLst/>
              <a:cxnLst/>
              <a:rect l="l" t="t" r="r" b="b"/>
              <a:pathLst>
                <a:path w="580583" h="582086">
                  <a:moveTo>
                    <a:pt x="100569" y="0"/>
                  </a:moveTo>
                  <a:lnTo>
                    <a:pt x="480014" y="0"/>
                  </a:lnTo>
                  <a:cubicBezTo>
                    <a:pt x="535556" y="0"/>
                    <a:pt x="580583" y="45026"/>
                    <a:pt x="580583" y="100569"/>
                  </a:cubicBezTo>
                  <a:lnTo>
                    <a:pt x="580583" y="481517"/>
                  </a:lnTo>
                  <a:cubicBezTo>
                    <a:pt x="580583" y="537059"/>
                    <a:pt x="535556" y="582086"/>
                    <a:pt x="480014" y="582086"/>
                  </a:cubicBezTo>
                  <a:lnTo>
                    <a:pt x="100569" y="582086"/>
                  </a:lnTo>
                  <a:cubicBezTo>
                    <a:pt x="45026" y="582086"/>
                    <a:pt x="0" y="537059"/>
                    <a:pt x="0" y="481517"/>
                  </a:cubicBezTo>
                  <a:lnTo>
                    <a:pt x="0" y="100569"/>
                  </a:lnTo>
                  <a:cubicBezTo>
                    <a:pt x="0" y="45026"/>
                    <a:pt x="45026" y="0"/>
                    <a:pt x="100569" y="0"/>
                  </a:cubicBezTo>
                  <a:close/>
                </a:path>
              </a:pathLst>
            </a:custGeom>
            <a:solidFill>
              <a:srgbClr val="FFFCF4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580583" cy="6201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7291820" y="7317855"/>
            <a:ext cx="2122329" cy="2122329"/>
            <a:chOff x="0" y="0"/>
            <a:chExt cx="6350000" cy="63500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715000" y="6350000"/>
                  </a:moveTo>
                  <a:lnTo>
                    <a:pt x="635000" y="6350000"/>
                  </a:lnTo>
                  <a:cubicBezTo>
                    <a:pt x="284480" y="6350000"/>
                    <a:pt x="0" y="6065520"/>
                    <a:pt x="0" y="5715000"/>
                  </a:cubicBez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5715000"/>
                  </a:lnTo>
                  <a:cubicBezTo>
                    <a:pt x="6350000" y="6065520"/>
                    <a:pt x="6065520" y="6350000"/>
                    <a:pt x="5715000" y="6350000"/>
                  </a:cubicBezTo>
                  <a:close/>
                </a:path>
              </a:pathLst>
            </a:custGeom>
            <a:blipFill>
              <a:blip r:embed="rId8"/>
              <a:stretch>
                <a:fillRect l="-72295" t="-20609" r="-19374" b="-7090"/>
              </a:stretch>
            </a:blipFill>
          </p:spPr>
        </p:sp>
      </p:grpSp>
      <p:grpSp>
        <p:nvGrpSpPr>
          <p:cNvPr id="26" name="Group 26"/>
          <p:cNvGrpSpPr/>
          <p:nvPr/>
        </p:nvGrpSpPr>
        <p:grpSpPr>
          <a:xfrm>
            <a:off x="1028700" y="6062434"/>
            <a:ext cx="3469436" cy="3469436"/>
            <a:chOff x="0" y="0"/>
            <a:chExt cx="865067" cy="865067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65067" cy="865067"/>
            </a:xfrm>
            <a:custGeom>
              <a:avLst/>
              <a:gdLst/>
              <a:ahLst/>
              <a:cxnLst/>
              <a:rect l="l" t="t" r="r" b="b"/>
              <a:pathLst>
                <a:path w="865067" h="865067">
                  <a:moveTo>
                    <a:pt x="89259" y="0"/>
                  </a:moveTo>
                  <a:lnTo>
                    <a:pt x="775809" y="0"/>
                  </a:lnTo>
                  <a:cubicBezTo>
                    <a:pt x="799482" y="0"/>
                    <a:pt x="822185" y="9404"/>
                    <a:pt x="838924" y="26143"/>
                  </a:cubicBezTo>
                  <a:cubicBezTo>
                    <a:pt x="855663" y="42882"/>
                    <a:pt x="865067" y="65586"/>
                    <a:pt x="865067" y="89259"/>
                  </a:cubicBezTo>
                  <a:lnTo>
                    <a:pt x="865067" y="775809"/>
                  </a:lnTo>
                  <a:cubicBezTo>
                    <a:pt x="865067" y="799482"/>
                    <a:pt x="855663" y="822185"/>
                    <a:pt x="838924" y="838924"/>
                  </a:cubicBezTo>
                  <a:cubicBezTo>
                    <a:pt x="822185" y="855663"/>
                    <a:pt x="799482" y="865067"/>
                    <a:pt x="775809" y="865067"/>
                  </a:cubicBezTo>
                  <a:lnTo>
                    <a:pt x="89259" y="865067"/>
                  </a:lnTo>
                  <a:cubicBezTo>
                    <a:pt x="65586" y="865067"/>
                    <a:pt x="42882" y="855663"/>
                    <a:pt x="26143" y="838924"/>
                  </a:cubicBezTo>
                  <a:cubicBezTo>
                    <a:pt x="9404" y="822185"/>
                    <a:pt x="0" y="799482"/>
                    <a:pt x="0" y="775809"/>
                  </a:cubicBezTo>
                  <a:lnTo>
                    <a:pt x="0" y="89259"/>
                  </a:lnTo>
                  <a:cubicBezTo>
                    <a:pt x="0" y="65586"/>
                    <a:pt x="9404" y="42882"/>
                    <a:pt x="26143" y="26143"/>
                  </a:cubicBezTo>
                  <a:cubicBezTo>
                    <a:pt x="42882" y="9404"/>
                    <a:pt x="65586" y="0"/>
                    <a:pt x="89259" y="0"/>
                  </a:cubicBezTo>
                  <a:close/>
                </a:path>
              </a:pathLst>
            </a:custGeom>
            <a:solidFill>
              <a:srgbClr val="FFFCF4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865067" cy="9031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121142" y="6154875"/>
            <a:ext cx="3284553" cy="3284553"/>
            <a:chOff x="0" y="0"/>
            <a:chExt cx="6350000" cy="63500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715000" y="6350000"/>
                  </a:moveTo>
                  <a:lnTo>
                    <a:pt x="635000" y="6350000"/>
                  </a:lnTo>
                  <a:cubicBezTo>
                    <a:pt x="284480" y="6350000"/>
                    <a:pt x="0" y="6065520"/>
                    <a:pt x="0" y="5715000"/>
                  </a:cubicBez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5715000"/>
                  </a:lnTo>
                  <a:cubicBezTo>
                    <a:pt x="6350000" y="6065520"/>
                    <a:pt x="6065520" y="6350000"/>
                    <a:pt x="5715000" y="6350000"/>
                  </a:cubicBezTo>
                  <a:close/>
                </a:path>
              </a:pathLst>
            </a:custGeom>
            <a:blipFill>
              <a:blip r:embed="rId9"/>
              <a:stretch>
                <a:fillRect l="-19401" r="-30692"/>
              </a:stretch>
            </a:blipFill>
          </p:spPr>
        </p:sp>
      </p:grpSp>
      <p:grpSp>
        <p:nvGrpSpPr>
          <p:cNvPr id="31" name="Group 31"/>
          <p:cNvGrpSpPr/>
          <p:nvPr/>
        </p:nvGrpSpPr>
        <p:grpSpPr>
          <a:xfrm>
            <a:off x="1121142" y="847572"/>
            <a:ext cx="3284553" cy="4926830"/>
            <a:chOff x="0" y="0"/>
            <a:chExt cx="6350000" cy="95250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10"/>
              <a:stretch>
                <a:fillRect l="-62570" r="-62570"/>
              </a:stretch>
            </a:blipFill>
          </p:spPr>
        </p:sp>
      </p:grpSp>
      <p:grpSp>
        <p:nvGrpSpPr>
          <p:cNvPr id="33" name="Group 33"/>
          <p:cNvGrpSpPr/>
          <p:nvPr/>
        </p:nvGrpSpPr>
        <p:grpSpPr>
          <a:xfrm rot="5400000">
            <a:off x="5701420" y="3222667"/>
            <a:ext cx="2799742" cy="4818798"/>
            <a:chOff x="0" y="0"/>
            <a:chExt cx="705681" cy="1214589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705681" cy="1214589"/>
            </a:xfrm>
            <a:custGeom>
              <a:avLst/>
              <a:gdLst/>
              <a:ahLst/>
              <a:cxnLst/>
              <a:rect l="l" t="t" r="r" b="b"/>
              <a:pathLst>
                <a:path w="705681" h="1214589">
                  <a:moveTo>
                    <a:pt x="82957" y="0"/>
                  </a:moveTo>
                  <a:lnTo>
                    <a:pt x="622725" y="0"/>
                  </a:lnTo>
                  <a:cubicBezTo>
                    <a:pt x="668540" y="0"/>
                    <a:pt x="705681" y="37141"/>
                    <a:pt x="705681" y="82957"/>
                  </a:cubicBezTo>
                  <a:lnTo>
                    <a:pt x="705681" y="1131632"/>
                  </a:lnTo>
                  <a:cubicBezTo>
                    <a:pt x="705681" y="1177448"/>
                    <a:pt x="668540" y="1214589"/>
                    <a:pt x="622725" y="1214589"/>
                  </a:cubicBezTo>
                  <a:lnTo>
                    <a:pt x="82957" y="1214589"/>
                  </a:lnTo>
                  <a:cubicBezTo>
                    <a:pt x="37141" y="1214589"/>
                    <a:pt x="0" y="1177448"/>
                    <a:pt x="0" y="1131632"/>
                  </a:cubicBezTo>
                  <a:lnTo>
                    <a:pt x="0" y="82957"/>
                  </a:lnTo>
                  <a:cubicBezTo>
                    <a:pt x="0" y="37141"/>
                    <a:pt x="37141" y="0"/>
                    <a:pt x="82957" y="0"/>
                  </a:cubicBezTo>
                  <a:close/>
                </a:path>
              </a:pathLst>
            </a:custGeom>
            <a:solidFill>
              <a:srgbClr val="FFFCF4"/>
            </a:solidFill>
          </p:spPr>
        </p:sp>
        <p:sp>
          <p:nvSpPr>
            <p:cNvPr id="35" name="TextBox 35"/>
            <p:cNvSpPr txBox="1"/>
            <p:nvPr/>
          </p:nvSpPr>
          <p:spPr>
            <a:xfrm>
              <a:off x="0" y="-38100"/>
              <a:ext cx="705681" cy="12526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4785635" y="4329133"/>
            <a:ext cx="4629402" cy="2604006"/>
            <a:chOff x="0" y="0"/>
            <a:chExt cx="11289030" cy="63500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11287760" cy="6350000"/>
            </a:xfrm>
            <a:custGeom>
              <a:avLst/>
              <a:gdLst/>
              <a:ahLst/>
              <a:cxnLst/>
              <a:rect l="l" t="t" r="r" b="b"/>
              <a:pathLst>
                <a:path w="11287760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0" y="0"/>
                    <a:pt x="11287760" y="234950"/>
                    <a:pt x="11287760" y="525780"/>
                  </a:cubicBezTo>
                  <a:lnTo>
                    <a:pt x="11287760" y="5822950"/>
                  </a:lnTo>
                  <a:cubicBezTo>
                    <a:pt x="11287760" y="6113780"/>
                    <a:pt x="11052810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lose/>
                </a:path>
              </a:pathLst>
            </a:custGeom>
            <a:blipFill>
              <a:blip r:embed="rId11"/>
              <a:stretch>
                <a:fillRect t="-9228" r="-21554" b="-34760"/>
              </a:stretch>
            </a:blipFill>
          </p:spPr>
        </p:sp>
      </p:grpSp>
      <p:sp>
        <p:nvSpPr>
          <p:cNvPr id="38" name="Freeform 38"/>
          <p:cNvSpPr/>
          <p:nvPr/>
        </p:nvSpPr>
        <p:spPr>
          <a:xfrm rot="-8529527" flipV="1">
            <a:off x="10887915" y="8567715"/>
            <a:ext cx="1329864" cy="1657152"/>
          </a:xfrm>
          <a:custGeom>
            <a:avLst/>
            <a:gdLst/>
            <a:ahLst/>
            <a:cxnLst/>
            <a:rect l="l" t="t" r="r" b="b"/>
            <a:pathLst>
              <a:path w="1329864" h="1657152">
                <a:moveTo>
                  <a:pt x="0" y="1657152"/>
                </a:moveTo>
                <a:lnTo>
                  <a:pt x="1329864" y="1657152"/>
                </a:lnTo>
                <a:lnTo>
                  <a:pt x="1329864" y="0"/>
                </a:lnTo>
                <a:lnTo>
                  <a:pt x="0" y="0"/>
                </a:lnTo>
                <a:lnTo>
                  <a:pt x="0" y="1657152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 rot="-949531">
            <a:off x="17006646" y="8514003"/>
            <a:ext cx="1663716" cy="2473927"/>
          </a:xfrm>
          <a:custGeom>
            <a:avLst/>
            <a:gdLst/>
            <a:ahLst/>
            <a:cxnLst/>
            <a:rect l="l" t="t" r="r" b="b"/>
            <a:pathLst>
              <a:path w="1663716" h="2473927">
                <a:moveTo>
                  <a:pt x="0" y="0"/>
                </a:moveTo>
                <a:lnTo>
                  <a:pt x="1663716" y="0"/>
                </a:lnTo>
                <a:lnTo>
                  <a:pt x="1663716" y="2473927"/>
                </a:lnTo>
                <a:lnTo>
                  <a:pt x="0" y="247392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40"/>
          <p:cNvSpPr/>
          <p:nvPr/>
        </p:nvSpPr>
        <p:spPr>
          <a:xfrm rot="-2125416" flipH="1">
            <a:off x="16037447" y="8781142"/>
            <a:ext cx="1790552" cy="2662531"/>
          </a:xfrm>
          <a:custGeom>
            <a:avLst/>
            <a:gdLst/>
            <a:ahLst/>
            <a:cxnLst/>
            <a:rect l="l" t="t" r="r" b="b"/>
            <a:pathLst>
              <a:path w="1790552" h="2662531">
                <a:moveTo>
                  <a:pt x="1790553" y="0"/>
                </a:moveTo>
                <a:lnTo>
                  <a:pt x="0" y="0"/>
                </a:lnTo>
                <a:lnTo>
                  <a:pt x="0" y="2662531"/>
                </a:lnTo>
                <a:lnTo>
                  <a:pt x="1790553" y="2662531"/>
                </a:lnTo>
                <a:lnTo>
                  <a:pt x="1790553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 rot="-744973" flipH="1">
            <a:off x="3915821" y="5456669"/>
            <a:ext cx="1361643" cy="883366"/>
          </a:xfrm>
          <a:custGeom>
            <a:avLst/>
            <a:gdLst/>
            <a:ahLst/>
            <a:cxnLst/>
            <a:rect l="l" t="t" r="r" b="b"/>
            <a:pathLst>
              <a:path w="1361643" h="883366">
                <a:moveTo>
                  <a:pt x="1361643" y="0"/>
                </a:moveTo>
                <a:lnTo>
                  <a:pt x="0" y="0"/>
                </a:lnTo>
                <a:lnTo>
                  <a:pt x="0" y="883366"/>
                </a:lnTo>
                <a:lnTo>
                  <a:pt x="1361643" y="883366"/>
                </a:lnTo>
                <a:lnTo>
                  <a:pt x="1361643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42"/>
          <p:cNvSpPr/>
          <p:nvPr/>
        </p:nvSpPr>
        <p:spPr>
          <a:xfrm rot="-2167765">
            <a:off x="491614" y="1252929"/>
            <a:ext cx="1074172" cy="961384"/>
          </a:xfrm>
          <a:custGeom>
            <a:avLst/>
            <a:gdLst/>
            <a:ahLst/>
            <a:cxnLst/>
            <a:rect l="l" t="t" r="r" b="b"/>
            <a:pathLst>
              <a:path w="1074172" h="961384">
                <a:moveTo>
                  <a:pt x="0" y="0"/>
                </a:moveTo>
                <a:lnTo>
                  <a:pt x="1074172" y="0"/>
                </a:lnTo>
                <a:lnTo>
                  <a:pt x="1074172" y="961384"/>
                </a:lnTo>
                <a:lnTo>
                  <a:pt x="0" y="96138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43"/>
          <p:cNvSpPr/>
          <p:nvPr/>
        </p:nvSpPr>
        <p:spPr>
          <a:xfrm rot="1138816">
            <a:off x="9141495" y="3455694"/>
            <a:ext cx="1136343" cy="2858724"/>
          </a:xfrm>
          <a:custGeom>
            <a:avLst/>
            <a:gdLst/>
            <a:ahLst/>
            <a:cxnLst/>
            <a:rect l="l" t="t" r="r" b="b"/>
            <a:pathLst>
              <a:path w="1136343" h="2858724">
                <a:moveTo>
                  <a:pt x="0" y="0"/>
                </a:moveTo>
                <a:lnTo>
                  <a:pt x="1136343" y="0"/>
                </a:lnTo>
                <a:lnTo>
                  <a:pt x="1136343" y="2858724"/>
                </a:lnTo>
                <a:lnTo>
                  <a:pt x="0" y="2858724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534010" y="705044"/>
            <a:ext cx="10351905" cy="872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800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D717ACBF-CA18-CEB4-A8C5-041DE6EB2DE6}"/>
              </a:ext>
            </a:extLst>
          </p:cNvPr>
          <p:cNvSpPr/>
          <p:nvPr/>
        </p:nvSpPr>
        <p:spPr>
          <a:xfrm>
            <a:off x="-569344" y="834290"/>
            <a:ext cx="10162717" cy="2908489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 defTabSz="1371600"/>
            <a:r>
              <a:rPr lang="en-US" sz="6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AD47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Fira Sans Black" panose="020B0A03050000020004" pitchFamily="34" charset="0"/>
              </a:rPr>
              <a:t>TRÒ CHƠI POWERPOINT</a:t>
            </a:r>
          </a:p>
          <a:p>
            <a:pPr algn="ctr" defTabSz="1371600"/>
            <a:r>
              <a:rPr lang="en-US" sz="6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AD47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Fira Sans Black" panose="020B0A03050000020004" pitchFamily="34" charset="0"/>
              </a:rPr>
              <a:t>THỬ TÀI TRÍ NHỚ </a:t>
            </a:r>
          </a:p>
          <a:p>
            <a:pPr algn="ctr" defTabSz="1371600"/>
            <a:r>
              <a:rPr lang="en-US" sz="6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AD47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Fira Sans Black" panose="020B0A03050000020004" pitchFamily="34" charset="0"/>
              </a:rPr>
              <a:t>(LẬT HÌNH GIỐNG NHAU)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4119F57B-CD71-FDF0-EBB1-7BA234EEB6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5441" y="1107281"/>
            <a:ext cx="8629035" cy="8618421"/>
          </a:xfrm>
          <a:prstGeom prst="rect">
            <a:avLst/>
          </a:prstGeom>
        </p:spPr>
      </p:pic>
      <p:pic>
        <p:nvPicPr>
          <p:cNvPr id="34" name="Picture 33" descr="Icon&#10;&#10;Description automatically generated">
            <a:extLst>
              <a:ext uri="{FF2B5EF4-FFF2-40B4-BE49-F238E27FC236}">
                <a16:creationId xmlns:a16="http://schemas.microsoft.com/office/drawing/2014/main" xmlns="" id="{95E2657B-D010-E0CC-6505-F283E72E66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289" y="3742778"/>
            <a:ext cx="2358750" cy="6367674"/>
          </a:xfrm>
          <a:prstGeom prst="rect">
            <a:avLst/>
          </a:prstGeom>
        </p:spPr>
      </p:pic>
      <p:pic>
        <p:nvPicPr>
          <p:cNvPr id="49" name="Picture 48" descr="A picture containing text, clock&#10;&#10;Description automatically generated">
            <a:extLst>
              <a:ext uri="{FF2B5EF4-FFF2-40B4-BE49-F238E27FC236}">
                <a16:creationId xmlns:a16="http://schemas.microsoft.com/office/drawing/2014/main" xmlns="" id="{8D903A8F-78F6-E39E-5E80-3039BDBA95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7713" y="1"/>
            <a:ext cx="2300288" cy="2214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894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 descr="A picture containing doll, toy, clipart&#10;&#10;Description automatically generated">
            <a:extLst>
              <a:ext uri="{FF2B5EF4-FFF2-40B4-BE49-F238E27FC236}">
                <a16:creationId xmlns:a16="http://schemas.microsoft.com/office/drawing/2014/main" xmlns="" id="{C508B1CE-8E7C-ECCC-789E-0F86181CB4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57" y="10668429"/>
            <a:ext cx="2500313" cy="4514850"/>
          </a:xfrm>
          <a:prstGeom prst="rect">
            <a:avLst/>
          </a:prstGeom>
        </p:spPr>
      </p:pic>
      <p:pic>
        <p:nvPicPr>
          <p:cNvPr id="4" name="so1c1">
            <a:extLst>
              <a:ext uri="{FF2B5EF4-FFF2-40B4-BE49-F238E27FC236}">
                <a16:creationId xmlns:a16="http://schemas.microsoft.com/office/drawing/2014/main" xmlns="" id="{ADE400F9-A9BA-EE25-1FFA-AA3B2F5EEF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3744" y="2080317"/>
            <a:ext cx="1769478" cy="1763619"/>
          </a:xfrm>
          <a:prstGeom prst="rect">
            <a:avLst/>
          </a:prstGeom>
        </p:spPr>
      </p:pic>
      <p:pic>
        <p:nvPicPr>
          <p:cNvPr id="10" name="so2c2">
            <a:extLst>
              <a:ext uri="{FF2B5EF4-FFF2-40B4-BE49-F238E27FC236}">
                <a16:creationId xmlns:a16="http://schemas.microsoft.com/office/drawing/2014/main" xmlns="" id="{CD44E808-2687-CA40-DFAA-E876D24275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6526" y="2080317"/>
            <a:ext cx="1769478" cy="1769478"/>
          </a:xfrm>
          <a:prstGeom prst="rect">
            <a:avLst/>
          </a:prstGeom>
        </p:spPr>
      </p:pic>
      <p:pic>
        <p:nvPicPr>
          <p:cNvPr id="2" name="so3c3">
            <a:extLst>
              <a:ext uri="{FF2B5EF4-FFF2-40B4-BE49-F238E27FC236}">
                <a16:creationId xmlns:a16="http://schemas.microsoft.com/office/drawing/2014/main" xmlns="" id="{6FE2C709-8A9A-13B6-1153-F17B616254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05451" y="2110209"/>
            <a:ext cx="1763616" cy="1769478"/>
          </a:xfrm>
          <a:prstGeom prst="rect">
            <a:avLst/>
          </a:prstGeom>
        </p:spPr>
      </p:pic>
      <p:pic>
        <p:nvPicPr>
          <p:cNvPr id="24" name="so4c1">
            <a:extLst>
              <a:ext uri="{FF2B5EF4-FFF2-40B4-BE49-F238E27FC236}">
                <a16:creationId xmlns:a16="http://schemas.microsoft.com/office/drawing/2014/main" xmlns="" id="{31EEF650-220E-5FAE-33E3-FC8790198B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61339" y="2140101"/>
            <a:ext cx="1769478" cy="1763619"/>
          </a:xfrm>
          <a:prstGeom prst="rect">
            <a:avLst/>
          </a:prstGeom>
        </p:spPr>
      </p:pic>
      <p:pic>
        <p:nvPicPr>
          <p:cNvPr id="20" name="s05c3">
            <a:extLst>
              <a:ext uri="{FF2B5EF4-FFF2-40B4-BE49-F238E27FC236}">
                <a16:creationId xmlns:a16="http://schemas.microsoft.com/office/drawing/2014/main" xmlns="" id="{57D26DEB-8ACD-5509-328D-344EEEA76C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20263" y="2109008"/>
            <a:ext cx="1763616" cy="1769478"/>
          </a:xfrm>
          <a:prstGeom prst="rect">
            <a:avLst/>
          </a:prstGeom>
        </p:spPr>
      </p:pic>
      <p:pic>
        <p:nvPicPr>
          <p:cNvPr id="14" name="so6c6">
            <a:extLst>
              <a:ext uri="{FF2B5EF4-FFF2-40B4-BE49-F238E27FC236}">
                <a16:creationId xmlns:a16="http://schemas.microsoft.com/office/drawing/2014/main" xmlns="" id="{A0463F04-0ACC-8C61-8B8C-1F055A81B30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69158" y="4046124"/>
            <a:ext cx="1769478" cy="1763619"/>
          </a:xfrm>
          <a:prstGeom prst="rect">
            <a:avLst/>
          </a:prstGeom>
        </p:spPr>
      </p:pic>
      <p:pic>
        <p:nvPicPr>
          <p:cNvPr id="6" name="so7c5">
            <a:extLst>
              <a:ext uri="{FF2B5EF4-FFF2-40B4-BE49-F238E27FC236}">
                <a16:creationId xmlns:a16="http://schemas.microsoft.com/office/drawing/2014/main" xmlns="" id="{83DCB8D5-CAD6-267A-0528-68B98B65D17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52388" y="4090989"/>
            <a:ext cx="1763616" cy="1769478"/>
          </a:xfrm>
          <a:prstGeom prst="rect">
            <a:avLst/>
          </a:prstGeom>
        </p:spPr>
      </p:pic>
      <p:pic>
        <p:nvPicPr>
          <p:cNvPr id="17" name="so8c9">
            <a:extLst>
              <a:ext uri="{FF2B5EF4-FFF2-40B4-BE49-F238E27FC236}">
                <a16:creationId xmlns:a16="http://schemas.microsoft.com/office/drawing/2014/main" xmlns="" id="{4BC29376-5AC6-A2A9-B395-8113B0863C3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305451" y="4070156"/>
            <a:ext cx="1766760" cy="1766760"/>
          </a:xfrm>
          <a:prstGeom prst="rect">
            <a:avLst/>
          </a:prstGeom>
        </p:spPr>
      </p:pic>
      <p:pic>
        <p:nvPicPr>
          <p:cNvPr id="30" name="so9c6">
            <a:extLst>
              <a:ext uri="{FF2B5EF4-FFF2-40B4-BE49-F238E27FC236}">
                <a16:creationId xmlns:a16="http://schemas.microsoft.com/office/drawing/2014/main" xmlns="" id="{0B094DE7-85B3-68BB-AAF4-B2A4BFB205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361339" y="4034292"/>
            <a:ext cx="1769478" cy="1763619"/>
          </a:xfrm>
          <a:prstGeom prst="rect">
            <a:avLst/>
          </a:prstGeom>
        </p:spPr>
      </p:pic>
      <p:pic>
        <p:nvPicPr>
          <p:cNvPr id="32" name="so10c9">
            <a:extLst>
              <a:ext uri="{FF2B5EF4-FFF2-40B4-BE49-F238E27FC236}">
                <a16:creationId xmlns:a16="http://schemas.microsoft.com/office/drawing/2014/main" xmlns="" id="{DFE490CC-4DC2-AD33-ACCC-A84CB29B173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5522981" y="4008557"/>
            <a:ext cx="1766760" cy="1766760"/>
          </a:xfrm>
          <a:prstGeom prst="rect">
            <a:avLst/>
          </a:prstGeom>
        </p:spPr>
      </p:pic>
      <p:pic>
        <p:nvPicPr>
          <p:cNvPr id="16" name="so11c10">
            <a:extLst>
              <a:ext uri="{FF2B5EF4-FFF2-40B4-BE49-F238E27FC236}">
                <a16:creationId xmlns:a16="http://schemas.microsoft.com/office/drawing/2014/main" xmlns="" id="{E4B96CC2-80DD-D07B-4A67-6FDBEA0BDA5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63744" y="6046401"/>
            <a:ext cx="1769478" cy="1763619"/>
          </a:xfrm>
          <a:prstGeom prst="rect">
            <a:avLst/>
          </a:prstGeom>
        </p:spPr>
      </p:pic>
      <p:pic>
        <p:nvPicPr>
          <p:cNvPr id="3" name="so12c4">
            <a:extLst>
              <a:ext uri="{FF2B5EF4-FFF2-40B4-BE49-F238E27FC236}">
                <a16:creationId xmlns:a16="http://schemas.microsoft.com/office/drawing/2014/main" xmlns="" id="{E7434BFA-40E9-13A6-3B91-DAC2902F545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131667" y="6046401"/>
            <a:ext cx="1769478" cy="1763619"/>
          </a:xfrm>
          <a:prstGeom prst="rect">
            <a:avLst/>
          </a:prstGeom>
        </p:spPr>
      </p:pic>
      <p:pic>
        <p:nvPicPr>
          <p:cNvPr id="26" name="so13c8">
            <a:extLst>
              <a:ext uri="{FF2B5EF4-FFF2-40B4-BE49-F238E27FC236}">
                <a16:creationId xmlns:a16="http://schemas.microsoft.com/office/drawing/2014/main" xmlns="" id="{444CB30F-508E-4C33-6485-53F42D0FC56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299589" y="6076293"/>
            <a:ext cx="1769478" cy="1763619"/>
          </a:xfrm>
          <a:prstGeom prst="rect">
            <a:avLst/>
          </a:prstGeom>
        </p:spPr>
      </p:pic>
      <p:pic>
        <p:nvPicPr>
          <p:cNvPr id="22" name="so14c4">
            <a:extLst>
              <a:ext uri="{FF2B5EF4-FFF2-40B4-BE49-F238E27FC236}">
                <a16:creationId xmlns:a16="http://schemas.microsoft.com/office/drawing/2014/main" xmlns="" id="{0021799D-846D-C06E-94B6-DA09C16B7A6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409927" y="6059057"/>
            <a:ext cx="1769478" cy="1763619"/>
          </a:xfrm>
          <a:prstGeom prst="rect">
            <a:avLst/>
          </a:prstGeom>
        </p:spPr>
      </p:pic>
      <p:pic>
        <p:nvPicPr>
          <p:cNvPr id="28" name="so15c2">
            <a:extLst>
              <a:ext uri="{FF2B5EF4-FFF2-40B4-BE49-F238E27FC236}">
                <a16:creationId xmlns:a16="http://schemas.microsoft.com/office/drawing/2014/main" xmlns="" id="{EA6DEC8F-F23A-CAE8-CD5C-A3B00499F9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20263" y="6076293"/>
            <a:ext cx="1769478" cy="1769478"/>
          </a:xfrm>
          <a:prstGeom prst="rect">
            <a:avLst/>
          </a:prstGeom>
        </p:spPr>
      </p:pic>
      <p:pic>
        <p:nvPicPr>
          <p:cNvPr id="12" name="so16c7">
            <a:extLst>
              <a:ext uri="{FF2B5EF4-FFF2-40B4-BE49-F238E27FC236}">
                <a16:creationId xmlns:a16="http://schemas.microsoft.com/office/drawing/2014/main" xmlns="" id="{47B1B728-6904-B437-7A03-66B7EDC601B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016538" y="8012208"/>
            <a:ext cx="1763616" cy="1763619"/>
          </a:xfrm>
          <a:prstGeom prst="rect">
            <a:avLst/>
          </a:prstGeom>
        </p:spPr>
      </p:pic>
      <p:pic>
        <p:nvPicPr>
          <p:cNvPr id="8" name="so17c8">
            <a:extLst>
              <a:ext uri="{FF2B5EF4-FFF2-40B4-BE49-F238E27FC236}">
                <a16:creationId xmlns:a16="http://schemas.microsoft.com/office/drawing/2014/main" xmlns="" id="{B25AF248-C4B2-F579-A8B0-CE1952D630D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131667" y="8051213"/>
            <a:ext cx="1769478" cy="1763619"/>
          </a:xfrm>
          <a:prstGeom prst="rect">
            <a:avLst/>
          </a:prstGeom>
        </p:spPr>
      </p:pic>
      <p:pic>
        <p:nvPicPr>
          <p:cNvPr id="29" name="so18c7">
            <a:extLst>
              <a:ext uri="{FF2B5EF4-FFF2-40B4-BE49-F238E27FC236}">
                <a16:creationId xmlns:a16="http://schemas.microsoft.com/office/drawing/2014/main" xmlns="" id="{C0B2D05B-BD1D-4EC7-58D3-85387048973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299589" y="8081105"/>
            <a:ext cx="1763616" cy="1763619"/>
          </a:xfrm>
          <a:prstGeom prst="rect">
            <a:avLst/>
          </a:prstGeom>
        </p:spPr>
      </p:pic>
      <p:pic>
        <p:nvPicPr>
          <p:cNvPr id="31" name="so19c10">
            <a:extLst>
              <a:ext uri="{FF2B5EF4-FFF2-40B4-BE49-F238E27FC236}">
                <a16:creationId xmlns:a16="http://schemas.microsoft.com/office/drawing/2014/main" xmlns="" id="{B9CB932B-65BC-4E82-1A02-93196B4B935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409927" y="8081105"/>
            <a:ext cx="1769478" cy="1763619"/>
          </a:xfrm>
          <a:prstGeom prst="rect">
            <a:avLst/>
          </a:prstGeom>
        </p:spPr>
      </p:pic>
      <p:pic>
        <p:nvPicPr>
          <p:cNvPr id="25" name="so20c5">
            <a:extLst>
              <a:ext uri="{FF2B5EF4-FFF2-40B4-BE49-F238E27FC236}">
                <a16:creationId xmlns:a16="http://schemas.microsoft.com/office/drawing/2014/main" xmlns="" id="{933A92B3-C8BB-4636-7716-2AA3688117B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526125" y="8081105"/>
            <a:ext cx="1763616" cy="1769478"/>
          </a:xfrm>
          <a:prstGeom prst="rect">
            <a:avLst/>
          </a:prstGeom>
        </p:spPr>
      </p:pic>
      <p:sp>
        <p:nvSpPr>
          <p:cNvPr id="5" name="o1">
            <a:extLst>
              <a:ext uri="{FF2B5EF4-FFF2-40B4-BE49-F238E27FC236}">
                <a16:creationId xmlns:a16="http://schemas.microsoft.com/office/drawing/2014/main" xmlns="" id="{33532412-902E-B267-7DED-6A0C0F1D4A00}"/>
              </a:ext>
            </a:extLst>
          </p:cNvPr>
          <p:cNvSpPr/>
          <p:nvPr/>
        </p:nvSpPr>
        <p:spPr>
          <a:xfrm>
            <a:off x="6985814" y="2103362"/>
            <a:ext cx="1769478" cy="1769478"/>
          </a:xfrm>
          <a:prstGeom prst="roundRect">
            <a:avLst>
              <a:gd name="adj" fmla="val 10403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7200" b="1" dirty="0">
                <a:solidFill>
                  <a:srgbClr val="002060"/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13" name="02">
            <a:extLst>
              <a:ext uri="{FF2B5EF4-FFF2-40B4-BE49-F238E27FC236}">
                <a16:creationId xmlns:a16="http://schemas.microsoft.com/office/drawing/2014/main" xmlns="" id="{56E3C257-A01D-1F64-05C1-57D5E9FC2108}"/>
              </a:ext>
            </a:extLst>
          </p:cNvPr>
          <p:cNvSpPr/>
          <p:nvPr/>
        </p:nvSpPr>
        <p:spPr>
          <a:xfrm>
            <a:off x="9169974" y="2082147"/>
            <a:ext cx="1769478" cy="1769478"/>
          </a:xfrm>
          <a:prstGeom prst="roundRect">
            <a:avLst>
              <a:gd name="adj" fmla="val 10403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7200" b="1" dirty="0">
                <a:solidFill>
                  <a:srgbClr val="002060"/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35" name="o3">
            <a:extLst>
              <a:ext uri="{FF2B5EF4-FFF2-40B4-BE49-F238E27FC236}">
                <a16:creationId xmlns:a16="http://schemas.microsoft.com/office/drawing/2014/main" xmlns="" id="{C846C111-CA47-F134-A582-2F188E788D06}"/>
              </a:ext>
            </a:extLst>
          </p:cNvPr>
          <p:cNvSpPr/>
          <p:nvPr/>
        </p:nvSpPr>
        <p:spPr>
          <a:xfrm>
            <a:off x="11294891" y="2103362"/>
            <a:ext cx="1769478" cy="1769478"/>
          </a:xfrm>
          <a:prstGeom prst="roundRect">
            <a:avLst>
              <a:gd name="adj" fmla="val 10403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7200" b="1" dirty="0">
                <a:solidFill>
                  <a:srgbClr val="002060"/>
                </a:solidFill>
                <a:latin typeface="Calibri" panose="020F0502020204030204"/>
              </a:rPr>
              <a:t>3</a:t>
            </a:r>
          </a:p>
        </p:txBody>
      </p:sp>
      <p:sp>
        <p:nvSpPr>
          <p:cNvPr id="39" name="o4">
            <a:extLst>
              <a:ext uri="{FF2B5EF4-FFF2-40B4-BE49-F238E27FC236}">
                <a16:creationId xmlns:a16="http://schemas.microsoft.com/office/drawing/2014/main" xmlns="" id="{2EA6E43C-4AD4-B715-E3F0-3C48BBFC7E78}"/>
              </a:ext>
            </a:extLst>
          </p:cNvPr>
          <p:cNvSpPr/>
          <p:nvPr/>
        </p:nvSpPr>
        <p:spPr>
          <a:xfrm>
            <a:off x="13382643" y="2140257"/>
            <a:ext cx="1769478" cy="1769478"/>
          </a:xfrm>
          <a:prstGeom prst="roundRect">
            <a:avLst>
              <a:gd name="adj" fmla="val 10403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7200" b="1" dirty="0">
                <a:solidFill>
                  <a:srgbClr val="002060"/>
                </a:solidFill>
                <a:latin typeface="Calibri" panose="020F0502020204030204"/>
              </a:rPr>
              <a:t>4</a:t>
            </a:r>
          </a:p>
        </p:txBody>
      </p:sp>
      <p:sp>
        <p:nvSpPr>
          <p:cNvPr id="43" name="o5">
            <a:extLst>
              <a:ext uri="{FF2B5EF4-FFF2-40B4-BE49-F238E27FC236}">
                <a16:creationId xmlns:a16="http://schemas.microsoft.com/office/drawing/2014/main" xmlns="" id="{E96F50BA-267E-B50C-34B2-8F28A365694A}"/>
              </a:ext>
            </a:extLst>
          </p:cNvPr>
          <p:cNvSpPr/>
          <p:nvPr/>
        </p:nvSpPr>
        <p:spPr>
          <a:xfrm>
            <a:off x="15510869" y="2103362"/>
            <a:ext cx="1769478" cy="1769478"/>
          </a:xfrm>
          <a:prstGeom prst="roundRect">
            <a:avLst>
              <a:gd name="adj" fmla="val 10403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7200" b="1" dirty="0">
                <a:solidFill>
                  <a:srgbClr val="002060"/>
                </a:solidFill>
                <a:latin typeface="Calibri" panose="020F0502020204030204"/>
              </a:rPr>
              <a:t>5</a:t>
            </a:r>
          </a:p>
        </p:txBody>
      </p:sp>
      <p:sp>
        <p:nvSpPr>
          <p:cNvPr id="7" name="o6">
            <a:extLst>
              <a:ext uri="{FF2B5EF4-FFF2-40B4-BE49-F238E27FC236}">
                <a16:creationId xmlns:a16="http://schemas.microsoft.com/office/drawing/2014/main" xmlns="" id="{1D3D4805-59DF-FB62-CBD4-D2F837D08F13}"/>
              </a:ext>
            </a:extLst>
          </p:cNvPr>
          <p:cNvSpPr/>
          <p:nvPr/>
        </p:nvSpPr>
        <p:spPr>
          <a:xfrm>
            <a:off x="6969699" y="4028646"/>
            <a:ext cx="1769478" cy="1769478"/>
          </a:xfrm>
          <a:prstGeom prst="roundRect">
            <a:avLst>
              <a:gd name="adj" fmla="val 10403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7200" b="1" dirty="0">
                <a:solidFill>
                  <a:srgbClr val="002060"/>
                </a:solidFill>
                <a:latin typeface="Calibri" panose="020F0502020204030204"/>
              </a:rPr>
              <a:t>6</a:t>
            </a:r>
          </a:p>
        </p:txBody>
      </p:sp>
      <p:sp>
        <p:nvSpPr>
          <p:cNvPr id="15" name="o7">
            <a:extLst>
              <a:ext uri="{FF2B5EF4-FFF2-40B4-BE49-F238E27FC236}">
                <a16:creationId xmlns:a16="http://schemas.microsoft.com/office/drawing/2014/main" xmlns="" id="{B97F0A4E-EE9E-F09B-2683-DE40CC5F8774}"/>
              </a:ext>
            </a:extLst>
          </p:cNvPr>
          <p:cNvSpPr/>
          <p:nvPr/>
        </p:nvSpPr>
        <p:spPr>
          <a:xfrm>
            <a:off x="9163625" y="4072019"/>
            <a:ext cx="1769478" cy="1769478"/>
          </a:xfrm>
          <a:prstGeom prst="roundRect">
            <a:avLst>
              <a:gd name="adj" fmla="val 10403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7200" b="1" dirty="0">
                <a:solidFill>
                  <a:srgbClr val="002060"/>
                </a:solidFill>
                <a:latin typeface="Calibri" panose="020F0502020204030204"/>
              </a:rPr>
              <a:t>7</a:t>
            </a:r>
          </a:p>
        </p:txBody>
      </p:sp>
      <p:sp>
        <p:nvSpPr>
          <p:cNvPr id="36" name="o8">
            <a:extLst>
              <a:ext uri="{FF2B5EF4-FFF2-40B4-BE49-F238E27FC236}">
                <a16:creationId xmlns:a16="http://schemas.microsoft.com/office/drawing/2014/main" xmlns="" id="{FA6B76E0-0BBE-3854-D36B-A1904E2CEE4E}"/>
              </a:ext>
            </a:extLst>
          </p:cNvPr>
          <p:cNvSpPr/>
          <p:nvPr/>
        </p:nvSpPr>
        <p:spPr>
          <a:xfrm>
            <a:off x="11294891" y="4089333"/>
            <a:ext cx="1769478" cy="1769478"/>
          </a:xfrm>
          <a:prstGeom prst="roundRect">
            <a:avLst>
              <a:gd name="adj" fmla="val 10403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7200" b="1" dirty="0">
                <a:solidFill>
                  <a:srgbClr val="002060"/>
                </a:solidFill>
                <a:latin typeface="Calibri" panose="020F0502020204030204"/>
              </a:rPr>
              <a:t>8</a:t>
            </a:r>
          </a:p>
        </p:txBody>
      </p:sp>
      <p:sp>
        <p:nvSpPr>
          <p:cNvPr id="40" name="o9">
            <a:extLst>
              <a:ext uri="{FF2B5EF4-FFF2-40B4-BE49-F238E27FC236}">
                <a16:creationId xmlns:a16="http://schemas.microsoft.com/office/drawing/2014/main" xmlns="" id="{60B9A642-77A0-5442-5F03-D77D6B7B2227}"/>
              </a:ext>
            </a:extLst>
          </p:cNvPr>
          <p:cNvSpPr/>
          <p:nvPr/>
        </p:nvSpPr>
        <p:spPr>
          <a:xfrm>
            <a:off x="13402880" y="4018847"/>
            <a:ext cx="1769478" cy="1769478"/>
          </a:xfrm>
          <a:prstGeom prst="roundRect">
            <a:avLst>
              <a:gd name="adj" fmla="val 10403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7200" b="1" dirty="0">
                <a:solidFill>
                  <a:srgbClr val="002060"/>
                </a:solidFill>
                <a:latin typeface="Calibri" panose="020F0502020204030204"/>
              </a:rPr>
              <a:t>9</a:t>
            </a:r>
          </a:p>
        </p:txBody>
      </p:sp>
      <p:sp>
        <p:nvSpPr>
          <p:cNvPr id="44" name="o10">
            <a:extLst>
              <a:ext uri="{FF2B5EF4-FFF2-40B4-BE49-F238E27FC236}">
                <a16:creationId xmlns:a16="http://schemas.microsoft.com/office/drawing/2014/main" xmlns="" id="{1F4F4822-78C9-7E1B-B28F-6F6D49C86534}"/>
              </a:ext>
            </a:extLst>
          </p:cNvPr>
          <p:cNvSpPr/>
          <p:nvPr/>
        </p:nvSpPr>
        <p:spPr>
          <a:xfrm>
            <a:off x="15510869" y="3995906"/>
            <a:ext cx="1769478" cy="1769478"/>
          </a:xfrm>
          <a:prstGeom prst="roundRect">
            <a:avLst>
              <a:gd name="adj" fmla="val 10403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7200" b="1" dirty="0">
                <a:solidFill>
                  <a:srgbClr val="002060"/>
                </a:solidFill>
                <a:latin typeface="Calibri" panose="020F0502020204030204"/>
              </a:rPr>
              <a:t>10</a:t>
            </a:r>
          </a:p>
        </p:txBody>
      </p:sp>
      <p:sp>
        <p:nvSpPr>
          <p:cNvPr id="9" name="o11">
            <a:extLst>
              <a:ext uri="{FF2B5EF4-FFF2-40B4-BE49-F238E27FC236}">
                <a16:creationId xmlns:a16="http://schemas.microsoft.com/office/drawing/2014/main" xmlns="" id="{C21323E0-9FDF-289A-4309-1E9AD1313D9B}"/>
              </a:ext>
            </a:extLst>
          </p:cNvPr>
          <p:cNvSpPr/>
          <p:nvPr/>
        </p:nvSpPr>
        <p:spPr>
          <a:xfrm>
            <a:off x="6969699" y="6034896"/>
            <a:ext cx="1769478" cy="1769478"/>
          </a:xfrm>
          <a:prstGeom prst="roundRect">
            <a:avLst>
              <a:gd name="adj" fmla="val 10403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7200" b="1" dirty="0">
                <a:solidFill>
                  <a:srgbClr val="002060"/>
                </a:solidFill>
                <a:latin typeface="Calibri" panose="020F0502020204030204"/>
              </a:rPr>
              <a:t>11</a:t>
            </a:r>
          </a:p>
        </p:txBody>
      </p:sp>
      <p:sp>
        <p:nvSpPr>
          <p:cNvPr id="18" name="o12">
            <a:extLst>
              <a:ext uri="{FF2B5EF4-FFF2-40B4-BE49-F238E27FC236}">
                <a16:creationId xmlns:a16="http://schemas.microsoft.com/office/drawing/2014/main" xmlns="" id="{75784576-5C8C-605D-76B4-32C846684778}"/>
              </a:ext>
            </a:extLst>
          </p:cNvPr>
          <p:cNvSpPr/>
          <p:nvPr/>
        </p:nvSpPr>
        <p:spPr>
          <a:xfrm>
            <a:off x="9116693" y="6034896"/>
            <a:ext cx="1769478" cy="1769478"/>
          </a:xfrm>
          <a:prstGeom prst="roundRect">
            <a:avLst>
              <a:gd name="adj" fmla="val 10403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7200" b="1" dirty="0">
                <a:solidFill>
                  <a:srgbClr val="002060"/>
                </a:solidFill>
                <a:latin typeface="Calibri" panose="020F0502020204030204"/>
              </a:rPr>
              <a:t>12</a:t>
            </a:r>
          </a:p>
        </p:txBody>
      </p:sp>
      <p:sp>
        <p:nvSpPr>
          <p:cNvPr id="37" name="o13">
            <a:extLst>
              <a:ext uri="{FF2B5EF4-FFF2-40B4-BE49-F238E27FC236}">
                <a16:creationId xmlns:a16="http://schemas.microsoft.com/office/drawing/2014/main" xmlns="" id="{FCBF61E8-FDD6-BB08-9366-60EAC0486108}"/>
              </a:ext>
            </a:extLst>
          </p:cNvPr>
          <p:cNvSpPr/>
          <p:nvPr/>
        </p:nvSpPr>
        <p:spPr>
          <a:xfrm>
            <a:off x="11294891" y="6069446"/>
            <a:ext cx="1769478" cy="1769478"/>
          </a:xfrm>
          <a:prstGeom prst="roundRect">
            <a:avLst>
              <a:gd name="adj" fmla="val 10403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7200" b="1" dirty="0">
                <a:solidFill>
                  <a:srgbClr val="002060"/>
                </a:solidFill>
                <a:latin typeface="Calibri" panose="020F0502020204030204"/>
              </a:rPr>
              <a:t>13</a:t>
            </a:r>
          </a:p>
        </p:txBody>
      </p:sp>
      <p:sp>
        <p:nvSpPr>
          <p:cNvPr id="41" name="o14">
            <a:extLst>
              <a:ext uri="{FF2B5EF4-FFF2-40B4-BE49-F238E27FC236}">
                <a16:creationId xmlns:a16="http://schemas.microsoft.com/office/drawing/2014/main" xmlns="" id="{5B1EA8D2-49C1-E284-0135-ADD6A684DC28}"/>
              </a:ext>
            </a:extLst>
          </p:cNvPr>
          <p:cNvSpPr/>
          <p:nvPr/>
        </p:nvSpPr>
        <p:spPr>
          <a:xfrm>
            <a:off x="13436810" y="6050481"/>
            <a:ext cx="1769478" cy="1769478"/>
          </a:xfrm>
          <a:prstGeom prst="roundRect">
            <a:avLst>
              <a:gd name="adj" fmla="val 10403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7200" b="1" dirty="0">
                <a:solidFill>
                  <a:srgbClr val="002060"/>
                </a:solidFill>
                <a:latin typeface="Calibri" panose="020F0502020204030204"/>
              </a:rPr>
              <a:t>14</a:t>
            </a:r>
          </a:p>
        </p:txBody>
      </p:sp>
      <p:sp>
        <p:nvSpPr>
          <p:cNvPr id="45" name="o15">
            <a:extLst>
              <a:ext uri="{FF2B5EF4-FFF2-40B4-BE49-F238E27FC236}">
                <a16:creationId xmlns:a16="http://schemas.microsoft.com/office/drawing/2014/main" xmlns="" id="{A4263B67-1BB5-6143-AF9F-C2113D9B3671}"/>
              </a:ext>
            </a:extLst>
          </p:cNvPr>
          <p:cNvSpPr/>
          <p:nvPr/>
        </p:nvSpPr>
        <p:spPr>
          <a:xfrm>
            <a:off x="15510869" y="6069446"/>
            <a:ext cx="1769478" cy="1769478"/>
          </a:xfrm>
          <a:prstGeom prst="roundRect">
            <a:avLst>
              <a:gd name="adj" fmla="val 10403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7200" b="1" dirty="0">
                <a:solidFill>
                  <a:srgbClr val="002060"/>
                </a:solidFill>
                <a:latin typeface="Calibri" panose="020F0502020204030204"/>
              </a:rPr>
              <a:t>15</a:t>
            </a:r>
          </a:p>
        </p:txBody>
      </p:sp>
      <p:sp>
        <p:nvSpPr>
          <p:cNvPr id="11" name="o16">
            <a:extLst>
              <a:ext uri="{FF2B5EF4-FFF2-40B4-BE49-F238E27FC236}">
                <a16:creationId xmlns:a16="http://schemas.microsoft.com/office/drawing/2014/main" xmlns="" id="{13A988A8-0CF7-84A7-E57F-302F91F0755A}"/>
              </a:ext>
            </a:extLst>
          </p:cNvPr>
          <p:cNvSpPr/>
          <p:nvPr/>
        </p:nvSpPr>
        <p:spPr>
          <a:xfrm>
            <a:off x="7016631" y="8003633"/>
            <a:ext cx="1769478" cy="1769478"/>
          </a:xfrm>
          <a:prstGeom prst="roundRect">
            <a:avLst>
              <a:gd name="adj" fmla="val 10403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7200" b="1" dirty="0">
                <a:solidFill>
                  <a:srgbClr val="002060"/>
                </a:solidFill>
                <a:latin typeface="Calibri" panose="020F0502020204030204"/>
              </a:rPr>
              <a:t>16</a:t>
            </a:r>
          </a:p>
        </p:txBody>
      </p:sp>
      <p:sp>
        <p:nvSpPr>
          <p:cNvPr id="19" name="o17">
            <a:extLst>
              <a:ext uri="{FF2B5EF4-FFF2-40B4-BE49-F238E27FC236}">
                <a16:creationId xmlns:a16="http://schemas.microsoft.com/office/drawing/2014/main" xmlns="" id="{ECDACB39-1B7B-55CB-1D40-A961E5A74EBB}"/>
              </a:ext>
            </a:extLst>
          </p:cNvPr>
          <p:cNvSpPr/>
          <p:nvPr/>
        </p:nvSpPr>
        <p:spPr>
          <a:xfrm>
            <a:off x="9116693" y="8013203"/>
            <a:ext cx="1769478" cy="1769478"/>
          </a:xfrm>
          <a:prstGeom prst="roundRect">
            <a:avLst>
              <a:gd name="adj" fmla="val 10403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7200" b="1" dirty="0">
                <a:solidFill>
                  <a:srgbClr val="002060"/>
                </a:solidFill>
                <a:latin typeface="Calibri" panose="020F0502020204030204"/>
              </a:rPr>
              <a:t>17</a:t>
            </a:r>
          </a:p>
        </p:txBody>
      </p:sp>
      <p:sp>
        <p:nvSpPr>
          <p:cNvPr id="38" name="o18">
            <a:extLst>
              <a:ext uri="{FF2B5EF4-FFF2-40B4-BE49-F238E27FC236}">
                <a16:creationId xmlns:a16="http://schemas.microsoft.com/office/drawing/2014/main" xmlns="" id="{89A10E73-9729-EFDF-AE5A-C55BA4EC40CC}"/>
              </a:ext>
            </a:extLst>
          </p:cNvPr>
          <p:cNvSpPr/>
          <p:nvPr/>
        </p:nvSpPr>
        <p:spPr>
          <a:xfrm>
            <a:off x="11284616" y="8069600"/>
            <a:ext cx="1769478" cy="1769478"/>
          </a:xfrm>
          <a:prstGeom prst="roundRect">
            <a:avLst>
              <a:gd name="adj" fmla="val 10403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7200" b="1" dirty="0">
                <a:solidFill>
                  <a:srgbClr val="002060"/>
                </a:solidFill>
                <a:latin typeface="Calibri" panose="020F0502020204030204"/>
              </a:rPr>
              <a:t>18</a:t>
            </a:r>
          </a:p>
        </p:txBody>
      </p:sp>
      <p:sp>
        <p:nvSpPr>
          <p:cNvPr id="42" name="o19">
            <a:extLst>
              <a:ext uri="{FF2B5EF4-FFF2-40B4-BE49-F238E27FC236}">
                <a16:creationId xmlns:a16="http://schemas.microsoft.com/office/drawing/2014/main" xmlns="" id="{3DEBA178-2D63-731C-2294-91B23BC30929}"/>
              </a:ext>
            </a:extLst>
          </p:cNvPr>
          <p:cNvSpPr/>
          <p:nvPr/>
        </p:nvSpPr>
        <p:spPr>
          <a:xfrm>
            <a:off x="13436810" y="8081105"/>
            <a:ext cx="1769478" cy="1769478"/>
          </a:xfrm>
          <a:prstGeom prst="roundRect">
            <a:avLst>
              <a:gd name="adj" fmla="val 10403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7200" b="1" dirty="0">
                <a:solidFill>
                  <a:srgbClr val="002060"/>
                </a:solidFill>
                <a:latin typeface="Calibri" panose="020F0502020204030204"/>
              </a:rPr>
              <a:t>19</a:t>
            </a:r>
          </a:p>
        </p:txBody>
      </p:sp>
      <p:sp>
        <p:nvSpPr>
          <p:cNvPr id="46" name="o20">
            <a:extLst>
              <a:ext uri="{FF2B5EF4-FFF2-40B4-BE49-F238E27FC236}">
                <a16:creationId xmlns:a16="http://schemas.microsoft.com/office/drawing/2014/main" xmlns="" id="{83E0362D-C9AB-5DB7-FC6F-BE843369615D}"/>
              </a:ext>
            </a:extLst>
          </p:cNvPr>
          <p:cNvSpPr/>
          <p:nvPr/>
        </p:nvSpPr>
        <p:spPr>
          <a:xfrm>
            <a:off x="15521622" y="8081105"/>
            <a:ext cx="1769478" cy="1769478"/>
          </a:xfrm>
          <a:prstGeom prst="roundRect">
            <a:avLst>
              <a:gd name="adj" fmla="val 10403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7200" b="1" dirty="0">
                <a:solidFill>
                  <a:srgbClr val="002060"/>
                </a:solidFill>
                <a:latin typeface="Calibri" panose="020F0502020204030204"/>
              </a:rPr>
              <a:t>20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D717ACBF-CA18-CEB4-A8C5-041DE6EB2DE6}"/>
              </a:ext>
            </a:extLst>
          </p:cNvPr>
          <p:cNvSpPr/>
          <p:nvPr/>
        </p:nvSpPr>
        <p:spPr>
          <a:xfrm>
            <a:off x="876366" y="87395"/>
            <a:ext cx="17220740" cy="1985159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 defTabSz="1371600"/>
            <a:r>
              <a:rPr lang="en-US" sz="6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AD47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Fira Sans Black" panose="020B0A03050000020004" pitchFamily="34" charset="0"/>
              </a:rPr>
              <a:t>TRÒ CHƠI POWERPOINT</a:t>
            </a:r>
          </a:p>
          <a:p>
            <a:pPr algn="ctr" defTabSz="1371600"/>
            <a:r>
              <a:rPr lang="en-US" sz="6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AD47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Fira Sans Black" panose="020B0A03050000020004" pitchFamily="34" charset="0"/>
              </a:rPr>
              <a:t>THỬ TÀI TRÍ NHỚ (LẬT HÌNH GIỐNG NHAU)</a:t>
            </a:r>
          </a:p>
        </p:txBody>
      </p:sp>
      <p:pic>
        <p:nvPicPr>
          <p:cNvPr id="47" name="Picture 46" descr="Icon&#10;&#10;Description automatically generated">
            <a:extLst>
              <a:ext uri="{FF2B5EF4-FFF2-40B4-BE49-F238E27FC236}">
                <a16:creationId xmlns:a16="http://schemas.microsoft.com/office/drawing/2014/main" xmlns="" id="{2CE6F0C1-6CAE-7283-C700-563F7067B58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127" y="2495984"/>
            <a:ext cx="2630331" cy="7100835"/>
          </a:xfrm>
          <a:prstGeom prst="rect">
            <a:avLst/>
          </a:prstGeom>
        </p:spPr>
      </p:pic>
      <p:pic>
        <p:nvPicPr>
          <p:cNvPr id="48" name="Picture 47" descr="A picture containing text, clock&#10;&#10;Description automatically generated">
            <a:extLst>
              <a:ext uri="{FF2B5EF4-FFF2-40B4-BE49-F238E27FC236}">
                <a16:creationId xmlns:a16="http://schemas.microsoft.com/office/drawing/2014/main" xmlns="" id="{A82D028A-570D-6267-7028-729A94DB102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7713" y="1"/>
            <a:ext cx="2300288" cy="2214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37365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38778E-16 L 3.54167E-6 0.00046 C -0.00248 -0.02014 -0.00326 -0.04144 -0.00756 -0.06019 C -0.0168 -0.10162 -0.0086 -0.06296 -0.01758 -0.11296 C -0.01966 -0.12384 -0.02214 -0.13426 -0.02396 -0.1456 C -0.02644 -0.16042 -0.02761 -0.18079 -0.02878 -0.1956 C -0.02839 -0.23333 -0.0293 -0.27083 -0.02761 -0.30833 C -0.02735 -0.31435 -0.02019 -0.35995 -0.01641 -0.36597 C -0.01433 -0.36921 -0.01211 -0.37245 -0.01003 -0.37616 C -0.00599 -0.38287 -0.00521 -0.38796 3.54167E-6 -0.39375 C 0.00156 -0.39537 0.00325 -0.39583 0.00494 -0.39606 C 0.06093 -0.40856 0.01692 -0.3963 0.0427 -0.40347 C 0.0444 -0.40625 0.04596 -0.4088 0.04765 -0.41111 C 0.04974 -0.41389 0.05208 -0.41551 0.0539 -0.41852 C 0.05586 -0.42153 0.05729 -0.42546 0.05898 -0.4287 C 0.06093 -0.43241 0.06328 -0.43542 0.06523 -0.43866 C 0.07057 -0.44792 0.06784 -0.44468 0.07278 -0.45625 C 0.07395 -0.45903 0.07552 -0.46088 0.07656 -0.46389 C 0.07799 -0.46759 0.0789 -0.47245 0.08034 -0.47639 C 0.08229 -0.48218 0.08489 -0.48773 0.08659 -0.49398 C 0.08932 -0.5037 0.09075 -0.51505 0.09414 -0.52384 C 0.09713 -0.53241 0.09922 -0.53681 0.10156 -0.54676 C 0.10312 -0.55208 0.10364 -0.5588 0.10547 -0.56412 C 0.10664 -0.56806 0.10885 -0.5706 0.11041 -0.57407 C 0.11432 -0.5831 0.11367 -0.58611 0.11914 -0.59167 C 0.13294 -0.60532 0.17083 -0.60139 0.17187 -0.60185 C 0.17942 -0.60579 0.18854 -0.60463 0.19453 -0.61412 C 0.19661 -0.61759 0.19856 -0.6213 0.20091 -0.62431 C 0.20364 -0.62801 0.20677 -0.63056 0.20963 -0.63449 C 0.21145 -0.63657 0.21289 -0.63935 0.21458 -0.6419 C 0.21575 -0.64352 0.21731 -0.64444 0.21849 -0.64676 C 0.23138 -0.675 0.22656 -0.66574 0.23333 -0.68681 C 0.24375 -0.71852 0.23815 -0.69861 0.24479 -0.72454 C 0.24765 -0.75324 0.24713 -0.74468 0.24843 -0.77199 C 0.24895 -0.78148 0.24895 -0.79074 0.24974 -0.79977 C 0.25143 -0.81667 0.25156 -0.83519 0.25599 -0.85 C 0.25898 -0.85926 0.26237 -0.87106 0.26601 -0.87986 C 0.26731 -0.88264 0.26836 -0.88565 0.26992 -0.8875 C 0.28476 -0.9081 0.28125 -0.90093 0.3 -0.9125 L 0.32382 -0.92755 C 0.32669 -0.9294 0.32968 -0.93125 0.33268 -0.93241 L 0.34518 -0.93773 C 0.35065 -0.93981 0.35599 -0.94352 0.36145 -0.94514 C 0.3664 -0.94676 0.37148 -0.94676 0.37656 -0.94745 C 0.38789 -0.95278 0.39987 -0.95301 0.41054 -0.9625 L 0.44062 -0.99028 C 0.44518 -0.99444 0.45013 -0.99699 0.45442 -1.00255 C 0.47096 -1.02593 0.4625 -1.01505 0.47942 -1.03519 C 0.48815 -1.05718 0.48255 -1.04398 0.497 -1.07292 L 0.497 -1.07245 C 0.52435 -1.13634 0.49114 -1.05718 0.50833 -1.10301 C 0.51067 -1.10926 0.51367 -1.11412 0.51588 -1.1206 C 0.51784 -1.12593 0.51914 -1.13241 0.52083 -1.13819 C 0.52578 -1.15394 0.52877 -1.1625 0.53476 -1.17569 C 0.53672 -1.18009 0.53854 -1.18472 0.54088 -1.18819 C 0.54713 -1.19769 0.5552 -1.20556 0.56237 -1.21065 C 0.57187 -1.21759 0.58138 -1.225 0.59114 -1.23056 C 0.59635 -1.23356 0.62057 -1.24861 0.63138 -1.25324 C 0.63385 -1.2544 0.63632 -1.25486 0.63893 -1.25579 C 0.64674 -1.26088 0.65481 -1.26597 0.66145 -1.27569 C 0.6651 -1.28102 0.6681 -1.28773 0.67148 -1.29329 C 0.70221 -1.34005 0.69049 -1.31204 0.72552 -1.38102 C 0.74231 -1.41435 0.77448 -1.48356 0.77448 -1.48333 C 0.77708 -1.49676 0.77474 -1.49606 0.77825 -1.49606 L 0.77825 -1.4956 " pathEditMode="relative" rAng="0" ptsTypes="AAAAAAAAAAAAAAAAAAAAAAAAAAAAAAAAAAAAAAAAAAAAAAAAAAAAAAAAAAAAAAAAA">
                                      <p:cBhvr>
                                        <p:cTn id="6" dur="3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474" y="-7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àng r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àng r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àng r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" dur="1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àng r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5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àng r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àng r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àng r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àng r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àng r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5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àng r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àng r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àng r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àng r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àng r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5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àng r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àng r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àng r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3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àng r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9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àng r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5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àng r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6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8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6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4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8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2" fill="hold">
                      <p:stCondLst>
                        <p:cond delay="0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5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6" fill="hold">
                      <p:stCondLst>
                        <p:cond delay="0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0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>
                      <p:stCondLst>
                        <p:cond delay="0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8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6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7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0" fill="hold">
                      <p:stCondLst>
                        <p:cond delay="0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4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8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8" fill="hold">
                      <p:stCondLst>
                        <p:cond delay="0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2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3" grpId="0" animBg="1"/>
      <p:bldP spid="13" grpId="1" animBg="1"/>
      <p:bldP spid="35" grpId="0" animBg="1"/>
      <p:bldP spid="35" grpId="1" animBg="1"/>
      <p:bldP spid="39" grpId="0" animBg="1"/>
      <p:bldP spid="39" grpId="1" animBg="1"/>
      <p:bldP spid="43" grpId="0" animBg="1"/>
      <p:bldP spid="43" grpId="1" animBg="1"/>
      <p:bldP spid="7" grpId="0" animBg="1"/>
      <p:bldP spid="7" grpId="1" animBg="1"/>
      <p:bldP spid="15" grpId="0" animBg="1"/>
      <p:bldP spid="15" grpId="1" animBg="1"/>
      <p:bldP spid="36" grpId="0" animBg="1"/>
      <p:bldP spid="36" grpId="1" animBg="1"/>
      <p:bldP spid="40" grpId="0" animBg="1"/>
      <p:bldP spid="40" grpId="1" animBg="1"/>
      <p:bldP spid="44" grpId="0" animBg="1"/>
      <p:bldP spid="44" grpId="1" animBg="1"/>
      <p:bldP spid="9" grpId="0" animBg="1"/>
      <p:bldP spid="9" grpId="1" animBg="1"/>
      <p:bldP spid="18" grpId="0" animBg="1"/>
      <p:bldP spid="18" grpId="1" animBg="1"/>
      <p:bldP spid="37" grpId="0" animBg="1"/>
      <p:bldP spid="37" grpId="1" animBg="1"/>
      <p:bldP spid="41" grpId="0" animBg="1"/>
      <p:bldP spid="41" grpId="1" animBg="1"/>
      <p:bldP spid="45" grpId="0" animBg="1"/>
      <p:bldP spid="45" grpId="1" animBg="1"/>
      <p:bldP spid="11" grpId="0" animBg="1"/>
      <p:bldP spid="11" grpId="1" animBg="1"/>
      <p:bldP spid="19" grpId="0" animBg="1"/>
      <p:bldP spid="19" grpId="1" animBg="1"/>
      <p:bldP spid="38" grpId="0" animBg="1"/>
      <p:bldP spid="38" grpId="1" animBg="1"/>
      <p:bldP spid="42" grpId="0" animBg="1"/>
      <p:bldP spid="42" grpId="1" animBg="1"/>
      <p:bldP spid="46" grpId="0" animBg="1"/>
      <p:bldP spid="46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8500507" y="2433599"/>
            <a:ext cx="10035306" cy="2796534"/>
          </a:xfrm>
          <a:custGeom>
            <a:avLst/>
            <a:gdLst/>
            <a:ahLst/>
            <a:cxnLst/>
            <a:rect l="l" t="t" r="r" b="b"/>
            <a:pathLst>
              <a:path w="10035306" h="2796534">
                <a:moveTo>
                  <a:pt x="0" y="0"/>
                </a:moveTo>
                <a:lnTo>
                  <a:pt x="10035306" y="0"/>
                </a:lnTo>
                <a:lnTo>
                  <a:pt x="10035306" y="2796534"/>
                </a:lnTo>
                <a:lnTo>
                  <a:pt x="0" y="27965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6159"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-247813" y="2426803"/>
            <a:ext cx="10035306" cy="2796534"/>
          </a:xfrm>
          <a:custGeom>
            <a:avLst/>
            <a:gdLst/>
            <a:ahLst/>
            <a:cxnLst/>
            <a:rect l="l" t="t" r="r" b="b"/>
            <a:pathLst>
              <a:path w="10035306" h="2796534">
                <a:moveTo>
                  <a:pt x="0" y="0"/>
                </a:moveTo>
                <a:lnTo>
                  <a:pt x="10035306" y="0"/>
                </a:lnTo>
                <a:lnTo>
                  <a:pt x="10035306" y="2796534"/>
                </a:lnTo>
                <a:lnTo>
                  <a:pt x="0" y="27965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6159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247813" y="-221529"/>
            <a:ext cx="18783626" cy="3189144"/>
            <a:chOff x="0" y="0"/>
            <a:chExt cx="4816593" cy="81777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817776"/>
            </a:xfrm>
            <a:custGeom>
              <a:avLst/>
              <a:gdLst/>
              <a:ahLst/>
              <a:cxnLst/>
              <a:rect l="l" t="t" r="r" b="b"/>
              <a:pathLst>
                <a:path w="4816592" h="817776">
                  <a:moveTo>
                    <a:pt x="0" y="0"/>
                  </a:moveTo>
                  <a:lnTo>
                    <a:pt x="4816592" y="0"/>
                  </a:lnTo>
                  <a:lnTo>
                    <a:pt x="4816592" y="817776"/>
                  </a:lnTo>
                  <a:lnTo>
                    <a:pt x="0" y="817776"/>
                  </a:lnTo>
                  <a:close/>
                </a:path>
              </a:pathLst>
            </a:custGeom>
            <a:solidFill>
              <a:srgbClr val="59A8E2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816593" cy="8558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028700" y="749759"/>
            <a:ext cx="3469436" cy="5120018"/>
            <a:chOff x="0" y="0"/>
            <a:chExt cx="865067" cy="127662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65067" cy="1276623"/>
            </a:xfrm>
            <a:custGeom>
              <a:avLst/>
              <a:gdLst/>
              <a:ahLst/>
              <a:cxnLst/>
              <a:rect l="l" t="t" r="r" b="b"/>
              <a:pathLst>
                <a:path w="865067" h="1276623">
                  <a:moveTo>
                    <a:pt x="89259" y="0"/>
                  </a:moveTo>
                  <a:lnTo>
                    <a:pt x="775809" y="0"/>
                  </a:lnTo>
                  <a:cubicBezTo>
                    <a:pt x="799482" y="0"/>
                    <a:pt x="822185" y="9404"/>
                    <a:pt x="838924" y="26143"/>
                  </a:cubicBezTo>
                  <a:cubicBezTo>
                    <a:pt x="855663" y="42882"/>
                    <a:pt x="865067" y="65586"/>
                    <a:pt x="865067" y="89259"/>
                  </a:cubicBezTo>
                  <a:lnTo>
                    <a:pt x="865067" y="1187364"/>
                  </a:lnTo>
                  <a:cubicBezTo>
                    <a:pt x="865067" y="1211037"/>
                    <a:pt x="855663" y="1233740"/>
                    <a:pt x="838924" y="1250479"/>
                  </a:cubicBezTo>
                  <a:cubicBezTo>
                    <a:pt x="822185" y="1267219"/>
                    <a:pt x="799482" y="1276623"/>
                    <a:pt x="775809" y="1276623"/>
                  </a:cubicBezTo>
                  <a:lnTo>
                    <a:pt x="89259" y="1276623"/>
                  </a:lnTo>
                  <a:cubicBezTo>
                    <a:pt x="65586" y="1276623"/>
                    <a:pt x="42882" y="1267219"/>
                    <a:pt x="26143" y="1250479"/>
                  </a:cubicBezTo>
                  <a:cubicBezTo>
                    <a:pt x="9404" y="1233740"/>
                    <a:pt x="0" y="1211037"/>
                    <a:pt x="0" y="1187364"/>
                  </a:cubicBezTo>
                  <a:lnTo>
                    <a:pt x="0" y="89259"/>
                  </a:lnTo>
                  <a:cubicBezTo>
                    <a:pt x="0" y="65586"/>
                    <a:pt x="9404" y="42882"/>
                    <a:pt x="26143" y="26143"/>
                  </a:cubicBezTo>
                  <a:cubicBezTo>
                    <a:pt x="42882" y="9404"/>
                    <a:pt x="65586" y="0"/>
                    <a:pt x="89259" y="0"/>
                  </a:cubicBezTo>
                  <a:close/>
                </a:path>
              </a:pathLst>
            </a:custGeom>
            <a:solidFill>
              <a:srgbClr val="FFFCF4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65067" cy="13147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2283721" y="-221529"/>
            <a:ext cx="2330665" cy="812819"/>
          </a:xfrm>
          <a:custGeom>
            <a:avLst/>
            <a:gdLst/>
            <a:ahLst/>
            <a:cxnLst/>
            <a:rect l="l" t="t" r="r" b="b"/>
            <a:pathLst>
              <a:path w="2330665" h="812819">
                <a:moveTo>
                  <a:pt x="0" y="0"/>
                </a:moveTo>
                <a:lnTo>
                  <a:pt x="2330665" y="0"/>
                </a:lnTo>
                <a:lnTo>
                  <a:pt x="2330665" y="812819"/>
                </a:lnTo>
                <a:lnTo>
                  <a:pt x="0" y="8128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4691892" y="749759"/>
            <a:ext cx="3280942" cy="3291936"/>
            <a:chOff x="0" y="0"/>
            <a:chExt cx="809947" cy="81266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09947" cy="812661"/>
            </a:xfrm>
            <a:custGeom>
              <a:avLst/>
              <a:gdLst/>
              <a:ahLst/>
              <a:cxnLst/>
              <a:rect l="l" t="t" r="r" b="b"/>
              <a:pathLst>
                <a:path w="809947" h="812661">
                  <a:moveTo>
                    <a:pt x="94387" y="0"/>
                  </a:moveTo>
                  <a:lnTo>
                    <a:pt x="715560" y="0"/>
                  </a:lnTo>
                  <a:cubicBezTo>
                    <a:pt x="740593" y="0"/>
                    <a:pt x="764601" y="9944"/>
                    <a:pt x="782302" y="27645"/>
                  </a:cubicBezTo>
                  <a:cubicBezTo>
                    <a:pt x="800003" y="45346"/>
                    <a:pt x="809947" y="69354"/>
                    <a:pt x="809947" y="94387"/>
                  </a:cubicBezTo>
                  <a:lnTo>
                    <a:pt x="809947" y="718274"/>
                  </a:lnTo>
                  <a:cubicBezTo>
                    <a:pt x="809947" y="743307"/>
                    <a:pt x="800003" y="767315"/>
                    <a:pt x="782302" y="785016"/>
                  </a:cubicBezTo>
                  <a:cubicBezTo>
                    <a:pt x="764601" y="802717"/>
                    <a:pt x="740593" y="812661"/>
                    <a:pt x="715560" y="812661"/>
                  </a:cubicBezTo>
                  <a:lnTo>
                    <a:pt x="94387" y="812661"/>
                  </a:lnTo>
                  <a:cubicBezTo>
                    <a:pt x="69354" y="812661"/>
                    <a:pt x="45346" y="802717"/>
                    <a:pt x="27645" y="785016"/>
                  </a:cubicBezTo>
                  <a:cubicBezTo>
                    <a:pt x="9944" y="767315"/>
                    <a:pt x="0" y="743307"/>
                    <a:pt x="0" y="718274"/>
                  </a:cubicBezTo>
                  <a:lnTo>
                    <a:pt x="0" y="94387"/>
                  </a:lnTo>
                  <a:cubicBezTo>
                    <a:pt x="0" y="69354"/>
                    <a:pt x="9944" y="45346"/>
                    <a:pt x="27645" y="27645"/>
                  </a:cubicBezTo>
                  <a:cubicBezTo>
                    <a:pt x="45346" y="9944"/>
                    <a:pt x="69354" y="0"/>
                    <a:pt x="94387" y="0"/>
                  </a:cubicBezTo>
                  <a:close/>
                </a:path>
              </a:pathLst>
            </a:custGeom>
            <a:solidFill>
              <a:srgbClr val="FFFCF4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809947" cy="8507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4787605" y="848553"/>
            <a:ext cx="3092329" cy="3092329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715000" y="6350000"/>
                  </a:moveTo>
                  <a:lnTo>
                    <a:pt x="635000" y="6350000"/>
                  </a:lnTo>
                  <a:cubicBezTo>
                    <a:pt x="284480" y="6350000"/>
                    <a:pt x="0" y="6065520"/>
                    <a:pt x="0" y="5715000"/>
                  </a:cubicBez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5715000"/>
                  </a:lnTo>
                  <a:cubicBezTo>
                    <a:pt x="6350000" y="6065520"/>
                    <a:pt x="6065520" y="6350000"/>
                    <a:pt x="5715000" y="6350000"/>
                  </a:cubicBezTo>
                  <a:close/>
                </a:path>
              </a:pathLst>
            </a:custGeom>
            <a:blipFill>
              <a:blip r:embed="rId6"/>
              <a:stretch>
                <a:fillRect l="-43393" t="-12223" r="-25046"/>
              </a:stretch>
            </a:blipFill>
          </p:spPr>
        </p:sp>
      </p:grpSp>
      <p:grpSp>
        <p:nvGrpSpPr>
          <p:cNvPr id="16" name="Group 16"/>
          <p:cNvGrpSpPr/>
          <p:nvPr/>
        </p:nvGrpSpPr>
        <p:grpSpPr>
          <a:xfrm rot="5400000">
            <a:off x="4693915" y="7219448"/>
            <a:ext cx="2309433" cy="2315411"/>
            <a:chOff x="0" y="0"/>
            <a:chExt cx="580583" cy="58208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580583" cy="582086"/>
            </a:xfrm>
            <a:custGeom>
              <a:avLst/>
              <a:gdLst/>
              <a:ahLst/>
              <a:cxnLst/>
              <a:rect l="l" t="t" r="r" b="b"/>
              <a:pathLst>
                <a:path w="580583" h="582086">
                  <a:moveTo>
                    <a:pt x="100569" y="0"/>
                  </a:moveTo>
                  <a:lnTo>
                    <a:pt x="480014" y="0"/>
                  </a:lnTo>
                  <a:cubicBezTo>
                    <a:pt x="535556" y="0"/>
                    <a:pt x="580583" y="45026"/>
                    <a:pt x="580583" y="100569"/>
                  </a:cubicBezTo>
                  <a:lnTo>
                    <a:pt x="580583" y="481517"/>
                  </a:lnTo>
                  <a:cubicBezTo>
                    <a:pt x="580583" y="537059"/>
                    <a:pt x="535556" y="582086"/>
                    <a:pt x="480014" y="582086"/>
                  </a:cubicBezTo>
                  <a:lnTo>
                    <a:pt x="100569" y="582086"/>
                  </a:lnTo>
                  <a:cubicBezTo>
                    <a:pt x="45026" y="582086"/>
                    <a:pt x="0" y="537059"/>
                    <a:pt x="0" y="481517"/>
                  </a:cubicBezTo>
                  <a:lnTo>
                    <a:pt x="0" y="100569"/>
                  </a:lnTo>
                  <a:cubicBezTo>
                    <a:pt x="0" y="45026"/>
                    <a:pt x="45026" y="0"/>
                    <a:pt x="100569" y="0"/>
                  </a:cubicBezTo>
                  <a:close/>
                </a:path>
              </a:pathLst>
            </a:custGeom>
            <a:solidFill>
              <a:srgbClr val="FFFCF4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580583" cy="6201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4786654" y="7299592"/>
            <a:ext cx="2139836" cy="2139836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 flipH="1"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635000" y="6350000"/>
                  </a:moveTo>
                  <a:lnTo>
                    <a:pt x="5715000" y="6350000"/>
                  </a:lnTo>
                  <a:cubicBezTo>
                    <a:pt x="6065520" y="6350000"/>
                    <a:pt x="6350000" y="6065520"/>
                    <a:pt x="6350000" y="5715000"/>
                  </a:cubicBezTo>
                  <a:lnTo>
                    <a:pt x="6350000" y="635000"/>
                  </a:lnTo>
                  <a:cubicBezTo>
                    <a:pt x="6350000" y="284480"/>
                    <a:pt x="6065520" y="0"/>
                    <a:pt x="5715000" y="0"/>
                  </a:cubicBezTo>
                  <a:lnTo>
                    <a:pt x="635000" y="0"/>
                  </a:lnTo>
                  <a:cubicBezTo>
                    <a:pt x="284480" y="0"/>
                    <a:pt x="0" y="284480"/>
                    <a:pt x="0" y="635000"/>
                  </a:cubicBezTo>
                  <a:lnTo>
                    <a:pt x="0" y="5715000"/>
                  </a:lnTo>
                  <a:cubicBezTo>
                    <a:pt x="0" y="6065520"/>
                    <a:pt x="284480" y="6350000"/>
                    <a:pt x="635000" y="6350000"/>
                  </a:cubicBezTo>
                  <a:close/>
                </a:path>
              </a:pathLst>
            </a:custGeom>
            <a:blipFill>
              <a:blip r:embed="rId7"/>
              <a:stretch>
                <a:fillRect l="-25187" r="-25187"/>
              </a:stretch>
            </a:blipFill>
          </p:spPr>
        </p:sp>
      </p:grpSp>
      <p:grpSp>
        <p:nvGrpSpPr>
          <p:cNvPr id="21" name="Group 21"/>
          <p:cNvGrpSpPr/>
          <p:nvPr/>
        </p:nvGrpSpPr>
        <p:grpSpPr>
          <a:xfrm rot="5400000">
            <a:off x="7198268" y="7219448"/>
            <a:ext cx="2309433" cy="2315411"/>
            <a:chOff x="0" y="0"/>
            <a:chExt cx="580583" cy="582086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580583" cy="582086"/>
            </a:xfrm>
            <a:custGeom>
              <a:avLst/>
              <a:gdLst/>
              <a:ahLst/>
              <a:cxnLst/>
              <a:rect l="l" t="t" r="r" b="b"/>
              <a:pathLst>
                <a:path w="580583" h="582086">
                  <a:moveTo>
                    <a:pt x="100569" y="0"/>
                  </a:moveTo>
                  <a:lnTo>
                    <a:pt x="480014" y="0"/>
                  </a:lnTo>
                  <a:cubicBezTo>
                    <a:pt x="535556" y="0"/>
                    <a:pt x="580583" y="45026"/>
                    <a:pt x="580583" y="100569"/>
                  </a:cubicBezTo>
                  <a:lnTo>
                    <a:pt x="580583" y="481517"/>
                  </a:lnTo>
                  <a:cubicBezTo>
                    <a:pt x="580583" y="537059"/>
                    <a:pt x="535556" y="582086"/>
                    <a:pt x="480014" y="582086"/>
                  </a:cubicBezTo>
                  <a:lnTo>
                    <a:pt x="100569" y="582086"/>
                  </a:lnTo>
                  <a:cubicBezTo>
                    <a:pt x="45026" y="582086"/>
                    <a:pt x="0" y="537059"/>
                    <a:pt x="0" y="481517"/>
                  </a:cubicBezTo>
                  <a:lnTo>
                    <a:pt x="0" y="100569"/>
                  </a:lnTo>
                  <a:cubicBezTo>
                    <a:pt x="0" y="45026"/>
                    <a:pt x="45026" y="0"/>
                    <a:pt x="100569" y="0"/>
                  </a:cubicBezTo>
                  <a:close/>
                </a:path>
              </a:pathLst>
            </a:custGeom>
            <a:solidFill>
              <a:srgbClr val="FFFCF4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580583" cy="6201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7291820" y="7317855"/>
            <a:ext cx="2122329" cy="2122329"/>
            <a:chOff x="0" y="0"/>
            <a:chExt cx="6350000" cy="63500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715000" y="6350000"/>
                  </a:moveTo>
                  <a:lnTo>
                    <a:pt x="635000" y="6350000"/>
                  </a:lnTo>
                  <a:cubicBezTo>
                    <a:pt x="284480" y="6350000"/>
                    <a:pt x="0" y="6065520"/>
                    <a:pt x="0" y="5715000"/>
                  </a:cubicBez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5715000"/>
                  </a:lnTo>
                  <a:cubicBezTo>
                    <a:pt x="6350000" y="6065520"/>
                    <a:pt x="6065520" y="6350000"/>
                    <a:pt x="5715000" y="6350000"/>
                  </a:cubicBezTo>
                  <a:close/>
                </a:path>
              </a:pathLst>
            </a:custGeom>
            <a:blipFill>
              <a:blip r:embed="rId8"/>
              <a:stretch>
                <a:fillRect l="-72295" t="-20609" r="-19374" b="-7090"/>
              </a:stretch>
            </a:blipFill>
          </p:spPr>
        </p:sp>
      </p:grpSp>
      <p:grpSp>
        <p:nvGrpSpPr>
          <p:cNvPr id="26" name="Group 26"/>
          <p:cNvGrpSpPr/>
          <p:nvPr/>
        </p:nvGrpSpPr>
        <p:grpSpPr>
          <a:xfrm>
            <a:off x="1028700" y="6062434"/>
            <a:ext cx="3469436" cy="3469436"/>
            <a:chOff x="0" y="0"/>
            <a:chExt cx="865067" cy="865067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65067" cy="865067"/>
            </a:xfrm>
            <a:custGeom>
              <a:avLst/>
              <a:gdLst/>
              <a:ahLst/>
              <a:cxnLst/>
              <a:rect l="l" t="t" r="r" b="b"/>
              <a:pathLst>
                <a:path w="865067" h="865067">
                  <a:moveTo>
                    <a:pt x="89259" y="0"/>
                  </a:moveTo>
                  <a:lnTo>
                    <a:pt x="775809" y="0"/>
                  </a:lnTo>
                  <a:cubicBezTo>
                    <a:pt x="799482" y="0"/>
                    <a:pt x="822185" y="9404"/>
                    <a:pt x="838924" y="26143"/>
                  </a:cubicBezTo>
                  <a:cubicBezTo>
                    <a:pt x="855663" y="42882"/>
                    <a:pt x="865067" y="65586"/>
                    <a:pt x="865067" y="89259"/>
                  </a:cubicBezTo>
                  <a:lnTo>
                    <a:pt x="865067" y="775809"/>
                  </a:lnTo>
                  <a:cubicBezTo>
                    <a:pt x="865067" y="799482"/>
                    <a:pt x="855663" y="822185"/>
                    <a:pt x="838924" y="838924"/>
                  </a:cubicBezTo>
                  <a:cubicBezTo>
                    <a:pt x="822185" y="855663"/>
                    <a:pt x="799482" y="865067"/>
                    <a:pt x="775809" y="865067"/>
                  </a:cubicBezTo>
                  <a:lnTo>
                    <a:pt x="89259" y="865067"/>
                  </a:lnTo>
                  <a:cubicBezTo>
                    <a:pt x="65586" y="865067"/>
                    <a:pt x="42882" y="855663"/>
                    <a:pt x="26143" y="838924"/>
                  </a:cubicBezTo>
                  <a:cubicBezTo>
                    <a:pt x="9404" y="822185"/>
                    <a:pt x="0" y="799482"/>
                    <a:pt x="0" y="775809"/>
                  </a:cubicBezTo>
                  <a:lnTo>
                    <a:pt x="0" y="89259"/>
                  </a:lnTo>
                  <a:cubicBezTo>
                    <a:pt x="0" y="65586"/>
                    <a:pt x="9404" y="42882"/>
                    <a:pt x="26143" y="26143"/>
                  </a:cubicBezTo>
                  <a:cubicBezTo>
                    <a:pt x="42882" y="9404"/>
                    <a:pt x="65586" y="0"/>
                    <a:pt x="89259" y="0"/>
                  </a:cubicBezTo>
                  <a:close/>
                </a:path>
              </a:pathLst>
            </a:custGeom>
            <a:solidFill>
              <a:srgbClr val="FFFCF4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865067" cy="9031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121142" y="6154875"/>
            <a:ext cx="3284553" cy="3284553"/>
            <a:chOff x="0" y="0"/>
            <a:chExt cx="6350000" cy="63500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715000" y="6350000"/>
                  </a:moveTo>
                  <a:lnTo>
                    <a:pt x="635000" y="6350000"/>
                  </a:lnTo>
                  <a:cubicBezTo>
                    <a:pt x="284480" y="6350000"/>
                    <a:pt x="0" y="6065520"/>
                    <a:pt x="0" y="5715000"/>
                  </a:cubicBez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5715000"/>
                  </a:lnTo>
                  <a:cubicBezTo>
                    <a:pt x="6350000" y="6065520"/>
                    <a:pt x="6065520" y="6350000"/>
                    <a:pt x="5715000" y="6350000"/>
                  </a:cubicBezTo>
                  <a:close/>
                </a:path>
              </a:pathLst>
            </a:custGeom>
            <a:blipFill>
              <a:blip r:embed="rId9"/>
              <a:stretch>
                <a:fillRect l="-19401" r="-30692"/>
              </a:stretch>
            </a:blipFill>
          </p:spPr>
        </p:sp>
      </p:grpSp>
      <p:grpSp>
        <p:nvGrpSpPr>
          <p:cNvPr id="31" name="Group 31"/>
          <p:cNvGrpSpPr/>
          <p:nvPr/>
        </p:nvGrpSpPr>
        <p:grpSpPr>
          <a:xfrm>
            <a:off x="1121142" y="847572"/>
            <a:ext cx="3284553" cy="4926830"/>
            <a:chOff x="0" y="0"/>
            <a:chExt cx="6350000" cy="95250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10"/>
              <a:stretch>
                <a:fillRect l="-62570" r="-62570"/>
              </a:stretch>
            </a:blipFill>
          </p:spPr>
        </p:sp>
      </p:grpSp>
      <p:grpSp>
        <p:nvGrpSpPr>
          <p:cNvPr id="33" name="Group 33"/>
          <p:cNvGrpSpPr/>
          <p:nvPr/>
        </p:nvGrpSpPr>
        <p:grpSpPr>
          <a:xfrm rot="5400000">
            <a:off x="5701420" y="3222667"/>
            <a:ext cx="2799742" cy="4818798"/>
            <a:chOff x="0" y="0"/>
            <a:chExt cx="705681" cy="1214589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705681" cy="1214589"/>
            </a:xfrm>
            <a:custGeom>
              <a:avLst/>
              <a:gdLst/>
              <a:ahLst/>
              <a:cxnLst/>
              <a:rect l="l" t="t" r="r" b="b"/>
              <a:pathLst>
                <a:path w="705681" h="1214589">
                  <a:moveTo>
                    <a:pt x="82957" y="0"/>
                  </a:moveTo>
                  <a:lnTo>
                    <a:pt x="622725" y="0"/>
                  </a:lnTo>
                  <a:cubicBezTo>
                    <a:pt x="668540" y="0"/>
                    <a:pt x="705681" y="37141"/>
                    <a:pt x="705681" y="82957"/>
                  </a:cubicBezTo>
                  <a:lnTo>
                    <a:pt x="705681" y="1131632"/>
                  </a:lnTo>
                  <a:cubicBezTo>
                    <a:pt x="705681" y="1177448"/>
                    <a:pt x="668540" y="1214589"/>
                    <a:pt x="622725" y="1214589"/>
                  </a:cubicBezTo>
                  <a:lnTo>
                    <a:pt x="82957" y="1214589"/>
                  </a:lnTo>
                  <a:cubicBezTo>
                    <a:pt x="37141" y="1214589"/>
                    <a:pt x="0" y="1177448"/>
                    <a:pt x="0" y="1131632"/>
                  </a:cubicBezTo>
                  <a:lnTo>
                    <a:pt x="0" y="82957"/>
                  </a:lnTo>
                  <a:cubicBezTo>
                    <a:pt x="0" y="37141"/>
                    <a:pt x="37141" y="0"/>
                    <a:pt x="82957" y="0"/>
                  </a:cubicBezTo>
                  <a:close/>
                </a:path>
              </a:pathLst>
            </a:custGeom>
            <a:solidFill>
              <a:srgbClr val="FFFCF4"/>
            </a:solidFill>
          </p:spPr>
        </p:sp>
        <p:sp>
          <p:nvSpPr>
            <p:cNvPr id="35" name="TextBox 35"/>
            <p:cNvSpPr txBox="1"/>
            <p:nvPr/>
          </p:nvSpPr>
          <p:spPr>
            <a:xfrm>
              <a:off x="0" y="-38100"/>
              <a:ext cx="705681" cy="12526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4785635" y="4329133"/>
            <a:ext cx="4629402" cy="2604006"/>
            <a:chOff x="0" y="0"/>
            <a:chExt cx="11289030" cy="63500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11287760" cy="6350000"/>
            </a:xfrm>
            <a:custGeom>
              <a:avLst/>
              <a:gdLst/>
              <a:ahLst/>
              <a:cxnLst/>
              <a:rect l="l" t="t" r="r" b="b"/>
              <a:pathLst>
                <a:path w="11287760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0" y="0"/>
                    <a:pt x="11287760" y="234950"/>
                    <a:pt x="11287760" y="525780"/>
                  </a:cubicBezTo>
                  <a:lnTo>
                    <a:pt x="11287760" y="5822950"/>
                  </a:lnTo>
                  <a:cubicBezTo>
                    <a:pt x="11287760" y="6113780"/>
                    <a:pt x="11052810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lose/>
                </a:path>
              </a:pathLst>
            </a:custGeom>
            <a:blipFill>
              <a:blip r:embed="rId11"/>
              <a:stretch>
                <a:fillRect t="-9228" r="-21554" b="-34760"/>
              </a:stretch>
            </a:blipFill>
          </p:spPr>
        </p:sp>
      </p:grpSp>
      <p:sp>
        <p:nvSpPr>
          <p:cNvPr id="38" name="Freeform 38"/>
          <p:cNvSpPr/>
          <p:nvPr/>
        </p:nvSpPr>
        <p:spPr>
          <a:xfrm rot="-8529527" flipV="1">
            <a:off x="10887915" y="8567715"/>
            <a:ext cx="1329864" cy="1657152"/>
          </a:xfrm>
          <a:custGeom>
            <a:avLst/>
            <a:gdLst/>
            <a:ahLst/>
            <a:cxnLst/>
            <a:rect l="l" t="t" r="r" b="b"/>
            <a:pathLst>
              <a:path w="1329864" h="1657152">
                <a:moveTo>
                  <a:pt x="0" y="1657152"/>
                </a:moveTo>
                <a:lnTo>
                  <a:pt x="1329864" y="1657152"/>
                </a:lnTo>
                <a:lnTo>
                  <a:pt x="1329864" y="0"/>
                </a:lnTo>
                <a:lnTo>
                  <a:pt x="0" y="0"/>
                </a:lnTo>
                <a:lnTo>
                  <a:pt x="0" y="1657152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 rot="-949531">
            <a:off x="17006646" y="8514003"/>
            <a:ext cx="1663716" cy="2473927"/>
          </a:xfrm>
          <a:custGeom>
            <a:avLst/>
            <a:gdLst/>
            <a:ahLst/>
            <a:cxnLst/>
            <a:rect l="l" t="t" r="r" b="b"/>
            <a:pathLst>
              <a:path w="1663716" h="2473927">
                <a:moveTo>
                  <a:pt x="0" y="0"/>
                </a:moveTo>
                <a:lnTo>
                  <a:pt x="1663716" y="0"/>
                </a:lnTo>
                <a:lnTo>
                  <a:pt x="1663716" y="2473927"/>
                </a:lnTo>
                <a:lnTo>
                  <a:pt x="0" y="247392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40"/>
          <p:cNvSpPr/>
          <p:nvPr/>
        </p:nvSpPr>
        <p:spPr>
          <a:xfrm rot="-2125416" flipH="1">
            <a:off x="16037447" y="8781142"/>
            <a:ext cx="1790552" cy="2662531"/>
          </a:xfrm>
          <a:custGeom>
            <a:avLst/>
            <a:gdLst/>
            <a:ahLst/>
            <a:cxnLst/>
            <a:rect l="l" t="t" r="r" b="b"/>
            <a:pathLst>
              <a:path w="1790552" h="2662531">
                <a:moveTo>
                  <a:pt x="1790553" y="0"/>
                </a:moveTo>
                <a:lnTo>
                  <a:pt x="0" y="0"/>
                </a:lnTo>
                <a:lnTo>
                  <a:pt x="0" y="2662531"/>
                </a:lnTo>
                <a:lnTo>
                  <a:pt x="1790553" y="2662531"/>
                </a:lnTo>
                <a:lnTo>
                  <a:pt x="1790553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 rot="-744973" flipH="1">
            <a:off x="3915821" y="5456669"/>
            <a:ext cx="1361643" cy="883366"/>
          </a:xfrm>
          <a:custGeom>
            <a:avLst/>
            <a:gdLst/>
            <a:ahLst/>
            <a:cxnLst/>
            <a:rect l="l" t="t" r="r" b="b"/>
            <a:pathLst>
              <a:path w="1361643" h="883366">
                <a:moveTo>
                  <a:pt x="1361643" y="0"/>
                </a:moveTo>
                <a:lnTo>
                  <a:pt x="0" y="0"/>
                </a:lnTo>
                <a:lnTo>
                  <a:pt x="0" y="883366"/>
                </a:lnTo>
                <a:lnTo>
                  <a:pt x="1361643" y="883366"/>
                </a:lnTo>
                <a:lnTo>
                  <a:pt x="1361643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42"/>
          <p:cNvSpPr/>
          <p:nvPr/>
        </p:nvSpPr>
        <p:spPr>
          <a:xfrm rot="-2167765">
            <a:off x="491614" y="1252929"/>
            <a:ext cx="1074172" cy="961384"/>
          </a:xfrm>
          <a:custGeom>
            <a:avLst/>
            <a:gdLst/>
            <a:ahLst/>
            <a:cxnLst/>
            <a:rect l="l" t="t" r="r" b="b"/>
            <a:pathLst>
              <a:path w="1074172" h="961384">
                <a:moveTo>
                  <a:pt x="0" y="0"/>
                </a:moveTo>
                <a:lnTo>
                  <a:pt x="1074172" y="0"/>
                </a:lnTo>
                <a:lnTo>
                  <a:pt x="1074172" y="961384"/>
                </a:lnTo>
                <a:lnTo>
                  <a:pt x="0" y="96138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43"/>
          <p:cNvSpPr/>
          <p:nvPr/>
        </p:nvSpPr>
        <p:spPr>
          <a:xfrm rot="1138816">
            <a:off x="9141495" y="3455694"/>
            <a:ext cx="1136343" cy="2858724"/>
          </a:xfrm>
          <a:custGeom>
            <a:avLst/>
            <a:gdLst/>
            <a:ahLst/>
            <a:cxnLst/>
            <a:rect l="l" t="t" r="r" b="b"/>
            <a:pathLst>
              <a:path w="1136343" h="2858724">
                <a:moveTo>
                  <a:pt x="0" y="0"/>
                </a:moveTo>
                <a:lnTo>
                  <a:pt x="1136343" y="0"/>
                </a:lnTo>
                <a:lnTo>
                  <a:pt x="1136343" y="2858724"/>
                </a:lnTo>
                <a:lnTo>
                  <a:pt x="0" y="2858724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773678" y="868068"/>
            <a:ext cx="10351905" cy="872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668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23269">
            <a:off x="-1325803" y="2074738"/>
            <a:ext cx="5224870" cy="7490853"/>
          </a:xfrm>
          <a:custGeom>
            <a:avLst/>
            <a:gdLst/>
            <a:ahLst/>
            <a:cxnLst/>
            <a:rect l="l" t="t" r="r" b="b"/>
            <a:pathLst>
              <a:path w="5224870" h="7490853">
                <a:moveTo>
                  <a:pt x="0" y="0"/>
                </a:moveTo>
                <a:lnTo>
                  <a:pt x="5224870" y="0"/>
                </a:lnTo>
                <a:lnTo>
                  <a:pt x="5224870" y="7490853"/>
                </a:lnTo>
                <a:lnTo>
                  <a:pt x="0" y="74908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606867">
            <a:off x="381573" y="5374510"/>
            <a:ext cx="3013159" cy="4319941"/>
          </a:xfrm>
          <a:custGeom>
            <a:avLst/>
            <a:gdLst/>
            <a:ahLst/>
            <a:cxnLst/>
            <a:rect l="l" t="t" r="r" b="b"/>
            <a:pathLst>
              <a:path w="3013159" h="4319941">
                <a:moveTo>
                  <a:pt x="0" y="0"/>
                </a:moveTo>
                <a:lnTo>
                  <a:pt x="3013159" y="0"/>
                </a:lnTo>
                <a:lnTo>
                  <a:pt x="3013159" y="4319941"/>
                </a:lnTo>
                <a:lnTo>
                  <a:pt x="0" y="43199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318150" flipH="1">
            <a:off x="14809024" y="3855689"/>
            <a:ext cx="3417522" cy="4899673"/>
          </a:xfrm>
          <a:custGeom>
            <a:avLst/>
            <a:gdLst/>
            <a:ahLst/>
            <a:cxnLst/>
            <a:rect l="l" t="t" r="r" b="b"/>
            <a:pathLst>
              <a:path w="3417522" h="4899673">
                <a:moveTo>
                  <a:pt x="3417522" y="0"/>
                </a:moveTo>
                <a:lnTo>
                  <a:pt x="0" y="0"/>
                </a:lnTo>
                <a:lnTo>
                  <a:pt x="0" y="4899672"/>
                </a:lnTo>
                <a:lnTo>
                  <a:pt x="3417522" y="4899672"/>
                </a:lnTo>
                <a:lnTo>
                  <a:pt x="341752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794533" flipH="1">
            <a:off x="14545737" y="6506171"/>
            <a:ext cx="2107012" cy="3020805"/>
          </a:xfrm>
          <a:custGeom>
            <a:avLst/>
            <a:gdLst/>
            <a:ahLst/>
            <a:cxnLst/>
            <a:rect l="l" t="t" r="r" b="b"/>
            <a:pathLst>
              <a:path w="2107012" h="3020805">
                <a:moveTo>
                  <a:pt x="2107012" y="0"/>
                </a:moveTo>
                <a:lnTo>
                  <a:pt x="0" y="0"/>
                </a:lnTo>
                <a:lnTo>
                  <a:pt x="0" y="3020806"/>
                </a:lnTo>
                <a:lnTo>
                  <a:pt x="2107012" y="3020806"/>
                </a:lnTo>
                <a:lnTo>
                  <a:pt x="210701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467867" y="8767336"/>
            <a:ext cx="8823806" cy="2316249"/>
          </a:xfrm>
          <a:custGeom>
            <a:avLst/>
            <a:gdLst/>
            <a:ahLst/>
            <a:cxnLst/>
            <a:rect l="l" t="t" r="r" b="b"/>
            <a:pathLst>
              <a:path w="8823806" h="2316249">
                <a:moveTo>
                  <a:pt x="0" y="0"/>
                </a:moveTo>
                <a:lnTo>
                  <a:pt x="8823806" y="0"/>
                </a:lnTo>
                <a:lnTo>
                  <a:pt x="8823806" y="2316249"/>
                </a:lnTo>
                <a:lnTo>
                  <a:pt x="0" y="23162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14260530" y="7874345"/>
            <a:ext cx="6839534" cy="2103157"/>
          </a:xfrm>
          <a:custGeom>
            <a:avLst/>
            <a:gdLst/>
            <a:ahLst/>
            <a:cxnLst/>
            <a:rect l="l" t="t" r="r" b="b"/>
            <a:pathLst>
              <a:path w="6839534" h="2103157">
                <a:moveTo>
                  <a:pt x="6839534" y="0"/>
                </a:moveTo>
                <a:lnTo>
                  <a:pt x="0" y="0"/>
                </a:lnTo>
                <a:lnTo>
                  <a:pt x="0" y="2103156"/>
                </a:lnTo>
                <a:lnTo>
                  <a:pt x="6839534" y="2103156"/>
                </a:lnTo>
                <a:lnTo>
                  <a:pt x="6839534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177968" y="8776167"/>
            <a:ext cx="8311813" cy="2316249"/>
          </a:xfrm>
          <a:custGeom>
            <a:avLst/>
            <a:gdLst/>
            <a:ahLst/>
            <a:cxnLst/>
            <a:rect l="l" t="t" r="r" b="b"/>
            <a:pathLst>
              <a:path w="8311813" h="2316249">
                <a:moveTo>
                  <a:pt x="0" y="0"/>
                </a:moveTo>
                <a:lnTo>
                  <a:pt x="8311813" y="0"/>
                </a:lnTo>
                <a:lnTo>
                  <a:pt x="8311813" y="2316249"/>
                </a:lnTo>
                <a:lnTo>
                  <a:pt x="0" y="23162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 l="-6159"/>
            </a:stretch>
          </a:blipFill>
        </p:spPr>
      </p:sp>
      <p:sp>
        <p:nvSpPr>
          <p:cNvPr id="9" name="Freeform 9"/>
          <p:cNvSpPr/>
          <p:nvPr/>
        </p:nvSpPr>
        <p:spPr>
          <a:xfrm rot="-236085">
            <a:off x="-5049773" y="8366071"/>
            <a:ext cx="14256600" cy="4383904"/>
          </a:xfrm>
          <a:custGeom>
            <a:avLst/>
            <a:gdLst/>
            <a:ahLst/>
            <a:cxnLst/>
            <a:rect l="l" t="t" r="r" b="b"/>
            <a:pathLst>
              <a:path w="14256600" h="4383904">
                <a:moveTo>
                  <a:pt x="0" y="0"/>
                </a:moveTo>
                <a:lnTo>
                  <a:pt x="14256600" y="0"/>
                </a:lnTo>
                <a:lnTo>
                  <a:pt x="14256600" y="4383904"/>
                </a:lnTo>
                <a:lnTo>
                  <a:pt x="0" y="43839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945796">
            <a:off x="6455814" y="8274658"/>
            <a:ext cx="575248" cy="1673450"/>
          </a:xfrm>
          <a:custGeom>
            <a:avLst/>
            <a:gdLst/>
            <a:ahLst/>
            <a:cxnLst/>
            <a:rect l="l" t="t" r="r" b="b"/>
            <a:pathLst>
              <a:path w="575248" h="1673450">
                <a:moveTo>
                  <a:pt x="0" y="0"/>
                </a:moveTo>
                <a:lnTo>
                  <a:pt x="575248" y="0"/>
                </a:lnTo>
                <a:lnTo>
                  <a:pt x="575248" y="1673450"/>
                </a:lnTo>
                <a:lnTo>
                  <a:pt x="0" y="167345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4642950" y="9413018"/>
            <a:ext cx="2580460" cy="793492"/>
          </a:xfrm>
          <a:custGeom>
            <a:avLst/>
            <a:gdLst/>
            <a:ahLst/>
            <a:cxnLst/>
            <a:rect l="l" t="t" r="r" b="b"/>
            <a:pathLst>
              <a:path w="2580460" h="793492">
                <a:moveTo>
                  <a:pt x="0" y="0"/>
                </a:moveTo>
                <a:lnTo>
                  <a:pt x="2580461" y="0"/>
                </a:lnTo>
                <a:lnTo>
                  <a:pt x="2580461" y="793492"/>
                </a:lnTo>
                <a:lnTo>
                  <a:pt x="0" y="79349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-912488" y="697525"/>
            <a:ext cx="2745894" cy="1142978"/>
          </a:xfrm>
          <a:custGeom>
            <a:avLst/>
            <a:gdLst/>
            <a:ahLst/>
            <a:cxnLst/>
            <a:rect l="l" t="t" r="r" b="b"/>
            <a:pathLst>
              <a:path w="2745894" h="1142978">
                <a:moveTo>
                  <a:pt x="2745894" y="0"/>
                </a:moveTo>
                <a:lnTo>
                  <a:pt x="0" y="0"/>
                </a:lnTo>
                <a:lnTo>
                  <a:pt x="0" y="1142978"/>
                </a:lnTo>
                <a:lnTo>
                  <a:pt x="2745894" y="1142978"/>
                </a:lnTo>
                <a:lnTo>
                  <a:pt x="2745894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>
            <a:off x="16256556" y="1840503"/>
            <a:ext cx="2847481" cy="1185264"/>
          </a:xfrm>
          <a:custGeom>
            <a:avLst/>
            <a:gdLst/>
            <a:ahLst/>
            <a:cxnLst/>
            <a:rect l="l" t="t" r="r" b="b"/>
            <a:pathLst>
              <a:path w="2847481" h="1185264">
                <a:moveTo>
                  <a:pt x="0" y="0"/>
                </a:moveTo>
                <a:lnTo>
                  <a:pt x="2847482" y="0"/>
                </a:lnTo>
                <a:lnTo>
                  <a:pt x="2847482" y="1185265"/>
                </a:lnTo>
                <a:lnTo>
                  <a:pt x="0" y="118526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7" name="Freeform 17"/>
          <p:cNvSpPr/>
          <p:nvPr/>
        </p:nvSpPr>
        <p:spPr>
          <a:xfrm>
            <a:off x="5034174" y="9213334"/>
            <a:ext cx="998042" cy="887010"/>
          </a:xfrm>
          <a:custGeom>
            <a:avLst/>
            <a:gdLst/>
            <a:ahLst/>
            <a:cxnLst/>
            <a:rect l="l" t="t" r="r" b="b"/>
            <a:pathLst>
              <a:path w="998042" h="887010">
                <a:moveTo>
                  <a:pt x="0" y="0"/>
                </a:moveTo>
                <a:lnTo>
                  <a:pt x="998042" y="0"/>
                </a:lnTo>
                <a:lnTo>
                  <a:pt x="998042" y="887010"/>
                </a:lnTo>
                <a:lnTo>
                  <a:pt x="0" y="88701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4258514" y="1028700"/>
            <a:ext cx="1610211" cy="1064752"/>
          </a:xfrm>
          <a:custGeom>
            <a:avLst/>
            <a:gdLst/>
            <a:ahLst/>
            <a:cxnLst/>
            <a:rect l="l" t="t" r="r" b="b"/>
            <a:pathLst>
              <a:path w="1610211" h="1064752">
                <a:moveTo>
                  <a:pt x="0" y="0"/>
                </a:moveTo>
                <a:lnTo>
                  <a:pt x="1610211" y="0"/>
                </a:lnTo>
                <a:lnTo>
                  <a:pt x="1610211" y="1064752"/>
                </a:lnTo>
                <a:lnTo>
                  <a:pt x="0" y="106475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0066147" y="8583684"/>
            <a:ext cx="1625992" cy="1073155"/>
          </a:xfrm>
          <a:custGeom>
            <a:avLst/>
            <a:gdLst/>
            <a:ahLst/>
            <a:cxnLst/>
            <a:rect l="l" t="t" r="r" b="b"/>
            <a:pathLst>
              <a:path w="1625992" h="1073155">
                <a:moveTo>
                  <a:pt x="0" y="0"/>
                </a:moveTo>
                <a:lnTo>
                  <a:pt x="1625993" y="0"/>
                </a:lnTo>
                <a:lnTo>
                  <a:pt x="1625993" y="1073155"/>
                </a:lnTo>
                <a:lnTo>
                  <a:pt x="0" y="107315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213920" y="6478382"/>
            <a:ext cx="4596884" cy="3621962"/>
          </a:xfrm>
          <a:custGeom>
            <a:avLst/>
            <a:gdLst/>
            <a:ahLst/>
            <a:cxnLst/>
            <a:rect l="l" t="t" r="r" b="b"/>
            <a:pathLst>
              <a:path w="4596884" h="3621962">
                <a:moveTo>
                  <a:pt x="0" y="0"/>
                </a:moveTo>
                <a:lnTo>
                  <a:pt x="4596884" y="0"/>
                </a:lnTo>
                <a:lnTo>
                  <a:pt x="4596884" y="3621962"/>
                </a:lnTo>
                <a:lnTo>
                  <a:pt x="0" y="3621962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135824" y="7052057"/>
            <a:ext cx="7669433" cy="120711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246685" y="1369062"/>
            <a:ext cx="11745024" cy="545509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064426" y="848213"/>
            <a:ext cx="3042168" cy="145097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981" y="-17494"/>
            <a:ext cx="2316681" cy="23166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612637" y="9111045"/>
            <a:ext cx="6298555" cy="1653371"/>
          </a:xfrm>
          <a:custGeom>
            <a:avLst/>
            <a:gdLst/>
            <a:ahLst/>
            <a:cxnLst/>
            <a:rect l="l" t="t" r="r" b="b"/>
            <a:pathLst>
              <a:path w="6298555" h="1653371">
                <a:moveTo>
                  <a:pt x="0" y="0"/>
                </a:moveTo>
                <a:lnTo>
                  <a:pt x="6298555" y="0"/>
                </a:lnTo>
                <a:lnTo>
                  <a:pt x="6298555" y="1653371"/>
                </a:lnTo>
                <a:lnTo>
                  <a:pt x="0" y="16533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467242" y="9111045"/>
            <a:ext cx="6298555" cy="1653371"/>
          </a:xfrm>
          <a:custGeom>
            <a:avLst/>
            <a:gdLst/>
            <a:ahLst/>
            <a:cxnLst/>
            <a:rect l="l" t="t" r="r" b="b"/>
            <a:pathLst>
              <a:path w="6298555" h="1653371">
                <a:moveTo>
                  <a:pt x="0" y="0"/>
                </a:moveTo>
                <a:lnTo>
                  <a:pt x="6298555" y="0"/>
                </a:lnTo>
                <a:lnTo>
                  <a:pt x="6298555" y="1653371"/>
                </a:lnTo>
                <a:lnTo>
                  <a:pt x="0" y="16533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10554">
            <a:off x="-3403319" y="8032973"/>
            <a:ext cx="9452194" cy="2906550"/>
          </a:xfrm>
          <a:custGeom>
            <a:avLst/>
            <a:gdLst/>
            <a:ahLst/>
            <a:cxnLst/>
            <a:rect l="l" t="t" r="r" b="b"/>
            <a:pathLst>
              <a:path w="9452194" h="2906550">
                <a:moveTo>
                  <a:pt x="0" y="0"/>
                </a:moveTo>
                <a:lnTo>
                  <a:pt x="9452195" y="0"/>
                </a:lnTo>
                <a:lnTo>
                  <a:pt x="9452195" y="2906550"/>
                </a:lnTo>
                <a:lnTo>
                  <a:pt x="0" y="29065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487284">
            <a:off x="16285925" y="3582135"/>
            <a:ext cx="3764794" cy="5397554"/>
          </a:xfrm>
          <a:custGeom>
            <a:avLst/>
            <a:gdLst/>
            <a:ahLst/>
            <a:cxnLst/>
            <a:rect l="l" t="t" r="r" b="b"/>
            <a:pathLst>
              <a:path w="3764794" h="5397554">
                <a:moveTo>
                  <a:pt x="0" y="0"/>
                </a:moveTo>
                <a:lnTo>
                  <a:pt x="3764794" y="0"/>
                </a:lnTo>
                <a:lnTo>
                  <a:pt x="3764794" y="5397554"/>
                </a:lnTo>
                <a:lnTo>
                  <a:pt x="0" y="53975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32867">
            <a:off x="13150862" y="8265525"/>
            <a:ext cx="9306512" cy="2861752"/>
          </a:xfrm>
          <a:custGeom>
            <a:avLst/>
            <a:gdLst/>
            <a:ahLst/>
            <a:cxnLst/>
            <a:rect l="l" t="t" r="r" b="b"/>
            <a:pathLst>
              <a:path w="9306512" h="2861752">
                <a:moveTo>
                  <a:pt x="0" y="0"/>
                </a:moveTo>
                <a:lnTo>
                  <a:pt x="9306512" y="0"/>
                </a:lnTo>
                <a:lnTo>
                  <a:pt x="9306512" y="2861752"/>
                </a:lnTo>
                <a:lnTo>
                  <a:pt x="0" y="28617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-655023" y="1776822"/>
            <a:ext cx="2920899" cy="1215824"/>
          </a:xfrm>
          <a:custGeom>
            <a:avLst/>
            <a:gdLst/>
            <a:ahLst/>
            <a:cxnLst/>
            <a:rect l="l" t="t" r="r" b="b"/>
            <a:pathLst>
              <a:path w="2920899" h="1215824">
                <a:moveTo>
                  <a:pt x="2920899" y="0"/>
                </a:moveTo>
                <a:lnTo>
                  <a:pt x="0" y="0"/>
                </a:lnTo>
                <a:lnTo>
                  <a:pt x="0" y="1215824"/>
                </a:lnTo>
                <a:lnTo>
                  <a:pt x="2920899" y="1215824"/>
                </a:lnTo>
                <a:lnTo>
                  <a:pt x="292089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>
            <a:off x="10365872" y="8359175"/>
            <a:ext cx="1908437" cy="1259568"/>
          </a:xfrm>
          <a:custGeom>
            <a:avLst/>
            <a:gdLst/>
            <a:ahLst/>
            <a:cxnLst/>
            <a:rect l="l" t="t" r="r" b="b"/>
            <a:pathLst>
              <a:path w="1908437" h="1259568">
                <a:moveTo>
                  <a:pt x="0" y="0"/>
                </a:moveTo>
                <a:lnTo>
                  <a:pt x="1908437" y="0"/>
                </a:lnTo>
                <a:lnTo>
                  <a:pt x="1908437" y="1259568"/>
                </a:lnTo>
                <a:lnTo>
                  <a:pt x="0" y="125956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456200">
            <a:off x="16890924" y="8963830"/>
            <a:ext cx="690474" cy="617974"/>
          </a:xfrm>
          <a:custGeom>
            <a:avLst/>
            <a:gdLst/>
            <a:ahLst/>
            <a:cxnLst/>
            <a:rect l="l" t="t" r="r" b="b"/>
            <a:pathLst>
              <a:path w="690474" h="617974">
                <a:moveTo>
                  <a:pt x="0" y="0"/>
                </a:moveTo>
                <a:lnTo>
                  <a:pt x="690473" y="0"/>
                </a:lnTo>
                <a:lnTo>
                  <a:pt x="690473" y="617974"/>
                </a:lnTo>
                <a:lnTo>
                  <a:pt x="0" y="61797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410271" y="3388225"/>
            <a:ext cx="926669" cy="612760"/>
          </a:xfrm>
          <a:custGeom>
            <a:avLst/>
            <a:gdLst/>
            <a:ahLst/>
            <a:cxnLst/>
            <a:rect l="l" t="t" r="r" b="b"/>
            <a:pathLst>
              <a:path w="926669" h="612760">
                <a:moveTo>
                  <a:pt x="0" y="0"/>
                </a:moveTo>
                <a:lnTo>
                  <a:pt x="926669" y="0"/>
                </a:lnTo>
                <a:lnTo>
                  <a:pt x="926669" y="612760"/>
                </a:lnTo>
                <a:lnTo>
                  <a:pt x="0" y="61276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951060" y="7746415"/>
            <a:ext cx="926669" cy="612760"/>
          </a:xfrm>
          <a:custGeom>
            <a:avLst/>
            <a:gdLst/>
            <a:ahLst/>
            <a:cxnLst/>
            <a:rect l="l" t="t" r="r" b="b"/>
            <a:pathLst>
              <a:path w="926669" h="612760">
                <a:moveTo>
                  <a:pt x="0" y="0"/>
                </a:moveTo>
                <a:lnTo>
                  <a:pt x="926669" y="0"/>
                </a:lnTo>
                <a:lnTo>
                  <a:pt x="926669" y="612760"/>
                </a:lnTo>
                <a:lnTo>
                  <a:pt x="0" y="61276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820476" y="8859239"/>
            <a:ext cx="798122" cy="798122"/>
          </a:xfrm>
          <a:custGeom>
            <a:avLst/>
            <a:gdLst/>
            <a:ahLst/>
            <a:cxnLst/>
            <a:rect l="l" t="t" r="r" b="b"/>
            <a:pathLst>
              <a:path w="798122" h="798122">
                <a:moveTo>
                  <a:pt x="0" y="0"/>
                </a:moveTo>
                <a:lnTo>
                  <a:pt x="798123" y="0"/>
                </a:lnTo>
                <a:lnTo>
                  <a:pt x="798123" y="798122"/>
                </a:lnTo>
                <a:lnTo>
                  <a:pt x="0" y="79812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369770" y="842999"/>
            <a:ext cx="1581796" cy="1589745"/>
          </a:xfrm>
          <a:custGeom>
            <a:avLst/>
            <a:gdLst/>
            <a:ahLst/>
            <a:cxnLst/>
            <a:rect l="l" t="t" r="r" b="b"/>
            <a:pathLst>
              <a:path w="1581796" h="1589745">
                <a:moveTo>
                  <a:pt x="0" y="0"/>
                </a:moveTo>
                <a:lnTo>
                  <a:pt x="1581796" y="0"/>
                </a:lnTo>
                <a:lnTo>
                  <a:pt x="1581796" y="1589744"/>
                </a:lnTo>
                <a:lnTo>
                  <a:pt x="0" y="158974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544732" flipH="1">
            <a:off x="-941437" y="5628706"/>
            <a:ext cx="3332845" cy="3288407"/>
          </a:xfrm>
          <a:custGeom>
            <a:avLst/>
            <a:gdLst/>
            <a:ahLst/>
            <a:cxnLst/>
            <a:rect l="l" t="t" r="r" b="b"/>
            <a:pathLst>
              <a:path w="3332845" h="3288407">
                <a:moveTo>
                  <a:pt x="3332845" y="0"/>
                </a:moveTo>
                <a:lnTo>
                  <a:pt x="0" y="0"/>
                </a:lnTo>
                <a:lnTo>
                  <a:pt x="0" y="3288407"/>
                </a:lnTo>
                <a:lnTo>
                  <a:pt x="3332845" y="3288407"/>
                </a:lnTo>
                <a:lnTo>
                  <a:pt x="3332845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547156" y="8763989"/>
            <a:ext cx="1484927" cy="456615"/>
          </a:xfrm>
          <a:custGeom>
            <a:avLst/>
            <a:gdLst/>
            <a:ahLst/>
            <a:cxnLst/>
            <a:rect l="l" t="t" r="r" b="b"/>
            <a:pathLst>
              <a:path w="1484927" h="456615">
                <a:moveTo>
                  <a:pt x="0" y="0"/>
                </a:moveTo>
                <a:lnTo>
                  <a:pt x="1484926" y="0"/>
                </a:lnTo>
                <a:lnTo>
                  <a:pt x="1484926" y="456615"/>
                </a:lnTo>
                <a:lnTo>
                  <a:pt x="0" y="45661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6" name="Freeform 16"/>
          <p:cNvSpPr/>
          <p:nvPr/>
        </p:nvSpPr>
        <p:spPr>
          <a:xfrm>
            <a:off x="15101692" y="8484138"/>
            <a:ext cx="1239284" cy="1101414"/>
          </a:xfrm>
          <a:custGeom>
            <a:avLst/>
            <a:gdLst/>
            <a:ahLst/>
            <a:cxnLst/>
            <a:rect l="l" t="t" r="r" b="b"/>
            <a:pathLst>
              <a:path w="1239284" h="1101414">
                <a:moveTo>
                  <a:pt x="0" y="0"/>
                </a:moveTo>
                <a:lnTo>
                  <a:pt x="1239284" y="0"/>
                </a:lnTo>
                <a:lnTo>
                  <a:pt x="1239284" y="1101414"/>
                </a:lnTo>
                <a:lnTo>
                  <a:pt x="0" y="1101414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7" name="Group 17"/>
          <p:cNvGrpSpPr/>
          <p:nvPr/>
        </p:nvGrpSpPr>
        <p:grpSpPr>
          <a:xfrm>
            <a:off x="504925" y="2580476"/>
            <a:ext cx="17278149" cy="7357255"/>
            <a:chOff x="0" y="0"/>
            <a:chExt cx="5376286" cy="2289291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376287" cy="2289291"/>
            </a:xfrm>
            <a:custGeom>
              <a:avLst/>
              <a:gdLst/>
              <a:ahLst/>
              <a:cxnLst/>
              <a:rect l="l" t="t" r="r" b="b"/>
              <a:pathLst>
                <a:path w="5376287" h="2289291">
                  <a:moveTo>
                    <a:pt x="22852" y="0"/>
                  </a:moveTo>
                  <a:lnTo>
                    <a:pt x="5353435" y="0"/>
                  </a:lnTo>
                  <a:cubicBezTo>
                    <a:pt x="5359495" y="0"/>
                    <a:pt x="5365308" y="2408"/>
                    <a:pt x="5369594" y="6693"/>
                  </a:cubicBezTo>
                  <a:cubicBezTo>
                    <a:pt x="5373879" y="10979"/>
                    <a:pt x="5376287" y="16791"/>
                    <a:pt x="5376287" y="22852"/>
                  </a:cubicBezTo>
                  <a:lnTo>
                    <a:pt x="5376287" y="2266439"/>
                  </a:lnTo>
                  <a:cubicBezTo>
                    <a:pt x="5376287" y="2272499"/>
                    <a:pt x="5373879" y="2278312"/>
                    <a:pt x="5369594" y="2282597"/>
                  </a:cubicBezTo>
                  <a:cubicBezTo>
                    <a:pt x="5365308" y="2286883"/>
                    <a:pt x="5359495" y="2289291"/>
                    <a:pt x="5353435" y="2289291"/>
                  </a:cubicBezTo>
                  <a:lnTo>
                    <a:pt x="22852" y="2289291"/>
                  </a:lnTo>
                  <a:cubicBezTo>
                    <a:pt x="10231" y="2289291"/>
                    <a:pt x="0" y="2279060"/>
                    <a:pt x="0" y="2266439"/>
                  </a:cubicBezTo>
                  <a:lnTo>
                    <a:pt x="0" y="22852"/>
                  </a:lnTo>
                  <a:cubicBezTo>
                    <a:pt x="0" y="16791"/>
                    <a:pt x="2408" y="10979"/>
                    <a:pt x="6693" y="6693"/>
                  </a:cubicBezTo>
                  <a:cubicBezTo>
                    <a:pt x="10979" y="2408"/>
                    <a:pt x="16791" y="0"/>
                    <a:pt x="22852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B6D92"/>
              </a:solidFill>
              <a:prstDash val="lgDash"/>
              <a:round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5376286" cy="23273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2719520" y="555402"/>
            <a:ext cx="8309610" cy="1615498"/>
            <a:chOff x="0" y="0"/>
            <a:chExt cx="11079480" cy="2153998"/>
          </a:xfrm>
        </p:grpSpPr>
        <p:grpSp>
          <p:nvGrpSpPr>
            <p:cNvPr id="21" name="Group 21"/>
            <p:cNvGrpSpPr/>
            <p:nvPr/>
          </p:nvGrpSpPr>
          <p:grpSpPr>
            <a:xfrm>
              <a:off x="0" y="0"/>
              <a:ext cx="11079480" cy="2153998"/>
              <a:chOff x="0" y="0"/>
              <a:chExt cx="2585627" cy="50268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2585627" cy="502680"/>
              </a:xfrm>
              <a:custGeom>
                <a:avLst/>
                <a:gdLst/>
                <a:ahLst/>
                <a:cxnLst/>
                <a:rect l="l" t="t" r="r" b="b"/>
                <a:pathLst>
                  <a:path w="2585627" h="502680">
                    <a:moveTo>
                      <a:pt x="47516" y="0"/>
                    </a:moveTo>
                    <a:lnTo>
                      <a:pt x="2538111" y="0"/>
                    </a:lnTo>
                    <a:cubicBezTo>
                      <a:pt x="2564353" y="0"/>
                      <a:pt x="2585627" y="21274"/>
                      <a:pt x="2585627" y="47516"/>
                    </a:cubicBezTo>
                    <a:lnTo>
                      <a:pt x="2585627" y="455164"/>
                    </a:lnTo>
                    <a:cubicBezTo>
                      <a:pt x="2585627" y="481407"/>
                      <a:pt x="2564353" y="502680"/>
                      <a:pt x="2538111" y="502680"/>
                    </a:cubicBezTo>
                    <a:lnTo>
                      <a:pt x="47516" y="502680"/>
                    </a:lnTo>
                    <a:cubicBezTo>
                      <a:pt x="21274" y="502680"/>
                      <a:pt x="0" y="481407"/>
                      <a:pt x="0" y="455164"/>
                    </a:cubicBezTo>
                    <a:lnTo>
                      <a:pt x="0" y="47516"/>
                    </a:lnTo>
                    <a:cubicBezTo>
                      <a:pt x="0" y="21274"/>
                      <a:pt x="21274" y="0"/>
                      <a:pt x="47516" y="0"/>
                    </a:cubicBezTo>
                    <a:close/>
                  </a:path>
                </a:pathLst>
              </a:custGeom>
              <a:solidFill>
                <a:srgbClr val="59A8E2"/>
              </a:solidFill>
              <a:ln w="38100" cap="rnd">
                <a:solidFill>
                  <a:srgbClr val="3B6D92"/>
                </a:solidFill>
                <a:prstDash val="solid"/>
                <a:round/>
              </a:ln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0" y="-38100"/>
                <a:ext cx="2585627" cy="5407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4" name="TextBox 24"/>
            <p:cNvSpPr txBox="1"/>
            <p:nvPr/>
          </p:nvSpPr>
          <p:spPr>
            <a:xfrm>
              <a:off x="514014" y="417657"/>
              <a:ext cx="10060528" cy="12139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699"/>
                </a:lnSpc>
              </a:pPr>
              <a:r>
                <a:rPr lang="en-US" sz="5499">
                  <a:solidFill>
                    <a:srgbClr val="FFFFFF"/>
                  </a:solidFill>
                  <a:latin typeface="Cambria Bold"/>
                </a:rPr>
                <a:t> Chọn câu trả lời đúng</a:t>
              </a:r>
            </a:p>
          </p:txBody>
        </p:sp>
      </p:grpSp>
      <p:sp>
        <p:nvSpPr>
          <p:cNvPr id="25" name="Freeform 25"/>
          <p:cNvSpPr/>
          <p:nvPr/>
        </p:nvSpPr>
        <p:spPr>
          <a:xfrm>
            <a:off x="11761914" y="4149242"/>
            <a:ext cx="5696307" cy="4614747"/>
          </a:xfrm>
          <a:custGeom>
            <a:avLst/>
            <a:gdLst/>
            <a:ahLst/>
            <a:cxnLst/>
            <a:rect l="l" t="t" r="r" b="b"/>
            <a:pathLst>
              <a:path w="5696307" h="4614747">
                <a:moveTo>
                  <a:pt x="0" y="0"/>
                </a:moveTo>
                <a:lnTo>
                  <a:pt x="5696307" y="0"/>
                </a:lnTo>
                <a:lnTo>
                  <a:pt x="5696307" y="4614747"/>
                </a:lnTo>
                <a:lnTo>
                  <a:pt x="0" y="4614747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 l="-5531" t="-12410" r="-6084" b="-8193"/>
            </a:stretch>
          </a:blipFill>
        </p:spPr>
      </p:sp>
      <p:grpSp>
        <p:nvGrpSpPr>
          <p:cNvPr id="26" name="Group 26"/>
          <p:cNvGrpSpPr/>
          <p:nvPr/>
        </p:nvGrpSpPr>
        <p:grpSpPr>
          <a:xfrm>
            <a:off x="830097" y="630894"/>
            <a:ext cx="1435779" cy="1435779"/>
            <a:chOff x="0" y="0"/>
            <a:chExt cx="1914372" cy="1914372"/>
          </a:xfrm>
        </p:grpSpPr>
        <p:grpSp>
          <p:nvGrpSpPr>
            <p:cNvPr id="27" name="Group 27"/>
            <p:cNvGrpSpPr/>
            <p:nvPr/>
          </p:nvGrpSpPr>
          <p:grpSpPr>
            <a:xfrm>
              <a:off x="0" y="0"/>
              <a:ext cx="1914372" cy="1914372"/>
              <a:chOff x="0" y="0"/>
              <a:chExt cx="812800" cy="81280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9A8E2"/>
              </a:solidFill>
              <a:ln w="38100" cap="sq">
                <a:solidFill>
                  <a:srgbClr val="3B6D92"/>
                </a:solidFill>
                <a:prstDash val="solid"/>
                <a:miter/>
              </a:ln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4227" tIns="54227" rIns="54227" bIns="54227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0" name="TextBox 30"/>
            <p:cNvSpPr txBox="1"/>
            <p:nvPr/>
          </p:nvSpPr>
          <p:spPr>
            <a:xfrm>
              <a:off x="465412" y="15471"/>
              <a:ext cx="922543" cy="16764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0500"/>
                </a:lnSpc>
                <a:spcBef>
                  <a:spcPct val="0"/>
                </a:spcBef>
              </a:pPr>
              <a:r>
                <a:rPr lang="en-US" sz="7500">
                  <a:solidFill>
                    <a:srgbClr val="FFFFFF"/>
                  </a:solidFill>
                  <a:latin typeface="Genty Sans"/>
                </a:rPr>
                <a:t>1</a:t>
              </a:r>
            </a:p>
          </p:txBody>
        </p:sp>
      </p:grpSp>
      <p:sp>
        <p:nvSpPr>
          <p:cNvPr id="31" name="Freeform 31"/>
          <p:cNvSpPr/>
          <p:nvPr/>
        </p:nvSpPr>
        <p:spPr>
          <a:xfrm>
            <a:off x="724986" y="5519400"/>
            <a:ext cx="3065217" cy="4418331"/>
          </a:xfrm>
          <a:custGeom>
            <a:avLst/>
            <a:gdLst/>
            <a:ahLst/>
            <a:cxnLst/>
            <a:rect l="l" t="t" r="r" b="b"/>
            <a:pathLst>
              <a:path w="3065217" h="4418331">
                <a:moveTo>
                  <a:pt x="0" y="0"/>
                </a:moveTo>
                <a:lnTo>
                  <a:pt x="3065217" y="0"/>
                </a:lnTo>
                <a:lnTo>
                  <a:pt x="3065217" y="4418330"/>
                </a:lnTo>
                <a:lnTo>
                  <a:pt x="0" y="4418330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/>
            </a:stretch>
          </a:blipFill>
        </p:spPr>
      </p:sp>
      <p:sp>
        <p:nvSpPr>
          <p:cNvPr id="32" name="TextBox 32"/>
          <p:cNvSpPr txBox="1"/>
          <p:nvPr/>
        </p:nvSpPr>
        <p:spPr>
          <a:xfrm>
            <a:off x="1028700" y="2961312"/>
            <a:ext cx="15765731" cy="936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99"/>
              </a:lnSpc>
            </a:pPr>
            <a:r>
              <a:rPr lang="en-US" sz="5499" dirty="0">
                <a:solidFill>
                  <a:srgbClr val="3B6D92"/>
                </a:solidFill>
                <a:latin typeface="Cambria Bold"/>
              </a:rPr>
              <a:t>a) </a:t>
            </a:r>
            <a:r>
              <a:rPr lang="en-US" sz="5499" dirty="0" err="1">
                <a:solidFill>
                  <a:srgbClr val="3B6D92"/>
                </a:solidFill>
                <a:latin typeface="Cambria Bold"/>
              </a:rPr>
              <a:t>Phân</a:t>
            </a:r>
            <a:r>
              <a:rPr lang="en-US" sz="5499" dirty="0">
                <a:solidFill>
                  <a:srgbClr val="3B6D92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3B6D92"/>
                </a:solidFill>
                <a:latin typeface="Cambria Bold"/>
              </a:rPr>
              <a:t>số</a:t>
            </a:r>
            <a:r>
              <a:rPr lang="en-US" sz="5499" dirty="0">
                <a:solidFill>
                  <a:srgbClr val="3B6D92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3B6D92"/>
                </a:solidFill>
                <a:latin typeface="Cambria Bold"/>
              </a:rPr>
              <a:t>chỉ</a:t>
            </a:r>
            <a:r>
              <a:rPr lang="en-US" sz="5499" dirty="0">
                <a:solidFill>
                  <a:srgbClr val="3B6D92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3B6D92"/>
                </a:solidFill>
                <a:latin typeface="Cambria Bold"/>
              </a:rPr>
              <a:t>phần</a:t>
            </a:r>
            <a:r>
              <a:rPr lang="en-US" sz="5499" dirty="0">
                <a:solidFill>
                  <a:srgbClr val="3B6D92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3B6D92"/>
                </a:solidFill>
                <a:latin typeface="Cambria Bold"/>
              </a:rPr>
              <a:t>đã</a:t>
            </a:r>
            <a:r>
              <a:rPr lang="en-US" sz="5499" dirty="0">
                <a:solidFill>
                  <a:srgbClr val="3B6D92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3B6D92"/>
                </a:solidFill>
                <a:latin typeface="Cambria Bold"/>
              </a:rPr>
              <a:t>tô</a:t>
            </a:r>
            <a:r>
              <a:rPr lang="en-US" sz="5499" dirty="0">
                <a:solidFill>
                  <a:srgbClr val="3B6D92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3B6D92"/>
                </a:solidFill>
                <a:latin typeface="Cambria Bold"/>
              </a:rPr>
              <a:t>màu</a:t>
            </a:r>
            <a:r>
              <a:rPr lang="en-US" sz="5499" dirty="0">
                <a:solidFill>
                  <a:srgbClr val="3B6D92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3B6D92"/>
                </a:solidFill>
                <a:latin typeface="Cambria Bold"/>
              </a:rPr>
              <a:t>của</a:t>
            </a:r>
            <a:r>
              <a:rPr lang="en-US" sz="5499" dirty="0">
                <a:solidFill>
                  <a:srgbClr val="3B6D92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3B6D92"/>
                </a:solidFill>
                <a:latin typeface="Cambria Bold"/>
              </a:rPr>
              <a:t>hình</a:t>
            </a:r>
            <a:r>
              <a:rPr lang="en-US" sz="5499" dirty="0">
                <a:solidFill>
                  <a:srgbClr val="3B6D92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3B6D92"/>
                </a:solidFill>
                <a:latin typeface="Cambria Bold"/>
              </a:rPr>
              <a:t>bên</a:t>
            </a:r>
            <a:r>
              <a:rPr lang="en-US" sz="5499" dirty="0">
                <a:solidFill>
                  <a:srgbClr val="3B6D92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3B6D92"/>
                </a:solidFill>
                <a:latin typeface="Cambria Bold"/>
              </a:rPr>
              <a:t>là</a:t>
            </a:r>
            <a:r>
              <a:rPr lang="en-US" sz="5499" dirty="0">
                <a:solidFill>
                  <a:srgbClr val="3B6D92"/>
                </a:solidFill>
                <a:latin typeface="Cambria Bold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xmlns="" id="{ECB0EF1B-387E-F460-E40B-3C35F84FB1F7}"/>
                  </a:ext>
                </a:extLst>
              </p:cNvPr>
              <p:cNvSpPr txBox="1"/>
              <p:nvPr/>
            </p:nvSpPr>
            <p:spPr>
              <a:xfrm>
                <a:off x="2390610" y="3937808"/>
                <a:ext cx="1657854" cy="16650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1" i="0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𝐀</m:t>
                      </m:r>
                      <m:r>
                        <a:rPr lang="en-US" sz="5400" b="1" i="1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5400" b="1" i="1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rgbClr val="325B87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0610" y="3937808"/>
                <a:ext cx="1657854" cy="1665008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xmlns="" id="{ECB0EF1B-387E-F460-E40B-3C35F84FB1F7}"/>
                  </a:ext>
                </a:extLst>
              </p:cNvPr>
              <p:cNvSpPr txBox="1"/>
              <p:nvPr/>
            </p:nvSpPr>
            <p:spPr>
              <a:xfrm>
                <a:off x="4904468" y="3937808"/>
                <a:ext cx="1657854" cy="16650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1" i="0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5400" b="1" i="0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𝐁</m:t>
                      </m:r>
                      <m:r>
                        <a:rPr lang="en-US" sz="5400" b="1" i="1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5400" b="1" i="1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rgbClr val="325B87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4468" y="3937808"/>
                <a:ext cx="1657854" cy="1665008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xmlns="" id="{ECB0EF1B-387E-F460-E40B-3C35F84FB1F7}"/>
                  </a:ext>
                </a:extLst>
              </p:cNvPr>
              <p:cNvSpPr txBox="1"/>
              <p:nvPr/>
            </p:nvSpPr>
            <p:spPr>
              <a:xfrm>
                <a:off x="7514162" y="3937808"/>
                <a:ext cx="1657854" cy="16650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1" i="0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𝐂</m:t>
                      </m:r>
                      <m:r>
                        <a:rPr lang="en-US" sz="5400" b="1" i="1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5400" b="1" i="1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  <m:t>𝟏𝟒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rgbClr val="325B87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4162" y="3937808"/>
                <a:ext cx="1657854" cy="1665008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xmlns="" id="{ECB0EF1B-387E-F460-E40B-3C35F84FB1F7}"/>
                  </a:ext>
                </a:extLst>
              </p:cNvPr>
              <p:cNvSpPr txBox="1"/>
              <p:nvPr/>
            </p:nvSpPr>
            <p:spPr>
              <a:xfrm>
                <a:off x="10028020" y="3920351"/>
                <a:ext cx="1657854" cy="16650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1" i="0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𝐃</m:t>
                      </m:r>
                      <m:r>
                        <a:rPr lang="en-US" sz="5400" b="1" i="1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5400" b="1" i="1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  <m:t>𝟏𝟒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rgbClr val="325B87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28020" y="3920351"/>
                <a:ext cx="1657854" cy="1665008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ctangle 36"/>
          <p:cNvSpPr/>
          <p:nvPr/>
        </p:nvSpPr>
        <p:spPr>
          <a:xfrm>
            <a:off x="3801111" y="8040714"/>
            <a:ext cx="8422191" cy="1446550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en-US" sz="4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gồm</a:t>
            </a:r>
            <a:r>
              <a:rPr lang="en-US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14 </a:t>
            </a:r>
            <a:r>
              <a:rPr lang="en-US" sz="4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9 </a:t>
            </a:r>
            <a:r>
              <a:rPr lang="en-US" sz="4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44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4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612637" y="9111045"/>
            <a:ext cx="6298555" cy="1653371"/>
          </a:xfrm>
          <a:custGeom>
            <a:avLst/>
            <a:gdLst/>
            <a:ahLst/>
            <a:cxnLst/>
            <a:rect l="l" t="t" r="r" b="b"/>
            <a:pathLst>
              <a:path w="6298555" h="1653371">
                <a:moveTo>
                  <a:pt x="0" y="0"/>
                </a:moveTo>
                <a:lnTo>
                  <a:pt x="6298555" y="0"/>
                </a:lnTo>
                <a:lnTo>
                  <a:pt x="6298555" y="1653371"/>
                </a:lnTo>
                <a:lnTo>
                  <a:pt x="0" y="16533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467242" y="9111045"/>
            <a:ext cx="6298555" cy="1653371"/>
          </a:xfrm>
          <a:custGeom>
            <a:avLst/>
            <a:gdLst/>
            <a:ahLst/>
            <a:cxnLst/>
            <a:rect l="l" t="t" r="r" b="b"/>
            <a:pathLst>
              <a:path w="6298555" h="1653371">
                <a:moveTo>
                  <a:pt x="0" y="0"/>
                </a:moveTo>
                <a:lnTo>
                  <a:pt x="6298555" y="0"/>
                </a:lnTo>
                <a:lnTo>
                  <a:pt x="6298555" y="1653371"/>
                </a:lnTo>
                <a:lnTo>
                  <a:pt x="0" y="16533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10554">
            <a:off x="-3403319" y="8032973"/>
            <a:ext cx="9452194" cy="2906550"/>
          </a:xfrm>
          <a:custGeom>
            <a:avLst/>
            <a:gdLst/>
            <a:ahLst/>
            <a:cxnLst/>
            <a:rect l="l" t="t" r="r" b="b"/>
            <a:pathLst>
              <a:path w="9452194" h="2906550">
                <a:moveTo>
                  <a:pt x="0" y="0"/>
                </a:moveTo>
                <a:lnTo>
                  <a:pt x="9452195" y="0"/>
                </a:lnTo>
                <a:lnTo>
                  <a:pt x="9452195" y="2906550"/>
                </a:lnTo>
                <a:lnTo>
                  <a:pt x="0" y="29065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487284">
            <a:off x="16285925" y="3582135"/>
            <a:ext cx="3764794" cy="5397554"/>
          </a:xfrm>
          <a:custGeom>
            <a:avLst/>
            <a:gdLst/>
            <a:ahLst/>
            <a:cxnLst/>
            <a:rect l="l" t="t" r="r" b="b"/>
            <a:pathLst>
              <a:path w="3764794" h="5397554">
                <a:moveTo>
                  <a:pt x="0" y="0"/>
                </a:moveTo>
                <a:lnTo>
                  <a:pt x="3764794" y="0"/>
                </a:lnTo>
                <a:lnTo>
                  <a:pt x="3764794" y="5397554"/>
                </a:lnTo>
                <a:lnTo>
                  <a:pt x="0" y="53975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32867">
            <a:off x="13150862" y="8265525"/>
            <a:ext cx="9306512" cy="2861752"/>
          </a:xfrm>
          <a:custGeom>
            <a:avLst/>
            <a:gdLst/>
            <a:ahLst/>
            <a:cxnLst/>
            <a:rect l="l" t="t" r="r" b="b"/>
            <a:pathLst>
              <a:path w="9306512" h="2861752">
                <a:moveTo>
                  <a:pt x="0" y="0"/>
                </a:moveTo>
                <a:lnTo>
                  <a:pt x="9306512" y="0"/>
                </a:lnTo>
                <a:lnTo>
                  <a:pt x="9306512" y="2861752"/>
                </a:lnTo>
                <a:lnTo>
                  <a:pt x="0" y="28617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-655023" y="1776822"/>
            <a:ext cx="2920899" cy="1215824"/>
          </a:xfrm>
          <a:custGeom>
            <a:avLst/>
            <a:gdLst/>
            <a:ahLst/>
            <a:cxnLst/>
            <a:rect l="l" t="t" r="r" b="b"/>
            <a:pathLst>
              <a:path w="2920899" h="1215824">
                <a:moveTo>
                  <a:pt x="2920899" y="0"/>
                </a:moveTo>
                <a:lnTo>
                  <a:pt x="0" y="0"/>
                </a:lnTo>
                <a:lnTo>
                  <a:pt x="0" y="1215824"/>
                </a:lnTo>
                <a:lnTo>
                  <a:pt x="2920899" y="1215824"/>
                </a:lnTo>
                <a:lnTo>
                  <a:pt x="292089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>
            <a:off x="10365872" y="8359175"/>
            <a:ext cx="1908437" cy="1259568"/>
          </a:xfrm>
          <a:custGeom>
            <a:avLst/>
            <a:gdLst/>
            <a:ahLst/>
            <a:cxnLst/>
            <a:rect l="l" t="t" r="r" b="b"/>
            <a:pathLst>
              <a:path w="1908437" h="1259568">
                <a:moveTo>
                  <a:pt x="0" y="0"/>
                </a:moveTo>
                <a:lnTo>
                  <a:pt x="1908437" y="0"/>
                </a:lnTo>
                <a:lnTo>
                  <a:pt x="1908437" y="1259568"/>
                </a:lnTo>
                <a:lnTo>
                  <a:pt x="0" y="125956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456200">
            <a:off x="16890924" y="8963830"/>
            <a:ext cx="690474" cy="617974"/>
          </a:xfrm>
          <a:custGeom>
            <a:avLst/>
            <a:gdLst/>
            <a:ahLst/>
            <a:cxnLst/>
            <a:rect l="l" t="t" r="r" b="b"/>
            <a:pathLst>
              <a:path w="690474" h="617974">
                <a:moveTo>
                  <a:pt x="0" y="0"/>
                </a:moveTo>
                <a:lnTo>
                  <a:pt x="690473" y="0"/>
                </a:lnTo>
                <a:lnTo>
                  <a:pt x="690473" y="617974"/>
                </a:lnTo>
                <a:lnTo>
                  <a:pt x="0" y="61797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410271" y="3388225"/>
            <a:ext cx="926669" cy="612760"/>
          </a:xfrm>
          <a:custGeom>
            <a:avLst/>
            <a:gdLst/>
            <a:ahLst/>
            <a:cxnLst/>
            <a:rect l="l" t="t" r="r" b="b"/>
            <a:pathLst>
              <a:path w="926669" h="612760">
                <a:moveTo>
                  <a:pt x="0" y="0"/>
                </a:moveTo>
                <a:lnTo>
                  <a:pt x="926669" y="0"/>
                </a:lnTo>
                <a:lnTo>
                  <a:pt x="926669" y="612760"/>
                </a:lnTo>
                <a:lnTo>
                  <a:pt x="0" y="61276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951060" y="7746415"/>
            <a:ext cx="926669" cy="612760"/>
          </a:xfrm>
          <a:custGeom>
            <a:avLst/>
            <a:gdLst/>
            <a:ahLst/>
            <a:cxnLst/>
            <a:rect l="l" t="t" r="r" b="b"/>
            <a:pathLst>
              <a:path w="926669" h="612760">
                <a:moveTo>
                  <a:pt x="0" y="0"/>
                </a:moveTo>
                <a:lnTo>
                  <a:pt x="926669" y="0"/>
                </a:lnTo>
                <a:lnTo>
                  <a:pt x="926669" y="612760"/>
                </a:lnTo>
                <a:lnTo>
                  <a:pt x="0" y="61276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820476" y="8859239"/>
            <a:ext cx="798122" cy="798122"/>
          </a:xfrm>
          <a:custGeom>
            <a:avLst/>
            <a:gdLst/>
            <a:ahLst/>
            <a:cxnLst/>
            <a:rect l="l" t="t" r="r" b="b"/>
            <a:pathLst>
              <a:path w="798122" h="798122">
                <a:moveTo>
                  <a:pt x="0" y="0"/>
                </a:moveTo>
                <a:lnTo>
                  <a:pt x="798123" y="0"/>
                </a:lnTo>
                <a:lnTo>
                  <a:pt x="798123" y="798122"/>
                </a:lnTo>
                <a:lnTo>
                  <a:pt x="0" y="79812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369770" y="842999"/>
            <a:ext cx="1581796" cy="1589745"/>
          </a:xfrm>
          <a:custGeom>
            <a:avLst/>
            <a:gdLst/>
            <a:ahLst/>
            <a:cxnLst/>
            <a:rect l="l" t="t" r="r" b="b"/>
            <a:pathLst>
              <a:path w="1581796" h="1589745">
                <a:moveTo>
                  <a:pt x="0" y="0"/>
                </a:moveTo>
                <a:lnTo>
                  <a:pt x="1581796" y="0"/>
                </a:lnTo>
                <a:lnTo>
                  <a:pt x="1581796" y="1589744"/>
                </a:lnTo>
                <a:lnTo>
                  <a:pt x="0" y="158974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544732" flipH="1">
            <a:off x="-941437" y="5628706"/>
            <a:ext cx="3332845" cy="3288407"/>
          </a:xfrm>
          <a:custGeom>
            <a:avLst/>
            <a:gdLst/>
            <a:ahLst/>
            <a:cxnLst/>
            <a:rect l="l" t="t" r="r" b="b"/>
            <a:pathLst>
              <a:path w="3332845" h="3288407">
                <a:moveTo>
                  <a:pt x="3332845" y="0"/>
                </a:moveTo>
                <a:lnTo>
                  <a:pt x="0" y="0"/>
                </a:lnTo>
                <a:lnTo>
                  <a:pt x="0" y="3288407"/>
                </a:lnTo>
                <a:lnTo>
                  <a:pt x="3332845" y="3288407"/>
                </a:lnTo>
                <a:lnTo>
                  <a:pt x="3332845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547156" y="8763989"/>
            <a:ext cx="1484927" cy="456615"/>
          </a:xfrm>
          <a:custGeom>
            <a:avLst/>
            <a:gdLst/>
            <a:ahLst/>
            <a:cxnLst/>
            <a:rect l="l" t="t" r="r" b="b"/>
            <a:pathLst>
              <a:path w="1484927" h="456615">
                <a:moveTo>
                  <a:pt x="0" y="0"/>
                </a:moveTo>
                <a:lnTo>
                  <a:pt x="1484926" y="0"/>
                </a:lnTo>
                <a:lnTo>
                  <a:pt x="1484926" y="456615"/>
                </a:lnTo>
                <a:lnTo>
                  <a:pt x="0" y="45661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6" name="Freeform 16"/>
          <p:cNvSpPr/>
          <p:nvPr/>
        </p:nvSpPr>
        <p:spPr>
          <a:xfrm>
            <a:off x="15101692" y="8484138"/>
            <a:ext cx="1239284" cy="1101414"/>
          </a:xfrm>
          <a:custGeom>
            <a:avLst/>
            <a:gdLst/>
            <a:ahLst/>
            <a:cxnLst/>
            <a:rect l="l" t="t" r="r" b="b"/>
            <a:pathLst>
              <a:path w="1239284" h="1101414">
                <a:moveTo>
                  <a:pt x="0" y="0"/>
                </a:moveTo>
                <a:lnTo>
                  <a:pt x="1239284" y="0"/>
                </a:lnTo>
                <a:lnTo>
                  <a:pt x="1239284" y="1101414"/>
                </a:lnTo>
                <a:lnTo>
                  <a:pt x="0" y="1101414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7" name="Group 17"/>
          <p:cNvGrpSpPr/>
          <p:nvPr/>
        </p:nvGrpSpPr>
        <p:grpSpPr>
          <a:xfrm>
            <a:off x="504925" y="2384734"/>
            <a:ext cx="17278149" cy="7552997"/>
            <a:chOff x="0" y="0"/>
            <a:chExt cx="5376286" cy="2350198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376287" cy="2350198"/>
            </a:xfrm>
            <a:custGeom>
              <a:avLst/>
              <a:gdLst/>
              <a:ahLst/>
              <a:cxnLst/>
              <a:rect l="l" t="t" r="r" b="b"/>
              <a:pathLst>
                <a:path w="5376287" h="2350198">
                  <a:moveTo>
                    <a:pt x="22852" y="0"/>
                  </a:moveTo>
                  <a:lnTo>
                    <a:pt x="5353435" y="0"/>
                  </a:lnTo>
                  <a:cubicBezTo>
                    <a:pt x="5359495" y="0"/>
                    <a:pt x="5365308" y="2408"/>
                    <a:pt x="5369594" y="6693"/>
                  </a:cubicBezTo>
                  <a:cubicBezTo>
                    <a:pt x="5373879" y="10979"/>
                    <a:pt x="5376287" y="16791"/>
                    <a:pt x="5376287" y="22852"/>
                  </a:cubicBezTo>
                  <a:lnTo>
                    <a:pt x="5376287" y="2327346"/>
                  </a:lnTo>
                  <a:cubicBezTo>
                    <a:pt x="5376287" y="2333407"/>
                    <a:pt x="5373879" y="2339219"/>
                    <a:pt x="5369594" y="2343505"/>
                  </a:cubicBezTo>
                  <a:cubicBezTo>
                    <a:pt x="5365308" y="2347790"/>
                    <a:pt x="5359495" y="2350198"/>
                    <a:pt x="5353435" y="2350198"/>
                  </a:cubicBezTo>
                  <a:lnTo>
                    <a:pt x="22852" y="2350198"/>
                  </a:lnTo>
                  <a:cubicBezTo>
                    <a:pt x="10231" y="2350198"/>
                    <a:pt x="0" y="2339967"/>
                    <a:pt x="0" y="2327346"/>
                  </a:cubicBezTo>
                  <a:lnTo>
                    <a:pt x="0" y="22852"/>
                  </a:lnTo>
                  <a:cubicBezTo>
                    <a:pt x="0" y="16791"/>
                    <a:pt x="2408" y="10979"/>
                    <a:pt x="6693" y="6693"/>
                  </a:cubicBezTo>
                  <a:cubicBezTo>
                    <a:pt x="10979" y="2408"/>
                    <a:pt x="16791" y="0"/>
                    <a:pt x="22852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B6D92"/>
              </a:solidFill>
              <a:prstDash val="lgDash"/>
              <a:round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5376286" cy="23882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3715703" y="4291111"/>
            <a:ext cx="10856594" cy="5646620"/>
          </a:xfrm>
          <a:custGeom>
            <a:avLst/>
            <a:gdLst/>
            <a:ahLst/>
            <a:cxnLst/>
            <a:rect l="l" t="t" r="r" b="b"/>
            <a:pathLst>
              <a:path w="10856594" h="5646620">
                <a:moveTo>
                  <a:pt x="0" y="0"/>
                </a:moveTo>
                <a:lnTo>
                  <a:pt x="10856594" y="0"/>
                </a:lnTo>
                <a:lnTo>
                  <a:pt x="10856594" y="5646619"/>
                </a:lnTo>
                <a:lnTo>
                  <a:pt x="0" y="5646619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 l="-1142" t="-2140" r="-571" b="-2786"/>
            </a:stretch>
          </a:blipFill>
        </p:spPr>
      </p:sp>
      <p:grpSp>
        <p:nvGrpSpPr>
          <p:cNvPr id="21" name="Group 21"/>
          <p:cNvGrpSpPr/>
          <p:nvPr/>
        </p:nvGrpSpPr>
        <p:grpSpPr>
          <a:xfrm>
            <a:off x="2719520" y="555402"/>
            <a:ext cx="8309610" cy="1615498"/>
            <a:chOff x="0" y="0"/>
            <a:chExt cx="11079480" cy="2153998"/>
          </a:xfrm>
        </p:grpSpPr>
        <p:grpSp>
          <p:nvGrpSpPr>
            <p:cNvPr id="22" name="Group 22"/>
            <p:cNvGrpSpPr/>
            <p:nvPr/>
          </p:nvGrpSpPr>
          <p:grpSpPr>
            <a:xfrm>
              <a:off x="0" y="0"/>
              <a:ext cx="11079480" cy="2153998"/>
              <a:chOff x="0" y="0"/>
              <a:chExt cx="2585627" cy="50268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2585627" cy="502680"/>
              </a:xfrm>
              <a:custGeom>
                <a:avLst/>
                <a:gdLst/>
                <a:ahLst/>
                <a:cxnLst/>
                <a:rect l="l" t="t" r="r" b="b"/>
                <a:pathLst>
                  <a:path w="2585627" h="502680">
                    <a:moveTo>
                      <a:pt x="47516" y="0"/>
                    </a:moveTo>
                    <a:lnTo>
                      <a:pt x="2538111" y="0"/>
                    </a:lnTo>
                    <a:cubicBezTo>
                      <a:pt x="2564353" y="0"/>
                      <a:pt x="2585627" y="21274"/>
                      <a:pt x="2585627" y="47516"/>
                    </a:cubicBezTo>
                    <a:lnTo>
                      <a:pt x="2585627" y="455164"/>
                    </a:lnTo>
                    <a:cubicBezTo>
                      <a:pt x="2585627" y="481407"/>
                      <a:pt x="2564353" y="502680"/>
                      <a:pt x="2538111" y="502680"/>
                    </a:cubicBezTo>
                    <a:lnTo>
                      <a:pt x="47516" y="502680"/>
                    </a:lnTo>
                    <a:cubicBezTo>
                      <a:pt x="21274" y="502680"/>
                      <a:pt x="0" y="481407"/>
                      <a:pt x="0" y="455164"/>
                    </a:cubicBezTo>
                    <a:lnTo>
                      <a:pt x="0" y="47516"/>
                    </a:lnTo>
                    <a:cubicBezTo>
                      <a:pt x="0" y="21274"/>
                      <a:pt x="21274" y="0"/>
                      <a:pt x="47516" y="0"/>
                    </a:cubicBezTo>
                    <a:close/>
                  </a:path>
                </a:pathLst>
              </a:custGeom>
              <a:solidFill>
                <a:srgbClr val="59A8E2"/>
              </a:solidFill>
              <a:ln w="38100" cap="rnd">
                <a:solidFill>
                  <a:srgbClr val="3B6D92"/>
                </a:solidFill>
                <a:prstDash val="solid"/>
                <a:round/>
              </a:ln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0" y="-38100"/>
                <a:ext cx="2585627" cy="5407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5" name="TextBox 25"/>
            <p:cNvSpPr txBox="1"/>
            <p:nvPr/>
          </p:nvSpPr>
          <p:spPr>
            <a:xfrm>
              <a:off x="514014" y="417657"/>
              <a:ext cx="10060528" cy="12139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699"/>
                </a:lnSpc>
              </a:pPr>
              <a:r>
                <a:rPr lang="en-US" sz="5499">
                  <a:solidFill>
                    <a:srgbClr val="FFFFFF"/>
                  </a:solidFill>
                  <a:latin typeface="Cambria Bold"/>
                </a:rPr>
                <a:t> Chọn câu trả lời đúng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830097" y="630894"/>
            <a:ext cx="1435779" cy="1435779"/>
            <a:chOff x="0" y="0"/>
            <a:chExt cx="1914372" cy="1914372"/>
          </a:xfrm>
        </p:grpSpPr>
        <p:grpSp>
          <p:nvGrpSpPr>
            <p:cNvPr id="27" name="Group 27"/>
            <p:cNvGrpSpPr/>
            <p:nvPr/>
          </p:nvGrpSpPr>
          <p:grpSpPr>
            <a:xfrm>
              <a:off x="0" y="0"/>
              <a:ext cx="1914372" cy="1914372"/>
              <a:chOff x="0" y="0"/>
              <a:chExt cx="812800" cy="81280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9A8E2"/>
              </a:solidFill>
              <a:ln w="38100" cap="sq">
                <a:solidFill>
                  <a:srgbClr val="3B6D92"/>
                </a:solidFill>
                <a:prstDash val="solid"/>
                <a:miter/>
              </a:ln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4227" tIns="54227" rIns="54227" bIns="54227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0" name="TextBox 30"/>
            <p:cNvSpPr txBox="1"/>
            <p:nvPr/>
          </p:nvSpPr>
          <p:spPr>
            <a:xfrm>
              <a:off x="465412" y="15471"/>
              <a:ext cx="922543" cy="16764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0500"/>
                </a:lnSpc>
                <a:spcBef>
                  <a:spcPct val="0"/>
                </a:spcBef>
              </a:pPr>
              <a:r>
                <a:rPr lang="en-US" sz="7500">
                  <a:solidFill>
                    <a:srgbClr val="FFFFFF"/>
                  </a:solidFill>
                  <a:latin typeface="Genty Sans"/>
                </a:rPr>
                <a:t>1</a:t>
              </a:r>
            </a:p>
          </p:txBody>
        </p:sp>
      </p:grpSp>
      <p:sp>
        <p:nvSpPr>
          <p:cNvPr id="31" name="Freeform 31"/>
          <p:cNvSpPr/>
          <p:nvPr/>
        </p:nvSpPr>
        <p:spPr>
          <a:xfrm>
            <a:off x="504925" y="5386353"/>
            <a:ext cx="2642412" cy="4536330"/>
          </a:xfrm>
          <a:custGeom>
            <a:avLst/>
            <a:gdLst/>
            <a:ahLst/>
            <a:cxnLst/>
            <a:rect l="l" t="t" r="r" b="b"/>
            <a:pathLst>
              <a:path w="2642412" h="4536330">
                <a:moveTo>
                  <a:pt x="0" y="0"/>
                </a:moveTo>
                <a:lnTo>
                  <a:pt x="2642413" y="0"/>
                </a:lnTo>
                <a:lnTo>
                  <a:pt x="2642413" y="4536331"/>
                </a:lnTo>
                <a:lnTo>
                  <a:pt x="0" y="4536331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/>
            </a:stretch>
          </a:blipFill>
        </p:spPr>
      </p:sp>
      <p:grpSp>
        <p:nvGrpSpPr>
          <p:cNvPr id="34" name="Group 33"/>
          <p:cNvGrpSpPr/>
          <p:nvPr/>
        </p:nvGrpSpPr>
        <p:grpSpPr>
          <a:xfrm>
            <a:off x="799497" y="2422046"/>
            <a:ext cx="16689005" cy="1665008"/>
            <a:chOff x="799497" y="2422046"/>
            <a:chExt cx="16689005" cy="1665008"/>
          </a:xfrm>
        </p:grpSpPr>
        <p:sp>
          <p:nvSpPr>
            <p:cNvPr id="32" name="TextBox 32"/>
            <p:cNvSpPr txBox="1"/>
            <p:nvPr/>
          </p:nvSpPr>
          <p:spPr>
            <a:xfrm>
              <a:off x="799497" y="2814495"/>
              <a:ext cx="16689005" cy="8801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139"/>
                </a:lnSpc>
              </a:pPr>
              <a:r>
                <a:rPr lang="en-US" sz="5100">
                  <a:solidFill>
                    <a:srgbClr val="3C6E93"/>
                  </a:solidFill>
                  <a:latin typeface="Cambria Bold"/>
                </a:rPr>
                <a:t>b) Đã tô màu            số con ếch của hình nào dưới đây?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xmlns="" id="{ECB0EF1B-387E-F460-E40B-3C35F84FB1F7}"/>
                    </a:ext>
                  </a:extLst>
                </p:cNvPr>
                <p:cNvSpPr txBox="1"/>
                <p:nvPr/>
              </p:nvSpPr>
              <p:spPr>
                <a:xfrm>
                  <a:off x="5158440" y="2422046"/>
                  <a:ext cx="1657854" cy="16650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5400" b="1" i="0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5400" b="1" i="1">
                                <a:solidFill>
                                  <a:srgbClr val="325B8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400" b="1" i="1" smtClean="0">
                                <a:solidFill>
                                  <a:srgbClr val="325B87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sz="5400" b="1" i="1" smtClean="0">
                                <a:solidFill>
                                  <a:srgbClr val="325B87"/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den>
                        </m:f>
                      </m:oMath>
                    </m:oMathPara>
                  </a14:m>
                  <a:endParaRPr lang="en-US" sz="5400" b="1" dirty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ECB0EF1B-387E-F460-E40B-3C35F84FB1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58440" y="2422046"/>
                  <a:ext cx="1657854" cy="1665008"/>
                </a:xfrm>
                <a:prstGeom prst="rect">
                  <a:avLst/>
                </a:prstGeom>
                <a:blipFill>
                  <a:blip r:embed="rId2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5" name="Oval 34"/>
          <p:cNvSpPr/>
          <p:nvPr/>
        </p:nvSpPr>
        <p:spPr>
          <a:xfrm>
            <a:off x="8990008" y="3633946"/>
            <a:ext cx="6404141" cy="3567464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612637" y="9111045"/>
            <a:ext cx="6298555" cy="1653371"/>
          </a:xfrm>
          <a:custGeom>
            <a:avLst/>
            <a:gdLst/>
            <a:ahLst/>
            <a:cxnLst/>
            <a:rect l="l" t="t" r="r" b="b"/>
            <a:pathLst>
              <a:path w="6298555" h="1653371">
                <a:moveTo>
                  <a:pt x="0" y="0"/>
                </a:moveTo>
                <a:lnTo>
                  <a:pt x="6298555" y="0"/>
                </a:lnTo>
                <a:lnTo>
                  <a:pt x="6298555" y="1653371"/>
                </a:lnTo>
                <a:lnTo>
                  <a:pt x="0" y="16533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467242" y="9111045"/>
            <a:ext cx="6298555" cy="1653371"/>
          </a:xfrm>
          <a:custGeom>
            <a:avLst/>
            <a:gdLst/>
            <a:ahLst/>
            <a:cxnLst/>
            <a:rect l="l" t="t" r="r" b="b"/>
            <a:pathLst>
              <a:path w="6298555" h="1653371">
                <a:moveTo>
                  <a:pt x="0" y="0"/>
                </a:moveTo>
                <a:lnTo>
                  <a:pt x="6298555" y="0"/>
                </a:lnTo>
                <a:lnTo>
                  <a:pt x="6298555" y="1653371"/>
                </a:lnTo>
                <a:lnTo>
                  <a:pt x="0" y="16533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10554">
            <a:off x="-3403319" y="8032973"/>
            <a:ext cx="9452194" cy="2906550"/>
          </a:xfrm>
          <a:custGeom>
            <a:avLst/>
            <a:gdLst/>
            <a:ahLst/>
            <a:cxnLst/>
            <a:rect l="l" t="t" r="r" b="b"/>
            <a:pathLst>
              <a:path w="9452194" h="2906550">
                <a:moveTo>
                  <a:pt x="0" y="0"/>
                </a:moveTo>
                <a:lnTo>
                  <a:pt x="9452195" y="0"/>
                </a:lnTo>
                <a:lnTo>
                  <a:pt x="9452195" y="2906550"/>
                </a:lnTo>
                <a:lnTo>
                  <a:pt x="0" y="29065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487284">
            <a:off x="16285925" y="3582135"/>
            <a:ext cx="3764794" cy="5397554"/>
          </a:xfrm>
          <a:custGeom>
            <a:avLst/>
            <a:gdLst/>
            <a:ahLst/>
            <a:cxnLst/>
            <a:rect l="l" t="t" r="r" b="b"/>
            <a:pathLst>
              <a:path w="3764794" h="5397554">
                <a:moveTo>
                  <a:pt x="0" y="0"/>
                </a:moveTo>
                <a:lnTo>
                  <a:pt x="3764794" y="0"/>
                </a:lnTo>
                <a:lnTo>
                  <a:pt x="3764794" y="5397554"/>
                </a:lnTo>
                <a:lnTo>
                  <a:pt x="0" y="53975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32867">
            <a:off x="13150862" y="8265525"/>
            <a:ext cx="9306512" cy="2861752"/>
          </a:xfrm>
          <a:custGeom>
            <a:avLst/>
            <a:gdLst/>
            <a:ahLst/>
            <a:cxnLst/>
            <a:rect l="l" t="t" r="r" b="b"/>
            <a:pathLst>
              <a:path w="9306512" h="2861752">
                <a:moveTo>
                  <a:pt x="0" y="0"/>
                </a:moveTo>
                <a:lnTo>
                  <a:pt x="9306512" y="0"/>
                </a:lnTo>
                <a:lnTo>
                  <a:pt x="9306512" y="2861752"/>
                </a:lnTo>
                <a:lnTo>
                  <a:pt x="0" y="28617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-655023" y="1776822"/>
            <a:ext cx="2920899" cy="1215824"/>
          </a:xfrm>
          <a:custGeom>
            <a:avLst/>
            <a:gdLst/>
            <a:ahLst/>
            <a:cxnLst/>
            <a:rect l="l" t="t" r="r" b="b"/>
            <a:pathLst>
              <a:path w="2920899" h="1215824">
                <a:moveTo>
                  <a:pt x="2920899" y="0"/>
                </a:moveTo>
                <a:lnTo>
                  <a:pt x="0" y="0"/>
                </a:lnTo>
                <a:lnTo>
                  <a:pt x="0" y="1215824"/>
                </a:lnTo>
                <a:lnTo>
                  <a:pt x="2920899" y="1215824"/>
                </a:lnTo>
                <a:lnTo>
                  <a:pt x="292089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>
            <a:off x="10365872" y="8359175"/>
            <a:ext cx="1908437" cy="1259568"/>
          </a:xfrm>
          <a:custGeom>
            <a:avLst/>
            <a:gdLst/>
            <a:ahLst/>
            <a:cxnLst/>
            <a:rect l="l" t="t" r="r" b="b"/>
            <a:pathLst>
              <a:path w="1908437" h="1259568">
                <a:moveTo>
                  <a:pt x="0" y="0"/>
                </a:moveTo>
                <a:lnTo>
                  <a:pt x="1908437" y="0"/>
                </a:lnTo>
                <a:lnTo>
                  <a:pt x="1908437" y="1259568"/>
                </a:lnTo>
                <a:lnTo>
                  <a:pt x="0" y="125956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456200">
            <a:off x="16890924" y="8963830"/>
            <a:ext cx="690474" cy="617974"/>
          </a:xfrm>
          <a:custGeom>
            <a:avLst/>
            <a:gdLst/>
            <a:ahLst/>
            <a:cxnLst/>
            <a:rect l="l" t="t" r="r" b="b"/>
            <a:pathLst>
              <a:path w="690474" h="617974">
                <a:moveTo>
                  <a:pt x="0" y="0"/>
                </a:moveTo>
                <a:lnTo>
                  <a:pt x="690473" y="0"/>
                </a:lnTo>
                <a:lnTo>
                  <a:pt x="690473" y="617974"/>
                </a:lnTo>
                <a:lnTo>
                  <a:pt x="0" y="61797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410271" y="3388225"/>
            <a:ext cx="926669" cy="612760"/>
          </a:xfrm>
          <a:custGeom>
            <a:avLst/>
            <a:gdLst/>
            <a:ahLst/>
            <a:cxnLst/>
            <a:rect l="l" t="t" r="r" b="b"/>
            <a:pathLst>
              <a:path w="926669" h="612760">
                <a:moveTo>
                  <a:pt x="0" y="0"/>
                </a:moveTo>
                <a:lnTo>
                  <a:pt x="926669" y="0"/>
                </a:lnTo>
                <a:lnTo>
                  <a:pt x="926669" y="612760"/>
                </a:lnTo>
                <a:lnTo>
                  <a:pt x="0" y="61276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951060" y="7746415"/>
            <a:ext cx="926669" cy="612760"/>
          </a:xfrm>
          <a:custGeom>
            <a:avLst/>
            <a:gdLst/>
            <a:ahLst/>
            <a:cxnLst/>
            <a:rect l="l" t="t" r="r" b="b"/>
            <a:pathLst>
              <a:path w="926669" h="612760">
                <a:moveTo>
                  <a:pt x="0" y="0"/>
                </a:moveTo>
                <a:lnTo>
                  <a:pt x="926669" y="0"/>
                </a:lnTo>
                <a:lnTo>
                  <a:pt x="926669" y="612760"/>
                </a:lnTo>
                <a:lnTo>
                  <a:pt x="0" y="61276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820476" y="8859239"/>
            <a:ext cx="798122" cy="798122"/>
          </a:xfrm>
          <a:custGeom>
            <a:avLst/>
            <a:gdLst/>
            <a:ahLst/>
            <a:cxnLst/>
            <a:rect l="l" t="t" r="r" b="b"/>
            <a:pathLst>
              <a:path w="798122" h="798122">
                <a:moveTo>
                  <a:pt x="0" y="0"/>
                </a:moveTo>
                <a:lnTo>
                  <a:pt x="798123" y="0"/>
                </a:lnTo>
                <a:lnTo>
                  <a:pt x="798123" y="798122"/>
                </a:lnTo>
                <a:lnTo>
                  <a:pt x="0" y="79812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369770" y="842999"/>
            <a:ext cx="1581796" cy="1589745"/>
          </a:xfrm>
          <a:custGeom>
            <a:avLst/>
            <a:gdLst/>
            <a:ahLst/>
            <a:cxnLst/>
            <a:rect l="l" t="t" r="r" b="b"/>
            <a:pathLst>
              <a:path w="1581796" h="1589745">
                <a:moveTo>
                  <a:pt x="0" y="0"/>
                </a:moveTo>
                <a:lnTo>
                  <a:pt x="1581796" y="0"/>
                </a:lnTo>
                <a:lnTo>
                  <a:pt x="1581796" y="1589744"/>
                </a:lnTo>
                <a:lnTo>
                  <a:pt x="0" y="158974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544732" flipH="1">
            <a:off x="-941437" y="5628706"/>
            <a:ext cx="3332845" cy="3288407"/>
          </a:xfrm>
          <a:custGeom>
            <a:avLst/>
            <a:gdLst/>
            <a:ahLst/>
            <a:cxnLst/>
            <a:rect l="l" t="t" r="r" b="b"/>
            <a:pathLst>
              <a:path w="3332845" h="3288407">
                <a:moveTo>
                  <a:pt x="3332845" y="0"/>
                </a:moveTo>
                <a:lnTo>
                  <a:pt x="0" y="0"/>
                </a:lnTo>
                <a:lnTo>
                  <a:pt x="0" y="3288407"/>
                </a:lnTo>
                <a:lnTo>
                  <a:pt x="3332845" y="3288407"/>
                </a:lnTo>
                <a:lnTo>
                  <a:pt x="3332845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547156" y="8763989"/>
            <a:ext cx="1484927" cy="456615"/>
          </a:xfrm>
          <a:custGeom>
            <a:avLst/>
            <a:gdLst/>
            <a:ahLst/>
            <a:cxnLst/>
            <a:rect l="l" t="t" r="r" b="b"/>
            <a:pathLst>
              <a:path w="1484927" h="456615">
                <a:moveTo>
                  <a:pt x="0" y="0"/>
                </a:moveTo>
                <a:lnTo>
                  <a:pt x="1484926" y="0"/>
                </a:lnTo>
                <a:lnTo>
                  <a:pt x="1484926" y="456615"/>
                </a:lnTo>
                <a:lnTo>
                  <a:pt x="0" y="45661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6" name="Freeform 16"/>
          <p:cNvSpPr/>
          <p:nvPr/>
        </p:nvSpPr>
        <p:spPr>
          <a:xfrm>
            <a:off x="15101692" y="8484138"/>
            <a:ext cx="1239284" cy="1101414"/>
          </a:xfrm>
          <a:custGeom>
            <a:avLst/>
            <a:gdLst/>
            <a:ahLst/>
            <a:cxnLst/>
            <a:rect l="l" t="t" r="r" b="b"/>
            <a:pathLst>
              <a:path w="1239284" h="1101414">
                <a:moveTo>
                  <a:pt x="0" y="0"/>
                </a:moveTo>
                <a:lnTo>
                  <a:pt x="1239284" y="0"/>
                </a:lnTo>
                <a:lnTo>
                  <a:pt x="1239284" y="1101414"/>
                </a:lnTo>
                <a:lnTo>
                  <a:pt x="0" y="1101414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7" name="Group 17"/>
          <p:cNvGrpSpPr/>
          <p:nvPr/>
        </p:nvGrpSpPr>
        <p:grpSpPr>
          <a:xfrm>
            <a:off x="504925" y="2384734"/>
            <a:ext cx="17278149" cy="7552997"/>
            <a:chOff x="0" y="0"/>
            <a:chExt cx="5376286" cy="2350198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376287" cy="2350198"/>
            </a:xfrm>
            <a:custGeom>
              <a:avLst/>
              <a:gdLst/>
              <a:ahLst/>
              <a:cxnLst/>
              <a:rect l="l" t="t" r="r" b="b"/>
              <a:pathLst>
                <a:path w="5376287" h="2350198">
                  <a:moveTo>
                    <a:pt x="22852" y="0"/>
                  </a:moveTo>
                  <a:lnTo>
                    <a:pt x="5353435" y="0"/>
                  </a:lnTo>
                  <a:cubicBezTo>
                    <a:pt x="5359495" y="0"/>
                    <a:pt x="5365308" y="2408"/>
                    <a:pt x="5369594" y="6693"/>
                  </a:cubicBezTo>
                  <a:cubicBezTo>
                    <a:pt x="5373879" y="10979"/>
                    <a:pt x="5376287" y="16791"/>
                    <a:pt x="5376287" y="22852"/>
                  </a:cubicBezTo>
                  <a:lnTo>
                    <a:pt x="5376287" y="2327346"/>
                  </a:lnTo>
                  <a:cubicBezTo>
                    <a:pt x="5376287" y="2333407"/>
                    <a:pt x="5373879" y="2339219"/>
                    <a:pt x="5369594" y="2343505"/>
                  </a:cubicBezTo>
                  <a:cubicBezTo>
                    <a:pt x="5365308" y="2347790"/>
                    <a:pt x="5359495" y="2350198"/>
                    <a:pt x="5353435" y="2350198"/>
                  </a:cubicBezTo>
                  <a:lnTo>
                    <a:pt x="22852" y="2350198"/>
                  </a:lnTo>
                  <a:cubicBezTo>
                    <a:pt x="10231" y="2350198"/>
                    <a:pt x="0" y="2339967"/>
                    <a:pt x="0" y="2327346"/>
                  </a:cubicBezTo>
                  <a:lnTo>
                    <a:pt x="0" y="22852"/>
                  </a:lnTo>
                  <a:cubicBezTo>
                    <a:pt x="0" y="16791"/>
                    <a:pt x="2408" y="10979"/>
                    <a:pt x="6693" y="6693"/>
                  </a:cubicBezTo>
                  <a:cubicBezTo>
                    <a:pt x="10979" y="2408"/>
                    <a:pt x="16791" y="0"/>
                    <a:pt x="22852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B6D92"/>
              </a:solidFill>
              <a:prstDash val="lgDash"/>
              <a:round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5376286" cy="23882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2722924" y="451174"/>
            <a:ext cx="8309610" cy="1615498"/>
            <a:chOff x="0" y="0"/>
            <a:chExt cx="11079480" cy="2153998"/>
          </a:xfrm>
        </p:grpSpPr>
        <p:grpSp>
          <p:nvGrpSpPr>
            <p:cNvPr id="22" name="Group 22"/>
            <p:cNvGrpSpPr/>
            <p:nvPr/>
          </p:nvGrpSpPr>
          <p:grpSpPr>
            <a:xfrm>
              <a:off x="0" y="0"/>
              <a:ext cx="11079480" cy="2153998"/>
              <a:chOff x="0" y="0"/>
              <a:chExt cx="2585627" cy="50268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2585627" cy="502680"/>
              </a:xfrm>
              <a:custGeom>
                <a:avLst/>
                <a:gdLst/>
                <a:ahLst/>
                <a:cxnLst/>
                <a:rect l="l" t="t" r="r" b="b"/>
                <a:pathLst>
                  <a:path w="2585627" h="502680">
                    <a:moveTo>
                      <a:pt x="47516" y="0"/>
                    </a:moveTo>
                    <a:lnTo>
                      <a:pt x="2538111" y="0"/>
                    </a:lnTo>
                    <a:cubicBezTo>
                      <a:pt x="2564353" y="0"/>
                      <a:pt x="2585627" y="21274"/>
                      <a:pt x="2585627" y="47516"/>
                    </a:cubicBezTo>
                    <a:lnTo>
                      <a:pt x="2585627" y="455164"/>
                    </a:lnTo>
                    <a:cubicBezTo>
                      <a:pt x="2585627" y="481407"/>
                      <a:pt x="2564353" y="502680"/>
                      <a:pt x="2538111" y="502680"/>
                    </a:cubicBezTo>
                    <a:lnTo>
                      <a:pt x="47516" y="502680"/>
                    </a:lnTo>
                    <a:cubicBezTo>
                      <a:pt x="21274" y="502680"/>
                      <a:pt x="0" y="481407"/>
                      <a:pt x="0" y="455164"/>
                    </a:cubicBezTo>
                    <a:lnTo>
                      <a:pt x="0" y="47516"/>
                    </a:lnTo>
                    <a:cubicBezTo>
                      <a:pt x="0" y="21274"/>
                      <a:pt x="21274" y="0"/>
                      <a:pt x="47516" y="0"/>
                    </a:cubicBezTo>
                    <a:close/>
                  </a:path>
                </a:pathLst>
              </a:custGeom>
              <a:solidFill>
                <a:srgbClr val="59A8E2"/>
              </a:solidFill>
              <a:ln w="38100" cap="rnd">
                <a:solidFill>
                  <a:srgbClr val="3B6D92"/>
                </a:solidFill>
                <a:prstDash val="solid"/>
                <a:round/>
              </a:ln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0" y="-38100"/>
                <a:ext cx="2585627" cy="5407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5" name="TextBox 25"/>
            <p:cNvSpPr txBox="1"/>
            <p:nvPr/>
          </p:nvSpPr>
          <p:spPr>
            <a:xfrm>
              <a:off x="514014" y="417657"/>
              <a:ext cx="10060528" cy="12139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699"/>
                </a:lnSpc>
              </a:pPr>
              <a:r>
                <a:rPr lang="en-US" sz="5499">
                  <a:solidFill>
                    <a:srgbClr val="FFFFFF"/>
                  </a:solidFill>
                  <a:latin typeface="Cambria Bold"/>
                </a:rPr>
                <a:t>Số?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830097" y="630894"/>
            <a:ext cx="1435779" cy="1435779"/>
            <a:chOff x="0" y="0"/>
            <a:chExt cx="1914372" cy="1914372"/>
          </a:xfrm>
        </p:grpSpPr>
        <p:grpSp>
          <p:nvGrpSpPr>
            <p:cNvPr id="27" name="Group 27"/>
            <p:cNvGrpSpPr/>
            <p:nvPr/>
          </p:nvGrpSpPr>
          <p:grpSpPr>
            <a:xfrm>
              <a:off x="0" y="0"/>
              <a:ext cx="1914372" cy="1914372"/>
              <a:chOff x="0" y="0"/>
              <a:chExt cx="812800" cy="81280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9A8E2"/>
              </a:solidFill>
              <a:ln w="38100" cap="sq">
                <a:solidFill>
                  <a:srgbClr val="3B6D92"/>
                </a:solidFill>
                <a:prstDash val="solid"/>
                <a:miter/>
              </a:ln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4227" tIns="54227" rIns="54227" bIns="54227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0" name="TextBox 30"/>
            <p:cNvSpPr txBox="1"/>
            <p:nvPr/>
          </p:nvSpPr>
          <p:spPr>
            <a:xfrm>
              <a:off x="465412" y="15471"/>
              <a:ext cx="922543" cy="16764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0500"/>
                </a:lnSpc>
                <a:spcBef>
                  <a:spcPct val="0"/>
                </a:spcBef>
              </a:pPr>
              <a:r>
                <a:rPr lang="en-US" sz="7500">
                  <a:solidFill>
                    <a:srgbClr val="FFFFFF"/>
                  </a:solidFill>
                  <a:latin typeface="Genty Sans"/>
                </a:rPr>
                <a:t>2</a:t>
              </a:r>
            </a:p>
          </p:txBody>
        </p:sp>
      </p:grpSp>
      <p:sp>
        <p:nvSpPr>
          <p:cNvPr id="31" name="Freeform 31"/>
          <p:cNvSpPr/>
          <p:nvPr/>
        </p:nvSpPr>
        <p:spPr>
          <a:xfrm>
            <a:off x="14857003" y="5569666"/>
            <a:ext cx="3512731" cy="4966257"/>
          </a:xfrm>
          <a:custGeom>
            <a:avLst/>
            <a:gdLst/>
            <a:ahLst/>
            <a:cxnLst/>
            <a:rect l="l" t="t" r="r" b="b"/>
            <a:pathLst>
              <a:path w="3304693" h="4766385">
                <a:moveTo>
                  <a:pt x="0" y="0"/>
                </a:moveTo>
                <a:lnTo>
                  <a:pt x="3304694" y="0"/>
                </a:lnTo>
                <a:lnTo>
                  <a:pt x="3304694" y="4766385"/>
                </a:lnTo>
                <a:lnTo>
                  <a:pt x="0" y="4766385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/>
            </a:stretch>
          </a:blipFill>
        </p:spPr>
      </p:sp>
      <p:sp>
        <p:nvSpPr>
          <p:cNvPr id="32" name="TextBox 32"/>
          <p:cNvSpPr txBox="1"/>
          <p:nvPr/>
        </p:nvSpPr>
        <p:spPr>
          <a:xfrm>
            <a:off x="1322778" y="3729039"/>
            <a:ext cx="842363" cy="8190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 dirty="0">
                <a:solidFill>
                  <a:srgbClr val="3C6E93"/>
                </a:solidFill>
                <a:latin typeface="Cambria Bold"/>
              </a:rPr>
              <a:t>a</a:t>
            </a:r>
            <a:r>
              <a:rPr lang="en-US" sz="5000" dirty="0" smtClean="0">
                <a:solidFill>
                  <a:srgbClr val="3C6E93"/>
                </a:solidFill>
                <a:latin typeface="Cambria Bold"/>
              </a:rPr>
              <a:t>)</a:t>
            </a:r>
            <a:endParaRPr lang="en-US" sz="5000" dirty="0">
              <a:solidFill>
                <a:srgbClr val="3C6E93"/>
              </a:solidFill>
              <a:latin typeface="Cambria Bold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xmlns="" id="{ECB0EF1B-387E-F460-E40B-3C35F84FB1F7}"/>
                  </a:ext>
                </a:extLst>
              </p:cNvPr>
              <p:cNvSpPr txBox="1"/>
              <p:nvPr/>
            </p:nvSpPr>
            <p:spPr>
              <a:xfrm>
                <a:off x="1547986" y="3258635"/>
                <a:ext cx="7244020" cy="16491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1" i="0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5400" b="1" i="1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  <m:t>𝟑𝟔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  <m:t>𝟒𝟐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𝟏𝟖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?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?  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𝟑𝟎</m:t>
                          </m:r>
                        </m:num>
                        <m:den>
                          <m:r>
                            <a:rPr lang="en-US" sz="5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?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rgbClr val="325B87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7986" y="3258635"/>
                <a:ext cx="7244020" cy="1649169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xmlns="" id="{ECB0EF1B-387E-F460-E40B-3C35F84FB1F7}"/>
                  </a:ext>
                </a:extLst>
              </p:cNvPr>
              <p:cNvSpPr txBox="1"/>
              <p:nvPr/>
            </p:nvSpPr>
            <p:spPr>
              <a:xfrm>
                <a:off x="1587195" y="6650187"/>
                <a:ext cx="7244020" cy="16535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1" i="0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  <m:t>𝟖𝟎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  <m:t>𝟏𝟎𝟎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?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𝟐𝟎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sz="5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?</m:t>
                          </m:r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5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?</m:t>
                          </m:r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𝟓𝟎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rgbClr val="325B87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7195" y="6650187"/>
                <a:ext cx="7244020" cy="1653594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2"/>
          <p:cNvSpPr txBox="1"/>
          <p:nvPr/>
        </p:nvSpPr>
        <p:spPr>
          <a:xfrm>
            <a:off x="1279293" y="6965317"/>
            <a:ext cx="842363" cy="897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 dirty="0">
                <a:solidFill>
                  <a:srgbClr val="3C6E93"/>
                </a:solidFill>
                <a:latin typeface="Cambria Bold"/>
              </a:rPr>
              <a:t>b</a:t>
            </a:r>
            <a:r>
              <a:rPr lang="en-US" sz="5000" dirty="0" smtClean="0">
                <a:solidFill>
                  <a:srgbClr val="3C6E93"/>
                </a:solidFill>
                <a:latin typeface="Cambria Bold"/>
              </a:rPr>
              <a:t>)</a:t>
            </a:r>
            <a:endParaRPr lang="en-US" sz="5000" dirty="0">
              <a:solidFill>
                <a:srgbClr val="3C6E93"/>
              </a:solidFill>
              <a:latin typeface="Cambria Bold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994543" y="4340282"/>
            <a:ext cx="1097280" cy="102155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21</a:t>
            </a:r>
            <a:endParaRPr lang="en-US" sz="5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519239" y="3010229"/>
            <a:ext cx="1097280" cy="102155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endParaRPr lang="en-US" sz="5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138103" y="4340282"/>
            <a:ext cx="1097280" cy="102155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35</a:t>
            </a:r>
            <a:endParaRPr lang="en-US" sz="5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991006" y="6428374"/>
            <a:ext cx="1097280" cy="102155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</a:t>
            </a:r>
            <a:endParaRPr lang="en-US" sz="5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712202" y="7695568"/>
            <a:ext cx="1097280" cy="102155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lang="en-US" sz="5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471869" y="6443485"/>
            <a:ext cx="1097280" cy="102155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</a:t>
            </a:r>
            <a:endParaRPr lang="en-US" sz="5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2" name="Group 21"/>
          <p:cNvGrpSpPr/>
          <p:nvPr/>
        </p:nvGrpSpPr>
        <p:grpSpPr>
          <a:xfrm>
            <a:off x="8792006" y="2270879"/>
            <a:ext cx="8309612" cy="3090959"/>
            <a:chOff x="0" y="-163260"/>
            <a:chExt cx="11079483" cy="4908093"/>
          </a:xfrm>
        </p:grpSpPr>
        <p:grpSp>
          <p:nvGrpSpPr>
            <p:cNvPr id="43" name="Group 22"/>
            <p:cNvGrpSpPr/>
            <p:nvPr/>
          </p:nvGrpSpPr>
          <p:grpSpPr>
            <a:xfrm>
              <a:off x="0" y="-163260"/>
              <a:ext cx="11079480" cy="4908093"/>
              <a:chOff x="0" y="-38100"/>
              <a:chExt cx="2585627" cy="1145405"/>
            </a:xfrm>
          </p:grpSpPr>
          <p:sp>
            <p:nvSpPr>
              <p:cNvPr id="45" name="Freeform 23"/>
              <p:cNvSpPr/>
              <p:nvPr/>
            </p:nvSpPr>
            <p:spPr>
              <a:xfrm>
                <a:off x="0" y="0"/>
                <a:ext cx="2585627" cy="1107305"/>
              </a:xfrm>
              <a:custGeom>
                <a:avLst/>
                <a:gdLst/>
                <a:ahLst/>
                <a:cxnLst/>
                <a:rect l="l" t="t" r="r" b="b"/>
                <a:pathLst>
                  <a:path w="2585627" h="502680">
                    <a:moveTo>
                      <a:pt x="47516" y="0"/>
                    </a:moveTo>
                    <a:lnTo>
                      <a:pt x="2538111" y="0"/>
                    </a:lnTo>
                    <a:cubicBezTo>
                      <a:pt x="2564353" y="0"/>
                      <a:pt x="2585627" y="21274"/>
                      <a:pt x="2585627" y="47516"/>
                    </a:cubicBezTo>
                    <a:lnTo>
                      <a:pt x="2585627" y="455164"/>
                    </a:lnTo>
                    <a:cubicBezTo>
                      <a:pt x="2585627" y="481407"/>
                      <a:pt x="2564353" y="502680"/>
                      <a:pt x="2538111" y="502680"/>
                    </a:cubicBezTo>
                    <a:lnTo>
                      <a:pt x="47516" y="502680"/>
                    </a:lnTo>
                    <a:cubicBezTo>
                      <a:pt x="21274" y="502680"/>
                      <a:pt x="0" y="481407"/>
                      <a:pt x="0" y="455164"/>
                    </a:cubicBezTo>
                    <a:lnTo>
                      <a:pt x="0" y="47516"/>
                    </a:lnTo>
                    <a:cubicBezTo>
                      <a:pt x="0" y="21274"/>
                      <a:pt x="21274" y="0"/>
                      <a:pt x="47516" y="0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38100" cap="rnd">
                <a:solidFill>
                  <a:schemeClr val="accent2">
                    <a:lumMod val="75000"/>
                  </a:schemeClr>
                </a:solidFill>
                <a:prstDash val="solid"/>
                <a:round/>
              </a:ln>
            </p:spPr>
          </p:sp>
          <p:sp>
            <p:nvSpPr>
              <p:cNvPr id="46" name="TextBox 24"/>
              <p:cNvSpPr txBox="1"/>
              <p:nvPr/>
            </p:nvSpPr>
            <p:spPr>
              <a:xfrm>
                <a:off x="0" y="-38100"/>
                <a:ext cx="2585627" cy="5407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 sz="1400"/>
              </a:p>
            </p:txBody>
          </p:sp>
        </p:grpSp>
        <p:sp>
          <p:nvSpPr>
            <p:cNvPr id="44" name="TextBox 25"/>
            <p:cNvSpPr txBox="1"/>
            <p:nvPr/>
          </p:nvSpPr>
          <p:spPr>
            <a:xfrm>
              <a:off x="356384" y="40957"/>
              <a:ext cx="10723099" cy="470387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699"/>
                </a:lnSpc>
              </a:pPr>
              <a:r>
                <a:rPr lang="vi-VN" sz="4400" dirty="0">
                  <a:solidFill>
                    <a:srgbClr val="FFFFFF"/>
                  </a:solidFill>
                  <a:latin typeface="Cambria Bold"/>
                </a:rPr>
                <a:t>Nếu nhân cả tử số và mẫu số của một phân số với cùng một số tự nhiên khác 0 thì </a:t>
              </a:r>
              <a:r>
                <a:rPr lang="vi-VN" sz="4400" dirty="0" smtClean="0">
                  <a:solidFill>
                    <a:srgbClr val="FFFFFF"/>
                  </a:solidFill>
                  <a:latin typeface="Cambria Bold"/>
                </a:rPr>
                <a:t>được</a:t>
              </a:r>
              <a:r>
                <a:rPr lang="en-US" sz="4400" dirty="0" smtClean="0">
                  <a:solidFill>
                    <a:srgbClr val="FFFFFF"/>
                  </a:solidFill>
                  <a:latin typeface="Cambria Bold"/>
                </a:rPr>
                <a:t> </a:t>
              </a:r>
              <a:r>
                <a:rPr lang="en-US" sz="4400" dirty="0" err="1" smtClean="0">
                  <a:solidFill>
                    <a:srgbClr val="FFFFFF"/>
                  </a:solidFill>
                  <a:latin typeface="Cambria Bold"/>
                </a:rPr>
                <a:t>gì</a:t>
              </a:r>
              <a:r>
                <a:rPr lang="en-US" sz="4400" dirty="0" smtClean="0">
                  <a:solidFill>
                    <a:srgbClr val="FFFFFF"/>
                  </a:solidFill>
                  <a:latin typeface="Cambria Bold"/>
                </a:rPr>
                <a:t>?</a:t>
              </a:r>
              <a:endParaRPr lang="en-US" sz="4400" dirty="0">
                <a:solidFill>
                  <a:srgbClr val="FFFFFF"/>
                </a:solidFill>
                <a:latin typeface="Cambria Bold"/>
              </a:endParaRPr>
            </a:p>
          </p:txBody>
        </p:sp>
      </p:grpSp>
      <p:grpSp>
        <p:nvGrpSpPr>
          <p:cNvPr id="47" name="Group 21"/>
          <p:cNvGrpSpPr/>
          <p:nvPr/>
        </p:nvGrpSpPr>
        <p:grpSpPr>
          <a:xfrm>
            <a:off x="8792003" y="2270879"/>
            <a:ext cx="8309612" cy="3090959"/>
            <a:chOff x="0" y="-163260"/>
            <a:chExt cx="11079483" cy="4908093"/>
          </a:xfrm>
        </p:grpSpPr>
        <p:grpSp>
          <p:nvGrpSpPr>
            <p:cNvPr id="48" name="Group 22"/>
            <p:cNvGrpSpPr/>
            <p:nvPr/>
          </p:nvGrpSpPr>
          <p:grpSpPr>
            <a:xfrm>
              <a:off x="0" y="-163260"/>
              <a:ext cx="11079480" cy="4908093"/>
              <a:chOff x="0" y="-38100"/>
              <a:chExt cx="2585627" cy="1145405"/>
            </a:xfrm>
          </p:grpSpPr>
          <p:sp>
            <p:nvSpPr>
              <p:cNvPr id="50" name="Freeform 23"/>
              <p:cNvSpPr/>
              <p:nvPr/>
            </p:nvSpPr>
            <p:spPr>
              <a:xfrm>
                <a:off x="0" y="0"/>
                <a:ext cx="2585627" cy="1107305"/>
              </a:xfrm>
              <a:custGeom>
                <a:avLst/>
                <a:gdLst/>
                <a:ahLst/>
                <a:cxnLst/>
                <a:rect l="l" t="t" r="r" b="b"/>
                <a:pathLst>
                  <a:path w="2585627" h="502680">
                    <a:moveTo>
                      <a:pt x="47516" y="0"/>
                    </a:moveTo>
                    <a:lnTo>
                      <a:pt x="2538111" y="0"/>
                    </a:lnTo>
                    <a:cubicBezTo>
                      <a:pt x="2564353" y="0"/>
                      <a:pt x="2585627" y="21274"/>
                      <a:pt x="2585627" y="47516"/>
                    </a:cubicBezTo>
                    <a:lnTo>
                      <a:pt x="2585627" y="455164"/>
                    </a:lnTo>
                    <a:cubicBezTo>
                      <a:pt x="2585627" y="481407"/>
                      <a:pt x="2564353" y="502680"/>
                      <a:pt x="2538111" y="502680"/>
                    </a:cubicBezTo>
                    <a:lnTo>
                      <a:pt x="47516" y="502680"/>
                    </a:lnTo>
                    <a:cubicBezTo>
                      <a:pt x="21274" y="502680"/>
                      <a:pt x="0" y="481407"/>
                      <a:pt x="0" y="455164"/>
                    </a:cubicBezTo>
                    <a:lnTo>
                      <a:pt x="0" y="47516"/>
                    </a:lnTo>
                    <a:cubicBezTo>
                      <a:pt x="0" y="21274"/>
                      <a:pt x="21274" y="0"/>
                      <a:pt x="47516" y="0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38100" cap="rnd">
                <a:solidFill>
                  <a:schemeClr val="accent2">
                    <a:lumMod val="75000"/>
                  </a:schemeClr>
                </a:solidFill>
                <a:prstDash val="solid"/>
                <a:round/>
              </a:ln>
            </p:spPr>
          </p:sp>
          <p:sp>
            <p:nvSpPr>
              <p:cNvPr id="51" name="TextBox 24"/>
              <p:cNvSpPr txBox="1"/>
              <p:nvPr/>
            </p:nvSpPr>
            <p:spPr>
              <a:xfrm>
                <a:off x="0" y="-38100"/>
                <a:ext cx="2585627" cy="5407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 sz="1400"/>
              </a:p>
            </p:txBody>
          </p:sp>
        </p:grpSp>
        <p:sp>
          <p:nvSpPr>
            <p:cNvPr id="49" name="TextBox 25"/>
            <p:cNvSpPr txBox="1"/>
            <p:nvPr/>
          </p:nvSpPr>
          <p:spPr>
            <a:xfrm>
              <a:off x="356384" y="40957"/>
              <a:ext cx="10723099" cy="470387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699"/>
                </a:lnSpc>
              </a:pPr>
              <a:r>
                <a:rPr lang="en-US" sz="4400" dirty="0" smtClean="0">
                  <a:solidFill>
                    <a:srgbClr val="FFFFFF"/>
                  </a:solidFill>
                  <a:latin typeface="Cambria Bold"/>
                </a:rPr>
                <a:t>N</a:t>
              </a:r>
              <a:r>
                <a:rPr lang="vi-VN" sz="4400" dirty="0" smtClean="0">
                  <a:solidFill>
                    <a:srgbClr val="FFFFFF"/>
                  </a:solidFill>
                  <a:latin typeface="Cambria Bold"/>
                </a:rPr>
                <a:t>ếu </a:t>
              </a:r>
              <a:r>
                <a:rPr lang="vi-VN" sz="4400" dirty="0">
                  <a:solidFill>
                    <a:srgbClr val="FFFFFF"/>
                  </a:solidFill>
                  <a:latin typeface="Cambria Bold"/>
                </a:rPr>
                <a:t>chia cả tử số và mẫu số của một phân số cho cùng một số tự nhiên khác </a:t>
              </a:r>
              <a:r>
                <a:rPr lang="vi-VN" sz="4400" dirty="0" smtClean="0">
                  <a:solidFill>
                    <a:srgbClr val="FFFFFF"/>
                  </a:solidFill>
                  <a:latin typeface="Cambria Bold"/>
                </a:rPr>
                <a:t>0</a:t>
              </a:r>
              <a:r>
                <a:rPr lang="en-US" sz="4400" dirty="0" smtClean="0">
                  <a:solidFill>
                    <a:srgbClr val="FFFFFF"/>
                  </a:solidFill>
                  <a:latin typeface="Cambria Bold"/>
                </a:rPr>
                <a:t> </a:t>
              </a:r>
              <a:r>
                <a:rPr lang="vi-VN" sz="4400" dirty="0" smtClean="0">
                  <a:solidFill>
                    <a:srgbClr val="FFFFFF"/>
                  </a:solidFill>
                  <a:latin typeface="Cambria Bold"/>
                </a:rPr>
                <a:t>thì được</a:t>
              </a:r>
              <a:r>
                <a:rPr lang="en-US" sz="4400" dirty="0" smtClean="0">
                  <a:solidFill>
                    <a:srgbClr val="FFFFFF"/>
                  </a:solidFill>
                  <a:latin typeface="Cambria Bold"/>
                </a:rPr>
                <a:t> </a:t>
              </a:r>
              <a:r>
                <a:rPr lang="en-US" sz="4400" dirty="0" err="1" smtClean="0">
                  <a:solidFill>
                    <a:srgbClr val="FFFFFF"/>
                  </a:solidFill>
                  <a:latin typeface="Cambria Bold"/>
                </a:rPr>
                <a:t>gì</a:t>
              </a:r>
              <a:r>
                <a:rPr lang="en-US" sz="4400" dirty="0" smtClean="0">
                  <a:solidFill>
                    <a:srgbClr val="FFFFFF"/>
                  </a:solidFill>
                  <a:latin typeface="Cambria Bold"/>
                </a:rPr>
                <a:t>?</a:t>
              </a:r>
              <a:endParaRPr lang="en-US" sz="4400" dirty="0">
                <a:solidFill>
                  <a:srgbClr val="FFFFFF"/>
                </a:solidFill>
                <a:latin typeface="Cambria Bold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612637" y="9111045"/>
            <a:ext cx="6298555" cy="1653371"/>
          </a:xfrm>
          <a:custGeom>
            <a:avLst/>
            <a:gdLst/>
            <a:ahLst/>
            <a:cxnLst/>
            <a:rect l="l" t="t" r="r" b="b"/>
            <a:pathLst>
              <a:path w="6298555" h="1653371">
                <a:moveTo>
                  <a:pt x="0" y="0"/>
                </a:moveTo>
                <a:lnTo>
                  <a:pt x="6298555" y="0"/>
                </a:lnTo>
                <a:lnTo>
                  <a:pt x="6298555" y="1653371"/>
                </a:lnTo>
                <a:lnTo>
                  <a:pt x="0" y="16533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467242" y="9111045"/>
            <a:ext cx="6298555" cy="1653371"/>
          </a:xfrm>
          <a:custGeom>
            <a:avLst/>
            <a:gdLst/>
            <a:ahLst/>
            <a:cxnLst/>
            <a:rect l="l" t="t" r="r" b="b"/>
            <a:pathLst>
              <a:path w="6298555" h="1653371">
                <a:moveTo>
                  <a:pt x="0" y="0"/>
                </a:moveTo>
                <a:lnTo>
                  <a:pt x="6298555" y="0"/>
                </a:lnTo>
                <a:lnTo>
                  <a:pt x="6298555" y="1653371"/>
                </a:lnTo>
                <a:lnTo>
                  <a:pt x="0" y="16533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10554">
            <a:off x="-3403319" y="8032973"/>
            <a:ext cx="9452194" cy="2906550"/>
          </a:xfrm>
          <a:custGeom>
            <a:avLst/>
            <a:gdLst/>
            <a:ahLst/>
            <a:cxnLst/>
            <a:rect l="l" t="t" r="r" b="b"/>
            <a:pathLst>
              <a:path w="9452194" h="2906550">
                <a:moveTo>
                  <a:pt x="0" y="0"/>
                </a:moveTo>
                <a:lnTo>
                  <a:pt x="9452195" y="0"/>
                </a:lnTo>
                <a:lnTo>
                  <a:pt x="9452195" y="2906550"/>
                </a:lnTo>
                <a:lnTo>
                  <a:pt x="0" y="29065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487284">
            <a:off x="16285925" y="3582135"/>
            <a:ext cx="3764794" cy="5397554"/>
          </a:xfrm>
          <a:custGeom>
            <a:avLst/>
            <a:gdLst/>
            <a:ahLst/>
            <a:cxnLst/>
            <a:rect l="l" t="t" r="r" b="b"/>
            <a:pathLst>
              <a:path w="3764794" h="5397554">
                <a:moveTo>
                  <a:pt x="0" y="0"/>
                </a:moveTo>
                <a:lnTo>
                  <a:pt x="3764794" y="0"/>
                </a:lnTo>
                <a:lnTo>
                  <a:pt x="3764794" y="5397554"/>
                </a:lnTo>
                <a:lnTo>
                  <a:pt x="0" y="53975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32867">
            <a:off x="13150862" y="8265525"/>
            <a:ext cx="9306512" cy="2861752"/>
          </a:xfrm>
          <a:custGeom>
            <a:avLst/>
            <a:gdLst/>
            <a:ahLst/>
            <a:cxnLst/>
            <a:rect l="l" t="t" r="r" b="b"/>
            <a:pathLst>
              <a:path w="9306512" h="2861752">
                <a:moveTo>
                  <a:pt x="0" y="0"/>
                </a:moveTo>
                <a:lnTo>
                  <a:pt x="9306512" y="0"/>
                </a:lnTo>
                <a:lnTo>
                  <a:pt x="9306512" y="2861752"/>
                </a:lnTo>
                <a:lnTo>
                  <a:pt x="0" y="28617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-655023" y="1776822"/>
            <a:ext cx="2920899" cy="1215824"/>
          </a:xfrm>
          <a:custGeom>
            <a:avLst/>
            <a:gdLst/>
            <a:ahLst/>
            <a:cxnLst/>
            <a:rect l="l" t="t" r="r" b="b"/>
            <a:pathLst>
              <a:path w="2920899" h="1215824">
                <a:moveTo>
                  <a:pt x="2920899" y="0"/>
                </a:moveTo>
                <a:lnTo>
                  <a:pt x="0" y="0"/>
                </a:lnTo>
                <a:lnTo>
                  <a:pt x="0" y="1215824"/>
                </a:lnTo>
                <a:lnTo>
                  <a:pt x="2920899" y="1215824"/>
                </a:lnTo>
                <a:lnTo>
                  <a:pt x="292089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>
            <a:off x="10365872" y="8359175"/>
            <a:ext cx="1908437" cy="1259568"/>
          </a:xfrm>
          <a:custGeom>
            <a:avLst/>
            <a:gdLst/>
            <a:ahLst/>
            <a:cxnLst/>
            <a:rect l="l" t="t" r="r" b="b"/>
            <a:pathLst>
              <a:path w="1908437" h="1259568">
                <a:moveTo>
                  <a:pt x="0" y="0"/>
                </a:moveTo>
                <a:lnTo>
                  <a:pt x="1908437" y="0"/>
                </a:lnTo>
                <a:lnTo>
                  <a:pt x="1908437" y="1259568"/>
                </a:lnTo>
                <a:lnTo>
                  <a:pt x="0" y="125956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456200">
            <a:off x="16890924" y="8963830"/>
            <a:ext cx="690474" cy="617974"/>
          </a:xfrm>
          <a:custGeom>
            <a:avLst/>
            <a:gdLst/>
            <a:ahLst/>
            <a:cxnLst/>
            <a:rect l="l" t="t" r="r" b="b"/>
            <a:pathLst>
              <a:path w="690474" h="617974">
                <a:moveTo>
                  <a:pt x="0" y="0"/>
                </a:moveTo>
                <a:lnTo>
                  <a:pt x="690473" y="0"/>
                </a:lnTo>
                <a:lnTo>
                  <a:pt x="690473" y="617974"/>
                </a:lnTo>
                <a:lnTo>
                  <a:pt x="0" y="61797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410271" y="3388225"/>
            <a:ext cx="926669" cy="612760"/>
          </a:xfrm>
          <a:custGeom>
            <a:avLst/>
            <a:gdLst/>
            <a:ahLst/>
            <a:cxnLst/>
            <a:rect l="l" t="t" r="r" b="b"/>
            <a:pathLst>
              <a:path w="926669" h="612760">
                <a:moveTo>
                  <a:pt x="0" y="0"/>
                </a:moveTo>
                <a:lnTo>
                  <a:pt x="926669" y="0"/>
                </a:lnTo>
                <a:lnTo>
                  <a:pt x="926669" y="612760"/>
                </a:lnTo>
                <a:lnTo>
                  <a:pt x="0" y="61276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951060" y="7746415"/>
            <a:ext cx="926669" cy="612760"/>
          </a:xfrm>
          <a:custGeom>
            <a:avLst/>
            <a:gdLst/>
            <a:ahLst/>
            <a:cxnLst/>
            <a:rect l="l" t="t" r="r" b="b"/>
            <a:pathLst>
              <a:path w="926669" h="612760">
                <a:moveTo>
                  <a:pt x="0" y="0"/>
                </a:moveTo>
                <a:lnTo>
                  <a:pt x="926669" y="0"/>
                </a:lnTo>
                <a:lnTo>
                  <a:pt x="926669" y="612760"/>
                </a:lnTo>
                <a:lnTo>
                  <a:pt x="0" y="61276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820476" y="8859239"/>
            <a:ext cx="798122" cy="798122"/>
          </a:xfrm>
          <a:custGeom>
            <a:avLst/>
            <a:gdLst/>
            <a:ahLst/>
            <a:cxnLst/>
            <a:rect l="l" t="t" r="r" b="b"/>
            <a:pathLst>
              <a:path w="798122" h="798122">
                <a:moveTo>
                  <a:pt x="0" y="0"/>
                </a:moveTo>
                <a:lnTo>
                  <a:pt x="798123" y="0"/>
                </a:lnTo>
                <a:lnTo>
                  <a:pt x="798123" y="798122"/>
                </a:lnTo>
                <a:lnTo>
                  <a:pt x="0" y="79812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369770" y="842999"/>
            <a:ext cx="1581796" cy="1589745"/>
          </a:xfrm>
          <a:custGeom>
            <a:avLst/>
            <a:gdLst/>
            <a:ahLst/>
            <a:cxnLst/>
            <a:rect l="l" t="t" r="r" b="b"/>
            <a:pathLst>
              <a:path w="1581796" h="1589745">
                <a:moveTo>
                  <a:pt x="0" y="0"/>
                </a:moveTo>
                <a:lnTo>
                  <a:pt x="1581796" y="0"/>
                </a:lnTo>
                <a:lnTo>
                  <a:pt x="1581796" y="1589744"/>
                </a:lnTo>
                <a:lnTo>
                  <a:pt x="0" y="158974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544732" flipH="1">
            <a:off x="-941437" y="5628706"/>
            <a:ext cx="3332845" cy="3288407"/>
          </a:xfrm>
          <a:custGeom>
            <a:avLst/>
            <a:gdLst/>
            <a:ahLst/>
            <a:cxnLst/>
            <a:rect l="l" t="t" r="r" b="b"/>
            <a:pathLst>
              <a:path w="3332845" h="3288407">
                <a:moveTo>
                  <a:pt x="3332845" y="0"/>
                </a:moveTo>
                <a:lnTo>
                  <a:pt x="0" y="0"/>
                </a:lnTo>
                <a:lnTo>
                  <a:pt x="0" y="3288407"/>
                </a:lnTo>
                <a:lnTo>
                  <a:pt x="3332845" y="3288407"/>
                </a:lnTo>
                <a:lnTo>
                  <a:pt x="3332845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547156" y="8763989"/>
            <a:ext cx="1484927" cy="456615"/>
          </a:xfrm>
          <a:custGeom>
            <a:avLst/>
            <a:gdLst/>
            <a:ahLst/>
            <a:cxnLst/>
            <a:rect l="l" t="t" r="r" b="b"/>
            <a:pathLst>
              <a:path w="1484927" h="456615">
                <a:moveTo>
                  <a:pt x="0" y="0"/>
                </a:moveTo>
                <a:lnTo>
                  <a:pt x="1484926" y="0"/>
                </a:lnTo>
                <a:lnTo>
                  <a:pt x="1484926" y="456615"/>
                </a:lnTo>
                <a:lnTo>
                  <a:pt x="0" y="45661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6" name="Freeform 16"/>
          <p:cNvSpPr/>
          <p:nvPr/>
        </p:nvSpPr>
        <p:spPr>
          <a:xfrm>
            <a:off x="15101692" y="8484138"/>
            <a:ext cx="1239284" cy="1101414"/>
          </a:xfrm>
          <a:custGeom>
            <a:avLst/>
            <a:gdLst/>
            <a:ahLst/>
            <a:cxnLst/>
            <a:rect l="l" t="t" r="r" b="b"/>
            <a:pathLst>
              <a:path w="1239284" h="1101414">
                <a:moveTo>
                  <a:pt x="0" y="0"/>
                </a:moveTo>
                <a:lnTo>
                  <a:pt x="1239284" y="0"/>
                </a:lnTo>
                <a:lnTo>
                  <a:pt x="1239284" y="1101414"/>
                </a:lnTo>
                <a:lnTo>
                  <a:pt x="0" y="1101414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7" name="Group 17"/>
          <p:cNvGrpSpPr/>
          <p:nvPr/>
        </p:nvGrpSpPr>
        <p:grpSpPr>
          <a:xfrm>
            <a:off x="565626" y="2384733"/>
            <a:ext cx="17278149" cy="7552997"/>
            <a:chOff x="0" y="0"/>
            <a:chExt cx="5376286" cy="2350198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376287" cy="2350198"/>
            </a:xfrm>
            <a:custGeom>
              <a:avLst/>
              <a:gdLst/>
              <a:ahLst/>
              <a:cxnLst/>
              <a:rect l="l" t="t" r="r" b="b"/>
              <a:pathLst>
                <a:path w="5376287" h="2350198">
                  <a:moveTo>
                    <a:pt x="22852" y="0"/>
                  </a:moveTo>
                  <a:lnTo>
                    <a:pt x="5353435" y="0"/>
                  </a:lnTo>
                  <a:cubicBezTo>
                    <a:pt x="5359495" y="0"/>
                    <a:pt x="5365308" y="2408"/>
                    <a:pt x="5369594" y="6693"/>
                  </a:cubicBezTo>
                  <a:cubicBezTo>
                    <a:pt x="5373879" y="10979"/>
                    <a:pt x="5376287" y="16791"/>
                    <a:pt x="5376287" y="22852"/>
                  </a:cubicBezTo>
                  <a:lnTo>
                    <a:pt x="5376287" y="2327346"/>
                  </a:lnTo>
                  <a:cubicBezTo>
                    <a:pt x="5376287" y="2333407"/>
                    <a:pt x="5373879" y="2339219"/>
                    <a:pt x="5369594" y="2343505"/>
                  </a:cubicBezTo>
                  <a:cubicBezTo>
                    <a:pt x="5365308" y="2347790"/>
                    <a:pt x="5359495" y="2350198"/>
                    <a:pt x="5353435" y="2350198"/>
                  </a:cubicBezTo>
                  <a:lnTo>
                    <a:pt x="22852" y="2350198"/>
                  </a:lnTo>
                  <a:cubicBezTo>
                    <a:pt x="10231" y="2350198"/>
                    <a:pt x="0" y="2339967"/>
                    <a:pt x="0" y="2327346"/>
                  </a:cubicBezTo>
                  <a:lnTo>
                    <a:pt x="0" y="22852"/>
                  </a:lnTo>
                  <a:cubicBezTo>
                    <a:pt x="0" y="16791"/>
                    <a:pt x="2408" y="10979"/>
                    <a:pt x="6693" y="6693"/>
                  </a:cubicBezTo>
                  <a:cubicBezTo>
                    <a:pt x="10979" y="2408"/>
                    <a:pt x="16791" y="0"/>
                    <a:pt x="22852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B6D92"/>
              </a:solidFill>
              <a:prstDash val="lgDash"/>
              <a:round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5376286" cy="23882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2820476" y="541034"/>
            <a:ext cx="11930462" cy="1615498"/>
            <a:chOff x="0" y="0"/>
            <a:chExt cx="15907282" cy="2153998"/>
          </a:xfrm>
        </p:grpSpPr>
        <p:grpSp>
          <p:nvGrpSpPr>
            <p:cNvPr id="22" name="Group 22"/>
            <p:cNvGrpSpPr/>
            <p:nvPr/>
          </p:nvGrpSpPr>
          <p:grpSpPr>
            <a:xfrm>
              <a:off x="0" y="0"/>
              <a:ext cx="15907282" cy="2153998"/>
              <a:chOff x="0" y="0"/>
              <a:chExt cx="3712294" cy="50268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3712294" cy="502680"/>
              </a:xfrm>
              <a:custGeom>
                <a:avLst/>
                <a:gdLst/>
                <a:ahLst/>
                <a:cxnLst/>
                <a:rect l="l" t="t" r="r" b="b"/>
                <a:pathLst>
                  <a:path w="3712294" h="502680">
                    <a:moveTo>
                      <a:pt x="33095" y="0"/>
                    </a:moveTo>
                    <a:lnTo>
                      <a:pt x="3679199" y="0"/>
                    </a:lnTo>
                    <a:cubicBezTo>
                      <a:pt x="3687977" y="0"/>
                      <a:pt x="3696395" y="3487"/>
                      <a:pt x="3702601" y="9693"/>
                    </a:cubicBezTo>
                    <a:cubicBezTo>
                      <a:pt x="3708808" y="15900"/>
                      <a:pt x="3712294" y="24318"/>
                      <a:pt x="3712294" y="33095"/>
                    </a:cubicBezTo>
                    <a:lnTo>
                      <a:pt x="3712294" y="469585"/>
                    </a:lnTo>
                    <a:cubicBezTo>
                      <a:pt x="3712294" y="478363"/>
                      <a:pt x="3708808" y="486780"/>
                      <a:pt x="3702601" y="492987"/>
                    </a:cubicBezTo>
                    <a:cubicBezTo>
                      <a:pt x="3696395" y="499193"/>
                      <a:pt x="3687977" y="502680"/>
                      <a:pt x="3679199" y="502680"/>
                    </a:cubicBezTo>
                    <a:lnTo>
                      <a:pt x="33095" y="502680"/>
                    </a:lnTo>
                    <a:cubicBezTo>
                      <a:pt x="24318" y="502680"/>
                      <a:pt x="15900" y="499193"/>
                      <a:pt x="9693" y="492987"/>
                    </a:cubicBezTo>
                    <a:cubicBezTo>
                      <a:pt x="3487" y="486780"/>
                      <a:pt x="0" y="478363"/>
                      <a:pt x="0" y="469585"/>
                    </a:cubicBezTo>
                    <a:lnTo>
                      <a:pt x="0" y="33095"/>
                    </a:lnTo>
                    <a:cubicBezTo>
                      <a:pt x="0" y="24318"/>
                      <a:pt x="3487" y="15900"/>
                      <a:pt x="9693" y="9693"/>
                    </a:cubicBezTo>
                    <a:cubicBezTo>
                      <a:pt x="15900" y="3487"/>
                      <a:pt x="24318" y="0"/>
                      <a:pt x="33095" y="0"/>
                    </a:cubicBezTo>
                    <a:close/>
                  </a:path>
                </a:pathLst>
              </a:custGeom>
              <a:solidFill>
                <a:srgbClr val="59A8E2"/>
              </a:solidFill>
              <a:ln w="38100" cap="rnd">
                <a:solidFill>
                  <a:srgbClr val="3B6D92"/>
                </a:solidFill>
                <a:prstDash val="solid"/>
                <a:round/>
              </a:ln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0" y="-38100"/>
                <a:ext cx="3712294" cy="5407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5" name="TextBox 25"/>
            <p:cNvSpPr txBox="1"/>
            <p:nvPr/>
          </p:nvSpPr>
          <p:spPr>
            <a:xfrm>
              <a:off x="737992" y="417657"/>
              <a:ext cx="14444329" cy="12139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699"/>
                </a:lnSpc>
              </a:pPr>
              <a:r>
                <a:rPr lang="en-US" sz="5499">
                  <a:solidFill>
                    <a:srgbClr val="FFFFFF"/>
                  </a:solidFill>
                  <a:latin typeface="Cambria Bold"/>
                </a:rPr>
                <a:t>Quy đồng mẫu số các phân số.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830097" y="630894"/>
            <a:ext cx="1435779" cy="1435779"/>
            <a:chOff x="0" y="0"/>
            <a:chExt cx="1914372" cy="1914372"/>
          </a:xfrm>
        </p:grpSpPr>
        <p:grpSp>
          <p:nvGrpSpPr>
            <p:cNvPr id="27" name="Group 27"/>
            <p:cNvGrpSpPr/>
            <p:nvPr/>
          </p:nvGrpSpPr>
          <p:grpSpPr>
            <a:xfrm>
              <a:off x="0" y="0"/>
              <a:ext cx="1914372" cy="1914372"/>
              <a:chOff x="0" y="0"/>
              <a:chExt cx="812800" cy="81280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9A8E2"/>
              </a:solidFill>
              <a:ln w="38100" cap="sq">
                <a:solidFill>
                  <a:srgbClr val="3B6D92"/>
                </a:solidFill>
                <a:prstDash val="solid"/>
                <a:miter/>
              </a:ln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4227" tIns="54227" rIns="54227" bIns="54227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0" name="TextBox 30"/>
            <p:cNvSpPr txBox="1"/>
            <p:nvPr/>
          </p:nvSpPr>
          <p:spPr>
            <a:xfrm>
              <a:off x="465412" y="15471"/>
              <a:ext cx="922543" cy="16764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0500"/>
                </a:lnSpc>
                <a:spcBef>
                  <a:spcPct val="0"/>
                </a:spcBef>
              </a:pPr>
              <a:r>
                <a:rPr lang="en-US" sz="7500">
                  <a:solidFill>
                    <a:srgbClr val="FFFFFF"/>
                  </a:solidFill>
                  <a:latin typeface="Genty Sans"/>
                </a:rPr>
                <a:t>3</a:t>
              </a:r>
            </a:p>
          </p:txBody>
        </p:sp>
      </p:grpSp>
      <p:sp>
        <p:nvSpPr>
          <p:cNvPr id="31" name="Freeform 31"/>
          <p:cNvSpPr/>
          <p:nvPr/>
        </p:nvSpPr>
        <p:spPr>
          <a:xfrm>
            <a:off x="14591702" y="4745921"/>
            <a:ext cx="3213279" cy="5516359"/>
          </a:xfrm>
          <a:custGeom>
            <a:avLst/>
            <a:gdLst/>
            <a:ahLst/>
            <a:cxnLst/>
            <a:rect l="l" t="t" r="r" b="b"/>
            <a:pathLst>
              <a:path w="3213279" h="5516359">
                <a:moveTo>
                  <a:pt x="0" y="0"/>
                </a:moveTo>
                <a:lnTo>
                  <a:pt x="3213279" y="0"/>
                </a:lnTo>
                <a:lnTo>
                  <a:pt x="3213279" y="5516359"/>
                </a:lnTo>
                <a:lnTo>
                  <a:pt x="0" y="5516359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xmlns="" id="{ECB0EF1B-387E-F460-E40B-3C35F84FB1F7}"/>
                  </a:ext>
                </a:extLst>
              </p:cNvPr>
              <p:cNvSpPr txBox="1"/>
              <p:nvPr/>
            </p:nvSpPr>
            <p:spPr>
              <a:xfrm>
                <a:off x="819173" y="3178103"/>
                <a:ext cx="3387062" cy="14223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6000" b="1" i="0" smtClean="0">
                        <a:solidFill>
                          <a:srgbClr val="325B87"/>
                        </a:solidFill>
                        <a:latin typeface="Cambria Math" panose="02040503050406030204" pitchFamily="18" charset="0"/>
                      </a:rPr>
                      <m:t>𝐚</m:t>
                    </m:r>
                    <m:r>
                      <a:rPr lang="en-US" sz="6000" b="1" i="0" smtClean="0">
                        <a:solidFill>
                          <a:srgbClr val="325B87"/>
                        </a:solidFill>
                        <a:latin typeface="Cambria Math" panose="02040503050406030204" pitchFamily="18" charset="0"/>
                      </a:rPr>
                      <m:t>)</m:t>
                    </m:r>
                    <m:f>
                      <m:fPr>
                        <m:ctrlPr>
                          <a:rPr lang="en-US" sz="6000" b="1" i="1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5400" b="1" dirty="0" smtClean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:r>
                  <a:rPr lang="en-US" sz="4800" b="1" dirty="0" smtClean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𝟐𝟖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𝟑𝟓</m:t>
                        </m:r>
                      </m:den>
                    </m:f>
                  </m:oMath>
                </a14:m>
                <a:r>
                  <a:rPr lang="en-US" sz="4800" b="1" dirty="0" smtClean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4800" b="1" dirty="0">
                  <a:solidFill>
                    <a:srgbClr val="325B87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173" y="3178103"/>
                <a:ext cx="3387062" cy="1422377"/>
              </a:xfrm>
              <a:prstGeom prst="rect">
                <a:avLst/>
              </a:prstGeom>
              <a:blipFill>
                <a:blip r:embed="rId27"/>
                <a:stretch>
                  <a:fillRect b="-42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xmlns="" id="{ECB0EF1B-387E-F460-E40B-3C35F84FB1F7}"/>
                  </a:ext>
                </a:extLst>
              </p:cNvPr>
              <p:cNvSpPr txBox="1"/>
              <p:nvPr/>
            </p:nvSpPr>
            <p:spPr>
              <a:xfrm>
                <a:off x="4926756" y="3160791"/>
                <a:ext cx="5239582" cy="14396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6000" b="1" i="0" smtClean="0">
                        <a:solidFill>
                          <a:srgbClr val="325B87"/>
                        </a:solidFill>
                        <a:latin typeface="Cambria Math" panose="02040503050406030204" pitchFamily="18" charset="0"/>
                      </a:rPr>
                      <m:t>𝐛</m:t>
                    </m:r>
                    <m:r>
                      <a:rPr lang="en-US" sz="6000" b="1" i="0" smtClean="0">
                        <a:solidFill>
                          <a:srgbClr val="325B87"/>
                        </a:solidFill>
                        <a:latin typeface="Cambria Math" panose="02040503050406030204" pitchFamily="18" charset="0"/>
                      </a:rPr>
                      <m:t>)</m:t>
                    </m:r>
                    <m:f>
                      <m:fPr>
                        <m:ctrlPr>
                          <a:rPr lang="en-US" sz="6000" b="1" i="1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𝟏𝟑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</m:oMath>
                </a14:m>
                <a:r>
                  <a:rPr lang="en-US" sz="5400" b="1" dirty="0" smtClean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:r>
                  <a:rPr lang="en-US" sz="4800" b="1" dirty="0" smtClean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𝟓𝟑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4800" b="1" dirty="0" smtClean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4800" b="1" dirty="0">
                  <a:solidFill>
                    <a:srgbClr val="325B87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6756" y="3160791"/>
                <a:ext cx="5239582" cy="1439689"/>
              </a:xfrm>
              <a:prstGeom prst="rect">
                <a:avLst/>
              </a:prstGeom>
              <a:blipFill>
                <a:blip r:embed="rId28"/>
                <a:stretch>
                  <a:fillRect b="-42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xmlns="" id="{ECB0EF1B-387E-F460-E40B-3C35F84FB1F7}"/>
                  </a:ext>
                </a:extLst>
              </p:cNvPr>
              <p:cNvSpPr txBox="1"/>
              <p:nvPr/>
            </p:nvSpPr>
            <p:spPr>
              <a:xfrm>
                <a:off x="9596957" y="2976272"/>
                <a:ext cx="7004181" cy="14396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6000" b="1" i="0" smtClean="0">
                        <a:solidFill>
                          <a:srgbClr val="325B87"/>
                        </a:solidFill>
                        <a:latin typeface="Cambria Math" panose="02040503050406030204" pitchFamily="18" charset="0"/>
                      </a:rPr>
                      <m:t>𝐜</m:t>
                    </m:r>
                    <m:r>
                      <a:rPr lang="en-US" sz="6000" b="1" i="0" smtClean="0">
                        <a:solidFill>
                          <a:srgbClr val="325B87"/>
                        </a:solidFill>
                        <a:latin typeface="Cambria Math" panose="02040503050406030204" pitchFamily="18" charset="0"/>
                      </a:rPr>
                      <m:t>)</m:t>
                    </m:r>
                    <m:f>
                      <m:fPr>
                        <m:ctrlP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5400" b="1" dirty="0" smtClean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5400" b="1" dirty="0" smtClean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:r>
                  <a:rPr lang="en-US" sz="4800" b="1" dirty="0" smtClean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</m:oMath>
                </a14:m>
                <a:r>
                  <a:rPr lang="en-US" sz="4800" b="1" dirty="0" smtClean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4800" b="1" dirty="0">
                  <a:solidFill>
                    <a:srgbClr val="325B87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96957" y="2976272"/>
                <a:ext cx="7004181" cy="1439689"/>
              </a:xfrm>
              <a:prstGeom prst="rect">
                <a:avLst/>
              </a:prstGeom>
              <a:blipFill>
                <a:blip r:embed="rId29"/>
                <a:stretch>
                  <a:fillRect b="-88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5" name="Group 21"/>
          <p:cNvGrpSpPr/>
          <p:nvPr/>
        </p:nvGrpSpPr>
        <p:grpSpPr>
          <a:xfrm>
            <a:off x="1225192" y="5314406"/>
            <a:ext cx="12634192" cy="4248751"/>
            <a:chOff x="0" y="-163260"/>
            <a:chExt cx="14731274" cy="6746537"/>
          </a:xfrm>
        </p:grpSpPr>
        <p:grpSp>
          <p:nvGrpSpPr>
            <p:cNvPr id="36" name="Group 22"/>
            <p:cNvGrpSpPr/>
            <p:nvPr/>
          </p:nvGrpSpPr>
          <p:grpSpPr>
            <a:xfrm>
              <a:off x="0" y="-163260"/>
              <a:ext cx="14731274" cy="6746537"/>
              <a:chOff x="0" y="-38100"/>
              <a:chExt cx="3437849" cy="1574444"/>
            </a:xfrm>
          </p:grpSpPr>
          <p:sp>
            <p:nvSpPr>
              <p:cNvPr id="38" name="Freeform 23"/>
              <p:cNvSpPr/>
              <p:nvPr/>
            </p:nvSpPr>
            <p:spPr>
              <a:xfrm>
                <a:off x="0" y="0"/>
                <a:ext cx="3437849" cy="1536344"/>
              </a:xfrm>
              <a:custGeom>
                <a:avLst/>
                <a:gdLst/>
                <a:ahLst/>
                <a:cxnLst/>
                <a:rect l="l" t="t" r="r" b="b"/>
                <a:pathLst>
                  <a:path w="2585627" h="502680">
                    <a:moveTo>
                      <a:pt x="47516" y="0"/>
                    </a:moveTo>
                    <a:lnTo>
                      <a:pt x="2538111" y="0"/>
                    </a:lnTo>
                    <a:cubicBezTo>
                      <a:pt x="2564353" y="0"/>
                      <a:pt x="2585627" y="21274"/>
                      <a:pt x="2585627" y="47516"/>
                    </a:cubicBezTo>
                    <a:lnTo>
                      <a:pt x="2585627" y="455164"/>
                    </a:lnTo>
                    <a:cubicBezTo>
                      <a:pt x="2585627" y="481407"/>
                      <a:pt x="2564353" y="502680"/>
                      <a:pt x="2538111" y="502680"/>
                    </a:cubicBezTo>
                    <a:lnTo>
                      <a:pt x="47516" y="502680"/>
                    </a:lnTo>
                    <a:cubicBezTo>
                      <a:pt x="21274" y="502680"/>
                      <a:pt x="0" y="481407"/>
                      <a:pt x="0" y="455164"/>
                    </a:cubicBezTo>
                    <a:lnTo>
                      <a:pt x="0" y="47516"/>
                    </a:lnTo>
                    <a:cubicBezTo>
                      <a:pt x="0" y="21274"/>
                      <a:pt x="21274" y="0"/>
                      <a:pt x="47516" y="0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38100" cap="rnd">
                <a:solidFill>
                  <a:schemeClr val="accent2">
                    <a:lumMod val="75000"/>
                  </a:schemeClr>
                </a:solidFill>
                <a:prstDash val="solid"/>
                <a:round/>
              </a:ln>
            </p:spPr>
          </p:sp>
          <p:sp>
            <p:nvSpPr>
              <p:cNvPr id="39" name="TextBox 24"/>
              <p:cNvSpPr txBox="1"/>
              <p:nvPr/>
            </p:nvSpPr>
            <p:spPr>
              <a:xfrm>
                <a:off x="0" y="-38100"/>
                <a:ext cx="2585627" cy="5407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/>
                <a:endParaRPr sz="1400"/>
              </a:p>
            </p:txBody>
          </p:sp>
        </p:grpSp>
        <p:sp>
          <p:nvSpPr>
            <p:cNvPr id="37" name="TextBox 25"/>
            <p:cNvSpPr txBox="1"/>
            <p:nvPr/>
          </p:nvSpPr>
          <p:spPr>
            <a:xfrm>
              <a:off x="356383" y="40957"/>
              <a:ext cx="14205582" cy="645103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vi-VN" sz="4400" dirty="0">
                  <a:solidFill>
                    <a:srgbClr val="FFFFFF"/>
                  </a:solidFill>
                  <a:latin typeface="Cambria Bold"/>
                </a:rPr>
                <a:t>Phương pháp giải</a:t>
              </a:r>
              <a:r>
                <a:rPr lang="vi-VN" sz="4400" dirty="0" smtClean="0">
                  <a:solidFill>
                    <a:srgbClr val="FFFFFF"/>
                  </a:solidFill>
                  <a:latin typeface="Cambria Bold"/>
                </a:rPr>
                <a:t>:</a:t>
              </a:r>
              <a:endParaRPr lang="en-US" sz="4400" dirty="0" smtClean="0">
                <a:solidFill>
                  <a:srgbClr val="FFFFFF"/>
                </a:solidFill>
                <a:latin typeface="Cambria Bold"/>
              </a:endParaRPr>
            </a:p>
            <a:p>
              <a:r>
                <a:rPr lang="en-US" sz="4400" dirty="0" smtClean="0">
                  <a:solidFill>
                    <a:srgbClr val="FFFFFF"/>
                  </a:solidFill>
                  <a:latin typeface="Cambria Bold"/>
                </a:rPr>
                <a:t>- </a:t>
              </a:r>
              <a:r>
                <a:rPr lang="vi-VN" sz="4400" dirty="0" smtClean="0">
                  <a:solidFill>
                    <a:srgbClr val="FFFFFF"/>
                  </a:solidFill>
                  <a:latin typeface="Cambria Bold"/>
                </a:rPr>
                <a:t>Xác </a:t>
              </a:r>
              <a:r>
                <a:rPr lang="vi-VN" sz="4400" dirty="0">
                  <a:solidFill>
                    <a:srgbClr val="FFFFFF"/>
                  </a:solidFill>
                  <a:latin typeface="Cambria Bold"/>
                </a:rPr>
                <a:t>định mẫu số </a:t>
              </a:r>
              <a:r>
                <a:rPr lang="vi-VN" sz="4400" dirty="0" smtClean="0">
                  <a:solidFill>
                    <a:srgbClr val="FFFFFF"/>
                  </a:solidFill>
                  <a:latin typeface="Cambria Bold"/>
                </a:rPr>
                <a:t>chung</a:t>
              </a:r>
              <a:endParaRPr lang="en-US" sz="4400" dirty="0" smtClean="0">
                <a:solidFill>
                  <a:srgbClr val="FFFFFF"/>
                </a:solidFill>
                <a:latin typeface="Cambria Bold"/>
              </a:endParaRPr>
            </a:p>
            <a:p>
              <a:r>
                <a:rPr lang="vi-VN" sz="4400" dirty="0" smtClean="0">
                  <a:solidFill>
                    <a:srgbClr val="FFFFFF"/>
                  </a:solidFill>
                  <a:latin typeface="Cambria Bold"/>
                </a:rPr>
                <a:t>- </a:t>
              </a:r>
              <a:r>
                <a:rPr lang="vi-VN" sz="4400" dirty="0">
                  <a:solidFill>
                    <a:srgbClr val="FFFFFF"/>
                  </a:solidFill>
                  <a:latin typeface="Cambria Bold"/>
                </a:rPr>
                <a:t>Tìm thương của mẫu số chung và mẫu số của phân số kia</a:t>
              </a:r>
              <a:r>
                <a:rPr lang="vi-VN" sz="4400" dirty="0" smtClean="0">
                  <a:solidFill>
                    <a:srgbClr val="FFFFFF"/>
                  </a:solidFill>
                  <a:latin typeface="Cambria Bold"/>
                </a:rPr>
                <a:t>.</a:t>
              </a:r>
              <a:endParaRPr lang="en-US" sz="4400" dirty="0" smtClean="0">
                <a:solidFill>
                  <a:srgbClr val="FFFFFF"/>
                </a:solidFill>
                <a:latin typeface="Cambria Bold"/>
              </a:endParaRPr>
            </a:p>
            <a:p>
              <a:r>
                <a:rPr lang="en-US" sz="4400" dirty="0" smtClean="0">
                  <a:solidFill>
                    <a:srgbClr val="FFFFFF"/>
                  </a:solidFill>
                  <a:latin typeface="Cambria Bold"/>
                </a:rPr>
                <a:t>- </a:t>
              </a:r>
              <a:r>
                <a:rPr lang="vi-VN" sz="4400" dirty="0" smtClean="0">
                  <a:solidFill>
                    <a:srgbClr val="FFFFFF"/>
                  </a:solidFill>
                  <a:latin typeface="Cambria Bold"/>
                </a:rPr>
                <a:t>Lấy </a:t>
              </a:r>
              <a:r>
                <a:rPr lang="vi-VN" sz="4400" dirty="0">
                  <a:solidFill>
                    <a:srgbClr val="FFFFFF"/>
                  </a:solidFill>
                  <a:latin typeface="Cambria Bold"/>
                </a:rPr>
                <a:t>thương tìm được nhân với tử số và mẫu số của phân số cần quy </a:t>
              </a:r>
              <a:r>
                <a:rPr lang="vi-VN" sz="4400" dirty="0" smtClean="0">
                  <a:solidFill>
                    <a:srgbClr val="FFFFFF"/>
                  </a:solidFill>
                  <a:latin typeface="Cambria Bold"/>
                </a:rPr>
                <a:t>đồng</a:t>
              </a:r>
              <a:r>
                <a:rPr lang="en-US" sz="4400" dirty="0">
                  <a:solidFill>
                    <a:srgbClr val="FFFFFF"/>
                  </a:solidFill>
                  <a:latin typeface="Cambria Bold"/>
                </a:rPr>
                <a:t>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446</Words>
  <Application>Microsoft Office PowerPoint</Application>
  <PresentationFormat>Custom</PresentationFormat>
  <Paragraphs>113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Fira Sans Black</vt:lpstr>
      <vt:lpstr>Cambria Math</vt:lpstr>
      <vt:lpstr>Arial</vt:lpstr>
      <vt:lpstr>Calibri Light</vt:lpstr>
      <vt:lpstr>Cambria Bold</vt:lpstr>
      <vt:lpstr>Cambria</vt:lpstr>
      <vt:lpstr>Calibri</vt:lpstr>
      <vt:lpstr>Genty Sans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T34_B69_OnTapPhanSo(T1)_MNT</dc:title>
  <cp:lastModifiedBy>HuyenPC</cp:lastModifiedBy>
  <cp:revision>54</cp:revision>
  <dcterms:created xsi:type="dcterms:W3CDTF">2006-08-16T00:00:00Z</dcterms:created>
  <dcterms:modified xsi:type="dcterms:W3CDTF">2025-04-24T05:54:12Z</dcterms:modified>
  <dc:identifier>DAGC-Dp1KFs</dc:identifier>
</cp:coreProperties>
</file>