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9" r:id="rId2"/>
    <p:sldId id="261" r:id="rId3"/>
    <p:sldId id="262" r:id="rId4"/>
    <p:sldId id="265" r:id="rId5"/>
    <p:sldId id="266" r:id="rId6"/>
    <p:sldId id="279" r:id="rId7"/>
    <p:sldId id="267" r:id="rId8"/>
    <p:sldId id="269" r:id="rId9"/>
    <p:sldId id="271" r:id="rId10"/>
    <p:sldId id="280"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4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9" r:id="rId26"/>
    <p:sldLayoutId id="2147483690" r:id="rId27"/>
    <p:sldLayoutId id="2147483692" r:id="rId28"/>
    <p:sldLayoutId id="2147483693" r:id="rId29"/>
    <p:sldLayoutId id="2147483694" r:id="rId30"/>
    <p:sldLayoutId id="2147483695" r:id="rId31"/>
    <p:sldLayoutId id="2147483696" r:id="rId32"/>
    <p:sldLayoutId id="2147483697" r:id="rId3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4.png"/><Relationship Id="rId12"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23.png"/><Relationship Id="rId10"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4.png"/><Relationship Id="rId12"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23.png"/><Relationship Id="rId10"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0.xml"/><Relationship Id="rId5" Type="http://schemas.microsoft.com/office/2007/relationships/hdphoto" Target="../media/hdphoto4.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490</Words>
  <Application>Microsoft Office PowerPoint</Application>
  <PresentationFormat>Widescreen</PresentationFormat>
  <Paragraphs>57</Paragraphs>
  <Slides>13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#9Slide03 AmpleSoft Bold</vt:lpstr>
      <vt:lpstr>Arial</vt:lpstr>
      <vt:lpstr>Calibri</vt:lpstr>
      <vt:lpstr>Cambria</vt:lpstr>
      <vt:lpstr>Lilita One</vt:lpstr>
      <vt:lpstr>Quicksand</vt:lpstr>
      <vt:lpstr>SVN-Gretoon</vt:lpstr>
      <vt:lpstr>Times New Roman</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HuyenPC</cp:lastModifiedBy>
  <cp:revision>24</cp:revision>
  <dcterms:created xsi:type="dcterms:W3CDTF">2023-12-16T09:30:58Z</dcterms:created>
  <dcterms:modified xsi:type="dcterms:W3CDTF">2025-04-11T10:51:40Z</dcterms:modified>
</cp:coreProperties>
</file>