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8" r:id="rId3"/>
    <p:sldId id="258" r:id="rId4"/>
    <p:sldId id="269" r:id="rId5"/>
    <p:sldId id="259" r:id="rId6"/>
    <p:sldId id="261" r:id="rId7"/>
    <p:sldId id="270" r:id="rId8"/>
    <p:sldId id="260" r:id="rId9"/>
    <p:sldId id="262" r:id="rId10"/>
    <p:sldId id="263" r:id="rId11"/>
    <p:sldId id="283" r:id="rId12"/>
    <p:sldId id="272" r:id="rId13"/>
    <p:sldId id="273" r:id="rId14"/>
    <p:sldId id="274" r:id="rId15"/>
    <p:sldId id="275" r:id="rId16"/>
    <p:sldId id="276" r:id="rId17"/>
    <p:sldId id="277" r:id="rId18"/>
    <p:sldId id="278" r:id="rId19"/>
    <p:sldId id="279" r:id="rId20"/>
    <p:sldId id="280" r:id="rId21"/>
    <p:sldId id="281" r:id="rId22"/>
  </p:sldIdLst>
  <p:sldSz cx="18288000" cy="10287000"/>
  <p:notesSz cx="6858000" cy="9144000"/>
  <p:embeddedFontLst>
    <p:embeddedFont>
      <p:font typeface="#9Slide07 HoneyCream" panose="020B0604020202020204" charset="0"/>
      <p:regular r:id="rId23"/>
    </p:embeddedFont>
    <p:embeddedFont>
      <p:font typeface="Cambria" panose="02040503050406030204" pitchFamily="18" charset="0"/>
      <p:regular r:id="rId24"/>
      <p:bold r:id="rId25"/>
      <p:italic r:id="rId26"/>
      <p:boldItalic r:id="rId27"/>
    </p:embeddedFont>
    <p:embeddedFont>
      <p:font typeface="Baloo Thambi" panose="020B0604020202020204" charset="0"/>
      <p:regular r:id="rId28"/>
    </p:embeddedFont>
    <p:embeddedFont>
      <p:font typeface="Cambria Math" panose="02040503050406030204" pitchFamily="18" charset="0"/>
      <p:regular r:id="rId29"/>
    </p:embeddedFont>
    <p:embeddedFont>
      <p:font typeface="Calibri" panose="020F0502020204030204" pitchFamily="34"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94"/>
    <a:srgbClr val="F97077"/>
    <a:srgbClr val="FCB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xmlns="" id="{430FB848-08D4-A9E4-9172-6A794CC437F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360AEFC7-0406-DCC1-6301-AD21D6AD14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 name="TextBox 3">
            <a:extLst>
              <a:ext uri="{FF2B5EF4-FFF2-40B4-BE49-F238E27FC236}">
                <a16:creationId xmlns:a16="http://schemas.microsoft.com/office/drawing/2014/main" xmlns="" id="{B3EEBAA5-98FD-79AB-EE49-EA175F4C4436}"/>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3" name="Picture 8">
            <a:extLst>
              <a:ext uri="{FF2B5EF4-FFF2-40B4-BE49-F238E27FC236}">
                <a16:creationId xmlns:a16="http://schemas.microsoft.com/office/drawing/2014/main" xmlns=""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4" name="Picture 9">
            <a:extLst>
              <a:ext uri="{FF2B5EF4-FFF2-40B4-BE49-F238E27FC236}">
                <a16:creationId xmlns:a16="http://schemas.microsoft.com/office/drawing/2014/main" xmlns=""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8" name="Picture 10">
            <a:extLst>
              <a:ext uri="{FF2B5EF4-FFF2-40B4-BE49-F238E27FC236}">
                <a16:creationId xmlns:a16="http://schemas.microsoft.com/office/drawing/2014/main" xmlns=""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9" name="Picture 11">
            <a:extLst>
              <a:ext uri="{FF2B5EF4-FFF2-40B4-BE49-F238E27FC236}">
                <a16:creationId xmlns:a16="http://schemas.microsoft.com/office/drawing/2014/main" xmlns=""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0" name="Title 1">
            <a:extLst>
              <a:ext uri="{FF2B5EF4-FFF2-40B4-BE49-F238E27FC236}">
                <a16:creationId xmlns:a16="http://schemas.microsoft.com/office/drawing/2014/main" xmlns="" id="{0AC5D630-A4C7-1EC2-9C52-24D1056C02A7}"/>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1" name="Picture 14">
            <a:extLst>
              <a:ext uri="{FF2B5EF4-FFF2-40B4-BE49-F238E27FC236}">
                <a16:creationId xmlns:a16="http://schemas.microsoft.com/office/drawing/2014/main" xmlns="" id="{8C4E027D-6596-207F-54B0-843A2A9080CA}"/>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2" name="Picture 15">
            <a:extLst>
              <a:ext uri="{FF2B5EF4-FFF2-40B4-BE49-F238E27FC236}">
                <a16:creationId xmlns:a16="http://schemas.microsoft.com/office/drawing/2014/main" xmlns="" id="{E6A3533E-7812-5EDD-7B9E-2E0736F8ED27}"/>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3" name="Title 1">
            <a:extLst>
              <a:ext uri="{FF2B5EF4-FFF2-40B4-BE49-F238E27FC236}">
                <a16:creationId xmlns:a16="http://schemas.microsoft.com/office/drawing/2014/main" xmlns="" id="{B96F4558-3E15-1FF4-C386-23785BBCA5EB}"/>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32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00EE801-6279-3FEE-06AF-4963172BB45D}"/>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56813BE-3AC8-F26A-D33C-B95E2175DE69}"/>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97577FA-D3FC-EE2A-DC51-33A5F3DB1CEC}"/>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775A794A-9BD0-4BBA-0809-C9A8DE5A29C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0A80D432-C834-4B89-25DF-A54ECA61F7C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9" name="TextBox 3">
            <a:extLst>
              <a:ext uri="{FF2B5EF4-FFF2-40B4-BE49-F238E27FC236}">
                <a16:creationId xmlns:a16="http://schemas.microsoft.com/office/drawing/2014/main" xmlns="" id="{3BB9BD2A-6054-495F-9F1C-6FE117CF048B}"/>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0" name="Picture 8">
            <a:extLst>
              <a:ext uri="{FF2B5EF4-FFF2-40B4-BE49-F238E27FC236}">
                <a16:creationId xmlns:a16="http://schemas.microsoft.com/office/drawing/2014/main" xmlns="" id="{ACF50434-4082-DEE7-38A7-E75429334A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xmlns="" id="{707B5D74-78EC-9453-D5ED-6D85E77601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2" name="Title 1">
            <a:extLst>
              <a:ext uri="{FF2B5EF4-FFF2-40B4-BE49-F238E27FC236}">
                <a16:creationId xmlns:a16="http://schemas.microsoft.com/office/drawing/2014/main" xmlns="" id="{F27E8146-9090-6C37-B4CF-C08B6CA690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3" name="Picture 10">
            <a:extLst>
              <a:ext uri="{FF2B5EF4-FFF2-40B4-BE49-F238E27FC236}">
                <a16:creationId xmlns:a16="http://schemas.microsoft.com/office/drawing/2014/main" xmlns="" id="{9C9B1559-57BE-A4D9-903A-43F27AFDA0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xmlns="" id="{5A9AFE62-5FE5-DDD7-B443-6AE8152073D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itle 1">
            <a:extLst>
              <a:ext uri="{FF2B5EF4-FFF2-40B4-BE49-F238E27FC236}">
                <a16:creationId xmlns:a16="http://schemas.microsoft.com/office/drawing/2014/main" xmlns="" id="{B8E43571-B118-2EE4-A071-0AFF553FBF44}"/>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6" name="Picture 14">
            <a:extLst>
              <a:ext uri="{FF2B5EF4-FFF2-40B4-BE49-F238E27FC236}">
                <a16:creationId xmlns:a16="http://schemas.microsoft.com/office/drawing/2014/main" xmlns="" id="{289157BB-6DDC-4F98-030A-F0746D2B3756}"/>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7" name="Picture 15">
            <a:extLst>
              <a:ext uri="{FF2B5EF4-FFF2-40B4-BE49-F238E27FC236}">
                <a16:creationId xmlns:a16="http://schemas.microsoft.com/office/drawing/2014/main" xmlns="" id="{B542DA5C-3824-BDDB-0919-A63991D7C95C}"/>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8" name="Title 1">
            <a:extLst>
              <a:ext uri="{FF2B5EF4-FFF2-40B4-BE49-F238E27FC236}">
                <a16:creationId xmlns:a16="http://schemas.microsoft.com/office/drawing/2014/main" xmlns="" id="{7C432009-C473-F35A-D8A6-08EE4D3B7BA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737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F1EF74-982D-E664-B818-E1670C8F8C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3B45E6A3-8268-ACB2-9D81-C5EE5FD2218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C3EC037-A63D-3A49-3288-2AFD15C45EB3}"/>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A33E48D5-7891-FD68-1DE3-69F7140DA0DF}"/>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735C58D8-74EE-8B58-04A5-4A23E6A0B6D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441545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B1146A1-F77E-02E9-8B32-1063C14A586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70CC107-A8E5-280F-493A-FA728449EC0A}"/>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4C3E3DC3-7A7D-FE27-E487-D700013712B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3EC262B2-D037-254C-3A02-01BBBAA9A96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059996CD-BC37-1C3A-382A-6D1FCC172E2B}"/>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D0BB7C71-4F66-713F-A6F6-8BEBB1A56A0F}"/>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6" name="TextBox 3">
            <a:extLst>
              <a:ext uri="{FF2B5EF4-FFF2-40B4-BE49-F238E27FC236}">
                <a16:creationId xmlns:a16="http://schemas.microsoft.com/office/drawing/2014/main" xmlns="" id="{809ABFF1-42E3-6132-A352-69FDF737A6BE}"/>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27" name="Picture 8">
            <a:extLst>
              <a:ext uri="{FF2B5EF4-FFF2-40B4-BE49-F238E27FC236}">
                <a16:creationId xmlns:a16="http://schemas.microsoft.com/office/drawing/2014/main" xmlns="" id="{DD31F294-F1D0-5440-7583-56F40F23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28" name="Picture 9">
            <a:extLst>
              <a:ext uri="{FF2B5EF4-FFF2-40B4-BE49-F238E27FC236}">
                <a16:creationId xmlns:a16="http://schemas.microsoft.com/office/drawing/2014/main" xmlns="" id="{721D3D40-7372-8D57-7D49-686B982978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29" name="Title 1">
            <a:extLst>
              <a:ext uri="{FF2B5EF4-FFF2-40B4-BE49-F238E27FC236}">
                <a16:creationId xmlns:a16="http://schemas.microsoft.com/office/drawing/2014/main" xmlns="" id="{66F3B047-033B-88CF-E674-A1E74DF6E264}"/>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30" name="Picture 10">
            <a:extLst>
              <a:ext uri="{FF2B5EF4-FFF2-40B4-BE49-F238E27FC236}">
                <a16:creationId xmlns:a16="http://schemas.microsoft.com/office/drawing/2014/main" xmlns="" id="{48929ED1-96A4-4EAB-1EC5-DC8D3876CF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31" name="Picture 11">
            <a:extLst>
              <a:ext uri="{FF2B5EF4-FFF2-40B4-BE49-F238E27FC236}">
                <a16:creationId xmlns:a16="http://schemas.microsoft.com/office/drawing/2014/main" xmlns="" id="{AC0CC138-3207-5867-668C-85E5387ACF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32" name="Title 1">
            <a:extLst>
              <a:ext uri="{FF2B5EF4-FFF2-40B4-BE49-F238E27FC236}">
                <a16:creationId xmlns:a16="http://schemas.microsoft.com/office/drawing/2014/main" xmlns="" id="{A348FCF8-7FE9-C428-89D2-659DC80451E8}"/>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33" name="Picture 14">
            <a:extLst>
              <a:ext uri="{FF2B5EF4-FFF2-40B4-BE49-F238E27FC236}">
                <a16:creationId xmlns:a16="http://schemas.microsoft.com/office/drawing/2014/main" xmlns="" id="{3D7AEEB6-00DF-6389-C074-6DD614B16C78}"/>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34" name="Picture 15">
            <a:extLst>
              <a:ext uri="{FF2B5EF4-FFF2-40B4-BE49-F238E27FC236}">
                <a16:creationId xmlns:a16="http://schemas.microsoft.com/office/drawing/2014/main" xmlns="" id="{F1448817-CA42-0870-CD93-C16AEDA383F6}"/>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35" name="Title 1">
            <a:extLst>
              <a:ext uri="{FF2B5EF4-FFF2-40B4-BE49-F238E27FC236}">
                <a16:creationId xmlns:a16="http://schemas.microsoft.com/office/drawing/2014/main" xmlns="" id="{DBB99434-67CB-4A27-1DA0-02EE7BB98045}"/>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3773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4DE84D1-6DF3-E9B0-7670-E6CEA1D69B32}"/>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989ABEFD-23C3-CB60-6FDD-6F2E733D734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339D2A5-0410-C9F6-BB50-C776A505D6CF}"/>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2EAD9087-49A4-D172-8193-97DB736F438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E30A903-2DB1-B44E-F986-76C57944020A}"/>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830D5CA-2CA0-85A1-7EEB-B4B084DB5116}"/>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FD89B896-54A9-B813-2B26-2588BF0F8AB2}"/>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07183B55-752A-9E35-2930-7C2608CB1BC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404603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0F9207D-98BD-B77C-565B-49D16F8772E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320BD49F-9253-37B7-840F-7FC1C8B1ADE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B8E3F59B-864C-516E-D631-CF100C83A9C3}"/>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356A8420-73E7-6E7D-1E89-BC7E515A2D62}"/>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34431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36427B8-B237-D92B-E87C-39CCFE7DEE4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6BB42D2E-ED5E-A914-A511-25DA9221FC31}"/>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CCF1C206-8BA9-2042-4160-E717A26F008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7" name="TextBox 3">
            <a:extLst>
              <a:ext uri="{FF2B5EF4-FFF2-40B4-BE49-F238E27FC236}">
                <a16:creationId xmlns:a16="http://schemas.microsoft.com/office/drawing/2014/main" xmlns="" id="{C4977975-637A-88A6-0021-91CEBE4F0A72}"/>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8" name="Picture 8">
            <a:extLst>
              <a:ext uri="{FF2B5EF4-FFF2-40B4-BE49-F238E27FC236}">
                <a16:creationId xmlns:a16="http://schemas.microsoft.com/office/drawing/2014/main" xmlns="" id="{E6AF5FAA-34B1-F7D6-389E-BBC21EE7BB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xmlns="" id="{20AD271C-5F4A-3F71-FE28-2B42EF3F82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xmlns="" id="{97C93965-57FE-41B5-6085-BFACFDB75B89}"/>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xmlns="" id="{953289A7-CCB7-170E-0134-B5063E76367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xmlns="" id="{AD596AB4-C869-1686-8933-CC8D7DAED6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itle 1">
            <a:extLst>
              <a:ext uri="{FF2B5EF4-FFF2-40B4-BE49-F238E27FC236}">
                <a16:creationId xmlns:a16="http://schemas.microsoft.com/office/drawing/2014/main" xmlns="" id="{9AEFA7C1-A077-044F-5233-003AF71A79B3}"/>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4" name="Picture 14">
            <a:extLst>
              <a:ext uri="{FF2B5EF4-FFF2-40B4-BE49-F238E27FC236}">
                <a16:creationId xmlns:a16="http://schemas.microsoft.com/office/drawing/2014/main" xmlns="" id="{01B1DC03-BED1-558E-48F8-3770E8D0AA93}"/>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5" name="Picture 15">
            <a:extLst>
              <a:ext uri="{FF2B5EF4-FFF2-40B4-BE49-F238E27FC236}">
                <a16:creationId xmlns:a16="http://schemas.microsoft.com/office/drawing/2014/main" xmlns="" id="{4EFF68EB-6453-11BB-3F2D-2B2B1BE0201A}"/>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6" name="Title 1">
            <a:extLst>
              <a:ext uri="{FF2B5EF4-FFF2-40B4-BE49-F238E27FC236}">
                <a16:creationId xmlns:a16="http://schemas.microsoft.com/office/drawing/2014/main" xmlns="" id="{86FA26F7-B66B-0D67-6E46-8D4A5D83EC8C}"/>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220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039080-C600-D789-EC47-07AEDCDD13F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14587A8E-00C7-97AE-4BA5-0DA30E944C0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D0B34B2-B2D3-338C-D2F5-10F3502318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96185CB-0635-E1A4-351A-4A8944589A69}"/>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02A0F4E0-EFA5-E819-6C4F-A5E28AF7C705}"/>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21E95FA2-EF45-3208-69B7-BCB6230F1A3C}"/>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2243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C50AC3-95CC-CCDA-227B-A211FC71C9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BBF0424B-BD85-B08F-7C88-739BFFC349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0D730F4B-ADF8-AD88-C7C2-C7DF11E36D2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D43F09C-3D68-2323-000E-F6EB38BB3CC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CDF82CE8-B607-3029-D07D-8C239047AEB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9AFA9654-3F8F-E640-23FD-68CC5AA1DAD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09024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FB0C18-44EB-30BD-B0BB-1CC96F9201C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E81C09B8-6C1B-CC42-0581-195F8461459E}"/>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8C2EBE1-5CB9-E785-EF8F-8890A9E7812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8916B85A-DC98-06E6-6A46-6ACA741BD6D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E4F11B22-8D83-D397-25B3-357B216FB3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68217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E59FD1-796E-FC0F-207A-627E601803BB}"/>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D0FD7BD8-E5EC-ABE3-5BC3-C6CA82C1DAEB}"/>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A8BA446-2002-6ACB-9CBB-75311D4D3D1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A177B5B-2F84-02DB-8511-B7BC43865F88}"/>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123B4499-98C8-C5B4-8720-8CB000F82880}"/>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35702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060404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11658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1440000" y="890051"/>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6265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xmlns=""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2184911" y="-2184909"/>
            <a:ext cx="1915197" cy="6285024"/>
          </a:xfrm>
          <a:prstGeom prst="rect">
            <a:avLst/>
          </a:prstGeom>
        </p:spPr>
      </p:pic>
      <p:pic>
        <p:nvPicPr>
          <p:cNvPr id="4" name="图片 15">
            <a:extLst>
              <a:ext uri="{FF2B5EF4-FFF2-40B4-BE49-F238E27FC236}">
                <a16:creationId xmlns:a16="http://schemas.microsoft.com/office/drawing/2014/main" xmlns=""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13622067" y="-2015015"/>
            <a:ext cx="2650920" cy="6680946"/>
          </a:xfrm>
          <a:prstGeom prst="rect">
            <a:avLst/>
          </a:prstGeom>
        </p:spPr>
      </p:pic>
      <p:sp>
        <p:nvSpPr>
          <p:cNvPr id="2" name="矩形: 圆角 6">
            <a:extLst>
              <a:ext uri="{FF2B5EF4-FFF2-40B4-BE49-F238E27FC236}">
                <a16:creationId xmlns:a16="http://schemas.microsoft.com/office/drawing/2014/main" xmlns="" id="{0B1E60C3-9521-0908-E20F-17099CBDA311}"/>
              </a:ext>
            </a:extLst>
          </p:cNvPr>
          <p:cNvSpPr/>
          <p:nvPr userDrawn="1"/>
        </p:nvSpPr>
        <p:spPr>
          <a:xfrm>
            <a:off x="585788" y="813917"/>
            <a:ext cx="17116425" cy="887300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xmlns="" id="{3D308B17-293F-7E13-20AF-859CB600BD31}"/>
              </a:ext>
            </a:extLst>
          </p:cNvPr>
          <p:cNvGrpSpPr/>
          <p:nvPr userDrawn="1"/>
        </p:nvGrpSpPr>
        <p:grpSpPr>
          <a:xfrm>
            <a:off x="0" y="9151961"/>
            <a:ext cx="18288000" cy="1135040"/>
            <a:chOff x="0" y="6101307"/>
            <a:chExt cx="12192000" cy="756693"/>
          </a:xfrm>
        </p:grpSpPr>
        <p:pic>
          <p:nvPicPr>
            <p:cNvPr id="6" name="图片 19">
              <a:extLst>
                <a:ext uri="{FF2B5EF4-FFF2-40B4-BE49-F238E27FC236}">
                  <a16:creationId xmlns:a16="http://schemas.microsoft.com/office/drawing/2014/main" xmlns=""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xmlns=""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xmlns=""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xmlns=""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xmlns="" id="{29689D37-EFE0-ABC0-323E-EA23E9C3494D}"/>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021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日期占位符 1">
            <a:extLst>
              <a:ext uri="{FF2B5EF4-FFF2-40B4-BE49-F238E27FC236}">
                <a16:creationId xmlns:a16="http://schemas.microsoft.com/office/drawing/2014/main" xmlns="" id="{567114DC-BD9A-204A-2E7F-9C8DAE5A9FCF}"/>
              </a:ext>
            </a:extLst>
          </p:cNvPr>
          <p:cNvSpPr>
            <a:spLocks noGrp="1"/>
          </p:cNvSpPr>
          <p:nvPr>
            <p:ph type="dt" sz="half" idx="2"/>
          </p:nvPr>
        </p:nvSpPr>
        <p:spPr>
          <a:xfrm>
            <a:off x="1257300" y="9458326"/>
            <a:ext cx="4114800" cy="547688"/>
          </a:xfrm>
          <a:prstGeom prst="rect">
            <a:avLst/>
          </a:prstGeom>
        </p:spPr>
        <p:txBody>
          <a:bodyPr/>
          <a:lstStyle/>
          <a:p>
            <a:pPr defTabSz="1371600"/>
            <a:fld id="{583E8761-A14E-4E6E-B19C-D0ABAA7747FF}" type="datetimeFigureOut">
              <a:rPr lang="zh-CN" altLang="en-US" sz="2700" smtClean="0">
                <a:solidFill>
                  <a:prstClr val="black"/>
                </a:solidFill>
              </a:rPr>
              <a:pPr defTabSz="1371600"/>
              <a:t>2025/4/11</a:t>
            </a:fld>
            <a:endParaRPr lang="zh-CN" altLang="en-US" sz="2700">
              <a:solidFill>
                <a:prstClr val="black"/>
              </a:solidFill>
            </a:endParaRPr>
          </a:p>
        </p:txBody>
      </p:sp>
      <p:sp>
        <p:nvSpPr>
          <p:cNvPr id="8" name="页脚占位符 2">
            <a:extLst>
              <a:ext uri="{FF2B5EF4-FFF2-40B4-BE49-F238E27FC236}">
                <a16:creationId xmlns:a16="http://schemas.microsoft.com/office/drawing/2014/main" xmlns="" id="{7D6730F0-C3DD-5B5A-0DA5-5AF7F140EB64}"/>
              </a:ext>
            </a:extLst>
          </p:cNvPr>
          <p:cNvSpPr>
            <a:spLocks noGrp="1"/>
          </p:cNvSpPr>
          <p:nvPr>
            <p:ph type="ftr" sz="quarter" idx="3"/>
          </p:nvPr>
        </p:nvSpPr>
        <p:spPr>
          <a:xfrm>
            <a:off x="6057900" y="9458326"/>
            <a:ext cx="6172200" cy="547688"/>
          </a:xfrm>
          <a:prstGeom prst="rect">
            <a:avLst/>
          </a:prstGeom>
        </p:spPr>
        <p:txBody>
          <a:bodyPr/>
          <a:lstStyle/>
          <a:p>
            <a:pPr defTabSz="1371600"/>
            <a:endParaRPr lang="zh-CN" altLang="en-US" sz="2700">
              <a:solidFill>
                <a:prstClr val="black"/>
              </a:solidFill>
            </a:endParaRPr>
          </a:p>
        </p:txBody>
      </p:sp>
      <p:sp>
        <p:nvSpPr>
          <p:cNvPr id="9" name="灯片编号占位符 3">
            <a:extLst>
              <a:ext uri="{FF2B5EF4-FFF2-40B4-BE49-F238E27FC236}">
                <a16:creationId xmlns:a16="http://schemas.microsoft.com/office/drawing/2014/main" xmlns="" id="{BB7FEB94-9190-4A40-06C7-C193EF761700}"/>
              </a:ext>
            </a:extLst>
          </p:cNvPr>
          <p:cNvSpPr>
            <a:spLocks noGrp="1"/>
          </p:cNvSpPr>
          <p:nvPr>
            <p:ph type="sldNum" sz="quarter" idx="4"/>
          </p:nvPr>
        </p:nvSpPr>
        <p:spPr>
          <a:xfrm>
            <a:off x="12915900" y="9458326"/>
            <a:ext cx="4114800" cy="547688"/>
          </a:xfrm>
          <a:prstGeom prst="rect">
            <a:avLst/>
          </a:prstGeom>
        </p:spPr>
        <p:txBody>
          <a:bodyPr/>
          <a:lstStyle/>
          <a:p>
            <a:pPr defTabSz="1371600"/>
            <a:fld id="{03410F0F-E077-475B-A7EC-03CDC27F5B89}"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680905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63.svg"/><Relationship Id="rId4" Type="http://schemas.openxmlformats.org/officeDocument/2006/relationships/image" Target="../media/image33.png"/><Relationship Id="rId9" Type="http://schemas.openxmlformats.org/officeDocument/2006/relationships/image" Target="../media/image67.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5.svg"/><Relationship Id="rId3" Type="http://schemas.microsoft.com/office/2007/relationships/media" Target="../media/media2.wma"/><Relationship Id="rId7" Type="http://schemas.openxmlformats.org/officeDocument/2006/relationships/image" Target="../media/image69.svg"/><Relationship Id="rId12" Type="http://schemas.openxmlformats.org/officeDocument/2006/relationships/image" Target="../media/image39.png"/><Relationship Id="rId2" Type="http://schemas.openxmlformats.org/officeDocument/2006/relationships/audio" Target="../media/media1.wma"/><Relationship Id="rId16" Type="http://schemas.openxmlformats.org/officeDocument/2006/relationships/image" Target="../media/image61.svg"/><Relationship Id="rId1" Type="http://schemas.microsoft.com/office/2007/relationships/media" Target="../media/media1.wma"/><Relationship Id="rId6" Type="http://schemas.openxmlformats.org/officeDocument/2006/relationships/image" Target="../media/image36.png"/><Relationship Id="rId11" Type="http://schemas.openxmlformats.org/officeDocument/2006/relationships/image" Target="../media/image73.svg"/><Relationship Id="rId5" Type="http://schemas.openxmlformats.org/officeDocument/2006/relationships/slideLayout" Target="../slideLayouts/slideLayout12.xml"/><Relationship Id="rId1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71.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65.svg"/><Relationship Id="rId5" Type="http://schemas.openxmlformats.org/officeDocument/2006/relationships/image" Target="../media/image34.png"/><Relationship Id="rId10" Type="http://schemas.openxmlformats.org/officeDocument/2006/relationships/image" Target="../media/image78.svg"/><Relationship Id="rId4" Type="http://schemas.openxmlformats.org/officeDocument/2006/relationships/image" Target="../media/image63.sv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5.svg"/><Relationship Id="rId3" Type="http://schemas.microsoft.com/office/2007/relationships/media" Target="../media/media2.wma"/><Relationship Id="rId7" Type="http://schemas.openxmlformats.org/officeDocument/2006/relationships/image" Target="../media/image69.svg"/><Relationship Id="rId12" Type="http://schemas.openxmlformats.org/officeDocument/2006/relationships/image" Target="../media/image39.png"/><Relationship Id="rId2" Type="http://schemas.openxmlformats.org/officeDocument/2006/relationships/audio" Target="../media/media1.wma"/><Relationship Id="rId16" Type="http://schemas.openxmlformats.org/officeDocument/2006/relationships/image" Target="../media/image63.svg"/><Relationship Id="rId1" Type="http://schemas.microsoft.com/office/2007/relationships/media" Target="../media/media1.wma"/><Relationship Id="rId6" Type="http://schemas.openxmlformats.org/officeDocument/2006/relationships/image" Target="../media/image36.png"/><Relationship Id="rId11" Type="http://schemas.openxmlformats.org/officeDocument/2006/relationships/image" Target="../media/image73.svg"/><Relationship Id="rId5" Type="http://schemas.openxmlformats.org/officeDocument/2006/relationships/slideLayout" Target="../slideLayouts/slideLayout12.xml"/><Relationship Id="rId1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71.sv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67.svg"/><Relationship Id="rId5" Type="http://schemas.openxmlformats.org/officeDocument/2006/relationships/image" Target="../media/image35.png"/><Relationship Id="rId4" Type="http://schemas.openxmlformats.org/officeDocument/2006/relationships/image" Target="../media/image65.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5.svg"/><Relationship Id="rId3" Type="http://schemas.microsoft.com/office/2007/relationships/media" Target="../media/media2.wma"/><Relationship Id="rId7" Type="http://schemas.openxmlformats.org/officeDocument/2006/relationships/image" Target="../media/image69.svg"/><Relationship Id="rId12" Type="http://schemas.openxmlformats.org/officeDocument/2006/relationships/image" Target="../media/image39.png"/><Relationship Id="rId2" Type="http://schemas.openxmlformats.org/officeDocument/2006/relationships/audio" Target="../media/media1.wma"/><Relationship Id="rId16" Type="http://schemas.openxmlformats.org/officeDocument/2006/relationships/image" Target="../media/image65.svg"/><Relationship Id="rId1" Type="http://schemas.microsoft.com/office/2007/relationships/media" Target="../media/media1.wma"/><Relationship Id="rId6" Type="http://schemas.openxmlformats.org/officeDocument/2006/relationships/image" Target="../media/image36.png"/><Relationship Id="rId11" Type="http://schemas.openxmlformats.org/officeDocument/2006/relationships/image" Target="../media/image73.svg"/><Relationship Id="rId5" Type="http://schemas.openxmlformats.org/officeDocument/2006/relationships/slideLayout" Target="../slideLayouts/slideLayout12.xml"/><Relationship Id="rId1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71.sv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78.svg"/><Relationship Id="rId5" Type="http://schemas.openxmlformats.org/officeDocument/2006/relationships/image" Target="../media/image41.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5.svg"/><Relationship Id="rId3" Type="http://schemas.microsoft.com/office/2007/relationships/media" Target="../media/media2.wma"/><Relationship Id="rId7" Type="http://schemas.openxmlformats.org/officeDocument/2006/relationships/image" Target="../media/image69.svg"/><Relationship Id="rId12" Type="http://schemas.openxmlformats.org/officeDocument/2006/relationships/image" Target="../media/image39.png"/><Relationship Id="rId2" Type="http://schemas.openxmlformats.org/officeDocument/2006/relationships/audio" Target="../media/media1.wma"/><Relationship Id="rId16" Type="http://schemas.openxmlformats.org/officeDocument/2006/relationships/image" Target="../media/image67.svg"/><Relationship Id="rId1" Type="http://schemas.microsoft.com/office/2007/relationships/media" Target="../media/media1.wma"/><Relationship Id="rId6" Type="http://schemas.openxmlformats.org/officeDocument/2006/relationships/image" Target="../media/image36.png"/><Relationship Id="rId11" Type="http://schemas.openxmlformats.org/officeDocument/2006/relationships/image" Target="../media/image73.svg"/><Relationship Id="rId5" Type="http://schemas.openxmlformats.org/officeDocument/2006/relationships/slideLayout" Target="../slideLayouts/slideLayout12.xml"/><Relationship Id="rId1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71.sv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svg"/><Relationship Id="rId7" Type="http://schemas.openxmlformats.org/officeDocument/2006/relationships/image" Target="../media/image23.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5.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7.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3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1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5.svg"/><Relationship Id="rId7" Type="http://schemas.openxmlformats.org/officeDocument/2006/relationships/image" Target="../media/image1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svg"/><Relationship Id="rId4" Type="http://schemas.openxmlformats.org/officeDocument/2006/relationships/image" Target="../media/image25.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3.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2" name="Picture 1"/>
          <p:cNvPicPr>
            <a:picLocks noChangeAspect="1"/>
          </p:cNvPicPr>
          <p:nvPr/>
        </p:nvPicPr>
        <p:blipFill>
          <a:blip r:embed="rId3"/>
          <a:stretch>
            <a:fillRect/>
          </a:stretch>
        </p:blipFill>
        <p:spPr>
          <a:xfrm>
            <a:off x="1447800" y="2705100"/>
            <a:ext cx="18368840" cy="3767655"/>
          </a:xfrm>
          <a:prstGeom prst="rect">
            <a:avLst/>
          </a:prstGeom>
        </p:spPr>
      </p:pic>
    </p:spTree>
    <p:extLst>
      <p:ext uri="{BB962C8B-B14F-4D97-AF65-F5344CB8AC3E}">
        <p14:creationId xmlns:p14="http://schemas.microsoft.com/office/powerpoint/2010/main" val="9080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3" name="Picture 2"/>
          <p:cNvPicPr>
            <a:picLocks noChangeAspect="1"/>
          </p:cNvPicPr>
          <p:nvPr/>
        </p:nvPicPr>
        <p:blipFill>
          <a:blip r:embed="rId3"/>
          <a:stretch>
            <a:fillRect/>
          </a:stretch>
        </p:blipFill>
        <p:spPr>
          <a:xfrm>
            <a:off x="3048000" y="2628900"/>
            <a:ext cx="18368840" cy="4279763"/>
          </a:xfrm>
          <a:prstGeom prst="rect">
            <a:avLst/>
          </a:prstGeom>
        </p:spPr>
      </p:pic>
    </p:spTree>
    <p:extLst>
      <p:ext uri="{BB962C8B-B14F-4D97-AF65-F5344CB8AC3E}">
        <p14:creationId xmlns:p14="http://schemas.microsoft.com/office/powerpoint/2010/main" val="230774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398">
            <a:extLst>
              <a:ext uri="{FF2B5EF4-FFF2-40B4-BE49-F238E27FC236}">
                <a16:creationId xmlns:a16="http://schemas.microsoft.com/office/drawing/2014/main" xmlns="" id="{AEC3969C-5F58-7038-6E6E-DD7B8536842A}"/>
              </a:ext>
            </a:extLst>
          </p:cNvPr>
          <p:cNvGrpSpPr/>
          <p:nvPr/>
        </p:nvGrpSpPr>
        <p:grpSpPr>
          <a:xfrm>
            <a:off x="-4482" y="3086100"/>
            <a:ext cx="7144256" cy="6761000"/>
            <a:chOff x="4608511" y="1934451"/>
            <a:chExt cx="2552457" cy="2415530"/>
          </a:xfrm>
        </p:grpSpPr>
        <p:sp>
          <p:nvSpPr>
            <p:cNvPr id="4" name="Hình tự do: Hình 333">
              <a:extLst>
                <a:ext uri="{FF2B5EF4-FFF2-40B4-BE49-F238E27FC236}">
                  <a16:creationId xmlns:a16="http://schemas.microsoft.com/office/drawing/2014/main" xmlns="" id="{7533F493-D47C-24F4-4A66-601E75077F93}"/>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5" name="Đồ họa 330">
              <a:extLst>
                <a:ext uri="{FF2B5EF4-FFF2-40B4-BE49-F238E27FC236}">
                  <a16:creationId xmlns:a16="http://schemas.microsoft.com/office/drawing/2014/main" xmlns="" id="{BD703517-4626-F124-A00C-3381E55EC0B3}"/>
                </a:ext>
              </a:extLst>
            </p:cNvPr>
            <p:cNvGrpSpPr/>
            <p:nvPr/>
          </p:nvGrpSpPr>
          <p:grpSpPr>
            <a:xfrm>
              <a:off x="6519639" y="3706605"/>
              <a:ext cx="180960" cy="256465"/>
              <a:chOff x="6519639" y="3706605"/>
              <a:chExt cx="180960" cy="256465"/>
            </a:xfrm>
          </p:grpSpPr>
          <p:sp>
            <p:nvSpPr>
              <p:cNvPr id="326" name="Hình tự do: Hình 335">
                <a:extLst>
                  <a:ext uri="{FF2B5EF4-FFF2-40B4-BE49-F238E27FC236}">
                    <a16:creationId xmlns:a16="http://schemas.microsoft.com/office/drawing/2014/main" xmlns="" id="{CDEE007E-6B54-A3FB-10A7-6C18B52001B0}"/>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8" name="Hình tự do: Hình 336">
                <a:extLst>
                  <a:ext uri="{FF2B5EF4-FFF2-40B4-BE49-F238E27FC236}">
                    <a16:creationId xmlns:a16="http://schemas.microsoft.com/office/drawing/2014/main" xmlns="" id="{26FE0671-8C1F-39C4-B430-0E667D27394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0" name="Hình tự do: Hình 337">
                <a:extLst>
                  <a:ext uri="{FF2B5EF4-FFF2-40B4-BE49-F238E27FC236}">
                    <a16:creationId xmlns:a16="http://schemas.microsoft.com/office/drawing/2014/main" xmlns="" id="{BAC3BE4E-C324-490E-1A34-09CC3EC381B3}"/>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1" name="Hình tự do: Hình 338">
                <a:extLst>
                  <a:ext uri="{FF2B5EF4-FFF2-40B4-BE49-F238E27FC236}">
                    <a16:creationId xmlns:a16="http://schemas.microsoft.com/office/drawing/2014/main" xmlns="" id="{255E1995-4CC5-9F68-29D3-3F4D3014F3BC}"/>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6" name="Hình tự do: Hình 339">
              <a:extLst>
                <a:ext uri="{FF2B5EF4-FFF2-40B4-BE49-F238E27FC236}">
                  <a16:creationId xmlns:a16="http://schemas.microsoft.com/office/drawing/2014/main" xmlns="" id="{CE243DF9-D700-2CF4-7184-407B2B4D10E2}"/>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7" name="Hình tự do: Hình 340">
              <a:extLst>
                <a:ext uri="{FF2B5EF4-FFF2-40B4-BE49-F238E27FC236}">
                  <a16:creationId xmlns:a16="http://schemas.microsoft.com/office/drawing/2014/main" xmlns="" id="{0FC4E5F6-BB74-E5F7-8A70-AA179C3FA245}"/>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8" name="Hình tự do: Hình 341">
              <a:extLst>
                <a:ext uri="{FF2B5EF4-FFF2-40B4-BE49-F238E27FC236}">
                  <a16:creationId xmlns:a16="http://schemas.microsoft.com/office/drawing/2014/main" xmlns="" id="{E56C53CE-F8B3-97A7-76C2-6035596006A3}"/>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9" name="Hình tự do: Hình 342">
              <a:extLst>
                <a:ext uri="{FF2B5EF4-FFF2-40B4-BE49-F238E27FC236}">
                  <a16:creationId xmlns:a16="http://schemas.microsoft.com/office/drawing/2014/main" xmlns="" id="{2E94B5D9-7162-4B67-0DD5-C40BBBD494D3}"/>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0" name="Hình tự do: Hình 343">
              <a:extLst>
                <a:ext uri="{FF2B5EF4-FFF2-40B4-BE49-F238E27FC236}">
                  <a16:creationId xmlns:a16="http://schemas.microsoft.com/office/drawing/2014/main" xmlns="" id="{3BF7338E-B0DD-FCDD-38F0-14B6F2D48899}"/>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1" name="Hình tự do: Hình 344">
              <a:extLst>
                <a:ext uri="{FF2B5EF4-FFF2-40B4-BE49-F238E27FC236}">
                  <a16:creationId xmlns:a16="http://schemas.microsoft.com/office/drawing/2014/main" xmlns="" id="{90D5B7E4-EF19-2387-DD06-6151B6847A60}"/>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2" name="Hình tự do: Hình 345">
              <a:extLst>
                <a:ext uri="{FF2B5EF4-FFF2-40B4-BE49-F238E27FC236}">
                  <a16:creationId xmlns:a16="http://schemas.microsoft.com/office/drawing/2014/main" xmlns="" id="{90D70612-7168-106F-3883-5D6C2F149A44}"/>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3" name="Hình tự do: Hình 346">
              <a:extLst>
                <a:ext uri="{FF2B5EF4-FFF2-40B4-BE49-F238E27FC236}">
                  <a16:creationId xmlns:a16="http://schemas.microsoft.com/office/drawing/2014/main" xmlns="" id="{BB846C6D-4A1A-B428-B9D2-77E4A081E122}"/>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4" name="Hình tự do: Hình 347">
              <a:extLst>
                <a:ext uri="{FF2B5EF4-FFF2-40B4-BE49-F238E27FC236}">
                  <a16:creationId xmlns:a16="http://schemas.microsoft.com/office/drawing/2014/main" xmlns="" id="{2356C5EC-0367-5A69-2632-F0DA68E4E970}"/>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 name="Hình tự do: Hình 348">
              <a:extLst>
                <a:ext uri="{FF2B5EF4-FFF2-40B4-BE49-F238E27FC236}">
                  <a16:creationId xmlns:a16="http://schemas.microsoft.com/office/drawing/2014/main" xmlns="" id="{8A552051-4458-12BC-3FE8-D581E1EA6CC2}"/>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6" name="Đồ họa 330">
              <a:extLst>
                <a:ext uri="{FF2B5EF4-FFF2-40B4-BE49-F238E27FC236}">
                  <a16:creationId xmlns:a16="http://schemas.microsoft.com/office/drawing/2014/main" xmlns="" id="{B704BA86-6A7B-2DAC-BE7D-62F358736CB3}"/>
                </a:ext>
              </a:extLst>
            </p:cNvPr>
            <p:cNvGrpSpPr/>
            <p:nvPr/>
          </p:nvGrpSpPr>
          <p:grpSpPr>
            <a:xfrm>
              <a:off x="5242972" y="2081983"/>
              <a:ext cx="1286768" cy="1055631"/>
              <a:chOff x="5242972" y="2081983"/>
              <a:chExt cx="1286768" cy="1055631"/>
            </a:xfrm>
          </p:grpSpPr>
          <p:sp>
            <p:nvSpPr>
              <p:cNvPr id="1575" name="Hình tự do: Hình 350">
                <a:extLst>
                  <a:ext uri="{FF2B5EF4-FFF2-40B4-BE49-F238E27FC236}">
                    <a16:creationId xmlns:a16="http://schemas.microsoft.com/office/drawing/2014/main" xmlns="" id="{5EB25AE0-18B9-9EF4-967D-B9857EF07515}"/>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6" name="Hình tự do: Hình 351">
                <a:extLst>
                  <a:ext uri="{FF2B5EF4-FFF2-40B4-BE49-F238E27FC236}">
                    <a16:creationId xmlns:a16="http://schemas.microsoft.com/office/drawing/2014/main" xmlns="" id="{0F3E5870-6537-3AA6-FD12-C39129D48006}"/>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7" name="Hình tự do: Hình 352">
                <a:extLst>
                  <a:ext uri="{FF2B5EF4-FFF2-40B4-BE49-F238E27FC236}">
                    <a16:creationId xmlns:a16="http://schemas.microsoft.com/office/drawing/2014/main" xmlns="" id="{B2AF4AB4-B4CB-C747-88FD-67848F992F48}"/>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8" name="Hình tự do: Hình 353">
                <a:extLst>
                  <a:ext uri="{FF2B5EF4-FFF2-40B4-BE49-F238E27FC236}">
                    <a16:creationId xmlns:a16="http://schemas.microsoft.com/office/drawing/2014/main" xmlns="" id="{9AA25755-C85A-A086-8FB6-D5BB879FAFF1}"/>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9" name="Hình tự do: Hình 354">
                <a:extLst>
                  <a:ext uri="{FF2B5EF4-FFF2-40B4-BE49-F238E27FC236}">
                    <a16:creationId xmlns:a16="http://schemas.microsoft.com/office/drawing/2014/main" xmlns="" id="{92D1BC22-2BF1-614E-336B-E2534DA554FE}"/>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0" name="Hình tự do: Hình 355">
                <a:extLst>
                  <a:ext uri="{FF2B5EF4-FFF2-40B4-BE49-F238E27FC236}">
                    <a16:creationId xmlns:a16="http://schemas.microsoft.com/office/drawing/2014/main" xmlns="" id="{2821F1EB-F78E-F831-7F6C-BEC161B6E250}"/>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1" name="Hình tự do: Hình 356">
                <a:extLst>
                  <a:ext uri="{FF2B5EF4-FFF2-40B4-BE49-F238E27FC236}">
                    <a16:creationId xmlns:a16="http://schemas.microsoft.com/office/drawing/2014/main" xmlns="" id="{FEA7228C-82C0-CDD6-13ED-7438540A3474}"/>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2" name="Hình tự do: Hình 357">
                <a:extLst>
                  <a:ext uri="{FF2B5EF4-FFF2-40B4-BE49-F238E27FC236}">
                    <a16:creationId xmlns:a16="http://schemas.microsoft.com/office/drawing/2014/main" xmlns="" id="{F9499D5B-CD81-2C0B-C930-B96ADA3172EA}"/>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3" name="Hình tự do: Hình 358">
                <a:extLst>
                  <a:ext uri="{FF2B5EF4-FFF2-40B4-BE49-F238E27FC236}">
                    <a16:creationId xmlns:a16="http://schemas.microsoft.com/office/drawing/2014/main" xmlns="" id="{146768EB-19CE-D924-6EAB-E1F6A752DBAB}"/>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584" name="Đồ họa 330">
                <a:extLst>
                  <a:ext uri="{FF2B5EF4-FFF2-40B4-BE49-F238E27FC236}">
                    <a16:creationId xmlns:a16="http://schemas.microsoft.com/office/drawing/2014/main" xmlns="" id="{38A4115E-D34B-49D2-3888-964A8E0BE604}"/>
                  </a:ext>
                </a:extLst>
              </p:cNvPr>
              <p:cNvGrpSpPr/>
              <p:nvPr/>
            </p:nvGrpSpPr>
            <p:grpSpPr>
              <a:xfrm>
                <a:off x="5981048" y="2591216"/>
                <a:ext cx="244869" cy="217232"/>
                <a:chOff x="5981048" y="2591216"/>
                <a:chExt cx="244869" cy="217232"/>
              </a:xfrm>
            </p:grpSpPr>
            <p:sp>
              <p:nvSpPr>
                <p:cNvPr id="320" name="Hình tự do: Hình 360">
                  <a:extLst>
                    <a:ext uri="{FF2B5EF4-FFF2-40B4-BE49-F238E27FC236}">
                      <a16:creationId xmlns:a16="http://schemas.microsoft.com/office/drawing/2014/main" xmlns="" id="{9E494C15-8A8F-C6C7-652E-4FF3F632D7CF}"/>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1" name="Hình tự do: Hình 361">
                  <a:extLst>
                    <a:ext uri="{FF2B5EF4-FFF2-40B4-BE49-F238E27FC236}">
                      <a16:creationId xmlns:a16="http://schemas.microsoft.com/office/drawing/2014/main" xmlns="" id="{B9D278C0-A1F9-1DF3-01B2-590F55A1B87B}"/>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2" name="Hình tự do: Hình 362">
                  <a:extLst>
                    <a:ext uri="{FF2B5EF4-FFF2-40B4-BE49-F238E27FC236}">
                      <a16:creationId xmlns:a16="http://schemas.microsoft.com/office/drawing/2014/main" xmlns="" id="{E8CF5863-3BA0-3AC6-3687-A3FB618BA9FC}"/>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4" name="Hình tự do: Hình 363">
                  <a:extLst>
                    <a:ext uri="{FF2B5EF4-FFF2-40B4-BE49-F238E27FC236}">
                      <a16:creationId xmlns:a16="http://schemas.microsoft.com/office/drawing/2014/main" xmlns="" id="{D0404384-3A2E-77AF-1B32-25B912FAF002}"/>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1585" name="Đồ họa 330">
                <a:extLst>
                  <a:ext uri="{FF2B5EF4-FFF2-40B4-BE49-F238E27FC236}">
                    <a16:creationId xmlns:a16="http://schemas.microsoft.com/office/drawing/2014/main" xmlns="" id="{9AE107A1-CC28-60E3-1CB2-3CDCEE0BB1E7}"/>
                  </a:ext>
                </a:extLst>
              </p:cNvPr>
              <p:cNvGrpSpPr/>
              <p:nvPr/>
            </p:nvGrpSpPr>
            <p:grpSpPr>
              <a:xfrm>
                <a:off x="5538577" y="2591216"/>
                <a:ext cx="244172" cy="217232"/>
                <a:chOff x="5538577" y="2591216"/>
                <a:chExt cx="244172" cy="217232"/>
              </a:xfrm>
            </p:grpSpPr>
            <p:sp>
              <p:nvSpPr>
                <p:cNvPr id="1596" name="Hình tự do: Hình 365">
                  <a:extLst>
                    <a:ext uri="{FF2B5EF4-FFF2-40B4-BE49-F238E27FC236}">
                      <a16:creationId xmlns:a16="http://schemas.microsoft.com/office/drawing/2014/main" xmlns="" id="{68A6762C-6E0F-9F63-CC48-DC140A888503}"/>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7" name="Hình tự do: Hình 366">
                  <a:extLst>
                    <a:ext uri="{FF2B5EF4-FFF2-40B4-BE49-F238E27FC236}">
                      <a16:creationId xmlns:a16="http://schemas.microsoft.com/office/drawing/2014/main" xmlns="" id="{BA2D4D9B-9FFF-C451-D92D-D7A80EE5C381}"/>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8" name="Hình tự do: Hình 367">
                  <a:extLst>
                    <a:ext uri="{FF2B5EF4-FFF2-40B4-BE49-F238E27FC236}">
                      <a16:creationId xmlns:a16="http://schemas.microsoft.com/office/drawing/2014/main" xmlns="" id="{3D186C24-3FB6-1013-AF1E-F64DC5E9344D}"/>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9" name="Hình tự do: Hình 368">
                  <a:extLst>
                    <a:ext uri="{FF2B5EF4-FFF2-40B4-BE49-F238E27FC236}">
                      <a16:creationId xmlns:a16="http://schemas.microsoft.com/office/drawing/2014/main" xmlns="" id="{0D513A12-2EF7-49D2-C352-399F15E6FEDD}"/>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586" name="Hình tự do: Hình 369">
                <a:extLst>
                  <a:ext uri="{FF2B5EF4-FFF2-40B4-BE49-F238E27FC236}">
                    <a16:creationId xmlns:a16="http://schemas.microsoft.com/office/drawing/2014/main" xmlns="" id="{AB5A9500-25FA-C418-0372-1717FAD406B5}"/>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7" name="Hình tự do: Hình 370">
                <a:extLst>
                  <a:ext uri="{FF2B5EF4-FFF2-40B4-BE49-F238E27FC236}">
                    <a16:creationId xmlns:a16="http://schemas.microsoft.com/office/drawing/2014/main" xmlns="" id="{5099ECC0-68AE-653C-9081-5EC5390A5BE3}"/>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8" name="Hình tự do: Hình 371">
                <a:extLst>
                  <a:ext uri="{FF2B5EF4-FFF2-40B4-BE49-F238E27FC236}">
                    <a16:creationId xmlns:a16="http://schemas.microsoft.com/office/drawing/2014/main" xmlns="" id="{997EABBB-4E0D-3BB4-E214-87CF93C36284}"/>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592" name="Đồ họa 330">
                <a:extLst>
                  <a:ext uri="{FF2B5EF4-FFF2-40B4-BE49-F238E27FC236}">
                    <a16:creationId xmlns:a16="http://schemas.microsoft.com/office/drawing/2014/main" xmlns="" id="{BBFFE099-467B-C88B-DC17-26A3AE31FC1F}"/>
                  </a:ext>
                </a:extLst>
              </p:cNvPr>
              <p:cNvGrpSpPr/>
              <p:nvPr/>
            </p:nvGrpSpPr>
            <p:grpSpPr>
              <a:xfrm>
                <a:off x="5676479" y="2832097"/>
                <a:ext cx="377504" cy="224277"/>
                <a:chOff x="5676479" y="2832097"/>
                <a:chExt cx="377504" cy="224277"/>
              </a:xfrm>
            </p:grpSpPr>
            <p:sp>
              <p:nvSpPr>
                <p:cNvPr id="1593" name="Hình tự do: Hình 373">
                  <a:extLst>
                    <a:ext uri="{FF2B5EF4-FFF2-40B4-BE49-F238E27FC236}">
                      <a16:creationId xmlns:a16="http://schemas.microsoft.com/office/drawing/2014/main" xmlns="" id="{A33440ED-9707-1867-E49A-4AE8638B6254}"/>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4" name="Hình tự do: Hình 374">
                  <a:extLst>
                    <a:ext uri="{FF2B5EF4-FFF2-40B4-BE49-F238E27FC236}">
                      <a16:creationId xmlns:a16="http://schemas.microsoft.com/office/drawing/2014/main" xmlns="" id="{A0C9D074-A868-86A2-F029-F48CE46244B4}"/>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5" name="Hình tự do: Hình 375">
                  <a:extLst>
                    <a:ext uri="{FF2B5EF4-FFF2-40B4-BE49-F238E27FC236}">
                      <a16:creationId xmlns:a16="http://schemas.microsoft.com/office/drawing/2014/main" xmlns="" id="{AA9B5CF0-243D-5F4E-FAAF-221B8900E953}"/>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17" name="Hình tự do: Hình 376">
              <a:extLst>
                <a:ext uri="{FF2B5EF4-FFF2-40B4-BE49-F238E27FC236}">
                  <a16:creationId xmlns:a16="http://schemas.microsoft.com/office/drawing/2014/main" xmlns="" id="{47C756FE-0EC3-B8BB-0324-8BBAABD73AFD}"/>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8" name="Hình tự do: Hình 377">
              <a:extLst>
                <a:ext uri="{FF2B5EF4-FFF2-40B4-BE49-F238E27FC236}">
                  <a16:creationId xmlns:a16="http://schemas.microsoft.com/office/drawing/2014/main" xmlns="" id="{BC70D2ED-DB6B-D998-6E5C-B5A1E8865A14}"/>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9" name="Hình tự do: Hình 378">
              <a:extLst>
                <a:ext uri="{FF2B5EF4-FFF2-40B4-BE49-F238E27FC236}">
                  <a16:creationId xmlns:a16="http://schemas.microsoft.com/office/drawing/2014/main" xmlns="" id="{2062F93D-F5A1-300C-8BF2-BED51716AB44}"/>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0" name="Hình tự do: Hình 379">
              <a:extLst>
                <a:ext uri="{FF2B5EF4-FFF2-40B4-BE49-F238E27FC236}">
                  <a16:creationId xmlns:a16="http://schemas.microsoft.com/office/drawing/2014/main" xmlns="" id="{E1601C15-9053-D7FD-3735-7D33BC360EE2}"/>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1" name="Hình tự do: Hình 380">
              <a:extLst>
                <a:ext uri="{FF2B5EF4-FFF2-40B4-BE49-F238E27FC236}">
                  <a16:creationId xmlns:a16="http://schemas.microsoft.com/office/drawing/2014/main" xmlns="" id="{EF8E9806-B037-891E-A4E2-B6AD08C65992}"/>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2" name="Hình tự do: Hình 381">
              <a:extLst>
                <a:ext uri="{FF2B5EF4-FFF2-40B4-BE49-F238E27FC236}">
                  <a16:creationId xmlns:a16="http://schemas.microsoft.com/office/drawing/2014/main" xmlns="" id="{59CAEEF0-FBC4-E9D1-4B43-02BED4D7B9C5}"/>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3" name="Hình tự do: Hình 382">
              <a:extLst>
                <a:ext uri="{FF2B5EF4-FFF2-40B4-BE49-F238E27FC236}">
                  <a16:creationId xmlns:a16="http://schemas.microsoft.com/office/drawing/2014/main" xmlns="" id="{662084B7-22E0-5B6A-84B6-8D1002B61725}"/>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4" name="Hình tự do: Hình 383">
              <a:extLst>
                <a:ext uri="{FF2B5EF4-FFF2-40B4-BE49-F238E27FC236}">
                  <a16:creationId xmlns:a16="http://schemas.microsoft.com/office/drawing/2014/main" xmlns="" id="{9B6A59D4-E0C5-6A4D-ECA9-CBBE04A29915}"/>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5" name="Hình tự do: Hình 384">
              <a:extLst>
                <a:ext uri="{FF2B5EF4-FFF2-40B4-BE49-F238E27FC236}">
                  <a16:creationId xmlns:a16="http://schemas.microsoft.com/office/drawing/2014/main" xmlns="" id="{E9D240A2-62E6-57C0-6B8E-B2FEAFFBA3B2}"/>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6" name="Hình tự do: Hình 385">
              <a:extLst>
                <a:ext uri="{FF2B5EF4-FFF2-40B4-BE49-F238E27FC236}">
                  <a16:creationId xmlns:a16="http://schemas.microsoft.com/office/drawing/2014/main" xmlns="" id="{E016FA26-39CB-5D76-8E0D-A933F36A2E72}"/>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27" name="Đồ họa 330">
              <a:extLst>
                <a:ext uri="{FF2B5EF4-FFF2-40B4-BE49-F238E27FC236}">
                  <a16:creationId xmlns:a16="http://schemas.microsoft.com/office/drawing/2014/main" xmlns="" id="{5E765C18-25F2-2F2C-907B-C3F378240F53}"/>
                </a:ext>
              </a:extLst>
            </p:cNvPr>
            <p:cNvGrpSpPr/>
            <p:nvPr/>
          </p:nvGrpSpPr>
          <p:grpSpPr>
            <a:xfrm>
              <a:off x="5129505" y="3016776"/>
              <a:ext cx="392997" cy="1325535"/>
              <a:chOff x="5129505" y="3016776"/>
              <a:chExt cx="392997" cy="1325535"/>
            </a:xfrm>
          </p:grpSpPr>
          <p:sp>
            <p:nvSpPr>
              <p:cNvPr id="1569" name="Hình tự do: Hình 387">
                <a:extLst>
                  <a:ext uri="{FF2B5EF4-FFF2-40B4-BE49-F238E27FC236}">
                    <a16:creationId xmlns:a16="http://schemas.microsoft.com/office/drawing/2014/main" xmlns="" id="{B7FAB2B8-4D42-1E9A-0358-08561377AB3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0" name="Hình tự do: Hình 388">
                <a:extLst>
                  <a:ext uri="{FF2B5EF4-FFF2-40B4-BE49-F238E27FC236}">
                    <a16:creationId xmlns:a16="http://schemas.microsoft.com/office/drawing/2014/main" xmlns="" id="{245D3D28-A0EA-498F-43D4-A936CAC10390}"/>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1" name="Hình tự do: Hình 389">
                <a:extLst>
                  <a:ext uri="{FF2B5EF4-FFF2-40B4-BE49-F238E27FC236}">
                    <a16:creationId xmlns:a16="http://schemas.microsoft.com/office/drawing/2014/main" xmlns="" id="{6921228A-51B0-1C99-D76A-0569192D49E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2" name="Hình tự do: Hình 390">
                <a:extLst>
                  <a:ext uri="{FF2B5EF4-FFF2-40B4-BE49-F238E27FC236}">
                    <a16:creationId xmlns:a16="http://schemas.microsoft.com/office/drawing/2014/main" xmlns="" id="{CB3C0493-33F6-5EF2-5E49-A18958501AC4}"/>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3" name="Hình tự do: Hình 391">
                <a:extLst>
                  <a:ext uri="{FF2B5EF4-FFF2-40B4-BE49-F238E27FC236}">
                    <a16:creationId xmlns:a16="http://schemas.microsoft.com/office/drawing/2014/main" xmlns="" id="{B24EC4E1-BB68-F2A3-D666-7D72E676878D}"/>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4" name="Hình tự do: Hình 392">
                <a:extLst>
                  <a:ext uri="{FF2B5EF4-FFF2-40B4-BE49-F238E27FC236}">
                    <a16:creationId xmlns:a16="http://schemas.microsoft.com/office/drawing/2014/main" xmlns="" id="{A79B9296-C9F1-5E57-A1C7-81652646EA99}"/>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28" name="Hình tự do: Hình 393">
              <a:extLst>
                <a:ext uri="{FF2B5EF4-FFF2-40B4-BE49-F238E27FC236}">
                  <a16:creationId xmlns:a16="http://schemas.microsoft.com/office/drawing/2014/main" xmlns="" id="{59A5D99F-0330-DBD1-D78F-DCEEED5A22DA}"/>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9" name="Hình tự do: Hình 394">
              <a:extLst>
                <a:ext uri="{FF2B5EF4-FFF2-40B4-BE49-F238E27FC236}">
                  <a16:creationId xmlns:a16="http://schemas.microsoft.com/office/drawing/2014/main" xmlns="" id="{BFFC9F01-FA03-E102-9297-199BFB44DC35}"/>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0" name="Hình tự do: Hình 395">
              <a:extLst>
                <a:ext uri="{FF2B5EF4-FFF2-40B4-BE49-F238E27FC236}">
                  <a16:creationId xmlns:a16="http://schemas.microsoft.com/office/drawing/2014/main" xmlns="" id="{EFA915D5-D83C-A23F-0B92-953D613E03BA}"/>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1" name="Hình tự do: Hình 396">
              <a:extLst>
                <a:ext uri="{FF2B5EF4-FFF2-40B4-BE49-F238E27FC236}">
                  <a16:creationId xmlns:a16="http://schemas.microsoft.com/office/drawing/2014/main" xmlns="" id="{5C0990E3-6C5E-1E70-8742-66F5D43865FE}"/>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68" name="Hình tự do: Hình 397">
              <a:extLst>
                <a:ext uri="{FF2B5EF4-FFF2-40B4-BE49-F238E27FC236}">
                  <a16:creationId xmlns:a16="http://schemas.microsoft.com/office/drawing/2014/main" xmlns="" id="{C12AB48A-41F1-9425-3E92-76720556C710}"/>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33" name="MULAI">
            <a:hlinkClick r:id="" action="ppaction://hlinkshowjump?jump=nextslide"/>
            <a:hlinkHover r:id="" action="ppaction://noaction" highlightClick="1">
              <a:snd r:embed="rId2" name="whoosh.wav"/>
            </a:hlinkHover>
            <a:extLst>
              <a:ext uri="{FF2B5EF4-FFF2-40B4-BE49-F238E27FC236}">
                <a16:creationId xmlns:a16="http://schemas.microsoft.com/office/drawing/2014/main" xmlns="" id="{35699C6A-E7CD-F3B5-8059-C1A5D08E6A1E}"/>
              </a:ext>
            </a:extLst>
          </p:cNvPr>
          <p:cNvSpPr/>
          <p:nvPr/>
        </p:nvSpPr>
        <p:spPr>
          <a:xfrm>
            <a:off x="9940031" y="8695380"/>
            <a:ext cx="3441561" cy="990264"/>
          </a:xfrm>
          <a:prstGeom prst="roundRect">
            <a:avLst>
              <a:gd name="adj" fmla="val 50000"/>
            </a:avLst>
          </a:prstGeom>
          <a:solidFill>
            <a:srgbClr val="C2CB32"/>
          </a:solidFill>
          <a:ln w="57150">
            <a:solidFill>
              <a:srgbClr val="B9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prstClr val="black"/>
                </a:solidFill>
                <a:latin typeface="Cambria" panose="02040503050406030204" pitchFamily="18" charset="0"/>
                <a:ea typeface="Cambria" panose="02040503050406030204" pitchFamily="18" charset="0"/>
              </a:rPr>
              <a:t>CHƠI</a:t>
            </a:r>
          </a:p>
        </p:txBody>
      </p:sp>
      <p:pic>
        <p:nvPicPr>
          <p:cNvPr id="2" name="Picture 1"/>
          <p:cNvPicPr>
            <a:picLocks noChangeAspect="1"/>
          </p:cNvPicPr>
          <p:nvPr/>
        </p:nvPicPr>
        <p:blipFill>
          <a:blip r:embed="rId3"/>
          <a:stretch>
            <a:fillRect/>
          </a:stretch>
        </p:blipFill>
        <p:spPr>
          <a:xfrm>
            <a:off x="5573291" y="4930212"/>
            <a:ext cx="12233631" cy="2665813"/>
          </a:xfrm>
          <a:prstGeom prst="rect">
            <a:avLst/>
          </a:prstGeom>
        </p:spPr>
      </p:pic>
    </p:spTree>
    <p:extLst>
      <p:ext uri="{BB962C8B-B14F-4D97-AF65-F5344CB8AC3E}">
        <p14:creationId xmlns:p14="http://schemas.microsoft.com/office/powerpoint/2010/main" val="328868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xmlns="" id="{16F030CD-48E5-0211-9B55-8927FC68BD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7815" y="6016433"/>
            <a:ext cx="6641039" cy="1682900"/>
          </a:xfrm>
          <a:prstGeom prst="rect">
            <a:avLst/>
          </a:prstGeom>
        </p:spPr>
      </p:pic>
      <p:pic>
        <p:nvPicPr>
          <p:cNvPr id="325" name="Đồ họa 324">
            <a:extLst>
              <a:ext uri="{FF2B5EF4-FFF2-40B4-BE49-F238E27FC236}">
                <a16:creationId xmlns:a16="http://schemas.microsoft.com/office/drawing/2014/main" xmlns="" id="{1EFE4AA7-A647-884C-EF29-24E19806B66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30860" y="5799876"/>
            <a:ext cx="6913127" cy="1821702"/>
          </a:xfrm>
          <a:prstGeom prst="rect">
            <a:avLst/>
          </a:prstGeom>
        </p:spPr>
      </p:pic>
      <p:pic>
        <p:nvPicPr>
          <p:cNvPr id="327" name="Đồ họa 326">
            <a:extLst>
              <a:ext uri="{FF2B5EF4-FFF2-40B4-BE49-F238E27FC236}">
                <a16:creationId xmlns:a16="http://schemas.microsoft.com/office/drawing/2014/main" xmlns="" id="{9617BB8D-FC60-95DC-9F88-A8E184CBEE6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xmlns="" id="{41B7DDB1-10B9-7AF7-2D16-31DDF276CD5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xmlns=""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xmlns=""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xmlns=""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xmlns=""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xmlns=""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xmlns=""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xmlns=""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xmlns=""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xmlns=""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xmlns=""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xmlns=""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xmlns=""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xmlns=""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xmlns=""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xmlns=""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xmlns=""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xmlns=""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xmlns=""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xmlns=""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xmlns=""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xmlns=""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xmlns=""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xmlns=""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xmlns=""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xmlns=""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xmlns=""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xmlns=""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xmlns=""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xmlns=""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xmlns=""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xmlns=""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xmlns=""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xmlns=""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xmlns=""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xmlns=""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xmlns=""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xmlns=""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xmlns=""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xmlns=""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xmlns=""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xmlns=""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xmlns=""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xmlns=""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xmlns=""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xmlns=""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xmlns=""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xmlns=""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xmlns=""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xmlns=""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xmlns=""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xmlns=""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xmlns=""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xmlns=""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xmlns=""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xmlns=""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xmlns=""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xmlns=""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xmlns=""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xmlns=""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xmlns=""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xmlns=""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xmlns=""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xmlns=""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xmlns=""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xmlns=""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xmlns=""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 name="Group 2">
            <a:extLst>
              <a:ext uri="{FF2B5EF4-FFF2-40B4-BE49-F238E27FC236}">
                <a16:creationId xmlns:a16="http://schemas.microsoft.com/office/drawing/2014/main" xmlns="" id="{9698F8C6-62BD-BD4D-F743-EF23ED12CB65}"/>
              </a:ext>
            </a:extLst>
          </p:cNvPr>
          <p:cNvGrpSpPr/>
          <p:nvPr/>
        </p:nvGrpSpPr>
        <p:grpSpPr>
          <a:xfrm>
            <a:off x="163283" y="1627949"/>
            <a:ext cx="7808399" cy="4110866"/>
            <a:chOff x="108855" y="1085299"/>
            <a:chExt cx="5205599" cy="2740577"/>
          </a:xfrm>
        </p:grpSpPr>
        <p:sp>
          <p:nvSpPr>
            <p:cNvPr id="2" name="Cloud 1">
              <a:extLst>
                <a:ext uri="{FF2B5EF4-FFF2-40B4-BE49-F238E27FC236}">
                  <a16:creationId xmlns:a16="http://schemas.microsoft.com/office/drawing/2014/main" xmlns=""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xmlns="" id="{FD96E86A-631F-D381-C736-824BED794F5D}"/>
                </a:ext>
              </a:extLst>
            </p:cNvPr>
            <p:cNvSpPr txBox="1"/>
            <p:nvPr/>
          </p:nvSpPr>
          <p:spPr>
            <a:xfrm>
              <a:off x="590597" y="1517173"/>
              <a:ext cx="4326603" cy="1785104"/>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Thật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một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ngày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đẹp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trời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hãy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cùng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nhau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những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củ</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trong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nông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454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xmlns="" id="{A1C42F8E-0C84-48C5-290C-4E1CF1730B44}"/>
              </a:ext>
            </a:extLst>
          </p:cNvPr>
          <p:cNvGrpSpPr/>
          <p:nvPr/>
        </p:nvGrpSpPr>
        <p:grpSpPr>
          <a:xfrm>
            <a:off x="1643383" y="233576"/>
            <a:ext cx="15001237" cy="3965990"/>
            <a:chOff x="985532" y="165766"/>
            <a:chExt cx="10000823" cy="2643993"/>
          </a:xfrm>
        </p:grpSpPr>
        <p:grpSp>
          <p:nvGrpSpPr>
            <p:cNvPr id="3799" name="Graphic 3797">
              <a:extLst>
                <a:ext uri="{FF2B5EF4-FFF2-40B4-BE49-F238E27FC236}">
                  <a16:creationId xmlns:a16="http://schemas.microsoft.com/office/drawing/2014/main" xmlns=""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xmlns=""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xmlns=""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xmlns=""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xmlns=""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xmlns=""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xmlns=""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xmlns=""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xmlns=""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xmlns=""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xmlns="" id="{BAA9D4FF-85DB-D101-895A-266766DD2D54}"/>
                </a:ext>
              </a:extLst>
            </p:cNvPr>
            <p:cNvSpPr txBox="1"/>
            <p:nvPr/>
          </p:nvSpPr>
          <p:spPr>
            <a:xfrm>
              <a:off x="2016198" y="809603"/>
              <a:ext cx="8874691" cy="1538882"/>
            </a:xfrm>
            <a:prstGeom prst="rect">
              <a:avLst/>
            </a:prstGeom>
            <a:noFill/>
          </p:spPr>
          <p:txBody>
            <a:bodyPr wrap="square" rtlCol="0">
              <a:spAutoFit/>
            </a:bodyPr>
            <a:lstStyle/>
            <a:p>
              <a:pPr algn="ctr" defTabSz="1371600"/>
              <a:r>
                <a:rPr lang="vi-VN" sz="7200" dirty="0">
                  <a:solidFill>
                    <a:prstClr val="black"/>
                  </a:solidFill>
                  <a:latin typeface="Cambria" panose="02040503050406030204" pitchFamily="18" charset="0"/>
                  <a:ea typeface="Cambria" panose="02040503050406030204" pitchFamily="18" charset="0"/>
                </a:rPr>
                <a:t>Di sản văn hóa Thành nhà Hồ nằm ở đâu?</a:t>
              </a:r>
            </a:p>
          </p:txBody>
        </p:sp>
      </p:grpSp>
      <p:grpSp>
        <p:nvGrpSpPr>
          <p:cNvPr id="3816" name="A">
            <a:extLst>
              <a:ext uri="{FF2B5EF4-FFF2-40B4-BE49-F238E27FC236}">
                <a16:creationId xmlns:a16="http://schemas.microsoft.com/office/drawing/2014/main" xmlns=""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xmlns=""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xmlns=""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xmlns=""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xmlns="" id="{06E355D9-41F4-EFB5-5A4F-D0426E7B0041}"/>
                </a:ext>
              </a:extLst>
            </p:cNvPr>
            <p:cNvSpPr txBox="1"/>
            <p:nvPr/>
          </p:nvSpPr>
          <p:spPr>
            <a:xfrm>
              <a:off x="2614356" y="2763911"/>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Thanh Hóa</a:t>
              </a:r>
            </a:p>
          </p:txBody>
        </p:sp>
      </p:grpSp>
      <p:grpSp>
        <p:nvGrpSpPr>
          <p:cNvPr id="3842" name="B">
            <a:extLst>
              <a:ext uri="{FF2B5EF4-FFF2-40B4-BE49-F238E27FC236}">
                <a16:creationId xmlns:a16="http://schemas.microsoft.com/office/drawing/2014/main" xmlns=""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xmlns=""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xmlns=""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xmlns=""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xmlns=""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Tuyên Hóa</a:t>
              </a:r>
            </a:p>
          </p:txBody>
        </p:sp>
      </p:grpSp>
      <p:grpSp>
        <p:nvGrpSpPr>
          <p:cNvPr id="3841" name="C">
            <a:extLst>
              <a:ext uri="{FF2B5EF4-FFF2-40B4-BE49-F238E27FC236}">
                <a16:creationId xmlns:a16="http://schemas.microsoft.com/office/drawing/2014/main" xmlns=""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xmlns=""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xmlns=""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xmlns=""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xmlns=""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Hồ Nghinh</a:t>
              </a:r>
            </a:p>
          </p:txBody>
        </p:sp>
      </p:grpSp>
      <p:grpSp>
        <p:nvGrpSpPr>
          <p:cNvPr id="3840" name="D">
            <a:extLst>
              <a:ext uri="{FF2B5EF4-FFF2-40B4-BE49-F238E27FC236}">
                <a16:creationId xmlns:a16="http://schemas.microsoft.com/office/drawing/2014/main" xmlns=""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xmlns=""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xmlns=""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xmlns=""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xmlns=""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Huế</a:t>
              </a:r>
            </a:p>
          </p:txBody>
        </p:sp>
      </p:grpSp>
      <p:pic>
        <p:nvPicPr>
          <p:cNvPr id="3843" name="CORRECT-ANSWER-SOUND-EFFECT-_-NO-COPYRIGHT">
            <a:hlinkClick r:id="" action="ppaction://media"/>
            <a:extLst>
              <a:ext uri="{FF2B5EF4-FFF2-40B4-BE49-F238E27FC236}">
                <a16:creationId xmlns:a16="http://schemas.microsoft.com/office/drawing/2014/main" xmlns=""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xmlns=""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xmlns=""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xmlns=""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847" name="Đồ họa 322">
            <a:extLst>
              <a:ext uri="{FF2B5EF4-FFF2-40B4-BE49-F238E27FC236}">
                <a16:creationId xmlns:a16="http://schemas.microsoft.com/office/drawing/2014/main" xmlns="" id="{60303E80-166C-8E37-C89B-B7C2E0498A0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3594466" y="8998624"/>
            <a:ext cx="4362021" cy="1105376"/>
          </a:xfrm>
          <a:prstGeom prst="rect">
            <a:avLst/>
          </a:prstGeom>
        </p:spPr>
      </p:pic>
    </p:spTree>
    <p:extLst>
      <p:ext uri="{BB962C8B-B14F-4D97-AF65-F5344CB8AC3E}">
        <p14:creationId xmlns:p14="http://schemas.microsoft.com/office/powerpoint/2010/main" val="23376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816"/>
                                        </p:tgtEl>
                                      </p:cBhvr>
                                    </p:animEffect>
                                    <p:animScale>
                                      <p:cBhvr>
                                        <p:cTn id="36" dur="250" autoRev="1" fill="hold"/>
                                        <p:tgtEl>
                                          <p:spTgt spid="3816"/>
                                        </p:tgtEl>
                                      </p:cBhvr>
                                      <p:by x="105000" y="105000"/>
                                    </p:animScale>
                                  </p:childTnLst>
                                </p:cTn>
                              </p:par>
                              <p:par>
                                <p:cTn id="37" presetID="1" presetClass="mediacall" presetSubtype="0" fill="hold" nodeType="withEffect">
                                  <p:stCondLst>
                                    <p:cond delay="0"/>
                                  </p:stCondLst>
                                  <p:childTnLst>
                                    <p:cmd type="call" cmd="playFrom(0.0)">
                                      <p:cBhvr>
                                        <p:cTn id="38" dur="4597" fill="hold"/>
                                        <p:tgtEl>
                                          <p:spTgt spid="3843"/>
                                        </p:tgtEl>
                                      </p:cBhvr>
                                    </p:cmd>
                                  </p:childTnLst>
                                </p:cTn>
                              </p:par>
                              <p:par>
                                <p:cTn id="39" presetID="9" presetClass="emph" presetSubtype="0" nodeType="withEffect">
                                  <p:stCondLst>
                                    <p:cond delay="0"/>
                                  </p:stCondLst>
                                  <p:childTnLst>
                                    <p:set>
                                      <p:cBhvr>
                                        <p:cTn id="40" dur="indefinite"/>
                                        <p:tgtEl>
                                          <p:spTgt spid="3842"/>
                                        </p:tgtEl>
                                        <p:attrNameLst>
                                          <p:attrName>style.opacity</p:attrName>
                                        </p:attrNameLst>
                                      </p:cBhvr>
                                      <p:to>
                                        <p:strVal val="0.25"/>
                                      </p:to>
                                    </p:set>
                                    <p:animEffect filter="image" prLst="opacity: 0.25">
                                      <p:cBhvr rctx="IE">
                                        <p:cTn id="41" dur="indefinite"/>
                                        <p:tgtEl>
                                          <p:spTgt spid="3842"/>
                                        </p:tgtEl>
                                      </p:cBhvr>
                                    </p:animEffect>
                                  </p:childTnLst>
                                </p:cTn>
                              </p:par>
                              <p:par>
                                <p:cTn id="42" presetID="9" presetClass="emph" presetSubtype="0" nodeType="withEffect">
                                  <p:stCondLst>
                                    <p:cond delay="0"/>
                                  </p:stCondLst>
                                  <p:childTnLst>
                                    <p:set>
                                      <p:cBhvr>
                                        <p:cTn id="43" dur="indefinite"/>
                                        <p:tgtEl>
                                          <p:spTgt spid="3841"/>
                                        </p:tgtEl>
                                        <p:attrNameLst>
                                          <p:attrName>style.opacity</p:attrName>
                                        </p:attrNameLst>
                                      </p:cBhvr>
                                      <p:to>
                                        <p:strVal val="0.25"/>
                                      </p:to>
                                    </p:set>
                                    <p:animEffect filter="image" prLst="opacity: 0.25">
                                      <p:cBhvr rctx="IE">
                                        <p:cTn id="44" dur="indefinite"/>
                                        <p:tgtEl>
                                          <p:spTgt spid="3841"/>
                                        </p:tgtEl>
                                      </p:cBhvr>
                                    </p:animEffect>
                                  </p:childTnLst>
                                </p:cTn>
                              </p:par>
                              <p:par>
                                <p:cTn id="45" presetID="9" presetClass="emph" presetSubtype="0" nodeType="withEffect">
                                  <p:stCondLst>
                                    <p:cond delay="0"/>
                                  </p:stCondLst>
                                  <p:childTnLst>
                                    <p:set>
                                      <p:cBhvr>
                                        <p:cTn id="46" dur="indefinite"/>
                                        <p:tgtEl>
                                          <p:spTgt spid="3840"/>
                                        </p:tgtEl>
                                        <p:attrNameLst>
                                          <p:attrName>style.opacity</p:attrName>
                                        </p:attrNameLst>
                                      </p:cBhvr>
                                      <p:to>
                                        <p:strVal val="0.25"/>
                                      </p:to>
                                    </p:set>
                                    <p:animEffect filter="image" prLst="opacity: 0.25">
                                      <p:cBhvr rctx="IE">
                                        <p:cTn id="47" dur="indefinite"/>
                                        <p:tgtEl>
                                          <p:spTgt spid="3840"/>
                                        </p:tgtEl>
                                      </p:cBhvr>
                                    </p:animEffect>
                                  </p:childTnLst>
                                </p:cTn>
                              </p:par>
                            </p:childTnLst>
                          </p:cTn>
                        </p:par>
                      </p:childTnLst>
                    </p:cTn>
                  </p:par>
                </p:childTnLst>
              </p:cTn>
              <p:nextCondLst>
                <p:cond evt="onClick" delay="0">
                  <p:tgtEl>
                    <p:spTgt spid="3816"/>
                  </p:tgtEl>
                </p:cond>
              </p:nextCondLst>
            </p:seq>
            <p:seq concurrent="1" nextAc="seek">
              <p:cTn id="48" restart="whenNotActive" fill="hold" evtFilter="cancelBubble" nodeType="interactiveSeq">
                <p:stCondLst>
                  <p:cond evt="onClick" delay="0">
                    <p:tgtEl>
                      <p:spTgt spid="384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625" fill="hold"/>
                                        <p:tgtEl>
                                          <p:spTgt spid="3846"/>
                                        </p:tgtEl>
                                      </p:cBhvr>
                                    </p:cmd>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2"/>
                  </p:tgtEl>
                </p:cond>
              </p:nextCondLst>
            </p:seq>
            <p:seq concurrent="1" nextAc="seek">
              <p:cTn id="56" restart="whenNotActive" fill="hold" evtFilter="cancelBubble" nodeType="interactiveSeq">
                <p:stCondLst>
                  <p:cond evt="onClick" delay="0">
                    <p:tgtEl>
                      <p:spTgt spid="384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1"/>
                                        </p:tgtEl>
                                        <p:attrNameLst>
                                          <p:attrName>style.opacity</p:attrName>
                                        </p:attrNameLst>
                                      </p:cBhvr>
                                      <p:to>
                                        <p:strVal val="0.25"/>
                                      </p:to>
                                    </p:set>
                                    <p:animEffect filter="image" prLst="opacity: 0.25">
                                      <p:cBhvr rctx="IE">
                                        <p:cTn id="63" dur="indefinite"/>
                                        <p:tgtEl>
                                          <p:spTgt spid="3841"/>
                                        </p:tgtEl>
                                      </p:cBhvr>
                                    </p:animEffect>
                                  </p:childTnLst>
                                </p:cTn>
                              </p:par>
                            </p:childTnLst>
                          </p:cTn>
                        </p:par>
                      </p:childTnLst>
                    </p:cTn>
                  </p:par>
                </p:childTnLst>
              </p:cTn>
              <p:nextCondLst>
                <p:cond evt="onClick" delay="0">
                  <p:tgtEl>
                    <p:spTgt spid="3841"/>
                  </p:tgtEl>
                </p:cond>
              </p:nextCondLst>
            </p:seq>
            <p:seq concurrent="1" nextAc="seek">
              <p:cTn id="64" restart="whenNotActive" fill="hold" evtFilter="cancelBubble" nodeType="interactiveSeq">
                <p:stCondLst>
                  <p:cond evt="onClick" delay="0">
                    <p:tgtEl>
                      <p:spTgt spid="384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25" fill="hold"/>
                                        <p:tgtEl>
                                          <p:spTgt spid="3844"/>
                                        </p:tgtEl>
                                      </p:cBhvr>
                                    </p:cmd>
                                  </p:childTnLst>
                                </p:cTn>
                              </p:par>
                              <p:par>
                                <p:cTn id="69" presetID="9" presetClass="emph" presetSubtype="0" nodeType="withEffect">
                                  <p:stCondLst>
                                    <p:cond delay="0"/>
                                  </p:stCondLst>
                                  <p:childTnLst>
                                    <p:set>
                                      <p:cBhvr>
                                        <p:cTn id="70" dur="indefinite"/>
                                        <p:tgtEl>
                                          <p:spTgt spid="3840"/>
                                        </p:tgtEl>
                                        <p:attrNameLst>
                                          <p:attrName>style.opacity</p:attrName>
                                        </p:attrNameLst>
                                      </p:cBhvr>
                                      <p:to>
                                        <p:strVal val="0.25"/>
                                      </p:to>
                                    </p:set>
                                    <p:animEffect filter="image" prLst="opacity: 0.25">
                                      <p:cBhvr rctx="IE">
                                        <p:cTn id="71"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xmlns=""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xmlns=""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09" name="Hình tự do: Hình 1608">
              <a:extLst>
                <a:ext uri="{FF2B5EF4-FFF2-40B4-BE49-F238E27FC236}">
                  <a16:creationId xmlns:a16="http://schemas.microsoft.com/office/drawing/2014/main" xmlns=""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0" name="Hình tự do: Hình 1609">
              <a:extLst>
                <a:ext uri="{FF2B5EF4-FFF2-40B4-BE49-F238E27FC236}">
                  <a16:creationId xmlns:a16="http://schemas.microsoft.com/office/drawing/2014/main" xmlns=""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1" name="Hình tự do: Hình 1610">
              <a:extLst>
                <a:ext uri="{FF2B5EF4-FFF2-40B4-BE49-F238E27FC236}">
                  <a16:creationId xmlns:a16="http://schemas.microsoft.com/office/drawing/2014/main" xmlns=""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2" name="Hình tự do: Hình 1611">
              <a:extLst>
                <a:ext uri="{FF2B5EF4-FFF2-40B4-BE49-F238E27FC236}">
                  <a16:creationId xmlns:a16="http://schemas.microsoft.com/office/drawing/2014/main" xmlns=""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3" name="Hình tự do: Hình 1612">
              <a:extLst>
                <a:ext uri="{FF2B5EF4-FFF2-40B4-BE49-F238E27FC236}">
                  <a16:creationId xmlns:a16="http://schemas.microsoft.com/office/drawing/2014/main" xmlns=""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4" name="Hình tự do: Hình 1613">
              <a:extLst>
                <a:ext uri="{FF2B5EF4-FFF2-40B4-BE49-F238E27FC236}">
                  <a16:creationId xmlns:a16="http://schemas.microsoft.com/office/drawing/2014/main" xmlns=""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5" name="Hình tự do: Hình 1614">
              <a:extLst>
                <a:ext uri="{FF2B5EF4-FFF2-40B4-BE49-F238E27FC236}">
                  <a16:creationId xmlns:a16="http://schemas.microsoft.com/office/drawing/2014/main" xmlns=""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6" name="Hình tự do: Hình 1615">
              <a:extLst>
                <a:ext uri="{FF2B5EF4-FFF2-40B4-BE49-F238E27FC236}">
                  <a16:creationId xmlns:a16="http://schemas.microsoft.com/office/drawing/2014/main" xmlns=""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7" name="Hình tự do: Hình 1616">
              <a:extLst>
                <a:ext uri="{FF2B5EF4-FFF2-40B4-BE49-F238E27FC236}">
                  <a16:creationId xmlns:a16="http://schemas.microsoft.com/office/drawing/2014/main" xmlns=""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8" name="Hình tự do: Hình 1617">
              <a:extLst>
                <a:ext uri="{FF2B5EF4-FFF2-40B4-BE49-F238E27FC236}">
                  <a16:creationId xmlns:a16="http://schemas.microsoft.com/office/drawing/2014/main" xmlns=""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86" name="Hình tự do: Hình 1685">
            <a:extLst>
              <a:ext uri="{FF2B5EF4-FFF2-40B4-BE49-F238E27FC236}">
                <a16:creationId xmlns:a16="http://schemas.microsoft.com/office/drawing/2014/main" xmlns=""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7" name="Hình tự do: Hình 1686">
            <a:extLst>
              <a:ext uri="{FF2B5EF4-FFF2-40B4-BE49-F238E27FC236}">
                <a16:creationId xmlns:a16="http://schemas.microsoft.com/office/drawing/2014/main" xmlns=""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8" name="Hình tự do: Hình 1687">
            <a:extLst>
              <a:ext uri="{FF2B5EF4-FFF2-40B4-BE49-F238E27FC236}">
                <a16:creationId xmlns:a16="http://schemas.microsoft.com/office/drawing/2014/main" xmlns=""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9" name="Hình tự do: Hình 1688">
            <a:extLst>
              <a:ext uri="{FF2B5EF4-FFF2-40B4-BE49-F238E27FC236}">
                <a16:creationId xmlns:a16="http://schemas.microsoft.com/office/drawing/2014/main" xmlns=""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0" name="Hình tự do: Hình 1689">
            <a:extLst>
              <a:ext uri="{FF2B5EF4-FFF2-40B4-BE49-F238E27FC236}">
                <a16:creationId xmlns:a16="http://schemas.microsoft.com/office/drawing/2014/main" xmlns=""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1" name="Hình tự do: Hình 1690">
            <a:extLst>
              <a:ext uri="{FF2B5EF4-FFF2-40B4-BE49-F238E27FC236}">
                <a16:creationId xmlns:a16="http://schemas.microsoft.com/office/drawing/2014/main" xmlns=""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2" name="Hình tự do: Hình 1691">
            <a:extLst>
              <a:ext uri="{FF2B5EF4-FFF2-40B4-BE49-F238E27FC236}">
                <a16:creationId xmlns:a16="http://schemas.microsoft.com/office/drawing/2014/main" xmlns=""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3" name="Hình tự do: Hình 1692">
            <a:extLst>
              <a:ext uri="{FF2B5EF4-FFF2-40B4-BE49-F238E27FC236}">
                <a16:creationId xmlns:a16="http://schemas.microsoft.com/office/drawing/2014/main" xmlns=""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4" name="Hình tự do: Hình 1693">
            <a:extLst>
              <a:ext uri="{FF2B5EF4-FFF2-40B4-BE49-F238E27FC236}">
                <a16:creationId xmlns:a16="http://schemas.microsoft.com/office/drawing/2014/main" xmlns=""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5" name="Hình tự do: Hình 1694">
            <a:extLst>
              <a:ext uri="{FF2B5EF4-FFF2-40B4-BE49-F238E27FC236}">
                <a16:creationId xmlns:a16="http://schemas.microsoft.com/office/drawing/2014/main" xmlns=""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pic>
        <p:nvPicPr>
          <p:cNvPr id="325" name="Đồ họa 324">
            <a:extLst>
              <a:ext uri="{FF2B5EF4-FFF2-40B4-BE49-F238E27FC236}">
                <a16:creationId xmlns:a16="http://schemas.microsoft.com/office/drawing/2014/main" xmlns="" id="{1EFE4AA7-A647-884C-EF29-24E19806B6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30860" y="5799876"/>
            <a:ext cx="6913127" cy="1821702"/>
          </a:xfrm>
          <a:prstGeom prst="rect">
            <a:avLst/>
          </a:prstGeom>
        </p:spPr>
      </p:pic>
      <p:pic>
        <p:nvPicPr>
          <p:cNvPr id="327" name="Đồ họa 326">
            <a:extLst>
              <a:ext uri="{FF2B5EF4-FFF2-40B4-BE49-F238E27FC236}">
                <a16:creationId xmlns:a16="http://schemas.microsoft.com/office/drawing/2014/main" xmlns="" id="{9617BB8D-FC60-95DC-9F88-A8E184CBEE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xmlns="" id="{41B7DDB1-10B9-7AF7-2D16-31DDF276CD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xmlns=""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xmlns=""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xmlns=""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xmlns=""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xmlns=""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xmlns=""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xmlns=""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xmlns=""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xmlns=""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xmlns=""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xmlns=""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xmlns=""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xmlns=""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xmlns=""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xmlns=""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xmlns=""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xmlns=""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xmlns=""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xmlns=""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xmlns=""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xmlns=""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xmlns=""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xmlns=""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xmlns=""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xmlns=""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xmlns=""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xmlns=""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xmlns=""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xmlns=""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xmlns=""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xmlns=""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xmlns=""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xmlns=""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xmlns=""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xmlns=""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xmlns=""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xmlns=""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xmlns=""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xmlns=""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xmlns=""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xmlns=""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xmlns=""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xmlns=""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xmlns=""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xmlns=""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xmlns=""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xmlns=""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xmlns=""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xmlns=""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xmlns=""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xmlns=""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xmlns=""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xmlns=""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xmlns=""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xmlns=""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xmlns=""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xmlns=""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xmlns=""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xmlns=""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xmlns=""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xmlns=""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xmlns=""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xmlns=""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xmlns=""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xmlns=""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xmlns=""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 name="Group 2">
            <a:extLst>
              <a:ext uri="{FF2B5EF4-FFF2-40B4-BE49-F238E27FC236}">
                <a16:creationId xmlns:a16="http://schemas.microsoft.com/office/drawing/2014/main" xmlns="" id="{AA44CF34-06A8-EE82-ED85-C66D2D3638E2}"/>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xmlns=""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xmlns="" id="{FD96E86A-631F-D381-C736-824BED794F5D}"/>
                </a:ext>
              </a:extLst>
            </p:cNvPr>
            <p:cNvSpPr txBox="1"/>
            <p:nvPr/>
          </p:nvSpPr>
          <p:spPr>
            <a:xfrm>
              <a:off x="482269" y="1487225"/>
              <a:ext cx="3837290" cy="1354217"/>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Chúng</a:t>
              </a:r>
              <a:r>
                <a:rPr lang="en-US" sz="4200" b="1" dirty="0">
                  <a:solidFill>
                    <a:prstClr val="black"/>
                  </a:solidFill>
                  <a:latin typeface="Cambria" panose="02040503050406030204" pitchFamily="18" charset="0"/>
                  <a:ea typeface="Cambria" panose="02040503050406030204" pitchFamily="18" charset="0"/>
                </a:rPr>
                <a:t> ta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được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cà</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rốt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rồi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Hãy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tiếp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tục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7" name="Graphic 6">
            <a:extLst>
              <a:ext uri="{FF2B5EF4-FFF2-40B4-BE49-F238E27FC236}">
                <a16:creationId xmlns:a16="http://schemas.microsoft.com/office/drawing/2014/main" xmlns="" id="{BB1ED709-B730-43C2-0EF8-5FEEF429E8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17063" y="5585077"/>
            <a:ext cx="3533723" cy="1628729"/>
          </a:xfrm>
          <a:prstGeom prst="rect">
            <a:avLst/>
          </a:prstGeom>
        </p:spPr>
      </p:pic>
    </p:spTree>
    <p:extLst>
      <p:ext uri="{BB962C8B-B14F-4D97-AF65-F5344CB8AC3E}">
        <p14:creationId xmlns:p14="http://schemas.microsoft.com/office/powerpoint/2010/main" val="216532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xmlns="" id="{A1C42F8E-0C84-48C5-290C-4E1CF1730B44}"/>
              </a:ext>
            </a:extLst>
          </p:cNvPr>
          <p:cNvGrpSpPr/>
          <p:nvPr/>
        </p:nvGrpSpPr>
        <p:grpSpPr>
          <a:xfrm>
            <a:off x="1643383" y="233576"/>
            <a:ext cx="15001237" cy="3965990"/>
            <a:chOff x="985532" y="165766"/>
            <a:chExt cx="10000823" cy="2643993"/>
          </a:xfrm>
        </p:grpSpPr>
        <p:grpSp>
          <p:nvGrpSpPr>
            <p:cNvPr id="3799" name="Graphic 3797">
              <a:extLst>
                <a:ext uri="{FF2B5EF4-FFF2-40B4-BE49-F238E27FC236}">
                  <a16:creationId xmlns:a16="http://schemas.microsoft.com/office/drawing/2014/main" xmlns=""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xmlns=""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xmlns=""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xmlns=""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xmlns=""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xmlns=""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xmlns=""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xmlns=""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xmlns=""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xmlns=""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xmlns="" id="{BAA9D4FF-85DB-D101-895A-266766DD2D54}"/>
                </a:ext>
              </a:extLst>
            </p:cNvPr>
            <p:cNvSpPr txBox="1"/>
            <p:nvPr/>
          </p:nvSpPr>
          <p:spPr>
            <a:xfrm>
              <a:off x="1427816" y="980557"/>
              <a:ext cx="7964999" cy="615553"/>
            </a:xfrm>
            <a:prstGeom prst="rect">
              <a:avLst/>
            </a:prstGeom>
            <a:noFill/>
          </p:spPr>
          <p:txBody>
            <a:bodyPr wrap="none" rtlCol="0">
              <a:spAutoFit/>
            </a:bodyPr>
            <a:lstStyle/>
            <a:p>
              <a:pPr defTabSz="1371600"/>
              <a:r>
                <a:rPr lang="vi-VN" sz="5400" dirty="0">
                  <a:solidFill>
                    <a:prstClr val="black"/>
                  </a:solidFill>
                  <a:latin typeface="Cambria" panose="02040503050406030204" pitchFamily="18" charset="0"/>
                  <a:ea typeface="Cambria" panose="02040503050406030204" pitchFamily="18" charset="0"/>
                </a:rPr>
                <a:t>Chiều dài hang Sơn Đoòng là bao nhiêu?</a:t>
              </a:r>
            </a:p>
          </p:txBody>
        </p:sp>
      </p:grpSp>
      <p:grpSp>
        <p:nvGrpSpPr>
          <p:cNvPr id="3816" name="A">
            <a:extLst>
              <a:ext uri="{FF2B5EF4-FFF2-40B4-BE49-F238E27FC236}">
                <a16:creationId xmlns:a16="http://schemas.microsoft.com/office/drawing/2014/main" xmlns=""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xmlns=""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xmlns=""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xmlns=""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xmlns="" id="{06E355D9-41F4-EFB5-5A4F-D0426E7B0041}"/>
                </a:ext>
              </a:extLst>
            </p:cNvPr>
            <p:cNvSpPr txBox="1"/>
            <p:nvPr/>
          </p:nvSpPr>
          <p:spPr>
            <a:xfrm>
              <a:off x="2614356" y="2763911"/>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6 km</a:t>
              </a:r>
            </a:p>
          </p:txBody>
        </p:sp>
      </p:grpSp>
      <p:grpSp>
        <p:nvGrpSpPr>
          <p:cNvPr id="3842" name="B">
            <a:extLst>
              <a:ext uri="{FF2B5EF4-FFF2-40B4-BE49-F238E27FC236}">
                <a16:creationId xmlns:a16="http://schemas.microsoft.com/office/drawing/2014/main" xmlns=""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xmlns=""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xmlns=""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xmlns=""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xmlns="" id="{829788F2-C683-86C2-0CD9-0CE1A1CE0853}"/>
                </a:ext>
              </a:extLst>
            </p:cNvPr>
            <p:cNvSpPr txBox="1"/>
            <p:nvPr/>
          </p:nvSpPr>
          <p:spPr>
            <a:xfrm>
              <a:off x="7778332" y="3281396"/>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7 km</a:t>
              </a:r>
            </a:p>
          </p:txBody>
        </p:sp>
      </p:grpSp>
      <p:grpSp>
        <p:nvGrpSpPr>
          <p:cNvPr id="3841" name="C">
            <a:extLst>
              <a:ext uri="{FF2B5EF4-FFF2-40B4-BE49-F238E27FC236}">
                <a16:creationId xmlns:a16="http://schemas.microsoft.com/office/drawing/2014/main" xmlns=""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xmlns=""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xmlns=""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xmlns=""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xmlns="" id="{59145F80-E631-AD6F-634F-AFABBAC61713}"/>
                </a:ext>
              </a:extLst>
            </p:cNvPr>
            <p:cNvSpPr txBox="1"/>
            <p:nvPr/>
          </p:nvSpPr>
          <p:spPr>
            <a:xfrm>
              <a:off x="2122437" y="4893090"/>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8 km</a:t>
              </a:r>
            </a:p>
          </p:txBody>
        </p:sp>
      </p:grpSp>
      <p:grpSp>
        <p:nvGrpSpPr>
          <p:cNvPr id="3840" name="D">
            <a:extLst>
              <a:ext uri="{FF2B5EF4-FFF2-40B4-BE49-F238E27FC236}">
                <a16:creationId xmlns:a16="http://schemas.microsoft.com/office/drawing/2014/main" xmlns=""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xmlns=""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xmlns=""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xmlns=""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xmlns="" id="{60F7643D-A7F0-AAD3-52B2-0246201B7CBA}"/>
                </a:ext>
              </a:extLst>
            </p:cNvPr>
            <p:cNvSpPr txBox="1"/>
            <p:nvPr/>
          </p:nvSpPr>
          <p:spPr>
            <a:xfrm>
              <a:off x="7827965" y="4858718"/>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9 km</a:t>
              </a:r>
            </a:p>
          </p:txBody>
        </p:sp>
      </p:grpSp>
      <p:pic>
        <p:nvPicPr>
          <p:cNvPr id="3843" name="CORRECT-ANSWER-SOUND-EFFECT-_-NO-COPYRIGHT">
            <a:hlinkClick r:id="" action="ppaction://media"/>
            <a:extLst>
              <a:ext uri="{FF2B5EF4-FFF2-40B4-BE49-F238E27FC236}">
                <a16:creationId xmlns:a16="http://schemas.microsoft.com/office/drawing/2014/main" xmlns=""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xmlns=""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xmlns=""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xmlns=""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4">
            <a:extLst>
              <a:ext uri="{FF2B5EF4-FFF2-40B4-BE49-F238E27FC236}">
                <a16:creationId xmlns:a16="http://schemas.microsoft.com/office/drawing/2014/main" xmlns="" id="{43D4DC08-644E-2A50-FAFA-3D69C48700B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4158802" y="8998623"/>
            <a:ext cx="3979289" cy="1048596"/>
          </a:xfrm>
          <a:prstGeom prst="rect">
            <a:avLst/>
          </a:prstGeom>
        </p:spPr>
      </p:pic>
    </p:spTree>
    <p:extLst>
      <p:ext uri="{BB962C8B-B14F-4D97-AF65-F5344CB8AC3E}">
        <p14:creationId xmlns:p14="http://schemas.microsoft.com/office/powerpoint/2010/main" val="37154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xmlns=""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xmlns=""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09" name="Hình tự do: Hình 1608">
              <a:extLst>
                <a:ext uri="{FF2B5EF4-FFF2-40B4-BE49-F238E27FC236}">
                  <a16:creationId xmlns:a16="http://schemas.microsoft.com/office/drawing/2014/main" xmlns=""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0" name="Hình tự do: Hình 1609">
              <a:extLst>
                <a:ext uri="{FF2B5EF4-FFF2-40B4-BE49-F238E27FC236}">
                  <a16:creationId xmlns:a16="http://schemas.microsoft.com/office/drawing/2014/main" xmlns=""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1" name="Hình tự do: Hình 1610">
              <a:extLst>
                <a:ext uri="{FF2B5EF4-FFF2-40B4-BE49-F238E27FC236}">
                  <a16:creationId xmlns:a16="http://schemas.microsoft.com/office/drawing/2014/main" xmlns=""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2" name="Hình tự do: Hình 1611">
              <a:extLst>
                <a:ext uri="{FF2B5EF4-FFF2-40B4-BE49-F238E27FC236}">
                  <a16:creationId xmlns:a16="http://schemas.microsoft.com/office/drawing/2014/main" xmlns=""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3" name="Hình tự do: Hình 1612">
              <a:extLst>
                <a:ext uri="{FF2B5EF4-FFF2-40B4-BE49-F238E27FC236}">
                  <a16:creationId xmlns:a16="http://schemas.microsoft.com/office/drawing/2014/main" xmlns=""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4" name="Hình tự do: Hình 1613">
              <a:extLst>
                <a:ext uri="{FF2B5EF4-FFF2-40B4-BE49-F238E27FC236}">
                  <a16:creationId xmlns:a16="http://schemas.microsoft.com/office/drawing/2014/main" xmlns=""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5" name="Hình tự do: Hình 1614">
              <a:extLst>
                <a:ext uri="{FF2B5EF4-FFF2-40B4-BE49-F238E27FC236}">
                  <a16:creationId xmlns:a16="http://schemas.microsoft.com/office/drawing/2014/main" xmlns=""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6" name="Hình tự do: Hình 1615">
              <a:extLst>
                <a:ext uri="{FF2B5EF4-FFF2-40B4-BE49-F238E27FC236}">
                  <a16:creationId xmlns:a16="http://schemas.microsoft.com/office/drawing/2014/main" xmlns=""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7" name="Hình tự do: Hình 1616">
              <a:extLst>
                <a:ext uri="{FF2B5EF4-FFF2-40B4-BE49-F238E27FC236}">
                  <a16:creationId xmlns:a16="http://schemas.microsoft.com/office/drawing/2014/main" xmlns=""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8" name="Hình tự do: Hình 1617">
              <a:extLst>
                <a:ext uri="{FF2B5EF4-FFF2-40B4-BE49-F238E27FC236}">
                  <a16:creationId xmlns:a16="http://schemas.microsoft.com/office/drawing/2014/main" xmlns=""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86" name="Hình tự do: Hình 1685">
            <a:extLst>
              <a:ext uri="{FF2B5EF4-FFF2-40B4-BE49-F238E27FC236}">
                <a16:creationId xmlns:a16="http://schemas.microsoft.com/office/drawing/2014/main" xmlns=""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7" name="Hình tự do: Hình 1686">
            <a:extLst>
              <a:ext uri="{FF2B5EF4-FFF2-40B4-BE49-F238E27FC236}">
                <a16:creationId xmlns:a16="http://schemas.microsoft.com/office/drawing/2014/main" xmlns=""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8" name="Hình tự do: Hình 1687">
            <a:extLst>
              <a:ext uri="{FF2B5EF4-FFF2-40B4-BE49-F238E27FC236}">
                <a16:creationId xmlns:a16="http://schemas.microsoft.com/office/drawing/2014/main" xmlns=""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9" name="Hình tự do: Hình 1688">
            <a:extLst>
              <a:ext uri="{FF2B5EF4-FFF2-40B4-BE49-F238E27FC236}">
                <a16:creationId xmlns:a16="http://schemas.microsoft.com/office/drawing/2014/main" xmlns=""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0" name="Hình tự do: Hình 1689">
            <a:extLst>
              <a:ext uri="{FF2B5EF4-FFF2-40B4-BE49-F238E27FC236}">
                <a16:creationId xmlns:a16="http://schemas.microsoft.com/office/drawing/2014/main" xmlns=""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1" name="Hình tự do: Hình 1690">
            <a:extLst>
              <a:ext uri="{FF2B5EF4-FFF2-40B4-BE49-F238E27FC236}">
                <a16:creationId xmlns:a16="http://schemas.microsoft.com/office/drawing/2014/main" xmlns=""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2" name="Hình tự do: Hình 1691">
            <a:extLst>
              <a:ext uri="{FF2B5EF4-FFF2-40B4-BE49-F238E27FC236}">
                <a16:creationId xmlns:a16="http://schemas.microsoft.com/office/drawing/2014/main" xmlns=""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3" name="Hình tự do: Hình 1692">
            <a:extLst>
              <a:ext uri="{FF2B5EF4-FFF2-40B4-BE49-F238E27FC236}">
                <a16:creationId xmlns:a16="http://schemas.microsoft.com/office/drawing/2014/main" xmlns=""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4" name="Hình tự do: Hình 1693">
            <a:extLst>
              <a:ext uri="{FF2B5EF4-FFF2-40B4-BE49-F238E27FC236}">
                <a16:creationId xmlns:a16="http://schemas.microsoft.com/office/drawing/2014/main" xmlns=""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5" name="Hình tự do: Hình 1694">
            <a:extLst>
              <a:ext uri="{FF2B5EF4-FFF2-40B4-BE49-F238E27FC236}">
                <a16:creationId xmlns:a16="http://schemas.microsoft.com/office/drawing/2014/main" xmlns=""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 name="Đồ họa 324">
            <a:extLst>
              <a:ext uri="{FF2B5EF4-FFF2-40B4-BE49-F238E27FC236}">
                <a16:creationId xmlns:a16="http://schemas.microsoft.com/office/drawing/2014/main" xmlns=""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xmlns=""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5" name="Hình tự do: Hình 4">
              <a:extLst>
                <a:ext uri="{FF2B5EF4-FFF2-40B4-BE49-F238E27FC236}">
                  <a16:creationId xmlns:a16="http://schemas.microsoft.com/office/drawing/2014/main" xmlns=""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6" name="Hình tự do: Hình 5">
              <a:extLst>
                <a:ext uri="{FF2B5EF4-FFF2-40B4-BE49-F238E27FC236}">
                  <a16:creationId xmlns:a16="http://schemas.microsoft.com/office/drawing/2014/main" xmlns=""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7" name="Hình tự do: Hình 6">
              <a:extLst>
                <a:ext uri="{FF2B5EF4-FFF2-40B4-BE49-F238E27FC236}">
                  <a16:creationId xmlns:a16="http://schemas.microsoft.com/office/drawing/2014/main" xmlns=""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8" name="Hình tự do: Hình 7">
              <a:extLst>
                <a:ext uri="{FF2B5EF4-FFF2-40B4-BE49-F238E27FC236}">
                  <a16:creationId xmlns:a16="http://schemas.microsoft.com/office/drawing/2014/main" xmlns=""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9" name="Hình tự do: Hình 8">
              <a:extLst>
                <a:ext uri="{FF2B5EF4-FFF2-40B4-BE49-F238E27FC236}">
                  <a16:creationId xmlns:a16="http://schemas.microsoft.com/office/drawing/2014/main" xmlns=""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0" name="Hình tự do: Hình 9">
              <a:extLst>
                <a:ext uri="{FF2B5EF4-FFF2-40B4-BE49-F238E27FC236}">
                  <a16:creationId xmlns:a16="http://schemas.microsoft.com/office/drawing/2014/main" xmlns=""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1" name="Hình tự do: Hình 10">
              <a:extLst>
                <a:ext uri="{FF2B5EF4-FFF2-40B4-BE49-F238E27FC236}">
                  <a16:creationId xmlns:a16="http://schemas.microsoft.com/office/drawing/2014/main" xmlns=""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2" name="Hình tự do: Hình 11">
              <a:extLst>
                <a:ext uri="{FF2B5EF4-FFF2-40B4-BE49-F238E27FC236}">
                  <a16:creationId xmlns:a16="http://schemas.microsoft.com/office/drawing/2014/main" xmlns=""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3" name="Hình tự do: Hình 12">
              <a:extLst>
                <a:ext uri="{FF2B5EF4-FFF2-40B4-BE49-F238E27FC236}">
                  <a16:creationId xmlns:a16="http://schemas.microsoft.com/office/drawing/2014/main" xmlns=""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4" name="Hình tự do: Hình 13">
              <a:extLst>
                <a:ext uri="{FF2B5EF4-FFF2-40B4-BE49-F238E27FC236}">
                  <a16:creationId xmlns:a16="http://schemas.microsoft.com/office/drawing/2014/main" xmlns=""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 name="Hình tự do: Hình 14">
              <a:extLst>
                <a:ext uri="{FF2B5EF4-FFF2-40B4-BE49-F238E27FC236}">
                  <a16:creationId xmlns:a16="http://schemas.microsoft.com/office/drawing/2014/main" xmlns=""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 name="Hình tự do: Hình 15">
              <a:extLst>
                <a:ext uri="{FF2B5EF4-FFF2-40B4-BE49-F238E27FC236}">
                  <a16:creationId xmlns:a16="http://schemas.microsoft.com/office/drawing/2014/main" xmlns=""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7" name="Hình tự do: Hình 16">
              <a:extLst>
                <a:ext uri="{FF2B5EF4-FFF2-40B4-BE49-F238E27FC236}">
                  <a16:creationId xmlns:a16="http://schemas.microsoft.com/office/drawing/2014/main" xmlns=""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21" name="Hình tự do: Hình 1620">
            <a:extLst>
              <a:ext uri="{FF2B5EF4-FFF2-40B4-BE49-F238E27FC236}">
                <a16:creationId xmlns:a16="http://schemas.microsoft.com/office/drawing/2014/main" xmlns=""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2" name="Hình tự do: Hình 1621">
            <a:extLst>
              <a:ext uri="{FF2B5EF4-FFF2-40B4-BE49-F238E27FC236}">
                <a16:creationId xmlns:a16="http://schemas.microsoft.com/office/drawing/2014/main" xmlns=""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3" name="Hình tự do: Hình 1622">
            <a:extLst>
              <a:ext uri="{FF2B5EF4-FFF2-40B4-BE49-F238E27FC236}">
                <a16:creationId xmlns:a16="http://schemas.microsoft.com/office/drawing/2014/main" xmlns=""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4" name="Hình tự do: Hình 1623">
            <a:extLst>
              <a:ext uri="{FF2B5EF4-FFF2-40B4-BE49-F238E27FC236}">
                <a16:creationId xmlns:a16="http://schemas.microsoft.com/office/drawing/2014/main" xmlns=""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5" name="Hình tự do: Hình 1624">
            <a:extLst>
              <a:ext uri="{FF2B5EF4-FFF2-40B4-BE49-F238E27FC236}">
                <a16:creationId xmlns:a16="http://schemas.microsoft.com/office/drawing/2014/main" xmlns=""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6" name="Hình tự do: Hình 1625">
            <a:extLst>
              <a:ext uri="{FF2B5EF4-FFF2-40B4-BE49-F238E27FC236}">
                <a16:creationId xmlns:a16="http://schemas.microsoft.com/office/drawing/2014/main" xmlns=""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7" name="Hình tự do: Hình 1626">
            <a:extLst>
              <a:ext uri="{FF2B5EF4-FFF2-40B4-BE49-F238E27FC236}">
                <a16:creationId xmlns:a16="http://schemas.microsoft.com/office/drawing/2014/main" xmlns=""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8" name="Hình tự do: Hình 1627">
            <a:extLst>
              <a:ext uri="{FF2B5EF4-FFF2-40B4-BE49-F238E27FC236}">
                <a16:creationId xmlns:a16="http://schemas.microsoft.com/office/drawing/2014/main" xmlns=""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9" name="Hình tự do: Hình 1628">
            <a:extLst>
              <a:ext uri="{FF2B5EF4-FFF2-40B4-BE49-F238E27FC236}">
                <a16:creationId xmlns:a16="http://schemas.microsoft.com/office/drawing/2014/main" xmlns=""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30" name="Hình tự do: Hình 1629">
            <a:extLst>
              <a:ext uri="{FF2B5EF4-FFF2-40B4-BE49-F238E27FC236}">
                <a16:creationId xmlns:a16="http://schemas.microsoft.com/office/drawing/2014/main" xmlns=""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pic>
        <p:nvPicPr>
          <p:cNvPr id="327" name="Đồ họa 326">
            <a:extLst>
              <a:ext uri="{FF2B5EF4-FFF2-40B4-BE49-F238E27FC236}">
                <a16:creationId xmlns:a16="http://schemas.microsoft.com/office/drawing/2014/main" xmlns="" id="{9617BB8D-FC60-95DC-9F88-A8E184CBEE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xmlns="" id="{41B7DDB1-10B9-7AF7-2D16-31DDF276CD5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xmlns=""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xmlns=""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xmlns=""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xmlns=""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xmlns=""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xmlns=""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xmlns=""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xmlns=""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xmlns=""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xmlns=""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xmlns=""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xmlns=""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xmlns=""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xmlns=""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xmlns=""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xmlns=""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xmlns=""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xmlns=""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xmlns=""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xmlns=""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xmlns=""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xmlns=""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xmlns=""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xmlns=""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xmlns=""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xmlns=""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xmlns=""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xmlns=""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xmlns=""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xmlns=""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xmlns=""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xmlns=""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xmlns=""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xmlns=""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xmlns=""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xmlns=""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xmlns=""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xmlns=""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xmlns=""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xmlns=""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xmlns=""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xmlns=""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xmlns=""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xmlns=""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xmlns=""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xmlns=""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xmlns=""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xmlns=""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xmlns=""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xmlns=""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xmlns=""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xmlns=""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xmlns=""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xmlns=""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xmlns=""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xmlns=""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xmlns=""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xmlns=""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xmlns=""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xmlns=""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xmlns=""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xmlns=""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xmlns=""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xmlns=""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xmlns=""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xmlns=""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18" name="Group 17">
            <a:extLst>
              <a:ext uri="{FF2B5EF4-FFF2-40B4-BE49-F238E27FC236}">
                <a16:creationId xmlns:a16="http://schemas.microsoft.com/office/drawing/2014/main" xmlns="" id="{FEC3D7E0-326B-C1E8-78E0-41946BCA5BA3}"/>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xmlns=""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xmlns="" id="{FD96E86A-631F-D381-C736-824BED794F5D}"/>
                </a:ext>
              </a:extLst>
            </p:cNvPr>
            <p:cNvSpPr txBox="1"/>
            <p:nvPr/>
          </p:nvSpPr>
          <p:spPr>
            <a:xfrm>
              <a:off x="873555" y="1468521"/>
              <a:ext cx="3326683" cy="1354217"/>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Các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bạn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giỏi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quá</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Cùng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tiếp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9" name="Graphic 18">
            <a:extLst>
              <a:ext uri="{FF2B5EF4-FFF2-40B4-BE49-F238E27FC236}">
                <a16:creationId xmlns:a16="http://schemas.microsoft.com/office/drawing/2014/main" xmlns="" id="{99FEC3F8-5DA4-7D24-0A35-DA09F30EDF8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45663" y="5813677"/>
            <a:ext cx="3533723" cy="1628729"/>
          </a:xfrm>
          <a:prstGeom prst="rect">
            <a:avLst/>
          </a:prstGeom>
        </p:spPr>
      </p:pic>
      <p:pic>
        <p:nvPicPr>
          <p:cNvPr id="20" name="Graphic 19">
            <a:extLst>
              <a:ext uri="{FF2B5EF4-FFF2-40B4-BE49-F238E27FC236}">
                <a16:creationId xmlns:a16="http://schemas.microsoft.com/office/drawing/2014/main" xmlns="" id="{AB020637-A41A-47BA-F6C0-396D988F4B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815831" y="5512553"/>
            <a:ext cx="3533723" cy="1628729"/>
          </a:xfrm>
          <a:prstGeom prst="rect">
            <a:avLst/>
          </a:prstGeom>
        </p:spPr>
      </p:pic>
    </p:spTree>
    <p:extLst>
      <p:ext uri="{BB962C8B-B14F-4D97-AF65-F5344CB8AC3E}">
        <p14:creationId xmlns:p14="http://schemas.microsoft.com/office/powerpoint/2010/main" val="19444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xmlns="" id="{A1C42F8E-0C84-48C5-290C-4E1CF1730B44}"/>
              </a:ext>
            </a:extLst>
          </p:cNvPr>
          <p:cNvGrpSpPr/>
          <p:nvPr/>
        </p:nvGrpSpPr>
        <p:grpSpPr>
          <a:xfrm>
            <a:off x="1643383" y="233576"/>
            <a:ext cx="15001235" cy="3965990"/>
            <a:chOff x="985532" y="165766"/>
            <a:chExt cx="10000823" cy="2643993"/>
          </a:xfrm>
        </p:grpSpPr>
        <p:grpSp>
          <p:nvGrpSpPr>
            <p:cNvPr id="3799" name="Graphic 3797">
              <a:extLst>
                <a:ext uri="{FF2B5EF4-FFF2-40B4-BE49-F238E27FC236}">
                  <a16:creationId xmlns:a16="http://schemas.microsoft.com/office/drawing/2014/main" xmlns=""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xmlns=""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xmlns=""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xmlns=""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xmlns=""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xmlns=""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xmlns=""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xmlns=""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xmlns=""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xmlns=""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xmlns="" id="{BAA9D4FF-85DB-D101-895A-266766DD2D54}"/>
                </a:ext>
              </a:extLst>
            </p:cNvPr>
            <p:cNvSpPr txBox="1"/>
            <p:nvPr/>
          </p:nvSpPr>
          <p:spPr>
            <a:xfrm>
              <a:off x="1427816" y="1142657"/>
              <a:ext cx="8977727" cy="1292661"/>
            </a:xfrm>
            <a:prstGeom prst="rect">
              <a:avLst/>
            </a:prstGeom>
            <a:noFill/>
          </p:spPr>
          <p:txBody>
            <a:bodyPr wrap="square" rtlCol="0">
              <a:spAutoFit/>
            </a:bodyPr>
            <a:lstStyle/>
            <a:p>
              <a:pPr algn="ctr" defTabSz="1371600"/>
              <a:r>
                <a:rPr lang="vi-VN" sz="6000" dirty="0">
                  <a:solidFill>
                    <a:prstClr val="black"/>
                  </a:solidFill>
                  <a:latin typeface="Cambria" panose="02040503050406030204" pitchFamily="18" charset="0"/>
                  <a:ea typeface="Cambria" panose="02040503050406030204" pitchFamily="18" charset="0"/>
                </a:rPr>
                <a:t>Di sản văn hóa “Phố cổ Hội An” nằm ở đâu?</a:t>
              </a:r>
            </a:p>
          </p:txBody>
        </p:sp>
      </p:grpSp>
      <p:grpSp>
        <p:nvGrpSpPr>
          <p:cNvPr id="3816" name="A">
            <a:extLst>
              <a:ext uri="{FF2B5EF4-FFF2-40B4-BE49-F238E27FC236}">
                <a16:creationId xmlns:a16="http://schemas.microsoft.com/office/drawing/2014/main" xmlns=""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xmlns=""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xmlns=""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xmlns=""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xmlns="" id="{06E355D9-41F4-EFB5-5A4F-D0426E7B0041}"/>
                </a:ext>
              </a:extLst>
            </p:cNvPr>
            <p:cNvSpPr txBox="1"/>
            <p:nvPr/>
          </p:nvSpPr>
          <p:spPr>
            <a:xfrm>
              <a:off x="2614356" y="2763911"/>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Quảng Ngãi</a:t>
              </a:r>
            </a:p>
          </p:txBody>
        </p:sp>
      </p:grpSp>
      <p:grpSp>
        <p:nvGrpSpPr>
          <p:cNvPr id="3842" name="B">
            <a:extLst>
              <a:ext uri="{FF2B5EF4-FFF2-40B4-BE49-F238E27FC236}">
                <a16:creationId xmlns:a16="http://schemas.microsoft.com/office/drawing/2014/main" xmlns=""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xmlns=""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xmlns=""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xmlns=""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xmlns=""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Đà Nẵng</a:t>
              </a:r>
            </a:p>
          </p:txBody>
        </p:sp>
      </p:grpSp>
      <p:grpSp>
        <p:nvGrpSpPr>
          <p:cNvPr id="3841" name="C">
            <a:extLst>
              <a:ext uri="{FF2B5EF4-FFF2-40B4-BE49-F238E27FC236}">
                <a16:creationId xmlns:a16="http://schemas.microsoft.com/office/drawing/2014/main" xmlns=""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xmlns=""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xmlns=""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xmlns=""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xmlns=""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Thanh Hóa</a:t>
              </a:r>
            </a:p>
          </p:txBody>
        </p:sp>
      </p:grpSp>
      <p:grpSp>
        <p:nvGrpSpPr>
          <p:cNvPr id="3840" name="D">
            <a:extLst>
              <a:ext uri="{FF2B5EF4-FFF2-40B4-BE49-F238E27FC236}">
                <a16:creationId xmlns:a16="http://schemas.microsoft.com/office/drawing/2014/main" xmlns=""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xmlns=""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xmlns=""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xmlns=""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xmlns=""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Quảng Nam</a:t>
              </a:r>
            </a:p>
          </p:txBody>
        </p:sp>
      </p:grpSp>
      <p:pic>
        <p:nvPicPr>
          <p:cNvPr id="3843" name="CORRECT-ANSWER-SOUND-EFFECT-_-NO-COPYRIGHT">
            <a:hlinkClick r:id="" action="ppaction://media"/>
            <a:extLst>
              <a:ext uri="{FF2B5EF4-FFF2-40B4-BE49-F238E27FC236}">
                <a16:creationId xmlns:a16="http://schemas.microsoft.com/office/drawing/2014/main" xmlns=""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xmlns=""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xmlns=""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xmlns=""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6">
            <a:extLst>
              <a:ext uri="{FF2B5EF4-FFF2-40B4-BE49-F238E27FC236}">
                <a16:creationId xmlns:a16="http://schemas.microsoft.com/office/drawing/2014/main" xmlns="" id="{13156263-E96A-616F-1BBE-D5D0722C9F2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3912754" y="9230570"/>
            <a:ext cx="4140951" cy="884981"/>
          </a:xfrm>
          <a:prstGeom prst="rect">
            <a:avLst/>
          </a:prstGeom>
        </p:spPr>
      </p:pic>
    </p:spTree>
    <p:extLst>
      <p:ext uri="{BB962C8B-B14F-4D97-AF65-F5344CB8AC3E}">
        <p14:creationId xmlns:p14="http://schemas.microsoft.com/office/powerpoint/2010/main" val="35866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xmlns=""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xmlns=""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09" name="Hình tự do: Hình 1608">
              <a:extLst>
                <a:ext uri="{FF2B5EF4-FFF2-40B4-BE49-F238E27FC236}">
                  <a16:creationId xmlns:a16="http://schemas.microsoft.com/office/drawing/2014/main" xmlns=""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0" name="Hình tự do: Hình 1609">
              <a:extLst>
                <a:ext uri="{FF2B5EF4-FFF2-40B4-BE49-F238E27FC236}">
                  <a16:creationId xmlns:a16="http://schemas.microsoft.com/office/drawing/2014/main" xmlns=""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1" name="Hình tự do: Hình 1610">
              <a:extLst>
                <a:ext uri="{FF2B5EF4-FFF2-40B4-BE49-F238E27FC236}">
                  <a16:creationId xmlns:a16="http://schemas.microsoft.com/office/drawing/2014/main" xmlns=""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2" name="Hình tự do: Hình 1611">
              <a:extLst>
                <a:ext uri="{FF2B5EF4-FFF2-40B4-BE49-F238E27FC236}">
                  <a16:creationId xmlns:a16="http://schemas.microsoft.com/office/drawing/2014/main" xmlns=""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3" name="Hình tự do: Hình 1612">
              <a:extLst>
                <a:ext uri="{FF2B5EF4-FFF2-40B4-BE49-F238E27FC236}">
                  <a16:creationId xmlns:a16="http://schemas.microsoft.com/office/drawing/2014/main" xmlns=""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4" name="Hình tự do: Hình 1613">
              <a:extLst>
                <a:ext uri="{FF2B5EF4-FFF2-40B4-BE49-F238E27FC236}">
                  <a16:creationId xmlns:a16="http://schemas.microsoft.com/office/drawing/2014/main" xmlns=""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5" name="Hình tự do: Hình 1614">
              <a:extLst>
                <a:ext uri="{FF2B5EF4-FFF2-40B4-BE49-F238E27FC236}">
                  <a16:creationId xmlns:a16="http://schemas.microsoft.com/office/drawing/2014/main" xmlns=""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6" name="Hình tự do: Hình 1615">
              <a:extLst>
                <a:ext uri="{FF2B5EF4-FFF2-40B4-BE49-F238E27FC236}">
                  <a16:creationId xmlns:a16="http://schemas.microsoft.com/office/drawing/2014/main" xmlns=""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7" name="Hình tự do: Hình 1616">
              <a:extLst>
                <a:ext uri="{FF2B5EF4-FFF2-40B4-BE49-F238E27FC236}">
                  <a16:creationId xmlns:a16="http://schemas.microsoft.com/office/drawing/2014/main" xmlns=""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8" name="Hình tự do: Hình 1617">
              <a:extLst>
                <a:ext uri="{FF2B5EF4-FFF2-40B4-BE49-F238E27FC236}">
                  <a16:creationId xmlns:a16="http://schemas.microsoft.com/office/drawing/2014/main" xmlns=""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86" name="Hình tự do: Hình 1685">
            <a:extLst>
              <a:ext uri="{FF2B5EF4-FFF2-40B4-BE49-F238E27FC236}">
                <a16:creationId xmlns:a16="http://schemas.microsoft.com/office/drawing/2014/main" xmlns=""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7" name="Hình tự do: Hình 1686">
            <a:extLst>
              <a:ext uri="{FF2B5EF4-FFF2-40B4-BE49-F238E27FC236}">
                <a16:creationId xmlns:a16="http://schemas.microsoft.com/office/drawing/2014/main" xmlns=""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8" name="Hình tự do: Hình 1687">
            <a:extLst>
              <a:ext uri="{FF2B5EF4-FFF2-40B4-BE49-F238E27FC236}">
                <a16:creationId xmlns:a16="http://schemas.microsoft.com/office/drawing/2014/main" xmlns=""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9" name="Hình tự do: Hình 1688">
            <a:extLst>
              <a:ext uri="{FF2B5EF4-FFF2-40B4-BE49-F238E27FC236}">
                <a16:creationId xmlns:a16="http://schemas.microsoft.com/office/drawing/2014/main" xmlns=""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0" name="Hình tự do: Hình 1689">
            <a:extLst>
              <a:ext uri="{FF2B5EF4-FFF2-40B4-BE49-F238E27FC236}">
                <a16:creationId xmlns:a16="http://schemas.microsoft.com/office/drawing/2014/main" xmlns=""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1" name="Hình tự do: Hình 1690">
            <a:extLst>
              <a:ext uri="{FF2B5EF4-FFF2-40B4-BE49-F238E27FC236}">
                <a16:creationId xmlns:a16="http://schemas.microsoft.com/office/drawing/2014/main" xmlns=""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2" name="Hình tự do: Hình 1691">
            <a:extLst>
              <a:ext uri="{FF2B5EF4-FFF2-40B4-BE49-F238E27FC236}">
                <a16:creationId xmlns:a16="http://schemas.microsoft.com/office/drawing/2014/main" xmlns=""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3" name="Hình tự do: Hình 1692">
            <a:extLst>
              <a:ext uri="{FF2B5EF4-FFF2-40B4-BE49-F238E27FC236}">
                <a16:creationId xmlns:a16="http://schemas.microsoft.com/office/drawing/2014/main" xmlns=""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4" name="Hình tự do: Hình 1693">
            <a:extLst>
              <a:ext uri="{FF2B5EF4-FFF2-40B4-BE49-F238E27FC236}">
                <a16:creationId xmlns:a16="http://schemas.microsoft.com/office/drawing/2014/main" xmlns=""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5" name="Hình tự do: Hình 1694">
            <a:extLst>
              <a:ext uri="{FF2B5EF4-FFF2-40B4-BE49-F238E27FC236}">
                <a16:creationId xmlns:a16="http://schemas.microsoft.com/office/drawing/2014/main" xmlns=""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 name="Đồ họa 324">
            <a:extLst>
              <a:ext uri="{FF2B5EF4-FFF2-40B4-BE49-F238E27FC236}">
                <a16:creationId xmlns:a16="http://schemas.microsoft.com/office/drawing/2014/main" xmlns=""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xmlns=""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5" name="Hình tự do: Hình 4">
              <a:extLst>
                <a:ext uri="{FF2B5EF4-FFF2-40B4-BE49-F238E27FC236}">
                  <a16:creationId xmlns:a16="http://schemas.microsoft.com/office/drawing/2014/main" xmlns=""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xmlns=""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xmlns=""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8" name="Hình tự do: Hình 7">
              <a:extLst>
                <a:ext uri="{FF2B5EF4-FFF2-40B4-BE49-F238E27FC236}">
                  <a16:creationId xmlns:a16="http://schemas.microsoft.com/office/drawing/2014/main" xmlns=""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9" name="Hình tự do: Hình 8">
              <a:extLst>
                <a:ext uri="{FF2B5EF4-FFF2-40B4-BE49-F238E27FC236}">
                  <a16:creationId xmlns:a16="http://schemas.microsoft.com/office/drawing/2014/main" xmlns=""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0" name="Hình tự do: Hình 9">
              <a:extLst>
                <a:ext uri="{FF2B5EF4-FFF2-40B4-BE49-F238E27FC236}">
                  <a16:creationId xmlns:a16="http://schemas.microsoft.com/office/drawing/2014/main" xmlns=""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1" name="Hình tự do: Hình 10">
              <a:extLst>
                <a:ext uri="{FF2B5EF4-FFF2-40B4-BE49-F238E27FC236}">
                  <a16:creationId xmlns:a16="http://schemas.microsoft.com/office/drawing/2014/main" xmlns=""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2" name="Hình tự do: Hình 11">
              <a:extLst>
                <a:ext uri="{FF2B5EF4-FFF2-40B4-BE49-F238E27FC236}">
                  <a16:creationId xmlns:a16="http://schemas.microsoft.com/office/drawing/2014/main" xmlns=""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3" name="Hình tự do: Hình 12">
              <a:extLst>
                <a:ext uri="{FF2B5EF4-FFF2-40B4-BE49-F238E27FC236}">
                  <a16:creationId xmlns:a16="http://schemas.microsoft.com/office/drawing/2014/main" xmlns=""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4" name="Hình tự do: Hình 13">
              <a:extLst>
                <a:ext uri="{FF2B5EF4-FFF2-40B4-BE49-F238E27FC236}">
                  <a16:creationId xmlns:a16="http://schemas.microsoft.com/office/drawing/2014/main" xmlns=""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 name="Hình tự do: Hình 14">
              <a:extLst>
                <a:ext uri="{FF2B5EF4-FFF2-40B4-BE49-F238E27FC236}">
                  <a16:creationId xmlns:a16="http://schemas.microsoft.com/office/drawing/2014/main" xmlns=""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 name="Hình tự do: Hình 15">
              <a:extLst>
                <a:ext uri="{FF2B5EF4-FFF2-40B4-BE49-F238E27FC236}">
                  <a16:creationId xmlns:a16="http://schemas.microsoft.com/office/drawing/2014/main" xmlns=""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 name="Hình tự do: Hình 16">
              <a:extLst>
                <a:ext uri="{FF2B5EF4-FFF2-40B4-BE49-F238E27FC236}">
                  <a16:creationId xmlns:a16="http://schemas.microsoft.com/office/drawing/2014/main" xmlns=""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1" name="Hình tự do: Hình 1620">
            <a:extLst>
              <a:ext uri="{FF2B5EF4-FFF2-40B4-BE49-F238E27FC236}">
                <a16:creationId xmlns:a16="http://schemas.microsoft.com/office/drawing/2014/main" xmlns=""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2" name="Hình tự do: Hình 1621">
            <a:extLst>
              <a:ext uri="{FF2B5EF4-FFF2-40B4-BE49-F238E27FC236}">
                <a16:creationId xmlns:a16="http://schemas.microsoft.com/office/drawing/2014/main" xmlns=""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3" name="Hình tự do: Hình 1622">
            <a:extLst>
              <a:ext uri="{FF2B5EF4-FFF2-40B4-BE49-F238E27FC236}">
                <a16:creationId xmlns:a16="http://schemas.microsoft.com/office/drawing/2014/main" xmlns=""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4" name="Hình tự do: Hình 1623">
            <a:extLst>
              <a:ext uri="{FF2B5EF4-FFF2-40B4-BE49-F238E27FC236}">
                <a16:creationId xmlns:a16="http://schemas.microsoft.com/office/drawing/2014/main" xmlns=""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5" name="Hình tự do: Hình 1624">
            <a:extLst>
              <a:ext uri="{FF2B5EF4-FFF2-40B4-BE49-F238E27FC236}">
                <a16:creationId xmlns:a16="http://schemas.microsoft.com/office/drawing/2014/main" xmlns=""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6" name="Hình tự do: Hình 1625">
            <a:extLst>
              <a:ext uri="{FF2B5EF4-FFF2-40B4-BE49-F238E27FC236}">
                <a16:creationId xmlns:a16="http://schemas.microsoft.com/office/drawing/2014/main" xmlns=""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7" name="Hình tự do: Hình 1626">
            <a:extLst>
              <a:ext uri="{FF2B5EF4-FFF2-40B4-BE49-F238E27FC236}">
                <a16:creationId xmlns:a16="http://schemas.microsoft.com/office/drawing/2014/main" xmlns=""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8" name="Hình tự do: Hình 1627">
            <a:extLst>
              <a:ext uri="{FF2B5EF4-FFF2-40B4-BE49-F238E27FC236}">
                <a16:creationId xmlns:a16="http://schemas.microsoft.com/office/drawing/2014/main" xmlns=""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9" name="Hình tự do: Hình 1628">
            <a:extLst>
              <a:ext uri="{FF2B5EF4-FFF2-40B4-BE49-F238E27FC236}">
                <a16:creationId xmlns:a16="http://schemas.microsoft.com/office/drawing/2014/main" xmlns=""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0" name="Hình tự do: Hình 1629">
            <a:extLst>
              <a:ext uri="{FF2B5EF4-FFF2-40B4-BE49-F238E27FC236}">
                <a16:creationId xmlns:a16="http://schemas.microsoft.com/office/drawing/2014/main" xmlns=""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8" name="Đồ họa 326">
            <a:extLst>
              <a:ext uri="{FF2B5EF4-FFF2-40B4-BE49-F238E27FC236}">
                <a16:creationId xmlns:a16="http://schemas.microsoft.com/office/drawing/2014/main" xmlns="" id="{1E5A1D8E-348E-E0D3-B5F2-91EAC7CBBC7D}"/>
              </a:ext>
            </a:extLst>
          </p:cNvPr>
          <p:cNvGrpSpPr/>
          <p:nvPr/>
        </p:nvGrpSpPr>
        <p:grpSpPr>
          <a:xfrm>
            <a:off x="587717" y="8957249"/>
            <a:ext cx="6732018" cy="802752"/>
            <a:chOff x="391811" y="5971499"/>
            <a:chExt cx="4488012" cy="535168"/>
          </a:xfrm>
          <a:solidFill>
            <a:srgbClr val="603813"/>
          </a:solidFill>
        </p:grpSpPr>
        <p:sp>
          <p:nvSpPr>
            <p:cNvPr id="19" name="Hình tự do: Hình 18">
              <a:extLst>
                <a:ext uri="{FF2B5EF4-FFF2-40B4-BE49-F238E27FC236}">
                  <a16:creationId xmlns:a16="http://schemas.microsoft.com/office/drawing/2014/main" xmlns=""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0" name="Hình tự do: Hình 19">
              <a:extLst>
                <a:ext uri="{FF2B5EF4-FFF2-40B4-BE49-F238E27FC236}">
                  <a16:creationId xmlns:a16="http://schemas.microsoft.com/office/drawing/2014/main" xmlns=""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1" name="Hình tự do: Hình 20">
              <a:extLst>
                <a:ext uri="{FF2B5EF4-FFF2-40B4-BE49-F238E27FC236}">
                  <a16:creationId xmlns:a16="http://schemas.microsoft.com/office/drawing/2014/main" xmlns=""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2" name="Hình tự do: Hình 21">
              <a:extLst>
                <a:ext uri="{FF2B5EF4-FFF2-40B4-BE49-F238E27FC236}">
                  <a16:creationId xmlns:a16="http://schemas.microsoft.com/office/drawing/2014/main" xmlns=""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3" name="Hình tự do: Hình 22">
              <a:extLst>
                <a:ext uri="{FF2B5EF4-FFF2-40B4-BE49-F238E27FC236}">
                  <a16:creationId xmlns:a16="http://schemas.microsoft.com/office/drawing/2014/main" xmlns=""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4" name="Hình tự do: Hình 23">
              <a:extLst>
                <a:ext uri="{FF2B5EF4-FFF2-40B4-BE49-F238E27FC236}">
                  <a16:creationId xmlns:a16="http://schemas.microsoft.com/office/drawing/2014/main" xmlns=""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5" name="Hình tự do: Hình 24">
              <a:extLst>
                <a:ext uri="{FF2B5EF4-FFF2-40B4-BE49-F238E27FC236}">
                  <a16:creationId xmlns:a16="http://schemas.microsoft.com/office/drawing/2014/main" xmlns=""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6" name="Hình tự do: Hình 25">
              <a:extLst>
                <a:ext uri="{FF2B5EF4-FFF2-40B4-BE49-F238E27FC236}">
                  <a16:creationId xmlns:a16="http://schemas.microsoft.com/office/drawing/2014/main" xmlns=""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7" name="Hình tự do: Hình 26">
              <a:extLst>
                <a:ext uri="{FF2B5EF4-FFF2-40B4-BE49-F238E27FC236}">
                  <a16:creationId xmlns:a16="http://schemas.microsoft.com/office/drawing/2014/main" xmlns=""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8" name="Hình tự do: Hình 27">
              <a:extLst>
                <a:ext uri="{FF2B5EF4-FFF2-40B4-BE49-F238E27FC236}">
                  <a16:creationId xmlns:a16="http://schemas.microsoft.com/office/drawing/2014/main" xmlns=""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9" name="Hình tự do: Hình 28">
              <a:extLst>
                <a:ext uri="{FF2B5EF4-FFF2-40B4-BE49-F238E27FC236}">
                  <a16:creationId xmlns:a16="http://schemas.microsoft.com/office/drawing/2014/main" xmlns=""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0" name="Hình tự do: Hình 29">
              <a:extLst>
                <a:ext uri="{FF2B5EF4-FFF2-40B4-BE49-F238E27FC236}">
                  <a16:creationId xmlns:a16="http://schemas.microsoft.com/office/drawing/2014/main" xmlns=""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1" name="Hình tự do: Hình 30">
              <a:extLst>
                <a:ext uri="{FF2B5EF4-FFF2-40B4-BE49-F238E27FC236}">
                  <a16:creationId xmlns:a16="http://schemas.microsoft.com/office/drawing/2014/main" xmlns=""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68" name="Hình tự do: Hình 1567">
              <a:extLst>
                <a:ext uri="{FF2B5EF4-FFF2-40B4-BE49-F238E27FC236}">
                  <a16:creationId xmlns:a16="http://schemas.microsoft.com/office/drawing/2014/main" xmlns=""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0" name="Hình tự do: Hình 1619">
            <a:extLst>
              <a:ext uri="{FF2B5EF4-FFF2-40B4-BE49-F238E27FC236}">
                <a16:creationId xmlns:a16="http://schemas.microsoft.com/office/drawing/2014/main" xmlns="" id="{E5EB2BBE-97A5-B425-0FDF-47A12FE319FA}"/>
              </a:ext>
            </a:extLst>
          </p:cNvPr>
          <p:cNvSpPr/>
          <p:nvPr/>
        </p:nvSpPr>
        <p:spPr>
          <a:xfrm>
            <a:off x="5326592"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1" name="Hình tự do: Hình 1630">
            <a:extLst>
              <a:ext uri="{FF2B5EF4-FFF2-40B4-BE49-F238E27FC236}">
                <a16:creationId xmlns:a16="http://schemas.microsoft.com/office/drawing/2014/main" xmlns="" id="{E3C97C6B-A028-FD2B-3C39-9015362638F6}"/>
              </a:ext>
            </a:extLst>
          </p:cNvPr>
          <p:cNvSpPr/>
          <p:nvPr/>
        </p:nvSpPr>
        <p:spPr>
          <a:xfrm>
            <a:off x="5696796" y="926357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4" name="Hình tự do: Hình 1663">
            <a:extLst>
              <a:ext uri="{FF2B5EF4-FFF2-40B4-BE49-F238E27FC236}">
                <a16:creationId xmlns:a16="http://schemas.microsoft.com/office/drawing/2014/main" xmlns="" id="{52D5206F-66BE-E659-D863-A7507B5BCB84}"/>
              </a:ext>
            </a:extLst>
          </p:cNvPr>
          <p:cNvSpPr/>
          <p:nvPr/>
        </p:nvSpPr>
        <p:spPr>
          <a:xfrm>
            <a:off x="5950014" y="9400571"/>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5" name="Hình tự do: Hình 1664">
            <a:extLst>
              <a:ext uri="{FF2B5EF4-FFF2-40B4-BE49-F238E27FC236}">
                <a16:creationId xmlns:a16="http://schemas.microsoft.com/office/drawing/2014/main" xmlns="" id="{A5EF0BE9-8565-6514-4C2B-F1F2309E69AD}"/>
              </a:ext>
            </a:extLst>
          </p:cNvPr>
          <p:cNvSpPr/>
          <p:nvPr/>
        </p:nvSpPr>
        <p:spPr>
          <a:xfrm>
            <a:off x="6319449" y="9347465"/>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6" name="Hình tự do: Hình 1665">
            <a:extLst>
              <a:ext uri="{FF2B5EF4-FFF2-40B4-BE49-F238E27FC236}">
                <a16:creationId xmlns:a16="http://schemas.microsoft.com/office/drawing/2014/main" xmlns="" id="{171DA414-E930-2DDF-8A97-991A4CC88F9F}"/>
              </a:ext>
            </a:extLst>
          </p:cNvPr>
          <p:cNvSpPr/>
          <p:nvPr/>
        </p:nvSpPr>
        <p:spPr>
          <a:xfrm>
            <a:off x="2507339" y="942212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7" name="Hình tự do: Hình 1666">
            <a:extLst>
              <a:ext uri="{FF2B5EF4-FFF2-40B4-BE49-F238E27FC236}">
                <a16:creationId xmlns:a16="http://schemas.microsoft.com/office/drawing/2014/main" xmlns="" id="{15C0132E-D1DA-FEB5-16C6-7DD763CE1818}"/>
              </a:ext>
            </a:extLst>
          </p:cNvPr>
          <p:cNvSpPr/>
          <p:nvPr/>
        </p:nvSpPr>
        <p:spPr>
          <a:xfrm>
            <a:off x="2782106" y="9305903"/>
            <a:ext cx="73599" cy="76196"/>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8" name="Hình tự do: Hình 1667">
            <a:extLst>
              <a:ext uri="{FF2B5EF4-FFF2-40B4-BE49-F238E27FC236}">
                <a16:creationId xmlns:a16="http://schemas.microsoft.com/office/drawing/2014/main" xmlns="" id="{AE317F60-BD92-B107-E4A7-A1DB1D817739}"/>
              </a:ext>
            </a:extLst>
          </p:cNvPr>
          <p:cNvSpPr/>
          <p:nvPr/>
        </p:nvSpPr>
        <p:spPr>
          <a:xfrm>
            <a:off x="1831580" y="9389797"/>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9" name="Hình tự do: Hình 1668">
            <a:extLst>
              <a:ext uri="{FF2B5EF4-FFF2-40B4-BE49-F238E27FC236}">
                <a16:creationId xmlns:a16="http://schemas.microsoft.com/office/drawing/2014/main" xmlns="" id="{F9146227-1EB7-D372-089A-9B5692A85E98}"/>
              </a:ext>
            </a:extLst>
          </p:cNvPr>
          <p:cNvSpPr/>
          <p:nvPr/>
        </p:nvSpPr>
        <p:spPr>
          <a:xfrm>
            <a:off x="1250489"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0" name="Hình tự do: Hình 1669">
            <a:extLst>
              <a:ext uri="{FF2B5EF4-FFF2-40B4-BE49-F238E27FC236}">
                <a16:creationId xmlns:a16="http://schemas.microsoft.com/office/drawing/2014/main" xmlns="" id="{D1975109-5BAB-D348-69CF-B5E459EE9895}"/>
              </a:ext>
            </a:extLst>
          </p:cNvPr>
          <p:cNvSpPr/>
          <p:nvPr/>
        </p:nvSpPr>
        <p:spPr>
          <a:xfrm>
            <a:off x="986496" y="928435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1" name="Hình tự do: Hình 1670">
            <a:extLst>
              <a:ext uri="{FF2B5EF4-FFF2-40B4-BE49-F238E27FC236}">
                <a16:creationId xmlns:a16="http://schemas.microsoft.com/office/drawing/2014/main" xmlns="" id="{0FC27A92-CA11-0150-87BD-93473D8F9B56}"/>
              </a:ext>
            </a:extLst>
          </p:cNvPr>
          <p:cNvSpPr/>
          <p:nvPr/>
        </p:nvSpPr>
        <p:spPr>
          <a:xfrm>
            <a:off x="3183098" y="935824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2" name="Hình tự do: Hình 1671">
            <a:extLst>
              <a:ext uri="{FF2B5EF4-FFF2-40B4-BE49-F238E27FC236}">
                <a16:creationId xmlns:a16="http://schemas.microsoft.com/office/drawing/2014/main" xmlns="" id="{75E4715F-8AC1-0B53-A369-924343E00391}"/>
              </a:ext>
            </a:extLst>
          </p:cNvPr>
          <p:cNvSpPr/>
          <p:nvPr/>
        </p:nvSpPr>
        <p:spPr>
          <a:xfrm>
            <a:off x="4334504" y="9432128"/>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3" name="Hình tự do: Hình 1672">
            <a:extLst>
              <a:ext uri="{FF2B5EF4-FFF2-40B4-BE49-F238E27FC236}">
                <a16:creationId xmlns:a16="http://schemas.microsoft.com/office/drawing/2014/main" xmlns="" id="{10011C00-5715-BB23-CF09-64DFC9C54D79}"/>
              </a:ext>
            </a:extLst>
          </p:cNvPr>
          <p:cNvSpPr/>
          <p:nvPr/>
        </p:nvSpPr>
        <p:spPr>
          <a:xfrm>
            <a:off x="4493054" y="9422122"/>
            <a:ext cx="73310" cy="76196"/>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4" name="Hình tự do: Hình 1673">
            <a:extLst>
              <a:ext uri="{FF2B5EF4-FFF2-40B4-BE49-F238E27FC236}">
                <a16:creationId xmlns:a16="http://schemas.microsoft.com/office/drawing/2014/main" xmlns="" id="{EBD344E1-2A67-2AA4-464D-D1A08F70BF83}"/>
              </a:ext>
            </a:extLst>
          </p:cNvPr>
          <p:cNvSpPr/>
          <p:nvPr/>
        </p:nvSpPr>
        <p:spPr>
          <a:xfrm>
            <a:off x="6721211" y="9273578"/>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5" name="Hình tự do: Hình 1674">
            <a:extLst>
              <a:ext uri="{FF2B5EF4-FFF2-40B4-BE49-F238E27FC236}">
                <a16:creationId xmlns:a16="http://schemas.microsoft.com/office/drawing/2014/main" xmlns="" id="{F858E616-3B76-47F0-6659-10BA8A23F1C2}"/>
              </a:ext>
            </a:extLst>
          </p:cNvPr>
          <p:cNvSpPr/>
          <p:nvPr/>
        </p:nvSpPr>
        <p:spPr>
          <a:xfrm>
            <a:off x="6805103" y="922124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6" name="Hình tự do: Hình 1675">
            <a:extLst>
              <a:ext uri="{FF2B5EF4-FFF2-40B4-BE49-F238E27FC236}">
                <a16:creationId xmlns:a16="http://schemas.microsoft.com/office/drawing/2014/main" xmlns="" id="{25399BED-92EA-D9D8-7B13-186C68A2C3C6}"/>
              </a:ext>
            </a:extLst>
          </p:cNvPr>
          <p:cNvSpPr/>
          <p:nvPr/>
        </p:nvSpPr>
        <p:spPr>
          <a:xfrm>
            <a:off x="7059090" y="933746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7" name="Hình tự do: Hình 1676">
            <a:extLst>
              <a:ext uri="{FF2B5EF4-FFF2-40B4-BE49-F238E27FC236}">
                <a16:creationId xmlns:a16="http://schemas.microsoft.com/office/drawing/2014/main" xmlns="" id="{71D1CD6B-5572-2860-FAAA-37CE5FEB3351}"/>
              </a:ext>
            </a:extLst>
          </p:cNvPr>
          <p:cNvSpPr/>
          <p:nvPr/>
        </p:nvSpPr>
        <p:spPr>
          <a:xfrm>
            <a:off x="6442787" y="9411347"/>
            <a:ext cx="51951" cy="53106"/>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8" name="Hình tự do: Hình 1677">
            <a:extLst>
              <a:ext uri="{FF2B5EF4-FFF2-40B4-BE49-F238E27FC236}">
                <a16:creationId xmlns:a16="http://schemas.microsoft.com/office/drawing/2014/main" xmlns="" id="{AABD9744-47C1-E23F-CEA4-AA0477FC9FD3}"/>
              </a:ext>
            </a:extLst>
          </p:cNvPr>
          <p:cNvSpPr/>
          <p:nvPr/>
        </p:nvSpPr>
        <p:spPr>
          <a:xfrm>
            <a:off x="5421452" y="9433667"/>
            <a:ext cx="51951" cy="53114"/>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pic>
        <p:nvPicPr>
          <p:cNvPr id="329" name="Đồ họa 328">
            <a:extLst>
              <a:ext uri="{FF2B5EF4-FFF2-40B4-BE49-F238E27FC236}">
                <a16:creationId xmlns:a16="http://schemas.microsoft.com/office/drawing/2014/main" xmlns="" id="{41B7DDB1-10B9-7AF7-2D16-31DDF276CD5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xmlns=""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xmlns=""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35" name="Đồ họa 330">
              <a:extLst>
                <a:ext uri="{FF2B5EF4-FFF2-40B4-BE49-F238E27FC236}">
                  <a16:creationId xmlns:a16="http://schemas.microsoft.com/office/drawing/2014/main" xmlns=""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xmlns=""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7" name="Hình tự do: Hình 336">
                <a:extLst>
                  <a:ext uri="{FF2B5EF4-FFF2-40B4-BE49-F238E27FC236}">
                    <a16:creationId xmlns:a16="http://schemas.microsoft.com/office/drawing/2014/main" xmlns=""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8" name="Hình tự do: Hình 337">
                <a:extLst>
                  <a:ext uri="{FF2B5EF4-FFF2-40B4-BE49-F238E27FC236}">
                    <a16:creationId xmlns:a16="http://schemas.microsoft.com/office/drawing/2014/main" xmlns=""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9" name="Hình tự do: Hình 338">
                <a:extLst>
                  <a:ext uri="{FF2B5EF4-FFF2-40B4-BE49-F238E27FC236}">
                    <a16:creationId xmlns:a16="http://schemas.microsoft.com/office/drawing/2014/main" xmlns=""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40" name="Hình tự do: Hình 339">
              <a:extLst>
                <a:ext uri="{FF2B5EF4-FFF2-40B4-BE49-F238E27FC236}">
                  <a16:creationId xmlns:a16="http://schemas.microsoft.com/office/drawing/2014/main" xmlns=""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1" name="Hình tự do: Hình 340">
              <a:extLst>
                <a:ext uri="{FF2B5EF4-FFF2-40B4-BE49-F238E27FC236}">
                  <a16:creationId xmlns:a16="http://schemas.microsoft.com/office/drawing/2014/main" xmlns=""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2" name="Hình tự do: Hình 341">
              <a:extLst>
                <a:ext uri="{FF2B5EF4-FFF2-40B4-BE49-F238E27FC236}">
                  <a16:creationId xmlns:a16="http://schemas.microsoft.com/office/drawing/2014/main" xmlns=""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3" name="Hình tự do: Hình 342">
              <a:extLst>
                <a:ext uri="{FF2B5EF4-FFF2-40B4-BE49-F238E27FC236}">
                  <a16:creationId xmlns:a16="http://schemas.microsoft.com/office/drawing/2014/main" xmlns=""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4" name="Hình tự do: Hình 343">
              <a:extLst>
                <a:ext uri="{FF2B5EF4-FFF2-40B4-BE49-F238E27FC236}">
                  <a16:creationId xmlns:a16="http://schemas.microsoft.com/office/drawing/2014/main" xmlns=""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5" name="Hình tự do: Hình 344">
              <a:extLst>
                <a:ext uri="{FF2B5EF4-FFF2-40B4-BE49-F238E27FC236}">
                  <a16:creationId xmlns:a16="http://schemas.microsoft.com/office/drawing/2014/main" xmlns=""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6" name="Hình tự do: Hình 345">
              <a:extLst>
                <a:ext uri="{FF2B5EF4-FFF2-40B4-BE49-F238E27FC236}">
                  <a16:creationId xmlns:a16="http://schemas.microsoft.com/office/drawing/2014/main" xmlns=""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7" name="Hình tự do: Hình 346">
              <a:extLst>
                <a:ext uri="{FF2B5EF4-FFF2-40B4-BE49-F238E27FC236}">
                  <a16:creationId xmlns:a16="http://schemas.microsoft.com/office/drawing/2014/main" xmlns=""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8" name="Hình tự do: Hình 347">
              <a:extLst>
                <a:ext uri="{FF2B5EF4-FFF2-40B4-BE49-F238E27FC236}">
                  <a16:creationId xmlns:a16="http://schemas.microsoft.com/office/drawing/2014/main" xmlns=""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9" name="Hình tự do: Hình 348">
              <a:extLst>
                <a:ext uri="{FF2B5EF4-FFF2-40B4-BE49-F238E27FC236}">
                  <a16:creationId xmlns:a16="http://schemas.microsoft.com/office/drawing/2014/main" xmlns=""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50" name="Đồ họa 330">
              <a:extLst>
                <a:ext uri="{FF2B5EF4-FFF2-40B4-BE49-F238E27FC236}">
                  <a16:creationId xmlns:a16="http://schemas.microsoft.com/office/drawing/2014/main" xmlns=""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xmlns=""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2" name="Hình tự do: Hình 351">
                <a:extLst>
                  <a:ext uri="{FF2B5EF4-FFF2-40B4-BE49-F238E27FC236}">
                    <a16:creationId xmlns:a16="http://schemas.microsoft.com/office/drawing/2014/main" xmlns=""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3" name="Hình tự do: Hình 352">
                <a:extLst>
                  <a:ext uri="{FF2B5EF4-FFF2-40B4-BE49-F238E27FC236}">
                    <a16:creationId xmlns:a16="http://schemas.microsoft.com/office/drawing/2014/main" xmlns=""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4" name="Hình tự do: Hình 353">
                <a:extLst>
                  <a:ext uri="{FF2B5EF4-FFF2-40B4-BE49-F238E27FC236}">
                    <a16:creationId xmlns:a16="http://schemas.microsoft.com/office/drawing/2014/main" xmlns=""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5" name="Hình tự do: Hình 354">
                <a:extLst>
                  <a:ext uri="{FF2B5EF4-FFF2-40B4-BE49-F238E27FC236}">
                    <a16:creationId xmlns:a16="http://schemas.microsoft.com/office/drawing/2014/main" xmlns=""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6" name="Hình tự do: Hình 355">
                <a:extLst>
                  <a:ext uri="{FF2B5EF4-FFF2-40B4-BE49-F238E27FC236}">
                    <a16:creationId xmlns:a16="http://schemas.microsoft.com/office/drawing/2014/main" xmlns=""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7" name="Hình tự do: Hình 356">
                <a:extLst>
                  <a:ext uri="{FF2B5EF4-FFF2-40B4-BE49-F238E27FC236}">
                    <a16:creationId xmlns:a16="http://schemas.microsoft.com/office/drawing/2014/main" xmlns=""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8" name="Hình tự do: Hình 357">
                <a:extLst>
                  <a:ext uri="{FF2B5EF4-FFF2-40B4-BE49-F238E27FC236}">
                    <a16:creationId xmlns:a16="http://schemas.microsoft.com/office/drawing/2014/main" xmlns=""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9" name="Hình tự do: Hình 358">
                <a:extLst>
                  <a:ext uri="{FF2B5EF4-FFF2-40B4-BE49-F238E27FC236}">
                    <a16:creationId xmlns:a16="http://schemas.microsoft.com/office/drawing/2014/main" xmlns=""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60" name="Đồ họa 330">
                <a:extLst>
                  <a:ext uri="{FF2B5EF4-FFF2-40B4-BE49-F238E27FC236}">
                    <a16:creationId xmlns:a16="http://schemas.microsoft.com/office/drawing/2014/main" xmlns=""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xmlns=""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2" name="Hình tự do: Hình 361">
                  <a:extLst>
                    <a:ext uri="{FF2B5EF4-FFF2-40B4-BE49-F238E27FC236}">
                      <a16:creationId xmlns:a16="http://schemas.microsoft.com/office/drawing/2014/main" xmlns=""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3" name="Hình tự do: Hình 362">
                  <a:extLst>
                    <a:ext uri="{FF2B5EF4-FFF2-40B4-BE49-F238E27FC236}">
                      <a16:creationId xmlns:a16="http://schemas.microsoft.com/office/drawing/2014/main" xmlns=""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4" name="Hình tự do: Hình 363">
                  <a:extLst>
                    <a:ext uri="{FF2B5EF4-FFF2-40B4-BE49-F238E27FC236}">
                      <a16:creationId xmlns:a16="http://schemas.microsoft.com/office/drawing/2014/main" xmlns=""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65" name="Đồ họa 330">
                <a:extLst>
                  <a:ext uri="{FF2B5EF4-FFF2-40B4-BE49-F238E27FC236}">
                    <a16:creationId xmlns:a16="http://schemas.microsoft.com/office/drawing/2014/main" xmlns=""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xmlns=""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7" name="Hình tự do: Hình 366">
                  <a:extLst>
                    <a:ext uri="{FF2B5EF4-FFF2-40B4-BE49-F238E27FC236}">
                      <a16:creationId xmlns:a16="http://schemas.microsoft.com/office/drawing/2014/main" xmlns=""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8" name="Hình tự do: Hình 367">
                  <a:extLst>
                    <a:ext uri="{FF2B5EF4-FFF2-40B4-BE49-F238E27FC236}">
                      <a16:creationId xmlns:a16="http://schemas.microsoft.com/office/drawing/2014/main" xmlns=""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9" name="Hình tự do: Hình 368">
                  <a:extLst>
                    <a:ext uri="{FF2B5EF4-FFF2-40B4-BE49-F238E27FC236}">
                      <a16:creationId xmlns:a16="http://schemas.microsoft.com/office/drawing/2014/main" xmlns=""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70" name="Hình tự do: Hình 369">
                <a:extLst>
                  <a:ext uri="{FF2B5EF4-FFF2-40B4-BE49-F238E27FC236}">
                    <a16:creationId xmlns:a16="http://schemas.microsoft.com/office/drawing/2014/main" xmlns=""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1" name="Hình tự do: Hình 370">
                <a:extLst>
                  <a:ext uri="{FF2B5EF4-FFF2-40B4-BE49-F238E27FC236}">
                    <a16:creationId xmlns:a16="http://schemas.microsoft.com/office/drawing/2014/main" xmlns=""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2" name="Hình tự do: Hình 371">
                <a:extLst>
                  <a:ext uri="{FF2B5EF4-FFF2-40B4-BE49-F238E27FC236}">
                    <a16:creationId xmlns:a16="http://schemas.microsoft.com/office/drawing/2014/main" xmlns=""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73" name="Đồ họa 330">
                <a:extLst>
                  <a:ext uri="{FF2B5EF4-FFF2-40B4-BE49-F238E27FC236}">
                    <a16:creationId xmlns:a16="http://schemas.microsoft.com/office/drawing/2014/main" xmlns=""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xmlns=""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5" name="Hình tự do: Hình 374">
                  <a:extLst>
                    <a:ext uri="{FF2B5EF4-FFF2-40B4-BE49-F238E27FC236}">
                      <a16:creationId xmlns:a16="http://schemas.microsoft.com/office/drawing/2014/main" xmlns=""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6" name="Hình tự do: Hình 375">
                  <a:extLst>
                    <a:ext uri="{FF2B5EF4-FFF2-40B4-BE49-F238E27FC236}">
                      <a16:creationId xmlns:a16="http://schemas.microsoft.com/office/drawing/2014/main" xmlns=""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77" name="Hình tự do: Hình 376">
              <a:extLst>
                <a:ext uri="{FF2B5EF4-FFF2-40B4-BE49-F238E27FC236}">
                  <a16:creationId xmlns:a16="http://schemas.microsoft.com/office/drawing/2014/main" xmlns=""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8" name="Hình tự do: Hình 377">
              <a:extLst>
                <a:ext uri="{FF2B5EF4-FFF2-40B4-BE49-F238E27FC236}">
                  <a16:creationId xmlns:a16="http://schemas.microsoft.com/office/drawing/2014/main" xmlns=""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9" name="Hình tự do: Hình 378">
              <a:extLst>
                <a:ext uri="{FF2B5EF4-FFF2-40B4-BE49-F238E27FC236}">
                  <a16:creationId xmlns:a16="http://schemas.microsoft.com/office/drawing/2014/main" xmlns=""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 name="Hình tự do: Hình 379">
              <a:extLst>
                <a:ext uri="{FF2B5EF4-FFF2-40B4-BE49-F238E27FC236}">
                  <a16:creationId xmlns:a16="http://schemas.microsoft.com/office/drawing/2014/main" xmlns=""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 name="Hình tự do: Hình 380">
              <a:extLst>
                <a:ext uri="{FF2B5EF4-FFF2-40B4-BE49-F238E27FC236}">
                  <a16:creationId xmlns:a16="http://schemas.microsoft.com/office/drawing/2014/main" xmlns=""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2" name="Hình tự do: Hình 381">
              <a:extLst>
                <a:ext uri="{FF2B5EF4-FFF2-40B4-BE49-F238E27FC236}">
                  <a16:creationId xmlns:a16="http://schemas.microsoft.com/office/drawing/2014/main" xmlns=""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3" name="Hình tự do: Hình 382">
              <a:extLst>
                <a:ext uri="{FF2B5EF4-FFF2-40B4-BE49-F238E27FC236}">
                  <a16:creationId xmlns:a16="http://schemas.microsoft.com/office/drawing/2014/main" xmlns=""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4" name="Hình tự do: Hình 383">
              <a:extLst>
                <a:ext uri="{FF2B5EF4-FFF2-40B4-BE49-F238E27FC236}">
                  <a16:creationId xmlns:a16="http://schemas.microsoft.com/office/drawing/2014/main" xmlns=""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5" name="Hình tự do: Hình 384">
              <a:extLst>
                <a:ext uri="{FF2B5EF4-FFF2-40B4-BE49-F238E27FC236}">
                  <a16:creationId xmlns:a16="http://schemas.microsoft.com/office/drawing/2014/main" xmlns=""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6" name="Hình tự do: Hình 385">
              <a:extLst>
                <a:ext uri="{FF2B5EF4-FFF2-40B4-BE49-F238E27FC236}">
                  <a16:creationId xmlns:a16="http://schemas.microsoft.com/office/drawing/2014/main" xmlns=""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87" name="Đồ họa 330">
              <a:extLst>
                <a:ext uri="{FF2B5EF4-FFF2-40B4-BE49-F238E27FC236}">
                  <a16:creationId xmlns:a16="http://schemas.microsoft.com/office/drawing/2014/main" xmlns=""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xmlns=""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9" name="Hình tự do: Hình 388">
                <a:extLst>
                  <a:ext uri="{FF2B5EF4-FFF2-40B4-BE49-F238E27FC236}">
                    <a16:creationId xmlns:a16="http://schemas.microsoft.com/office/drawing/2014/main" xmlns=""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0" name="Hình tự do: Hình 389">
                <a:extLst>
                  <a:ext uri="{FF2B5EF4-FFF2-40B4-BE49-F238E27FC236}">
                    <a16:creationId xmlns:a16="http://schemas.microsoft.com/office/drawing/2014/main" xmlns=""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1" name="Hình tự do: Hình 390">
                <a:extLst>
                  <a:ext uri="{FF2B5EF4-FFF2-40B4-BE49-F238E27FC236}">
                    <a16:creationId xmlns:a16="http://schemas.microsoft.com/office/drawing/2014/main" xmlns=""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2" name="Hình tự do: Hình 391">
                <a:extLst>
                  <a:ext uri="{FF2B5EF4-FFF2-40B4-BE49-F238E27FC236}">
                    <a16:creationId xmlns:a16="http://schemas.microsoft.com/office/drawing/2014/main" xmlns=""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3" name="Hình tự do: Hình 392">
                <a:extLst>
                  <a:ext uri="{FF2B5EF4-FFF2-40B4-BE49-F238E27FC236}">
                    <a16:creationId xmlns:a16="http://schemas.microsoft.com/office/drawing/2014/main" xmlns=""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94" name="Hình tự do: Hình 393">
              <a:extLst>
                <a:ext uri="{FF2B5EF4-FFF2-40B4-BE49-F238E27FC236}">
                  <a16:creationId xmlns:a16="http://schemas.microsoft.com/office/drawing/2014/main" xmlns=""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5" name="Hình tự do: Hình 394">
              <a:extLst>
                <a:ext uri="{FF2B5EF4-FFF2-40B4-BE49-F238E27FC236}">
                  <a16:creationId xmlns:a16="http://schemas.microsoft.com/office/drawing/2014/main" xmlns=""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6" name="Hình tự do: Hình 395">
              <a:extLst>
                <a:ext uri="{FF2B5EF4-FFF2-40B4-BE49-F238E27FC236}">
                  <a16:creationId xmlns:a16="http://schemas.microsoft.com/office/drawing/2014/main" xmlns=""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7" name="Hình tự do: Hình 396">
              <a:extLst>
                <a:ext uri="{FF2B5EF4-FFF2-40B4-BE49-F238E27FC236}">
                  <a16:creationId xmlns:a16="http://schemas.microsoft.com/office/drawing/2014/main" xmlns=""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8" name="Hình tự do: Hình 397">
              <a:extLst>
                <a:ext uri="{FF2B5EF4-FFF2-40B4-BE49-F238E27FC236}">
                  <a16:creationId xmlns:a16="http://schemas.microsoft.com/office/drawing/2014/main" xmlns=""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1569" name="Group 1568">
            <a:extLst>
              <a:ext uri="{FF2B5EF4-FFF2-40B4-BE49-F238E27FC236}">
                <a16:creationId xmlns:a16="http://schemas.microsoft.com/office/drawing/2014/main" xmlns="" id="{F5D72D49-A18D-6ABF-2480-58C77F89DCAE}"/>
              </a:ext>
            </a:extLst>
          </p:cNvPr>
          <p:cNvGrpSpPr/>
          <p:nvPr/>
        </p:nvGrpSpPr>
        <p:grpSpPr>
          <a:xfrm>
            <a:off x="208018" y="1628053"/>
            <a:ext cx="6786710" cy="3308172"/>
            <a:chOff x="138678" y="1085368"/>
            <a:chExt cx="4524473" cy="2205448"/>
          </a:xfrm>
        </p:grpSpPr>
        <p:sp>
          <p:nvSpPr>
            <p:cNvPr id="2" name="Cloud 1">
              <a:extLst>
                <a:ext uri="{FF2B5EF4-FFF2-40B4-BE49-F238E27FC236}">
                  <a16:creationId xmlns:a16="http://schemas.microsoft.com/office/drawing/2014/main" xmlns=""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sp>
          <p:nvSpPr>
            <p:cNvPr id="1590" name="Hộp Văn bản 1589">
              <a:extLst>
                <a:ext uri="{FF2B5EF4-FFF2-40B4-BE49-F238E27FC236}">
                  <a16:creationId xmlns:a16="http://schemas.microsoft.com/office/drawing/2014/main" xmlns="" id="{FD96E86A-631F-D381-C736-824BED794F5D}"/>
                </a:ext>
              </a:extLst>
            </p:cNvPr>
            <p:cNvSpPr txBox="1"/>
            <p:nvPr/>
          </p:nvSpPr>
          <p:spPr>
            <a:xfrm>
              <a:off x="665855" y="1672859"/>
              <a:ext cx="3470118" cy="923330"/>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Cố</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Sắp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xong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rồi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nè</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570" name="Graphic 1569">
            <a:extLst>
              <a:ext uri="{FF2B5EF4-FFF2-40B4-BE49-F238E27FC236}">
                <a16:creationId xmlns:a16="http://schemas.microsoft.com/office/drawing/2014/main" xmlns="" id="{8797821F-808B-2357-168F-52EFF9D257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64041" y="5796248"/>
            <a:ext cx="3533723" cy="1628729"/>
          </a:xfrm>
          <a:prstGeom prst="rect">
            <a:avLst/>
          </a:prstGeom>
        </p:spPr>
      </p:pic>
      <p:pic>
        <p:nvPicPr>
          <p:cNvPr id="1571" name="Graphic 1570">
            <a:extLst>
              <a:ext uri="{FF2B5EF4-FFF2-40B4-BE49-F238E27FC236}">
                <a16:creationId xmlns:a16="http://schemas.microsoft.com/office/drawing/2014/main" xmlns="" id="{F1EC238C-0853-7270-9CE4-9207DE5F3AE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868746" y="5498701"/>
            <a:ext cx="3533723" cy="1628729"/>
          </a:xfrm>
          <a:prstGeom prst="rect">
            <a:avLst/>
          </a:prstGeom>
        </p:spPr>
      </p:pic>
      <p:pic>
        <p:nvPicPr>
          <p:cNvPr id="1572" name="Graphic 1571">
            <a:extLst>
              <a:ext uri="{FF2B5EF4-FFF2-40B4-BE49-F238E27FC236}">
                <a16:creationId xmlns:a16="http://schemas.microsoft.com/office/drawing/2014/main" xmlns="" id="{69FF6639-9D88-EE92-007A-3077B3E7CC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42326" y="7768378"/>
            <a:ext cx="3533723" cy="1628729"/>
          </a:xfrm>
          <a:prstGeom prst="rect">
            <a:avLst/>
          </a:prstGeom>
        </p:spPr>
      </p:pic>
    </p:spTree>
    <p:extLst>
      <p:ext uri="{BB962C8B-B14F-4D97-AF65-F5344CB8AC3E}">
        <p14:creationId xmlns:p14="http://schemas.microsoft.com/office/powerpoint/2010/main" val="227516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xmlns="" id="{A1C42F8E-0C84-48C5-290C-4E1CF1730B44}"/>
              </a:ext>
            </a:extLst>
          </p:cNvPr>
          <p:cNvGrpSpPr/>
          <p:nvPr/>
        </p:nvGrpSpPr>
        <p:grpSpPr>
          <a:xfrm>
            <a:off x="1643383" y="233576"/>
            <a:ext cx="15001235" cy="3965990"/>
            <a:chOff x="985532" y="165766"/>
            <a:chExt cx="10000823" cy="2643993"/>
          </a:xfrm>
        </p:grpSpPr>
        <p:grpSp>
          <p:nvGrpSpPr>
            <p:cNvPr id="3799" name="Graphic 3797">
              <a:extLst>
                <a:ext uri="{FF2B5EF4-FFF2-40B4-BE49-F238E27FC236}">
                  <a16:creationId xmlns:a16="http://schemas.microsoft.com/office/drawing/2014/main" xmlns=""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xmlns=""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xmlns=""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xmlns=""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xmlns=""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xmlns=""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xmlns=""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xmlns=""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xmlns=""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xmlns=""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xmlns="" id="{BAA9D4FF-85DB-D101-895A-266766DD2D54}"/>
                </a:ext>
              </a:extLst>
            </p:cNvPr>
            <p:cNvSpPr txBox="1"/>
            <p:nvPr/>
          </p:nvSpPr>
          <p:spPr>
            <a:xfrm>
              <a:off x="1399647" y="1112055"/>
              <a:ext cx="8820235" cy="800219"/>
            </a:xfrm>
            <a:prstGeom prst="rect">
              <a:avLst/>
            </a:prstGeom>
            <a:noFill/>
          </p:spPr>
          <p:txBody>
            <a:bodyPr wrap="none" rtlCol="0">
              <a:spAutoFit/>
            </a:bodyPr>
            <a:lstStyle/>
            <a:p>
              <a:pPr defTabSz="1371600"/>
              <a:r>
                <a:rPr lang="vi-VN" sz="7200" dirty="0">
                  <a:solidFill>
                    <a:prstClr val="black"/>
                  </a:solidFill>
                  <a:latin typeface="Cambria" panose="02040503050406030204" pitchFamily="18" charset="0"/>
                  <a:ea typeface="Cambria" panose="02040503050406030204" pitchFamily="18" charset="0"/>
                </a:rPr>
                <a:t>Đâu là di sản văn hóa phi vật thể?</a:t>
              </a:r>
            </a:p>
          </p:txBody>
        </p:sp>
      </p:grpSp>
      <p:grpSp>
        <p:nvGrpSpPr>
          <p:cNvPr id="3816" name="A">
            <a:extLst>
              <a:ext uri="{FF2B5EF4-FFF2-40B4-BE49-F238E27FC236}">
                <a16:creationId xmlns:a16="http://schemas.microsoft.com/office/drawing/2014/main" xmlns=""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xmlns=""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xmlns=""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xmlns="" id="{0B930ABD-7C56-47CA-39A3-368066792BD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xmlns="" id="{06E355D9-41F4-EFB5-5A4F-D0426E7B0041}"/>
                </a:ext>
              </a:extLst>
            </p:cNvPr>
            <p:cNvSpPr txBox="1"/>
            <p:nvPr/>
          </p:nvSpPr>
          <p:spPr>
            <a:xfrm>
              <a:off x="2614356" y="2763911"/>
              <a:ext cx="2718140"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Thành nhà Hồ</a:t>
              </a:r>
            </a:p>
          </p:txBody>
        </p:sp>
      </p:grpSp>
      <p:grpSp>
        <p:nvGrpSpPr>
          <p:cNvPr id="3842" name="B">
            <a:extLst>
              <a:ext uri="{FF2B5EF4-FFF2-40B4-BE49-F238E27FC236}">
                <a16:creationId xmlns:a16="http://schemas.microsoft.com/office/drawing/2014/main" xmlns=""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xmlns=""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xmlns=""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xmlns="" id="{506B03B0-BCE8-C2D7-7EF5-B372BB45EC0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xmlns=""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Hội An</a:t>
              </a:r>
            </a:p>
          </p:txBody>
        </p:sp>
      </p:grpSp>
      <p:grpSp>
        <p:nvGrpSpPr>
          <p:cNvPr id="3841" name="C">
            <a:extLst>
              <a:ext uri="{FF2B5EF4-FFF2-40B4-BE49-F238E27FC236}">
                <a16:creationId xmlns:a16="http://schemas.microsoft.com/office/drawing/2014/main" xmlns=""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xmlns=""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xmlns=""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xmlns="" id="{A7D2C87E-59CF-0BD5-5189-B1BB6CA4F4D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xmlns=""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Ca trù</a:t>
              </a:r>
            </a:p>
          </p:txBody>
        </p:sp>
      </p:grpSp>
      <p:grpSp>
        <p:nvGrpSpPr>
          <p:cNvPr id="3840" name="D">
            <a:extLst>
              <a:ext uri="{FF2B5EF4-FFF2-40B4-BE49-F238E27FC236}">
                <a16:creationId xmlns:a16="http://schemas.microsoft.com/office/drawing/2014/main" xmlns=""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xmlns=""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xmlns=""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xmlns="" id="{7E4A7095-E11B-571B-E0E2-A718EAEBE09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xmlns=""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Mì quảng</a:t>
              </a:r>
            </a:p>
          </p:txBody>
        </p:sp>
      </p:grpSp>
      <p:pic>
        <p:nvPicPr>
          <p:cNvPr id="3843" name="CORRECT-ANSWER-SOUND-EFFECT-_-NO-COPYRIGHT">
            <a:hlinkClick r:id="" action="ppaction://media"/>
            <a:extLst>
              <a:ext uri="{FF2B5EF4-FFF2-40B4-BE49-F238E27FC236}">
                <a16:creationId xmlns:a16="http://schemas.microsoft.com/office/drawing/2014/main" xmlns=""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xmlns=""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xmlns=""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xmlns=""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8">
            <a:extLst>
              <a:ext uri="{FF2B5EF4-FFF2-40B4-BE49-F238E27FC236}">
                <a16:creationId xmlns:a16="http://schemas.microsoft.com/office/drawing/2014/main" xmlns="" id="{28BC0E52-081D-5AB9-7CD1-FC30CABCBB2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3054279" y="9163455"/>
            <a:ext cx="5044625" cy="1004253"/>
          </a:xfrm>
          <a:prstGeom prst="rect">
            <a:avLst/>
          </a:prstGeom>
        </p:spPr>
      </p:pic>
    </p:spTree>
    <p:extLst>
      <p:ext uri="{BB962C8B-B14F-4D97-AF65-F5344CB8AC3E}">
        <p14:creationId xmlns:p14="http://schemas.microsoft.com/office/powerpoint/2010/main" val="345784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841"/>
                                        </p:tgtEl>
                                      </p:cBhvr>
                                    </p:animEffect>
                                    <p:animScale>
                                      <p:cBhvr>
                                        <p:cTn id="44" dur="250" autoRev="1" fill="hold"/>
                                        <p:tgtEl>
                                          <p:spTgt spid="3841"/>
                                        </p:tgtEl>
                                      </p:cBhvr>
                                      <p:by x="105000" y="105000"/>
                                    </p:animScale>
                                  </p:childTnLst>
                                </p:cTn>
                              </p:par>
                              <p:par>
                                <p:cTn id="45" presetID="1" presetClass="mediacall" presetSubtype="0" fill="hold" nodeType="withEffect">
                                  <p:stCondLst>
                                    <p:cond delay="0"/>
                                  </p:stCondLst>
                                  <p:childTnLst>
                                    <p:cmd type="call" cmd="playFrom(0.0)">
                                      <p:cBhvr>
                                        <p:cTn id="46" dur="4597" fill="hold"/>
                                        <p:tgtEl>
                                          <p:spTgt spid="3843"/>
                                        </p:tgtEl>
                                      </p:cBhvr>
                                    </p:cmd>
                                  </p:childTnLst>
                                </p:cTn>
                              </p:par>
                              <p:par>
                                <p:cTn id="47" presetID="9" presetClass="emph" presetSubtype="0" nodeType="withEffect">
                                  <p:stCondLst>
                                    <p:cond delay="0"/>
                                  </p:stCondLst>
                                  <p:childTnLst>
                                    <p:set>
                                      <p:cBhvr>
                                        <p:cTn id="48" dur="indefinite"/>
                                        <p:tgtEl>
                                          <p:spTgt spid="3840"/>
                                        </p:tgtEl>
                                        <p:attrNameLst>
                                          <p:attrName>style.opacity</p:attrName>
                                        </p:attrNameLst>
                                      </p:cBhvr>
                                      <p:to>
                                        <p:strVal val="0.25"/>
                                      </p:to>
                                    </p:set>
                                    <p:animEffect filter="image" prLst="opacity: 0.25">
                                      <p:cBhvr rctx="IE">
                                        <p:cTn id="49" dur="indefinite"/>
                                        <p:tgtEl>
                                          <p:spTgt spid="3840"/>
                                        </p:tgtEl>
                                      </p:cBhvr>
                                    </p:animEffect>
                                  </p:childTnLst>
                                </p:cTn>
                              </p:par>
                              <p:par>
                                <p:cTn id="50" presetID="9" presetClass="emph" presetSubtype="0" nodeType="withEffect">
                                  <p:stCondLst>
                                    <p:cond delay="0"/>
                                  </p:stCondLst>
                                  <p:childTnLst>
                                    <p:set>
                                      <p:cBhvr>
                                        <p:cTn id="51" dur="indefinite"/>
                                        <p:tgtEl>
                                          <p:spTgt spid="3816"/>
                                        </p:tgtEl>
                                        <p:attrNameLst>
                                          <p:attrName>style.opacity</p:attrName>
                                        </p:attrNameLst>
                                      </p:cBhvr>
                                      <p:to>
                                        <p:strVal val="0.25"/>
                                      </p:to>
                                    </p:set>
                                    <p:animEffect filter="image" prLst="opacity: 0.25">
                                      <p:cBhvr rctx="IE">
                                        <p:cTn id="52" dur="indefinite"/>
                                        <p:tgtEl>
                                          <p:spTgt spid="3816"/>
                                        </p:tgtEl>
                                      </p:cBhvr>
                                    </p:animEffect>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1"/>
                  </p:tgtEl>
                </p:cond>
              </p:nextCondLst>
            </p:seq>
            <p:seq concurrent="1" nextAc="seek">
              <p:cTn id="56" restart="whenNotActive" fill="hold" evtFilter="cancelBubble" nodeType="interactiveSeq">
                <p:stCondLst>
                  <p:cond evt="onClick" delay="0">
                    <p:tgtEl>
                      <p:spTgt spid="38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0"/>
                                        </p:tgtEl>
                                        <p:attrNameLst>
                                          <p:attrName>style.opacity</p:attrName>
                                        </p:attrNameLst>
                                      </p:cBhvr>
                                      <p:to>
                                        <p:strVal val="0.25"/>
                                      </p:to>
                                    </p:set>
                                    <p:animEffect filter="image" prLst="opacity: 0.25">
                                      <p:cBhvr rctx="IE">
                                        <p:cTn id="63" dur="indefinite"/>
                                        <p:tgtEl>
                                          <p:spTgt spid="3840"/>
                                        </p:tgtEl>
                                      </p:cBhvr>
                                    </p:animEffect>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3128727" y="1443282"/>
            <a:ext cx="12066761" cy="1031051"/>
          </a:xfrm>
          <a:prstGeom prst="rect">
            <a:avLst/>
          </a:prstGeom>
        </p:spPr>
        <p:txBody>
          <a:bodyPr lIns="0" tIns="0" rIns="0" bIns="0" rtlCol="0" anchor="t">
            <a:spAutoFit/>
          </a:bodyPr>
          <a:lstStyle/>
          <a:p>
            <a:pPr algn="ctr">
              <a:lnSpc>
                <a:spcPts val="8804"/>
              </a:lnSpc>
            </a:pPr>
            <a:r>
              <a:rPr lang="vi-VN" sz="4800" dirty="0">
                <a:solidFill>
                  <a:srgbClr val="483A00"/>
                </a:solidFill>
                <a:latin typeface="Baloo Thambi"/>
              </a:rPr>
              <a:t>VÙNG ĐẤT HỘI TỤ NHIỀU DI SẢN THẾ GIỚI</a:t>
            </a:r>
            <a:endParaRPr lang="en-US" sz="4800" dirty="0">
              <a:solidFill>
                <a:srgbClr val="483A00"/>
              </a:solidFill>
              <a:latin typeface="Baloo Thambi"/>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7896" y="3526314"/>
            <a:ext cx="14548419" cy="529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xmlns=""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xmlns=""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09" name="Hình tự do: Hình 1608">
              <a:extLst>
                <a:ext uri="{FF2B5EF4-FFF2-40B4-BE49-F238E27FC236}">
                  <a16:creationId xmlns:a16="http://schemas.microsoft.com/office/drawing/2014/main" xmlns=""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0" name="Hình tự do: Hình 1609">
              <a:extLst>
                <a:ext uri="{FF2B5EF4-FFF2-40B4-BE49-F238E27FC236}">
                  <a16:creationId xmlns:a16="http://schemas.microsoft.com/office/drawing/2014/main" xmlns=""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1" name="Hình tự do: Hình 1610">
              <a:extLst>
                <a:ext uri="{FF2B5EF4-FFF2-40B4-BE49-F238E27FC236}">
                  <a16:creationId xmlns:a16="http://schemas.microsoft.com/office/drawing/2014/main" xmlns=""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2" name="Hình tự do: Hình 1611">
              <a:extLst>
                <a:ext uri="{FF2B5EF4-FFF2-40B4-BE49-F238E27FC236}">
                  <a16:creationId xmlns:a16="http://schemas.microsoft.com/office/drawing/2014/main" xmlns=""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3" name="Hình tự do: Hình 1612">
              <a:extLst>
                <a:ext uri="{FF2B5EF4-FFF2-40B4-BE49-F238E27FC236}">
                  <a16:creationId xmlns:a16="http://schemas.microsoft.com/office/drawing/2014/main" xmlns=""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4" name="Hình tự do: Hình 1613">
              <a:extLst>
                <a:ext uri="{FF2B5EF4-FFF2-40B4-BE49-F238E27FC236}">
                  <a16:creationId xmlns:a16="http://schemas.microsoft.com/office/drawing/2014/main" xmlns=""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5" name="Hình tự do: Hình 1614">
              <a:extLst>
                <a:ext uri="{FF2B5EF4-FFF2-40B4-BE49-F238E27FC236}">
                  <a16:creationId xmlns:a16="http://schemas.microsoft.com/office/drawing/2014/main" xmlns=""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6" name="Hình tự do: Hình 1615">
              <a:extLst>
                <a:ext uri="{FF2B5EF4-FFF2-40B4-BE49-F238E27FC236}">
                  <a16:creationId xmlns:a16="http://schemas.microsoft.com/office/drawing/2014/main" xmlns=""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7" name="Hình tự do: Hình 1616">
              <a:extLst>
                <a:ext uri="{FF2B5EF4-FFF2-40B4-BE49-F238E27FC236}">
                  <a16:creationId xmlns:a16="http://schemas.microsoft.com/office/drawing/2014/main" xmlns=""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8" name="Hình tự do: Hình 1617">
              <a:extLst>
                <a:ext uri="{FF2B5EF4-FFF2-40B4-BE49-F238E27FC236}">
                  <a16:creationId xmlns:a16="http://schemas.microsoft.com/office/drawing/2014/main" xmlns=""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86" name="Hình tự do: Hình 1685">
            <a:extLst>
              <a:ext uri="{FF2B5EF4-FFF2-40B4-BE49-F238E27FC236}">
                <a16:creationId xmlns:a16="http://schemas.microsoft.com/office/drawing/2014/main" xmlns=""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7" name="Hình tự do: Hình 1686">
            <a:extLst>
              <a:ext uri="{FF2B5EF4-FFF2-40B4-BE49-F238E27FC236}">
                <a16:creationId xmlns:a16="http://schemas.microsoft.com/office/drawing/2014/main" xmlns=""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8" name="Hình tự do: Hình 1687">
            <a:extLst>
              <a:ext uri="{FF2B5EF4-FFF2-40B4-BE49-F238E27FC236}">
                <a16:creationId xmlns:a16="http://schemas.microsoft.com/office/drawing/2014/main" xmlns=""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9" name="Hình tự do: Hình 1688">
            <a:extLst>
              <a:ext uri="{FF2B5EF4-FFF2-40B4-BE49-F238E27FC236}">
                <a16:creationId xmlns:a16="http://schemas.microsoft.com/office/drawing/2014/main" xmlns=""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0" name="Hình tự do: Hình 1689">
            <a:extLst>
              <a:ext uri="{FF2B5EF4-FFF2-40B4-BE49-F238E27FC236}">
                <a16:creationId xmlns:a16="http://schemas.microsoft.com/office/drawing/2014/main" xmlns=""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1" name="Hình tự do: Hình 1690">
            <a:extLst>
              <a:ext uri="{FF2B5EF4-FFF2-40B4-BE49-F238E27FC236}">
                <a16:creationId xmlns:a16="http://schemas.microsoft.com/office/drawing/2014/main" xmlns=""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2" name="Hình tự do: Hình 1691">
            <a:extLst>
              <a:ext uri="{FF2B5EF4-FFF2-40B4-BE49-F238E27FC236}">
                <a16:creationId xmlns:a16="http://schemas.microsoft.com/office/drawing/2014/main" xmlns=""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3" name="Hình tự do: Hình 1692">
            <a:extLst>
              <a:ext uri="{FF2B5EF4-FFF2-40B4-BE49-F238E27FC236}">
                <a16:creationId xmlns:a16="http://schemas.microsoft.com/office/drawing/2014/main" xmlns=""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4" name="Hình tự do: Hình 1693">
            <a:extLst>
              <a:ext uri="{FF2B5EF4-FFF2-40B4-BE49-F238E27FC236}">
                <a16:creationId xmlns:a16="http://schemas.microsoft.com/office/drawing/2014/main" xmlns=""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5" name="Hình tự do: Hình 1694">
            <a:extLst>
              <a:ext uri="{FF2B5EF4-FFF2-40B4-BE49-F238E27FC236}">
                <a16:creationId xmlns:a16="http://schemas.microsoft.com/office/drawing/2014/main" xmlns=""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 name="Đồ họa 324">
            <a:extLst>
              <a:ext uri="{FF2B5EF4-FFF2-40B4-BE49-F238E27FC236}">
                <a16:creationId xmlns:a16="http://schemas.microsoft.com/office/drawing/2014/main" xmlns=""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xmlns=""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5" name="Hình tự do: Hình 4">
              <a:extLst>
                <a:ext uri="{FF2B5EF4-FFF2-40B4-BE49-F238E27FC236}">
                  <a16:creationId xmlns:a16="http://schemas.microsoft.com/office/drawing/2014/main" xmlns=""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xmlns=""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xmlns=""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8" name="Hình tự do: Hình 7">
              <a:extLst>
                <a:ext uri="{FF2B5EF4-FFF2-40B4-BE49-F238E27FC236}">
                  <a16:creationId xmlns:a16="http://schemas.microsoft.com/office/drawing/2014/main" xmlns=""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9" name="Hình tự do: Hình 8">
              <a:extLst>
                <a:ext uri="{FF2B5EF4-FFF2-40B4-BE49-F238E27FC236}">
                  <a16:creationId xmlns:a16="http://schemas.microsoft.com/office/drawing/2014/main" xmlns=""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0" name="Hình tự do: Hình 9">
              <a:extLst>
                <a:ext uri="{FF2B5EF4-FFF2-40B4-BE49-F238E27FC236}">
                  <a16:creationId xmlns:a16="http://schemas.microsoft.com/office/drawing/2014/main" xmlns=""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1" name="Hình tự do: Hình 10">
              <a:extLst>
                <a:ext uri="{FF2B5EF4-FFF2-40B4-BE49-F238E27FC236}">
                  <a16:creationId xmlns:a16="http://schemas.microsoft.com/office/drawing/2014/main" xmlns=""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2" name="Hình tự do: Hình 11">
              <a:extLst>
                <a:ext uri="{FF2B5EF4-FFF2-40B4-BE49-F238E27FC236}">
                  <a16:creationId xmlns:a16="http://schemas.microsoft.com/office/drawing/2014/main" xmlns=""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3" name="Hình tự do: Hình 12">
              <a:extLst>
                <a:ext uri="{FF2B5EF4-FFF2-40B4-BE49-F238E27FC236}">
                  <a16:creationId xmlns:a16="http://schemas.microsoft.com/office/drawing/2014/main" xmlns=""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4" name="Hình tự do: Hình 13">
              <a:extLst>
                <a:ext uri="{FF2B5EF4-FFF2-40B4-BE49-F238E27FC236}">
                  <a16:creationId xmlns:a16="http://schemas.microsoft.com/office/drawing/2014/main" xmlns=""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 name="Hình tự do: Hình 14">
              <a:extLst>
                <a:ext uri="{FF2B5EF4-FFF2-40B4-BE49-F238E27FC236}">
                  <a16:creationId xmlns:a16="http://schemas.microsoft.com/office/drawing/2014/main" xmlns=""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 name="Hình tự do: Hình 15">
              <a:extLst>
                <a:ext uri="{FF2B5EF4-FFF2-40B4-BE49-F238E27FC236}">
                  <a16:creationId xmlns:a16="http://schemas.microsoft.com/office/drawing/2014/main" xmlns=""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 name="Hình tự do: Hình 16">
              <a:extLst>
                <a:ext uri="{FF2B5EF4-FFF2-40B4-BE49-F238E27FC236}">
                  <a16:creationId xmlns:a16="http://schemas.microsoft.com/office/drawing/2014/main" xmlns=""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1" name="Hình tự do: Hình 1620">
            <a:extLst>
              <a:ext uri="{FF2B5EF4-FFF2-40B4-BE49-F238E27FC236}">
                <a16:creationId xmlns:a16="http://schemas.microsoft.com/office/drawing/2014/main" xmlns=""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2" name="Hình tự do: Hình 1621">
            <a:extLst>
              <a:ext uri="{FF2B5EF4-FFF2-40B4-BE49-F238E27FC236}">
                <a16:creationId xmlns:a16="http://schemas.microsoft.com/office/drawing/2014/main" xmlns=""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3" name="Hình tự do: Hình 1622">
            <a:extLst>
              <a:ext uri="{FF2B5EF4-FFF2-40B4-BE49-F238E27FC236}">
                <a16:creationId xmlns:a16="http://schemas.microsoft.com/office/drawing/2014/main" xmlns=""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4" name="Hình tự do: Hình 1623">
            <a:extLst>
              <a:ext uri="{FF2B5EF4-FFF2-40B4-BE49-F238E27FC236}">
                <a16:creationId xmlns:a16="http://schemas.microsoft.com/office/drawing/2014/main" xmlns=""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5" name="Hình tự do: Hình 1624">
            <a:extLst>
              <a:ext uri="{FF2B5EF4-FFF2-40B4-BE49-F238E27FC236}">
                <a16:creationId xmlns:a16="http://schemas.microsoft.com/office/drawing/2014/main" xmlns=""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6" name="Hình tự do: Hình 1625">
            <a:extLst>
              <a:ext uri="{FF2B5EF4-FFF2-40B4-BE49-F238E27FC236}">
                <a16:creationId xmlns:a16="http://schemas.microsoft.com/office/drawing/2014/main" xmlns=""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7" name="Hình tự do: Hình 1626">
            <a:extLst>
              <a:ext uri="{FF2B5EF4-FFF2-40B4-BE49-F238E27FC236}">
                <a16:creationId xmlns:a16="http://schemas.microsoft.com/office/drawing/2014/main" xmlns=""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8" name="Hình tự do: Hình 1627">
            <a:extLst>
              <a:ext uri="{FF2B5EF4-FFF2-40B4-BE49-F238E27FC236}">
                <a16:creationId xmlns:a16="http://schemas.microsoft.com/office/drawing/2014/main" xmlns=""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9" name="Hình tự do: Hình 1628">
            <a:extLst>
              <a:ext uri="{FF2B5EF4-FFF2-40B4-BE49-F238E27FC236}">
                <a16:creationId xmlns:a16="http://schemas.microsoft.com/office/drawing/2014/main" xmlns=""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0" name="Hình tự do: Hình 1629">
            <a:extLst>
              <a:ext uri="{FF2B5EF4-FFF2-40B4-BE49-F238E27FC236}">
                <a16:creationId xmlns:a16="http://schemas.microsoft.com/office/drawing/2014/main" xmlns=""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8" name="Đồ họa 326">
            <a:extLst>
              <a:ext uri="{FF2B5EF4-FFF2-40B4-BE49-F238E27FC236}">
                <a16:creationId xmlns:a16="http://schemas.microsoft.com/office/drawing/2014/main" xmlns="" id="{1E5A1D8E-348E-E0D3-B5F2-91EAC7CBBC7D}"/>
              </a:ext>
            </a:extLst>
          </p:cNvPr>
          <p:cNvGrpSpPr/>
          <p:nvPr/>
        </p:nvGrpSpPr>
        <p:grpSpPr>
          <a:xfrm>
            <a:off x="587717" y="8957249"/>
            <a:ext cx="6732018" cy="802752"/>
            <a:chOff x="391811" y="5971499"/>
            <a:chExt cx="4488012" cy="535168"/>
          </a:xfrm>
          <a:solidFill>
            <a:srgbClr val="603813"/>
          </a:solidFill>
        </p:grpSpPr>
        <p:sp>
          <p:nvSpPr>
            <p:cNvPr id="19" name="Hình tự do: Hình 18">
              <a:extLst>
                <a:ext uri="{FF2B5EF4-FFF2-40B4-BE49-F238E27FC236}">
                  <a16:creationId xmlns:a16="http://schemas.microsoft.com/office/drawing/2014/main" xmlns=""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0" name="Hình tự do: Hình 19">
              <a:extLst>
                <a:ext uri="{FF2B5EF4-FFF2-40B4-BE49-F238E27FC236}">
                  <a16:creationId xmlns:a16="http://schemas.microsoft.com/office/drawing/2014/main" xmlns=""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1" name="Hình tự do: Hình 20">
              <a:extLst>
                <a:ext uri="{FF2B5EF4-FFF2-40B4-BE49-F238E27FC236}">
                  <a16:creationId xmlns:a16="http://schemas.microsoft.com/office/drawing/2014/main" xmlns=""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2" name="Hình tự do: Hình 21">
              <a:extLst>
                <a:ext uri="{FF2B5EF4-FFF2-40B4-BE49-F238E27FC236}">
                  <a16:creationId xmlns:a16="http://schemas.microsoft.com/office/drawing/2014/main" xmlns=""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3" name="Hình tự do: Hình 22">
              <a:extLst>
                <a:ext uri="{FF2B5EF4-FFF2-40B4-BE49-F238E27FC236}">
                  <a16:creationId xmlns:a16="http://schemas.microsoft.com/office/drawing/2014/main" xmlns=""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4" name="Hình tự do: Hình 23">
              <a:extLst>
                <a:ext uri="{FF2B5EF4-FFF2-40B4-BE49-F238E27FC236}">
                  <a16:creationId xmlns:a16="http://schemas.microsoft.com/office/drawing/2014/main" xmlns=""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5" name="Hình tự do: Hình 24">
              <a:extLst>
                <a:ext uri="{FF2B5EF4-FFF2-40B4-BE49-F238E27FC236}">
                  <a16:creationId xmlns:a16="http://schemas.microsoft.com/office/drawing/2014/main" xmlns=""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6" name="Hình tự do: Hình 25">
              <a:extLst>
                <a:ext uri="{FF2B5EF4-FFF2-40B4-BE49-F238E27FC236}">
                  <a16:creationId xmlns:a16="http://schemas.microsoft.com/office/drawing/2014/main" xmlns=""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7" name="Hình tự do: Hình 26">
              <a:extLst>
                <a:ext uri="{FF2B5EF4-FFF2-40B4-BE49-F238E27FC236}">
                  <a16:creationId xmlns:a16="http://schemas.microsoft.com/office/drawing/2014/main" xmlns=""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8" name="Hình tự do: Hình 27">
              <a:extLst>
                <a:ext uri="{FF2B5EF4-FFF2-40B4-BE49-F238E27FC236}">
                  <a16:creationId xmlns:a16="http://schemas.microsoft.com/office/drawing/2014/main" xmlns=""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9" name="Hình tự do: Hình 28">
              <a:extLst>
                <a:ext uri="{FF2B5EF4-FFF2-40B4-BE49-F238E27FC236}">
                  <a16:creationId xmlns:a16="http://schemas.microsoft.com/office/drawing/2014/main" xmlns=""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0" name="Hình tự do: Hình 29">
              <a:extLst>
                <a:ext uri="{FF2B5EF4-FFF2-40B4-BE49-F238E27FC236}">
                  <a16:creationId xmlns:a16="http://schemas.microsoft.com/office/drawing/2014/main" xmlns=""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1" name="Hình tự do: Hình 30">
              <a:extLst>
                <a:ext uri="{FF2B5EF4-FFF2-40B4-BE49-F238E27FC236}">
                  <a16:creationId xmlns:a16="http://schemas.microsoft.com/office/drawing/2014/main" xmlns=""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68" name="Hình tự do: Hình 1567">
              <a:extLst>
                <a:ext uri="{FF2B5EF4-FFF2-40B4-BE49-F238E27FC236}">
                  <a16:creationId xmlns:a16="http://schemas.microsoft.com/office/drawing/2014/main" xmlns=""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0" name="Hình tự do: Hình 1619">
            <a:extLst>
              <a:ext uri="{FF2B5EF4-FFF2-40B4-BE49-F238E27FC236}">
                <a16:creationId xmlns:a16="http://schemas.microsoft.com/office/drawing/2014/main" xmlns="" id="{E5EB2BBE-97A5-B425-0FDF-47A12FE319FA}"/>
              </a:ext>
            </a:extLst>
          </p:cNvPr>
          <p:cNvSpPr/>
          <p:nvPr/>
        </p:nvSpPr>
        <p:spPr>
          <a:xfrm>
            <a:off x="5326592"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1" name="Hình tự do: Hình 1630">
            <a:extLst>
              <a:ext uri="{FF2B5EF4-FFF2-40B4-BE49-F238E27FC236}">
                <a16:creationId xmlns:a16="http://schemas.microsoft.com/office/drawing/2014/main" xmlns="" id="{E3C97C6B-A028-FD2B-3C39-9015362638F6}"/>
              </a:ext>
            </a:extLst>
          </p:cNvPr>
          <p:cNvSpPr/>
          <p:nvPr/>
        </p:nvSpPr>
        <p:spPr>
          <a:xfrm>
            <a:off x="5696796" y="926357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4" name="Hình tự do: Hình 1663">
            <a:extLst>
              <a:ext uri="{FF2B5EF4-FFF2-40B4-BE49-F238E27FC236}">
                <a16:creationId xmlns:a16="http://schemas.microsoft.com/office/drawing/2014/main" xmlns="" id="{52D5206F-66BE-E659-D863-A7507B5BCB84}"/>
              </a:ext>
            </a:extLst>
          </p:cNvPr>
          <p:cNvSpPr/>
          <p:nvPr/>
        </p:nvSpPr>
        <p:spPr>
          <a:xfrm>
            <a:off x="5950014" y="9400571"/>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5" name="Hình tự do: Hình 1664">
            <a:extLst>
              <a:ext uri="{FF2B5EF4-FFF2-40B4-BE49-F238E27FC236}">
                <a16:creationId xmlns:a16="http://schemas.microsoft.com/office/drawing/2014/main" xmlns="" id="{A5EF0BE9-8565-6514-4C2B-F1F2309E69AD}"/>
              </a:ext>
            </a:extLst>
          </p:cNvPr>
          <p:cNvSpPr/>
          <p:nvPr/>
        </p:nvSpPr>
        <p:spPr>
          <a:xfrm>
            <a:off x="6319449" y="9347465"/>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6" name="Hình tự do: Hình 1665">
            <a:extLst>
              <a:ext uri="{FF2B5EF4-FFF2-40B4-BE49-F238E27FC236}">
                <a16:creationId xmlns:a16="http://schemas.microsoft.com/office/drawing/2014/main" xmlns="" id="{171DA414-E930-2DDF-8A97-991A4CC88F9F}"/>
              </a:ext>
            </a:extLst>
          </p:cNvPr>
          <p:cNvSpPr/>
          <p:nvPr/>
        </p:nvSpPr>
        <p:spPr>
          <a:xfrm>
            <a:off x="2507339" y="942212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7" name="Hình tự do: Hình 1666">
            <a:extLst>
              <a:ext uri="{FF2B5EF4-FFF2-40B4-BE49-F238E27FC236}">
                <a16:creationId xmlns:a16="http://schemas.microsoft.com/office/drawing/2014/main" xmlns="" id="{15C0132E-D1DA-FEB5-16C6-7DD763CE1818}"/>
              </a:ext>
            </a:extLst>
          </p:cNvPr>
          <p:cNvSpPr/>
          <p:nvPr/>
        </p:nvSpPr>
        <p:spPr>
          <a:xfrm>
            <a:off x="2782106" y="9305903"/>
            <a:ext cx="73599" cy="76196"/>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8" name="Hình tự do: Hình 1667">
            <a:extLst>
              <a:ext uri="{FF2B5EF4-FFF2-40B4-BE49-F238E27FC236}">
                <a16:creationId xmlns:a16="http://schemas.microsoft.com/office/drawing/2014/main" xmlns="" id="{AE317F60-BD92-B107-E4A7-A1DB1D817739}"/>
              </a:ext>
            </a:extLst>
          </p:cNvPr>
          <p:cNvSpPr/>
          <p:nvPr/>
        </p:nvSpPr>
        <p:spPr>
          <a:xfrm>
            <a:off x="1831580" y="9389797"/>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9" name="Hình tự do: Hình 1668">
            <a:extLst>
              <a:ext uri="{FF2B5EF4-FFF2-40B4-BE49-F238E27FC236}">
                <a16:creationId xmlns:a16="http://schemas.microsoft.com/office/drawing/2014/main" xmlns="" id="{F9146227-1EB7-D372-089A-9B5692A85E98}"/>
              </a:ext>
            </a:extLst>
          </p:cNvPr>
          <p:cNvSpPr/>
          <p:nvPr/>
        </p:nvSpPr>
        <p:spPr>
          <a:xfrm>
            <a:off x="1250489"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0" name="Hình tự do: Hình 1669">
            <a:extLst>
              <a:ext uri="{FF2B5EF4-FFF2-40B4-BE49-F238E27FC236}">
                <a16:creationId xmlns:a16="http://schemas.microsoft.com/office/drawing/2014/main" xmlns="" id="{D1975109-5BAB-D348-69CF-B5E459EE9895}"/>
              </a:ext>
            </a:extLst>
          </p:cNvPr>
          <p:cNvSpPr/>
          <p:nvPr/>
        </p:nvSpPr>
        <p:spPr>
          <a:xfrm>
            <a:off x="986496" y="928435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1" name="Hình tự do: Hình 1670">
            <a:extLst>
              <a:ext uri="{FF2B5EF4-FFF2-40B4-BE49-F238E27FC236}">
                <a16:creationId xmlns:a16="http://schemas.microsoft.com/office/drawing/2014/main" xmlns="" id="{0FC27A92-CA11-0150-87BD-93473D8F9B56}"/>
              </a:ext>
            </a:extLst>
          </p:cNvPr>
          <p:cNvSpPr/>
          <p:nvPr/>
        </p:nvSpPr>
        <p:spPr>
          <a:xfrm>
            <a:off x="3183098" y="935824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2" name="Hình tự do: Hình 1671">
            <a:extLst>
              <a:ext uri="{FF2B5EF4-FFF2-40B4-BE49-F238E27FC236}">
                <a16:creationId xmlns:a16="http://schemas.microsoft.com/office/drawing/2014/main" xmlns="" id="{75E4715F-8AC1-0B53-A369-924343E00391}"/>
              </a:ext>
            </a:extLst>
          </p:cNvPr>
          <p:cNvSpPr/>
          <p:nvPr/>
        </p:nvSpPr>
        <p:spPr>
          <a:xfrm>
            <a:off x="4334504" y="9432128"/>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3" name="Hình tự do: Hình 1672">
            <a:extLst>
              <a:ext uri="{FF2B5EF4-FFF2-40B4-BE49-F238E27FC236}">
                <a16:creationId xmlns:a16="http://schemas.microsoft.com/office/drawing/2014/main" xmlns="" id="{10011C00-5715-BB23-CF09-64DFC9C54D79}"/>
              </a:ext>
            </a:extLst>
          </p:cNvPr>
          <p:cNvSpPr/>
          <p:nvPr/>
        </p:nvSpPr>
        <p:spPr>
          <a:xfrm>
            <a:off x="4493054" y="9422122"/>
            <a:ext cx="73310" cy="76196"/>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4" name="Hình tự do: Hình 1673">
            <a:extLst>
              <a:ext uri="{FF2B5EF4-FFF2-40B4-BE49-F238E27FC236}">
                <a16:creationId xmlns:a16="http://schemas.microsoft.com/office/drawing/2014/main" xmlns="" id="{EBD344E1-2A67-2AA4-464D-D1A08F70BF83}"/>
              </a:ext>
            </a:extLst>
          </p:cNvPr>
          <p:cNvSpPr/>
          <p:nvPr/>
        </p:nvSpPr>
        <p:spPr>
          <a:xfrm>
            <a:off x="6721211" y="9273578"/>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5" name="Hình tự do: Hình 1674">
            <a:extLst>
              <a:ext uri="{FF2B5EF4-FFF2-40B4-BE49-F238E27FC236}">
                <a16:creationId xmlns:a16="http://schemas.microsoft.com/office/drawing/2014/main" xmlns="" id="{F858E616-3B76-47F0-6659-10BA8A23F1C2}"/>
              </a:ext>
            </a:extLst>
          </p:cNvPr>
          <p:cNvSpPr/>
          <p:nvPr/>
        </p:nvSpPr>
        <p:spPr>
          <a:xfrm>
            <a:off x="6805103" y="922124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6" name="Hình tự do: Hình 1675">
            <a:extLst>
              <a:ext uri="{FF2B5EF4-FFF2-40B4-BE49-F238E27FC236}">
                <a16:creationId xmlns:a16="http://schemas.microsoft.com/office/drawing/2014/main" xmlns="" id="{25399BED-92EA-D9D8-7B13-186C68A2C3C6}"/>
              </a:ext>
            </a:extLst>
          </p:cNvPr>
          <p:cNvSpPr/>
          <p:nvPr/>
        </p:nvSpPr>
        <p:spPr>
          <a:xfrm>
            <a:off x="7059090" y="933746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7" name="Hình tự do: Hình 1676">
            <a:extLst>
              <a:ext uri="{FF2B5EF4-FFF2-40B4-BE49-F238E27FC236}">
                <a16:creationId xmlns:a16="http://schemas.microsoft.com/office/drawing/2014/main" xmlns="" id="{71D1CD6B-5572-2860-FAAA-37CE5FEB3351}"/>
              </a:ext>
            </a:extLst>
          </p:cNvPr>
          <p:cNvSpPr/>
          <p:nvPr/>
        </p:nvSpPr>
        <p:spPr>
          <a:xfrm>
            <a:off x="6442787" y="9411347"/>
            <a:ext cx="51951" cy="53106"/>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8" name="Hình tự do: Hình 1677">
            <a:extLst>
              <a:ext uri="{FF2B5EF4-FFF2-40B4-BE49-F238E27FC236}">
                <a16:creationId xmlns:a16="http://schemas.microsoft.com/office/drawing/2014/main" xmlns="" id="{AABD9744-47C1-E23F-CEA4-AA0477FC9FD3}"/>
              </a:ext>
            </a:extLst>
          </p:cNvPr>
          <p:cNvSpPr/>
          <p:nvPr/>
        </p:nvSpPr>
        <p:spPr>
          <a:xfrm>
            <a:off x="5421452" y="9433667"/>
            <a:ext cx="51951" cy="53114"/>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569" name="Đồ họa 328">
            <a:extLst>
              <a:ext uri="{FF2B5EF4-FFF2-40B4-BE49-F238E27FC236}">
                <a16:creationId xmlns:a16="http://schemas.microsoft.com/office/drawing/2014/main" xmlns="" id="{3A45A5ED-07DD-48B0-9233-6AE1A2978413}"/>
              </a:ext>
            </a:extLst>
          </p:cNvPr>
          <p:cNvGrpSpPr/>
          <p:nvPr/>
        </p:nvGrpSpPr>
        <p:grpSpPr>
          <a:xfrm>
            <a:off x="10174674" y="8870138"/>
            <a:ext cx="6812880" cy="872514"/>
            <a:chOff x="6783116" y="5913425"/>
            <a:chExt cx="4541920" cy="581676"/>
          </a:xfrm>
          <a:solidFill>
            <a:srgbClr val="603813"/>
          </a:solidFill>
        </p:grpSpPr>
        <p:sp>
          <p:nvSpPr>
            <p:cNvPr id="1570" name="Hình tự do: Hình 1569">
              <a:extLst>
                <a:ext uri="{FF2B5EF4-FFF2-40B4-BE49-F238E27FC236}">
                  <a16:creationId xmlns:a16="http://schemas.microsoft.com/office/drawing/2014/main" xmlns=""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1" name="Hình tự do: Hình 1570">
              <a:extLst>
                <a:ext uri="{FF2B5EF4-FFF2-40B4-BE49-F238E27FC236}">
                  <a16:creationId xmlns:a16="http://schemas.microsoft.com/office/drawing/2014/main" xmlns=""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2" name="Hình tự do: Hình 1571">
              <a:extLst>
                <a:ext uri="{FF2B5EF4-FFF2-40B4-BE49-F238E27FC236}">
                  <a16:creationId xmlns:a16="http://schemas.microsoft.com/office/drawing/2014/main" xmlns=""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3" name="Hình tự do: Hình 1572">
              <a:extLst>
                <a:ext uri="{FF2B5EF4-FFF2-40B4-BE49-F238E27FC236}">
                  <a16:creationId xmlns:a16="http://schemas.microsoft.com/office/drawing/2014/main" xmlns=""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4" name="Hình tự do: Hình 1573">
              <a:extLst>
                <a:ext uri="{FF2B5EF4-FFF2-40B4-BE49-F238E27FC236}">
                  <a16:creationId xmlns:a16="http://schemas.microsoft.com/office/drawing/2014/main" xmlns=""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5" name="Hình tự do: Hình 1574">
              <a:extLst>
                <a:ext uri="{FF2B5EF4-FFF2-40B4-BE49-F238E27FC236}">
                  <a16:creationId xmlns:a16="http://schemas.microsoft.com/office/drawing/2014/main" xmlns=""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6" name="Hình tự do: Hình 1575">
              <a:extLst>
                <a:ext uri="{FF2B5EF4-FFF2-40B4-BE49-F238E27FC236}">
                  <a16:creationId xmlns:a16="http://schemas.microsoft.com/office/drawing/2014/main" xmlns=""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7" name="Hình tự do: Hình 1576">
              <a:extLst>
                <a:ext uri="{FF2B5EF4-FFF2-40B4-BE49-F238E27FC236}">
                  <a16:creationId xmlns:a16="http://schemas.microsoft.com/office/drawing/2014/main" xmlns=""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8" name="Hình tự do: Hình 1577">
              <a:extLst>
                <a:ext uri="{FF2B5EF4-FFF2-40B4-BE49-F238E27FC236}">
                  <a16:creationId xmlns:a16="http://schemas.microsoft.com/office/drawing/2014/main" xmlns=""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9" name="Hình tự do: Hình 1578">
              <a:extLst>
                <a:ext uri="{FF2B5EF4-FFF2-40B4-BE49-F238E27FC236}">
                  <a16:creationId xmlns:a16="http://schemas.microsoft.com/office/drawing/2014/main" xmlns=""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712" name="Hình tự do: Hình 1711">
            <a:extLst>
              <a:ext uri="{FF2B5EF4-FFF2-40B4-BE49-F238E27FC236}">
                <a16:creationId xmlns:a16="http://schemas.microsoft.com/office/drawing/2014/main" xmlns="" id="{5569441A-8031-60F9-0782-A32531A670DC}"/>
              </a:ext>
            </a:extLst>
          </p:cNvPr>
          <p:cNvSpPr/>
          <p:nvPr/>
        </p:nvSpPr>
        <p:spPr>
          <a:xfrm>
            <a:off x="12243152" y="9553319"/>
            <a:ext cx="151467" cy="156203"/>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3" name="Hình tự do: Hình 1712">
            <a:extLst>
              <a:ext uri="{FF2B5EF4-FFF2-40B4-BE49-F238E27FC236}">
                <a16:creationId xmlns:a16="http://schemas.microsoft.com/office/drawing/2014/main" xmlns="" id="{30613B79-5693-09D3-6B6F-6160EC156A04}"/>
              </a:ext>
            </a:extLst>
          </p:cNvPr>
          <p:cNvSpPr/>
          <p:nvPr/>
        </p:nvSpPr>
        <p:spPr>
          <a:xfrm>
            <a:off x="13498478" y="9196739"/>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4" name="Hình tự do: Hình 1713">
            <a:extLst>
              <a:ext uri="{FF2B5EF4-FFF2-40B4-BE49-F238E27FC236}">
                <a16:creationId xmlns:a16="http://schemas.microsoft.com/office/drawing/2014/main" xmlns="" id="{F4BDCD07-2C7A-4B6C-2E89-43D2299FF9A2}"/>
              </a:ext>
            </a:extLst>
          </p:cNvPr>
          <p:cNvSpPr/>
          <p:nvPr/>
        </p:nvSpPr>
        <p:spPr>
          <a:xfrm>
            <a:off x="10486484" y="9196739"/>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5" name="Hình tự do: Hình 1714">
            <a:extLst>
              <a:ext uri="{FF2B5EF4-FFF2-40B4-BE49-F238E27FC236}">
                <a16:creationId xmlns:a16="http://schemas.microsoft.com/office/drawing/2014/main" xmlns="" id="{56CA45B3-56EC-452E-7A52-BA49BAB64AAD}"/>
              </a:ext>
            </a:extLst>
          </p:cNvPr>
          <p:cNvSpPr/>
          <p:nvPr/>
        </p:nvSpPr>
        <p:spPr>
          <a:xfrm>
            <a:off x="10334228" y="9290616"/>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6" name="Hình tự do: Hình 1715">
            <a:extLst>
              <a:ext uri="{FF2B5EF4-FFF2-40B4-BE49-F238E27FC236}">
                <a16:creationId xmlns:a16="http://schemas.microsoft.com/office/drawing/2014/main" xmlns="" id="{4243A5D8-8255-26B0-1ECB-FF360B765C98}"/>
              </a:ext>
            </a:extLst>
          </p:cNvPr>
          <p:cNvSpPr/>
          <p:nvPr/>
        </p:nvSpPr>
        <p:spPr>
          <a:xfrm>
            <a:off x="10686863" y="9314283"/>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7" name="Hình tự do: Hình 1716">
            <a:extLst>
              <a:ext uri="{FF2B5EF4-FFF2-40B4-BE49-F238E27FC236}">
                <a16:creationId xmlns:a16="http://schemas.microsoft.com/office/drawing/2014/main" xmlns="" id="{E8557D81-FE97-37EF-D23A-A6C1688C49BA}"/>
              </a:ext>
            </a:extLst>
          </p:cNvPr>
          <p:cNvSpPr/>
          <p:nvPr/>
        </p:nvSpPr>
        <p:spPr>
          <a:xfrm>
            <a:off x="12116338" y="9385285"/>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8" name="Hình tự do: Hình 1717">
            <a:extLst>
              <a:ext uri="{FF2B5EF4-FFF2-40B4-BE49-F238E27FC236}">
                <a16:creationId xmlns:a16="http://schemas.microsoft.com/office/drawing/2014/main" xmlns="" id="{80B94CB5-2BC8-F5D1-8A2F-802F2046EC52}"/>
              </a:ext>
            </a:extLst>
          </p:cNvPr>
          <p:cNvSpPr/>
          <p:nvPr/>
        </p:nvSpPr>
        <p:spPr>
          <a:xfrm>
            <a:off x="13027508" y="9320596"/>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9" name="Hình tự do: Hình 1718">
            <a:extLst>
              <a:ext uri="{FF2B5EF4-FFF2-40B4-BE49-F238E27FC236}">
                <a16:creationId xmlns:a16="http://schemas.microsoft.com/office/drawing/2014/main" xmlns="" id="{0E40CC09-5D69-67F8-5BC0-C91153722C59}"/>
              </a:ext>
            </a:extLst>
          </p:cNvPr>
          <p:cNvSpPr/>
          <p:nvPr/>
        </p:nvSpPr>
        <p:spPr>
          <a:xfrm>
            <a:off x="13186076" y="9355307"/>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0" name="Hình tự do: Hình 1719">
            <a:extLst>
              <a:ext uri="{FF2B5EF4-FFF2-40B4-BE49-F238E27FC236}">
                <a16:creationId xmlns:a16="http://schemas.microsoft.com/office/drawing/2014/main" xmlns="" id="{71F1D1CC-0B9E-B34E-2355-5FB7874FF75E}"/>
              </a:ext>
            </a:extLst>
          </p:cNvPr>
          <p:cNvSpPr/>
          <p:nvPr/>
        </p:nvSpPr>
        <p:spPr>
          <a:xfrm>
            <a:off x="11598823" y="9373451"/>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1" name="Hình tự do: Hình 1720">
            <a:extLst>
              <a:ext uri="{FF2B5EF4-FFF2-40B4-BE49-F238E27FC236}">
                <a16:creationId xmlns:a16="http://schemas.microsoft.com/office/drawing/2014/main" xmlns="" id="{496833CE-08C0-2640-D842-CCC91D723D8C}"/>
              </a:ext>
            </a:extLst>
          </p:cNvPr>
          <p:cNvSpPr/>
          <p:nvPr/>
        </p:nvSpPr>
        <p:spPr>
          <a:xfrm>
            <a:off x="15085730" y="9120216"/>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2" name="Hình tự do: Hình 1721">
            <a:extLst>
              <a:ext uri="{FF2B5EF4-FFF2-40B4-BE49-F238E27FC236}">
                <a16:creationId xmlns:a16="http://schemas.microsoft.com/office/drawing/2014/main" xmlns="" id="{F295D8FA-A4DC-FA94-F87E-8A789C858982}"/>
              </a:ext>
            </a:extLst>
          </p:cNvPr>
          <p:cNvSpPr/>
          <p:nvPr/>
        </p:nvSpPr>
        <p:spPr>
          <a:xfrm>
            <a:off x="14797784" y="9249594"/>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3" name="Hình tự do: Hình 1722">
            <a:extLst>
              <a:ext uri="{FF2B5EF4-FFF2-40B4-BE49-F238E27FC236}">
                <a16:creationId xmlns:a16="http://schemas.microsoft.com/office/drawing/2014/main" xmlns="" id="{1017F713-B641-AAA3-23C3-8EA17A4E3A73}"/>
              </a:ext>
            </a:extLst>
          </p:cNvPr>
          <p:cNvSpPr/>
          <p:nvPr/>
        </p:nvSpPr>
        <p:spPr>
          <a:xfrm>
            <a:off x="14574527" y="9308762"/>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4" name="Hình tự do: Hình 1723">
            <a:extLst>
              <a:ext uri="{FF2B5EF4-FFF2-40B4-BE49-F238E27FC236}">
                <a16:creationId xmlns:a16="http://schemas.microsoft.com/office/drawing/2014/main" xmlns="" id="{84FFD611-DFAB-82A8-2376-6C70D2D3E6B5}"/>
              </a:ext>
            </a:extLst>
          </p:cNvPr>
          <p:cNvSpPr/>
          <p:nvPr/>
        </p:nvSpPr>
        <p:spPr>
          <a:xfrm>
            <a:off x="13692545" y="9296929"/>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5" name="Hình tự do: Hình 1724">
            <a:extLst>
              <a:ext uri="{FF2B5EF4-FFF2-40B4-BE49-F238E27FC236}">
                <a16:creationId xmlns:a16="http://schemas.microsoft.com/office/drawing/2014/main" xmlns="" id="{199BCCB2-0108-6018-C37D-5DD64D7971BE}"/>
              </a:ext>
            </a:extLst>
          </p:cNvPr>
          <p:cNvSpPr/>
          <p:nvPr/>
        </p:nvSpPr>
        <p:spPr>
          <a:xfrm>
            <a:off x="16615394" y="9184905"/>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6" name="Hình tự do: Hình 1725">
            <a:extLst>
              <a:ext uri="{FF2B5EF4-FFF2-40B4-BE49-F238E27FC236}">
                <a16:creationId xmlns:a16="http://schemas.microsoft.com/office/drawing/2014/main" xmlns="" id="{250E666F-0F75-1A4F-589D-35C446DDCFB0}"/>
              </a:ext>
            </a:extLst>
          </p:cNvPr>
          <p:cNvSpPr/>
          <p:nvPr/>
        </p:nvSpPr>
        <p:spPr>
          <a:xfrm>
            <a:off x="16792106" y="9261428"/>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7" name="Hình tự do: Hình 1726">
            <a:extLst>
              <a:ext uri="{FF2B5EF4-FFF2-40B4-BE49-F238E27FC236}">
                <a16:creationId xmlns:a16="http://schemas.microsoft.com/office/drawing/2014/main" xmlns="" id="{DF58B015-83E1-2226-B68E-07ABC8C1FD0A}"/>
              </a:ext>
            </a:extLst>
          </p:cNvPr>
          <p:cNvSpPr/>
          <p:nvPr/>
        </p:nvSpPr>
        <p:spPr>
          <a:xfrm>
            <a:off x="16875333" y="9327695"/>
            <a:ext cx="27216" cy="27611"/>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8" name="Hình tự do: Hình 1727">
            <a:extLst>
              <a:ext uri="{FF2B5EF4-FFF2-40B4-BE49-F238E27FC236}">
                <a16:creationId xmlns:a16="http://schemas.microsoft.com/office/drawing/2014/main" xmlns="" id="{CE729C7A-4232-6A5C-E967-C524062DC10B}"/>
              </a:ext>
            </a:extLst>
          </p:cNvPr>
          <p:cNvSpPr/>
          <p:nvPr/>
        </p:nvSpPr>
        <p:spPr>
          <a:xfrm>
            <a:off x="15862790" y="9378972"/>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9" name="Hình tự do: Hình 1728">
            <a:extLst>
              <a:ext uri="{FF2B5EF4-FFF2-40B4-BE49-F238E27FC236}">
                <a16:creationId xmlns:a16="http://schemas.microsoft.com/office/drawing/2014/main" xmlns="" id="{863D7FE3-571F-A618-0AFA-EBB2BE7453DA}"/>
              </a:ext>
            </a:extLst>
          </p:cNvPr>
          <p:cNvSpPr/>
          <p:nvPr/>
        </p:nvSpPr>
        <p:spPr>
          <a:xfrm>
            <a:off x="15980335" y="9337950"/>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30" name="Hình tự do: Hình 1729">
            <a:extLst>
              <a:ext uri="{FF2B5EF4-FFF2-40B4-BE49-F238E27FC236}">
                <a16:creationId xmlns:a16="http://schemas.microsoft.com/office/drawing/2014/main" xmlns="" id="{B918AE54-0EF9-AB8F-1A51-74FFCC85BCFA}"/>
              </a:ext>
            </a:extLst>
          </p:cNvPr>
          <p:cNvSpPr/>
          <p:nvPr/>
        </p:nvSpPr>
        <p:spPr>
          <a:xfrm>
            <a:off x="16203591" y="9320596"/>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31" name="Hình tự do: Hình 1730">
            <a:extLst>
              <a:ext uri="{FF2B5EF4-FFF2-40B4-BE49-F238E27FC236}">
                <a16:creationId xmlns:a16="http://schemas.microsoft.com/office/drawing/2014/main" xmlns="" id="{98D10573-D336-22B4-FDED-0C4532F2B2A0}"/>
              </a:ext>
            </a:extLst>
          </p:cNvPr>
          <p:cNvSpPr/>
          <p:nvPr/>
        </p:nvSpPr>
        <p:spPr>
          <a:xfrm>
            <a:off x="15168564" y="9332429"/>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99" name="Nhóm 398">
            <a:extLst>
              <a:ext uri="{FF2B5EF4-FFF2-40B4-BE49-F238E27FC236}">
                <a16:creationId xmlns:a16="http://schemas.microsoft.com/office/drawing/2014/main" xmlns=""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xmlns=""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35" name="Đồ họa 330">
              <a:extLst>
                <a:ext uri="{FF2B5EF4-FFF2-40B4-BE49-F238E27FC236}">
                  <a16:creationId xmlns:a16="http://schemas.microsoft.com/office/drawing/2014/main" xmlns=""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xmlns=""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7" name="Hình tự do: Hình 336">
                <a:extLst>
                  <a:ext uri="{FF2B5EF4-FFF2-40B4-BE49-F238E27FC236}">
                    <a16:creationId xmlns:a16="http://schemas.microsoft.com/office/drawing/2014/main" xmlns=""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8" name="Hình tự do: Hình 337">
                <a:extLst>
                  <a:ext uri="{FF2B5EF4-FFF2-40B4-BE49-F238E27FC236}">
                    <a16:creationId xmlns:a16="http://schemas.microsoft.com/office/drawing/2014/main" xmlns=""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9" name="Hình tự do: Hình 338">
                <a:extLst>
                  <a:ext uri="{FF2B5EF4-FFF2-40B4-BE49-F238E27FC236}">
                    <a16:creationId xmlns:a16="http://schemas.microsoft.com/office/drawing/2014/main" xmlns=""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40" name="Hình tự do: Hình 339">
              <a:extLst>
                <a:ext uri="{FF2B5EF4-FFF2-40B4-BE49-F238E27FC236}">
                  <a16:creationId xmlns:a16="http://schemas.microsoft.com/office/drawing/2014/main" xmlns=""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1" name="Hình tự do: Hình 340">
              <a:extLst>
                <a:ext uri="{FF2B5EF4-FFF2-40B4-BE49-F238E27FC236}">
                  <a16:creationId xmlns:a16="http://schemas.microsoft.com/office/drawing/2014/main" xmlns=""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2" name="Hình tự do: Hình 341">
              <a:extLst>
                <a:ext uri="{FF2B5EF4-FFF2-40B4-BE49-F238E27FC236}">
                  <a16:creationId xmlns:a16="http://schemas.microsoft.com/office/drawing/2014/main" xmlns=""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3" name="Hình tự do: Hình 342">
              <a:extLst>
                <a:ext uri="{FF2B5EF4-FFF2-40B4-BE49-F238E27FC236}">
                  <a16:creationId xmlns:a16="http://schemas.microsoft.com/office/drawing/2014/main" xmlns=""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4" name="Hình tự do: Hình 343">
              <a:extLst>
                <a:ext uri="{FF2B5EF4-FFF2-40B4-BE49-F238E27FC236}">
                  <a16:creationId xmlns:a16="http://schemas.microsoft.com/office/drawing/2014/main" xmlns=""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5" name="Hình tự do: Hình 344">
              <a:extLst>
                <a:ext uri="{FF2B5EF4-FFF2-40B4-BE49-F238E27FC236}">
                  <a16:creationId xmlns:a16="http://schemas.microsoft.com/office/drawing/2014/main" xmlns=""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6" name="Hình tự do: Hình 345">
              <a:extLst>
                <a:ext uri="{FF2B5EF4-FFF2-40B4-BE49-F238E27FC236}">
                  <a16:creationId xmlns:a16="http://schemas.microsoft.com/office/drawing/2014/main" xmlns=""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7" name="Hình tự do: Hình 346">
              <a:extLst>
                <a:ext uri="{FF2B5EF4-FFF2-40B4-BE49-F238E27FC236}">
                  <a16:creationId xmlns:a16="http://schemas.microsoft.com/office/drawing/2014/main" xmlns=""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8" name="Hình tự do: Hình 347">
              <a:extLst>
                <a:ext uri="{FF2B5EF4-FFF2-40B4-BE49-F238E27FC236}">
                  <a16:creationId xmlns:a16="http://schemas.microsoft.com/office/drawing/2014/main" xmlns=""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9" name="Hình tự do: Hình 348">
              <a:extLst>
                <a:ext uri="{FF2B5EF4-FFF2-40B4-BE49-F238E27FC236}">
                  <a16:creationId xmlns:a16="http://schemas.microsoft.com/office/drawing/2014/main" xmlns=""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50" name="Đồ họa 330">
              <a:extLst>
                <a:ext uri="{FF2B5EF4-FFF2-40B4-BE49-F238E27FC236}">
                  <a16:creationId xmlns:a16="http://schemas.microsoft.com/office/drawing/2014/main" xmlns=""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xmlns=""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2" name="Hình tự do: Hình 351">
                <a:extLst>
                  <a:ext uri="{FF2B5EF4-FFF2-40B4-BE49-F238E27FC236}">
                    <a16:creationId xmlns:a16="http://schemas.microsoft.com/office/drawing/2014/main" xmlns=""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3" name="Hình tự do: Hình 352">
                <a:extLst>
                  <a:ext uri="{FF2B5EF4-FFF2-40B4-BE49-F238E27FC236}">
                    <a16:creationId xmlns:a16="http://schemas.microsoft.com/office/drawing/2014/main" xmlns=""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4" name="Hình tự do: Hình 353">
                <a:extLst>
                  <a:ext uri="{FF2B5EF4-FFF2-40B4-BE49-F238E27FC236}">
                    <a16:creationId xmlns:a16="http://schemas.microsoft.com/office/drawing/2014/main" xmlns=""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5" name="Hình tự do: Hình 354">
                <a:extLst>
                  <a:ext uri="{FF2B5EF4-FFF2-40B4-BE49-F238E27FC236}">
                    <a16:creationId xmlns:a16="http://schemas.microsoft.com/office/drawing/2014/main" xmlns=""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6" name="Hình tự do: Hình 355">
                <a:extLst>
                  <a:ext uri="{FF2B5EF4-FFF2-40B4-BE49-F238E27FC236}">
                    <a16:creationId xmlns:a16="http://schemas.microsoft.com/office/drawing/2014/main" xmlns=""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7" name="Hình tự do: Hình 356">
                <a:extLst>
                  <a:ext uri="{FF2B5EF4-FFF2-40B4-BE49-F238E27FC236}">
                    <a16:creationId xmlns:a16="http://schemas.microsoft.com/office/drawing/2014/main" xmlns=""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8" name="Hình tự do: Hình 357">
                <a:extLst>
                  <a:ext uri="{FF2B5EF4-FFF2-40B4-BE49-F238E27FC236}">
                    <a16:creationId xmlns:a16="http://schemas.microsoft.com/office/drawing/2014/main" xmlns=""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9" name="Hình tự do: Hình 358">
                <a:extLst>
                  <a:ext uri="{FF2B5EF4-FFF2-40B4-BE49-F238E27FC236}">
                    <a16:creationId xmlns:a16="http://schemas.microsoft.com/office/drawing/2014/main" xmlns=""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60" name="Đồ họa 330">
                <a:extLst>
                  <a:ext uri="{FF2B5EF4-FFF2-40B4-BE49-F238E27FC236}">
                    <a16:creationId xmlns:a16="http://schemas.microsoft.com/office/drawing/2014/main" xmlns=""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xmlns=""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2" name="Hình tự do: Hình 361">
                  <a:extLst>
                    <a:ext uri="{FF2B5EF4-FFF2-40B4-BE49-F238E27FC236}">
                      <a16:creationId xmlns:a16="http://schemas.microsoft.com/office/drawing/2014/main" xmlns=""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3" name="Hình tự do: Hình 362">
                  <a:extLst>
                    <a:ext uri="{FF2B5EF4-FFF2-40B4-BE49-F238E27FC236}">
                      <a16:creationId xmlns:a16="http://schemas.microsoft.com/office/drawing/2014/main" xmlns=""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4" name="Hình tự do: Hình 363">
                  <a:extLst>
                    <a:ext uri="{FF2B5EF4-FFF2-40B4-BE49-F238E27FC236}">
                      <a16:creationId xmlns:a16="http://schemas.microsoft.com/office/drawing/2014/main" xmlns=""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65" name="Đồ họa 330">
                <a:extLst>
                  <a:ext uri="{FF2B5EF4-FFF2-40B4-BE49-F238E27FC236}">
                    <a16:creationId xmlns:a16="http://schemas.microsoft.com/office/drawing/2014/main" xmlns=""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xmlns=""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7" name="Hình tự do: Hình 366">
                  <a:extLst>
                    <a:ext uri="{FF2B5EF4-FFF2-40B4-BE49-F238E27FC236}">
                      <a16:creationId xmlns:a16="http://schemas.microsoft.com/office/drawing/2014/main" xmlns=""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8" name="Hình tự do: Hình 367">
                  <a:extLst>
                    <a:ext uri="{FF2B5EF4-FFF2-40B4-BE49-F238E27FC236}">
                      <a16:creationId xmlns:a16="http://schemas.microsoft.com/office/drawing/2014/main" xmlns=""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9" name="Hình tự do: Hình 368">
                  <a:extLst>
                    <a:ext uri="{FF2B5EF4-FFF2-40B4-BE49-F238E27FC236}">
                      <a16:creationId xmlns:a16="http://schemas.microsoft.com/office/drawing/2014/main" xmlns=""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70" name="Hình tự do: Hình 369">
                <a:extLst>
                  <a:ext uri="{FF2B5EF4-FFF2-40B4-BE49-F238E27FC236}">
                    <a16:creationId xmlns:a16="http://schemas.microsoft.com/office/drawing/2014/main" xmlns=""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1" name="Hình tự do: Hình 370">
                <a:extLst>
                  <a:ext uri="{FF2B5EF4-FFF2-40B4-BE49-F238E27FC236}">
                    <a16:creationId xmlns:a16="http://schemas.microsoft.com/office/drawing/2014/main" xmlns=""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2" name="Hình tự do: Hình 371">
                <a:extLst>
                  <a:ext uri="{FF2B5EF4-FFF2-40B4-BE49-F238E27FC236}">
                    <a16:creationId xmlns:a16="http://schemas.microsoft.com/office/drawing/2014/main" xmlns=""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73" name="Đồ họa 330">
                <a:extLst>
                  <a:ext uri="{FF2B5EF4-FFF2-40B4-BE49-F238E27FC236}">
                    <a16:creationId xmlns:a16="http://schemas.microsoft.com/office/drawing/2014/main" xmlns=""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xmlns=""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5" name="Hình tự do: Hình 374">
                  <a:extLst>
                    <a:ext uri="{FF2B5EF4-FFF2-40B4-BE49-F238E27FC236}">
                      <a16:creationId xmlns:a16="http://schemas.microsoft.com/office/drawing/2014/main" xmlns=""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6" name="Hình tự do: Hình 375">
                  <a:extLst>
                    <a:ext uri="{FF2B5EF4-FFF2-40B4-BE49-F238E27FC236}">
                      <a16:creationId xmlns:a16="http://schemas.microsoft.com/office/drawing/2014/main" xmlns=""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77" name="Hình tự do: Hình 376">
              <a:extLst>
                <a:ext uri="{FF2B5EF4-FFF2-40B4-BE49-F238E27FC236}">
                  <a16:creationId xmlns:a16="http://schemas.microsoft.com/office/drawing/2014/main" xmlns=""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8" name="Hình tự do: Hình 377">
              <a:extLst>
                <a:ext uri="{FF2B5EF4-FFF2-40B4-BE49-F238E27FC236}">
                  <a16:creationId xmlns:a16="http://schemas.microsoft.com/office/drawing/2014/main" xmlns=""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9" name="Hình tự do: Hình 378">
              <a:extLst>
                <a:ext uri="{FF2B5EF4-FFF2-40B4-BE49-F238E27FC236}">
                  <a16:creationId xmlns:a16="http://schemas.microsoft.com/office/drawing/2014/main" xmlns=""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 name="Hình tự do: Hình 379">
              <a:extLst>
                <a:ext uri="{FF2B5EF4-FFF2-40B4-BE49-F238E27FC236}">
                  <a16:creationId xmlns:a16="http://schemas.microsoft.com/office/drawing/2014/main" xmlns=""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 name="Hình tự do: Hình 380">
              <a:extLst>
                <a:ext uri="{FF2B5EF4-FFF2-40B4-BE49-F238E27FC236}">
                  <a16:creationId xmlns:a16="http://schemas.microsoft.com/office/drawing/2014/main" xmlns=""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2" name="Hình tự do: Hình 381">
              <a:extLst>
                <a:ext uri="{FF2B5EF4-FFF2-40B4-BE49-F238E27FC236}">
                  <a16:creationId xmlns:a16="http://schemas.microsoft.com/office/drawing/2014/main" xmlns=""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3" name="Hình tự do: Hình 382">
              <a:extLst>
                <a:ext uri="{FF2B5EF4-FFF2-40B4-BE49-F238E27FC236}">
                  <a16:creationId xmlns:a16="http://schemas.microsoft.com/office/drawing/2014/main" xmlns=""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4" name="Hình tự do: Hình 383">
              <a:extLst>
                <a:ext uri="{FF2B5EF4-FFF2-40B4-BE49-F238E27FC236}">
                  <a16:creationId xmlns:a16="http://schemas.microsoft.com/office/drawing/2014/main" xmlns=""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5" name="Hình tự do: Hình 384">
              <a:extLst>
                <a:ext uri="{FF2B5EF4-FFF2-40B4-BE49-F238E27FC236}">
                  <a16:creationId xmlns:a16="http://schemas.microsoft.com/office/drawing/2014/main" xmlns=""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6" name="Hình tự do: Hình 385">
              <a:extLst>
                <a:ext uri="{FF2B5EF4-FFF2-40B4-BE49-F238E27FC236}">
                  <a16:creationId xmlns:a16="http://schemas.microsoft.com/office/drawing/2014/main" xmlns=""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87" name="Đồ họa 330">
              <a:extLst>
                <a:ext uri="{FF2B5EF4-FFF2-40B4-BE49-F238E27FC236}">
                  <a16:creationId xmlns:a16="http://schemas.microsoft.com/office/drawing/2014/main" xmlns=""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xmlns=""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9" name="Hình tự do: Hình 388">
                <a:extLst>
                  <a:ext uri="{FF2B5EF4-FFF2-40B4-BE49-F238E27FC236}">
                    <a16:creationId xmlns:a16="http://schemas.microsoft.com/office/drawing/2014/main" xmlns=""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0" name="Hình tự do: Hình 389">
                <a:extLst>
                  <a:ext uri="{FF2B5EF4-FFF2-40B4-BE49-F238E27FC236}">
                    <a16:creationId xmlns:a16="http://schemas.microsoft.com/office/drawing/2014/main" xmlns=""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1" name="Hình tự do: Hình 390">
                <a:extLst>
                  <a:ext uri="{FF2B5EF4-FFF2-40B4-BE49-F238E27FC236}">
                    <a16:creationId xmlns:a16="http://schemas.microsoft.com/office/drawing/2014/main" xmlns=""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2" name="Hình tự do: Hình 391">
                <a:extLst>
                  <a:ext uri="{FF2B5EF4-FFF2-40B4-BE49-F238E27FC236}">
                    <a16:creationId xmlns:a16="http://schemas.microsoft.com/office/drawing/2014/main" xmlns=""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3" name="Hình tự do: Hình 392">
                <a:extLst>
                  <a:ext uri="{FF2B5EF4-FFF2-40B4-BE49-F238E27FC236}">
                    <a16:creationId xmlns:a16="http://schemas.microsoft.com/office/drawing/2014/main" xmlns=""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94" name="Hình tự do: Hình 393">
              <a:extLst>
                <a:ext uri="{FF2B5EF4-FFF2-40B4-BE49-F238E27FC236}">
                  <a16:creationId xmlns:a16="http://schemas.microsoft.com/office/drawing/2014/main" xmlns=""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5" name="Hình tự do: Hình 394">
              <a:extLst>
                <a:ext uri="{FF2B5EF4-FFF2-40B4-BE49-F238E27FC236}">
                  <a16:creationId xmlns:a16="http://schemas.microsoft.com/office/drawing/2014/main" xmlns=""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6" name="Hình tự do: Hình 395">
              <a:extLst>
                <a:ext uri="{FF2B5EF4-FFF2-40B4-BE49-F238E27FC236}">
                  <a16:creationId xmlns:a16="http://schemas.microsoft.com/office/drawing/2014/main" xmlns=""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7" name="Hình tự do: Hình 396">
              <a:extLst>
                <a:ext uri="{FF2B5EF4-FFF2-40B4-BE49-F238E27FC236}">
                  <a16:creationId xmlns:a16="http://schemas.microsoft.com/office/drawing/2014/main" xmlns=""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8" name="Hình tự do: Hình 397">
              <a:extLst>
                <a:ext uri="{FF2B5EF4-FFF2-40B4-BE49-F238E27FC236}">
                  <a16:creationId xmlns:a16="http://schemas.microsoft.com/office/drawing/2014/main" xmlns=""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1580" name="Group 1579">
            <a:extLst>
              <a:ext uri="{FF2B5EF4-FFF2-40B4-BE49-F238E27FC236}">
                <a16:creationId xmlns:a16="http://schemas.microsoft.com/office/drawing/2014/main" xmlns="" id="{0203DF9A-5CFF-4C44-87A3-59631707F583}"/>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xmlns=""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sp>
          <p:nvSpPr>
            <p:cNvPr id="1590" name="Hộp Văn bản 1589">
              <a:extLst>
                <a:ext uri="{FF2B5EF4-FFF2-40B4-BE49-F238E27FC236}">
                  <a16:creationId xmlns:a16="http://schemas.microsoft.com/office/drawing/2014/main" xmlns="" id="{FD96E86A-631F-D381-C736-824BED794F5D}"/>
                </a:ext>
              </a:extLst>
            </p:cNvPr>
            <p:cNvSpPr txBox="1"/>
            <p:nvPr/>
          </p:nvSpPr>
          <p:spPr>
            <a:xfrm>
              <a:off x="615005" y="1518208"/>
              <a:ext cx="3485541" cy="1354217"/>
            </a:xfrm>
            <a:prstGeom prst="rect">
              <a:avLst/>
            </a:prstGeom>
            <a:noFill/>
          </p:spPr>
          <p:txBody>
            <a:bodyPr wrap="square" rtlCol="0">
              <a:spAutoFit/>
            </a:bodyPr>
            <a:lstStyle/>
            <a:p>
              <a:pPr algn="ctr" defTabSz="1371600"/>
              <a:r>
                <a:rPr lang="en-US" sz="4200" b="1" dirty="0" err="1">
                  <a:solidFill>
                    <a:prstClr val="black"/>
                  </a:solidFill>
                  <a:latin typeface="Cambria" panose="02040503050406030204" pitchFamily="18" charset="0"/>
                  <a:ea typeface="Cambria" panose="02040503050406030204" pitchFamily="18" charset="0"/>
                </a:rPr>
                <a:t>Cảm</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các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bạn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giúp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mình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nhé</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581" name="Graphic 1580">
            <a:extLst>
              <a:ext uri="{FF2B5EF4-FFF2-40B4-BE49-F238E27FC236}">
                <a16:creationId xmlns:a16="http://schemas.microsoft.com/office/drawing/2014/main" xmlns="" id="{42693FC4-1410-3B24-6CBD-F8D621D5FB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09142" y="5813456"/>
            <a:ext cx="3533723" cy="1628729"/>
          </a:xfrm>
          <a:prstGeom prst="rect">
            <a:avLst/>
          </a:prstGeom>
        </p:spPr>
      </p:pic>
      <p:pic>
        <p:nvPicPr>
          <p:cNvPr id="1582" name="Graphic 1581">
            <a:extLst>
              <a:ext uri="{FF2B5EF4-FFF2-40B4-BE49-F238E27FC236}">
                <a16:creationId xmlns:a16="http://schemas.microsoft.com/office/drawing/2014/main" xmlns="" id="{18D81973-3773-9119-43B3-F995964112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68746" y="5498701"/>
            <a:ext cx="3533723" cy="1628729"/>
          </a:xfrm>
          <a:prstGeom prst="rect">
            <a:avLst/>
          </a:prstGeom>
        </p:spPr>
      </p:pic>
      <p:pic>
        <p:nvPicPr>
          <p:cNvPr id="1583" name="Graphic 1582">
            <a:extLst>
              <a:ext uri="{FF2B5EF4-FFF2-40B4-BE49-F238E27FC236}">
                <a16:creationId xmlns:a16="http://schemas.microsoft.com/office/drawing/2014/main" xmlns="" id="{1110E9B9-8314-79C8-298B-067BB9EE12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19157" y="7646774"/>
            <a:ext cx="3533723" cy="1628729"/>
          </a:xfrm>
          <a:prstGeom prst="rect">
            <a:avLst/>
          </a:prstGeom>
        </p:spPr>
      </p:pic>
      <p:pic>
        <p:nvPicPr>
          <p:cNvPr id="1584" name="Graphic 1583">
            <a:extLst>
              <a:ext uri="{FF2B5EF4-FFF2-40B4-BE49-F238E27FC236}">
                <a16:creationId xmlns:a16="http://schemas.microsoft.com/office/drawing/2014/main" xmlns="" id="{E1F3D73B-D902-2E4E-4D79-820D3EB3D3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954356" y="7820906"/>
            <a:ext cx="3533723" cy="1628729"/>
          </a:xfrm>
          <a:prstGeom prst="rect">
            <a:avLst/>
          </a:prstGeom>
        </p:spPr>
      </p:pic>
    </p:spTree>
    <p:extLst>
      <p:ext uri="{BB962C8B-B14F-4D97-AF65-F5344CB8AC3E}">
        <p14:creationId xmlns:p14="http://schemas.microsoft.com/office/powerpoint/2010/main" val="139685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1" name="Picture 10"/>
          <p:cNvPicPr>
            <a:picLocks noChangeAspect="1"/>
          </p:cNvPicPr>
          <p:nvPr/>
        </p:nvPicPr>
        <p:blipFill rotWithShape="1">
          <a:blip r:embed="rId4"/>
          <a:srcRect l="7500" t="17407" r="39584" b="12222"/>
          <a:stretch/>
        </p:blipFill>
        <p:spPr>
          <a:xfrm rot="21138066">
            <a:off x="457200" y="342000"/>
            <a:ext cx="6705600" cy="5016000"/>
          </a:xfrm>
          <a:prstGeom prst="rect">
            <a:avLst/>
          </a:prstGeom>
        </p:spPr>
      </p:pic>
      <p:pic>
        <p:nvPicPr>
          <p:cNvPr id="17" name="Picture 16"/>
          <p:cNvPicPr>
            <a:picLocks noChangeAspect="1"/>
          </p:cNvPicPr>
          <p:nvPr/>
        </p:nvPicPr>
        <p:blipFill rotWithShape="1">
          <a:blip r:embed="rId5"/>
          <a:srcRect l="32917" t="18148" r="14584" b="12222"/>
          <a:stretch/>
        </p:blipFill>
        <p:spPr>
          <a:xfrm rot="21277547">
            <a:off x="3343304" y="5360559"/>
            <a:ext cx="6897754" cy="5145944"/>
          </a:xfrm>
          <a:prstGeom prst="rect">
            <a:avLst/>
          </a:prstGeom>
        </p:spPr>
      </p:pic>
      <p:pic>
        <p:nvPicPr>
          <p:cNvPr id="18" name="Picture 17"/>
          <p:cNvPicPr>
            <a:picLocks noChangeAspect="1"/>
          </p:cNvPicPr>
          <p:nvPr/>
        </p:nvPicPr>
        <p:blipFill rotWithShape="1">
          <a:blip r:embed="rId6"/>
          <a:srcRect l="30833" t="17407" r="37084" b="6297"/>
          <a:stretch/>
        </p:blipFill>
        <p:spPr>
          <a:xfrm>
            <a:off x="10439400" y="2701"/>
            <a:ext cx="7848600" cy="10498777"/>
          </a:xfrm>
          <a:prstGeom prst="rect">
            <a:avLst/>
          </a:prstGeom>
        </p:spPr>
      </p:pic>
    </p:spTree>
    <p:extLst>
      <p:ext uri="{BB962C8B-B14F-4D97-AF65-F5344CB8AC3E}">
        <p14:creationId xmlns:p14="http://schemas.microsoft.com/office/powerpoint/2010/main" val="33738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a:blip r:embed="rId6"/>
            <a:stretch>
              <a:fillRect l="-51619" t="-19159" r="-74706"/>
            </a:stretch>
          </a:blipFill>
        </p:spPr>
      </p:sp>
      <p:sp>
        <p:nvSpPr>
          <p:cNvPr id="9" name="Freeform 9"/>
          <p:cNvSpPr/>
          <p:nvPr/>
        </p:nvSpPr>
        <p:spPr>
          <a:xfrm>
            <a:off x="10919008" y="102870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11" name="Rectangle 10"/>
              <p:cNvSpPr/>
              <p:nvPr/>
            </p:nvSpPr>
            <p:spPr>
              <a:xfrm>
                <a:off x="2057400" y="1693795"/>
                <a:ext cx="8320638" cy="7183505"/>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Hang Sơn Đòong (Quảng Bình): là hang động lớn nhất thế giới thuộc vùng lõi của Vườn quốc gia Phong Nha-Kẻ Bàng. Năm 2009 Sơn Đoòng được đoàn thám hiểm thuộc Hiệp hội Hang động Hoàng gia Anh thám hiểm và công bố là Hang động có kích thước lớn nhất thế giới với chiều dài gần 9km, rộng hơn 150m, cao 200m. 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3200" i="1">
                            <a:latin typeface="Cambria Math" panose="02040503050406030204" pitchFamily="18" charset="0"/>
                            <a:ea typeface="Times New Roman" panose="02020603050405020304" pitchFamily="18" charset="0"/>
                          </a:rPr>
                        </m:ctrlPr>
                      </m:sSupPr>
                      <m:e>
                        <m:r>
                          <a:rPr lang="nl-NL" sz="3200" i="1">
                            <a:latin typeface="Cambria Math" panose="02040503050406030204" pitchFamily="18" charset="0"/>
                            <a:ea typeface="Times New Roman" panose="02020603050405020304" pitchFamily="18" charset="0"/>
                          </a:rPr>
                          <m:t>𝑚</m:t>
                        </m:r>
                      </m:e>
                      <m:sup>
                        <m:r>
                          <a:rPr lang="nl-NL" sz="3200" i="1">
                            <a:latin typeface="Cambria Math" panose="02040503050406030204" pitchFamily="18" charset="0"/>
                            <a:ea typeface="Times New Roman" panose="02020603050405020304" pitchFamily="18" charset="0"/>
                          </a:rPr>
                          <m:t>3</m:t>
                        </m:r>
                      </m:sup>
                    </m:sSup>
                  </m:oMath>
                </a14:m>
                <a:r>
                  <a:rPr lang="nl-NL" sz="3200" dirty="0">
                    <a:latin typeface="Times New Roman" panose="02020603050405020304" pitchFamily="18" charset="0"/>
                    <a:ea typeface="Times New Roman" panose="02020603050405020304" pitchFamily="18" charset="0"/>
                  </a:rPr>
                  <a:t>), hai lần UNESCO  ghi danh là Di sản thiên nhiên thế giới vào năm 2003 và 2015.</a:t>
                </a:r>
                <a:endParaRPr lang="en-US" sz="3200" dirty="0">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057400" y="1693795"/>
                <a:ext cx="8320638" cy="7183505"/>
              </a:xfrm>
              <a:prstGeom prst="rect">
                <a:avLst/>
              </a:prstGeom>
              <a:blipFill>
                <a:blip r:embed="rId9"/>
                <a:stretch>
                  <a:fillRect l="-1906" t="-509" r="-1906" b="-1104"/>
                </a:stretch>
              </a:blipFill>
            </p:spPr>
            <p:txBody>
              <a:bodyPr/>
              <a:lstStyle/>
              <a:p>
                <a:r>
                  <a:rPr lang="en-US">
                    <a:noFill/>
                  </a:rPr>
                  <a:t> </a:t>
                </a:r>
              </a:p>
            </p:txBody>
          </p:sp>
        </mc:Fallback>
      </mc:AlternateContent>
      <p:sp>
        <p:nvSpPr>
          <p:cNvPr id="12" name="Rectangle 11"/>
          <p:cNvSpPr/>
          <p:nvPr/>
        </p:nvSpPr>
        <p:spPr>
          <a:xfrm>
            <a:off x="11894468" y="1690323"/>
            <a:ext cx="5250532" cy="6805977"/>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9"/>
          <p:cNvGrpSpPr/>
          <p:nvPr/>
        </p:nvGrpSpPr>
        <p:grpSpPr>
          <a:xfrm>
            <a:off x="11961455" y="1386437"/>
            <a:ext cx="5116557" cy="7184632"/>
            <a:chOff x="0" y="0"/>
            <a:chExt cx="660400" cy="927329"/>
          </a:xfrm>
        </p:grpSpPr>
        <p:sp>
          <p:nvSpPr>
            <p:cNvPr id="14" name="Freeform 10"/>
            <p:cNvSpPr/>
            <p:nvPr/>
          </p:nvSpPr>
          <p:spPr>
            <a:xfrm>
              <a:off x="0" y="0"/>
              <a:ext cx="660400" cy="927329"/>
            </a:xfrm>
            <a:custGeom>
              <a:avLst/>
              <a:gdLst/>
              <a:ahLst/>
              <a:cxnLst/>
              <a:rect l="l" t="t" r="r" b="b"/>
              <a:pathLst>
                <a:path w="660400" h="927329">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46"/>
                  </a:cubicBezTo>
                  <a:lnTo>
                    <a:pt x="660400" y="927329"/>
                  </a:lnTo>
                  <a:lnTo>
                    <a:pt x="0" y="927329"/>
                  </a:lnTo>
                  <a:lnTo>
                    <a:pt x="0" y="331489"/>
                  </a:lnTo>
                  <a:cubicBezTo>
                    <a:pt x="1782" y="185660"/>
                    <a:pt x="93019" y="64045"/>
                    <a:pt x="220252" y="19070"/>
                  </a:cubicBezTo>
                  <a:close/>
                </a:path>
              </a:pathLst>
            </a:custGeom>
            <a:blipFill>
              <a:blip r:embed="rId10"/>
              <a:stretch>
                <a:fillRect l="-37634" r="-37634"/>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418095" y="7356677"/>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6044532" y="1607825"/>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1225388" y="3386399"/>
            <a:ext cx="7690012" cy="5937203"/>
          </a:xfrm>
          <a:prstGeom prst="rect">
            <a:avLst/>
          </a:prstGeom>
        </p:spPr>
        <p:txBody>
          <a:bodyPr wrap="square">
            <a:spAutoFit/>
          </a:bodyPr>
          <a:lstStyle/>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lang="en-US" sz="4000" dirty="0">
              <a:latin typeface="Times New Roman" panose="02020603050405020304" pitchFamily="18" charset="0"/>
              <a:ea typeface="Calibri" panose="020F0502020204030204" pitchFamily="34" charset="0"/>
            </a:endParaRPr>
          </a:p>
        </p:txBody>
      </p:sp>
      <p:pic>
        <p:nvPicPr>
          <p:cNvPr id="15" name="Picture 14"/>
          <p:cNvPicPr>
            <a:picLocks noChangeAspect="1"/>
          </p:cNvPicPr>
          <p:nvPr/>
        </p:nvPicPr>
        <p:blipFill rotWithShape="1">
          <a:blip r:embed="rId8"/>
          <a:srcRect l="32917" t="18148" r="14584" b="12222"/>
          <a:stretch/>
        </p:blipFill>
        <p:spPr>
          <a:xfrm rot="21277547">
            <a:off x="9920511" y="2407213"/>
            <a:ext cx="6897754" cy="5145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8" name="Picture 17"/>
          <p:cNvPicPr>
            <a:picLocks noChangeAspect="1"/>
          </p:cNvPicPr>
          <p:nvPr/>
        </p:nvPicPr>
        <p:blipFill rotWithShape="1">
          <a:blip r:embed="rId4"/>
          <a:srcRect l="30833" t="17407" r="37084" b="6297"/>
          <a:stretch/>
        </p:blipFill>
        <p:spPr>
          <a:xfrm>
            <a:off x="10439400" y="2701"/>
            <a:ext cx="7848600" cy="10498777"/>
          </a:xfrm>
          <a:prstGeom prst="rect">
            <a:avLst/>
          </a:prstGeom>
        </p:spPr>
      </p:pic>
      <p:sp>
        <p:nvSpPr>
          <p:cNvPr id="3" name="Rounded Rectangle 2"/>
          <p:cNvSpPr/>
          <p:nvPr/>
        </p:nvSpPr>
        <p:spPr>
          <a:xfrm>
            <a:off x="1066800" y="723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CỐ ĐÔ HUẾ</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7" name="Rounded Rectangle 6"/>
          <p:cNvSpPr/>
          <p:nvPr/>
        </p:nvSpPr>
        <p:spPr>
          <a:xfrm>
            <a:off x="1104900" y="3771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THÁNH ĐỊA MỸ SƠN</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8" name="Rounded Rectangle 7"/>
          <p:cNvSpPr/>
          <p:nvPr/>
        </p:nvSpPr>
        <p:spPr>
          <a:xfrm>
            <a:off x="812490" y="6823023"/>
            <a:ext cx="8738219" cy="2743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VƯỜN QUỐC GIA PHONG NHA – KẺ BÀNG</a:t>
            </a:r>
            <a:endParaRPr lang="en-US" sz="60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275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327610" y="616156"/>
            <a:ext cx="2120824" cy="2455691"/>
          </a:xfrm>
          <a:custGeom>
            <a:avLst/>
            <a:gdLst/>
            <a:ahLst/>
            <a:cxnLst/>
            <a:rect l="l" t="t" r="r" b="b"/>
            <a:pathLst>
              <a:path w="2120824" h="2455691">
                <a:moveTo>
                  <a:pt x="0" y="0"/>
                </a:moveTo>
                <a:lnTo>
                  <a:pt x="2120824" y="0"/>
                </a:lnTo>
                <a:lnTo>
                  <a:pt x="2120824" y="2455690"/>
                </a:lnTo>
                <a:lnTo>
                  <a:pt x="0" y="24556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Freeform 33"/>
          <p:cNvSpPr/>
          <p:nvPr/>
        </p:nvSpPr>
        <p:spPr>
          <a:xfrm rot="1347170">
            <a:off x="15925726" y="7662105"/>
            <a:ext cx="2049937" cy="2042483"/>
          </a:xfrm>
          <a:custGeom>
            <a:avLst/>
            <a:gdLst/>
            <a:ahLst/>
            <a:cxnLst/>
            <a:rect l="l" t="t" r="r" b="b"/>
            <a:pathLst>
              <a:path w="2049937" h="2042483">
                <a:moveTo>
                  <a:pt x="0" y="0"/>
                </a:moveTo>
                <a:lnTo>
                  <a:pt x="2049937" y="0"/>
                </a:lnTo>
                <a:lnTo>
                  <a:pt x="2049937" y="2042483"/>
                </a:lnTo>
                <a:lnTo>
                  <a:pt x="0" y="20424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a:off x="434224" y="7747727"/>
            <a:ext cx="2687160" cy="1871240"/>
          </a:xfrm>
          <a:custGeom>
            <a:avLst/>
            <a:gdLst/>
            <a:ahLst/>
            <a:cxnLst/>
            <a:rect l="l" t="t" r="r" b="b"/>
            <a:pathLst>
              <a:path w="2687160" h="1871240">
                <a:moveTo>
                  <a:pt x="0" y="0"/>
                </a:moveTo>
                <a:lnTo>
                  <a:pt x="2687160" y="0"/>
                </a:lnTo>
                <a:lnTo>
                  <a:pt x="2687160" y="1871240"/>
                </a:lnTo>
                <a:lnTo>
                  <a:pt x="0" y="18712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10"/>
            <a:stretch>
              <a:fillRect/>
            </a:stretch>
          </a:blipFill>
        </p:spPr>
      </p:sp>
      <p:sp>
        <p:nvSpPr>
          <p:cNvPr id="36" name="TextBox 36"/>
          <p:cNvSpPr txBox="1"/>
          <p:nvPr/>
        </p:nvSpPr>
        <p:spPr>
          <a:xfrm>
            <a:off x="5256523" y="1926432"/>
            <a:ext cx="7579080" cy="1205458"/>
          </a:xfrm>
          <a:prstGeom prst="rect">
            <a:avLst/>
          </a:prstGeom>
        </p:spPr>
        <p:txBody>
          <a:bodyPr lIns="0" tIns="0" rIns="0" bIns="0" rtlCol="0" anchor="t">
            <a:spAutoFit/>
          </a:bodyPr>
          <a:lstStyle/>
          <a:p>
            <a:pPr algn="ctr">
              <a:lnSpc>
                <a:spcPts val="9375"/>
              </a:lnSpc>
            </a:pPr>
            <a:r>
              <a:rPr lang="vi-VN" sz="10081" dirty="0">
                <a:solidFill>
                  <a:srgbClr val="483A00"/>
                </a:solidFill>
                <a:latin typeface="Baloo Thambi Bold"/>
              </a:rPr>
              <a:t>NHIỆM VỤ</a:t>
            </a:r>
            <a:endParaRPr lang="en-US" sz="10081" dirty="0">
              <a:solidFill>
                <a:srgbClr val="483A00"/>
              </a:solidFill>
              <a:latin typeface="Baloo Thambi Bold"/>
            </a:endParaRPr>
          </a:p>
        </p:txBody>
      </p:sp>
      <p:sp>
        <p:nvSpPr>
          <p:cNvPr id="43" name="Rectangle 42"/>
          <p:cNvSpPr/>
          <p:nvPr/>
        </p:nvSpPr>
        <p:spPr>
          <a:xfrm>
            <a:off x="2209800" y="3385473"/>
            <a:ext cx="13716000" cy="5294719"/>
          </a:xfrm>
          <a:prstGeom prst="rect">
            <a:avLst/>
          </a:prstGeom>
        </p:spPr>
        <p:txBody>
          <a:bodyPr wrap="square">
            <a:spAutoFit/>
          </a:bodyPr>
          <a:lstStyle/>
          <a:p>
            <a:pPr algn="ctr">
              <a:lnSpc>
                <a:spcPct val="120000"/>
              </a:lnSpc>
              <a:spcAft>
                <a:spcPts val="0"/>
              </a:spcAft>
            </a:pPr>
            <a:r>
              <a:rPr lang="vi-VN" sz="7200" b="1" i="1" dirty="0">
                <a:latin typeface="Cambria" panose="02040503050406030204" pitchFamily="18" charset="0"/>
                <a:ea typeface="Cambria" panose="02040503050406030204" pitchFamily="18" charset="0"/>
              </a:rPr>
              <a:t>Hãy nêu n</a:t>
            </a:r>
            <a:r>
              <a:rPr lang="nl-NL" sz="7200" b="1" i="1" dirty="0">
                <a:latin typeface="Cambria" panose="02040503050406030204" pitchFamily="18" charset="0"/>
                <a:ea typeface="Cambria" panose="02040503050406030204" pitchFamily="18" charset="0"/>
              </a:rPr>
              <a:t>ét nổi bật về số lượng, địa bàn phân bố, loại hình di sản của di sản văn hóa thế giới ở vùng Duyên hải miền Trung. </a:t>
            </a:r>
            <a:endParaRPr lang="en-US" sz="7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028700"/>
            <a:ext cx="9405505" cy="82296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1028700"/>
            <a:ext cx="6230542" cy="82296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7991250"/>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6332662" y="59158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1212692" y="1404015"/>
            <a:ext cx="9144000" cy="7478970"/>
          </a:xfrm>
          <a:prstGeom prst="rect">
            <a:avLst/>
          </a:prstGeom>
        </p:spPr>
        <p:txBody>
          <a:bodyPr>
            <a:spAutoFit/>
          </a:bodyPr>
          <a:lstStyle/>
          <a:p>
            <a:pPr algn="just"/>
            <a:r>
              <a:rPr lang="vi-VN" sz="6000" b="1" dirty="0">
                <a:solidFill>
                  <a:srgbClr val="000000"/>
                </a:solidFill>
                <a:latin typeface="Cambria" panose="02040503050406030204" pitchFamily="18" charset="0"/>
                <a:ea typeface="Cambria" panose="02040503050406030204" pitchFamily="18" charset="0"/>
              </a:rPr>
              <a:t>- Di sản văn hóa vật thể:</a:t>
            </a:r>
            <a:endParaRPr lang="vi-VN" sz="6000" dirty="0">
              <a:solidFill>
                <a:srgbClr val="000000"/>
              </a:solidFill>
              <a:latin typeface="Cambria" panose="02040503050406030204" pitchFamily="18" charset="0"/>
              <a:ea typeface="Cambria" panose="02040503050406030204" pitchFamily="18" charset="0"/>
            </a:endParaRPr>
          </a:p>
          <a:p>
            <a:pPr algn="just"/>
            <a:r>
              <a:rPr lang="vi-VN" sz="6000" dirty="0">
                <a:solidFill>
                  <a:srgbClr val="000000"/>
                </a:solidFill>
                <a:latin typeface="Cambria" panose="02040503050406030204" pitchFamily="18" charset="0"/>
                <a:ea typeface="Cambria" panose="02040503050406030204" pitchFamily="18" charset="0"/>
              </a:rPr>
              <a:t>+ Thành nhà Hồ ở Thanh Hóa.</a:t>
            </a:r>
          </a:p>
          <a:p>
            <a:pPr algn="just"/>
            <a:r>
              <a:rPr lang="vi-VN" sz="6000" dirty="0">
                <a:solidFill>
                  <a:srgbClr val="000000"/>
                </a:solidFill>
                <a:latin typeface="Cambria" panose="02040503050406030204" pitchFamily="18" charset="0"/>
                <a:ea typeface="Cambria" panose="02040503050406030204" pitchFamily="18" charset="0"/>
              </a:rPr>
              <a:t>+ Quần thể di tích Cố đô Huế ở Thừa Thiên Huế.</a:t>
            </a:r>
          </a:p>
          <a:p>
            <a:pPr algn="just"/>
            <a:r>
              <a:rPr lang="vi-VN" sz="6000" dirty="0">
                <a:solidFill>
                  <a:srgbClr val="000000"/>
                </a:solidFill>
                <a:latin typeface="Cambria" panose="02040503050406030204" pitchFamily="18" charset="0"/>
                <a:ea typeface="Cambria" panose="02040503050406030204" pitchFamily="18" charset="0"/>
              </a:rPr>
              <a:t>+ Khu di tích Thánh địa Mỹ Sơn và phố cổ Hội An ở Quảng Nam.</a:t>
            </a:r>
            <a:endParaRPr lang="vi-VN" sz="6000" b="0" i="0" dirty="0">
              <a:solidFill>
                <a:srgbClr val="000000"/>
              </a:solidFill>
              <a:effectLst/>
              <a:latin typeface="Cambria" panose="02040503050406030204" pitchFamily="18" charset="0"/>
              <a:ea typeface="Cambria" panose="02040503050406030204" pitchFamily="18" charset="0"/>
            </a:endParaRPr>
          </a:p>
        </p:txBody>
      </p:sp>
      <p:pic>
        <p:nvPicPr>
          <p:cNvPr id="2050" name="Picture 2" descr="Độc đáo di sản văn hóa thế giới thành nhà Hồ! - draculemihaw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857" y="1425876"/>
            <a:ext cx="5565775" cy="3523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ố Cổ Hội An - Hoi An Ancient Town | Yeuduli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5320" y="5067300"/>
            <a:ext cx="5931579" cy="3956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119921"/>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4"/>
            <a:stretch>
              <a:fillRect/>
            </a:stretch>
          </a:blipFill>
        </p:spPr>
      </p:sp>
      <p:sp>
        <p:nvSpPr>
          <p:cNvPr id="13" name="Freeform 13"/>
          <p:cNvSpPr/>
          <p:nvPr/>
        </p:nvSpPr>
        <p:spPr>
          <a:xfrm>
            <a:off x="452611" y="585933"/>
            <a:ext cx="2098971" cy="2430388"/>
          </a:xfrm>
          <a:custGeom>
            <a:avLst/>
            <a:gdLst/>
            <a:ahLst/>
            <a:cxnLst/>
            <a:rect l="l" t="t" r="r" b="b"/>
            <a:pathLst>
              <a:path w="2098971" h="2430388">
                <a:moveTo>
                  <a:pt x="0" y="0"/>
                </a:moveTo>
                <a:lnTo>
                  <a:pt x="2098971" y="0"/>
                </a:lnTo>
                <a:lnTo>
                  <a:pt x="2098971" y="2430388"/>
                </a:lnTo>
                <a:lnTo>
                  <a:pt x="0" y="24303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15341224" y="7669811"/>
            <a:ext cx="2946776" cy="2400283"/>
          </a:xfrm>
          <a:custGeom>
            <a:avLst/>
            <a:gdLst/>
            <a:ahLst/>
            <a:cxnLst/>
            <a:rect l="l" t="t" r="r" b="b"/>
            <a:pathLst>
              <a:path w="2946776" h="2400283">
                <a:moveTo>
                  <a:pt x="0" y="0"/>
                </a:moveTo>
                <a:lnTo>
                  <a:pt x="2946776" y="0"/>
                </a:lnTo>
                <a:lnTo>
                  <a:pt x="2946776" y="2400284"/>
                </a:lnTo>
                <a:lnTo>
                  <a:pt x="0" y="24002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Rectangle 1"/>
          <p:cNvSpPr>
            <a:spLocks noChangeArrowheads="1"/>
          </p:cNvSpPr>
          <p:nvPr/>
        </p:nvSpPr>
        <p:spPr bwMode="auto">
          <a:xfrm>
            <a:off x="1502096" y="2006535"/>
            <a:ext cx="150114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sz="4000"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Di </a:t>
            </a:r>
            <a:r>
              <a:rPr lang="en-US" sz="4000" b="1" dirty="0" err="1">
                <a:latin typeface="Cambria" panose="02040503050406030204" pitchFamily="18" charset="0"/>
                <a:ea typeface="Cambria" panose="02040503050406030204" pitchFamily="18" charset="0"/>
              </a:rPr>
              <a:t>sản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hóa</a:t>
            </a:r>
            <a:r>
              <a:rPr lang="en-US" sz="4000" b="1" dirty="0">
                <a:latin typeface="Cambria" panose="02040503050406030204" pitchFamily="18" charset="0"/>
                <a:ea typeface="Cambria" panose="02040503050406030204" pitchFamily="18" charset="0"/>
              </a:rPr>
              <a:t> phi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thể</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pPr lvl="0" algn="just"/>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Thực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ngưỡng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thờ</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Mẫu</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Tam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phủ</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người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trù</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Dặm</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Nhã</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chòi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Trị</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Ngãi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Định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Phú</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Yên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Khánh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Hòa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Đờn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Ninh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412</Words>
  <Application>Microsoft Office PowerPoint</Application>
  <PresentationFormat>Custom</PresentationFormat>
  <Paragraphs>45</Paragraphs>
  <Slides>20</Slides>
  <Notes>0</Notes>
  <HiddenSlides>0</HiddenSlides>
  <MMClips>16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Baloo Thambi Bold</vt:lpstr>
      <vt:lpstr>UTM Avo</vt:lpstr>
      <vt:lpstr>#9Slide07 HoneyCream</vt:lpstr>
      <vt:lpstr>Cambria</vt:lpstr>
      <vt:lpstr>Arial</vt:lpstr>
      <vt:lpstr>Baloo Thambi</vt:lpstr>
      <vt:lpstr>SVN-Ready</vt:lpstr>
      <vt:lpstr>Cambria Math</vt:lpstr>
      <vt:lpstr>Calibri</vt:lpstr>
      <vt:lpstr>Times New Roman</vt:lpstr>
      <vt:lpstr>Open Sans</vt:lpstr>
      <vt:lpstr>Calibri Light</vt:lpstr>
      <vt:lpstr>等线</vt:lpstr>
      <vt:lpstr>Office Theme</vt:lpstr>
      <vt:lpstr>Thiết kế Tùy chỉnh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Colorful Cute Aesthetic Group Project Presentation</dc:title>
  <dc:creator>MANG NON</dc:creator>
  <cp:lastModifiedBy>HuyenPC</cp:lastModifiedBy>
  <cp:revision>33</cp:revision>
  <dcterms:created xsi:type="dcterms:W3CDTF">2006-08-16T00:00:00Z</dcterms:created>
  <dcterms:modified xsi:type="dcterms:W3CDTF">2025-04-11T10:10:18Z</dcterms:modified>
  <dc:identifier>DAF3M1PjshU</dc:identifier>
</cp:coreProperties>
</file>