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2" r:id="rId5"/>
    <p:sldId id="261" r:id="rId6"/>
    <p:sldId id="263" r:id="rId7"/>
    <p:sldId id="264" r:id="rId8"/>
    <p:sldId id="265" r:id="rId9"/>
    <p:sldId id="267" r:id="rId10"/>
    <p:sldId id="268" r:id="rId11"/>
    <p:sldId id="269" r:id="rId12"/>
    <p:sldId id="276" r:id="rId13"/>
    <p:sldId id="270" r:id="rId14"/>
    <p:sldId id="271" r:id="rId15"/>
    <p:sldId id="272" r:id="rId16"/>
    <p:sldId id="273" r:id="rId17"/>
    <p:sldId id="278" r:id="rId18"/>
    <p:sldId id="274" r:id="rId19"/>
    <p:sldId id="275" r:id="rId20"/>
    <p:sldId id="279" r:id="rId21"/>
    <p:sldId id="280" r:id="rId22"/>
    <p:sldId id="284" r:id="rId23"/>
    <p:sldId id="281" r:id="rId24"/>
    <p:sldId id="282" r:id="rId25"/>
    <p:sldId id="285" r:id="rId26"/>
    <p:sldId id="286"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1.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xmlns=""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xmlns=""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xmlns=""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a:solidFill>
                    <a:srgbClr val="0070C0"/>
                  </a:solidFill>
                  <a:latin typeface="Cambria" panose="02040503050406030204" pitchFamily="18" charset="0"/>
                  <a:ea typeface="Cambria" panose="02040503050406030204" pitchFamily="18" charset="0"/>
                </a:rPr>
                <a:t>Người ta sử dụng nấm men để làm gì?</a:t>
              </a: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xmlns=""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xmlns=""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xmlns=""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a:solidFill>
                  <a:srgbClr val="0070C0"/>
                </a:solidFill>
                <a:latin typeface="Cambria" panose="02040503050406030204" pitchFamily="18" charset="0"/>
                <a:ea typeface="Cambria" panose="02040503050406030204" pitchFamily="18" charset="0"/>
              </a:rPr>
              <a:t>Chuẩn bị:</a:t>
            </a:r>
          </a:p>
          <a:p>
            <a:r>
              <a:rPr lang="en-US" sz="3300" b="1" i="1">
                <a:latin typeface="Cambria" panose="02040503050406030204" pitchFamily="18" charset="0"/>
                <a:ea typeface="Cambria" panose="02040503050406030204" pitchFamily="18" charset="0"/>
              </a:rPr>
              <a:t>Nguyên liệu: </a:t>
            </a:r>
          </a:p>
          <a:p>
            <a:r>
              <a:rPr lang="en-US" sz="3300">
                <a:latin typeface="Cambria" panose="02040503050406030204" pitchFamily="18" charset="0"/>
                <a:ea typeface="Cambria" panose="02040503050406030204" pitchFamily="18" charset="0"/>
              </a:rPr>
              <a:t>Bột mì: 300 g.</a:t>
            </a:r>
          </a:p>
          <a:p>
            <a:r>
              <a:rPr lang="en-US" sz="3300">
                <a:latin typeface="Cambria" panose="02040503050406030204" pitchFamily="18" charset="0"/>
                <a:ea typeface="Cambria" panose="02040503050406030204" pitchFamily="18" charset="0"/>
              </a:rPr>
              <a:t>Nấm men (men nở): 5g.</a:t>
            </a:r>
          </a:p>
          <a:p>
            <a:r>
              <a:rPr lang="en-US" sz="3300">
                <a:latin typeface="Cambria" panose="02040503050406030204" pitchFamily="18" charset="0"/>
                <a:ea typeface="Cambria" panose="02040503050406030204" pitchFamily="18" charset="0"/>
              </a:rPr>
              <a:t>Đường: 20 g.</a:t>
            </a:r>
          </a:p>
          <a:p>
            <a:r>
              <a:rPr lang="en-US" sz="3300">
                <a:latin typeface="Cambria" panose="02040503050406030204" pitchFamily="18" charset="0"/>
                <a:ea typeface="Cambria" panose="02040503050406030204" pitchFamily="18" charset="0"/>
              </a:rPr>
              <a:t>Nước ấm: 200 ml.</a:t>
            </a:r>
          </a:p>
          <a:p>
            <a:r>
              <a:rPr lang="en-US" sz="3300">
                <a:latin typeface="Cambria" panose="02040503050406030204" pitchFamily="18" charset="0"/>
                <a:ea typeface="Cambria" panose="02040503050406030204" pitchFamily="18" charset="0"/>
              </a:rPr>
              <a:t>Dụng cụ: ca, bát, cái cán bột, cân, đũa đồng hồ, găng tay,…</a:t>
            </a: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xmlns=""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Vì sao phải nhào bột kĩ?</a:t>
              </a: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thời 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4</a:t>
            </a:r>
            <a:r>
              <a:rPr lang="nl-NL" sz="3600" b="1">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5</a:t>
            </a:r>
            <a:r>
              <a:rPr lang="nl-NL" sz="3600" b="1">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Từ</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đến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3.</a:t>
            </a: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xmlns=""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xmlns=""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xmlns=""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a:latin typeface="Cambria" panose="02040503050406030204" pitchFamily="18" charset="0"/>
                  <a:ea typeface="Cambria" panose="02040503050406030204" pitchFamily="18" charset="0"/>
                </a:rPr>
                <a:t>Nấm men có </a:t>
              </a:r>
            </a:p>
            <a:p>
              <a:pPr algn="ctr"/>
              <a:r>
                <a:rPr lang="nl-NL" sz="4400" b="1">
                  <a:latin typeface="Cambria" panose="02040503050406030204" pitchFamily="18" charset="0"/>
                  <a:ea typeface="Cambria" panose="02040503050406030204" pitchFamily="18" charset="0"/>
                </a:rPr>
                <a:t>tác 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mì, 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xmlns=""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xmlns=""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xmlns=""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a:solidFill>
                    <a:srgbClr val="FF0000"/>
                  </a:solidFill>
                  <a:latin typeface="Cambria" panose="02040503050406030204" pitchFamily="18" charset="0"/>
                  <a:ea typeface="Cambria" panose="02040503050406030204" pitchFamily="18" charset="0"/>
                </a:rPr>
                <a:t>2. Giai 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a:solidFill>
                    <a:schemeClr val="bg1"/>
                  </a:solidFill>
                  <a:latin typeface="Cambria" panose="02040503050406030204" pitchFamily="18" charset="0"/>
                  <a:ea typeface="Cambria" panose="02040503050406030204" pitchFamily="18" charset="0"/>
                </a:rPr>
                <a:t>Tạo 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a:t>Hình 6</a:t>
            </a:r>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a:t>Hình 6</a:t>
            </a:r>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xmlns=""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a:solidFill>
                  <a:srgbClr val="0070C0"/>
                </a:solidFill>
                <a:latin typeface="Cambria" panose="02040503050406030204" pitchFamily="18" charset="0"/>
              </a:rPr>
              <a:t>- Chọn được nấm để làm nấm ăn.</a:t>
            </a:r>
          </a:p>
          <a:p>
            <a:pPr algn="just" rtl="0"/>
            <a:r>
              <a:rPr lang="en-US" sz="4000" b="1" i="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GV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tổ</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HS </a:t>
            </a:r>
            <a:r>
              <a:rPr lang="en-US" sz="3600" b="1" dirty="0" err="1">
                <a:solidFill>
                  <a:srgbClr val="002060"/>
                </a:solidFill>
                <a:latin typeface="Cambria" panose="02040503050406030204" pitchFamily="18" charset="0"/>
                <a:ea typeface="Cambria" panose="02040503050406030204" pitchFamily="18" charset="0"/>
              </a:rPr>
              <a:t>bốc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châm màu trắng ngà, hình giá đậu, có phần mũ nấm tròn nhỏ xíu và 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a:solidFill>
                  <a:schemeClr val="accent6">
                    <a:lumMod val="50000"/>
                  </a:schemeClr>
                </a:solidFill>
                <a:latin typeface="Cambria" panose="02040503050406030204" pitchFamily="18" charset="0"/>
                <a:ea typeface="Cambria" panose="02040503050406030204" pitchFamily="18" charset="0"/>
              </a:rPr>
              <a:t>Nấm hương có dạng như cái ô, màu nâu 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xmlns=""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xmlns=""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xmlns=""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xmlns=""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xmlns=""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708</Words>
  <Application>Microsoft Office PowerPoint</Application>
  <PresentationFormat>Widescreen</PresentationFormat>
  <Paragraphs>54</Paragraphs>
  <Slides>27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#9Slide05 Bodega Script</vt:lpstr>
      <vt:lpstr>#9Slide07 HoneyCream</vt:lpstr>
      <vt:lpstr>Aa甜甜圈 (非商业使用)</vt:lpstr>
      <vt:lpstr>Arial</vt:lpstr>
      <vt:lpstr>Cambria</vt:lpstr>
      <vt:lpstr>inpin heiti</vt:lpstr>
      <vt:lpstr>SVN-Newton</vt:lpstr>
      <vt:lpstr>Times New Roman</vt:lpstr>
      <vt:lpstr>字魂156号-萌趣苏打饼</vt:lpstr>
      <vt:lpstr>方正卡通简体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HuyenPC</cp:lastModifiedBy>
  <cp:revision>43</cp:revision>
  <dcterms:created xsi:type="dcterms:W3CDTF">2023-12-17T05:16:07Z</dcterms:created>
  <dcterms:modified xsi:type="dcterms:W3CDTF">2025-04-11T10:05:49Z</dcterms:modified>
</cp:coreProperties>
</file>