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8" r:id="rId2"/>
    <p:sldId id="259" r:id="rId3"/>
    <p:sldId id="265" r:id="rId4"/>
    <p:sldId id="263" r:id="rId5"/>
    <p:sldId id="281" r:id="rId6"/>
    <p:sldId id="258" r:id="rId7"/>
    <p:sldId id="268" r:id="rId8"/>
    <p:sldId id="266" r:id="rId9"/>
    <p:sldId id="256" r:id="rId10"/>
    <p:sldId id="267" r:id="rId11"/>
    <p:sldId id="269" r:id="rId12"/>
    <p:sldId id="285" r:id="rId13"/>
    <p:sldId id="282" r:id="rId14"/>
    <p:sldId id="273" r:id="rId15"/>
    <p:sldId id="275" r:id="rId16"/>
    <p:sldId id="264" r:id="rId17"/>
    <p:sldId id="276" r:id="rId18"/>
    <p:sldId id="283" r:id="rId19"/>
    <p:sldId id="284" r:id="rId20"/>
    <p:sldId id="287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Administrator" initials="A" lastIdx="1" clrIdx="1"/>
  <p:cmAuthor id="3" name="Dell" initials="D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90"/>
    <a:srgbClr val="EA9E27"/>
    <a:srgbClr val="FFFFFF"/>
    <a:srgbClr val="FF9C84"/>
    <a:srgbClr val="194A7E"/>
    <a:srgbClr val="C6E4FF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3447" autoAdjust="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>
        <p:guide orient="horz" pos="216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3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2025/4/14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16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22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2" name="图片 2" descr="图片包含 徽标&#10;&#10;描述已自动生成">
            <a:extLst>
              <a:ext uri="{FF2B5EF4-FFF2-40B4-BE49-F238E27FC236}">
                <a16:creationId xmlns:a16="http://schemas.microsoft.com/office/drawing/2014/main" xmlns="" id="{CA7A6620-654C-6E52-CC37-EBC72FF02D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76">
            <a:off x="2335755" y="54904"/>
            <a:ext cx="9039983" cy="644255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-124873" y="4333172"/>
            <a:ext cx="4993005" cy="2484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209826">
            <a:off x="4003341" y="1676953"/>
            <a:ext cx="5468586" cy="3877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0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1775DF5-6B94-E3CC-E051-9A1B8943D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16" t="33099" b="31901"/>
          <a:stretch/>
        </p:blipFill>
        <p:spPr>
          <a:xfrm>
            <a:off x="419735" y="1023092"/>
            <a:ext cx="5549080" cy="42461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2CC2CE4-3100-C6E1-F729-57E0FEDCFF44}"/>
              </a:ext>
            </a:extLst>
          </p:cNvPr>
          <p:cNvSpPr/>
          <p:nvPr/>
        </p:nvSpPr>
        <p:spPr>
          <a:xfrm>
            <a:off x="1970955" y="5243990"/>
            <a:ext cx="8795317" cy="1453894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454B5F7-9E13-CA98-AC5C-94558441D6C2}"/>
              </a:ext>
            </a:extLst>
          </p:cNvPr>
          <p:cNvSpPr txBox="1"/>
          <p:nvPr/>
        </p:nvSpPr>
        <p:spPr>
          <a:xfrm>
            <a:off x="1194807" y="5158113"/>
            <a:ext cx="10576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Đụng chạm cơ thể ở vùng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mặc đồ bơi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D271F1A-6C41-F03E-E476-84BB8A95ED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90" t="69558"/>
          <a:stretch/>
        </p:blipFill>
        <p:spPr>
          <a:xfrm>
            <a:off x="6015998" y="1306491"/>
            <a:ext cx="5641028" cy="37601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D5436D-04A1-111B-039A-2E9C1E5696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 r="51216" b="-5679"/>
          <a:stretch/>
        </p:blipFill>
        <p:spPr>
          <a:xfrm>
            <a:off x="792164" y="1323938"/>
            <a:ext cx="6472554" cy="5368327"/>
          </a:xfrm>
          <a:prstGeom prst="rect">
            <a:avLst/>
          </a:prstGeom>
        </p:spPr>
      </p:pic>
      <p:pic>
        <p:nvPicPr>
          <p:cNvPr id="8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xmlns="" id="{6E2A6218-979F-C2DE-C641-F7713B88B4E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151130" y="238125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xmlns="" id="{A3E7AFDE-3EF1-AC56-4DE9-E6FA3F48326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7439819" y="4294505"/>
            <a:ext cx="4993005" cy="24841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8B4550C-62AF-689D-82B5-C5BD458A839F}"/>
              </a:ext>
            </a:extLst>
          </p:cNvPr>
          <p:cNvSpPr/>
          <p:nvPr/>
        </p:nvSpPr>
        <p:spPr>
          <a:xfrm>
            <a:off x="7517237" y="2555175"/>
            <a:ext cx="375698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8396BA-394C-A369-84D1-E06ECD6EDC51}"/>
              </a:ext>
            </a:extLst>
          </p:cNvPr>
          <p:cNvSpPr txBox="1"/>
          <p:nvPr/>
        </p:nvSpPr>
        <p:spPr>
          <a:xfrm>
            <a:off x="6227156" y="2544903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758218" y="843915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8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xmlns="" id="{6E2A6218-979F-C2DE-C641-F7713B88B4E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151130" y="238125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xmlns="" id="{A3E7AFDE-3EF1-AC56-4DE9-E6FA3F4832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7439819" y="4294505"/>
            <a:ext cx="4993005" cy="24841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8B4550C-62AF-689D-82B5-C5BD458A839F}"/>
              </a:ext>
            </a:extLst>
          </p:cNvPr>
          <p:cNvSpPr/>
          <p:nvPr/>
        </p:nvSpPr>
        <p:spPr>
          <a:xfrm>
            <a:off x="1779956" y="1389625"/>
            <a:ext cx="9324237" cy="365481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8396BA-394C-A369-84D1-E06ECD6EDC51}"/>
              </a:ext>
            </a:extLst>
          </p:cNvPr>
          <p:cNvSpPr txBox="1"/>
          <p:nvPr/>
        </p:nvSpPr>
        <p:spPr>
          <a:xfrm>
            <a:off x="1779956" y="1593850"/>
            <a:ext cx="9380379" cy="3385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sẻ về những hành vi xâm hại trẻ em mà em biết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E3C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93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5952A8-F858-3356-43C1-F85B780B4C2E}"/>
              </a:ext>
            </a:extLst>
          </p:cNvPr>
          <p:cNvSpPr txBox="1"/>
          <p:nvPr/>
        </p:nvSpPr>
        <p:spPr>
          <a:xfrm>
            <a:off x="-449580" y="2138491"/>
            <a:ext cx="13091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9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Tìm hiểu hành vi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9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xâm hại trẻ em</a:t>
            </a:r>
            <a:endParaRPr kumimoji="0" lang="en-SG" sz="9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183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63091" y="-177453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075940" y="4737100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04</a:t>
            </a:r>
          </a:p>
        </p:txBody>
      </p:sp>
      <p:pic>
        <p:nvPicPr>
          <p:cNvPr id="2" name="图片 5" descr="3">
            <a:extLst>
              <a:ext uri="{FF2B5EF4-FFF2-40B4-BE49-F238E27FC236}">
                <a16:creationId xmlns:a16="http://schemas.microsoft.com/office/drawing/2014/main" xmlns="" id="{0A4185FA-80A6-B474-BB7E-C53DAE14923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1181454"/>
            <a:ext cx="1308735" cy="13341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BEE01C8-0677-E814-A4EB-5B9043907B9E}"/>
              </a:ext>
            </a:extLst>
          </p:cNvPr>
          <p:cNvGrpSpPr/>
          <p:nvPr/>
        </p:nvGrpSpPr>
        <p:grpSpPr>
          <a:xfrm>
            <a:off x="241421" y="815919"/>
            <a:ext cx="11840601" cy="2693842"/>
            <a:chOff x="115732" y="306295"/>
            <a:chExt cx="10975547" cy="25459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01459DC-51A3-E08A-3FB6-42E1465434C8}"/>
                </a:ext>
              </a:extLst>
            </p:cNvPr>
            <p:cNvSpPr txBox="1"/>
            <p:nvPr/>
          </p:nvSpPr>
          <p:spPr>
            <a:xfrm>
              <a:off x="1865434" y="306295"/>
              <a:ext cx="7666132" cy="217231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Xác định hành vi thể hiện trên 6 hình ảnh ở hoạt động 1 thuộc hình thức xâm hại nào?</a:t>
              </a:r>
              <a:endParaRPr lang="en-US" sz="4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Speech Bubble: Rectangle with Corners Rounded 74">
              <a:extLst>
                <a:ext uri="{FF2B5EF4-FFF2-40B4-BE49-F238E27FC236}">
                  <a16:creationId xmlns:a16="http://schemas.microsoft.com/office/drawing/2014/main" xmlns="" id="{478ABDBA-E290-C944-F325-5DB4AA4A7E2C}"/>
                </a:ext>
              </a:extLst>
            </p:cNvPr>
            <p:cNvSpPr/>
            <p:nvPr/>
          </p:nvSpPr>
          <p:spPr>
            <a:xfrm>
              <a:off x="1516868" y="426329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75">
              <a:extLst>
                <a:ext uri="{FF2B5EF4-FFF2-40B4-BE49-F238E27FC236}">
                  <a16:creationId xmlns:a16="http://schemas.microsoft.com/office/drawing/2014/main" xmlns="" id="{0FF5CE7F-32C5-6BDD-5588-0FA325AE4637}"/>
                </a:ext>
              </a:extLst>
            </p:cNvPr>
            <p:cNvSpPr/>
            <p:nvPr/>
          </p:nvSpPr>
          <p:spPr>
            <a:xfrm>
              <a:off x="1394674" y="448840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peech Bubble: Rectangle with Corners Rounded 76">
              <a:extLst>
                <a:ext uri="{FF2B5EF4-FFF2-40B4-BE49-F238E27FC236}">
                  <a16:creationId xmlns:a16="http://schemas.microsoft.com/office/drawing/2014/main" xmlns="" id="{B80C7933-C617-0CF4-FED0-A7EB04F02042}"/>
                </a:ext>
              </a:extLst>
            </p:cNvPr>
            <p:cNvSpPr/>
            <p:nvPr/>
          </p:nvSpPr>
          <p:spPr>
            <a:xfrm>
              <a:off x="1624524" y="403818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3DDA49CF-7041-5DBD-02DC-54446B74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5131">
              <a:off x="128113" y="754804"/>
              <a:ext cx="1907803" cy="1932566"/>
            </a:xfrm>
            <a:prstGeom prst="rect">
              <a:avLst/>
            </a:prstGeom>
          </p:spPr>
        </p:pic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EA43B636-0CEB-D469-CE72-70BB63EA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98258" flipH="1" flipV="1">
              <a:off x="9600731" y="1055196"/>
              <a:ext cx="1490548" cy="139483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D337076-B6F9-86C4-5BB2-4355FAA04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31829" y="1798886"/>
              <a:ext cx="1131748" cy="1053359"/>
            </a:xfrm>
            <a:prstGeom prst="rect">
              <a:avLst/>
            </a:prstGeom>
          </p:spPr>
        </p:pic>
      </p:grpSp>
      <p:sp>
        <p:nvSpPr>
          <p:cNvPr id="22" name="圆角矩形 9">
            <a:extLst>
              <a:ext uri="{FF2B5EF4-FFF2-40B4-BE49-F238E27FC236}">
                <a16:creationId xmlns:a16="http://schemas.microsoft.com/office/drawing/2014/main" xmlns="" id="{CCDA59D4-1622-9670-38EB-1996D1ED570E}"/>
              </a:ext>
            </a:extLst>
          </p:cNvPr>
          <p:cNvSpPr/>
          <p:nvPr/>
        </p:nvSpPr>
        <p:spPr>
          <a:xfrm>
            <a:off x="812063" y="3435375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thân thể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xmlns="" id="{C33FBBED-03BC-738A-9B8C-90B375E9104E}"/>
              </a:ext>
            </a:extLst>
          </p:cNvPr>
          <p:cNvSpPr/>
          <p:nvPr/>
        </p:nvSpPr>
        <p:spPr>
          <a:xfrm>
            <a:off x="4523394" y="3439040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tinh thần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  <p:sp>
        <p:nvSpPr>
          <p:cNvPr id="24" name="圆角矩形 9">
            <a:extLst>
              <a:ext uri="{FF2B5EF4-FFF2-40B4-BE49-F238E27FC236}">
                <a16:creationId xmlns:a16="http://schemas.microsoft.com/office/drawing/2014/main" xmlns="" id="{63ACE89D-23B9-8717-060A-1338AA5C3B7A}"/>
              </a:ext>
            </a:extLst>
          </p:cNvPr>
          <p:cNvSpPr/>
          <p:nvPr/>
        </p:nvSpPr>
        <p:spPr>
          <a:xfrm>
            <a:off x="8234725" y="3486607"/>
            <a:ext cx="3326754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tình dục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19735" y="4352925"/>
            <a:ext cx="2487295" cy="2108200"/>
          </a:xfrm>
          <a:prstGeom prst="rect">
            <a:avLst/>
          </a:prstGeom>
        </p:spPr>
      </p:pic>
      <p:pic>
        <p:nvPicPr>
          <p:cNvPr id="23" name="Picture 2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xmlns="" id="{FA8905C7-873E-AE61-510A-A81FF40EB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30" y="747958"/>
            <a:ext cx="8174028" cy="557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10032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56380" y="4763770"/>
            <a:ext cx="4211320" cy="2094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8F11C4-3E39-7729-28EE-35EFD06747B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3177" r="52023" b="67456"/>
          <a:stretch/>
        </p:blipFill>
        <p:spPr>
          <a:xfrm>
            <a:off x="748209" y="-266246"/>
            <a:ext cx="5258119" cy="408132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73ECDF6-1818-2990-F969-4C68889EA9D3}"/>
              </a:ext>
            </a:extLst>
          </p:cNvPr>
          <p:cNvSpPr/>
          <p:nvPr/>
        </p:nvSpPr>
        <p:spPr>
          <a:xfrm>
            <a:off x="1605255" y="3775663"/>
            <a:ext cx="3756980" cy="91825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AD0E5D-F07A-234E-3A22-73962BCF2C05}"/>
              </a:ext>
            </a:extLst>
          </p:cNvPr>
          <p:cNvSpPr txBox="1"/>
          <p:nvPr/>
        </p:nvSpPr>
        <p:spPr>
          <a:xfrm>
            <a:off x="1989684" y="3784331"/>
            <a:ext cx="298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48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1C8E454-90A4-F584-F00F-41E19359CAE7}"/>
              </a:ext>
            </a:extLst>
          </p:cNvPr>
          <p:cNvSpPr/>
          <p:nvPr/>
        </p:nvSpPr>
        <p:spPr>
          <a:xfrm>
            <a:off x="5772562" y="3982719"/>
            <a:ext cx="6086814" cy="936926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49F033-049D-3EC4-3AD8-DB1BF9A58CEC}"/>
              </a:ext>
            </a:extLst>
          </p:cNvPr>
          <p:cNvSpPr txBox="1"/>
          <p:nvPr/>
        </p:nvSpPr>
        <p:spPr>
          <a:xfrm>
            <a:off x="5612866" y="4066461"/>
            <a:ext cx="6315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sức lao động</a:t>
            </a:r>
            <a:endParaRPr lang="en-US" sz="44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D3A1FE7-FE2B-17A0-3BBC-AE5386DC95A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4253" r="50719" b="31901"/>
          <a:stretch/>
        </p:blipFill>
        <p:spPr>
          <a:xfrm>
            <a:off x="5985831" y="-40521"/>
            <a:ext cx="5700253" cy="4081326"/>
          </a:xfrm>
          <a:prstGeom prst="rect">
            <a:avLst/>
          </a:prstGeom>
        </p:spPr>
      </p:pic>
      <p:sp>
        <p:nvSpPr>
          <p:cNvPr id="19" name="圆角矩形 9">
            <a:extLst>
              <a:ext uri="{FF2B5EF4-FFF2-40B4-BE49-F238E27FC236}">
                <a16:creationId xmlns:a16="http://schemas.microsoft.com/office/drawing/2014/main" xmlns="" id="{55BDA8B7-5A69-7A24-E1A3-C6AB830EFC50}"/>
              </a:ext>
            </a:extLst>
          </p:cNvPr>
          <p:cNvSpPr/>
          <p:nvPr/>
        </p:nvSpPr>
        <p:spPr>
          <a:xfrm>
            <a:off x="3759126" y="5132086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thân thể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7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D3AE4B-72A6-F2F9-2AAC-0BA02AA98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94" t="-380" b="65950"/>
          <a:stretch/>
        </p:blipFill>
        <p:spPr>
          <a:xfrm>
            <a:off x="153035" y="0"/>
            <a:ext cx="5320665" cy="398646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013A331-62C4-EBCB-8A4E-87FB4E722817}"/>
              </a:ext>
            </a:extLst>
          </p:cNvPr>
          <p:cNvSpPr/>
          <p:nvPr/>
        </p:nvSpPr>
        <p:spPr>
          <a:xfrm>
            <a:off x="966997" y="4103841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F7F4DEC-49D9-B35E-4943-7B646A11A02F}"/>
              </a:ext>
            </a:extLst>
          </p:cNvPr>
          <p:cNvSpPr txBox="1"/>
          <p:nvPr/>
        </p:nvSpPr>
        <p:spPr>
          <a:xfrm>
            <a:off x="966997" y="3986465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BDE1542-47CD-F400-F274-61BA74E3F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 r="51216" b="-5679"/>
          <a:stretch/>
        </p:blipFill>
        <p:spPr>
          <a:xfrm>
            <a:off x="5473700" y="-619162"/>
            <a:ext cx="6472554" cy="536832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EAF5011-A5A2-1BB2-6CC1-FA437CA00360}"/>
              </a:ext>
            </a:extLst>
          </p:cNvPr>
          <p:cNvSpPr/>
          <p:nvPr/>
        </p:nvSpPr>
        <p:spPr>
          <a:xfrm>
            <a:off x="7167033" y="4114113"/>
            <a:ext cx="375698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30E4922-715C-05FD-D6A6-95ABFB8BA32B}"/>
              </a:ext>
            </a:extLst>
          </p:cNvPr>
          <p:cNvSpPr txBox="1"/>
          <p:nvPr/>
        </p:nvSpPr>
        <p:spPr>
          <a:xfrm>
            <a:off x="5876952" y="4103841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圆角矩形 9">
            <a:extLst>
              <a:ext uri="{FF2B5EF4-FFF2-40B4-BE49-F238E27FC236}">
                <a16:creationId xmlns:a16="http://schemas.microsoft.com/office/drawing/2014/main" xmlns="" id="{9EB10097-BAFD-3B8F-06EA-7021283153D4}"/>
              </a:ext>
            </a:extLst>
          </p:cNvPr>
          <p:cNvSpPr/>
          <p:nvPr/>
        </p:nvSpPr>
        <p:spPr>
          <a:xfrm>
            <a:off x="4298259" y="5368327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tinh thần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1775DF5-6B94-E3CC-E051-9A1B8943D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16" t="33099" b="31901"/>
          <a:stretch/>
        </p:blipFill>
        <p:spPr>
          <a:xfrm>
            <a:off x="419735" y="262053"/>
            <a:ext cx="5549080" cy="42461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2CC2CE4-3100-C6E1-F729-57E0FEDCFF44}"/>
              </a:ext>
            </a:extLst>
          </p:cNvPr>
          <p:cNvSpPr/>
          <p:nvPr/>
        </p:nvSpPr>
        <p:spPr>
          <a:xfrm>
            <a:off x="1831255" y="4494619"/>
            <a:ext cx="8795317" cy="164288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454B5F7-9E13-CA98-AC5C-94558441D6C2}"/>
              </a:ext>
            </a:extLst>
          </p:cNvPr>
          <p:cNvSpPr txBox="1"/>
          <p:nvPr/>
        </p:nvSpPr>
        <p:spPr>
          <a:xfrm>
            <a:off x="1141248" y="4405959"/>
            <a:ext cx="10576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Đụng chạm cơ thể ở vùng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mặc đồ bơi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CE3C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D271F1A-6C41-F03E-E476-84BB8A95ED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90" t="69558"/>
          <a:stretch/>
        </p:blipFill>
        <p:spPr>
          <a:xfrm>
            <a:off x="6015998" y="545452"/>
            <a:ext cx="5641028" cy="3760177"/>
          </a:xfrm>
          <a:prstGeom prst="rect">
            <a:avLst/>
          </a:prstGeom>
        </p:spPr>
      </p:pic>
      <p:sp>
        <p:nvSpPr>
          <p:cNvPr id="2" name="圆角矩形 9">
            <a:extLst>
              <a:ext uri="{FF2B5EF4-FFF2-40B4-BE49-F238E27FC236}">
                <a16:creationId xmlns:a16="http://schemas.microsoft.com/office/drawing/2014/main" xmlns="" id="{423B0837-AA93-E612-8743-09ED90B96CF2}"/>
              </a:ext>
            </a:extLst>
          </p:cNvPr>
          <p:cNvSpPr/>
          <p:nvPr/>
        </p:nvSpPr>
        <p:spPr>
          <a:xfrm>
            <a:off x="167878" y="5240496"/>
            <a:ext cx="3326754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tình dục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017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9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9A3BC3E-7A48-1397-5F00-56E8E767A7DE}"/>
              </a:ext>
            </a:extLst>
          </p:cNvPr>
          <p:cNvSpPr/>
          <p:nvPr/>
        </p:nvSpPr>
        <p:spPr>
          <a:xfrm>
            <a:off x="2432685" y="754215"/>
            <a:ext cx="9217152" cy="2985681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suy nghĩ của em về hậu quả của những hành vi đó đối với trẻ em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76885" y="2798064"/>
            <a:ext cx="4354594" cy="3690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408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7" name="图片 2" descr="图片包含 徽标&#10;&#10;描述已自动生成">
            <a:extLst>
              <a:ext uri="{FF2B5EF4-FFF2-40B4-BE49-F238E27FC236}">
                <a16:creationId xmlns:a16="http://schemas.microsoft.com/office/drawing/2014/main" xmlns="" id="{72477FB2-2E51-EE17-2C98-D44997144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792">
            <a:off x="1492986" y="352609"/>
            <a:ext cx="8633388" cy="6152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470509-DF6B-B755-E2E5-1568244C7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300" y="1907550"/>
            <a:ext cx="5613400" cy="3953187"/>
          </a:xfrm>
          <a:prstGeom prst="rect">
            <a:avLst/>
          </a:prstGeom>
        </p:spPr>
      </p:pic>
      <p:pic>
        <p:nvPicPr>
          <p:cNvPr id="20" name="Picture 19" descr="A cartoon of two people with a child on his shoulders&#10;&#10;Description automatically generated">
            <a:extLst>
              <a:ext uri="{FF2B5EF4-FFF2-40B4-BE49-F238E27FC236}">
                <a16:creationId xmlns:a16="http://schemas.microsoft.com/office/drawing/2014/main" xmlns="" id="{C9E53EE7-AA0A-0F70-6297-94C77BD1ED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" b="97800" l="10000" r="90000">
                        <a14:foregroundMark x1="27200" y1="95350" x2="48800" y2="94100"/>
                        <a14:foregroundMark x1="48800" y1="94100" x2="50650" y2="94100"/>
                        <a14:foregroundMark x1="58650" y1="92850" x2="78250" y2="97350"/>
                        <a14:foregroundMark x1="78250" y1="97350" x2="79050" y2="97800"/>
                        <a14:foregroundMark x1="40750" y1="7700" x2="46000" y2="10450"/>
                        <a14:foregroundMark x1="39550" y1="73750" x2="51550" y2="78050"/>
                        <a14:foregroundMark x1="55900" y1="78650" x2="70700" y2="8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5" y="2173353"/>
            <a:ext cx="4114800" cy="4114800"/>
          </a:xfrm>
          <a:prstGeom prst="rect">
            <a:avLst/>
          </a:prstGeom>
        </p:spPr>
      </p:pic>
      <p:pic>
        <p:nvPicPr>
          <p:cNvPr id="21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xmlns="" id="{4901FDE1-6898-A1B3-7ADD-4AF2DE27E2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840" y="1444155"/>
            <a:ext cx="3376930" cy="4879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63091" y="-177453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04</a:t>
            </a:r>
          </a:p>
        </p:txBody>
      </p:sp>
      <p:sp>
        <p:nvSpPr>
          <p:cNvPr id="22" name="圆角矩形 9">
            <a:extLst>
              <a:ext uri="{FF2B5EF4-FFF2-40B4-BE49-F238E27FC236}">
                <a16:creationId xmlns:a16="http://schemas.microsoft.com/office/drawing/2014/main" xmlns="" id="{CCDA59D4-1622-9670-38EB-1996D1ED570E}"/>
              </a:ext>
            </a:extLst>
          </p:cNvPr>
          <p:cNvSpPr/>
          <p:nvPr/>
        </p:nvSpPr>
        <p:spPr>
          <a:xfrm>
            <a:off x="3006614" y="432243"/>
            <a:ext cx="7216886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Ảnh hưởng tới sức khỏe, thân thể của trẻ em.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xmlns="" id="{C33FBBED-03BC-738A-9B8C-90B375E9104E}"/>
              </a:ext>
            </a:extLst>
          </p:cNvPr>
          <p:cNvSpPr/>
          <p:nvPr/>
        </p:nvSpPr>
        <p:spPr>
          <a:xfrm>
            <a:off x="2882525" y="2062017"/>
            <a:ext cx="8867515" cy="1641243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Ảnh hưởng tới tinh thần, trẻ sẽ bị tự ti, rụt rè, mặc cảm và ám ảnh.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3" name="圆角矩形 9">
            <a:extLst>
              <a:ext uri="{FF2B5EF4-FFF2-40B4-BE49-F238E27FC236}">
                <a16:creationId xmlns:a16="http://schemas.microsoft.com/office/drawing/2014/main" xmlns="" id="{E90AFD91-BDEF-3560-894D-A1F2FAF46AC5}"/>
              </a:ext>
            </a:extLst>
          </p:cNvPr>
          <p:cNvSpPr/>
          <p:nvPr/>
        </p:nvSpPr>
        <p:spPr>
          <a:xfrm>
            <a:off x="2822835" y="3953280"/>
            <a:ext cx="8867515" cy="1641243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Trẻ không được thoải mái vui chơi, học tập như các bạn khác,...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pic>
        <p:nvPicPr>
          <p:cNvPr id="11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xmlns="" id="{4CFBC530-6532-A59E-34E2-F7E9306469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-267392" y="4422833"/>
            <a:ext cx="4993005" cy="2484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159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5952A8-F858-3356-43C1-F85B780B4C2E}"/>
              </a:ext>
            </a:extLst>
          </p:cNvPr>
          <p:cNvSpPr txBox="1"/>
          <p:nvPr/>
        </p:nvSpPr>
        <p:spPr>
          <a:xfrm>
            <a:off x="-199073" y="2101880"/>
            <a:ext cx="130911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</a:t>
            </a:r>
            <a:endParaRPr lang="vi-VN" sz="8000" b="1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SG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6D3708-0E95-E197-859C-618D0DA3DA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1901"/>
          <a:stretch/>
        </p:blipFill>
        <p:spPr>
          <a:xfrm>
            <a:off x="2317918" y="1703408"/>
            <a:ext cx="7260544" cy="515459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EA3F8F0-17BC-9B0A-C2AD-1A6C82B23D6B}"/>
              </a:ext>
            </a:extLst>
          </p:cNvPr>
          <p:cNvSpPr/>
          <p:nvPr/>
        </p:nvSpPr>
        <p:spPr>
          <a:xfrm>
            <a:off x="838200" y="39031"/>
            <a:ext cx="11186160" cy="142053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ảnh và mô tả sự việc được thể hiện trong tranh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4789B6-2C3E-4D5B-05C0-3009DA8502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/>
          <a:stretch/>
        </p:blipFill>
        <p:spPr>
          <a:xfrm>
            <a:off x="-10795" y="749300"/>
            <a:ext cx="12184884" cy="4208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3037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316BC8F-696A-EE5F-85B8-4D132A231FC9}"/>
              </a:ext>
            </a:extLst>
          </p:cNvPr>
          <p:cNvGrpSpPr/>
          <p:nvPr/>
        </p:nvGrpSpPr>
        <p:grpSpPr>
          <a:xfrm>
            <a:off x="93838" y="308033"/>
            <a:ext cx="11840601" cy="2718304"/>
            <a:chOff x="115732" y="283176"/>
            <a:chExt cx="10975547" cy="25690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646164C-A5AE-A554-A108-32CFEC569225}"/>
                </a:ext>
              </a:extLst>
            </p:cNvPr>
            <p:cNvSpPr txBox="1"/>
            <p:nvPr/>
          </p:nvSpPr>
          <p:spPr>
            <a:xfrm>
              <a:off x="1846319" y="283176"/>
              <a:ext cx="7666132" cy="22688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Lựa chọn cụm từ chỉ hành vi làm tổn thương trẻ em cho phù hợp với từng hình ảnh.</a:t>
              </a:r>
              <a:endPara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Speech Bubble: Rectangle with Corners Rounded 74">
              <a:extLst>
                <a:ext uri="{FF2B5EF4-FFF2-40B4-BE49-F238E27FC236}">
                  <a16:creationId xmlns:a16="http://schemas.microsoft.com/office/drawing/2014/main" xmlns="" id="{773E2251-7923-E8D9-6085-2D4B57DD5F03}"/>
                </a:ext>
              </a:extLst>
            </p:cNvPr>
            <p:cNvSpPr/>
            <p:nvPr/>
          </p:nvSpPr>
          <p:spPr>
            <a:xfrm>
              <a:off x="1516868" y="426329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Speech Bubble: Rectangle with Corners Rounded 75">
              <a:extLst>
                <a:ext uri="{FF2B5EF4-FFF2-40B4-BE49-F238E27FC236}">
                  <a16:creationId xmlns:a16="http://schemas.microsoft.com/office/drawing/2014/main" xmlns="" id="{1C976EB2-26F5-EEDB-7999-462ED47A5085}"/>
                </a:ext>
              </a:extLst>
            </p:cNvPr>
            <p:cNvSpPr/>
            <p:nvPr/>
          </p:nvSpPr>
          <p:spPr>
            <a:xfrm>
              <a:off x="1394674" y="448840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Speech Bubble: Rectangle with Corners Rounded 76">
              <a:extLst>
                <a:ext uri="{FF2B5EF4-FFF2-40B4-BE49-F238E27FC236}">
                  <a16:creationId xmlns:a16="http://schemas.microsoft.com/office/drawing/2014/main" xmlns="" id="{C6E5956C-D364-1807-CEB5-37A7F4DA8608}"/>
                </a:ext>
              </a:extLst>
            </p:cNvPr>
            <p:cNvSpPr/>
            <p:nvPr/>
          </p:nvSpPr>
          <p:spPr>
            <a:xfrm>
              <a:off x="1624524" y="403818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1" name="Picture 30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B269E201-BEC2-AD8A-3AF6-E381BF9E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5131">
              <a:off x="128113" y="754804"/>
              <a:ext cx="1907803" cy="1932566"/>
            </a:xfrm>
            <a:prstGeom prst="rect">
              <a:avLst/>
            </a:prstGeom>
          </p:spPr>
        </p:pic>
        <p:pic>
          <p:nvPicPr>
            <p:cNvPr id="32" name="Picture 31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AE047099-68E3-8638-7847-7C7883905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98258" flipH="1" flipV="1">
              <a:off x="9600731" y="1055196"/>
              <a:ext cx="1490548" cy="139483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1BE29CFC-29BE-4507-668A-6706BCE9E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31829" y="1798886"/>
              <a:ext cx="1131748" cy="1053359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0605924-5AB1-2AE6-455E-98E3CF61DC84}"/>
              </a:ext>
            </a:extLst>
          </p:cNvPr>
          <p:cNvSpPr/>
          <p:nvPr/>
        </p:nvSpPr>
        <p:spPr>
          <a:xfrm>
            <a:off x="420052" y="2895790"/>
            <a:ext cx="3403224" cy="1283876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4349388-EC39-2A51-D2D6-51B1A6D80560}"/>
              </a:ext>
            </a:extLst>
          </p:cNvPr>
          <p:cNvSpPr txBox="1"/>
          <p:nvPr/>
        </p:nvSpPr>
        <p:spPr>
          <a:xfrm>
            <a:off x="538924" y="3078673"/>
            <a:ext cx="3162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2517CAF0-EB2D-87C2-E86B-CC5542847D70}"/>
              </a:ext>
            </a:extLst>
          </p:cNvPr>
          <p:cNvSpPr/>
          <p:nvPr/>
        </p:nvSpPr>
        <p:spPr>
          <a:xfrm>
            <a:off x="3983594" y="2906061"/>
            <a:ext cx="4157742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CCABE8B-6917-CDB5-7959-CAE609CD8926}"/>
              </a:ext>
            </a:extLst>
          </p:cNvPr>
          <p:cNvSpPr txBox="1"/>
          <p:nvPr/>
        </p:nvSpPr>
        <p:spPr>
          <a:xfrm>
            <a:off x="4055131" y="2904361"/>
            <a:ext cx="3944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lao động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88AA2E4C-FE52-816C-7E30-AFDA09FCD23D}"/>
              </a:ext>
            </a:extLst>
          </p:cNvPr>
          <p:cNvSpPr/>
          <p:nvPr/>
        </p:nvSpPr>
        <p:spPr>
          <a:xfrm>
            <a:off x="8433366" y="2929112"/>
            <a:ext cx="3756980" cy="153622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1A234A5-D290-A7CE-4233-3CC48C1D7DA7}"/>
              </a:ext>
            </a:extLst>
          </p:cNvPr>
          <p:cNvSpPr txBox="1"/>
          <p:nvPr/>
        </p:nvSpPr>
        <p:spPr>
          <a:xfrm>
            <a:off x="9038701" y="2881641"/>
            <a:ext cx="2546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C705F1BA-CB4C-69AC-F7B3-B39B557C5B9C}"/>
              </a:ext>
            </a:extLst>
          </p:cNvPr>
          <p:cNvSpPr/>
          <p:nvPr/>
        </p:nvSpPr>
        <p:spPr>
          <a:xfrm>
            <a:off x="1117600" y="4864715"/>
            <a:ext cx="591312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4825D90-41C3-5932-4A15-D5F487DA04F8}"/>
              </a:ext>
            </a:extLst>
          </p:cNvPr>
          <p:cNvSpPr txBox="1"/>
          <p:nvPr/>
        </p:nvSpPr>
        <p:spPr>
          <a:xfrm>
            <a:off x="1008461" y="4864715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Đụng chạm cơ thể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vùng mặc đồ bơi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E391249E-E26B-E740-F678-A985FB399E93}"/>
              </a:ext>
            </a:extLst>
          </p:cNvPr>
          <p:cNvSpPr/>
          <p:nvPr/>
        </p:nvSpPr>
        <p:spPr>
          <a:xfrm>
            <a:off x="7725437" y="4937142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596AAC0-B1AF-72C6-FD0E-9EAF8A36276A}"/>
              </a:ext>
            </a:extLst>
          </p:cNvPr>
          <p:cNvSpPr txBox="1"/>
          <p:nvPr/>
        </p:nvSpPr>
        <p:spPr>
          <a:xfrm>
            <a:off x="7432648" y="4829909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/>
      <p:bldP spid="36" grpId="0" animBg="1"/>
      <p:bldP spid="37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5B2D73A-E26E-DA3D-B42E-BD636B8046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3177" r="52023" b="67456"/>
          <a:stretch/>
        </p:blipFill>
        <p:spPr>
          <a:xfrm>
            <a:off x="4369145" y="93535"/>
            <a:ext cx="6139791" cy="47656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F93237D-D404-DCCE-7875-DE8FE4D8B86F}"/>
              </a:ext>
            </a:extLst>
          </p:cNvPr>
          <p:cNvSpPr/>
          <p:nvPr/>
        </p:nvSpPr>
        <p:spPr>
          <a:xfrm>
            <a:off x="5615461" y="4859210"/>
            <a:ext cx="3756980" cy="1360722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04888D1-EF76-B9D0-EC4E-0AA9687F0301}"/>
              </a:ext>
            </a:extLst>
          </p:cNvPr>
          <p:cNvSpPr txBox="1"/>
          <p:nvPr/>
        </p:nvSpPr>
        <p:spPr>
          <a:xfrm>
            <a:off x="5731997" y="5031739"/>
            <a:ext cx="3850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6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xmlns="" id="{4901FDE1-6898-A1B3-7ADD-4AF2DE27E2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85" y="1463675"/>
            <a:ext cx="3376930" cy="4879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93E1A2-5AE9-244C-AB38-49F6E140EE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94" t="-380" b="65950"/>
          <a:stretch/>
        </p:blipFill>
        <p:spPr>
          <a:xfrm>
            <a:off x="419735" y="856161"/>
            <a:ext cx="7149465" cy="535667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C04C037-D427-721C-BD50-7D83B396111C}"/>
              </a:ext>
            </a:extLst>
          </p:cNvPr>
          <p:cNvSpPr/>
          <p:nvPr/>
        </p:nvSpPr>
        <p:spPr>
          <a:xfrm>
            <a:off x="7596397" y="2356502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3C60F1-5626-24A9-3B36-C6D295BF6CBD}"/>
              </a:ext>
            </a:extLst>
          </p:cNvPr>
          <p:cNvSpPr txBox="1"/>
          <p:nvPr/>
        </p:nvSpPr>
        <p:spPr>
          <a:xfrm>
            <a:off x="7303608" y="2249269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BC5E395-E324-B781-634D-F379242FDD4E}"/>
              </a:ext>
            </a:extLst>
          </p:cNvPr>
          <p:cNvSpPr/>
          <p:nvPr/>
        </p:nvSpPr>
        <p:spPr>
          <a:xfrm>
            <a:off x="7849147" y="2844607"/>
            <a:ext cx="3894456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9F433C-EC43-E7C2-2BC5-2343CAA6AB03}"/>
              </a:ext>
            </a:extLst>
          </p:cNvPr>
          <p:cNvSpPr txBox="1"/>
          <p:nvPr/>
        </p:nvSpPr>
        <p:spPr>
          <a:xfrm>
            <a:off x="6586132" y="2893087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lao động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887084-E4DC-B349-1D2E-FDC69E160E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64" r="50719" b="31901"/>
          <a:stretch/>
        </p:blipFill>
        <p:spPr>
          <a:xfrm>
            <a:off x="470304" y="1176932"/>
            <a:ext cx="6958791" cy="51868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Q3ZDIzZTEwODBhMTMxZjI0ZTQwMWZiNGM5MjAy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268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Cambria</vt:lpstr>
      <vt:lpstr>UTM Avo</vt:lpstr>
      <vt:lpstr>Wingdings</vt:lpstr>
      <vt:lpstr>字魂59号-创粗黑</vt:lpstr>
      <vt:lpstr>汉仪旗黑-50简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王欢</dc:creator>
  <cp:lastModifiedBy>HuyenPC</cp:lastModifiedBy>
  <cp:revision>166</cp:revision>
  <dcterms:created xsi:type="dcterms:W3CDTF">2019-06-19T02:08:00Z</dcterms:created>
  <dcterms:modified xsi:type="dcterms:W3CDTF">2025-04-14T05:13:28Z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2052-11.1.0.12116</vt:lpwstr>
  </property>
  <property fmtid="{D5CDD505-2E9C-101B-9397-08002B2CF9AE}" pid="3" name="ICV">
    <vt:lpwstr>3CAA7670EDB346FBBEA0854B251AB5EC</vt:lpwstr>
  </property>
</Properties>
</file>