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3" r:id="rId16"/>
    <p:sldId id="275" r:id="rId17"/>
    <p:sldId id="27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D07B"/>
    <a:srgbClr val="C2E5CF"/>
    <a:srgbClr val="FFEBDB"/>
    <a:srgbClr val="4FBABC"/>
    <a:srgbClr val="F05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5C276F-F155-DC8B-8F76-CB8B1405A9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A27796B-3D68-0B56-6938-7445212FE6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6B8CF1B-A470-47B9-5C02-6BD12A783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1487BC-50D1-2338-E2ED-F74E3EFB53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33BA02-B71E-552F-3D4C-0CE12F257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63396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65CF913-2F5D-5B84-6DD1-6091A7784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838C521-7509-E461-3048-54B6814A12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33BB051-6A6C-E9C9-BA54-0A04028BD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EA4B8A-6DC7-7AED-3F4F-97626777B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F43D907-5F40-6481-26E0-20809B89B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53723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315E5AF9-C847-1F50-30E3-3E199652C1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0807932B-06E2-BADD-5790-FA5469071C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5566582-25F5-0CE1-F253-48D62B1F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C15E23-CE99-EB6C-5B0E-3A71B3BE3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3BEA9-039A-8341-C57E-0C66FE3D9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293784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35149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58234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4246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8161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54579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497403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0879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41184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847D499-9A0E-B43B-6308-BA5809C11C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E4242CE-A4CB-6D3E-EEEB-D65E48785C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0924C60-1201-24CF-D337-AE7093B591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DBB6DA4-7095-9CD5-C8E7-033E45FB4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2E0025-5D6D-C47A-345E-BEF4FAA8C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4290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13654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70504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21317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A2CA56-0889-89F2-245F-5819D8896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BE22735-374B-37EA-E629-5449A377C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AE129EE-3BC9-55C3-2403-DE6F9CFD2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37A422E-3499-A2FA-47F9-50998AC23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2DCBF7-5ECF-6DDD-1011-F9A445D10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313021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C9BB61-6B88-0A2B-467C-414008FA71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F356E49-093D-0B4D-613B-6EF246AD5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FAD2E9E-2936-91DF-8B39-ABEB8F696D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A0743E-4F51-030F-053B-20E4D30CD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36F2D94-C854-2FDD-7C09-570128C45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3793E7B-7CC2-4980-B437-D107D865A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744676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715DB-5639-6DAC-B0D2-2B5C963B2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A0EABD9-B72F-C73D-AEE3-2539CAE33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D18C82A-1135-4236-A57A-C14273C62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FDE69B9-3849-822E-2254-80225176EB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93BA5F7-9DD4-CD7F-E77D-0C8946EFD9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089BEA3-3C11-B77A-ABDC-F1CB6A189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8417F3E-48EE-4D8A-6301-2B7385CAD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AE467C4-4327-329A-4AAC-6EE710EC9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46942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92F024-08C0-3A58-563C-44A67E7DB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6185033-207E-9A3D-E0D6-A88F203A7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6D81F5-B146-8101-6699-3C34B7559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CE506EE-B0C8-76FD-ADE2-48EAA2E9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655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0266750-48F2-339D-912F-3AF28B3BB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C388AE6-F766-9695-B255-AAF50E299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EE259AA-40A3-6F7D-7C3E-1EE5DD6E0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8561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3B7652-3732-640F-46F6-F2E1E13F4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F6C8DDB-3AED-4E4B-EFD0-1F2C2D9C3C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113EF1E-7B9C-31F4-C2D5-159C6EF27F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1F75911-260C-3E7F-2F76-377E8EE3D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8983485-5601-5BC9-26C7-1EBF27E71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97EDFA-1D4F-30DE-146F-17B1B286A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45617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F6F5F-A876-671B-EA61-8767C7F15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4B402B8B-7F05-B85F-CCCD-0A21BC5A0B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FE00A0-3838-302E-3856-B414A52E46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F345CCE-DF80-3F73-B0FE-975FD98E9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D477E78-D5AB-FCF6-ACA3-C2E0D3583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92C4FFE-04CA-BD5B-35E8-502C366D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59538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01E4A05C-CC54-FC17-3E8F-9CAF05DF3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33B7C2F-E29C-B6D3-1047-12A474AFDA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B6784-E630-3330-1548-ED3B1F6955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9B388E-8F36-480A-A3E1-18D9B845660B}" type="datetimeFigureOut">
              <a:rPr lang="en-US" smtClean="0"/>
              <a:t>4/11/2025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D42CEF3-F8DA-183E-E563-EE2059579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31F9B18-2295-7334-B73C-008DB2AAFB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5BB7D4-CF1F-4EF8-A9F6-D9F45CEEE47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01764BB2-3891-1E54-1BDE-7C0B0C60DBC5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170308E-CA52-6E29-F739-02DC2438260F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4EA219B-4A61-D208-FFD4-9935CCC0CEB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2CF3B03-F69B-EB2E-4BB2-EF703CDBD1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F40FF74-2FE7-58FE-6649-40E81DA84A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432CFFE-B304-E186-9F93-1F1633EA3C0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4452C1A0-A139-8868-C016-D5FFAE1E7B97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FC116A0C-3347-884D-74CC-75623264D05B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B63437BC-0C46-8F3E-CE6A-B37AE2018F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B64537B-001E-D6BE-6F76-DC984A9F60F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34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="" xmlns:a16="http://schemas.microsoft.com/office/drawing/2014/main" id="{74C118B0-517F-F7C6-2C81-49E3FDABA457}"/>
              </a:ext>
            </a:extLst>
          </p:cNvPr>
          <p:cNvSpPr txBox="1"/>
          <p:nvPr userDrawn="1"/>
        </p:nvSpPr>
        <p:spPr>
          <a:xfrm>
            <a:off x="1575846" y="8424282"/>
            <a:ext cx="10515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38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8ABB5FE-F83F-B612-0851-2A051DFE0868}"/>
              </a:ext>
            </a:extLst>
          </p:cNvPr>
          <p:cNvSpPr txBox="1">
            <a:spLocks/>
          </p:cNvSpPr>
          <p:nvPr userDrawn="1"/>
        </p:nvSpPr>
        <p:spPr>
          <a:xfrm>
            <a:off x="11509198" y="-139635"/>
            <a:ext cx="682802" cy="365125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8E7348-76A5-581C-C4A0-EE3F2303F6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43180" y="-7667072"/>
            <a:ext cx="661340" cy="1124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BF5897A-B0BC-0627-07E7-E62A60836D7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5218" y="-7667072"/>
            <a:ext cx="661340" cy="11246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18FDCB38-DE37-FD15-123E-EDDF1186D1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06324" y="9182844"/>
            <a:ext cx="661340" cy="11246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D9D7EED-B527-B0A5-D145-0BB8C5F4A9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027" y="9182844"/>
            <a:ext cx="661340" cy="112462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="" xmlns:a16="http://schemas.microsoft.com/office/drawing/2014/main" id="{B523783E-1C05-73FF-D5B3-703959CD0B93}"/>
              </a:ext>
            </a:extLst>
          </p:cNvPr>
          <p:cNvSpPr txBox="1">
            <a:spLocks/>
          </p:cNvSpPr>
          <p:nvPr userDrawn="1"/>
        </p:nvSpPr>
        <p:spPr>
          <a:xfrm>
            <a:off x="11113455" y="-322447"/>
            <a:ext cx="1078545" cy="164075"/>
          </a:xfrm>
          <a:prstGeom prst="rect">
            <a:avLst/>
          </a:prstGeom>
        </p:spPr>
        <p:txBody>
          <a:bodyPr vert="horz" lIns="27661" tIns="13830" rIns="27661" bIns="1383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1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1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1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="" xmlns:a16="http://schemas.microsoft.com/office/drawing/2014/main" id="{66B1ADE7-B63B-4104-E8DF-A85ABB7C9D1E}"/>
              </a:ext>
            </a:extLst>
          </p:cNvPr>
          <p:cNvSpPr txBox="1">
            <a:spLocks/>
          </p:cNvSpPr>
          <p:nvPr userDrawn="1"/>
        </p:nvSpPr>
        <p:spPr>
          <a:xfrm>
            <a:off x="-51740" y="6538912"/>
            <a:ext cx="661340" cy="238189"/>
          </a:xfrm>
          <a:prstGeom prst="rect">
            <a:avLst/>
          </a:prstGeom>
        </p:spPr>
        <p:txBody>
          <a:bodyPr vert="horz" lIns="27661" tIns="13830" rIns="27661" bIns="1383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88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6074B4E7-B445-7BA4-FA3A-22B584BA2EF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609600" y="7967092"/>
            <a:ext cx="1741239" cy="211470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0B723C1-3A6E-E1D0-CCE0-0673F18905F6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912583" y="333861"/>
            <a:ext cx="662068" cy="804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14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svg"/><Relationship Id="rId18" Type="http://schemas.openxmlformats.org/officeDocument/2006/relationships/image" Target="../media/image12.png"/><Relationship Id="rId3" Type="http://schemas.openxmlformats.org/officeDocument/2006/relationships/image" Target="../media/image8.svg"/><Relationship Id="rId21" Type="http://schemas.openxmlformats.org/officeDocument/2006/relationships/image" Target="../media/image15.png"/><Relationship Id="rId7" Type="http://schemas.openxmlformats.org/officeDocument/2006/relationships/image" Target="../media/image12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7.png"/><Relationship Id="rId19" Type="http://schemas.openxmlformats.org/officeDocument/2006/relationships/image" Target="../media/image13.png"/><Relationship Id="rId4" Type="http://schemas.openxmlformats.org/officeDocument/2006/relationships/image" Target="../media/image4.png"/><Relationship Id="rId9" Type="http://schemas.openxmlformats.org/officeDocument/2006/relationships/image" Target="../media/image14.svg"/><Relationship Id="rId14" Type="http://schemas.openxmlformats.org/officeDocument/2006/relationships/image" Target="../media/image9.png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30.png"/><Relationship Id="rId7" Type="http://schemas.openxmlformats.org/officeDocument/2006/relationships/image" Target="../media/image5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1.png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sv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2.svg"/><Relationship Id="rId7" Type="http://schemas.openxmlformats.org/officeDocument/2006/relationships/image" Target="../media/image3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png"/><Relationship Id="rId5" Type="http://schemas.openxmlformats.org/officeDocument/2006/relationships/image" Target="../media/image73.svg"/><Relationship Id="rId4" Type="http://schemas.openxmlformats.org/officeDocument/2006/relationships/image" Target="../media/image42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3.sv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3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46.sv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46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6.png"/><Relationship Id="rId10" Type="http://schemas.openxmlformats.org/officeDocument/2006/relationships/image" Target="../media/image50.png"/><Relationship Id="rId4" Type="http://schemas.openxmlformats.org/officeDocument/2006/relationships/image" Target="../media/image43.svg"/><Relationship Id="rId9" Type="http://schemas.openxmlformats.org/officeDocument/2006/relationships/image" Target="../media/image4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6.png"/><Relationship Id="rId7" Type="http://schemas.openxmlformats.org/officeDocument/2006/relationships/image" Target="../media/image5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46.sv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0.svg"/><Relationship Id="rId7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215981" y="5199888"/>
            <a:ext cx="5092781" cy="1731545"/>
          </a:xfrm>
          <a:custGeom>
            <a:avLst/>
            <a:gdLst/>
            <a:ahLst/>
            <a:cxnLst/>
            <a:rect l="l" t="t" r="r" b="b"/>
            <a:pathLst>
              <a:path w="7639171" h="2597318">
                <a:moveTo>
                  <a:pt x="0" y="0"/>
                </a:moveTo>
                <a:lnTo>
                  <a:pt x="7639171" y="0"/>
                </a:lnTo>
                <a:lnTo>
                  <a:pt x="7639171" y="2597318"/>
                </a:lnTo>
                <a:lnTo>
                  <a:pt x="0" y="2597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4800022" y="5314916"/>
            <a:ext cx="5035544" cy="1712085"/>
          </a:xfrm>
          <a:custGeom>
            <a:avLst/>
            <a:gdLst/>
            <a:ahLst/>
            <a:cxnLst/>
            <a:rect l="l" t="t" r="r" b="b"/>
            <a:pathLst>
              <a:path w="7553316" h="2568128">
                <a:moveTo>
                  <a:pt x="7553316" y="0"/>
                </a:moveTo>
                <a:lnTo>
                  <a:pt x="0" y="0"/>
                </a:lnTo>
                <a:lnTo>
                  <a:pt x="0" y="2568127"/>
                </a:lnTo>
                <a:lnTo>
                  <a:pt x="7553316" y="2568127"/>
                </a:lnTo>
                <a:lnTo>
                  <a:pt x="755331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3191216" y="3060688"/>
            <a:ext cx="757370" cy="561613"/>
          </a:xfrm>
          <a:custGeom>
            <a:avLst/>
            <a:gdLst/>
            <a:ahLst/>
            <a:cxnLst/>
            <a:rect l="l" t="t" r="r" b="b"/>
            <a:pathLst>
              <a:path w="1136055" h="842420">
                <a:moveTo>
                  <a:pt x="0" y="0"/>
                </a:moveTo>
                <a:lnTo>
                  <a:pt x="1136056" y="0"/>
                </a:lnTo>
                <a:lnTo>
                  <a:pt x="1136056" y="842421"/>
                </a:lnTo>
                <a:lnTo>
                  <a:pt x="0" y="8424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8525977" y="3189008"/>
            <a:ext cx="750664" cy="556641"/>
          </a:xfrm>
          <a:custGeom>
            <a:avLst/>
            <a:gdLst/>
            <a:ahLst/>
            <a:cxnLst/>
            <a:rect l="l" t="t" r="r" b="b"/>
            <a:pathLst>
              <a:path w="1125996" h="834961">
                <a:moveTo>
                  <a:pt x="1125996" y="0"/>
                </a:moveTo>
                <a:lnTo>
                  <a:pt x="0" y="0"/>
                </a:lnTo>
                <a:lnTo>
                  <a:pt x="0" y="834960"/>
                </a:lnTo>
                <a:lnTo>
                  <a:pt x="1125996" y="834960"/>
                </a:lnTo>
                <a:lnTo>
                  <a:pt x="1125996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8494201">
            <a:off x="1894129" y="3866773"/>
            <a:ext cx="1708574" cy="899563"/>
          </a:xfrm>
          <a:custGeom>
            <a:avLst/>
            <a:gdLst/>
            <a:ahLst/>
            <a:cxnLst/>
            <a:rect l="l" t="t" r="r" b="b"/>
            <a:pathLst>
              <a:path w="2562861" h="1349345">
                <a:moveTo>
                  <a:pt x="0" y="0"/>
                </a:moveTo>
                <a:lnTo>
                  <a:pt x="2562860" y="0"/>
                </a:lnTo>
                <a:lnTo>
                  <a:pt x="2562860" y="1349346"/>
                </a:lnTo>
                <a:lnTo>
                  <a:pt x="0" y="13493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8" name="Freeform 8"/>
          <p:cNvSpPr/>
          <p:nvPr/>
        </p:nvSpPr>
        <p:spPr>
          <a:xfrm rot="-8191150" flipH="1">
            <a:off x="8852612" y="3968094"/>
            <a:ext cx="1495661" cy="787465"/>
          </a:xfrm>
          <a:custGeom>
            <a:avLst/>
            <a:gdLst/>
            <a:ahLst/>
            <a:cxnLst/>
            <a:rect l="l" t="t" r="r" b="b"/>
            <a:pathLst>
              <a:path w="2243491" h="1181197">
                <a:moveTo>
                  <a:pt x="2243491" y="0"/>
                </a:moveTo>
                <a:lnTo>
                  <a:pt x="0" y="0"/>
                </a:lnTo>
                <a:lnTo>
                  <a:pt x="0" y="1181197"/>
                </a:lnTo>
                <a:lnTo>
                  <a:pt x="2243491" y="1181197"/>
                </a:lnTo>
                <a:lnTo>
                  <a:pt x="2243491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r="-82462" b="-501"/>
            </a:stretch>
          </a:blipFill>
        </p:spPr>
      </p:sp>
      <p:sp>
        <p:nvSpPr>
          <p:cNvPr id="9" name="Freeform 9"/>
          <p:cNvSpPr/>
          <p:nvPr/>
        </p:nvSpPr>
        <p:spPr>
          <a:xfrm rot="474444">
            <a:off x="1182069" y="1050868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7"/>
                </a:lnTo>
                <a:lnTo>
                  <a:pt x="0" y="126788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8976678">
            <a:off x="9820887" y="1104890"/>
            <a:ext cx="1015048" cy="845258"/>
          </a:xfrm>
          <a:custGeom>
            <a:avLst/>
            <a:gdLst/>
            <a:ahLst/>
            <a:cxnLst/>
            <a:rect l="l" t="t" r="r" b="b"/>
            <a:pathLst>
              <a:path w="1522572" h="1267887">
                <a:moveTo>
                  <a:pt x="0" y="0"/>
                </a:moveTo>
                <a:lnTo>
                  <a:pt x="1522572" y="0"/>
                </a:lnTo>
                <a:lnTo>
                  <a:pt x="1522572" y="1267888"/>
                </a:lnTo>
                <a:lnTo>
                  <a:pt x="0" y="12678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9638722" y="5267622"/>
            <a:ext cx="5388449" cy="1832073"/>
          </a:xfrm>
          <a:custGeom>
            <a:avLst/>
            <a:gdLst/>
            <a:ahLst/>
            <a:cxnLst/>
            <a:rect l="l" t="t" r="r" b="b"/>
            <a:pathLst>
              <a:path w="8082674" h="2748109">
                <a:moveTo>
                  <a:pt x="0" y="0"/>
                </a:moveTo>
                <a:lnTo>
                  <a:pt x="8082674" y="0"/>
                </a:lnTo>
                <a:lnTo>
                  <a:pt x="8082674" y="2748109"/>
                </a:lnTo>
                <a:lnTo>
                  <a:pt x="0" y="27481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39566" y="3189008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790815" y="253777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80" y="0"/>
                </a:lnTo>
                <a:lnTo>
                  <a:pt x="283780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8354450" y="985064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80"/>
                </a:lnTo>
                <a:lnTo>
                  <a:pt x="0" y="28378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74868" y="4814732"/>
            <a:ext cx="189186" cy="189186"/>
          </a:xfrm>
          <a:custGeom>
            <a:avLst/>
            <a:gdLst/>
            <a:ahLst/>
            <a:cxnLst/>
            <a:rect l="l" t="t" r="r" b="b"/>
            <a:pathLst>
              <a:path w="283779" h="283779">
                <a:moveTo>
                  <a:pt x="0" y="0"/>
                </a:moveTo>
                <a:lnTo>
                  <a:pt x="283779" y="0"/>
                </a:lnTo>
                <a:lnTo>
                  <a:pt x="283779" y="283779"/>
                </a:lnTo>
                <a:lnTo>
                  <a:pt x="0" y="283779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3720363" y="4407597"/>
            <a:ext cx="4445181" cy="2272599"/>
          </a:xfrm>
          <a:custGeom>
            <a:avLst/>
            <a:gdLst/>
            <a:ahLst/>
            <a:cxnLst/>
            <a:rect l="l" t="t" r="r" b="b"/>
            <a:pathLst>
              <a:path w="6667771" h="3408898">
                <a:moveTo>
                  <a:pt x="0" y="0"/>
                </a:moveTo>
                <a:lnTo>
                  <a:pt x="6667771" y="0"/>
                </a:lnTo>
                <a:lnTo>
                  <a:pt x="6667771" y="3408899"/>
                </a:lnTo>
                <a:lnTo>
                  <a:pt x="0" y="3408899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37A889E-B28C-55A1-887F-57375E26766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00110" y="-35382"/>
            <a:ext cx="2725148" cy="145707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378EA5FE-7E9B-0F95-8E41-584164DBE520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918344" y="611037"/>
            <a:ext cx="8583912" cy="25666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A0F26D59-26F9-1A9E-C058-539CF3A8E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0919" y="2151622"/>
            <a:ext cx="12010161" cy="259102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30D9C9F5-3501-FBB9-638D-146E69DD69FD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887317" y="3813382"/>
            <a:ext cx="3426249" cy="128636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7E7C7B7-B657-775A-DBCF-E53F2F605AE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00" y="5435790"/>
            <a:ext cx="1379356" cy="14222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34E4919F-2E66-27D2-1BB7-A3C922BE86C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6" y="0"/>
            <a:ext cx="1204784" cy="12047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32970"/>
            <a:ext cx="804284" cy="1002223"/>
          </a:xfrm>
          <a:custGeom>
            <a:avLst/>
            <a:gdLst/>
            <a:ahLst/>
            <a:cxnLst/>
            <a:rect l="l" t="t" r="r" b="b"/>
            <a:pathLst>
              <a:path w="1206426" h="1503335">
                <a:moveTo>
                  <a:pt x="0" y="0"/>
                </a:moveTo>
                <a:lnTo>
                  <a:pt x="1206426" y="0"/>
                </a:lnTo>
                <a:lnTo>
                  <a:pt x="1206426" y="1503335"/>
                </a:lnTo>
                <a:lnTo>
                  <a:pt x="0" y="150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AutoShape 10"/>
          <p:cNvSpPr/>
          <p:nvPr/>
        </p:nvSpPr>
        <p:spPr>
          <a:xfrm>
            <a:off x="1703745" y="4055261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1" name="AutoShape 11"/>
          <p:cNvSpPr/>
          <p:nvPr/>
        </p:nvSpPr>
        <p:spPr>
          <a:xfrm>
            <a:off x="1703745" y="5587565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TextBox 12"/>
          <p:cNvSpPr txBox="1"/>
          <p:nvPr/>
        </p:nvSpPr>
        <p:spPr>
          <a:xfrm>
            <a:off x="1647292" y="632922"/>
            <a:ext cx="3362353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8E35FAFB-C8B5-A1A2-8C57-FF7EF0E65B52}"/>
              </a:ext>
            </a:extLst>
          </p:cNvPr>
          <p:cNvGrpSpPr/>
          <p:nvPr/>
        </p:nvGrpSpPr>
        <p:grpSpPr>
          <a:xfrm>
            <a:off x="1307733" y="1608553"/>
            <a:ext cx="10393004" cy="754742"/>
            <a:chOff x="1307733" y="1608553"/>
            <a:chExt cx="10393004" cy="754742"/>
          </a:xfrm>
        </p:grpSpPr>
        <p:sp>
          <p:nvSpPr>
            <p:cNvPr id="9" name="Freeform 9"/>
            <p:cNvSpPr/>
            <p:nvPr/>
          </p:nvSpPr>
          <p:spPr>
            <a:xfrm>
              <a:off x="8724287" y="1623965"/>
              <a:ext cx="2813485" cy="734632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3" y="0"/>
                  </a:lnTo>
                  <a:lnTo>
                    <a:pt x="5687473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39" name="Group 38">
              <a:extLst>
                <a:ext uri="{FF2B5EF4-FFF2-40B4-BE49-F238E27FC236}">
                  <a16:creationId xmlns="" xmlns:a16="http://schemas.microsoft.com/office/drawing/2014/main" id="{2F4107A9-98DC-2E17-DBF9-CE77F4B43DEB}"/>
                </a:ext>
              </a:extLst>
            </p:cNvPr>
            <p:cNvGrpSpPr/>
            <p:nvPr/>
          </p:nvGrpSpPr>
          <p:grpSpPr>
            <a:xfrm>
              <a:off x="1307733" y="1608553"/>
              <a:ext cx="10393004" cy="754742"/>
              <a:chOff x="1307733" y="1608553"/>
              <a:chExt cx="10393004" cy="7547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5160621" y="1628663"/>
                <a:ext cx="2313694" cy="734632"/>
              </a:xfrm>
              <a:custGeom>
                <a:avLst/>
                <a:gdLst/>
                <a:ahLst/>
                <a:cxnLst/>
                <a:rect l="l" t="t" r="r" b="b"/>
                <a:pathLst>
                  <a:path w="5687474" h="1101948">
                    <a:moveTo>
                      <a:pt x="0" y="0"/>
                    </a:moveTo>
                    <a:lnTo>
                      <a:pt x="5687474" y="0"/>
                    </a:lnTo>
                    <a:lnTo>
                      <a:pt x="5687474" y="1101948"/>
                    </a:lnTo>
                    <a:lnTo>
                      <a:pt x="0" y="1101948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xmlns="" r:embed="rId5"/>
                    </a:ext>
                  </a:extLst>
                </a:blip>
                <a:stretch>
                  <a:fillRect/>
                </a:stretch>
              </a:blipFill>
            </p:spPr>
          </p:sp>
          <p:grpSp>
            <p:nvGrpSpPr>
              <p:cNvPr id="35" name="Group 34">
                <a:extLst>
                  <a:ext uri="{FF2B5EF4-FFF2-40B4-BE49-F238E27FC236}">
                    <a16:creationId xmlns="" xmlns:a16="http://schemas.microsoft.com/office/drawing/2014/main" id="{E12B2A16-F131-4687-F893-79EE2FF7AE6A}"/>
                  </a:ext>
                </a:extLst>
              </p:cNvPr>
              <p:cNvGrpSpPr/>
              <p:nvPr/>
            </p:nvGrpSpPr>
            <p:grpSpPr>
              <a:xfrm>
                <a:off x="1307733" y="1618665"/>
                <a:ext cx="2144425" cy="734632"/>
                <a:chOff x="1307733" y="1618665"/>
                <a:chExt cx="2144425" cy="734632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1307733" y="1618665"/>
                  <a:ext cx="2144425" cy="7346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7474" h="1101948">
                      <a:moveTo>
                        <a:pt x="0" y="0"/>
                      </a:moveTo>
                      <a:lnTo>
                        <a:pt x="5687474" y="0"/>
                      </a:lnTo>
                      <a:lnTo>
                        <a:pt x="5687474" y="1101948"/>
                      </a:lnTo>
                      <a:lnTo>
                        <a:pt x="0" y="110194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4">
                    <a:extLst>
                      <a:ext uri="{96DAC541-7B7A-43D3-8B79-37D633B846F1}">
                        <asvg:svgBlip xmlns:asvg="http://schemas.microsoft.com/office/drawing/2016/SVG/main" xmlns="" r:embed="rId5"/>
                      </a:ext>
                    </a:extLst>
                  </a:blip>
                  <a:stretch>
                    <a:fillRect/>
                  </a:stretch>
                </a:blipFill>
              </p:spPr>
            </p:sp>
            <p:sp>
              <p:nvSpPr>
                <p:cNvPr id="13" name="TextBox 13"/>
                <p:cNvSpPr txBox="1"/>
                <p:nvPr/>
              </p:nvSpPr>
              <p:spPr>
                <a:xfrm>
                  <a:off x="1526625" y="1666295"/>
                  <a:ext cx="1925533" cy="655308"/>
                </a:xfrm>
                <a:prstGeom prst="rect">
                  <a:avLst/>
                </a:prstGeom>
              </p:spPr>
              <p:txBody>
                <a:bodyPr lIns="0" tIns="0" rIns="0" bIns="0" rtlCol="0" anchor="t">
                  <a:spAutoFit/>
                </a:bodyPr>
                <a:lstStyle/>
                <a:p>
                  <a:pPr defTabSz="609630">
                    <a:lnSpc>
                      <a:spcPts val="5604"/>
                    </a:lnSpc>
                    <a:spcBef>
                      <a:spcPct val="0"/>
                    </a:spcBef>
                  </a:pPr>
                  <a:r>
                    <a:rPr lang="en-US" sz="4002" dirty="0">
                      <a:solidFill>
                        <a:srgbClr val="000000"/>
                      </a:solidFill>
                      <a:latin typeface="Cambria Bold"/>
                    </a:rPr>
                    <a:t>87 x 23</a:t>
                  </a:r>
                </a:p>
              </p:txBody>
            </p:sp>
          </p:grpSp>
          <p:sp>
            <p:nvSpPr>
              <p:cNvPr id="14" name="TextBox 14"/>
              <p:cNvSpPr txBox="1"/>
              <p:nvPr/>
            </p:nvSpPr>
            <p:spPr>
              <a:xfrm>
                <a:off x="5261174" y="1608553"/>
                <a:ext cx="2389055" cy="718145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 smtClean="0">
                    <a:solidFill>
                      <a:srgbClr val="000000"/>
                    </a:solidFill>
                    <a:latin typeface="Cambria Bold"/>
                  </a:rPr>
                  <a:t>134 </a:t>
                </a: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x 32</a:t>
                </a:r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8953505" y="1666295"/>
                <a:ext cx="2747232" cy="655308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defTabSz="609630">
                  <a:lnSpc>
                    <a:spcPts val="5604"/>
                  </a:lnSpc>
                  <a:spcBef>
                    <a:spcPct val="0"/>
                  </a:spcBef>
                </a:pPr>
                <a:r>
                  <a:rPr lang="en-US" sz="4002" dirty="0">
                    <a:solidFill>
                      <a:srgbClr val="000000"/>
                    </a:solidFill>
                    <a:latin typeface="Cambria Bold"/>
                  </a:rPr>
                  <a:t>2 021 x 36</a:t>
                </a:r>
              </a:p>
            </p:txBody>
          </p:sp>
        </p:grpSp>
      </p:grpSp>
      <p:sp>
        <p:nvSpPr>
          <p:cNvPr id="16" name="TextBox 16"/>
          <p:cNvSpPr txBox="1"/>
          <p:nvPr/>
        </p:nvSpPr>
        <p:spPr>
          <a:xfrm>
            <a:off x="1703745" y="23698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87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703745" y="31263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2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3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03745" y="3963259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261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07734" y="471981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174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90084" y="555899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2001</a:t>
            </a:r>
          </a:p>
        </p:txBody>
      </p:sp>
      <p:sp>
        <p:nvSpPr>
          <p:cNvPr id="21" name="AutoShape 21"/>
          <p:cNvSpPr/>
          <p:nvPr/>
        </p:nvSpPr>
        <p:spPr>
          <a:xfrm>
            <a:off x="5525743" y="4065259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2" name="AutoShape 22"/>
          <p:cNvSpPr/>
          <p:nvPr/>
        </p:nvSpPr>
        <p:spPr>
          <a:xfrm>
            <a:off x="5525743" y="5597563"/>
            <a:ext cx="153551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3" name="TextBox 23"/>
          <p:cNvSpPr txBox="1"/>
          <p:nvPr/>
        </p:nvSpPr>
        <p:spPr>
          <a:xfrm>
            <a:off x="5525743" y="237982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 smtClean="0">
                <a:solidFill>
                  <a:srgbClr val="000000"/>
                </a:solidFill>
                <a:latin typeface="Cambria Bold"/>
              </a:rPr>
              <a:t>134</a:t>
            </a:r>
            <a:endParaRPr lang="en-US" sz="4966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725901" y="3136375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5525743" y="397325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51ADE5"/>
                </a:solidFill>
                <a:latin typeface="Cambria Bold"/>
              </a:rPr>
              <a:t>268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5129732" y="4729811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402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5312083" y="5568988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4288</a:t>
            </a:r>
          </a:p>
        </p:txBody>
      </p:sp>
      <p:sp>
        <p:nvSpPr>
          <p:cNvPr id="28" name="AutoShape 28"/>
          <p:cNvSpPr/>
          <p:nvPr/>
        </p:nvSpPr>
        <p:spPr>
          <a:xfrm>
            <a:off x="8771464" y="4060561"/>
            <a:ext cx="2100306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8483600" y="5592865"/>
            <a:ext cx="2218839" cy="0"/>
          </a:xfrm>
          <a:prstGeom prst="line">
            <a:avLst/>
          </a:prstGeom>
          <a:ln w="28575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0" name="TextBox 30"/>
          <p:cNvSpPr txBox="1"/>
          <p:nvPr/>
        </p:nvSpPr>
        <p:spPr>
          <a:xfrm>
            <a:off x="9166920" y="2375123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000000"/>
                </a:solidFill>
                <a:latin typeface="Cambria Bold"/>
              </a:rPr>
              <a:t>2021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46166" y="3131677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>
                <a:solidFill>
                  <a:srgbClr val="F05441"/>
                </a:solidFill>
                <a:latin typeface="Cambria Bold"/>
              </a:rPr>
              <a:t>3</a:t>
            </a:r>
            <a:r>
              <a:rPr lang="en-US" sz="4966">
                <a:solidFill>
                  <a:srgbClr val="51ADE5"/>
                </a:solidFill>
                <a:latin typeface="Cambria Bold"/>
              </a:rPr>
              <a:t>6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741761" y="4035696"/>
            <a:ext cx="2053917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51ADE5"/>
                </a:solidFill>
                <a:latin typeface="Cambria Bold"/>
              </a:rPr>
              <a:t>12126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724287" y="4703200"/>
            <a:ext cx="1748413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F05441"/>
                </a:solidFill>
                <a:latin typeface="Cambria Bold"/>
              </a:rPr>
              <a:t>6063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8744694" y="5496443"/>
            <a:ext cx="2043382" cy="818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6952"/>
              </a:lnSpc>
              <a:spcBef>
                <a:spcPct val="0"/>
              </a:spcBef>
            </a:pPr>
            <a:r>
              <a:rPr lang="en-US" sz="4966" dirty="0">
                <a:solidFill>
                  <a:srgbClr val="000000"/>
                </a:solidFill>
                <a:latin typeface="Cambria Bold"/>
              </a:rPr>
              <a:t>72756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id="{F5547CB8-F653-E3CC-133A-84B7E2F76868}"/>
                  </a:ext>
                </a:extLst>
              </p:cNvPr>
              <p:cNvSpPr txBox="1"/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5547CB8-F653-E3CC-133A-84B7E2F768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47292" y="2896695"/>
                <a:ext cx="578685" cy="7386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="" xmlns:a16="http://schemas.microsoft.com/office/drawing/2014/main" id="{E9FC4CDC-EEFE-8DB7-8807-B5C285EDA757}"/>
                  </a:ext>
                </a:extLst>
              </p:cNvPr>
              <p:cNvSpPr txBox="1"/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E9FC4CDC-EEFE-8DB7-8807-B5C285EDA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6558" y="2941403"/>
                <a:ext cx="578685" cy="7386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id="{AE3F31CA-60D4-EB1A-AF31-A4D3C3A54638}"/>
                  </a:ext>
                </a:extLst>
              </p:cNvPr>
              <p:cNvSpPr txBox="1"/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800" b="1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AE3F31CA-60D4-EB1A-AF31-A4D3C3A546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4288" y="3018684"/>
                <a:ext cx="578685" cy="73866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  <p:bldP spid="17" grpId="0"/>
      <p:bldP spid="18" grpId="0"/>
      <p:bldP spid="19" grpId="0"/>
      <p:bldP spid="20" grpId="0"/>
      <p:bldP spid="23" grpId="0"/>
      <p:bldP spid="24" grpId="0"/>
      <p:bldP spid="25" grpId="0"/>
      <p:bldP spid="26" grpId="0"/>
      <p:bldP spid="27" grpId="0"/>
      <p:bldP spid="30" grpId="0"/>
      <p:bldP spid="31" grpId="0"/>
      <p:bldP spid="32" grpId="0"/>
      <p:bldP spid="33" grpId="0"/>
      <p:bldP spid="34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570273" y="401366"/>
            <a:ext cx="862125" cy="865009"/>
          </a:xfrm>
          <a:custGeom>
            <a:avLst/>
            <a:gdLst/>
            <a:ahLst/>
            <a:cxnLst/>
            <a:rect l="l" t="t" r="r" b="b"/>
            <a:pathLst>
              <a:path w="1293188" h="1297513">
                <a:moveTo>
                  <a:pt x="0" y="0"/>
                </a:moveTo>
                <a:lnTo>
                  <a:pt x="1293188" y="0"/>
                </a:lnTo>
                <a:lnTo>
                  <a:pt x="1293188" y="1297513"/>
                </a:lnTo>
                <a:lnTo>
                  <a:pt x="0" y="129751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152361" y="1436243"/>
            <a:ext cx="2231935" cy="2110353"/>
            <a:chOff x="0" y="0"/>
            <a:chExt cx="4463870" cy="42207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24 x 16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51293" y="1506239"/>
            <a:ext cx="2231935" cy="2110353"/>
            <a:chOff x="0" y="0"/>
            <a:chExt cx="4463870" cy="422070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45 x 13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697460" y="1436243"/>
            <a:ext cx="2231935" cy="2110353"/>
            <a:chOff x="0" y="0"/>
            <a:chExt cx="4463870" cy="422070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463870" cy="4220707"/>
            </a:xfrm>
            <a:custGeom>
              <a:avLst/>
              <a:gdLst/>
              <a:ahLst/>
              <a:cxnLst/>
              <a:rect l="l" t="t" r="r" b="b"/>
              <a:pathLst>
                <a:path w="4463870" h="4220707">
                  <a:moveTo>
                    <a:pt x="0" y="0"/>
                  </a:moveTo>
                  <a:lnTo>
                    <a:pt x="4463870" y="0"/>
                  </a:lnTo>
                  <a:lnTo>
                    <a:pt x="4463870" y="4220707"/>
                  </a:lnTo>
                  <a:lnTo>
                    <a:pt x="0" y="42207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 t="-38" b="-38"/>
              </a:stretch>
            </a:blipFill>
          </p:spPr>
        </p:sp>
        <p:sp>
          <p:nvSpPr>
            <p:cNvPr id="15" name="TextBox 15"/>
            <p:cNvSpPr txBox="1"/>
            <p:nvPr/>
          </p:nvSpPr>
          <p:spPr>
            <a:xfrm>
              <a:off x="718418" y="1685190"/>
              <a:ext cx="3027036" cy="10769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614"/>
                </a:lnSpc>
                <a:spcBef>
                  <a:spcPct val="0"/>
                </a:spcBef>
              </a:pPr>
              <a:r>
                <a:rPr lang="en-US" sz="3295">
                  <a:solidFill>
                    <a:srgbClr val="000000"/>
                  </a:solidFill>
                  <a:latin typeface="Cambria Bold"/>
                </a:rPr>
                <a:t>36 x 14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316812" y="4916874"/>
            <a:ext cx="2067483" cy="1396948"/>
            <a:chOff x="0" y="0"/>
            <a:chExt cx="4134966" cy="279389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8" name="TextBox 18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585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29824" y="4916874"/>
            <a:ext cx="2067483" cy="1396948"/>
            <a:chOff x="0" y="0"/>
            <a:chExt cx="4134966" cy="279389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1" name="TextBox 21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504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9028599" y="4986870"/>
            <a:ext cx="2067483" cy="1396948"/>
            <a:chOff x="0" y="0"/>
            <a:chExt cx="4134966" cy="2793896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134966" cy="2793896"/>
            </a:xfrm>
            <a:custGeom>
              <a:avLst/>
              <a:gdLst/>
              <a:ahLst/>
              <a:cxnLst/>
              <a:rect l="l" t="t" r="r" b="b"/>
              <a:pathLst>
                <a:path w="4134966" h="2793896">
                  <a:moveTo>
                    <a:pt x="0" y="0"/>
                  </a:moveTo>
                  <a:lnTo>
                    <a:pt x="4134966" y="0"/>
                  </a:lnTo>
                  <a:lnTo>
                    <a:pt x="4134966" y="2793896"/>
                  </a:lnTo>
                  <a:lnTo>
                    <a:pt x="0" y="2793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24" name="TextBox 24"/>
            <p:cNvSpPr txBox="1"/>
            <p:nvPr/>
          </p:nvSpPr>
          <p:spPr>
            <a:xfrm>
              <a:off x="974332" y="576304"/>
              <a:ext cx="1658148" cy="9836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4219"/>
                </a:lnSpc>
                <a:spcBef>
                  <a:spcPct val="0"/>
                </a:spcBef>
              </a:pPr>
              <a:r>
                <a:rPr lang="en-US" sz="3013">
                  <a:solidFill>
                    <a:srgbClr val="000000"/>
                  </a:solidFill>
                  <a:latin typeface="Cambria Bold"/>
                </a:rPr>
                <a:t>384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1594619" y="615950"/>
            <a:ext cx="8218809" cy="5375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566"/>
              </a:lnSpc>
              <a:spcBef>
                <a:spcPct val="0"/>
              </a:spcBef>
            </a:pPr>
            <a:r>
              <a:rPr lang="en-US" sz="3261">
                <a:solidFill>
                  <a:srgbClr val="000000"/>
                </a:solidFill>
                <a:latin typeface="Cambria Bold"/>
              </a:rPr>
              <a:t>Chọn kết quả thích hợp cho mỗi phép tính.</a:t>
            </a:r>
          </a:p>
        </p:txBody>
      </p:sp>
      <p:sp>
        <p:nvSpPr>
          <p:cNvPr id="26" name="AutoShape 26"/>
          <p:cNvSpPr/>
          <p:nvPr/>
        </p:nvSpPr>
        <p:spPr>
          <a:xfrm>
            <a:off x="3268327" y="3546596"/>
            <a:ext cx="5760272" cy="2068752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7" name="AutoShape 27"/>
          <p:cNvSpPr/>
          <p:nvPr/>
        </p:nvSpPr>
        <p:spPr>
          <a:xfrm flipH="1">
            <a:off x="2940102" y="3616592"/>
            <a:ext cx="3727158" cy="1370278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28" name="AutoShape 28"/>
          <p:cNvSpPr/>
          <p:nvPr/>
        </p:nvSpPr>
        <p:spPr>
          <a:xfrm flipH="1">
            <a:off x="7253346" y="3577852"/>
            <a:ext cx="2507540" cy="1844683"/>
          </a:xfrm>
          <a:prstGeom prst="line">
            <a:avLst/>
          </a:prstGeom>
          <a:ln w="123825" cap="flat">
            <a:solidFill>
              <a:srgbClr val="F05441"/>
            </a:solidFill>
            <a:prstDash val="solid"/>
            <a:headEnd type="none" w="sm" len="sm"/>
            <a:tailEnd type="arrow" w="med" len="sm"/>
          </a:ln>
        </p:spPr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illpo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81742" y="388397"/>
            <a:ext cx="8892539" cy="1006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136"/>
              </a:lnSpc>
              <a:spcBef>
                <a:spcPct val="0"/>
              </a:spcBef>
            </a:pPr>
            <a:r>
              <a:rPr lang="en-US" sz="2955">
                <a:solidFill>
                  <a:srgbClr val="000000"/>
                </a:solidFill>
                <a:latin typeface="Cambria Bold"/>
              </a:rPr>
              <a:t>Cửa hàng có 18 bao ngô, mỗi bao cân nặng 35 kg. Hỏi cửa hàng đó có tất cả bao nhiêu ki-lô-gam ngô?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2430852" y="4059463"/>
            <a:ext cx="1865569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35 kg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6096001" y="5792689"/>
            <a:ext cx="4572963" cy="607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154"/>
              </a:lnSpc>
              <a:spcBef>
                <a:spcPct val="0"/>
              </a:spcBef>
            </a:pPr>
            <a:r>
              <a:rPr lang="en-US" sz="3682">
                <a:solidFill>
                  <a:srgbClr val="000000"/>
                </a:solidFill>
                <a:latin typeface="Cambria Bold"/>
              </a:rPr>
              <a:t>18 bao ngô: ... kg?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="" xmlns:a16="http://schemas.microsoft.com/office/drawing/2014/main" id="{F9552C18-92EF-D601-785B-5E5EF4374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9193" y="1394698"/>
            <a:ext cx="4206605" cy="4541914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7E60A985-6C33-2790-B8C0-186A1863D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8220" y="2429253"/>
            <a:ext cx="1847248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5" grpId="0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422435"/>
            <a:ext cx="1065095" cy="1004739"/>
          </a:xfrm>
          <a:custGeom>
            <a:avLst/>
            <a:gdLst/>
            <a:ahLst/>
            <a:cxnLst/>
            <a:rect l="l" t="t" r="r" b="b"/>
            <a:pathLst>
              <a:path w="1597642" h="1507109">
                <a:moveTo>
                  <a:pt x="0" y="0"/>
                </a:moveTo>
                <a:lnTo>
                  <a:pt x="1597642" y="0"/>
                </a:lnTo>
                <a:lnTo>
                  <a:pt x="1597642" y="1507109"/>
                </a:lnTo>
                <a:lnTo>
                  <a:pt x="0" y="15071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4293322" y="2602559"/>
            <a:ext cx="7247122" cy="2836961"/>
            <a:chOff x="0" y="0"/>
            <a:chExt cx="2710590" cy="11207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10590" cy="1120775"/>
            </a:xfrm>
            <a:custGeom>
              <a:avLst/>
              <a:gdLst/>
              <a:ahLst/>
              <a:cxnLst/>
              <a:rect l="l" t="t" r="r" b="b"/>
              <a:pathLst>
                <a:path w="2710590" h="1120775">
                  <a:moveTo>
                    <a:pt x="38364" y="0"/>
                  </a:moveTo>
                  <a:lnTo>
                    <a:pt x="2672226" y="0"/>
                  </a:lnTo>
                  <a:cubicBezTo>
                    <a:pt x="2693414" y="0"/>
                    <a:pt x="2710590" y="17176"/>
                    <a:pt x="2710590" y="38364"/>
                  </a:cubicBezTo>
                  <a:lnTo>
                    <a:pt x="2710590" y="1082410"/>
                  </a:lnTo>
                  <a:cubicBezTo>
                    <a:pt x="2710590" y="1103598"/>
                    <a:pt x="2693414" y="1120775"/>
                    <a:pt x="2672226" y="1120775"/>
                  </a:cubicBezTo>
                  <a:lnTo>
                    <a:pt x="38364" y="1120775"/>
                  </a:lnTo>
                  <a:cubicBezTo>
                    <a:pt x="17176" y="1120775"/>
                    <a:pt x="0" y="1103598"/>
                    <a:pt x="0" y="1082410"/>
                  </a:cubicBezTo>
                  <a:lnTo>
                    <a:pt x="0" y="38364"/>
                  </a:lnTo>
                  <a:cubicBezTo>
                    <a:pt x="0" y="17176"/>
                    <a:pt x="17176" y="0"/>
                    <a:pt x="38364" y="0"/>
                  </a:cubicBezTo>
                  <a:close/>
                </a:path>
              </a:pathLst>
            </a:custGeom>
            <a:solidFill>
              <a:srgbClr val="FFDD8B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710590" cy="115887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6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366157" y="2767361"/>
            <a:ext cx="6929916" cy="24109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4741"/>
              </a:lnSpc>
            </a:pP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Bài</a:t>
            </a:r>
            <a:r>
              <a:rPr lang="en-US" sz="4000" u="sng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u="sng" dirty="0" err="1">
                <a:solidFill>
                  <a:srgbClr val="000000"/>
                </a:solidFill>
                <a:latin typeface="Cambria Bold"/>
              </a:rPr>
              <a:t>giải</a:t>
            </a:r>
            <a:endParaRPr lang="en-US" sz="4000" u="sng" dirty="0">
              <a:solidFill>
                <a:srgbClr val="000000"/>
              </a:solidFill>
              <a:latin typeface="Cambria Bold"/>
            </a:endParaRPr>
          </a:p>
          <a:p>
            <a:pPr algn="ctr" defTabSz="609630">
              <a:lnSpc>
                <a:spcPts val="4741"/>
              </a:lnSpc>
            </a:pP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3600" dirty="0" smtClean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3600" dirty="0" err="1" smtClean="0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3600" dirty="0" smtClean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Cambria Bold"/>
              </a:rPr>
              <a:t>là</a:t>
            </a:r>
            <a:r>
              <a:rPr lang="en-US" sz="3600" dirty="0">
                <a:solidFill>
                  <a:srgbClr val="000000"/>
                </a:solidFill>
                <a:latin typeface="Cambria Bold"/>
              </a:rPr>
              <a:t>:</a:t>
            </a:r>
          </a:p>
          <a:p>
            <a:pPr algn="ctr" defTabSz="609630">
              <a:lnSpc>
                <a:spcPts val="4741"/>
              </a:lnSpc>
            </a:pPr>
            <a:r>
              <a:rPr lang="en-US" sz="3600" dirty="0">
                <a:solidFill>
                  <a:srgbClr val="000000"/>
                </a:solidFill>
                <a:latin typeface="Cambria Bold"/>
              </a:rPr>
              <a:t>35 x 18 = 630 (kg)</a:t>
            </a:r>
          </a:p>
          <a:p>
            <a:pPr algn="ctr" defTabSz="609630">
              <a:lnSpc>
                <a:spcPts val="474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630 kg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</a:t>
            </a:r>
            <a:endParaRPr lang="en-US" sz="3600" b="1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750895" y="403853"/>
            <a:ext cx="9923868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30"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18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,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mỗi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cân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nặng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35 kg.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Hỏi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cửa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hàng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tất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cả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bao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nhiêu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ki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lô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-gam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ngô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A7C43686-AFF4-B632-2C15-F6E9563E6D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518" y="5061851"/>
            <a:ext cx="4029805" cy="156071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994A9F4-3103-2DD3-A02F-9B708AF02B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7928" y="763929"/>
            <a:ext cx="5891271" cy="45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966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9955" y="235437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BB2FBBFB-D151-5B07-546A-834C93ACFB6C}"/>
              </a:ext>
            </a:extLst>
          </p:cNvPr>
          <p:cNvGrpSpPr/>
          <p:nvPr/>
        </p:nvGrpSpPr>
        <p:grpSpPr>
          <a:xfrm>
            <a:off x="263518" y="2044386"/>
            <a:ext cx="5994414" cy="3594414"/>
            <a:chOff x="263518" y="2044386"/>
            <a:chExt cx="5994414" cy="3594414"/>
          </a:xfrm>
        </p:grpSpPr>
        <p:grpSp>
          <p:nvGrpSpPr>
            <p:cNvPr id="7" name="Group 7"/>
            <p:cNvGrpSpPr/>
            <p:nvPr/>
          </p:nvGrpSpPr>
          <p:grpSpPr>
            <a:xfrm>
              <a:off x="461959" y="2044386"/>
              <a:ext cx="5795973" cy="3594414"/>
              <a:chOff x="0" y="0"/>
              <a:chExt cx="2710590" cy="112077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2710590" cy="1120775"/>
              </a:xfrm>
              <a:custGeom>
                <a:avLst/>
                <a:gdLst/>
                <a:ahLst/>
                <a:cxnLst/>
                <a:rect l="l" t="t" r="r" b="b"/>
                <a:pathLst>
                  <a:path w="2710590" h="1120775">
                    <a:moveTo>
                      <a:pt x="38364" y="0"/>
                    </a:moveTo>
                    <a:lnTo>
                      <a:pt x="2672226" y="0"/>
                    </a:lnTo>
                    <a:cubicBezTo>
                      <a:pt x="2693414" y="0"/>
                      <a:pt x="2710590" y="17176"/>
                      <a:pt x="2710590" y="38364"/>
                    </a:cubicBezTo>
                    <a:lnTo>
                      <a:pt x="2710590" y="1082410"/>
                    </a:lnTo>
                    <a:cubicBezTo>
                      <a:pt x="2710590" y="1103598"/>
                      <a:pt x="2693414" y="1120775"/>
                      <a:pt x="2672226" y="1120775"/>
                    </a:cubicBezTo>
                    <a:lnTo>
                      <a:pt x="38364" y="1120775"/>
                    </a:lnTo>
                    <a:cubicBezTo>
                      <a:pt x="17176" y="1120775"/>
                      <a:pt x="0" y="1103598"/>
                      <a:pt x="0" y="1082410"/>
                    </a:cubicBezTo>
                    <a:lnTo>
                      <a:pt x="0" y="38364"/>
                    </a:lnTo>
                    <a:cubicBezTo>
                      <a:pt x="0" y="17176"/>
                      <a:pt x="17176" y="0"/>
                      <a:pt x="38364" y="0"/>
                    </a:cubicBezTo>
                    <a:close/>
                  </a:path>
                </a:pathLst>
              </a:custGeom>
              <a:solidFill>
                <a:srgbClr val="FFDD8B"/>
              </a:solidFill>
            </p:spPr>
          </p:sp>
          <p:sp>
            <p:nvSpPr>
              <p:cNvPr id="9" name="TextBox 9"/>
              <p:cNvSpPr txBox="1"/>
              <p:nvPr/>
            </p:nvSpPr>
            <p:spPr>
              <a:xfrm>
                <a:off x="0" y="-38100"/>
                <a:ext cx="2710590" cy="11588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263518" y="2360739"/>
              <a:ext cx="5994414" cy="241091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Số lần đập của tim người đó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mỗi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3386" dirty="0" err="1">
                  <a:solidFill>
                    <a:srgbClr val="000000"/>
                  </a:solidFill>
                  <a:latin typeface="Cambria Bold"/>
                </a:rPr>
                <a:t>ngày</a:t>
              </a:r>
              <a:r>
                <a:rPr lang="en-US" sz="3386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là: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75 × 60 × 24 </a:t>
              </a:r>
              <a:r>
                <a:rPr lang="vi-VN" sz="3386" dirty="0" smtClean="0">
                  <a:solidFill>
                    <a:srgbClr val="000000"/>
                  </a:solidFill>
                  <a:latin typeface="Cambria Bold"/>
                </a:rPr>
                <a:t>= </a:t>
              </a: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108 000 (lần)</a:t>
              </a:r>
            </a:p>
            <a:p>
              <a:pPr lvl="0" algn="ctr" defTabSz="609630">
                <a:lnSpc>
                  <a:spcPts val="4741"/>
                </a:lnSpc>
              </a:pPr>
              <a:r>
                <a:rPr lang="vi-VN" sz="3386" dirty="0">
                  <a:solidFill>
                    <a:srgbClr val="000000"/>
                  </a:solidFill>
                  <a:latin typeface="Cambria Bold"/>
                </a:rPr>
                <a:t>Đáp số: 108 000 lần</a:t>
              </a:r>
              <a:endParaRPr kumimoji="0" lang="en-US" sz="3386" b="0" i="0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61959" y="334172"/>
            <a:ext cx="1126808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khoẻ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phút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khoảng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75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Vậy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tim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đập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lần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D76E9BD-E68B-0BAE-D00C-BBBC31BA69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3" t="21406" r="22500" b="11729"/>
          <a:stretch/>
        </p:blipFill>
        <p:spPr>
          <a:xfrm>
            <a:off x="6257932" y="2044386"/>
            <a:ext cx="5584113" cy="342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256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B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38709" y="685800"/>
            <a:ext cx="13269417" cy="9321766"/>
          </a:xfrm>
          <a:custGeom>
            <a:avLst/>
            <a:gdLst/>
            <a:ahLst/>
            <a:cxnLst/>
            <a:rect l="l" t="t" r="r" b="b"/>
            <a:pathLst>
              <a:path w="19904126" h="13982649">
                <a:moveTo>
                  <a:pt x="0" y="0"/>
                </a:moveTo>
                <a:lnTo>
                  <a:pt x="19904126" y="0"/>
                </a:lnTo>
                <a:lnTo>
                  <a:pt x="19904126" y="13982649"/>
                </a:lnTo>
                <a:lnTo>
                  <a:pt x="0" y="1398264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5871" y="704337"/>
            <a:ext cx="1555183" cy="1555183"/>
          </a:xfrm>
          <a:custGeom>
            <a:avLst/>
            <a:gdLst/>
            <a:ahLst/>
            <a:cxnLst/>
            <a:rect l="l" t="t" r="r" b="b"/>
            <a:pathLst>
              <a:path w="2332775" h="2332775">
                <a:moveTo>
                  <a:pt x="0" y="0"/>
                </a:moveTo>
                <a:lnTo>
                  <a:pt x="2332774" y="0"/>
                </a:lnTo>
                <a:lnTo>
                  <a:pt x="2332774" y="2332774"/>
                </a:lnTo>
                <a:lnTo>
                  <a:pt x="0" y="23327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0558" y="2259520"/>
            <a:ext cx="6214188" cy="5131883"/>
          </a:xfrm>
          <a:custGeom>
            <a:avLst/>
            <a:gdLst/>
            <a:ahLst/>
            <a:cxnLst/>
            <a:rect l="l" t="t" r="r" b="b"/>
            <a:pathLst>
              <a:path w="9321282" h="7697825">
                <a:moveTo>
                  <a:pt x="0" y="0"/>
                </a:moveTo>
                <a:lnTo>
                  <a:pt x="9321282" y="0"/>
                </a:lnTo>
                <a:lnTo>
                  <a:pt x="9321282" y="7697826"/>
                </a:lnTo>
                <a:lnTo>
                  <a:pt x="0" y="76978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7883AE0-54DD-94F1-A52D-550A229F6874}"/>
              </a:ext>
            </a:extLst>
          </p:cNvPr>
          <p:cNvGrpSpPr/>
          <p:nvPr/>
        </p:nvGrpSpPr>
        <p:grpSpPr>
          <a:xfrm>
            <a:off x="6130299" y="3008890"/>
            <a:ext cx="5208889" cy="1466494"/>
            <a:chOff x="1363084" y="1618664"/>
            <a:chExt cx="2144425" cy="1466494"/>
          </a:xfrm>
        </p:grpSpPr>
        <p:sp>
          <p:nvSpPr>
            <p:cNvPr id="12" name="Freeform 7">
              <a:extLst>
                <a:ext uri="{FF2B5EF4-FFF2-40B4-BE49-F238E27FC236}">
                  <a16:creationId xmlns="" xmlns:a16="http://schemas.microsoft.com/office/drawing/2014/main" id="{B3031504-5755-3A57-51E7-A2BE323B025E}"/>
                </a:ext>
              </a:extLst>
            </p:cNvPr>
            <p:cNvSpPr/>
            <p:nvPr/>
          </p:nvSpPr>
          <p:spPr>
            <a:xfrm>
              <a:off x="1418434" y="1618664"/>
              <a:ext cx="2033724" cy="1421083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TextBox 13">
              <a:extLst>
                <a:ext uri="{FF2B5EF4-FFF2-40B4-BE49-F238E27FC236}">
                  <a16:creationId xmlns="" xmlns:a16="http://schemas.microsoft.com/office/drawing/2014/main" id="{96E7C583-7679-584B-8A9A-189479F8E86D}"/>
                </a:ext>
              </a:extLst>
            </p:cNvPr>
            <p:cNvSpPr txBox="1"/>
            <p:nvPr/>
          </p:nvSpPr>
          <p:spPr>
            <a:xfrm>
              <a:off x="1363084" y="1711705"/>
              <a:ext cx="2144425" cy="137345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Chia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sẻ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học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với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người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thân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81EB1B0D-5293-3D29-B03C-F54998655466}"/>
              </a:ext>
            </a:extLst>
          </p:cNvPr>
          <p:cNvGrpSpPr/>
          <p:nvPr/>
        </p:nvGrpSpPr>
        <p:grpSpPr>
          <a:xfrm>
            <a:off x="7127621" y="4755700"/>
            <a:ext cx="5603088" cy="746130"/>
            <a:chOff x="1418434" y="1793395"/>
            <a:chExt cx="2306711" cy="746130"/>
          </a:xfrm>
        </p:grpSpPr>
        <p:sp>
          <p:nvSpPr>
            <p:cNvPr id="15" name="Freeform 7">
              <a:extLst>
                <a:ext uri="{FF2B5EF4-FFF2-40B4-BE49-F238E27FC236}">
                  <a16:creationId xmlns="" xmlns:a16="http://schemas.microsoft.com/office/drawing/2014/main" id="{98FE1EA5-A9C6-C68C-BF1E-040DFC7A579A}"/>
                </a:ext>
              </a:extLst>
            </p:cNvPr>
            <p:cNvSpPr/>
            <p:nvPr/>
          </p:nvSpPr>
          <p:spPr>
            <a:xfrm>
              <a:off x="1418434" y="1793395"/>
              <a:ext cx="2033724" cy="746130"/>
            </a:xfrm>
            <a:custGeom>
              <a:avLst/>
              <a:gdLst/>
              <a:ahLst/>
              <a:cxnLst/>
              <a:rect l="l" t="t" r="r" b="b"/>
              <a:pathLst>
                <a:path w="5687474" h="1101948">
                  <a:moveTo>
                    <a:pt x="0" y="0"/>
                  </a:moveTo>
                  <a:lnTo>
                    <a:pt x="5687474" y="0"/>
                  </a:lnTo>
                  <a:lnTo>
                    <a:pt x="5687474" y="1101948"/>
                  </a:lnTo>
                  <a:lnTo>
                    <a:pt x="0" y="11019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3">
              <a:extLst>
                <a:ext uri="{FF2B5EF4-FFF2-40B4-BE49-F238E27FC236}">
                  <a16:creationId xmlns="" xmlns:a16="http://schemas.microsoft.com/office/drawing/2014/main" id="{26B80BB5-D738-D2B8-745C-CC830895C0D2}"/>
                </a:ext>
              </a:extLst>
            </p:cNvPr>
            <p:cNvSpPr txBox="1"/>
            <p:nvPr/>
          </p:nvSpPr>
          <p:spPr>
            <a:xfrm>
              <a:off x="1580720" y="1793395"/>
              <a:ext cx="2144425" cy="6553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defTabSz="609630">
                <a:lnSpc>
                  <a:spcPts val="5604"/>
                </a:lnSpc>
                <a:spcBef>
                  <a:spcPct val="0"/>
                </a:spcBef>
              </a:pP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Chuẩn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bị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bài</a:t>
              </a:r>
              <a:r>
                <a:rPr lang="en-US" sz="4002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4002" dirty="0" err="1">
                  <a:solidFill>
                    <a:srgbClr val="000000"/>
                  </a:solidFill>
                  <a:latin typeface="Cambria Bold"/>
                </a:rPr>
                <a:t>mới</a:t>
              </a:r>
              <a:endParaRPr lang="en-US" sz="4002" dirty="0">
                <a:solidFill>
                  <a:srgbClr val="000000"/>
                </a:solidFill>
                <a:latin typeface="Cambria Bold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E0CD9A-D5CF-36B3-A5B7-16EAEFFB6E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97560" y="587368"/>
            <a:ext cx="6060121" cy="280620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AA5AB66-C177-7372-55FC-90874908AA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99943" y="779940"/>
            <a:ext cx="5977355" cy="4588887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DBE83D-9EDB-F86E-ECFD-4BA2D15713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31016" y="685800"/>
            <a:ext cx="6315208" cy="485954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960669" y="328570"/>
            <a:ext cx="10270661" cy="4840257"/>
          </a:xfrm>
          <a:custGeom>
            <a:avLst/>
            <a:gdLst/>
            <a:ahLst/>
            <a:cxnLst/>
            <a:rect l="l" t="t" r="r" b="b"/>
            <a:pathLst>
              <a:path w="13946381" h="6259462">
                <a:moveTo>
                  <a:pt x="0" y="0"/>
                </a:moveTo>
                <a:lnTo>
                  <a:pt x="13946382" y="0"/>
                </a:lnTo>
                <a:lnTo>
                  <a:pt x="13946382" y="6259462"/>
                </a:lnTo>
                <a:lnTo>
                  <a:pt x="0" y="625946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484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3885226" y="4963007"/>
            <a:ext cx="4876800" cy="1865376"/>
            <a:chOff x="0" y="0"/>
            <a:chExt cx="9753600" cy="3730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 dirty="0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685800" y="3429000"/>
            <a:ext cx="1770239" cy="3045572"/>
          </a:xfrm>
          <a:custGeom>
            <a:avLst/>
            <a:gdLst/>
            <a:ahLst/>
            <a:cxnLst/>
            <a:rect l="l" t="t" r="r" b="b"/>
            <a:pathLst>
              <a:path w="2655358" h="4568358">
                <a:moveTo>
                  <a:pt x="0" y="0"/>
                </a:moveTo>
                <a:lnTo>
                  <a:pt x="2655358" y="0"/>
                </a:lnTo>
                <a:lnTo>
                  <a:pt x="2655358" y="4568358"/>
                </a:lnTo>
                <a:lnTo>
                  <a:pt x="0" y="4568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684630" y="1783500"/>
            <a:ext cx="2424446" cy="1782978"/>
            <a:chOff x="0" y="0"/>
            <a:chExt cx="4848892" cy="356595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9" name="TextBox 9"/>
            <p:cNvSpPr txBox="1"/>
            <p:nvPr/>
          </p:nvSpPr>
          <p:spPr>
            <a:xfrm>
              <a:off x="397976" y="755868"/>
              <a:ext cx="4305774" cy="17167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500"/>
                </a:lnSpc>
                <a:spcBef>
                  <a:spcPct val="0"/>
                </a:spcBef>
              </a:pP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3267819" y="327773"/>
            <a:ext cx="4876800" cy="1865376"/>
            <a:chOff x="0" y="0"/>
            <a:chExt cx="9753600" cy="373075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753600" cy="3730752"/>
            </a:xfrm>
            <a:custGeom>
              <a:avLst/>
              <a:gdLst/>
              <a:ahLst/>
              <a:cxnLst/>
              <a:rect l="l" t="t" r="r" b="b"/>
              <a:pathLst>
                <a:path w="9753600" h="3730752">
                  <a:moveTo>
                    <a:pt x="0" y="0"/>
                  </a:moveTo>
                  <a:lnTo>
                    <a:pt x="9753600" y="0"/>
                  </a:lnTo>
                  <a:lnTo>
                    <a:pt x="9753600" y="3730752"/>
                  </a:lnTo>
                  <a:lnTo>
                    <a:pt x="0" y="373075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1257392" y="1027178"/>
              <a:ext cx="7885202" cy="14982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411"/>
                </a:lnSpc>
                <a:spcBef>
                  <a:spcPct val="0"/>
                </a:spcBef>
              </a:pPr>
              <a:r>
                <a:rPr lang="en-US" sz="4579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E20E3E5-606E-F6D1-ED55-11C2D1958889}"/>
              </a:ext>
            </a:extLst>
          </p:cNvPr>
          <p:cNvGrpSpPr/>
          <p:nvPr/>
        </p:nvGrpSpPr>
        <p:grpSpPr>
          <a:xfrm>
            <a:off x="2801903" y="2387065"/>
            <a:ext cx="8535072" cy="3301839"/>
            <a:chOff x="2801903" y="2387065"/>
            <a:chExt cx="8535072" cy="3301839"/>
          </a:xfrm>
        </p:grpSpPr>
        <p:grpSp>
          <p:nvGrpSpPr>
            <p:cNvPr id="13" name="Group 13"/>
            <p:cNvGrpSpPr/>
            <p:nvPr/>
          </p:nvGrpSpPr>
          <p:grpSpPr>
            <a:xfrm>
              <a:off x="4129048" y="2387065"/>
              <a:ext cx="7207927" cy="3301839"/>
              <a:chOff x="0" y="0"/>
              <a:chExt cx="2847576" cy="130443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2847576" cy="1304430"/>
              </a:xfrm>
              <a:custGeom>
                <a:avLst/>
                <a:gdLst/>
                <a:ahLst/>
                <a:cxnLst/>
                <a:rect l="l" t="t" r="r" b="b"/>
                <a:pathLst>
                  <a:path w="2847576" h="1304430">
                    <a:moveTo>
                      <a:pt x="36519" y="0"/>
                    </a:moveTo>
                    <a:lnTo>
                      <a:pt x="2811057" y="0"/>
                    </a:lnTo>
                    <a:cubicBezTo>
                      <a:pt x="2831226" y="0"/>
                      <a:pt x="2847576" y="16350"/>
                      <a:pt x="2847576" y="36519"/>
                    </a:cubicBezTo>
                    <a:lnTo>
                      <a:pt x="2847576" y="1267911"/>
                    </a:lnTo>
                    <a:cubicBezTo>
                      <a:pt x="2847576" y="1277597"/>
                      <a:pt x="2843729" y="1286886"/>
                      <a:pt x="2836880" y="1293734"/>
                    </a:cubicBezTo>
                    <a:cubicBezTo>
                      <a:pt x="2830031" y="1300583"/>
                      <a:pt x="2820743" y="1304430"/>
                      <a:pt x="2811057" y="1304430"/>
                    </a:cubicBezTo>
                    <a:lnTo>
                      <a:pt x="36519" y="1304430"/>
                    </a:lnTo>
                    <a:cubicBezTo>
                      <a:pt x="26833" y="1304430"/>
                      <a:pt x="17545" y="1300583"/>
                      <a:pt x="10696" y="1293734"/>
                    </a:cubicBezTo>
                    <a:cubicBezTo>
                      <a:pt x="3848" y="1286886"/>
                      <a:pt x="0" y="1277597"/>
                      <a:pt x="0" y="1267911"/>
                    </a:cubicBezTo>
                    <a:lnTo>
                      <a:pt x="0" y="36519"/>
                    </a:lnTo>
                    <a:cubicBezTo>
                      <a:pt x="0" y="16350"/>
                      <a:pt x="16350" y="0"/>
                      <a:pt x="36519" y="0"/>
                    </a:cubicBezTo>
                    <a:close/>
                  </a:path>
                </a:pathLst>
              </a:custGeom>
              <a:solidFill>
                <a:srgbClr val="C2E5CF"/>
              </a:solidFill>
            </p:spPr>
          </p:sp>
          <p:sp>
            <p:nvSpPr>
              <p:cNvPr id="15" name="TextBox 15"/>
              <p:cNvSpPr txBox="1"/>
              <p:nvPr/>
            </p:nvSpPr>
            <p:spPr>
              <a:xfrm>
                <a:off x="0" y="-38100"/>
                <a:ext cx="2847576" cy="134253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6"/>
            <p:cNvSpPr txBox="1"/>
            <p:nvPr/>
          </p:nvSpPr>
          <p:spPr>
            <a:xfrm>
              <a:off x="2801903" y="2442000"/>
              <a:ext cx="8450795" cy="30615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34 x 12 = 34 x (10 + 2)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              = 34 x 10 + 34 x 2</a:t>
              </a:r>
            </a:p>
            <a:p>
              <a:pPr algn="ctr" defTabSz="609630">
                <a:lnSpc>
                  <a:spcPts val="6147"/>
                </a:lnSpc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         = 340 + 68 </a:t>
              </a:r>
            </a:p>
            <a:p>
              <a:pPr algn="ctr" defTabSz="609630">
                <a:lnSpc>
                  <a:spcPts val="6147"/>
                </a:lnSpc>
                <a:spcBef>
                  <a:spcPct val="0"/>
                </a:spcBef>
              </a:pPr>
              <a:r>
                <a:rPr lang="en-US" sz="4391" dirty="0">
                  <a:solidFill>
                    <a:srgbClr val="000000"/>
                  </a:solidFill>
                  <a:latin typeface="Cambria Bold"/>
                </a:rPr>
                <a:t>      = 408.</a:t>
              </a:r>
            </a:p>
          </p:txBody>
        </p:sp>
      </p:grp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973638" y="235439"/>
            <a:ext cx="3941781" cy="1507731"/>
            <a:chOff x="0" y="0"/>
            <a:chExt cx="7883563" cy="301546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883563" cy="3015463"/>
            </a:xfrm>
            <a:custGeom>
              <a:avLst/>
              <a:gdLst/>
              <a:ahLst/>
              <a:cxnLst/>
              <a:rect l="l" t="t" r="r" b="b"/>
              <a:pathLst>
                <a:path w="7883563" h="3015463">
                  <a:moveTo>
                    <a:pt x="0" y="0"/>
                  </a:moveTo>
                  <a:lnTo>
                    <a:pt x="7883563" y="0"/>
                  </a:lnTo>
                  <a:lnTo>
                    <a:pt x="7883563" y="3015463"/>
                  </a:lnTo>
                  <a:lnTo>
                    <a:pt x="0" y="30154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TextBox 8"/>
            <p:cNvSpPr txBox="1"/>
            <p:nvPr/>
          </p:nvSpPr>
          <p:spPr>
            <a:xfrm>
              <a:off x="1016314" y="831420"/>
              <a:ext cx="6373389" cy="12161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5182"/>
                </a:lnSpc>
                <a:spcBef>
                  <a:spcPct val="0"/>
                </a:spcBef>
              </a:pPr>
              <a:r>
                <a:rPr lang="en-US" sz="3701">
                  <a:solidFill>
                    <a:srgbClr val="000000"/>
                  </a:solidFill>
                  <a:latin typeface="Cambria Bold"/>
                </a:rPr>
                <a:t>34 x 12 = ?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404230" y="3913580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569022" y="2326819"/>
            <a:ext cx="2424446" cy="1782978"/>
            <a:chOff x="0" y="0"/>
            <a:chExt cx="4848892" cy="356595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848892" cy="3565956"/>
            </a:xfrm>
            <a:custGeom>
              <a:avLst/>
              <a:gdLst/>
              <a:ahLst/>
              <a:cxnLst/>
              <a:rect l="l" t="t" r="r" b="b"/>
              <a:pathLst>
                <a:path w="4848892" h="3565956">
                  <a:moveTo>
                    <a:pt x="0" y="0"/>
                  </a:moveTo>
                  <a:lnTo>
                    <a:pt x="4848892" y="0"/>
                  </a:lnTo>
                  <a:lnTo>
                    <a:pt x="4848892" y="3565956"/>
                  </a:lnTo>
                  <a:lnTo>
                    <a:pt x="0" y="35659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TextBox 12"/>
            <p:cNvSpPr txBox="1"/>
            <p:nvPr/>
          </p:nvSpPr>
          <p:spPr>
            <a:xfrm>
              <a:off x="281424" y="443296"/>
              <a:ext cx="4305774" cy="230832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3025"/>
                </a:lnSpc>
              </a:pP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Ta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có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thể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đặt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rồi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tính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như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 </a:t>
              </a:r>
              <a:r>
                <a:rPr lang="en-US" sz="2500" spc="-107" dirty="0" err="1">
                  <a:solidFill>
                    <a:srgbClr val="000000"/>
                  </a:solidFill>
                  <a:latin typeface="Cambria Bold"/>
                </a:rPr>
                <a:t>sau</a:t>
              </a:r>
              <a:r>
                <a:rPr lang="en-US" sz="2500" spc="-107" dirty="0">
                  <a:solidFill>
                    <a:srgbClr val="000000"/>
                  </a:solidFill>
                  <a:latin typeface="Cambria Bold"/>
                </a:rPr>
                <a:t>:</a:t>
              </a:r>
            </a:p>
          </p:txBody>
        </p:sp>
      </p:grpSp>
      <p:sp>
        <p:nvSpPr>
          <p:cNvPr id="13" name="Freeform 13"/>
          <p:cNvSpPr/>
          <p:nvPr/>
        </p:nvSpPr>
        <p:spPr>
          <a:xfrm>
            <a:off x="5944529" y="1962841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6391362" y="1804009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8; 2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372726" y="2906190"/>
            <a:ext cx="5007373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 dirty="0">
                <a:solidFill>
                  <a:srgbClr val="000000"/>
                </a:solidFill>
                <a:latin typeface="Cambria"/>
              </a:rPr>
              <a:t>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4 (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dưới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6); 1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nhân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bằng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3, </a:t>
            </a:r>
            <a:r>
              <a:rPr lang="en-US" sz="2833" dirty="0" err="1">
                <a:solidFill>
                  <a:srgbClr val="000000"/>
                </a:solidFill>
                <a:latin typeface="Cambria"/>
              </a:rPr>
              <a:t>viết</a:t>
            </a:r>
            <a:r>
              <a:rPr lang="en-US" sz="2833" dirty="0">
                <a:solidFill>
                  <a:srgbClr val="000000"/>
                </a:solidFill>
                <a:latin typeface="Cambria"/>
              </a:rPr>
              <a:t> 3.</a:t>
            </a:r>
          </a:p>
        </p:txBody>
      </p:sp>
      <p:sp>
        <p:nvSpPr>
          <p:cNvPr id="16" name="Freeform 16"/>
          <p:cNvSpPr/>
          <p:nvPr/>
        </p:nvSpPr>
        <p:spPr>
          <a:xfrm>
            <a:off x="5944529" y="4178405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5" y="0"/>
                </a:lnTo>
                <a:lnTo>
                  <a:pt x="482535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7"/>
          <p:cNvSpPr txBox="1"/>
          <p:nvPr/>
        </p:nvSpPr>
        <p:spPr>
          <a:xfrm>
            <a:off x="6391362" y="4121255"/>
            <a:ext cx="4712404" cy="9803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968"/>
              </a:lnSpc>
              <a:spcBef>
                <a:spcPct val="0"/>
              </a:spcBef>
            </a:pPr>
            <a:r>
              <a:rPr lang="en-US" sz="2833">
                <a:solidFill>
                  <a:srgbClr val="000000"/>
                </a:solidFill>
                <a:latin typeface="Cambria"/>
              </a:rPr>
              <a:t>Hạ 8; 6 cộng 4 bằng 10, viết 0 nhớ 1; 3 thêm 1 bằng 4, viết 4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3288932" y="126970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288932" y="227075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288932" y="33781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764940" y="4379155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3007236" y="5488159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23" name="AutoShape 23"/>
          <p:cNvSpPr/>
          <p:nvPr/>
        </p:nvSpPr>
        <p:spPr>
          <a:xfrm>
            <a:off x="3288932" y="343101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4" name="AutoShape 24"/>
          <p:cNvSpPr/>
          <p:nvPr/>
        </p:nvSpPr>
        <p:spPr>
          <a:xfrm>
            <a:off x="3288932" y="5526258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id="{D8061A7F-ADA2-54B7-E876-66F54925088E}"/>
                  </a:ext>
                </a:extLst>
              </p:cNvPr>
              <p:cNvSpPr txBox="1"/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D8061A7F-ADA2-54B7-E876-66F549250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8972" y="1932782"/>
                <a:ext cx="724557" cy="92333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63518" y="235438"/>
            <a:ext cx="11664964" cy="6387125"/>
            <a:chOff x="0" y="0"/>
            <a:chExt cx="4608381" cy="252330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08381" cy="2523308"/>
            </a:xfrm>
            <a:custGeom>
              <a:avLst/>
              <a:gdLst/>
              <a:ahLst/>
              <a:cxnLst/>
              <a:rect l="l" t="t" r="r" b="b"/>
              <a:pathLst>
                <a:path w="4608381" h="2523308">
                  <a:moveTo>
                    <a:pt x="22565" y="0"/>
                  </a:moveTo>
                  <a:lnTo>
                    <a:pt x="4585815" y="0"/>
                  </a:lnTo>
                  <a:cubicBezTo>
                    <a:pt x="4598278" y="0"/>
                    <a:pt x="4608381" y="10103"/>
                    <a:pt x="4608381" y="22565"/>
                  </a:cubicBezTo>
                  <a:lnTo>
                    <a:pt x="4608381" y="2500743"/>
                  </a:lnTo>
                  <a:cubicBezTo>
                    <a:pt x="4608381" y="2513206"/>
                    <a:pt x="4598278" y="2523308"/>
                    <a:pt x="4585815" y="2523308"/>
                  </a:cubicBezTo>
                  <a:lnTo>
                    <a:pt x="22565" y="2523308"/>
                  </a:lnTo>
                  <a:cubicBezTo>
                    <a:pt x="10103" y="2523308"/>
                    <a:pt x="0" y="2513206"/>
                    <a:pt x="0" y="2500743"/>
                  </a:cubicBezTo>
                  <a:lnTo>
                    <a:pt x="0" y="22565"/>
                  </a:lnTo>
                  <a:cubicBezTo>
                    <a:pt x="0" y="10103"/>
                    <a:pt x="10103" y="0"/>
                    <a:pt x="22565" y="0"/>
                  </a:cubicBezTo>
                  <a:close/>
                </a:path>
              </a:pathLst>
            </a:custGeom>
            <a:solidFill>
              <a:srgbClr val="FFFFFF"/>
            </a:solidFill>
            <a:ln w="66675" cap="rnd">
              <a:solidFill>
                <a:srgbClr val="F05441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08381" cy="256140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402533" y="735447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>
                <a:solidFill>
                  <a:srgbClr val="000000"/>
                </a:solidFill>
                <a:latin typeface="Cambria Bold"/>
              </a:rPr>
              <a:t>34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402533" y="1736501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>
                <a:solidFill>
                  <a:srgbClr val="F05441"/>
                </a:solidFill>
                <a:latin typeface="Cambria Bold"/>
              </a:rPr>
              <a:t>1</a:t>
            </a:r>
            <a:r>
              <a:rPr lang="en-US" sz="6571">
                <a:solidFill>
                  <a:srgbClr val="51ADE5"/>
                </a:solidFill>
                <a:latin typeface="Cambria Bold"/>
              </a:rPr>
              <a:t>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02533" y="2843844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199"/>
              </a:lnSpc>
              <a:spcBef>
                <a:spcPct val="0"/>
              </a:spcBef>
            </a:pPr>
            <a:r>
              <a:rPr lang="en-US" sz="6571" dirty="0">
                <a:solidFill>
                  <a:srgbClr val="51ADE5"/>
                </a:solidFill>
                <a:latin typeface="Cambria Bold"/>
              </a:rPr>
              <a:t>68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78541" y="3844898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F05441"/>
                </a:solidFill>
                <a:latin typeface="Cambria Bold"/>
              </a:rPr>
              <a:t>34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20837" y="4953902"/>
            <a:ext cx="2313458" cy="1076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9200"/>
              </a:lnSpc>
              <a:spcBef>
                <a:spcPct val="0"/>
              </a:spcBef>
            </a:pPr>
            <a:r>
              <a:rPr lang="en-US" sz="6571" dirty="0">
                <a:solidFill>
                  <a:srgbClr val="000000"/>
                </a:solidFill>
                <a:latin typeface="Cambria Bold"/>
              </a:rPr>
              <a:t>408</a:t>
            </a:r>
          </a:p>
        </p:txBody>
      </p:sp>
      <p:sp>
        <p:nvSpPr>
          <p:cNvPr id="11" name="AutoShape 11"/>
          <p:cNvSpPr/>
          <p:nvPr/>
        </p:nvSpPr>
        <p:spPr>
          <a:xfrm>
            <a:off x="1402533" y="2964493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2" name="AutoShape 12"/>
          <p:cNvSpPr/>
          <p:nvPr/>
        </p:nvSpPr>
        <p:spPr>
          <a:xfrm>
            <a:off x="1402533" y="4992001"/>
            <a:ext cx="2031763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3" name="Freeform 13"/>
          <p:cNvSpPr/>
          <p:nvPr/>
        </p:nvSpPr>
        <p:spPr>
          <a:xfrm>
            <a:off x="9602763" y="3954186"/>
            <a:ext cx="1590375" cy="2490382"/>
          </a:xfrm>
          <a:custGeom>
            <a:avLst/>
            <a:gdLst/>
            <a:ahLst/>
            <a:cxnLst/>
            <a:rect l="l" t="t" r="r" b="b"/>
            <a:pathLst>
              <a:path w="2385562" h="3735573">
                <a:moveTo>
                  <a:pt x="0" y="0"/>
                </a:moveTo>
                <a:lnTo>
                  <a:pt x="2385562" y="0"/>
                </a:lnTo>
                <a:lnTo>
                  <a:pt x="2385562" y="3735573"/>
                </a:lnTo>
                <a:lnTo>
                  <a:pt x="0" y="373557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602763" y="2567582"/>
            <a:ext cx="2157635" cy="1586761"/>
            <a:chOff x="0" y="0"/>
            <a:chExt cx="4315270" cy="3173521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315270" cy="3173521"/>
            </a:xfrm>
            <a:custGeom>
              <a:avLst/>
              <a:gdLst/>
              <a:ahLst/>
              <a:cxnLst/>
              <a:rect l="l" t="t" r="r" b="b"/>
              <a:pathLst>
                <a:path w="4315270" h="3173521">
                  <a:moveTo>
                    <a:pt x="0" y="0"/>
                  </a:moveTo>
                  <a:lnTo>
                    <a:pt x="4315270" y="0"/>
                  </a:lnTo>
                  <a:lnTo>
                    <a:pt x="4315270" y="3173521"/>
                  </a:lnTo>
                  <a:lnTo>
                    <a:pt x="0" y="3173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6" name="TextBox 16"/>
            <p:cNvSpPr txBox="1"/>
            <p:nvPr/>
          </p:nvSpPr>
          <p:spPr>
            <a:xfrm>
              <a:off x="0" y="800172"/>
              <a:ext cx="4315270" cy="1102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30">
                <a:lnSpc>
                  <a:spcPts val="4340"/>
                </a:lnSpc>
              </a:pPr>
              <a:r>
                <a:rPr lang="en-US" sz="3586">
                  <a:solidFill>
                    <a:srgbClr val="F05441"/>
                  </a:solidFill>
                  <a:latin typeface="Cambria Bold"/>
                </a:rPr>
                <a:t>Cần lưu ý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4733933" y="1093810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51ADE5"/>
                </a:solidFill>
                <a:latin typeface="Cambria Bold"/>
              </a:rPr>
              <a:t>68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nhất (68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4733933" y="2369481"/>
            <a:ext cx="4868830" cy="10535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</a:pPr>
            <a:r>
              <a:rPr lang="en-US" sz="3036">
                <a:solidFill>
                  <a:srgbClr val="F05441"/>
                </a:solidFill>
                <a:latin typeface="Cambria Bold"/>
              </a:rPr>
              <a:t>34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  <a:r>
              <a:rPr lang="en-US" sz="3036">
                <a:solidFill>
                  <a:srgbClr val="000000"/>
                </a:solidFill>
                <a:latin typeface="Cambria Bold"/>
              </a:rPr>
              <a:t>là tích riêng thứ hai </a:t>
            </a:r>
          </a:p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>
                <a:solidFill>
                  <a:srgbClr val="000000"/>
                </a:solidFill>
                <a:latin typeface="Cambria Bold"/>
              </a:rPr>
              <a:t>(34 chục hay 340 đơn vị)</a:t>
            </a:r>
            <a:r>
              <a:rPr lang="en-US" sz="3036">
                <a:solidFill>
                  <a:srgbClr val="51ADE5"/>
                </a:solidFill>
                <a:latin typeface="Cambria Bold"/>
              </a:rPr>
              <a:t>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733933" y="3644900"/>
            <a:ext cx="4868830" cy="1604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4251"/>
              </a:lnSpc>
              <a:spcBef>
                <a:spcPct val="0"/>
              </a:spcBef>
            </a:pP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Viết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lùi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sang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trái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một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cột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(so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tích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riêng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thứ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036" dirty="0" err="1">
                <a:solidFill>
                  <a:srgbClr val="000000"/>
                </a:solidFill>
                <a:latin typeface="Cambria Bold"/>
              </a:rPr>
              <a:t>nhất</a:t>
            </a:r>
            <a:r>
              <a:rPr lang="en-US" sz="3036" dirty="0">
                <a:solidFill>
                  <a:srgbClr val="000000"/>
                </a:solidFill>
                <a:latin typeface="Cambria Bold"/>
              </a:rPr>
              <a:t>).</a:t>
            </a:r>
          </a:p>
        </p:txBody>
      </p:sp>
      <p:sp>
        <p:nvSpPr>
          <p:cNvPr id="20" name="Freeform 20"/>
          <p:cNvSpPr/>
          <p:nvPr/>
        </p:nvSpPr>
        <p:spPr>
          <a:xfrm>
            <a:off x="4301130" y="1208479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5"/>
                </a:lnTo>
                <a:lnTo>
                  <a:pt x="0" y="4825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4301130" y="2543308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4301130" y="3793340"/>
            <a:ext cx="321691" cy="321691"/>
          </a:xfrm>
          <a:custGeom>
            <a:avLst/>
            <a:gdLst/>
            <a:ahLst/>
            <a:cxnLst/>
            <a:rect l="l" t="t" r="r" b="b"/>
            <a:pathLst>
              <a:path w="482536" h="482536">
                <a:moveTo>
                  <a:pt x="0" y="0"/>
                </a:moveTo>
                <a:lnTo>
                  <a:pt x="482536" y="0"/>
                </a:lnTo>
                <a:lnTo>
                  <a:pt x="482536" y="482536"/>
                </a:lnTo>
                <a:lnTo>
                  <a:pt x="0" y="48253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="" xmlns:a16="http://schemas.microsoft.com/office/drawing/2014/main" id="{762C68D2-8004-2294-EC35-8592F1EFBA25}"/>
                  </a:ext>
                </a:extLst>
              </p:cNvPr>
              <p:cNvSpPr txBox="1"/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6000" b="1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62C68D2-8004-2294-EC35-8592F1EFBA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2533" y="1390530"/>
                <a:ext cx="724557" cy="9233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7" grpId="0"/>
      <p:bldP spid="18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9" b="-20820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83454" y="1888090"/>
            <a:ext cx="3300678" cy="1104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528"/>
              </a:lnSpc>
              <a:spcBef>
                <a:spcPct val="0"/>
              </a:spcBef>
            </a:pP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Muốn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nhân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với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có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hai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chữ</a:t>
            </a:r>
            <a:r>
              <a:rPr lang="en-US" sz="3234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Cambria Bold"/>
              </a:rPr>
              <a:t>số</a:t>
            </a:r>
            <a:endParaRPr lang="en-US" sz="3234" dirty="0">
              <a:solidFill>
                <a:srgbClr val="000000"/>
              </a:solidFill>
              <a:latin typeface="Cambria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922356" y="1475380"/>
            <a:ext cx="5005117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1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Đặt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sao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cho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các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số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cùng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hàng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thẳng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cột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với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nhau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013534" y="24313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3291"/>
              </a:lnSpc>
            </a:pPr>
            <a:r>
              <a:rPr lang="en-US" sz="2992" spc="-117" dirty="0" err="1">
                <a:solidFill>
                  <a:srgbClr val="000000"/>
                </a:solidFill>
                <a:latin typeface="Cambria Bold"/>
              </a:rPr>
              <a:t>Bước</a:t>
            </a:r>
            <a:r>
              <a:rPr lang="en-US" sz="2992" spc="-117" dirty="0">
                <a:solidFill>
                  <a:srgbClr val="000000"/>
                </a:solidFill>
                <a:latin typeface="Cambria Bold"/>
              </a:rPr>
              <a:t> 2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: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Thực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hiện</a:t>
            </a:r>
            <a:r>
              <a:rPr lang="en-US" sz="2992" spc="-117" dirty="0">
                <a:solidFill>
                  <a:srgbClr val="000000"/>
                </a:solidFill>
                <a:latin typeface="Cambria"/>
              </a:rPr>
              <a:t> </a:t>
            </a:r>
            <a:r>
              <a:rPr lang="en-US" sz="2992" spc="-117" dirty="0" err="1">
                <a:solidFill>
                  <a:srgbClr val="000000"/>
                </a:solidFill>
                <a:latin typeface="Cambria"/>
              </a:rPr>
              <a:t>tính</a:t>
            </a:r>
            <a:endParaRPr lang="en-US" sz="2992" spc="-117" dirty="0">
              <a:solidFill>
                <a:srgbClr val="000000"/>
              </a:solidFill>
              <a:latin typeface="Cambr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013534" y="2894836"/>
            <a:ext cx="5005117" cy="12695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đơn vị của thừa số thứ 2 với thừa số thứ nhất từ trái qua phải.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13534" y="4266336"/>
            <a:ext cx="5005117" cy="169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Nhân hàng chục của thừa số thứ 2 với thừa số thứ nhất từ trái qua phải (nhớ lùi tích thứ 2 sang trái một chứ số).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013534" y="6050586"/>
            <a:ext cx="5005117" cy="423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6029" lvl="1" indent="-323014" defTabSz="609630">
              <a:lnSpc>
                <a:spcPts val="3291"/>
              </a:lnSpc>
              <a:buFont typeface="Arial"/>
              <a:buChar char="•"/>
            </a:pPr>
            <a:r>
              <a:rPr lang="en-US" sz="2992" spc="-117">
                <a:solidFill>
                  <a:srgbClr val="000000"/>
                </a:solidFill>
                <a:latin typeface="Cambria"/>
              </a:rPr>
              <a:t>Cộng hai tích lại với nhau.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555" y="5199888"/>
            <a:ext cx="5051355" cy="1717461"/>
          </a:xfrm>
          <a:custGeom>
            <a:avLst/>
            <a:gdLst/>
            <a:ahLst/>
            <a:cxnLst/>
            <a:rect l="l" t="t" r="r" b="b"/>
            <a:pathLst>
              <a:path w="7577033" h="2576191">
                <a:moveTo>
                  <a:pt x="0" y="0"/>
                </a:moveTo>
                <a:lnTo>
                  <a:pt x="7577033" y="0"/>
                </a:lnTo>
                <a:lnTo>
                  <a:pt x="7577033" y="2576191"/>
                </a:lnTo>
                <a:lnTo>
                  <a:pt x="0" y="25761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638722" y="5307838"/>
            <a:ext cx="4876800" cy="1658112"/>
          </a:xfrm>
          <a:custGeom>
            <a:avLst/>
            <a:gdLst/>
            <a:ahLst/>
            <a:cxnLst/>
            <a:rect l="l" t="t" r="r" b="b"/>
            <a:pathLst>
              <a:path w="7315200" h="2487168">
                <a:moveTo>
                  <a:pt x="0" y="0"/>
                </a:moveTo>
                <a:lnTo>
                  <a:pt x="7315200" y="0"/>
                </a:lnTo>
                <a:lnTo>
                  <a:pt x="7315200" y="2487168"/>
                </a:lnTo>
                <a:lnTo>
                  <a:pt x="0" y="24871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01465" y="685800"/>
            <a:ext cx="10690535" cy="11871562"/>
          </a:xfrm>
          <a:custGeom>
            <a:avLst/>
            <a:gdLst/>
            <a:ahLst/>
            <a:cxnLst/>
            <a:rect l="l" t="t" r="r" b="b"/>
            <a:pathLst>
              <a:path w="16035803" h="17807343">
                <a:moveTo>
                  <a:pt x="0" y="0"/>
                </a:moveTo>
                <a:lnTo>
                  <a:pt x="16035803" y="0"/>
                </a:lnTo>
                <a:lnTo>
                  <a:pt x="16035803" y="17807343"/>
                </a:lnTo>
                <a:lnTo>
                  <a:pt x="0" y="178073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679" t="-1396" b="-2593"/>
            </a:stretch>
          </a:blipFill>
        </p:spPr>
      </p:sp>
      <p:sp>
        <p:nvSpPr>
          <p:cNvPr id="6" name="Freeform 6"/>
          <p:cNvSpPr/>
          <p:nvPr/>
        </p:nvSpPr>
        <p:spPr>
          <a:xfrm rot="-1057972">
            <a:off x="5001662" y="4669353"/>
            <a:ext cx="1522665" cy="1398948"/>
          </a:xfrm>
          <a:custGeom>
            <a:avLst/>
            <a:gdLst/>
            <a:ahLst/>
            <a:cxnLst/>
            <a:rect l="l" t="t" r="r" b="b"/>
            <a:pathLst>
              <a:path w="2283997" h="2098422">
                <a:moveTo>
                  <a:pt x="0" y="0"/>
                </a:moveTo>
                <a:lnTo>
                  <a:pt x="2283997" y="0"/>
                </a:lnTo>
                <a:lnTo>
                  <a:pt x="2283997" y="2098422"/>
                </a:lnTo>
                <a:lnTo>
                  <a:pt x="0" y="20984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96519">
            <a:off x="-1711006" y="7114505"/>
            <a:ext cx="13828918" cy="10057395"/>
          </a:xfrm>
          <a:custGeom>
            <a:avLst/>
            <a:gdLst/>
            <a:ahLst/>
            <a:cxnLst/>
            <a:rect l="l" t="t" r="r" b="b"/>
            <a:pathLst>
              <a:path w="20743377" h="15086093">
                <a:moveTo>
                  <a:pt x="0" y="0"/>
                </a:moveTo>
                <a:lnTo>
                  <a:pt x="20743378" y="0"/>
                </a:lnTo>
                <a:lnTo>
                  <a:pt x="20743378" y="15086092"/>
                </a:lnTo>
                <a:lnTo>
                  <a:pt x="0" y="15086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0B13BB2-D3CC-FD58-1BE8-8BC8E336A4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4811" y="493413"/>
            <a:ext cx="6242000" cy="481442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474</Words>
  <Application>Microsoft Office PowerPoint</Application>
  <PresentationFormat>Widescreen</PresentationFormat>
  <Paragraphs>78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#9Slide07 HoneyCream</vt:lpstr>
      <vt:lpstr>Arial</vt:lpstr>
      <vt:lpstr>Calibri</vt:lpstr>
      <vt:lpstr>Calibri Light</vt:lpstr>
      <vt:lpstr>Cambria</vt:lpstr>
      <vt:lpstr>Cambria Bold</vt:lpstr>
      <vt:lpstr>Cambria Math</vt:lpstr>
      <vt:lpstr>SVN-Newton</vt:lpstr>
      <vt:lpstr>SVN-Ready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KhanhHuyen;MNT</dc:creator>
  <cp:keywords>MANGNONTEAM</cp:keywords>
  <cp:lastModifiedBy>HuyenPC</cp:lastModifiedBy>
  <cp:revision>13</cp:revision>
  <dcterms:created xsi:type="dcterms:W3CDTF">2023-12-04T01:49:07Z</dcterms:created>
  <dcterms:modified xsi:type="dcterms:W3CDTF">2025-04-11T10:42:14Z</dcterms:modified>
</cp:coreProperties>
</file>