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67" r:id="rId3"/>
    <p:sldId id="268" r:id="rId4"/>
    <p:sldId id="269" r:id="rId5"/>
    <p:sldId id="277" r:id="rId6"/>
    <p:sldId id="272" r:id="rId7"/>
    <p:sldId id="273" r:id="rId8"/>
    <p:sldId id="271" r:id="rId9"/>
    <p:sldId id="278" r:id="rId10"/>
    <p:sldId id="279" r:id="rId11"/>
    <p:sldId id="274" r:id="rId12"/>
    <p:sldId id="281" r:id="rId13"/>
    <p:sldId id="276" r:id="rId14"/>
    <p:sldId id="280" r:id="rId15"/>
    <p:sldId id="285" r:id="rId16"/>
    <p:sldId id="287" r:id="rId17"/>
    <p:sldId id="275" r:id="rId18"/>
    <p:sldId id="290" r:id="rId19"/>
    <p:sldId id="293" r:id="rId20"/>
    <p:sldId id="294" r:id="rId21"/>
    <p:sldId id="286" r:id="rId22"/>
  </p:sldIdLst>
  <p:sldSz cx="18288000" cy="10287000"/>
  <p:notesSz cx="6858000" cy="9144000"/>
  <p:embeddedFontLst>
    <p:embeddedFont>
      <p:font typeface="Cambria" panose="02040503050406030204" pitchFamily="18" charset="0"/>
      <p:regular r:id="rId23"/>
      <p:bold r:id="rId24"/>
      <p:italic r:id="rId25"/>
      <p:boldItalic r:id="rId26"/>
    </p:embeddedFont>
    <p:embeddedFont>
      <p:font typeface="Calibri" panose="020F0502020204030204" pitchFamily="34" charset="0"/>
      <p:regular r:id="rId27"/>
      <p:bold r:id="rId28"/>
      <p:italic r:id="rId29"/>
      <p:boldItalic r:id="rId30"/>
    </p:embeddedFont>
    <p:embeddedFont>
      <p:font typeface="#9Slide07 Cadena" panose="020B0604020202020204" charset="0"/>
      <p:bold r:id="rId3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C3D05"/>
    <a:srgbClr val="5B842A"/>
    <a:srgbClr val="4CE715"/>
    <a:srgbClr val="FD844E"/>
    <a:srgbClr val="EAF764"/>
    <a:srgbClr val="FFEEE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7" d="100"/>
          <a:sy n="47" d="100"/>
        </p:scale>
        <p:origin x="696" y="3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2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5" name="图片 13">
            <a:extLst>
              <a:ext uri="{FF2B5EF4-FFF2-40B4-BE49-F238E27FC236}">
                <a16:creationId xmlns="" xmlns:a16="http://schemas.microsoft.com/office/drawing/2014/main" id="{00E5FE93-0C13-EA4D-4954-6738635110D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30634"/>
            <a:ext cx="18288000" cy="575636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.svg"/><Relationship Id="rId7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7" Type="http://schemas.openxmlformats.org/officeDocument/2006/relationships/image" Target="../media/image8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9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7.png"/><Relationship Id="rId3" Type="http://schemas.openxmlformats.org/officeDocument/2006/relationships/image" Target="../media/image16.png"/><Relationship Id="rId7" Type="http://schemas.openxmlformats.org/officeDocument/2006/relationships/image" Target="../media/image8.svg"/><Relationship Id="rId12" Type="http://schemas.openxmlformats.org/officeDocument/2006/relationships/image" Target="../media/image36.png"/><Relationship Id="rId17" Type="http://schemas.openxmlformats.org/officeDocument/2006/relationships/image" Target="../media/image39.png"/><Relationship Id="rId2" Type="http://schemas.openxmlformats.org/officeDocument/2006/relationships/image" Target="../media/image2.png"/><Relationship Id="rId16" Type="http://schemas.microsoft.com/office/2007/relationships/hdphoto" Target="../media/hdphoto5.wdp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35.png"/><Relationship Id="rId15" Type="http://schemas.openxmlformats.org/officeDocument/2006/relationships/image" Target="../media/image38.png"/><Relationship Id="rId10" Type="http://schemas.openxmlformats.org/officeDocument/2006/relationships/image" Target="../media/image17.png"/><Relationship Id="rId9" Type="http://schemas.openxmlformats.org/officeDocument/2006/relationships/image" Target="../media/image24.svg"/><Relationship Id="rId14" Type="http://schemas.microsoft.com/office/2007/relationships/hdphoto" Target="../media/hdphoto4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4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microsoft.com/office/2007/relationships/hdphoto" Target="../media/hdphoto5.wdp"/><Relationship Id="rId5" Type="http://schemas.openxmlformats.org/officeDocument/2006/relationships/image" Target="../media/image38.png"/><Relationship Id="rId4" Type="http://schemas.microsoft.com/office/2007/relationships/hdphoto" Target="../media/hdphoto4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png"/><Relationship Id="rId4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audio" Target="../media/audio2.wav"/><Relationship Id="rId7" Type="http://schemas.openxmlformats.org/officeDocument/2006/relationships/image" Target="../media/image4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microsoft.com/office/2007/relationships/hdphoto" Target="../media/hdphoto6.wdp"/><Relationship Id="rId11" Type="http://schemas.microsoft.com/office/2007/relationships/hdphoto" Target="../media/hdphoto8.wdp"/><Relationship Id="rId5" Type="http://schemas.openxmlformats.org/officeDocument/2006/relationships/image" Target="../media/image45.png"/><Relationship Id="rId10" Type="http://schemas.openxmlformats.org/officeDocument/2006/relationships/image" Target="../media/image48.png"/><Relationship Id="rId4" Type="http://schemas.openxmlformats.org/officeDocument/2006/relationships/image" Target="../media/image2.png"/><Relationship Id="rId9" Type="http://schemas.microsoft.com/office/2007/relationships/hdphoto" Target="../media/hdphoto7.wdp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audio" Target="../media/audio2.wav"/><Relationship Id="rId7" Type="http://schemas.microsoft.com/office/2007/relationships/hdphoto" Target="../media/hdphoto8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11" Type="http://schemas.microsoft.com/office/2007/relationships/hdphoto" Target="../media/hdphoto10.wdp"/><Relationship Id="rId5" Type="http://schemas.openxmlformats.org/officeDocument/2006/relationships/image" Target="../media/image46.png"/><Relationship Id="rId10" Type="http://schemas.openxmlformats.org/officeDocument/2006/relationships/image" Target="../media/image50.png"/><Relationship Id="rId4" Type="http://schemas.openxmlformats.org/officeDocument/2006/relationships/image" Target="../media/image2.png"/><Relationship Id="rId9" Type="http://schemas.microsoft.com/office/2007/relationships/hdphoto" Target="../media/hdphoto9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audio" Target="../media/audio1.wav"/><Relationship Id="rId7" Type="http://schemas.microsoft.com/office/2007/relationships/hdphoto" Target="../media/hdphoto8.wdp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11" Type="http://schemas.microsoft.com/office/2007/relationships/hdphoto" Target="../media/hdphoto12.wdp"/><Relationship Id="rId5" Type="http://schemas.openxmlformats.org/officeDocument/2006/relationships/image" Target="../media/image46.png"/><Relationship Id="rId10" Type="http://schemas.openxmlformats.org/officeDocument/2006/relationships/image" Target="../media/image52.png"/><Relationship Id="rId4" Type="http://schemas.openxmlformats.org/officeDocument/2006/relationships/image" Target="../media/image2.png"/><Relationship Id="rId9" Type="http://schemas.microsoft.com/office/2007/relationships/hdphoto" Target="../media/hdphoto11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9.png"/><Relationship Id="rId7" Type="http://schemas.openxmlformats.org/officeDocument/2006/relationships/image" Target="../media/image8.svg"/><Relationship Id="rId12" Type="http://schemas.openxmlformats.org/officeDocument/2006/relationships/image" Target="../media/image10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18.png"/><Relationship Id="rId10" Type="http://schemas.openxmlformats.org/officeDocument/2006/relationships/image" Target="../media/image17.png"/><Relationship Id="rId9" Type="http://schemas.openxmlformats.org/officeDocument/2006/relationships/image" Target="../media/image24.svg"/><Relationship Id="rId1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0.png"/><Relationship Id="rId3" Type="http://schemas.openxmlformats.org/officeDocument/2006/relationships/image" Target="../media/image16.png"/><Relationship Id="rId7" Type="http://schemas.openxmlformats.org/officeDocument/2006/relationships/image" Target="../media/image8.svg"/><Relationship Id="rId12" Type="http://schemas.openxmlformats.org/officeDocument/2006/relationships/image" Target="../media/image10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18.png"/><Relationship Id="rId10" Type="http://schemas.openxmlformats.org/officeDocument/2006/relationships/image" Target="../media/image17.png"/><Relationship Id="rId9" Type="http://schemas.openxmlformats.org/officeDocument/2006/relationships/image" Target="../media/image24.svg"/></Relationships>
</file>

<file path=ppt/slides/_rels/slide6.xml.rels><?xml version="1.0" encoding="UTF-8" standalone="yes"?>
<Relationships xmlns="http://schemas.openxmlformats.org/package/2006/relationships"><Relationship Id="rId13" Type="http://schemas.microsoft.com/office/2007/relationships/hdphoto" Target="../media/hdphoto1.wdp"/><Relationship Id="rId18" Type="http://schemas.openxmlformats.org/officeDocument/2006/relationships/image" Target="../media/image20.png"/><Relationship Id="rId7" Type="http://schemas.openxmlformats.org/officeDocument/2006/relationships/image" Target="../media/image8.svg"/><Relationship Id="rId12" Type="http://schemas.openxmlformats.org/officeDocument/2006/relationships/image" Target="../media/image22.png"/><Relationship Id="rId17" Type="http://schemas.microsoft.com/office/2007/relationships/hdphoto" Target="../media/hdphoto3.wdp"/><Relationship Id="rId2" Type="http://schemas.openxmlformats.org/officeDocument/2006/relationships/image" Target="../media/image16.png"/><Relationship Id="rId16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21.png"/><Relationship Id="rId15" Type="http://schemas.microsoft.com/office/2007/relationships/hdphoto" Target="../media/hdphoto2.wdp"/><Relationship Id="rId10" Type="http://schemas.openxmlformats.org/officeDocument/2006/relationships/image" Target="../media/image17.png"/><Relationship Id="rId9" Type="http://schemas.openxmlformats.org/officeDocument/2006/relationships/image" Target="../media/image24.svg"/><Relationship Id="rId1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7.png"/><Relationship Id="rId7" Type="http://schemas.openxmlformats.org/officeDocument/2006/relationships/image" Target="../media/image8.svg"/><Relationship Id="rId12" Type="http://schemas.openxmlformats.org/officeDocument/2006/relationships/image" Target="../media/image26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25.png"/><Relationship Id="rId15" Type="http://schemas.openxmlformats.org/officeDocument/2006/relationships/image" Target="../media/image29.png"/><Relationship Id="rId10" Type="http://schemas.openxmlformats.org/officeDocument/2006/relationships/image" Target="../media/image17.png"/><Relationship Id="rId9" Type="http://schemas.openxmlformats.org/officeDocument/2006/relationships/image" Target="../media/image24.svg"/><Relationship Id="rId1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31.png"/><Relationship Id="rId10" Type="http://schemas.openxmlformats.org/officeDocument/2006/relationships/image" Target="../media/image30.png"/><Relationship Id="rId9" Type="http://schemas.openxmlformats.org/officeDocument/2006/relationships/image" Target="../media/image24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2616650" y="1410081"/>
            <a:ext cx="12483309" cy="4913812"/>
            <a:chOff x="3430047" y="-4261849"/>
            <a:chExt cx="12483309" cy="4913812"/>
          </a:xfrm>
        </p:grpSpPr>
        <p:sp>
          <p:nvSpPr>
            <p:cNvPr id="10" name="Rounded Rectangle 9"/>
            <p:cNvSpPr/>
            <p:nvPr/>
          </p:nvSpPr>
          <p:spPr>
            <a:xfrm>
              <a:off x="4172059" y="-4009323"/>
              <a:ext cx="11741297" cy="4389600"/>
            </a:xfrm>
            <a:custGeom>
              <a:avLst/>
              <a:gdLst>
                <a:gd name="connsiteX0" fmla="*/ 0 w 11968327"/>
                <a:gd name="connsiteY0" fmla="*/ 751488 h 4508839"/>
                <a:gd name="connsiteX1" fmla="*/ 751488 w 11968327"/>
                <a:gd name="connsiteY1" fmla="*/ 0 h 4508839"/>
                <a:gd name="connsiteX2" fmla="*/ 11216839 w 11968327"/>
                <a:gd name="connsiteY2" fmla="*/ 0 h 4508839"/>
                <a:gd name="connsiteX3" fmla="*/ 11968327 w 11968327"/>
                <a:gd name="connsiteY3" fmla="*/ 751488 h 4508839"/>
                <a:gd name="connsiteX4" fmla="*/ 11968327 w 11968327"/>
                <a:gd name="connsiteY4" fmla="*/ 3757351 h 4508839"/>
                <a:gd name="connsiteX5" fmla="*/ 11216839 w 11968327"/>
                <a:gd name="connsiteY5" fmla="*/ 4508839 h 4508839"/>
                <a:gd name="connsiteX6" fmla="*/ 751488 w 11968327"/>
                <a:gd name="connsiteY6" fmla="*/ 4508839 h 4508839"/>
                <a:gd name="connsiteX7" fmla="*/ 0 w 11968327"/>
                <a:gd name="connsiteY7" fmla="*/ 3757351 h 4508839"/>
                <a:gd name="connsiteX8" fmla="*/ 0 w 11968327"/>
                <a:gd name="connsiteY8" fmla="*/ 751488 h 4508839"/>
                <a:gd name="connsiteX0" fmla="*/ 0 w 11968327"/>
                <a:gd name="connsiteY0" fmla="*/ 751488 h 4508839"/>
                <a:gd name="connsiteX1" fmla="*/ 1056288 w 11968327"/>
                <a:gd name="connsiteY1" fmla="*/ 213360 h 4508839"/>
                <a:gd name="connsiteX2" fmla="*/ 11216839 w 11968327"/>
                <a:gd name="connsiteY2" fmla="*/ 0 h 4508839"/>
                <a:gd name="connsiteX3" fmla="*/ 11968327 w 11968327"/>
                <a:gd name="connsiteY3" fmla="*/ 751488 h 4508839"/>
                <a:gd name="connsiteX4" fmla="*/ 11968327 w 11968327"/>
                <a:gd name="connsiteY4" fmla="*/ 3757351 h 4508839"/>
                <a:gd name="connsiteX5" fmla="*/ 11216839 w 11968327"/>
                <a:gd name="connsiteY5" fmla="*/ 4508839 h 4508839"/>
                <a:gd name="connsiteX6" fmla="*/ 751488 w 11968327"/>
                <a:gd name="connsiteY6" fmla="*/ 4508839 h 4508839"/>
                <a:gd name="connsiteX7" fmla="*/ 0 w 11968327"/>
                <a:gd name="connsiteY7" fmla="*/ 3757351 h 4508839"/>
                <a:gd name="connsiteX8" fmla="*/ 0 w 11968327"/>
                <a:gd name="connsiteY8" fmla="*/ 751488 h 4508839"/>
                <a:gd name="connsiteX0" fmla="*/ 0 w 11968327"/>
                <a:gd name="connsiteY0" fmla="*/ 751488 h 4508839"/>
                <a:gd name="connsiteX1" fmla="*/ 1056288 w 11968327"/>
                <a:gd name="connsiteY1" fmla="*/ 213360 h 4508839"/>
                <a:gd name="connsiteX2" fmla="*/ 11216839 w 11968327"/>
                <a:gd name="connsiteY2" fmla="*/ 0 h 4508839"/>
                <a:gd name="connsiteX3" fmla="*/ 11968327 w 11968327"/>
                <a:gd name="connsiteY3" fmla="*/ 751488 h 4508839"/>
                <a:gd name="connsiteX4" fmla="*/ 11968327 w 11968327"/>
                <a:gd name="connsiteY4" fmla="*/ 3757351 h 4508839"/>
                <a:gd name="connsiteX5" fmla="*/ 11216839 w 11968327"/>
                <a:gd name="connsiteY5" fmla="*/ 4508839 h 4508839"/>
                <a:gd name="connsiteX6" fmla="*/ 751488 w 11968327"/>
                <a:gd name="connsiteY6" fmla="*/ 4508839 h 4508839"/>
                <a:gd name="connsiteX7" fmla="*/ 0 w 11968327"/>
                <a:gd name="connsiteY7" fmla="*/ 3757351 h 4508839"/>
                <a:gd name="connsiteX8" fmla="*/ 0 w 11968327"/>
                <a:gd name="connsiteY8" fmla="*/ 751488 h 4508839"/>
                <a:gd name="connsiteX0" fmla="*/ 0 w 11968327"/>
                <a:gd name="connsiteY0" fmla="*/ 763599 h 4520950"/>
                <a:gd name="connsiteX1" fmla="*/ 1056288 w 11968327"/>
                <a:gd name="connsiteY1" fmla="*/ 225471 h 4520950"/>
                <a:gd name="connsiteX2" fmla="*/ 2528203 w 11968327"/>
                <a:gd name="connsiteY2" fmla="*/ 498818 h 4520950"/>
                <a:gd name="connsiteX3" fmla="*/ 11216839 w 11968327"/>
                <a:gd name="connsiteY3" fmla="*/ 12111 h 4520950"/>
                <a:gd name="connsiteX4" fmla="*/ 11968327 w 11968327"/>
                <a:gd name="connsiteY4" fmla="*/ 763599 h 4520950"/>
                <a:gd name="connsiteX5" fmla="*/ 11968327 w 11968327"/>
                <a:gd name="connsiteY5" fmla="*/ 3769462 h 4520950"/>
                <a:gd name="connsiteX6" fmla="*/ 11216839 w 11968327"/>
                <a:gd name="connsiteY6" fmla="*/ 4520950 h 4520950"/>
                <a:gd name="connsiteX7" fmla="*/ 751488 w 11968327"/>
                <a:gd name="connsiteY7" fmla="*/ 4520950 h 4520950"/>
                <a:gd name="connsiteX8" fmla="*/ 0 w 11968327"/>
                <a:gd name="connsiteY8" fmla="*/ 3769462 h 4520950"/>
                <a:gd name="connsiteX9" fmla="*/ 0 w 11968327"/>
                <a:gd name="connsiteY9" fmla="*/ 763599 h 4520950"/>
                <a:gd name="connsiteX0" fmla="*/ 0 w 11968327"/>
                <a:gd name="connsiteY0" fmla="*/ 764416 h 4521767"/>
                <a:gd name="connsiteX1" fmla="*/ 1056288 w 11968327"/>
                <a:gd name="connsiteY1" fmla="*/ 226288 h 4521767"/>
                <a:gd name="connsiteX2" fmla="*/ 2040523 w 11968327"/>
                <a:gd name="connsiteY2" fmla="*/ 347235 h 4521767"/>
                <a:gd name="connsiteX3" fmla="*/ 2528203 w 11968327"/>
                <a:gd name="connsiteY3" fmla="*/ 499635 h 4521767"/>
                <a:gd name="connsiteX4" fmla="*/ 11216839 w 11968327"/>
                <a:gd name="connsiteY4" fmla="*/ 12928 h 4521767"/>
                <a:gd name="connsiteX5" fmla="*/ 11968327 w 11968327"/>
                <a:gd name="connsiteY5" fmla="*/ 764416 h 4521767"/>
                <a:gd name="connsiteX6" fmla="*/ 11968327 w 11968327"/>
                <a:gd name="connsiteY6" fmla="*/ 3770279 h 4521767"/>
                <a:gd name="connsiteX7" fmla="*/ 11216839 w 11968327"/>
                <a:gd name="connsiteY7" fmla="*/ 4521767 h 4521767"/>
                <a:gd name="connsiteX8" fmla="*/ 751488 w 11968327"/>
                <a:gd name="connsiteY8" fmla="*/ 4521767 h 4521767"/>
                <a:gd name="connsiteX9" fmla="*/ 0 w 11968327"/>
                <a:gd name="connsiteY9" fmla="*/ 3770279 h 4521767"/>
                <a:gd name="connsiteX10" fmla="*/ 0 w 11968327"/>
                <a:gd name="connsiteY10" fmla="*/ 764416 h 4521767"/>
                <a:gd name="connsiteX0" fmla="*/ 0 w 11968327"/>
                <a:gd name="connsiteY0" fmla="*/ 766562 h 4523913"/>
                <a:gd name="connsiteX1" fmla="*/ 1056288 w 11968327"/>
                <a:gd name="connsiteY1" fmla="*/ 228434 h 4523913"/>
                <a:gd name="connsiteX2" fmla="*/ 2040523 w 11968327"/>
                <a:gd name="connsiteY2" fmla="*/ 349381 h 4523913"/>
                <a:gd name="connsiteX3" fmla="*/ 2528203 w 11968327"/>
                <a:gd name="connsiteY3" fmla="*/ 501781 h 4523913"/>
                <a:gd name="connsiteX4" fmla="*/ 3351163 w 11968327"/>
                <a:gd name="connsiteY4" fmla="*/ 166502 h 4523913"/>
                <a:gd name="connsiteX5" fmla="*/ 11216839 w 11968327"/>
                <a:gd name="connsiteY5" fmla="*/ 15074 h 4523913"/>
                <a:gd name="connsiteX6" fmla="*/ 11968327 w 11968327"/>
                <a:gd name="connsiteY6" fmla="*/ 766562 h 4523913"/>
                <a:gd name="connsiteX7" fmla="*/ 11968327 w 11968327"/>
                <a:gd name="connsiteY7" fmla="*/ 3772425 h 4523913"/>
                <a:gd name="connsiteX8" fmla="*/ 11216839 w 11968327"/>
                <a:gd name="connsiteY8" fmla="*/ 4523913 h 4523913"/>
                <a:gd name="connsiteX9" fmla="*/ 751488 w 11968327"/>
                <a:gd name="connsiteY9" fmla="*/ 4523913 h 4523913"/>
                <a:gd name="connsiteX10" fmla="*/ 0 w 11968327"/>
                <a:gd name="connsiteY10" fmla="*/ 3772425 h 4523913"/>
                <a:gd name="connsiteX11" fmla="*/ 0 w 11968327"/>
                <a:gd name="connsiteY11" fmla="*/ 766562 h 4523913"/>
                <a:gd name="connsiteX0" fmla="*/ 0 w 11968327"/>
                <a:gd name="connsiteY0" fmla="*/ 755969 h 4513320"/>
                <a:gd name="connsiteX1" fmla="*/ 1056288 w 11968327"/>
                <a:gd name="connsiteY1" fmla="*/ 217841 h 4513320"/>
                <a:gd name="connsiteX2" fmla="*/ 2040523 w 11968327"/>
                <a:gd name="connsiteY2" fmla="*/ 338788 h 4513320"/>
                <a:gd name="connsiteX3" fmla="*/ 2528203 w 11968327"/>
                <a:gd name="connsiteY3" fmla="*/ 491188 h 4513320"/>
                <a:gd name="connsiteX4" fmla="*/ 3351163 w 11968327"/>
                <a:gd name="connsiteY4" fmla="*/ 155909 h 4513320"/>
                <a:gd name="connsiteX5" fmla="*/ 11216839 w 11968327"/>
                <a:gd name="connsiteY5" fmla="*/ 4481 h 4513320"/>
                <a:gd name="connsiteX6" fmla="*/ 11968327 w 11968327"/>
                <a:gd name="connsiteY6" fmla="*/ 755969 h 4513320"/>
                <a:gd name="connsiteX7" fmla="*/ 11968327 w 11968327"/>
                <a:gd name="connsiteY7" fmla="*/ 3761832 h 4513320"/>
                <a:gd name="connsiteX8" fmla="*/ 11216839 w 11968327"/>
                <a:gd name="connsiteY8" fmla="*/ 4513320 h 4513320"/>
                <a:gd name="connsiteX9" fmla="*/ 751488 w 11968327"/>
                <a:gd name="connsiteY9" fmla="*/ 4513320 h 4513320"/>
                <a:gd name="connsiteX10" fmla="*/ 0 w 11968327"/>
                <a:gd name="connsiteY10" fmla="*/ 3761832 h 4513320"/>
                <a:gd name="connsiteX11" fmla="*/ 0 w 11968327"/>
                <a:gd name="connsiteY11" fmla="*/ 755969 h 4513320"/>
                <a:gd name="connsiteX0" fmla="*/ 0 w 11968327"/>
                <a:gd name="connsiteY0" fmla="*/ 756491 h 4513842"/>
                <a:gd name="connsiteX1" fmla="*/ 1056288 w 11968327"/>
                <a:gd name="connsiteY1" fmla="*/ 218363 h 4513842"/>
                <a:gd name="connsiteX2" fmla="*/ 2040523 w 11968327"/>
                <a:gd name="connsiteY2" fmla="*/ 339310 h 4513842"/>
                <a:gd name="connsiteX3" fmla="*/ 2528203 w 11968327"/>
                <a:gd name="connsiteY3" fmla="*/ 491710 h 4513842"/>
                <a:gd name="connsiteX4" fmla="*/ 3747403 w 11968327"/>
                <a:gd name="connsiteY4" fmla="*/ 95471 h 4513842"/>
                <a:gd name="connsiteX5" fmla="*/ 11216839 w 11968327"/>
                <a:gd name="connsiteY5" fmla="*/ 5003 h 4513842"/>
                <a:gd name="connsiteX6" fmla="*/ 11968327 w 11968327"/>
                <a:gd name="connsiteY6" fmla="*/ 756491 h 4513842"/>
                <a:gd name="connsiteX7" fmla="*/ 11968327 w 11968327"/>
                <a:gd name="connsiteY7" fmla="*/ 3762354 h 4513842"/>
                <a:gd name="connsiteX8" fmla="*/ 11216839 w 11968327"/>
                <a:gd name="connsiteY8" fmla="*/ 4513842 h 4513842"/>
                <a:gd name="connsiteX9" fmla="*/ 751488 w 11968327"/>
                <a:gd name="connsiteY9" fmla="*/ 4513842 h 4513842"/>
                <a:gd name="connsiteX10" fmla="*/ 0 w 11968327"/>
                <a:gd name="connsiteY10" fmla="*/ 3762354 h 4513842"/>
                <a:gd name="connsiteX11" fmla="*/ 0 w 11968327"/>
                <a:gd name="connsiteY11" fmla="*/ 756491 h 4513842"/>
                <a:gd name="connsiteX0" fmla="*/ 0 w 11968327"/>
                <a:gd name="connsiteY0" fmla="*/ 761720 h 4519071"/>
                <a:gd name="connsiteX1" fmla="*/ 1056288 w 11968327"/>
                <a:gd name="connsiteY1" fmla="*/ 223592 h 4519071"/>
                <a:gd name="connsiteX2" fmla="*/ 2040523 w 11968327"/>
                <a:gd name="connsiteY2" fmla="*/ 344539 h 4519071"/>
                <a:gd name="connsiteX3" fmla="*/ 2528203 w 11968327"/>
                <a:gd name="connsiteY3" fmla="*/ 496939 h 4519071"/>
                <a:gd name="connsiteX4" fmla="*/ 3747403 w 11968327"/>
                <a:gd name="connsiteY4" fmla="*/ 100700 h 4519071"/>
                <a:gd name="connsiteX5" fmla="*/ 5301883 w 11968327"/>
                <a:gd name="connsiteY5" fmla="*/ 466459 h 4519071"/>
                <a:gd name="connsiteX6" fmla="*/ 11216839 w 11968327"/>
                <a:gd name="connsiteY6" fmla="*/ 10232 h 4519071"/>
                <a:gd name="connsiteX7" fmla="*/ 11968327 w 11968327"/>
                <a:gd name="connsiteY7" fmla="*/ 761720 h 4519071"/>
                <a:gd name="connsiteX8" fmla="*/ 11968327 w 11968327"/>
                <a:gd name="connsiteY8" fmla="*/ 3767583 h 4519071"/>
                <a:gd name="connsiteX9" fmla="*/ 11216839 w 11968327"/>
                <a:gd name="connsiteY9" fmla="*/ 4519071 h 4519071"/>
                <a:gd name="connsiteX10" fmla="*/ 751488 w 11968327"/>
                <a:gd name="connsiteY10" fmla="*/ 4519071 h 4519071"/>
                <a:gd name="connsiteX11" fmla="*/ 0 w 11968327"/>
                <a:gd name="connsiteY11" fmla="*/ 3767583 h 4519071"/>
                <a:gd name="connsiteX12" fmla="*/ 0 w 11968327"/>
                <a:gd name="connsiteY12" fmla="*/ 761720 h 4519071"/>
                <a:gd name="connsiteX0" fmla="*/ 0 w 11968327"/>
                <a:gd name="connsiteY0" fmla="*/ 761720 h 4519071"/>
                <a:gd name="connsiteX1" fmla="*/ 1056288 w 11968327"/>
                <a:gd name="connsiteY1" fmla="*/ 223592 h 4519071"/>
                <a:gd name="connsiteX2" fmla="*/ 2040523 w 11968327"/>
                <a:gd name="connsiteY2" fmla="*/ 344539 h 4519071"/>
                <a:gd name="connsiteX3" fmla="*/ 2528203 w 11968327"/>
                <a:gd name="connsiteY3" fmla="*/ 496939 h 4519071"/>
                <a:gd name="connsiteX4" fmla="*/ 3107323 w 11968327"/>
                <a:gd name="connsiteY4" fmla="*/ 100700 h 4519071"/>
                <a:gd name="connsiteX5" fmla="*/ 3747403 w 11968327"/>
                <a:gd name="connsiteY5" fmla="*/ 100700 h 4519071"/>
                <a:gd name="connsiteX6" fmla="*/ 5301883 w 11968327"/>
                <a:gd name="connsiteY6" fmla="*/ 466459 h 4519071"/>
                <a:gd name="connsiteX7" fmla="*/ 11216839 w 11968327"/>
                <a:gd name="connsiteY7" fmla="*/ 10232 h 4519071"/>
                <a:gd name="connsiteX8" fmla="*/ 11968327 w 11968327"/>
                <a:gd name="connsiteY8" fmla="*/ 761720 h 4519071"/>
                <a:gd name="connsiteX9" fmla="*/ 11968327 w 11968327"/>
                <a:gd name="connsiteY9" fmla="*/ 3767583 h 4519071"/>
                <a:gd name="connsiteX10" fmla="*/ 11216839 w 11968327"/>
                <a:gd name="connsiteY10" fmla="*/ 4519071 h 4519071"/>
                <a:gd name="connsiteX11" fmla="*/ 751488 w 11968327"/>
                <a:gd name="connsiteY11" fmla="*/ 4519071 h 4519071"/>
                <a:gd name="connsiteX12" fmla="*/ 0 w 11968327"/>
                <a:gd name="connsiteY12" fmla="*/ 3767583 h 4519071"/>
                <a:gd name="connsiteX13" fmla="*/ 0 w 11968327"/>
                <a:gd name="connsiteY13" fmla="*/ 761720 h 4519071"/>
                <a:gd name="connsiteX0" fmla="*/ 0 w 11968327"/>
                <a:gd name="connsiteY0" fmla="*/ 762853 h 4520204"/>
                <a:gd name="connsiteX1" fmla="*/ 1056288 w 11968327"/>
                <a:gd name="connsiteY1" fmla="*/ 224725 h 4520204"/>
                <a:gd name="connsiteX2" fmla="*/ 2040523 w 11968327"/>
                <a:gd name="connsiteY2" fmla="*/ 345672 h 4520204"/>
                <a:gd name="connsiteX3" fmla="*/ 2528203 w 11968327"/>
                <a:gd name="connsiteY3" fmla="*/ 498072 h 4520204"/>
                <a:gd name="connsiteX4" fmla="*/ 3107323 w 11968327"/>
                <a:gd name="connsiteY4" fmla="*/ 101833 h 4520204"/>
                <a:gd name="connsiteX5" fmla="*/ 3747403 w 11968327"/>
                <a:gd name="connsiteY5" fmla="*/ 101833 h 4520204"/>
                <a:gd name="connsiteX6" fmla="*/ 5027563 w 11968327"/>
                <a:gd name="connsiteY6" fmla="*/ 315193 h 4520204"/>
                <a:gd name="connsiteX7" fmla="*/ 5301883 w 11968327"/>
                <a:gd name="connsiteY7" fmla="*/ 467592 h 4520204"/>
                <a:gd name="connsiteX8" fmla="*/ 11216839 w 11968327"/>
                <a:gd name="connsiteY8" fmla="*/ 11365 h 4520204"/>
                <a:gd name="connsiteX9" fmla="*/ 11968327 w 11968327"/>
                <a:gd name="connsiteY9" fmla="*/ 762853 h 4520204"/>
                <a:gd name="connsiteX10" fmla="*/ 11968327 w 11968327"/>
                <a:gd name="connsiteY10" fmla="*/ 3768716 h 4520204"/>
                <a:gd name="connsiteX11" fmla="*/ 11216839 w 11968327"/>
                <a:gd name="connsiteY11" fmla="*/ 4520204 h 4520204"/>
                <a:gd name="connsiteX12" fmla="*/ 751488 w 11968327"/>
                <a:gd name="connsiteY12" fmla="*/ 4520204 h 4520204"/>
                <a:gd name="connsiteX13" fmla="*/ 0 w 11968327"/>
                <a:gd name="connsiteY13" fmla="*/ 3768716 h 4520204"/>
                <a:gd name="connsiteX14" fmla="*/ 0 w 11968327"/>
                <a:gd name="connsiteY14" fmla="*/ 762853 h 4520204"/>
                <a:gd name="connsiteX0" fmla="*/ 0 w 11968327"/>
                <a:gd name="connsiteY0" fmla="*/ 767998 h 4525349"/>
                <a:gd name="connsiteX1" fmla="*/ 1056288 w 11968327"/>
                <a:gd name="connsiteY1" fmla="*/ 229870 h 4525349"/>
                <a:gd name="connsiteX2" fmla="*/ 2040523 w 11968327"/>
                <a:gd name="connsiteY2" fmla="*/ 350817 h 4525349"/>
                <a:gd name="connsiteX3" fmla="*/ 2528203 w 11968327"/>
                <a:gd name="connsiteY3" fmla="*/ 503217 h 4525349"/>
                <a:gd name="connsiteX4" fmla="*/ 3107323 w 11968327"/>
                <a:gd name="connsiteY4" fmla="*/ 106978 h 4525349"/>
                <a:gd name="connsiteX5" fmla="*/ 3747403 w 11968327"/>
                <a:gd name="connsiteY5" fmla="*/ 106978 h 4525349"/>
                <a:gd name="connsiteX6" fmla="*/ 5027563 w 11968327"/>
                <a:gd name="connsiteY6" fmla="*/ 320338 h 4525349"/>
                <a:gd name="connsiteX7" fmla="*/ 5301883 w 11968327"/>
                <a:gd name="connsiteY7" fmla="*/ 472737 h 4525349"/>
                <a:gd name="connsiteX8" fmla="*/ 6002923 w 11968327"/>
                <a:gd name="connsiteY8" fmla="*/ 167938 h 4525349"/>
                <a:gd name="connsiteX9" fmla="*/ 11216839 w 11968327"/>
                <a:gd name="connsiteY9" fmla="*/ 16510 h 4525349"/>
                <a:gd name="connsiteX10" fmla="*/ 11968327 w 11968327"/>
                <a:gd name="connsiteY10" fmla="*/ 767998 h 4525349"/>
                <a:gd name="connsiteX11" fmla="*/ 11968327 w 11968327"/>
                <a:gd name="connsiteY11" fmla="*/ 3773861 h 4525349"/>
                <a:gd name="connsiteX12" fmla="*/ 11216839 w 11968327"/>
                <a:gd name="connsiteY12" fmla="*/ 4525349 h 4525349"/>
                <a:gd name="connsiteX13" fmla="*/ 751488 w 11968327"/>
                <a:gd name="connsiteY13" fmla="*/ 4525349 h 4525349"/>
                <a:gd name="connsiteX14" fmla="*/ 0 w 11968327"/>
                <a:gd name="connsiteY14" fmla="*/ 3773861 h 4525349"/>
                <a:gd name="connsiteX15" fmla="*/ 0 w 11968327"/>
                <a:gd name="connsiteY15" fmla="*/ 767998 h 4525349"/>
                <a:gd name="connsiteX0" fmla="*/ 0 w 11968327"/>
                <a:gd name="connsiteY0" fmla="*/ 770164 h 4527515"/>
                <a:gd name="connsiteX1" fmla="*/ 1056288 w 11968327"/>
                <a:gd name="connsiteY1" fmla="*/ 232036 h 4527515"/>
                <a:gd name="connsiteX2" fmla="*/ 2040523 w 11968327"/>
                <a:gd name="connsiteY2" fmla="*/ 352983 h 4527515"/>
                <a:gd name="connsiteX3" fmla="*/ 2528203 w 11968327"/>
                <a:gd name="connsiteY3" fmla="*/ 505383 h 4527515"/>
                <a:gd name="connsiteX4" fmla="*/ 3107323 w 11968327"/>
                <a:gd name="connsiteY4" fmla="*/ 109144 h 4527515"/>
                <a:gd name="connsiteX5" fmla="*/ 3747403 w 11968327"/>
                <a:gd name="connsiteY5" fmla="*/ 109144 h 4527515"/>
                <a:gd name="connsiteX6" fmla="*/ 5027563 w 11968327"/>
                <a:gd name="connsiteY6" fmla="*/ 322504 h 4527515"/>
                <a:gd name="connsiteX7" fmla="*/ 5301883 w 11968327"/>
                <a:gd name="connsiteY7" fmla="*/ 474903 h 4527515"/>
                <a:gd name="connsiteX8" fmla="*/ 6002923 w 11968327"/>
                <a:gd name="connsiteY8" fmla="*/ 170104 h 4527515"/>
                <a:gd name="connsiteX9" fmla="*/ 7648843 w 11968327"/>
                <a:gd name="connsiteY9" fmla="*/ 383465 h 4527515"/>
                <a:gd name="connsiteX10" fmla="*/ 11216839 w 11968327"/>
                <a:gd name="connsiteY10" fmla="*/ 18676 h 4527515"/>
                <a:gd name="connsiteX11" fmla="*/ 11968327 w 11968327"/>
                <a:gd name="connsiteY11" fmla="*/ 770164 h 4527515"/>
                <a:gd name="connsiteX12" fmla="*/ 11968327 w 11968327"/>
                <a:gd name="connsiteY12" fmla="*/ 3776027 h 4527515"/>
                <a:gd name="connsiteX13" fmla="*/ 11216839 w 11968327"/>
                <a:gd name="connsiteY13" fmla="*/ 4527515 h 4527515"/>
                <a:gd name="connsiteX14" fmla="*/ 751488 w 11968327"/>
                <a:gd name="connsiteY14" fmla="*/ 4527515 h 4527515"/>
                <a:gd name="connsiteX15" fmla="*/ 0 w 11968327"/>
                <a:gd name="connsiteY15" fmla="*/ 3776027 h 4527515"/>
                <a:gd name="connsiteX16" fmla="*/ 0 w 11968327"/>
                <a:gd name="connsiteY16" fmla="*/ 770164 h 4527515"/>
                <a:gd name="connsiteX0" fmla="*/ 0 w 11968327"/>
                <a:gd name="connsiteY0" fmla="*/ 785681 h 4543032"/>
                <a:gd name="connsiteX1" fmla="*/ 1056288 w 11968327"/>
                <a:gd name="connsiteY1" fmla="*/ 247553 h 4543032"/>
                <a:gd name="connsiteX2" fmla="*/ 2040523 w 11968327"/>
                <a:gd name="connsiteY2" fmla="*/ 368500 h 4543032"/>
                <a:gd name="connsiteX3" fmla="*/ 2528203 w 11968327"/>
                <a:gd name="connsiteY3" fmla="*/ 520900 h 4543032"/>
                <a:gd name="connsiteX4" fmla="*/ 3107323 w 11968327"/>
                <a:gd name="connsiteY4" fmla="*/ 124661 h 4543032"/>
                <a:gd name="connsiteX5" fmla="*/ 3747403 w 11968327"/>
                <a:gd name="connsiteY5" fmla="*/ 124661 h 4543032"/>
                <a:gd name="connsiteX6" fmla="*/ 5027563 w 11968327"/>
                <a:gd name="connsiteY6" fmla="*/ 338021 h 4543032"/>
                <a:gd name="connsiteX7" fmla="*/ 5301883 w 11968327"/>
                <a:gd name="connsiteY7" fmla="*/ 490420 h 4543032"/>
                <a:gd name="connsiteX8" fmla="*/ 6002923 w 11968327"/>
                <a:gd name="connsiteY8" fmla="*/ 185621 h 4543032"/>
                <a:gd name="connsiteX9" fmla="*/ 7618363 w 11968327"/>
                <a:gd name="connsiteY9" fmla="*/ 155142 h 4543032"/>
                <a:gd name="connsiteX10" fmla="*/ 11216839 w 11968327"/>
                <a:gd name="connsiteY10" fmla="*/ 34193 h 4543032"/>
                <a:gd name="connsiteX11" fmla="*/ 11968327 w 11968327"/>
                <a:gd name="connsiteY11" fmla="*/ 785681 h 4543032"/>
                <a:gd name="connsiteX12" fmla="*/ 11968327 w 11968327"/>
                <a:gd name="connsiteY12" fmla="*/ 3791544 h 4543032"/>
                <a:gd name="connsiteX13" fmla="*/ 11216839 w 11968327"/>
                <a:gd name="connsiteY13" fmla="*/ 4543032 h 4543032"/>
                <a:gd name="connsiteX14" fmla="*/ 751488 w 11968327"/>
                <a:gd name="connsiteY14" fmla="*/ 4543032 h 4543032"/>
                <a:gd name="connsiteX15" fmla="*/ 0 w 11968327"/>
                <a:gd name="connsiteY15" fmla="*/ 3791544 h 4543032"/>
                <a:gd name="connsiteX16" fmla="*/ 0 w 11968327"/>
                <a:gd name="connsiteY16" fmla="*/ 785681 h 4543032"/>
                <a:gd name="connsiteX0" fmla="*/ 0 w 11968327"/>
                <a:gd name="connsiteY0" fmla="*/ 785681 h 4543032"/>
                <a:gd name="connsiteX1" fmla="*/ 1056288 w 11968327"/>
                <a:gd name="connsiteY1" fmla="*/ 247553 h 4543032"/>
                <a:gd name="connsiteX2" fmla="*/ 2040523 w 11968327"/>
                <a:gd name="connsiteY2" fmla="*/ 368500 h 4543032"/>
                <a:gd name="connsiteX3" fmla="*/ 2528203 w 11968327"/>
                <a:gd name="connsiteY3" fmla="*/ 520900 h 4543032"/>
                <a:gd name="connsiteX4" fmla="*/ 3107323 w 11968327"/>
                <a:gd name="connsiteY4" fmla="*/ 124661 h 4543032"/>
                <a:gd name="connsiteX5" fmla="*/ 3747403 w 11968327"/>
                <a:gd name="connsiteY5" fmla="*/ 124661 h 4543032"/>
                <a:gd name="connsiteX6" fmla="*/ 5027563 w 11968327"/>
                <a:gd name="connsiteY6" fmla="*/ 338021 h 4543032"/>
                <a:gd name="connsiteX7" fmla="*/ 5301883 w 11968327"/>
                <a:gd name="connsiteY7" fmla="*/ 490420 h 4543032"/>
                <a:gd name="connsiteX8" fmla="*/ 6002923 w 11968327"/>
                <a:gd name="connsiteY8" fmla="*/ 185621 h 4543032"/>
                <a:gd name="connsiteX9" fmla="*/ 7618363 w 11968327"/>
                <a:gd name="connsiteY9" fmla="*/ 155142 h 4543032"/>
                <a:gd name="connsiteX10" fmla="*/ 11216839 w 11968327"/>
                <a:gd name="connsiteY10" fmla="*/ 34193 h 4543032"/>
                <a:gd name="connsiteX11" fmla="*/ 11968327 w 11968327"/>
                <a:gd name="connsiteY11" fmla="*/ 785681 h 4543032"/>
                <a:gd name="connsiteX12" fmla="*/ 11968327 w 11968327"/>
                <a:gd name="connsiteY12" fmla="*/ 3791544 h 4543032"/>
                <a:gd name="connsiteX13" fmla="*/ 11216839 w 11968327"/>
                <a:gd name="connsiteY13" fmla="*/ 4543032 h 4543032"/>
                <a:gd name="connsiteX14" fmla="*/ 751488 w 11968327"/>
                <a:gd name="connsiteY14" fmla="*/ 4543032 h 4543032"/>
                <a:gd name="connsiteX15" fmla="*/ 0 w 11968327"/>
                <a:gd name="connsiteY15" fmla="*/ 3791544 h 4543032"/>
                <a:gd name="connsiteX16" fmla="*/ 0 w 11968327"/>
                <a:gd name="connsiteY16" fmla="*/ 785681 h 4543032"/>
                <a:gd name="connsiteX0" fmla="*/ 0 w 11968327"/>
                <a:gd name="connsiteY0" fmla="*/ 785681 h 4543032"/>
                <a:gd name="connsiteX1" fmla="*/ 1056288 w 11968327"/>
                <a:gd name="connsiteY1" fmla="*/ 247553 h 4543032"/>
                <a:gd name="connsiteX2" fmla="*/ 2040523 w 11968327"/>
                <a:gd name="connsiteY2" fmla="*/ 368500 h 4543032"/>
                <a:gd name="connsiteX3" fmla="*/ 2528203 w 11968327"/>
                <a:gd name="connsiteY3" fmla="*/ 520900 h 4543032"/>
                <a:gd name="connsiteX4" fmla="*/ 3107323 w 11968327"/>
                <a:gd name="connsiteY4" fmla="*/ 124661 h 4543032"/>
                <a:gd name="connsiteX5" fmla="*/ 3747403 w 11968327"/>
                <a:gd name="connsiteY5" fmla="*/ 124661 h 4543032"/>
                <a:gd name="connsiteX6" fmla="*/ 5027563 w 11968327"/>
                <a:gd name="connsiteY6" fmla="*/ 338021 h 4543032"/>
                <a:gd name="connsiteX7" fmla="*/ 5301883 w 11968327"/>
                <a:gd name="connsiteY7" fmla="*/ 490420 h 4543032"/>
                <a:gd name="connsiteX8" fmla="*/ 6002923 w 11968327"/>
                <a:gd name="connsiteY8" fmla="*/ 185621 h 4543032"/>
                <a:gd name="connsiteX9" fmla="*/ 7618363 w 11968327"/>
                <a:gd name="connsiteY9" fmla="*/ 155142 h 4543032"/>
                <a:gd name="connsiteX10" fmla="*/ 11216839 w 11968327"/>
                <a:gd name="connsiteY10" fmla="*/ 34193 h 4543032"/>
                <a:gd name="connsiteX11" fmla="*/ 11968327 w 11968327"/>
                <a:gd name="connsiteY11" fmla="*/ 785681 h 4543032"/>
                <a:gd name="connsiteX12" fmla="*/ 11968327 w 11968327"/>
                <a:gd name="connsiteY12" fmla="*/ 3791544 h 4543032"/>
                <a:gd name="connsiteX13" fmla="*/ 11216839 w 11968327"/>
                <a:gd name="connsiteY13" fmla="*/ 4543032 h 4543032"/>
                <a:gd name="connsiteX14" fmla="*/ 751488 w 11968327"/>
                <a:gd name="connsiteY14" fmla="*/ 4543032 h 4543032"/>
                <a:gd name="connsiteX15" fmla="*/ 0 w 11968327"/>
                <a:gd name="connsiteY15" fmla="*/ 3791544 h 4543032"/>
                <a:gd name="connsiteX16" fmla="*/ 0 w 11968327"/>
                <a:gd name="connsiteY16" fmla="*/ 785681 h 4543032"/>
                <a:gd name="connsiteX0" fmla="*/ 0 w 11968327"/>
                <a:gd name="connsiteY0" fmla="*/ 764043 h 4521394"/>
                <a:gd name="connsiteX1" fmla="*/ 1056288 w 11968327"/>
                <a:gd name="connsiteY1" fmla="*/ 225915 h 4521394"/>
                <a:gd name="connsiteX2" fmla="*/ 2040523 w 11968327"/>
                <a:gd name="connsiteY2" fmla="*/ 346862 h 4521394"/>
                <a:gd name="connsiteX3" fmla="*/ 2528203 w 11968327"/>
                <a:gd name="connsiteY3" fmla="*/ 499262 h 4521394"/>
                <a:gd name="connsiteX4" fmla="*/ 3107323 w 11968327"/>
                <a:gd name="connsiteY4" fmla="*/ 103023 h 4521394"/>
                <a:gd name="connsiteX5" fmla="*/ 3747403 w 11968327"/>
                <a:gd name="connsiteY5" fmla="*/ 103023 h 4521394"/>
                <a:gd name="connsiteX6" fmla="*/ 5027563 w 11968327"/>
                <a:gd name="connsiteY6" fmla="*/ 316383 h 4521394"/>
                <a:gd name="connsiteX7" fmla="*/ 5301883 w 11968327"/>
                <a:gd name="connsiteY7" fmla="*/ 468782 h 4521394"/>
                <a:gd name="connsiteX8" fmla="*/ 6002923 w 11968327"/>
                <a:gd name="connsiteY8" fmla="*/ 163983 h 4521394"/>
                <a:gd name="connsiteX9" fmla="*/ 7618363 w 11968327"/>
                <a:gd name="connsiteY9" fmla="*/ 133504 h 4521394"/>
                <a:gd name="connsiteX10" fmla="*/ 11216839 w 11968327"/>
                <a:gd name="connsiteY10" fmla="*/ 12555 h 4521394"/>
                <a:gd name="connsiteX11" fmla="*/ 11968327 w 11968327"/>
                <a:gd name="connsiteY11" fmla="*/ 764043 h 4521394"/>
                <a:gd name="connsiteX12" fmla="*/ 11968327 w 11968327"/>
                <a:gd name="connsiteY12" fmla="*/ 3769906 h 4521394"/>
                <a:gd name="connsiteX13" fmla="*/ 11216839 w 11968327"/>
                <a:gd name="connsiteY13" fmla="*/ 4521394 h 4521394"/>
                <a:gd name="connsiteX14" fmla="*/ 751488 w 11968327"/>
                <a:gd name="connsiteY14" fmla="*/ 4521394 h 4521394"/>
                <a:gd name="connsiteX15" fmla="*/ 0 w 11968327"/>
                <a:gd name="connsiteY15" fmla="*/ 3769906 h 4521394"/>
                <a:gd name="connsiteX16" fmla="*/ 0 w 11968327"/>
                <a:gd name="connsiteY16" fmla="*/ 764043 h 4521394"/>
                <a:gd name="connsiteX0" fmla="*/ 0 w 11968327"/>
                <a:gd name="connsiteY0" fmla="*/ 762755 h 4520106"/>
                <a:gd name="connsiteX1" fmla="*/ 1056288 w 11968327"/>
                <a:gd name="connsiteY1" fmla="*/ 224627 h 4520106"/>
                <a:gd name="connsiteX2" fmla="*/ 2040523 w 11968327"/>
                <a:gd name="connsiteY2" fmla="*/ 345574 h 4520106"/>
                <a:gd name="connsiteX3" fmla="*/ 2528203 w 11968327"/>
                <a:gd name="connsiteY3" fmla="*/ 497974 h 4520106"/>
                <a:gd name="connsiteX4" fmla="*/ 3107323 w 11968327"/>
                <a:gd name="connsiteY4" fmla="*/ 101735 h 4520106"/>
                <a:gd name="connsiteX5" fmla="*/ 3747403 w 11968327"/>
                <a:gd name="connsiteY5" fmla="*/ 101735 h 4520106"/>
                <a:gd name="connsiteX6" fmla="*/ 5027563 w 11968327"/>
                <a:gd name="connsiteY6" fmla="*/ 315095 h 4520106"/>
                <a:gd name="connsiteX7" fmla="*/ 5301883 w 11968327"/>
                <a:gd name="connsiteY7" fmla="*/ 467494 h 4520106"/>
                <a:gd name="connsiteX8" fmla="*/ 6002923 w 11968327"/>
                <a:gd name="connsiteY8" fmla="*/ 162695 h 4520106"/>
                <a:gd name="connsiteX9" fmla="*/ 7618363 w 11968327"/>
                <a:gd name="connsiteY9" fmla="*/ 132216 h 4520106"/>
                <a:gd name="connsiteX10" fmla="*/ 11216839 w 11968327"/>
                <a:gd name="connsiteY10" fmla="*/ 11267 h 4520106"/>
                <a:gd name="connsiteX11" fmla="*/ 11968327 w 11968327"/>
                <a:gd name="connsiteY11" fmla="*/ 762755 h 4520106"/>
                <a:gd name="connsiteX12" fmla="*/ 11968327 w 11968327"/>
                <a:gd name="connsiteY12" fmla="*/ 3768618 h 4520106"/>
                <a:gd name="connsiteX13" fmla="*/ 11216839 w 11968327"/>
                <a:gd name="connsiteY13" fmla="*/ 4520106 h 4520106"/>
                <a:gd name="connsiteX14" fmla="*/ 751488 w 11968327"/>
                <a:gd name="connsiteY14" fmla="*/ 4520106 h 4520106"/>
                <a:gd name="connsiteX15" fmla="*/ 0 w 11968327"/>
                <a:gd name="connsiteY15" fmla="*/ 3768618 h 4520106"/>
                <a:gd name="connsiteX16" fmla="*/ 0 w 11968327"/>
                <a:gd name="connsiteY16" fmla="*/ 762755 h 4520106"/>
                <a:gd name="connsiteX0" fmla="*/ 0 w 11968327"/>
                <a:gd name="connsiteY0" fmla="*/ 758545 h 4515896"/>
                <a:gd name="connsiteX1" fmla="*/ 1056288 w 11968327"/>
                <a:gd name="connsiteY1" fmla="*/ 220417 h 4515896"/>
                <a:gd name="connsiteX2" fmla="*/ 2040523 w 11968327"/>
                <a:gd name="connsiteY2" fmla="*/ 341364 h 4515896"/>
                <a:gd name="connsiteX3" fmla="*/ 2528203 w 11968327"/>
                <a:gd name="connsiteY3" fmla="*/ 493764 h 4515896"/>
                <a:gd name="connsiteX4" fmla="*/ 3107323 w 11968327"/>
                <a:gd name="connsiteY4" fmla="*/ 97525 h 4515896"/>
                <a:gd name="connsiteX5" fmla="*/ 3747403 w 11968327"/>
                <a:gd name="connsiteY5" fmla="*/ 97525 h 4515896"/>
                <a:gd name="connsiteX6" fmla="*/ 5027563 w 11968327"/>
                <a:gd name="connsiteY6" fmla="*/ 310885 h 4515896"/>
                <a:gd name="connsiteX7" fmla="*/ 5301883 w 11968327"/>
                <a:gd name="connsiteY7" fmla="*/ 463284 h 4515896"/>
                <a:gd name="connsiteX8" fmla="*/ 6002923 w 11968327"/>
                <a:gd name="connsiteY8" fmla="*/ 158485 h 4515896"/>
                <a:gd name="connsiteX9" fmla="*/ 7618363 w 11968327"/>
                <a:gd name="connsiteY9" fmla="*/ 128006 h 4515896"/>
                <a:gd name="connsiteX10" fmla="*/ 8563243 w 11968327"/>
                <a:gd name="connsiteY10" fmla="*/ 493766 h 4515896"/>
                <a:gd name="connsiteX11" fmla="*/ 11216839 w 11968327"/>
                <a:gd name="connsiteY11" fmla="*/ 7057 h 4515896"/>
                <a:gd name="connsiteX12" fmla="*/ 11968327 w 11968327"/>
                <a:gd name="connsiteY12" fmla="*/ 758545 h 4515896"/>
                <a:gd name="connsiteX13" fmla="*/ 11968327 w 11968327"/>
                <a:gd name="connsiteY13" fmla="*/ 3764408 h 4515896"/>
                <a:gd name="connsiteX14" fmla="*/ 11216839 w 11968327"/>
                <a:gd name="connsiteY14" fmla="*/ 4515896 h 4515896"/>
                <a:gd name="connsiteX15" fmla="*/ 751488 w 11968327"/>
                <a:gd name="connsiteY15" fmla="*/ 4515896 h 4515896"/>
                <a:gd name="connsiteX16" fmla="*/ 0 w 11968327"/>
                <a:gd name="connsiteY16" fmla="*/ 3764408 h 4515896"/>
                <a:gd name="connsiteX17" fmla="*/ 0 w 11968327"/>
                <a:gd name="connsiteY17" fmla="*/ 758545 h 4515896"/>
                <a:gd name="connsiteX0" fmla="*/ 0 w 11968327"/>
                <a:gd name="connsiteY0" fmla="*/ 760372 h 4517723"/>
                <a:gd name="connsiteX1" fmla="*/ 1056288 w 11968327"/>
                <a:gd name="connsiteY1" fmla="*/ 222244 h 4517723"/>
                <a:gd name="connsiteX2" fmla="*/ 2040523 w 11968327"/>
                <a:gd name="connsiteY2" fmla="*/ 343191 h 4517723"/>
                <a:gd name="connsiteX3" fmla="*/ 2528203 w 11968327"/>
                <a:gd name="connsiteY3" fmla="*/ 495591 h 4517723"/>
                <a:gd name="connsiteX4" fmla="*/ 3107323 w 11968327"/>
                <a:gd name="connsiteY4" fmla="*/ 99352 h 4517723"/>
                <a:gd name="connsiteX5" fmla="*/ 3747403 w 11968327"/>
                <a:gd name="connsiteY5" fmla="*/ 99352 h 4517723"/>
                <a:gd name="connsiteX6" fmla="*/ 5027563 w 11968327"/>
                <a:gd name="connsiteY6" fmla="*/ 312712 h 4517723"/>
                <a:gd name="connsiteX7" fmla="*/ 5301883 w 11968327"/>
                <a:gd name="connsiteY7" fmla="*/ 465111 h 4517723"/>
                <a:gd name="connsiteX8" fmla="*/ 6002923 w 11968327"/>
                <a:gd name="connsiteY8" fmla="*/ 160312 h 4517723"/>
                <a:gd name="connsiteX9" fmla="*/ 7618363 w 11968327"/>
                <a:gd name="connsiteY9" fmla="*/ 129833 h 4517723"/>
                <a:gd name="connsiteX10" fmla="*/ 8563243 w 11968327"/>
                <a:gd name="connsiteY10" fmla="*/ 373673 h 4517723"/>
                <a:gd name="connsiteX11" fmla="*/ 11216839 w 11968327"/>
                <a:gd name="connsiteY11" fmla="*/ 8884 h 4517723"/>
                <a:gd name="connsiteX12" fmla="*/ 11968327 w 11968327"/>
                <a:gd name="connsiteY12" fmla="*/ 760372 h 4517723"/>
                <a:gd name="connsiteX13" fmla="*/ 11968327 w 11968327"/>
                <a:gd name="connsiteY13" fmla="*/ 3766235 h 4517723"/>
                <a:gd name="connsiteX14" fmla="*/ 11216839 w 11968327"/>
                <a:gd name="connsiteY14" fmla="*/ 4517723 h 4517723"/>
                <a:gd name="connsiteX15" fmla="*/ 751488 w 11968327"/>
                <a:gd name="connsiteY15" fmla="*/ 4517723 h 4517723"/>
                <a:gd name="connsiteX16" fmla="*/ 0 w 11968327"/>
                <a:gd name="connsiteY16" fmla="*/ 3766235 h 4517723"/>
                <a:gd name="connsiteX17" fmla="*/ 0 w 11968327"/>
                <a:gd name="connsiteY17" fmla="*/ 760372 h 4517723"/>
                <a:gd name="connsiteX0" fmla="*/ 0 w 11968327"/>
                <a:gd name="connsiteY0" fmla="*/ 781517 h 4538868"/>
                <a:gd name="connsiteX1" fmla="*/ 1056288 w 11968327"/>
                <a:gd name="connsiteY1" fmla="*/ 243389 h 4538868"/>
                <a:gd name="connsiteX2" fmla="*/ 2040523 w 11968327"/>
                <a:gd name="connsiteY2" fmla="*/ 364336 h 4538868"/>
                <a:gd name="connsiteX3" fmla="*/ 2528203 w 11968327"/>
                <a:gd name="connsiteY3" fmla="*/ 516736 h 4538868"/>
                <a:gd name="connsiteX4" fmla="*/ 3107323 w 11968327"/>
                <a:gd name="connsiteY4" fmla="*/ 120497 h 4538868"/>
                <a:gd name="connsiteX5" fmla="*/ 3747403 w 11968327"/>
                <a:gd name="connsiteY5" fmla="*/ 120497 h 4538868"/>
                <a:gd name="connsiteX6" fmla="*/ 5027563 w 11968327"/>
                <a:gd name="connsiteY6" fmla="*/ 333857 h 4538868"/>
                <a:gd name="connsiteX7" fmla="*/ 5301883 w 11968327"/>
                <a:gd name="connsiteY7" fmla="*/ 486256 h 4538868"/>
                <a:gd name="connsiteX8" fmla="*/ 6002923 w 11968327"/>
                <a:gd name="connsiteY8" fmla="*/ 181457 h 4538868"/>
                <a:gd name="connsiteX9" fmla="*/ 7618363 w 11968327"/>
                <a:gd name="connsiteY9" fmla="*/ 150978 h 4538868"/>
                <a:gd name="connsiteX10" fmla="*/ 8563243 w 11968327"/>
                <a:gd name="connsiteY10" fmla="*/ 394818 h 4538868"/>
                <a:gd name="connsiteX11" fmla="*/ 9660523 w 11968327"/>
                <a:gd name="connsiteY11" fmla="*/ 150979 h 4538868"/>
                <a:gd name="connsiteX12" fmla="*/ 11216839 w 11968327"/>
                <a:gd name="connsiteY12" fmla="*/ 30029 h 4538868"/>
                <a:gd name="connsiteX13" fmla="*/ 11968327 w 11968327"/>
                <a:gd name="connsiteY13" fmla="*/ 781517 h 4538868"/>
                <a:gd name="connsiteX14" fmla="*/ 11968327 w 11968327"/>
                <a:gd name="connsiteY14" fmla="*/ 3787380 h 4538868"/>
                <a:gd name="connsiteX15" fmla="*/ 11216839 w 11968327"/>
                <a:gd name="connsiteY15" fmla="*/ 4538868 h 4538868"/>
                <a:gd name="connsiteX16" fmla="*/ 751488 w 11968327"/>
                <a:gd name="connsiteY16" fmla="*/ 4538868 h 4538868"/>
                <a:gd name="connsiteX17" fmla="*/ 0 w 11968327"/>
                <a:gd name="connsiteY17" fmla="*/ 3787380 h 4538868"/>
                <a:gd name="connsiteX18" fmla="*/ 0 w 11968327"/>
                <a:gd name="connsiteY18" fmla="*/ 781517 h 4538868"/>
                <a:gd name="connsiteX0" fmla="*/ 0 w 11968327"/>
                <a:gd name="connsiteY0" fmla="*/ 781517 h 4538868"/>
                <a:gd name="connsiteX1" fmla="*/ 1056288 w 11968327"/>
                <a:gd name="connsiteY1" fmla="*/ 243389 h 4538868"/>
                <a:gd name="connsiteX2" fmla="*/ 2040523 w 11968327"/>
                <a:gd name="connsiteY2" fmla="*/ 364336 h 4538868"/>
                <a:gd name="connsiteX3" fmla="*/ 2528203 w 11968327"/>
                <a:gd name="connsiteY3" fmla="*/ 516736 h 4538868"/>
                <a:gd name="connsiteX4" fmla="*/ 3107323 w 11968327"/>
                <a:gd name="connsiteY4" fmla="*/ 120497 h 4538868"/>
                <a:gd name="connsiteX5" fmla="*/ 3747403 w 11968327"/>
                <a:gd name="connsiteY5" fmla="*/ 120497 h 4538868"/>
                <a:gd name="connsiteX6" fmla="*/ 5027563 w 11968327"/>
                <a:gd name="connsiteY6" fmla="*/ 333857 h 4538868"/>
                <a:gd name="connsiteX7" fmla="*/ 5301883 w 11968327"/>
                <a:gd name="connsiteY7" fmla="*/ 486256 h 4538868"/>
                <a:gd name="connsiteX8" fmla="*/ 6002923 w 11968327"/>
                <a:gd name="connsiteY8" fmla="*/ 181457 h 4538868"/>
                <a:gd name="connsiteX9" fmla="*/ 7618363 w 11968327"/>
                <a:gd name="connsiteY9" fmla="*/ 150978 h 4538868"/>
                <a:gd name="connsiteX10" fmla="*/ 8563243 w 11968327"/>
                <a:gd name="connsiteY10" fmla="*/ 394818 h 4538868"/>
                <a:gd name="connsiteX11" fmla="*/ 9660523 w 11968327"/>
                <a:gd name="connsiteY11" fmla="*/ 150979 h 4538868"/>
                <a:gd name="connsiteX12" fmla="*/ 11216839 w 11968327"/>
                <a:gd name="connsiteY12" fmla="*/ 30029 h 4538868"/>
                <a:gd name="connsiteX13" fmla="*/ 11968327 w 11968327"/>
                <a:gd name="connsiteY13" fmla="*/ 781517 h 4538868"/>
                <a:gd name="connsiteX14" fmla="*/ 11968327 w 11968327"/>
                <a:gd name="connsiteY14" fmla="*/ 3787380 h 4538868"/>
                <a:gd name="connsiteX15" fmla="*/ 11216839 w 11968327"/>
                <a:gd name="connsiteY15" fmla="*/ 4538868 h 4538868"/>
                <a:gd name="connsiteX16" fmla="*/ 751488 w 11968327"/>
                <a:gd name="connsiteY16" fmla="*/ 4538868 h 4538868"/>
                <a:gd name="connsiteX17" fmla="*/ 0 w 11968327"/>
                <a:gd name="connsiteY17" fmla="*/ 3787380 h 4538868"/>
                <a:gd name="connsiteX18" fmla="*/ 0 w 11968327"/>
                <a:gd name="connsiteY18" fmla="*/ 781517 h 4538868"/>
                <a:gd name="connsiteX0" fmla="*/ 0 w 11968327"/>
                <a:gd name="connsiteY0" fmla="*/ 781517 h 4538868"/>
                <a:gd name="connsiteX1" fmla="*/ 1056288 w 11968327"/>
                <a:gd name="connsiteY1" fmla="*/ 243389 h 4538868"/>
                <a:gd name="connsiteX2" fmla="*/ 2040523 w 11968327"/>
                <a:gd name="connsiteY2" fmla="*/ 364336 h 4538868"/>
                <a:gd name="connsiteX3" fmla="*/ 2528203 w 11968327"/>
                <a:gd name="connsiteY3" fmla="*/ 516736 h 4538868"/>
                <a:gd name="connsiteX4" fmla="*/ 3107323 w 11968327"/>
                <a:gd name="connsiteY4" fmla="*/ 120497 h 4538868"/>
                <a:gd name="connsiteX5" fmla="*/ 3747403 w 11968327"/>
                <a:gd name="connsiteY5" fmla="*/ 120497 h 4538868"/>
                <a:gd name="connsiteX6" fmla="*/ 5027563 w 11968327"/>
                <a:gd name="connsiteY6" fmla="*/ 333857 h 4538868"/>
                <a:gd name="connsiteX7" fmla="*/ 5301883 w 11968327"/>
                <a:gd name="connsiteY7" fmla="*/ 486256 h 4538868"/>
                <a:gd name="connsiteX8" fmla="*/ 6002923 w 11968327"/>
                <a:gd name="connsiteY8" fmla="*/ 181457 h 4538868"/>
                <a:gd name="connsiteX9" fmla="*/ 7618363 w 11968327"/>
                <a:gd name="connsiteY9" fmla="*/ 150978 h 4538868"/>
                <a:gd name="connsiteX10" fmla="*/ 8563243 w 11968327"/>
                <a:gd name="connsiteY10" fmla="*/ 394818 h 4538868"/>
                <a:gd name="connsiteX11" fmla="*/ 9660523 w 11968327"/>
                <a:gd name="connsiteY11" fmla="*/ 150979 h 4538868"/>
                <a:gd name="connsiteX12" fmla="*/ 11216839 w 11968327"/>
                <a:gd name="connsiteY12" fmla="*/ 30029 h 4538868"/>
                <a:gd name="connsiteX13" fmla="*/ 11968327 w 11968327"/>
                <a:gd name="connsiteY13" fmla="*/ 781517 h 4538868"/>
                <a:gd name="connsiteX14" fmla="*/ 11968327 w 11968327"/>
                <a:gd name="connsiteY14" fmla="*/ 3787380 h 4538868"/>
                <a:gd name="connsiteX15" fmla="*/ 11216839 w 11968327"/>
                <a:gd name="connsiteY15" fmla="*/ 4538868 h 4538868"/>
                <a:gd name="connsiteX16" fmla="*/ 751488 w 11968327"/>
                <a:gd name="connsiteY16" fmla="*/ 4538868 h 4538868"/>
                <a:gd name="connsiteX17" fmla="*/ 0 w 11968327"/>
                <a:gd name="connsiteY17" fmla="*/ 3787380 h 4538868"/>
                <a:gd name="connsiteX18" fmla="*/ 0 w 11968327"/>
                <a:gd name="connsiteY18" fmla="*/ 781517 h 4538868"/>
                <a:gd name="connsiteX0" fmla="*/ 0 w 11968327"/>
                <a:gd name="connsiteY0" fmla="*/ 708665 h 4466016"/>
                <a:gd name="connsiteX1" fmla="*/ 1056288 w 11968327"/>
                <a:gd name="connsiteY1" fmla="*/ 170537 h 4466016"/>
                <a:gd name="connsiteX2" fmla="*/ 2040523 w 11968327"/>
                <a:gd name="connsiteY2" fmla="*/ 291484 h 4466016"/>
                <a:gd name="connsiteX3" fmla="*/ 2528203 w 11968327"/>
                <a:gd name="connsiteY3" fmla="*/ 443884 h 4466016"/>
                <a:gd name="connsiteX4" fmla="*/ 3107323 w 11968327"/>
                <a:gd name="connsiteY4" fmla="*/ 47645 h 4466016"/>
                <a:gd name="connsiteX5" fmla="*/ 3747403 w 11968327"/>
                <a:gd name="connsiteY5" fmla="*/ 47645 h 4466016"/>
                <a:gd name="connsiteX6" fmla="*/ 5027563 w 11968327"/>
                <a:gd name="connsiteY6" fmla="*/ 261005 h 4466016"/>
                <a:gd name="connsiteX7" fmla="*/ 5301883 w 11968327"/>
                <a:gd name="connsiteY7" fmla="*/ 413404 h 4466016"/>
                <a:gd name="connsiteX8" fmla="*/ 6002923 w 11968327"/>
                <a:gd name="connsiteY8" fmla="*/ 108605 h 4466016"/>
                <a:gd name="connsiteX9" fmla="*/ 7618363 w 11968327"/>
                <a:gd name="connsiteY9" fmla="*/ 78126 h 4466016"/>
                <a:gd name="connsiteX10" fmla="*/ 8563243 w 11968327"/>
                <a:gd name="connsiteY10" fmla="*/ 321966 h 4466016"/>
                <a:gd name="connsiteX11" fmla="*/ 9660523 w 11968327"/>
                <a:gd name="connsiteY11" fmla="*/ 78127 h 4466016"/>
                <a:gd name="connsiteX12" fmla="*/ 11033959 w 11968327"/>
                <a:gd name="connsiteY12" fmla="*/ 292457 h 4466016"/>
                <a:gd name="connsiteX13" fmla="*/ 11968327 w 11968327"/>
                <a:gd name="connsiteY13" fmla="*/ 708665 h 4466016"/>
                <a:gd name="connsiteX14" fmla="*/ 11968327 w 11968327"/>
                <a:gd name="connsiteY14" fmla="*/ 3714528 h 4466016"/>
                <a:gd name="connsiteX15" fmla="*/ 11216839 w 11968327"/>
                <a:gd name="connsiteY15" fmla="*/ 4466016 h 4466016"/>
                <a:gd name="connsiteX16" fmla="*/ 751488 w 11968327"/>
                <a:gd name="connsiteY16" fmla="*/ 4466016 h 4466016"/>
                <a:gd name="connsiteX17" fmla="*/ 0 w 11968327"/>
                <a:gd name="connsiteY17" fmla="*/ 3714528 h 4466016"/>
                <a:gd name="connsiteX18" fmla="*/ 0 w 11968327"/>
                <a:gd name="connsiteY18" fmla="*/ 708665 h 4466016"/>
                <a:gd name="connsiteX0" fmla="*/ 0 w 11968327"/>
                <a:gd name="connsiteY0" fmla="*/ 708665 h 4466016"/>
                <a:gd name="connsiteX1" fmla="*/ 1056288 w 11968327"/>
                <a:gd name="connsiteY1" fmla="*/ 170537 h 4466016"/>
                <a:gd name="connsiteX2" fmla="*/ 2040523 w 11968327"/>
                <a:gd name="connsiteY2" fmla="*/ 291484 h 4466016"/>
                <a:gd name="connsiteX3" fmla="*/ 2528203 w 11968327"/>
                <a:gd name="connsiteY3" fmla="*/ 443884 h 4466016"/>
                <a:gd name="connsiteX4" fmla="*/ 3107323 w 11968327"/>
                <a:gd name="connsiteY4" fmla="*/ 47645 h 4466016"/>
                <a:gd name="connsiteX5" fmla="*/ 3747403 w 11968327"/>
                <a:gd name="connsiteY5" fmla="*/ 47645 h 4466016"/>
                <a:gd name="connsiteX6" fmla="*/ 5027563 w 11968327"/>
                <a:gd name="connsiteY6" fmla="*/ 261005 h 4466016"/>
                <a:gd name="connsiteX7" fmla="*/ 5301883 w 11968327"/>
                <a:gd name="connsiteY7" fmla="*/ 413404 h 4466016"/>
                <a:gd name="connsiteX8" fmla="*/ 6002923 w 11968327"/>
                <a:gd name="connsiteY8" fmla="*/ 108605 h 4466016"/>
                <a:gd name="connsiteX9" fmla="*/ 7618363 w 11968327"/>
                <a:gd name="connsiteY9" fmla="*/ 78126 h 4466016"/>
                <a:gd name="connsiteX10" fmla="*/ 8563243 w 11968327"/>
                <a:gd name="connsiteY10" fmla="*/ 321966 h 4466016"/>
                <a:gd name="connsiteX11" fmla="*/ 9660523 w 11968327"/>
                <a:gd name="connsiteY11" fmla="*/ 78127 h 4466016"/>
                <a:gd name="connsiteX12" fmla="*/ 11033959 w 11968327"/>
                <a:gd name="connsiteY12" fmla="*/ 292457 h 4466016"/>
                <a:gd name="connsiteX13" fmla="*/ 11297767 w 11968327"/>
                <a:gd name="connsiteY13" fmla="*/ 922025 h 4466016"/>
                <a:gd name="connsiteX14" fmla="*/ 11968327 w 11968327"/>
                <a:gd name="connsiteY14" fmla="*/ 3714528 h 4466016"/>
                <a:gd name="connsiteX15" fmla="*/ 11216839 w 11968327"/>
                <a:gd name="connsiteY15" fmla="*/ 4466016 h 4466016"/>
                <a:gd name="connsiteX16" fmla="*/ 751488 w 11968327"/>
                <a:gd name="connsiteY16" fmla="*/ 4466016 h 4466016"/>
                <a:gd name="connsiteX17" fmla="*/ 0 w 11968327"/>
                <a:gd name="connsiteY17" fmla="*/ 3714528 h 4466016"/>
                <a:gd name="connsiteX18" fmla="*/ 0 w 11968327"/>
                <a:gd name="connsiteY18" fmla="*/ 708665 h 4466016"/>
                <a:gd name="connsiteX0" fmla="*/ 0 w 11968327"/>
                <a:gd name="connsiteY0" fmla="*/ 708665 h 4466016"/>
                <a:gd name="connsiteX1" fmla="*/ 1056288 w 11968327"/>
                <a:gd name="connsiteY1" fmla="*/ 170537 h 4466016"/>
                <a:gd name="connsiteX2" fmla="*/ 2040523 w 11968327"/>
                <a:gd name="connsiteY2" fmla="*/ 291484 h 4466016"/>
                <a:gd name="connsiteX3" fmla="*/ 2528203 w 11968327"/>
                <a:gd name="connsiteY3" fmla="*/ 443884 h 4466016"/>
                <a:gd name="connsiteX4" fmla="*/ 3107323 w 11968327"/>
                <a:gd name="connsiteY4" fmla="*/ 47645 h 4466016"/>
                <a:gd name="connsiteX5" fmla="*/ 3747403 w 11968327"/>
                <a:gd name="connsiteY5" fmla="*/ 47645 h 4466016"/>
                <a:gd name="connsiteX6" fmla="*/ 5027563 w 11968327"/>
                <a:gd name="connsiteY6" fmla="*/ 261005 h 4466016"/>
                <a:gd name="connsiteX7" fmla="*/ 5301883 w 11968327"/>
                <a:gd name="connsiteY7" fmla="*/ 413404 h 4466016"/>
                <a:gd name="connsiteX8" fmla="*/ 6002923 w 11968327"/>
                <a:gd name="connsiteY8" fmla="*/ 108605 h 4466016"/>
                <a:gd name="connsiteX9" fmla="*/ 7618363 w 11968327"/>
                <a:gd name="connsiteY9" fmla="*/ 78126 h 4466016"/>
                <a:gd name="connsiteX10" fmla="*/ 8563243 w 11968327"/>
                <a:gd name="connsiteY10" fmla="*/ 321966 h 4466016"/>
                <a:gd name="connsiteX11" fmla="*/ 9660523 w 11968327"/>
                <a:gd name="connsiteY11" fmla="*/ 78127 h 4466016"/>
                <a:gd name="connsiteX12" fmla="*/ 11033959 w 11968327"/>
                <a:gd name="connsiteY12" fmla="*/ 292457 h 4466016"/>
                <a:gd name="connsiteX13" fmla="*/ 11297767 w 11968327"/>
                <a:gd name="connsiteY13" fmla="*/ 922025 h 4466016"/>
                <a:gd name="connsiteX14" fmla="*/ 11968327 w 11968327"/>
                <a:gd name="connsiteY14" fmla="*/ 3714528 h 4466016"/>
                <a:gd name="connsiteX15" fmla="*/ 11216839 w 11968327"/>
                <a:gd name="connsiteY15" fmla="*/ 4466016 h 4466016"/>
                <a:gd name="connsiteX16" fmla="*/ 751488 w 11968327"/>
                <a:gd name="connsiteY16" fmla="*/ 4466016 h 4466016"/>
                <a:gd name="connsiteX17" fmla="*/ 0 w 11968327"/>
                <a:gd name="connsiteY17" fmla="*/ 3714528 h 4466016"/>
                <a:gd name="connsiteX18" fmla="*/ 0 w 11968327"/>
                <a:gd name="connsiteY18" fmla="*/ 708665 h 4466016"/>
                <a:gd name="connsiteX0" fmla="*/ 0 w 11968327"/>
                <a:gd name="connsiteY0" fmla="*/ 708665 h 4466016"/>
                <a:gd name="connsiteX1" fmla="*/ 1056288 w 11968327"/>
                <a:gd name="connsiteY1" fmla="*/ 170537 h 4466016"/>
                <a:gd name="connsiteX2" fmla="*/ 2040523 w 11968327"/>
                <a:gd name="connsiteY2" fmla="*/ 291484 h 4466016"/>
                <a:gd name="connsiteX3" fmla="*/ 2528203 w 11968327"/>
                <a:gd name="connsiteY3" fmla="*/ 443884 h 4466016"/>
                <a:gd name="connsiteX4" fmla="*/ 3107323 w 11968327"/>
                <a:gd name="connsiteY4" fmla="*/ 47645 h 4466016"/>
                <a:gd name="connsiteX5" fmla="*/ 3747403 w 11968327"/>
                <a:gd name="connsiteY5" fmla="*/ 47645 h 4466016"/>
                <a:gd name="connsiteX6" fmla="*/ 5027563 w 11968327"/>
                <a:gd name="connsiteY6" fmla="*/ 261005 h 4466016"/>
                <a:gd name="connsiteX7" fmla="*/ 5301883 w 11968327"/>
                <a:gd name="connsiteY7" fmla="*/ 413404 h 4466016"/>
                <a:gd name="connsiteX8" fmla="*/ 6002923 w 11968327"/>
                <a:gd name="connsiteY8" fmla="*/ 108605 h 4466016"/>
                <a:gd name="connsiteX9" fmla="*/ 7618363 w 11968327"/>
                <a:gd name="connsiteY9" fmla="*/ 78126 h 4466016"/>
                <a:gd name="connsiteX10" fmla="*/ 8563243 w 11968327"/>
                <a:gd name="connsiteY10" fmla="*/ 321966 h 4466016"/>
                <a:gd name="connsiteX11" fmla="*/ 9660523 w 11968327"/>
                <a:gd name="connsiteY11" fmla="*/ 78127 h 4466016"/>
                <a:gd name="connsiteX12" fmla="*/ 10820599 w 11968327"/>
                <a:gd name="connsiteY12" fmla="*/ 383897 h 4466016"/>
                <a:gd name="connsiteX13" fmla="*/ 11297767 w 11968327"/>
                <a:gd name="connsiteY13" fmla="*/ 922025 h 4466016"/>
                <a:gd name="connsiteX14" fmla="*/ 11968327 w 11968327"/>
                <a:gd name="connsiteY14" fmla="*/ 3714528 h 4466016"/>
                <a:gd name="connsiteX15" fmla="*/ 11216839 w 11968327"/>
                <a:gd name="connsiteY15" fmla="*/ 4466016 h 4466016"/>
                <a:gd name="connsiteX16" fmla="*/ 751488 w 11968327"/>
                <a:gd name="connsiteY16" fmla="*/ 4466016 h 4466016"/>
                <a:gd name="connsiteX17" fmla="*/ 0 w 11968327"/>
                <a:gd name="connsiteY17" fmla="*/ 3714528 h 4466016"/>
                <a:gd name="connsiteX18" fmla="*/ 0 w 11968327"/>
                <a:gd name="connsiteY18" fmla="*/ 708665 h 4466016"/>
                <a:gd name="connsiteX0" fmla="*/ 0 w 11507520"/>
                <a:gd name="connsiteY0" fmla="*/ 708665 h 4466016"/>
                <a:gd name="connsiteX1" fmla="*/ 1056288 w 11507520"/>
                <a:gd name="connsiteY1" fmla="*/ 170537 h 4466016"/>
                <a:gd name="connsiteX2" fmla="*/ 2040523 w 11507520"/>
                <a:gd name="connsiteY2" fmla="*/ 291484 h 4466016"/>
                <a:gd name="connsiteX3" fmla="*/ 2528203 w 11507520"/>
                <a:gd name="connsiteY3" fmla="*/ 443884 h 4466016"/>
                <a:gd name="connsiteX4" fmla="*/ 3107323 w 11507520"/>
                <a:gd name="connsiteY4" fmla="*/ 47645 h 4466016"/>
                <a:gd name="connsiteX5" fmla="*/ 3747403 w 11507520"/>
                <a:gd name="connsiteY5" fmla="*/ 47645 h 4466016"/>
                <a:gd name="connsiteX6" fmla="*/ 5027563 w 11507520"/>
                <a:gd name="connsiteY6" fmla="*/ 261005 h 4466016"/>
                <a:gd name="connsiteX7" fmla="*/ 5301883 w 11507520"/>
                <a:gd name="connsiteY7" fmla="*/ 413404 h 4466016"/>
                <a:gd name="connsiteX8" fmla="*/ 6002923 w 11507520"/>
                <a:gd name="connsiteY8" fmla="*/ 108605 h 4466016"/>
                <a:gd name="connsiteX9" fmla="*/ 7618363 w 11507520"/>
                <a:gd name="connsiteY9" fmla="*/ 78126 h 4466016"/>
                <a:gd name="connsiteX10" fmla="*/ 8563243 w 11507520"/>
                <a:gd name="connsiteY10" fmla="*/ 321966 h 4466016"/>
                <a:gd name="connsiteX11" fmla="*/ 9660523 w 11507520"/>
                <a:gd name="connsiteY11" fmla="*/ 78127 h 4466016"/>
                <a:gd name="connsiteX12" fmla="*/ 10820599 w 11507520"/>
                <a:gd name="connsiteY12" fmla="*/ 383897 h 4466016"/>
                <a:gd name="connsiteX13" fmla="*/ 11297767 w 11507520"/>
                <a:gd name="connsiteY13" fmla="*/ 922025 h 4466016"/>
                <a:gd name="connsiteX14" fmla="*/ 11480647 w 11507520"/>
                <a:gd name="connsiteY14" fmla="*/ 3592608 h 4466016"/>
                <a:gd name="connsiteX15" fmla="*/ 11216839 w 11507520"/>
                <a:gd name="connsiteY15" fmla="*/ 4466016 h 4466016"/>
                <a:gd name="connsiteX16" fmla="*/ 751488 w 11507520"/>
                <a:gd name="connsiteY16" fmla="*/ 4466016 h 4466016"/>
                <a:gd name="connsiteX17" fmla="*/ 0 w 11507520"/>
                <a:gd name="connsiteY17" fmla="*/ 3714528 h 4466016"/>
                <a:gd name="connsiteX18" fmla="*/ 0 w 11507520"/>
                <a:gd name="connsiteY18" fmla="*/ 708665 h 4466016"/>
                <a:gd name="connsiteX0" fmla="*/ 0 w 11507520"/>
                <a:gd name="connsiteY0" fmla="*/ 708665 h 4466016"/>
                <a:gd name="connsiteX1" fmla="*/ 1056288 w 11507520"/>
                <a:gd name="connsiteY1" fmla="*/ 170537 h 4466016"/>
                <a:gd name="connsiteX2" fmla="*/ 2040523 w 11507520"/>
                <a:gd name="connsiteY2" fmla="*/ 291484 h 4466016"/>
                <a:gd name="connsiteX3" fmla="*/ 2528203 w 11507520"/>
                <a:gd name="connsiteY3" fmla="*/ 443884 h 4466016"/>
                <a:gd name="connsiteX4" fmla="*/ 3107323 w 11507520"/>
                <a:gd name="connsiteY4" fmla="*/ 47645 h 4466016"/>
                <a:gd name="connsiteX5" fmla="*/ 3747403 w 11507520"/>
                <a:gd name="connsiteY5" fmla="*/ 47645 h 4466016"/>
                <a:gd name="connsiteX6" fmla="*/ 5027563 w 11507520"/>
                <a:gd name="connsiteY6" fmla="*/ 261005 h 4466016"/>
                <a:gd name="connsiteX7" fmla="*/ 5301883 w 11507520"/>
                <a:gd name="connsiteY7" fmla="*/ 413404 h 4466016"/>
                <a:gd name="connsiteX8" fmla="*/ 6002923 w 11507520"/>
                <a:gd name="connsiteY8" fmla="*/ 108605 h 4466016"/>
                <a:gd name="connsiteX9" fmla="*/ 7618363 w 11507520"/>
                <a:gd name="connsiteY9" fmla="*/ 78126 h 4466016"/>
                <a:gd name="connsiteX10" fmla="*/ 8563243 w 11507520"/>
                <a:gd name="connsiteY10" fmla="*/ 321966 h 4466016"/>
                <a:gd name="connsiteX11" fmla="*/ 9660523 w 11507520"/>
                <a:gd name="connsiteY11" fmla="*/ 78127 h 4466016"/>
                <a:gd name="connsiteX12" fmla="*/ 10820599 w 11507520"/>
                <a:gd name="connsiteY12" fmla="*/ 383897 h 4466016"/>
                <a:gd name="connsiteX13" fmla="*/ 11297767 w 11507520"/>
                <a:gd name="connsiteY13" fmla="*/ 922025 h 4466016"/>
                <a:gd name="connsiteX14" fmla="*/ 11489323 w 11507520"/>
                <a:gd name="connsiteY14" fmla="*/ 1663087 h 4466016"/>
                <a:gd name="connsiteX15" fmla="*/ 11480647 w 11507520"/>
                <a:gd name="connsiteY15" fmla="*/ 3592608 h 4466016"/>
                <a:gd name="connsiteX16" fmla="*/ 11216839 w 11507520"/>
                <a:gd name="connsiteY16" fmla="*/ 4466016 h 4466016"/>
                <a:gd name="connsiteX17" fmla="*/ 751488 w 11507520"/>
                <a:gd name="connsiteY17" fmla="*/ 4466016 h 4466016"/>
                <a:gd name="connsiteX18" fmla="*/ 0 w 11507520"/>
                <a:gd name="connsiteY18" fmla="*/ 3714528 h 4466016"/>
                <a:gd name="connsiteX19" fmla="*/ 0 w 11507520"/>
                <a:gd name="connsiteY19" fmla="*/ 708665 h 4466016"/>
                <a:gd name="connsiteX0" fmla="*/ 0 w 11507520"/>
                <a:gd name="connsiteY0" fmla="*/ 708665 h 4466016"/>
                <a:gd name="connsiteX1" fmla="*/ 1056288 w 11507520"/>
                <a:gd name="connsiteY1" fmla="*/ 170537 h 4466016"/>
                <a:gd name="connsiteX2" fmla="*/ 2040523 w 11507520"/>
                <a:gd name="connsiteY2" fmla="*/ 291484 h 4466016"/>
                <a:gd name="connsiteX3" fmla="*/ 2528203 w 11507520"/>
                <a:gd name="connsiteY3" fmla="*/ 443884 h 4466016"/>
                <a:gd name="connsiteX4" fmla="*/ 3107323 w 11507520"/>
                <a:gd name="connsiteY4" fmla="*/ 47645 h 4466016"/>
                <a:gd name="connsiteX5" fmla="*/ 3747403 w 11507520"/>
                <a:gd name="connsiteY5" fmla="*/ 47645 h 4466016"/>
                <a:gd name="connsiteX6" fmla="*/ 5027563 w 11507520"/>
                <a:gd name="connsiteY6" fmla="*/ 261005 h 4466016"/>
                <a:gd name="connsiteX7" fmla="*/ 5301883 w 11507520"/>
                <a:gd name="connsiteY7" fmla="*/ 413404 h 4466016"/>
                <a:gd name="connsiteX8" fmla="*/ 6002923 w 11507520"/>
                <a:gd name="connsiteY8" fmla="*/ 108605 h 4466016"/>
                <a:gd name="connsiteX9" fmla="*/ 7618363 w 11507520"/>
                <a:gd name="connsiteY9" fmla="*/ 78126 h 4466016"/>
                <a:gd name="connsiteX10" fmla="*/ 8563243 w 11507520"/>
                <a:gd name="connsiteY10" fmla="*/ 321966 h 4466016"/>
                <a:gd name="connsiteX11" fmla="*/ 9660523 w 11507520"/>
                <a:gd name="connsiteY11" fmla="*/ 78127 h 4466016"/>
                <a:gd name="connsiteX12" fmla="*/ 10820599 w 11507520"/>
                <a:gd name="connsiteY12" fmla="*/ 383897 h 4466016"/>
                <a:gd name="connsiteX13" fmla="*/ 11297767 w 11507520"/>
                <a:gd name="connsiteY13" fmla="*/ 922025 h 4466016"/>
                <a:gd name="connsiteX14" fmla="*/ 11489323 w 11507520"/>
                <a:gd name="connsiteY14" fmla="*/ 1663087 h 4466016"/>
                <a:gd name="connsiteX15" fmla="*/ 11480647 w 11507520"/>
                <a:gd name="connsiteY15" fmla="*/ 3592608 h 4466016"/>
                <a:gd name="connsiteX16" fmla="*/ 11216839 w 11507520"/>
                <a:gd name="connsiteY16" fmla="*/ 4466016 h 4466016"/>
                <a:gd name="connsiteX17" fmla="*/ 751488 w 11507520"/>
                <a:gd name="connsiteY17" fmla="*/ 4466016 h 4466016"/>
                <a:gd name="connsiteX18" fmla="*/ 0 w 11507520"/>
                <a:gd name="connsiteY18" fmla="*/ 3714528 h 4466016"/>
                <a:gd name="connsiteX19" fmla="*/ 0 w 11507520"/>
                <a:gd name="connsiteY19" fmla="*/ 708665 h 4466016"/>
                <a:gd name="connsiteX0" fmla="*/ 0 w 11489510"/>
                <a:gd name="connsiteY0" fmla="*/ 708665 h 4466016"/>
                <a:gd name="connsiteX1" fmla="*/ 1056288 w 11489510"/>
                <a:gd name="connsiteY1" fmla="*/ 170537 h 4466016"/>
                <a:gd name="connsiteX2" fmla="*/ 2040523 w 11489510"/>
                <a:gd name="connsiteY2" fmla="*/ 291484 h 4466016"/>
                <a:gd name="connsiteX3" fmla="*/ 2528203 w 11489510"/>
                <a:gd name="connsiteY3" fmla="*/ 443884 h 4466016"/>
                <a:gd name="connsiteX4" fmla="*/ 3107323 w 11489510"/>
                <a:gd name="connsiteY4" fmla="*/ 47645 h 4466016"/>
                <a:gd name="connsiteX5" fmla="*/ 3747403 w 11489510"/>
                <a:gd name="connsiteY5" fmla="*/ 47645 h 4466016"/>
                <a:gd name="connsiteX6" fmla="*/ 5027563 w 11489510"/>
                <a:gd name="connsiteY6" fmla="*/ 261005 h 4466016"/>
                <a:gd name="connsiteX7" fmla="*/ 5301883 w 11489510"/>
                <a:gd name="connsiteY7" fmla="*/ 413404 h 4466016"/>
                <a:gd name="connsiteX8" fmla="*/ 6002923 w 11489510"/>
                <a:gd name="connsiteY8" fmla="*/ 108605 h 4466016"/>
                <a:gd name="connsiteX9" fmla="*/ 7618363 w 11489510"/>
                <a:gd name="connsiteY9" fmla="*/ 78126 h 4466016"/>
                <a:gd name="connsiteX10" fmla="*/ 8563243 w 11489510"/>
                <a:gd name="connsiteY10" fmla="*/ 321966 h 4466016"/>
                <a:gd name="connsiteX11" fmla="*/ 9660523 w 11489510"/>
                <a:gd name="connsiteY11" fmla="*/ 78127 h 4466016"/>
                <a:gd name="connsiteX12" fmla="*/ 10820599 w 11489510"/>
                <a:gd name="connsiteY12" fmla="*/ 383897 h 4466016"/>
                <a:gd name="connsiteX13" fmla="*/ 11297767 w 11489510"/>
                <a:gd name="connsiteY13" fmla="*/ 922025 h 4466016"/>
                <a:gd name="connsiteX14" fmla="*/ 11489323 w 11489510"/>
                <a:gd name="connsiteY14" fmla="*/ 1663087 h 4466016"/>
                <a:gd name="connsiteX15" fmla="*/ 11114887 w 11489510"/>
                <a:gd name="connsiteY15" fmla="*/ 3501168 h 4466016"/>
                <a:gd name="connsiteX16" fmla="*/ 11216839 w 11489510"/>
                <a:gd name="connsiteY16" fmla="*/ 4466016 h 4466016"/>
                <a:gd name="connsiteX17" fmla="*/ 751488 w 11489510"/>
                <a:gd name="connsiteY17" fmla="*/ 4466016 h 4466016"/>
                <a:gd name="connsiteX18" fmla="*/ 0 w 11489510"/>
                <a:gd name="connsiteY18" fmla="*/ 3714528 h 4466016"/>
                <a:gd name="connsiteX19" fmla="*/ 0 w 11489510"/>
                <a:gd name="connsiteY19" fmla="*/ 708665 h 4466016"/>
                <a:gd name="connsiteX0" fmla="*/ 0 w 11489510"/>
                <a:gd name="connsiteY0" fmla="*/ 708665 h 4466016"/>
                <a:gd name="connsiteX1" fmla="*/ 1056288 w 11489510"/>
                <a:gd name="connsiteY1" fmla="*/ 170537 h 4466016"/>
                <a:gd name="connsiteX2" fmla="*/ 2040523 w 11489510"/>
                <a:gd name="connsiteY2" fmla="*/ 291484 h 4466016"/>
                <a:gd name="connsiteX3" fmla="*/ 2528203 w 11489510"/>
                <a:gd name="connsiteY3" fmla="*/ 443884 h 4466016"/>
                <a:gd name="connsiteX4" fmla="*/ 3107323 w 11489510"/>
                <a:gd name="connsiteY4" fmla="*/ 47645 h 4466016"/>
                <a:gd name="connsiteX5" fmla="*/ 3747403 w 11489510"/>
                <a:gd name="connsiteY5" fmla="*/ 47645 h 4466016"/>
                <a:gd name="connsiteX6" fmla="*/ 5027563 w 11489510"/>
                <a:gd name="connsiteY6" fmla="*/ 261005 h 4466016"/>
                <a:gd name="connsiteX7" fmla="*/ 5301883 w 11489510"/>
                <a:gd name="connsiteY7" fmla="*/ 413404 h 4466016"/>
                <a:gd name="connsiteX8" fmla="*/ 6002923 w 11489510"/>
                <a:gd name="connsiteY8" fmla="*/ 108605 h 4466016"/>
                <a:gd name="connsiteX9" fmla="*/ 7618363 w 11489510"/>
                <a:gd name="connsiteY9" fmla="*/ 78126 h 4466016"/>
                <a:gd name="connsiteX10" fmla="*/ 8563243 w 11489510"/>
                <a:gd name="connsiteY10" fmla="*/ 321966 h 4466016"/>
                <a:gd name="connsiteX11" fmla="*/ 9660523 w 11489510"/>
                <a:gd name="connsiteY11" fmla="*/ 78127 h 4466016"/>
                <a:gd name="connsiteX12" fmla="*/ 10820599 w 11489510"/>
                <a:gd name="connsiteY12" fmla="*/ 383897 h 4466016"/>
                <a:gd name="connsiteX13" fmla="*/ 11297767 w 11489510"/>
                <a:gd name="connsiteY13" fmla="*/ 922025 h 4466016"/>
                <a:gd name="connsiteX14" fmla="*/ 11489323 w 11489510"/>
                <a:gd name="connsiteY14" fmla="*/ 1663087 h 4466016"/>
                <a:gd name="connsiteX15" fmla="*/ 11114887 w 11489510"/>
                <a:gd name="connsiteY15" fmla="*/ 3501168 h 4466016"/>
                <a:gd name="connsiteX16" fmla="*/ 11216839 w 11489510"/>
                <a:gd name="connsiteY16" fmla="*/ 4466016 h 4466016"/>
                <a:gd name="connsiteX17" fmla="*/ 751488 w 11489510"/>
                <a:gd name="connsiteY17" fmla="*/ 4466016 h 4466016"/>
                <a:gd name="connsiteX18" fmla="*/ 0 w 11489510"/>
                <a:gd name="connsiteY18" fmla="*/ 3714528 h 4466016"/>
                <a:gd name="connsiteX19" fmla="*/ 0 w 11489510"/>
                <a:gd name="connsiteY19" fmla="*/ 708665 h 4466016"/>
                <a:gd name="connsiteX0" fmla="*/ 0 w 11489510"/>
                <a:gd name="connsiteY0" fmla="*/ 708665 h 4466016"/>
                <a:gd name="connsiteX1" fmla="*/ 1056288 w 11489510"/>
                <a:gd name="connsiteY1" fmla="*/ 170537 h 4466016"/>
                <a:gd name="connsiteX2" fmla="*/ 2040523 w 11489510"/>
                <a:gd name="connsiteY2" fmla="*/ 291484 h 4466016"/>
                <a:gd name="connsiteX3" fmla="*/ 2528203 w 11489510"/>
                <a:gd name="connsiteY3" fmla="*/ 443884 h 4466016"/>
                <a:gd name="connsiteX4" fmla="*/ 3107323 w 11489510"/>
                <a:gd name="connsiteY4" fmla="*/ 47645 h 4466016"/>
                <a:gd name="connsiteX5" fmla="*/ 3747403 w 11489510"/>
                <a:gd name="connsiteY5" fmla="*/ 47645 h 4466016"/>
                <a:gd name="connsiteX6" fmla="*/ 5027563 w 11489510"/>
                <a:gd name="connsiteY6" fmla="*/ 261005 h 4466016"/>
                <a:gd name="connsiteX7" fmla="*/ 5301883 w 11489510"/>
                <a:gd name="connsiteY7" fmla="*/ 413404 h 4466016"/>
                <a:gd name="connsiteX8" fmla="*/ 6002923 w 11489510"/>
                <a:gd name="connsiteY8" fmla="*/ 108605 h 4466016"/>
                <a:gd name="connsiteX9" fmla="*/ 7618363 w 11489510"/>
                <a:gd name="connsiteY9" fmla="*/ 78126 h 4466016"/>
                <a:gd name="connsiteX10" fmla="*/ 8563243 w 11489510"/>
                <a:gd name="connsiteY10" fmla="*/ 321966 h 4466016"/>
                <a:gd name="connsiteX11" fmla="*/ 9660523 w 11489510"/>
                <a:gd name="connsiteY11" fmla="*/ 78127 h 4466016"/>
                <a:gd name="connsiteX12" fmla="*/ 10820599 w 11489510"/>
                <a:gd name="connsiteY12" fmla="*/ 383897 h 4466016"/>
                <a:gd name="connsiteX13" fmla="*/ 11297767 w 11489510"/>
                <a:gd name="connsiteY13" fmla="*/ 922025 h 4466016"/>
                <a:gd name="connsiteX14" fmla="*/ 11489323 w 11489510"/>
                <a:gd name="connsiteY14" fmla="*/ 1663087 h 4466016"/>
                <a:gd name="connsiteX15" fmla="*/ 11236807 w 11489510"/>
                <a:gd name="connsiteY15" fmla="*/ 2678208 h 4466016"/>
                <a:gd name="connsiteX16" fmla="*/ 11216839 w 11489510"/>
                <a:gd name="connsiteY16" fmla="*/ 4466016 h 4466016"/>
                <a:gd name="connsiteX17" fmla="*/ 751488 w 11489510"/>
                <a:gd name="connsiteY17" fmla="*/ 4466016 h 4466016"/>
                <a:gd name="connsiteX18" fmla="*/ 0 w 11489510"/>
                <a:gd name="connsiteY18" fmla="*/ 3714528 h 4466016"/>
                <a:gd name="connsiteX19" fmla="*/ 0 w 11489510"/>
                <a:gd name="connsiteY19" fmla="*/ 708665 h 4466016"/>
                <a:gd name="connsiteX0" fmla="*/ 0 w 11986532"/>
                <a:gd name="connsiteY0" fmla="*/ 708665 h 4466016"/>
                <a:gd name="connsiteX1" fmla="*/ 1056288 w 11986532"/>
                <a:gd name="connsiteY1" fmla="*/ 170537 h 4466016"/>
                <a:gd name="connsiteX2" fmla="*/ 2040523 w 11986532"/>
                <a:gd name="connsiteY2" fmla="*/ 291484 h 4466016"/>
                <a:gd name="connsiteX3" fmla="*/ 2528203 w 11986532"/>
                <a:gd name="connsiteY3" fmla="*/ 443884 h 4466016"/>
                <a:gd name="connsiteX4" fmla="*/ 3107323 w 11986532"/>
                <a:gd name="connsiteY4" fmla="*/ 47645 h 4466016"/>
                <a:gd name="connsiteX5" fmla="*/ 3747403 w 11986532"/>
                <a:gd name="connsiteY5" fmla="*/ 47645 h 4466016"/>
                <a:gd name="connsiteX6" fmla="*/ 5027563 w 11986532"/>
                <a:gd name="connsiteY6" fmla="*/ 261005 h 4466016"/>
                <a:gd name="connsiteX7" fmla="*/ 5301883 w 11986532"/>
                <a:gd name="connsiteY7" fmla="*/ 413404 h 4466016"/>
                <a:gd name="connsiteX8" fmla="*/ 6002923 w 11986532"/>
                <a:gd name="connsiteY8" fmla="*/ 108605 h 4466016"/>
                <a:gd name="connsiteX9" fmla="*/ 7618363 w 11986532"/>
                <a:gd name="connsiteY9" fmla="*/ 78126 h 4466016"/>
                <a:gd name="connsiteX10" fmla="*/ 8563243 w 11986532"/>
                <a:gd name="connsiteY10" fmla="*/ 321966 h 4466016"/>
                <a:gd name="connsiteX11" fmla="*/ 9660523 w 11986532"/>
                <a:gd name="connsiteY11" fmla="*/ 78127 h 4466016"/>
                <a:gd name="connsiteX12" fmla="*/ 10820599 w 11986532"/>
                <a:gd name="connsiteY12" fmla="*/ 383897 h 4466016"/>
                <a:gd name="connsiteX13" fmla="*/ 11297767 w 11986532"/>
                <a:gd name="connsiteY13" fmla="*/ 922025 h 4466016"/>
                <a:gd name="connsiteX14" fmla="*/ 11489323 w 11986532"/>
                <a:gd name="connsiteY14" fmla="*/ 1663087 h 4466016"/>
                <a:gd name="connsiteX15" fmla="*/ 11236807 w 11986532"/>
                <a:gd name="connsiteY15" fmla="*/ 2678208 h 4466016"/>
                <a:gd name="connsiteX16" fmla="*/ 11154043 w 11986532"/>
                <a:gd name="connsiteY16" fmla="*/ 3674767 h 4466016"/>
                <a:gd name="connsiteX17" fmla="*/ 11216839 w 11986532"/>
                <a:gd name="connsiteY17" fmla="*/ 4466016 h 4466016"/>
                <a:gd name="connsiteX18" fmla="*/ 751488 w 11986532"/>
                <a:gd name="connsiteY18" fmla="*/ 4466016 h 4466016"/>
                <a:gd name="connsiteX19" fmla="*/ 0 w 11986532"/>
                <a:gd name="connsiteY19" fmla="*/ 3714528 h 4466016"/>
                <a:gd name="connsiteX20" fmla="*/ 0 w 11986532"/>
                <a:gd name="connsiteY20" fmla="*/ 708665 h 4466016"/>
                <a:gd name="connsiteX0" fmla="*/ 0 w 11583541"/>
                <a:gd name="connsiteY0" fmla="*/ 708665 h 4466016"/>
                <a:gd name="connsiteX1" fmla="*/ 1056288 w 11583541"/>
                <a:gd name="connsiteY1" fmla="*/ 170537 h 4466016"/>
                <a:gd name="connsiteX2" fmla="*/ 2040523 w 11583541"/>
                <a:gd name="connsiteY2" fmla="*/ 291484 h 4466016"/>
                <a:gd name="connsiteX3" fmla="*/ 2528203 w 11583541"/>
                <a:gd name="connsiteY3" fmla="*/ 443884 h 4466016"/>
                <a:gd name="connsiteX4" fmla="*/ 3107323 w 11583541"/>
                <a:gd name="connsiteY4" fmla="*/ 47645 h 4466016"/>
                <a:gd name="connsiteX5" fmla="*/ 3747403 w 11583541"/>
                <a:gd name="connsiteY5" fmla="*/ 47645 h 4466016"/>
                <a:gd name="connsiteX6" fmla="*/ 5027563 w 11583541"/>
                <a:gd name="connsiteY6" fmla="*/ 261005 h 4466016"/>
                <a:gd name="connsiteX7" fmla="*/ 5301883 w 11583541"/>
                <a:gd name="connsiteY7" fmla="*/ 413404 h 4466016"/>
                <a:gd name="connsiteX8" fmla="*/ 6002923 w 11583541"/>
                <a:gd name="connsiteY8" fmla="*/ 108605 h 4466016"/>
                <a:gd name="connsiteX9" fmla="*/ 7618363 w 11583541"/>
                <a:gd name="connsiteY9" fmla="*/ 78126 h 4466016"/>
                <a:gd name="connsiteX10" fmla="*/ 8563243 w 11583541"/>
                <a:gd name="connsiteY10" fmla="*/ 321966 h 4466016"/>
                <a:gd name="connsiteX11" fmla="*/ 9660523 w 11583541"/>
                <a:gd name="connsiteY11" fmla="*/ 78127 h 4466016"/>
                <a:gd name="connsiteX12" fmla="*/ 10820599 w 11583541"/>
                <a:gd name="connsiteY12" fmla="*/ 383897 h 4466016"/>
                <a:gd name="connsiteX13" fmla="*/ 11297767 w 11583541"/>
                <a:gd name="connsiteY13" fmla="*/ 922025 h 4466016"/>
                <a:gd name="connsiteX14" fmla="*/ 11489323 w 11583541"/>
                <a:gd name="connsiteY14" fmla="*/ 1663087 h 4466016"/>
                <a:gd name="connsiteX15" fmla="*/ 11236807 w 11583541"/>
                <a:gd name="connsiteY15" fmla="*/ 2678208 h 4466016"/>
                <a:gd name="connsiteX16" fmla="*/ 11154043 w 11583541"/>
                <a:gd name="connsiteY16" fmla="*/ 3674767 h 4466016"/>
                <a:gd name="connsiteX17" fmla="*/ 10637719 w 11583541"/>
                <a:gd name="connsiteY17" fmla="*/ 4435536 h 4466016"/>
                <a:gd name="connsiteX18" fmla="*/ 751488 w 11583541"/>
                <a:gd name="connsiteY18" fmla="*/ 4466016 h 4466016"/>
                <a:gd name="connsiteX19" fmla="*/ 0 w 11583541"/>
                <a:gd name="connsiteY19" fmla="*/ 3714528 h 4466016"/>
                <a:gd name="connsiteX20" fmla="*/ 0 w 11583541"/>
                <a:gd name="connsiteY20" fmla="*/ 708665 h 4466016"/>
                <a:gd name="connsiteX0" fmla="*/ 0 w 11489510"/>
                <a:gd name="connsiteY0" fmla="*/ 708665 h 4466016"/>
                <a:gd name="connsiteX1" fmla="*/ 1056288 w 11489510"/>
                <a:gd name="connsiteY1" fmla="*/ 170537 h 4466016"/>
                <a:gd name="connsiteX2" fmla="*/ 2040523 w 11489510"/>
                <a:gd name="connsiteY2" fmla="*/ 291484 h 4466016"/>
                <a:gd name="connsiteX3" fmla="*/ 2528203 w 11489510"/>
                <a:gd name="connsiteY3" fmla="*/ 443884 h 4466016"/>
                <a:gd name="connsiteX4" fmla="*/ 3107323 w 11489510"/>
                <a:gd name="connsiteY4" fmla="*/ 47645 h 4466016"/>
                <a:gd name="connsiteX5" fmla="*/ 3747403 w 11489510"/>
                <a:gd name="connsiteY5" fmla="*/ 47645 h 4466016"/>
                <a:gd name="connsiteX6" fmla="*/ 5027563 w 11489510"/>
                <a:gd name="connsiteY6" fmla="*/ 261005 h 4466016"/>
                <a:gd name="connsiteX7" fmla="*/ 5301883 w 11489510"/>
                <a:gd name="connsiteY7" fmla="*/ 413404 h 4466016"/>
                <a:gd name="connsiteX8" fmla="*/ 6002923 w 11489510"/>
                <a:gd name="connsiteY8" fmla="*/ 108605 h 4466016"/>
                <a:gd name="connsiteX9" fmla="*/ 7618363 w 11489510"/>
                <a:gd name="connsiteY9" fmla="*/ 78126 h 4466016"/>
                <a:gd name="connsiteX10" fmla="*/ 8563243 w 11489510"/>
                <a:gd name="connsiteY10" fmla="*/ 321966 h 4466016"/>
                <a:gd name="connsiteX11" fmla="*/ 9660523 w 11489510"/>
                <a:gd name="connsiteY11" fmla="*/ 78127 h 4466016"/>
                <a:gd name="connsiteX12" fmla="*/ 10820599 w 11489510"/>
                <a:gd name="connsiteY12" fmla="*/ 383897 h 4466016"/>
                <a:gd name="connsiteX13" fmla="*/ 11297767 w 11489510"/>
                <a:gd name="connsiteY13" fmla="*/ 922025 h 4466016"/>
                <a:gd name="connsiteX14" fmla="*/ 11489323 w 11489510"/>
                <a:gd name="connsiteY14" fmla="*/ 1663087 h 4466016"/>
                <a:gd name="connsiteX15" fmla="*/ 11236807 w 11489510"/>
                <a:gd name="connsiteY15" fmla="*/ 2678208 h 4466016"/>
                <a:gd name="connsiteX16" fmla="*/ 11154043 w 11489510"/>
                <a:gd name="connsiteY16" fmla="*/ 3674767 h 4466016"/>
                <a:gd name="connsiteX17" fmla="*/ 9631879 w 11489510"/>
                <a:gd name="connsiteY17" fmla="*/ 4191696 h 4466016"/>
                <a:gd name="connsiteX18" fmla="*/ 751488 w 11489510"/>
                <a:gd name="connsiteY18" fmla="*/ 4466016 h 4466016"/>
                <a:gd name="connsiteX19" fmla="*/ 0 w 11489510"/>
                <a:gd name="connsiteY19" fmla="*/ 3714528 h 4466016"/>
                <a:gd name="connsiteX20" fmla="*/ 0 w 11489510"/>
                <a:gd name="connsiteY20" fmla="*/ 708665 h 4466016"/>
                <a:gd name="connsiteX0" fmla="*/ 0 w 11489510"/>
                <a:gd name="connsiteY0" fmla="*/ 708665 h 4466016"/>
                <a:gd name="connsiteX1" fmla="*/ 1056288 w 11489510"/>
                <a:gd name="connsiteY1" fmla="*/ 170537 h 4466016"/>
                <a:gd name="connsiteX2" fmla="*/ 2040523 w 11489510"/>
                <a:gd name="connsiteY2" fmla="*/ 291484 h 4466016"/>
                <a:gd name="connsiteX3" fmla="*/ 2528203 w 11489510"/>
                <a:gd name="connsiteY3" fmla="*/ 443884 h 4466016"/>
                <a:gd name="connsiteX4" fmla="*/ 3107323 w 11489510"/>
                <a:gd name="connsiteY4" fmla="*/ 47645 h 4466016"/>
                <a:gd name="connsiteX5" fmla="*/ 3747403 w 11489510"/>
                <a:gd name="connsiteY5" fmla="*/ 47645 h 4466016"/>
                <a:gd name="connsiteX6" fmla="*/ 5027563 w 11489510"/>
                <a:gd name="connsiteY6" fmla="*/ 261005 h 4466016"/>
                <a:gd name="connsiteX7" fmla="*/ 5301883 w 11489510"/>
                <a:gd name="connsiteY7" fmla="*/ 413404 h 4466016"/>
                <a:gd name="connsiteX8" fmla="*/ 6002923 w 11489510"/>
                <a:gd name="connsiteY8" fmla="*/ 108605 h 4466016"/>
                <a:gd name="connsiteX9" fmla="*/ 7618363 w 11489510"/>
                <a:gd name="connsiteY9" fmla="*/ 78126 h 4466016"/>
                <a:gd name="connsiteX10" fmla="*/ 8563243 w 11489510"/>
                <a:gd name="connsiteY10" fmla="*/ 321966 h 4466016"/>
                <a:gd name="connsiteX11" fmla="*/ 9660523 w 11489510"/>
                <a:gd name="connsiteY11" fmla="*/ 78127 h 4466016"/>
                <a:gd name="connsiteX12" fmla="*/ 10820599 w 11489510"/>
                <a:gd name="connsiteY12" fmla="*/ 383897 h 4466016"/>
                <a:gd name="connsiteX13" fmla="*/ 11297767 w 11489510"/>
                <a:gd name="connsiteY13" fmla="*/ 922025 h 4466016"/>
                <a:gd name="connsiteX14" fmla="*/ 11489323 w 11489510"/>
                <a:gd name="connsiteY14" fmla="*/ 1663087 h 4466016"/>
                <a:gd name="connsiteX15" fmla="*/ 11236807 w 11489510"/>
                <a:gd name="connsiteY15" fmla="*/ 2678208 h 4466016"/>
                <a:gd name="connsiteX16" fmla="*/ 11154043 w 11489510"/>
                <a:gd name="connsiteY16" fmla="*/ 3674767 h 4466016"/>
                <a:gd name="connsiteX17" fmla="*/ 10361564 w 11489510"/>
                <a:gd name="connsiteY17" fmla="*/ 4314847 h 4466016"/>
                <a:gd name="connsiteX18" fmla="*/ 9631879 w 11489510"/>
                <a:gd name="connsiteY18" fmla="*/ 4191696 h 4466016"/>
                <a:gd name="connsiteX19" fmla="*/ 751488 w 11489510"/>
                <a:gd name="connsiteY19" fmla="*/ 4466016 h 4466016"/>
                <a:gd name="connsiteX20" fmla="*/ 0 w 11489510"/>
                <a:gd name="connsiteY20" fmla="*/ 3714528 h 4466016"/>
                <a:gd name="connsiteX21" fmla="*/ 0 w 11489510"/>
                <a:gd name="connsiteY21" fmla="*/ 708665 h 4466016"/>
                <a:gd name="connsiteX0" fmla="*/ 0 w 11489510"/>
                <a:gd name="connsiteY0" fmla="*/ 708665 h 4466016"/>
                <a:gd name="connsiteX1" fmla="*/ 1056288 w 11489510"/>
                <a:gd name="connsiteY1" fmla="*/ 170537 h 4466016"/>
                <a:gd name="connsiteX2" fmla="*/ 2040523 w 11489510"/>
                <a:gd name="connsiteY2" fmla="*/ 291484 h 4466016"/>
                <a:gd name="connsiteX3" fmla="*/ 2528203 w 11489510"/>
                <a:gd name="connsiteY3" fmla="*/ 443884 h 4466016"/>
                <a:gd name="connsiteX4" fmla="*/ 3107323 w 11489510"/>
                <a:gd name="connsiteY4" fmla="*/ 47645 h 4466016"/>
                <a:gd name="connsiteX5" fmla="*/ 3747403 w 11489510"/>
                <a:gd name="connsiteY5" fmla="*/ 47645 h 4466016"/>
                <a:gd name="connsiteX6" fmla="*/ 5027563 w 11489510"/>
                <a:gd name="connsiteY6" fmla="*/ 261005 h 4466016"/>
                <a:gd name="connsiteX7" fmla="*/ 5301883 w 11489510"/>
                <a:gd name="connsiteY7" fmla="*/ 413404 h 4466016"/>
                <a:gd name="connsiteX8" fmla="*/ 6002923 w 11489510"/>
                <a:gd name="connsiteY8" fmla="*/ 108605 h 4466016"/>
                <a:gd name="connsiteX9" fmla="*/ 7618363 w 11489510"/>
                <a:gd name="connsiteY9" fmla="*/ 78126 h 4466016"/>
                <a:gd name="connsiteX10" fmla="*/ 8563243 w 11489510"/>
                <a:gd name="connsiteY10" fmla="*/ 321966 h 4466016"/>
                <a:gd name="connsiteX11" fmla="*/ 9660523 w 11489510"/>
                <a:gd name="connsiteY11" fmla="*/ 78127 h 4466016"/>
                <a:gd name="connsiteX12" fmla="*/ 10820599 w 11489510"/>
                <a:gd name="connsiteY12" fmla="*/ 383897 h 4466016"/>
                <a:gd name="connsiteX13" fmla="*/ 11297767 w 11489510"/>
                <a:gd name="connsiteY13" fmla="*/ 922025 h 4466016"/>
                <a:gd name="connsiteX14" fmla="*/ 11489323 w 11489510"/>
                <a:gd name="connsiteY14" fmla="*/ 1663087 h 4466016"/>
                <a:gd name="connsiteX15" fmla="*/ 11236807 w 11489510"/>
                <a:gd name="connsiteY15" fmla="*/ 2678208 h 4466016"/>
                <a:gd name="connsiteX16" fmla="*/ 11154043 w 11489510"/>
                <a:gd name="connsiteY16" fmla="*/ 3674767 h 4466016"/>
                <a:gd name="connsiteX17" fmla="*/ 10361564 w 11489510"/>
                <a:gd name="connsiteY17" fmla="*/ 4314847 h 4466016"/>
                <a:gd name="connsiteX18" fmla="*/ 9631879 w 11489510"/>
                <a:gd name="connsiteY18" fmla="*/ 4191696 h 4466016"/>
                <a:gd name="connsiteX19" fmla="*/ 8197484 w 11489510"/>
                <a:gd name="connsiteY19" fmla="*/ 4375807 h 4466016"/>
                <a:gd name="connsiteX20" fmla="*/ 751488 w 11489510"/>
                <a:gd name="connsiteY20" fmla="*/ 4466016 h 4466016"/>
                <a:gd name="connsiteX21" fmla="*/ 0 w 11489510"/>
                <a:gd name="connsiteY21" fmla="*/ 3714528 h 4466016"/>
                <a:gd name="connsiteX22" fmla="*/ 0 w 11489510"/>
                <a:gd name="connsiteY22" fmla="*/ 708665 h 4466016"/>
                <a:gd name="connsiteX0" fmla="*/ 0 w 11489510"/>
                <a:gd name="connsiteY0" fmla="*/ 708665 h 4466016"/>
                <a:gd name="connsiteX1" fmla="*/ 1056288 w 11489510"/>
                <a:gd name="connsiteY1" fmla="*/ 170537 h 4466016"/>
                <a:gd name="connsiteX2" fmla="*/ 2040523 w 11489510"/>
                <a:gd name="connsiteY2" fmla="*/ 291484 h 4466016"/>
                <a:gd name="connsiteX3" fmla="*/ 2528203 w 11489510"/>
                <a:gd name="connsiteY3" fmla="*/ 443884 h 4466016"/>
                <a:gd name="connsiteX4" fmla="*/ 3107323 w 11489510"/>
                <a:gd name="connsiteY4" fmla="*/ 47645 h 4466016"/>
                <a:gd name="connsiteX5" fmla="*/ 3747403 w 11489510"/>
                <a:gd name="connsiteY5" fmla="*/ 47645 h 4466016"/>
                <a:gd name="connsiteX6" fmla="*/ 5027563 w 11489510"/>
                <a:gd name="connsiteY6" fmla="*/ 261005 h 4466016"/>
                <a:gd name="connsiteX7" fmla="*/ 5301883 w 11489510"/>
                <a:gd name="connsiteY7" fmla="*/ 413404 h 4466016"/>
                <a:gd name="connsiteX8" fmla="*/ 6002923 w 11489510"/>
                <a:gd name="connsiteY8" fmla="*/ 108605 h 4466016"/>
                <a:gd name="connsiteX9" fmla="*/ 7618363 w 11489510"/>
                <a:gd name="connsiteY9" fmla="*/ 78126 h 4466016"/>
                <a:gd name="connsiteX10" fmla="*/ 8563243 w 11489510"/>
                <a:gd name="connsiteY10" fmla="*/ 321966 h 4466016"/>
                <a:gd name="connsiteX11" fmla="*/ 9660523 w 11489510"/>
                <a:gd name="connsiteY11" fmla="*/ 78127 h 4466016"/>
                <a:gd name="connsiteX12" fmla="*/ 10820599 w 11489510"/>
                <a:gd name="connsiteY12" fmla="*/ 383897 h 4466016"/>
                <a:gd name="connsiteX13" fmla="*/ 11297767 w 11489510"/>
                <a:gd name="connsiteY13" fmla="*/ 922025 h 4466016"/>
                <a:gd name="connsiteX14" fmla="*/ 11489323 w 11489510"/>
                <a:gd name="connsiteY14" fmla="*/ 1663087 h 4466016"/>
                <a:gd name="connsiteX15" fmla="*/ 11236807 w 11489510"/>
                <a:gd name="connsiteY15" fmla="*/ 2678208 h 4466016"/>
                <a:gd name="connsiteX16" fmla="*/ 11154043 w 11489510"/>
                <a:gd name="connsiteY16" fmla="*/ 3674767 h 4466016"/>
                <a:gd name="connsiteX17" fmla="*/ 10361564 w 11489510"/>
                <a:gd name="connsiteY17" fmla="*/ 4314847 h 4466016"/>
                <a:gd name="connsiteX18" fmla="*/ 9631879 w 11489510"/>
                <a:gd name="connsiteY18" fmla="*/ 4191696 h 4466016"/>
                <a:gd name="connsiteX19" fmla="*/ 8197484 w 11489510"/>
                <a:gd name="connsiteY19" fmla="*/ 4375807 h 4466016"/>
                <a:gd name="connsiteX20" fmla="*/ 751488 w 11489510"/>
                <a:gd name="connsiteY20" fmla="*/ 4466016 h 4466016"/>
                <a:gd name="connsiteX21" fmla="*/ 0 w 11489510"/>
                <a:gd name="connsiteY21" fmla="*/ 3714528 h 4466016"/>
                <a:gd name="connsiteX22" fmla="*/ 0 w 11489510"/>
                <a:gd name="connsiteY22" fmla="*/ 708665 h 4466016"/>
                <a:gd name="connsiteX0" fmla="*/ 0 w 11489510"/>
                <a:gd name="connsiteY0" fmla="*/ 708665 h 4466016"/>
                <a:gd name="connsiteX1" fmla="*/ 1056288 w 11489510"/>
                <a:gd name="connsiteY1" fmla="*/ 170537 h 4466016"/>
                <a:gd name="connsiteX2" fmla="*/ 2040523 w 11489510"/>
                <a:gd name="connsiteY2" fmla="*/ 291484 h 4466016"/>
                <a:gd name="connsiteX3" fmla="*/ 2528203 w 11489510"/>
                <a:gd name="connsiteY3" fmla="*/ 443884 h 4466016"/>
                <a:gd name="connsiteX4" fmla="*/ 3107323 w 11489510"/>
                <a:gd name="connsiteY4" fmla="*/ 47645 h 4466016"/>
                <a:gd name="connsiteX5" fmla="*/ 3747403 w 11489510"/>
                <a:gd name="connsiteY5" fmla="*/ 47645 h 4466016"/>
                <a:gd name="connsiteX6" fmla="*/ 5027563 w 11489510"/>
                <a:gd name="connsiteY6" fmla="*/ 261005 h 4466016"/>
                <a:gd name="connsiteX7" fmla="*/ 5301883 w 11489510"/>
                <a:gd name="connsiteY7" fmla="*/ 413404 h 4466016"/>
                <a:gd name="connsiteX8" fmla="*/ 6002923 w 11489510"/>
                <a:gd name="connsiteY8" fmla="*/ 108605 h 4466016"/>
                <a:gd name="connsiteX9" fmla="*/ 7618363 w 11489510"/>
                <a:gd name="connsiteY9" fmla="*/ 78126 h 4466016"/>
                <a:gd name="connsiteX10" fmla="*/ 8563243 w 11489510"/>
                <a:gd name="connsiteY10" fmla="*/ 321966 h 4466016"/>
                <a:gd name="connsiteX11" fmla="*/ 9660523 w 11489510"/>
                <a:gd name="connsiteY11" fmla="*/ 78127 h 4466016"/>
                <a:gd name="connsiteX12" fmla="*/ 10820599 w 11489510"/>
                <a:gd name="connsiteY12" fmla="*/ 383897 h 4466016"/>
                <a:gd name="connsiteX13" fmla="*/ 11297767 w 11489510"/>
                <a:gd name="connsiteY13" fmla="*/ 922025 h 4466016"/>
                <a:gd name="connsiteX14" fmla="*/ 11489323 w 11489510"/>
                <a:gd name="connsiteY14" fmla="*/ 1663087 h 4466016"/>
                <a:gd name="connsiteX15" fmla="*/ 11236807 w 11489510"/>
                <a:gd name="connsiteY15" fmla="*/ 2678208 h 4466016"/>
                <a:gd name="connsiteX16" fmla="*/ 11154043 w 11489510"/>
                <a:gd name="connsiteY16" fmla="*/ 3674767 h 4466016"/>
                <a:gd name="connsiteX17" fmla="*/ 10361564 w 11489510"/>
                <a:gd name="connsiteY17" fmla="*/ 4314847 h 4466016"/>
                <a:gd name="connsiteX18" fmla="*/ 9631879 w 11489510"/>
                <a:gd name="connsiteY18" fmla="*/ 4191696 h 4466016"/>
                <a:gd name="connsiteX19" fmla="*/ 8197484 w 11489510"/>
                <a:gd name="connsiteY19" fmla="*/ 4375807 h 4466016"/>
                <a:gd name="connsiteX20" fmla="*/ 751488 w 11489510"/>
                <a:gd name="connsiteY20" fmla="*/ 4466016 h 4466016"/>
                <a:gd name="connsiteX21" fmla="*/ 0 w 11489510"/>
                <a:gd name="connsiteY21" fmla="*/ 3714528 h 4466016"/>
                <a:gd name="connsiteX22" fmla="*/ 0 w 11489510"/>
                <a:gd name="connsiteY22" fmla="*/ 708665 h 4466016"/>
                <a:gd name="connsiteX0" fmla="*/ 0 w 11489510"/>
                <a:gd name="connsiteY0" fmla="*/ 708665 h 4474315"/>
                <a:gd name="connsiteX1" fmla="*/ 1056288 w 11489510"/>
                <a:gd name="connsiteY1" fmla="*/ 170537 h 4474315"/>
                <a:gd name="connsiteX2" fmla="*/ 2040523 w 11489510"/>
                <a:gd name="connsiteY2" fmla="*/ 291484 h 4474315"/>
                <a:gd name="connsiteX3" fmla="*/ 2528203 w 11489510"/>
                <a:gd name="connsiteY3" fmla="*/ 443884 h 4474315"/>
                <a:gd name="connsiteX4" fmla="*/ 3107323 w 11489510"/>
                <a:gd name="connsiteY4" fmla="*/ 47645 h 4474315"/>
                <a:gd name="connsiteX5" fmla="*/ 3747403 w 11489510"/>
                <a:gd name="connsiteY5" fmla="*/ 47645 h 4474315"/>
                <a:gd name="connsiteX6" fmla="*/ 5027563 w 11489510"/>
                <a:gd name="connsiteY6" fmla="*/ 261005 h 4474315"/>
                <a:gd name="connsiteX7" fmla="*/ 5301883 w 11489510"/>
                <a:gd name="connsiteY7" fmla="*/ 413404 h 4474315"/>
                <a:gd name="connsiteX8" fmla="*/ 6002923 w 11489510"/>
                <a:gd name="connsiteY8" fmla="*/ 108605 h 4474315"/>
                <a:gd name="connsiteX9" fmla="*/ 7618363 w 11489510"/>
                <a:gd name="connsiteY9" fmla="*/ 78126 h 4474315"/>
                <a:gd name="connsiteX10" fmla="*/ 8563243 w 11489510"/>
                <a:gd name="connsiteY10" fmla="*/ 321966 h 4474315"/>
                <a:gd name="connsiteX11" fmla="*/ 9660523 w 11489510"/>
                <a:gd name="connsiteY11" fmla="*/ 78127 h 4474315"/>
                <a:gd name="connsiteX12" fmla="*/ 10820599 w 11489510"/>
                <a:gd name="connsiteY12" fmla="*/ 383897 h 4474315"/>
                <a:gd name="connsiteX13" fmla="*/ 11297767 w 11489510"/>
                <a:gd name="connsiteY13" fmla="*/ 922025 h 4474315"/>
                <a:gd name="connsiteX14" fmla="*/ 11489323 w 11489510"/>
                <a:gd name="connsiteY14" fmla="*/ 1663087 h 4474315"/>
                <a:gd name="connsiteX15" fmla="*/ 11236807 w 11489510"/>
                <a:gd name="connsiteY15" fmla="*/ 2678208 h 4474315"/>
                <a:gd name="connsiteX16" fmla="*/ 11154043 w 11489510"/>
                <a:gd name="connsiteY16" fmla="*/ 3674767 h 4474315"/>
                <a:gd name="connsiteX17" fmla="*/ 10361564 w 11489510"/>
                <a:gd name="connsiteY17" fmla="*/ 4314847 h 4474315"/>
                <a:gd name="connsiteX18" fmla="*/ 9631879 w 11489510"/>
                <a:gd name="connsiteY18" fmla="*/ 4191696 h 4474315"/>
                <a:gd name="connsiteX19" fmla="*/ 8197484 w 11489510"/>
                <a:gd name="connsiteY19" fmla="*/ 4375807 h 4474315"/>
                <a:gd name="connsiteX20" fmla="*/ 5301884 w 11489510"/>
                <a:gd name="connsiteY20" fmla="*/ 4010047 h 4474315"/>
                <a:gd name="connsiteX21" fmla="*/ 751488 w 11489510"/>
                <a:gd name="connsiteY21" fmla="*/ 4466016 h 4474315"/>
                <a:gd name="connsiteX22" fmla="*/ 0 w 11489510"/>
                <a:gd name="connsiteY22" fmla="*/ 3714528 h 4474315"/>
                <a:gd name="connsiteX23" fmla="*/ 0 w 11489510"/>
                <a:gd name="connsiteY23" fmla="*/ 708665 h 4474315"/>
                <a:gd name="connsiteX0" fmla="*/ 0 w 11489510"/>
                <a:gd name="connsiteY0" fmla="*/ 708665 h 4478179"/>
                <a:gd name="connsiteX1" fmla="*/ 1056288 w 11489510"/>
                <a:gd name="connsiteY1" fmla="*/ 170537 h 4478179"/>
                <a:gd name="connsiteX2" fmla="*/ 2040523 w 11489510"/>
                <a:gd name="connsiteY2" fmla="*/ 291484 h 4478179"/>
                <a:gd name="connsiteX3" fmla="*/ 2528203 w 11489510"/>
                <a:gd name="connsiteY3" fmla="*/ 443884 h 4478179"/>
                <a:gd name="connsiteX4" fmla="*/ 3107323 w 11489510"/>
                <a:gd name="connsiteY4" fmla="*/ 47645 h 4478179"/>
                <a:gd name="connsiteX5" fmla="*/ 3747403 w 11489510"/>
                <a:gd name="connsiteY5" fmla="*/ 47645 h 4478179"/>
                <a:gd name="connsiteX6" fmla="*/ 5027563 w 11489510"/>
                <a:gd name="connsiteY6" fmla="*/ 261005 h 4478179"/>
                <a:gd name="connsiteX7" fmla="*/ 5301883 w 11489510"/>
                <a:gd name="connsiteY7" fmla="*/ 413404 h 4478179"/>
                <a:gd name="connsiteX8" fmla="*/ 6002923 w 11489510"/>
                <a:gd name="connsiteY8" fmla="*/ 108605 h 4478179"/>
                <a:gd name="connsiteX9" fmla="*/ 7618363 w 11489510"/>
                <a:gd name="connsiteY9" fmla="*/ 78126 h 4478179"/>
                <a:gd name="connsiteX10" fmla="*/ 8563243 w 11489510"/>
                <a:gd name="connsiteY10" fmla="*/ 321966 h 4478179"/>
                <a:gd name="connsiteX11" fmla="*/ 9660523 w 11489510"/>
                <a:gd name="connsiteY11" fmla="*/ 78127 h 4478179"/>
                <a:gd name="connsiteX12" fmla="*/ 10820599 w 11489510"/>
                <a:gd name="connsiteY12" fmla="*/ 383897 h 4478179"/>
                <a:gd name="connsiteX13" fmla="*/ 11297767 w 11489510"/>
                <a:gd name="connsiteY13" fmla="*/ 922025 h 4478179"/>
                <a:gd name="connsiteX14" fmla="*/ 11489323 w 11489510"/>
                <a:gd name="connsiteY14" fmla="*/ 1663087 h 4478179"/>
                <a:gd name="connsiteX15" fmla="*/ 11236807 w 11489510"/>
                <a:gd name="connsiteY15" fmla="*/ 2678208 h 4478179"/>
                <a:gd name="connsiteX16" fmla="*/ 11154043 w 11489510"/>
                <a:gd name="connsiteY16" fmla="*/ 3674767 h 4478179"/>
                <a:gd name="connsiteX17" fmla="*/ 10361564 w 11489510"/>
                <a:gd name="connsiteY17" fmla="*/ 4314847 h 4478179"/>
                <a:gd name="connsiteX18" fmla="*/ 9631879 w 11489510"/>
                <a:gd name="connsiteY18" fmla="*/ 4191696 h 4478179"/>
                <a:gd name="connsiteX19" fmla="*/ 8197484 w 11489510"/>
                <a:gd name="connsiteY19" fmla="*/ 4375807 h 4478179"/>
                <a:gd name="connsiteX20" fmla="*/ 4936124 w 11489510"/>
                <a:gd name="connsiteY20" fmla="*/ 4192927 h 4478179"/>
                <a:gd name="connsiteX21" fmla="*/ 751488 w 11489510"/>
                <a:gd name="connsiteY21" fmla="*/ 4466016 h 4478179"/>
                <a:gd name="connsiteX22" fmla="*/ 0 w 11489510"/>
                <a:gd name="connsiteY22" fmla="*/ 3714528 h 4478179"/>
                <a:gd name="connsiteX23" fmla="*/ 0 w 11489510"/>
                <a:gd name="connsiteY23" fmla="*/ 708665 h 4478179"/>
                <a:gd name="connsiteX0" fmla="*/ 0 w 11489510"/>
                <a:gd name="connsiteY0" fmla="*/ 708665 h 4478179"/>
                <a:gd name="connsiteX1" fmla="*/ 1056288 w 11489510"/>
                <a:gd name="connsiteY1" fmla="*/ 170537 h 4478179"/>
                <a:gd name="connsiteX2" fmla="*/ 2040523 w 11489510"/>
                <a:gd name="connsiteY2" fmla="*/ 291484 h 4478179"/>
                <a:gd name="connsiteX3" fmla="*/ 2528203 w 11489510"/>
                <a:gd name="connsiteY3" fmla="*/ 443884 h 4478179"/>
                <a:gd name="connsiteX4" fmla="*/ 3107323 w 11489510"/>
                <a:gd name="connsiteY4" fmla="*/ 47645 h 4478179"/>
                <a:gd name="connsiteX5" fmla="*/ 3747403 w 11489510"/>
                <a:gd name="connsiteY5" fmla="*/ 47645 h 4478179"/>
                <a:gd name="connsiteX6" fmla="*/ 5027563 w 11489510"/>
                <a:gd name="connsiteY6" fmla="*/ 261005 h 4478179"/>
                <a:gd name="connsiteX7" fmla="*/ 5301883 w 11489510"/>
                <a:gd name="connsiteY7" fmla="*/ 413404 h 4478179"/>
                <a:gd name="connsiteX8" fmla="*/ 6002923 w 11489510"/>
                <a:gd name="connsiteY8" fmla="*/ 108605 h 4478179"/>
                <a:gd name="connsiteX9" fmla="*/ 7618363 w 11489510"/>
                <a:gd name="connsiteY9" fmla="*/ 78126 h 4478179"/>
                <a:gd name="connsiteX10" fmla="*/ 8563243 w 11489510"/>
                <a:gd name="connsiteY10" fmla="*/ 321966 h 4478179"/>
                <a:gd name="connsiteX11" fmla="*/ 9660523 w 11489510"/>
                <a:gd name="connsiteY11" fmla="*/ 78127 h 4478179"/>
                <a:gd name="connsiteX12" fmla="*/ 10820599 w 11489510"/>
                <a:gd name="connsiteY12" fmla="*/ 383897 h 4478179"/>
                <a:gd name="connsiteX13" fmla="*/ 11297767 w 11489510"/>
                <a:gd name="connsiteY13" fmla="*/ 922025 h 4478179"/>
                <a:gd name="connsiteX14" fmla="*/ 11489323 w 11489510"/>
                <a:gd name="connsiteY14" fmla="*/ 1663087 h 4478179"/>
                <a:gd name="connsiteX15" fmla="*/ 11236807 w 11489510"/>
                <a:gd name="connsiteY15" fmla="*/ 2678208 h 4478179"/>
                <a:gd name="connsiteX16" fmla="*/ 11154043 w 11489510"/>
                <a:gd name="connsiteY16" fmla="*/ 3674767 h 4478179"/>
                <a:gd name="connsiteX17" fmla="*/ 10361564 w 11489510"/>
                <a:gd name="connsiteY17" fmla="*/ 4314847 h 4478179"/>
                <a:gd name="connsiteX18" fmla="*/ 9631879 w 11489510"/>
                <a:gd name="connsiteY18" fmla="*/ 4191696 h 4478179"/>
                <a:gd name="connsiteX19" fmla="*/ 8197484 w 11489510"/>
                <a:gd name="connsiteY19" fmla="*/ 4375807 h 4478179"/>
                <a:gd name="connsiteX20" fmla="*/ 4936124 w 11489510"/>
                <a:gd name="connsiteY20" fmla="*/ 4192927 h 4478179"/>
                <a:gd name="connsiteX21" fmla="*/ 751488 w 11489510"/>
                <a:gd name="connsiteY21" fmla="*/ 4466016 h 4478179"/>
                <a:gd name="connsiteX22" fmla="*/ 0 w 11489510"/>
                <a:gd name="connsiteY22" fmla="*/ 3714528 h 4478179"/>
                <a:gd name="connsiteX23" fmla="*/ 0 w 11489510"/>
                <a:gd name="connsiteY23" fmla="*/ 708665 h 4478179"/>
                <a:gd name="connsiteX0" fmla="*/ 0 w 11489510"/>
                <a:gd name="connsiteY0" fmla="*/ 708665 h 4473585"/>
                <a:gd name="connsiteX1" fmla="*/ 1056288 w 11489510"/>
                <a:gd name="connsiteY1" fmla="*/ 170537 h 4473585"/>
                <a:gd name="connsiteX2" fmla="*/ 2040523 w 11489510"/>
                <a:gd name="connsiteY2" fmla="*/ 291484 h 4473585"/>
                <a:gd name="connsiteX3" fmla="*/ 2528203 w 11489510"/>
                <a:gd name="connsiteY3" fmla="*/ 443884 h 4473585"/>
                <a:gd name="connsiteX4" fmla="*/ 3107323 w 11489510"/>
                <a:gd name="connsiteY4" fmla="*/ 47645 h 4473585"/>
                <a:gd name="connsiteX5" fmla="*/ 3747403 w 11489510"/>
                <a:gd name="connsiteY5" fmla="*/ 47645 h 4473585"/>
                <a:gd name="connsiteX6" fmla="*/ 5027563 w 11489510"/>
                <a:gd name="connsiteY6" fmla="*/ 261005 h 4473585"/>
                <a:gd name="connsiteX7" fmla="*/ 5301883 w 11489510"/>
                <a:gd name="connsiteY7" fmla="*/ 413404 h 4473585"/>
                <a:gd name="connsiteX8" fmla="*/ 6002923 w 11489510"/>
                <a:gd name="connsiteY8" fmla="*/ 108605 h 4473585"/>
                <a:gd name="connsiteX9" fmla="*/ 7618363 w 11489510"/>
                <a:gd name="connsiteY9" fmla="*/ 78126 h 4473585"/>
                <a:gd name="connsiteX10" fmla="*/ 8563243 w 11489510"/>
                <a:gd name="connsiteY10" fmla="*/ 321966 h 4473585"/>
                <a:gd name="connsiteX11" fmla="*/ 9660523 w 11489510"/>
                <a:gd name="connsiteY11" fmla="*/ 78127 h 4473585"/>
                <a:gd name="connsiteX12" fmla="*/ 10820599 w 11489510"/>
                <a:gd name="connsiteY12" fmla="*/ 383897 h 4473585"/>
                <a:gd name="connsiteX13" fmla="*/ 11297767 w 11489510"/>
                <a:gd name="connsiteY13" fmla="*/ 922025 h 4473585"/>
                <a:gd name="connsiteX14" fmla="*/ 11489323 w 11489510"/>
                <a:gd name="connsiteY14" fmla="*/ 1663087 h 4473585"/>
                <a:gd name="connsiteX15" fmla="*/ 11236807 w 11489510"/>
                <a:gd name="connsiteY15" fmla="*/ 2678208 h 4473585"/>
                <a:gd name="connsiteX16" fmla="*/ 11154043 w 11489510"/>
                <a:gd name="connsiteY16" fmla="*/ 3674767 h 4473585"/>
                <a:gd name="connsiteX17" fmla="*/ 10361564 w 11489510"/>
                <a:gd name="connsiteY17" fmla="*/ 4314847 h 4473585"/>
                <a:gd name="connsiteX18" fmla="*/ 9631879 w 11489510"/>
                <a:gd name="connsiteY18" fmla="*/ 4191696 h 4473585"/>
                <a:gd name="connsiteX19" fmla="*/ 8197484 w 11489510"/>
                <a:gd name="connsiteY19" fmla="*/ 4375807 h 4473585"/>
                <a:gd name="connsiteX20" fmla="*/ 4936124 w 11489510"/>
                <a:gd name="connsiteY20" fmla="*/ 4192927 h 4473585"/>
                <a:gd name="connsiteX21" fmla="*/ 751488 w 11489510"/>
                <a:gd name="connsiteY21" fmla="*/ 4466016 h 4473585"/>
                <a:gd name="connsiteX22" fmla="*/ 0 w 11489510"/>
                <a:gd name="connsiteY22" fmla="*/ 3714528 h 4473585"/>
                <a:gd name="connsiteX23" fmla="*/ 0 w 11489510"/>
                <a:gd name="connsiteY23" fmla="*/ 708665 h 4473585"/>
                <a:gd name="connsiteX0" fmla="*/ 0 w 11489510"/>
                <a:gd name="connsiteY0" fmla="*/ 708665 h 4477814"/>
                <a:gd name="connsiteX1" fmla="*/ 1056288 w 11489510"/>
                <a:gd name="connsiteY1" fmla="*/ 170537 h 4477814"/>
                <a:gd name="connsiteX2" fmla="*/ 2040523 w 11489510"/>
                <a:gd name="connsiteY2" fmla="*/ 291484 h 4477814"/>
                <a:gd name="connsiteX3" fmla="*/ 2528203 w 11489510"/>
                <a:gd name="connsiteY3" fmla="*/ 443884 h 4477814"/>
                <a:gd name="connsiteX4" fmla="*/ 3107323 w 11489510"/>
                <a:gd name="connsiteY4" fmla="*/ 47645 h 4477814"/>
                <a:gd name="connsiteX5" fmla="*/ 3747403 w 11489510"/>
                <a:gd name="connsiteY5" fmla="*/ 47645 h 4477814"/>
                <a:gd name="connsiteX6" fmla="*/ 5027563 w 11489510"/>
                <a:gd name="connsiteY6" fmla="*/ 261005 h 4477814"/>
                <a:gd name="connsiteX7" fmla="*/ 5301883 w 11489510"/>
                <a:gd name="connsiteY7" fmla="*/ 413404 h 4477814"/>
                <a:gd name="connsiteX8" fmla="*/ 6002923 w 11489510"/>
                <a:gd name="connsiteY8" fmla="*/ 108605 h 4477814"/>
                <a:gd name="connsiteX9" fmla="*/ 7618363 w 11489510"/>
                <a:gd name="connsiteY9" fmla="*/ 78126 h 4477814"/>
                <a:gd name="connsiteX10" fmla="*/ 8563243 w 11489510"/>
                <a:gd name="connsiteY10" fmla="*/ 321966 h 4477814"/>
                <a:gd name="connsiteX11" fmla="*/ 9660523 w 11489510"/>
                <a:gd name="connsiteY11" fmla="*/ 78127 h 4477814"/>
                <a:gd name="connsiteX12" fmla="*/ 10820599 w 11489510"/>
                <a:gd name="connsiteY12" fmla="*/ 383897 h 4477814"/>
                <a:gd name="connsiteX13" fmla="*/ 11297767 w 11489510"/>
                <a:gd name="connsiteY13" fmla="*/ 922025 h 4477814"/>
                <a:gd name="connsiteX14" fmla="*/ 11489323 w 11489510"/>
                <a:gd name="connsiteY14" fmla="*/ 1663087 h 4477814"/>
                <a:gd name="connsiteX15" fmla="*/ 11236807 w 11489510"/>
                <a:gd name="connsiteY15" fmla="*/ 2678208 h 4477814"/>
                <a:gd name="connsiteX16" fmla="*/ 11154043 w 11489510"/>
                <a:gd name="connsiteY16" fmla="*/ 3674767 h 4477814"/>
                <a:gd name="connsiteX17" fmla="*/ 10361564 w 11489510"/>
                <a:gd name="connsiteY17" fmla="*/ 4314847 h 4477814"/>
                <a:gd name="connsiteX18" fmla="*/ 9631879 w 11489510"/>
                <a:gd name="connsiteY18" fmla="*/ 4191696 h 4477814"/>
                <a:gd name="connsiteX19" fmla="*/ 8197484 w 11489510"/>
                <a:gd name="connsiteY19" fmla="*/ 4375807 h 4477814"/>
                <a:gd name="connsiteX20" fmla="*/ 4936124 w 11489510"/>
                <a:gd name="connsiteY20" fmla="*/ 4192927 h 4477814"/>
                <a:gd name="connsiteX21" fmla="*/ 4570364 w 11489510"/>
                <a:gd name="connsiteY21" fmla="*/ 4192927 h 4477814"/>
                <a:gd name="connsiteX22" fmla="*/ 751488 w 11489510"/>
                <a:gd name="connsiteY22" fmla="*/ 4466016 h 4477814"/>
                <a:gd name="connsiteX23" fmla="*/ 0 w 11489510"/>
                <a:gd name="connsiteY23" fmla="*/ 3714528 h 4477814"/>
                <a:gd name="connsiteX24" fmla="*/ 0 w 11489510"/>
                <a:gd name="connsiteY24" fmla="*/ 708665 h 4477814"/>
                <a:gd name="connsiteX0" fmla="*/ 0 w 11489510"/>
                <a:gd name="connsiteY0" fmla="*/ 708665 h 4473080"/>
                <a:gd name="connsiteX1" fmla="*/ 1056288 w 11489510"/>
                <a:gd name="connsiteY1" fmla="*/ 170537 h 4473080"/>
                <a:gd name="connsiteX2" fmla="*/ 2040523 w 11489510"/>
                <a:gd name="connsiteY2" fmla="*/ 291484 h 4473080"/>
                <a:gd name="connsiteX3" fmla="*/ 2528203 w 11489510"/>
                <a:gd name="connsiteY3" fmla="*/ 443884 h 4473080"/>
                <a:gd name="connsiteX4" fmla="*/ 3107323 w 11489510"/>
                <a:gd name="connsiteY4" fmla="*/ 47645 h 4473080"/>
                <a:gd name="connsiteX5" fmla="*/ 3747403 w 11489510"/>
                <a:gd name="connsiteY5" fmla="*/ 47645 h 4473080"/>
                <a:gd name="connsiteX6" fmla="*/ 5027563 w 11489510"/>
                <a:gd name="connsiteY6" fmla="*/ 261005 h 4473080"/>
                <a:gd name="connsiteX7" fmla="*/ 5301883 w 11489510"/>
                <a:gd name="connsiteY7" fmla="*/ 413404 h 4473080"/>
                <a:gd name="connsiteX8" fmla="*/ 6002923 w 11489510"/>
                <a:gd name="connsiteY8" fmla="*/ 108605 h 4473080"/>
                <a:gd name="connsiteX9" fmla="*/ 7618363 w 11489510"/>
                <a:gd name="connsiteY9" fmla="*/ 78126 h 4473080"/>
                <a:gd name="connsiteX10" fmla="*/ 8563243 w 11489510"/>
                <a:gd name="connsiteY10" fmla="*/ 321966 h 4473080"/>
                <a:gd name="connsiteX11" fmla="*/ 9660523 w 11489510"/>
                <a:gd name="connsiteY11" fmla="*/ 78127 h 4473080"/>
                <a:gd name="connsiteX12" fmla="*/ 10820599 w 11489510"/>
                <a:gd name="connsiteY12" fmla="*/ 383897 h 4473080"/>
                <a:gd name="connsiteX13" fmla="*/ 11297767 w 11489510"/>
                <a:gd name="connsiteY13" fmla="*/ 922025 h 4473080"/>
                <a:gd name="connsiteX14" fmla="*/ 11489323 w 11489510"/>
                <a:gd name="connsiteY14" fmla="*/ 1663087 h 4473080"/>
                <a:gd name="connsiteX15" fmla="*/ 11236807 w 11489510"/>
                <a:gd name="connsiteY15" fmla="*/ 2678208 h 4473080"/>
                <a:gd name="connsiteX16" fmla="*/ 11154043 w 11489510"/>
                <a:gd name="connsiteY16" fmla="*/ 3674767 h 4473080"/>
                <a:gd name="connsiteX17" fmla="*/ 10361564 w 11489510"/>
                <a:gd name="connsiteY17" fmla="*/ 4314847 h 4473080"/>
                <a:gd name="connsiteX18" fmla="*/ 9631879 w 11489510"/>
                <a:gd name="connsiteY18" fmla="*/ 4191696 h 4473080"/>
                <a:gd name="connsiteX19" fmla="*/ 8197484 w 11489510"/>
                <a:gd name="connsiteY19" fmla="*/ 4375807 h 4473080"/>
                <a:gd name="connsiteX20" fmla="*/ 4936124 w 11489510"/>
                <a:gd name="connsiteY20" fmla="*/ 4192927 h 4473080"/>
                <a:gd name="connsiteX21" fmla="*/ 4570364 w 11489510"/>
                <a:gd name="connsiteY21" fmla="*/ 4192927 h 4473080"/>
                <a:gd name="connsiteX22" fmla="*/ 751488 w 11489510"/>
                <a:gd name="connsiteY22" fmla="*/ 4466016 h 4473080"/>
                <a:gd name="connsiteX23" fmla="*/ 0 w 11489510"/>
                <a:gd name="connsiteY23" fmla="*/ 3714528 h 4473080"/>
                <a:gd name="connsiteX24" fmla="*/ 0 w 11489510"/>
                <a:gd name="connsiteY24" fmla="*/ 708665 h 4473080"/>
                <a:gd name="connsiteX0" fmla="*/ 0 w 11489510"/>
                <a:gd name="connsiteY0" fmla="*/ 708665 h 4476885"/>
                <a:gd name="connsiteX1" fmla="*/ 1056288 w 11489510"/>
                <a:gd name="connsiteY1" fmla="*/ 170537 h 4476885"/>
                <a:gd name="connsiteX2" fmla="*/ 2040523 w 11489510"/>
                <a:gd name="connsiteY2" fmla="*/ 291484 h 4476885"/>
                <a:gd name="connsiteX3" fmla="*/ 2528203 w 11489510"/>
                <a:gd name="connsiteY3" fmla="*/ 443884 h 4476885"/>
                <a:gd name="connsiteX4" fmla="*/ 3107323 w 11489510"/>
                <a:gd name="connsiteY4" fmla="*/ 47645 h 4476885"/>
                <a:gd name="connsiteX5" fmla="*/ 3747403 w 11489510"/>
                <a:gd name="connsiteY5" fmla="*/ 47645 h 4476885"/>
                <a:gd name="connsiteX6" fmla="*/ 5027563 w 11489510"/>
                <a:gd name="connsiteY6" fmla="*/ 261005 h 4476885"/>
                <a:gd name="connsiteX7" fmla="*/ 5301883 w 11489510"/>
                <a:gd name="connsiteY7" fmla="*/ 413404 h 4476885"/>
                <a:gd name="connsiteX8" fmla="*/ 6002923 w 11489510"/>
                <a:gd name="connsiteY8" fmla="*/ 108605 h 4476885"/>
                <a:gd name="connsiteX9" fmla="*/ 7618363 w 11489510"/>
                <a:gd name="connsiteY9" fmla="*/ 78126 h 4476885"/>
                <a:gd name="connsiteX10" fmla="*/ 8563243 w 11489510"/>
                <a:gd name="connsiteY10" fmla="*/ 321966 h 4476885"/>
                <a:gd name="connsiteX11" fmla="*/ 9660523 w 11489510"/>
                <a:gd name="connsiteY11" fmla="*/ 78127 h 4476885"/>
                <a:gd name="connsiteX12" fmla="*/ 10820599 w 11489510"/>
                <a:gd name="connsiteY12" fmla="*/ 383897 h 4476885"/>
                <a:gd name="connsiteX13" fmla="*/ 11297767 w 11489510"/>
                <a:gd name="connsiteY13" fmla="*/ 922025 h 4476885"/>
                <a:gd name="connsiteX14" fmla="*/ 11489323 w 11489510"/>
                <a:gd name="connsiteY14" fmla="*/ 1663087 h 4476885"/>
                <a:gd name="connsiteX15" fmla="*/ 11236807 w 11489510"/>
                <a:gd name="connsiteY15" fmla="*/ 2678208 h 4476885"/>
                <a:gd name="connsiteX16" fmla="*/ 11154043 w 11489510"/>
                <a:gd name="connsiteY16" fmla="*/ 3674767 h 4476885"/>
                <a:gd name="connsiteX17" fmla="*/ 10361564 w 11489510"/>
                <a:gd name="connsiteY17" fmla="*/ 4314847 h 4476885"/>
                <a:gd name="connsiteX18" fmla="*/ 9631879 w 11489510"/>
                <a:gd name="connsiteY18" fmla="*/ 4191696 h 4476885"/>
                <a:gd name="connsiteX19" fmla="*/ 8197484 w 11489510"/>
                <a:gd name="connsiteY19" fmla="*/ 4375807 h 4476885"/>
                <a:gd name="connsiteX20" fmla="*/ 4936124 w 11489510"/>
                <a:gd name="connsiteY20" fmla="*/ 4192927 h 4476885"/>
                <a:gd name="connsiteX21" fmla="*/ 4570364 w 11489510"/>
                <a:gd name="connsiteY21" fmla="*/ 4192927 h 4476885"/>
                <a:gd name="connsiteX22" fmla="*/ 3595004 w 11489510"/>
                <a:gd name="connsiteY22" fmla="*/ 4162446 h 4476885"/>
                <a:gd name="connsiteX23" fmla="*/ 751488 w 11489510"/>
                <a:gd name="connsiteY23" fmla="*/ 4466016 h 4476885"/>
                <a:gd name="connsiteX24" fmla="*/ 0 w 11489510"/>
                <a:gd name="connsiteY24" fmla="*/ 3714528 h 4476885"/>
                <a:gd name="connsiteX25" fmla="*/ 0 w 11489510"/>
                <a:gd name="connsiteY25" fmla="*/ 708665 h 4476885"/>
                <a:gd name="connsiteX0" fmla="*/ 0 w 11489510"/>
                <a:gd name="connsiteY0" fmla="*/ 708665 h 4488243"/>
                <a:gd name="connsiteX1" fmla="*/ 1056288 w 11489510"/>
                <a:gd name="connsiteY1" fmla="*/ 170537 h 4488243"/>
                <a:gd name="connsiteX2" fmla="*/ 2040523 w 11489510"/>
                <a:gd name="connsiteY2" fmla="*/ 291484 h 4488243"/>
                <a:gd name="connsiteX3" fmla="*/ 2528203 w 11489510"/>
                <a:gd name="connsiteY3" fmla="*/ 443884 h 4488243"/>
                <a:gd name="connsiteX4" fmla="*/ 3107323 w 11489510"/>
                <a:gd name="connsiteY4" fmla="*/ 47645 h 4488243"/>
                <a:gd name="connsiteX5" fmla="*/ 3747403 w 11489510"/>
                <a:gd name="connsiteY5" fmla="*/ 47645 h 4488243"/>
                <a:gd name="connsiteX6" fmla="*/ 5027563 w 11489510"/>
                <a:gd name="connsiteY6" fmla="*/ 261005 h 4488243"/>
                <a:gd name="connsiteX7" fmla="*/ 5301883 w 11489510"/>
                <a:gd name="connsiteY7" fmla="*/ 413404 h 4488243"/>
                <a:gd name="connsiteX8" fmla="*/ 6002923 w 11489510"/>
                <a:gd name="connsiteY8" fmla="*/ 108605 h 4488243"/>
                <a:gd name="connsiteX9" fmla="*/ 7618363 w 11489510"/>
                <a:gd name="connsiteY9" fmla="*/ 78126 h 4488243"/>
                <a:gd name="connsiteX10" fmla="*/ 8563243 w 11489510"/>
                <a:gd name="connsiteY10" fmla="*/ 321966 h 4488243"/>
                <a:gd name="connsiteX11" fmla="*/ 9660523 w 11489510"/>
                <a:gd name="connsiteY11" fmla="*/ 78127 h 4488243"/>
                <a:gd name="connsiteX12" fmla="*/ 10820599 w 11489510"/>
                <a:gd name="connsiteY12" fmla="*/ 383897 h 4488243"/>
                <a:gd name="connsiteX13" fmla="*/ 11297767 w 11489510"/>
                <a:gd name="connsiteY13" fmla="*/ 922025 h 4488243"/>
                <a:gd name="connsiteX14" fmla="*/ 11489323 w 11489510"/>
                <a:gd name="connsiteY14" fmla="*/ 1663087 h 4488243"/>
                <a:gd name="connsiteX15" fmla="*/ 11236807 w 11489510"/>
                <a:gd name="connsiteY15" fmla="*/ 2678208 h 4488243"/>
                <a:gd name="connsiteX16" fmla="*/ 11154043 w 11489510"/>
                <a:gd name="connsiteY16" fmla="*/ 3674767 h 4488243"/>
                <a:gd name="connsiteX17" fmla="*/ 10361564 w 11489510"/>
                <a:gd name="connsiteY17" fmla="*/ 4314847 h 4488243"/>
                <a:gd name="connsiteX18" fmla="*/ 9631879 w 11489510"/>
                <a:gd name="connsiteY18" fmla="*/ 4191696 h 4488243"/>
                <a:gd name="connsiteX19" fmla="*/ 8197484 w 11489510"/>
                <a:gd name="connsiteY19" fmla="*/ 4375807 h 4488243"/>
                <a:gd name="connsiteX20" fmla="*/ 4936124 w 11489510"/>
                <a:gd name="connsiteY20" fmla="*/ 4192927 h 4488243"/>
                <a:gd name="connsiteX21" fmla="*/ 4570364 w 11489510"/>
                <a:gd name="connsiteY21" fmla="*/ 4192927 h 4488243"/>
                <a:gd name="connsiteX22" fmla="*/ 3595004 w 11489510"/>
                <a:gd name="connsiteY22" fmla="*/ 4162446 h 4488243"/>
                <a:gd name="connsiteX23" fmla="*/ 2284364 w 11489510"/>
                <a:gd name="connsiteY23" fmla="*/ 4162446 h 4488243"/>
                <a:gd name="connsiteX24" fmla="*/ 751488 w 11489510"/>
                <a:gd name="connsiteY24" fmla="*/ 4466016 h 4488243"/>
                <a:gd name="connsiteX25" fmla="*/ 0 w 11489510"/>
                <a:gd name="connsiteY25" fmla="*/ 3714528 h 4488243"/>
                <a:gd name="connsiteX26" fmla="*/ 0 w 11489510"/>
                <a:gd name="connsiteY26" fmla="*/ 708665 h 4488243"/>
                <a:gd name="connsiteX0" fmla="*/ 0 w 11489510"/>
                <a:gd name="connsiteY0" fmla="*/ 708665 h 4375807"/>
                <a:gd name="connsiteX1" fmla="*/ 1056288 w 11489510"/>
                <a:gd name="connsiteY1" fmla="*/ 170537 h 4375807"/>
                <a:gd name="connsiteX2" fmla="*/ 2040523 w 11489510"/>
                <a:gd name="connsiteY2" fmla="*/ 291484 h 4375807"/>
                <a:gd name="connsiteX3" fmla="*/ 2528203 w 11489510"/>
                <a:gd name="connsiteY3" fmla="*/ 443884 h 4375807"/>
                <a:gd name="connsiteX4" fmla="*/ 3107323 w 11489510"/>
                <a:gd name="connsiteY4" fmla="*/ 47645 h 4375807"/>
                <a:gd name="connsiteX5" fmla="*/ 3747403 w 11489510"/>
                <a:gd name="connsiteY5" fmla="*/ 47645 h 4375807"/>
                <a:gd name="connsiteX6" fmla="*/ 5027563 w 11489510"/>
                <a:gd name="connsiteY6" fmla="*/ 261005 h 4375807"/>
                <a:gd name="connsiteX7" fmla="*/ 5301883 w 11489510"/>
                <a:gd name="connsiteY7" fmla="*/ 413404 h 4375807"/>
                <a:gd name="connsiteX8" fmla="*/ 6002923 w 11489510"/>
                <a:gd name="connsiteY8" fmla="*/ 108605 h 4375807"/>
                <a:gd name="connsiteX9" fmla="*/ 7618363 w 11489510"/>
                <a:gd name="connsiteY9" fmla="*/ 78126 h 4375807"/>
                <a:gd name="connsiteX10" fmla="*/ 8563243 w 11489510"/>
                <a:gd name="connsiteY10" fmla="*/ 321966 h 4375807"/>
                <a:gd name="connsiteX11" fmla="*/ 9660523 w 11489510"/>
                <a:gd name="connsiteY11" fmla="*/ 78127 h 4375807"/>
                <a:gd name="connsiteX12" fmla="*/ 10820599 w 11489510"/>
                <a:gd name="connsiteY12" fmla="*/ 383897 h 4375807"/>
                <a:gd name="connsiteX13" fmla="*/ 11297767 w 11489510"/>
                <a:gd name="connsiteY13" fmla="*/ 922025 h 4375807"/>
                <a:gd name="connsiteX14" fmla="*/ 11489323 w 11489510"/>
                <a:gd name="connsiteY14" fmla="*/ 1663087 h 4375807"/>
                <a:gd name="connsiteX15" fmla="*/ 11236807 w 11489510"/>
                <a:gd name="connsiteY15" fmla="*/ 2678208 h 4375807"/>
                <a:gd name="connsiteX16" fmla="*/ 11154043 w 11489510"/>
                <a:gd name="connsiteY16" fmla="*/ 3674767 h 4375807"/>
                <a:gd name="connsiteX17" fmla="*/ 10361564 w 11489510"/>
                <a:gd name="connsiteY17" fmla="*/ 4314847 h 4375807"/>
                <a:gd name="connsiteX18" fmla="*/ 9631879 w 11489510"/>
                <a:gd name="connsiteY18" fmla="*/ 4191696 h 4375807"/>
                <a:gd name="connsiteX19" fmla="*/ 8197484 w 11489510"/>
                <a:gd name="connsiteY19" fmla="*/ 4375807 h 4375807"/>
                <a:gd name="connsiteX20" fmla="*/ 4936124 w 11489510"/>
                <a:gd name="connsiteY20" fmla="*/ 4192927 h 4375807"/>
                <a:gd name="connsiteX21" fmla="*/ 4570364 w 11489510"/>
                <a:gd name="connsiteY21" fmla="*/ 4192927 h 4375807"/>
                <a:gd name="connsiteX22" fmla="*/ 3595004 w 11489510"/>
                <a:gd name="connsiteY22" fmla="*/ 4162446 h 4375807"/>
                <a:gd name="connsiteX23" fmla="*/ 2284364 w 11489510"/>
                <a:gd name="connsiteY23" fmla="*/ 4162446 h 4375807"/>
                <a:gd name="connsiteX24" fmla="*/ 1056288 w 11489510"/>
                <a:gd name="connsiteY24" fmla="*/ 4039296 h 4375807"/>
                <a:gd name="connsiteX25" fmla="*/ 0 w 11489510"/>
                <a:gd name="connsiteY25" fmla="*/ 3714528 h 4375807"/>
                <a:gd name="connsiteX26" fmla="*/ 0 w 11489510"/>
                <a:gd name="connsiteY26" fmla="*/ 708665 h 4375807"/>
                <a:gd name="connsiteX0" fmla="*/ 0 w 11489510"/>
                <a:gd name="connsiteY0" fmla="*/ 708665 h 4375807"/>
                <a:gd name="connsiteX1" fmla="*/ 1056288 w 11489510"/>
                <a:gd name="connsiteY1" fmla="*/ 170537 h 4375807"/>
                <a:gd name="connsiteX2" fmla="*/ 2040523 w 11489510"/>
                <a:gd name="connsiteY2" fmla="*/ 291484 h 4375807"/>
                <a:gd name="connsiteX3" fmla="*/ 2528203 w 11489510"/>
                <a:gd name="connsiteY3" fmla="*/ 443884 h 4375807"/>
                <a:gd name="connsiteX4" fmla="*/ 3107323 w 11489510"/>
                <a:gd name="connsiteY4" fmla="*/ 47645 h 4375807"/>
                <a:gd name="connsiteX5" fmla="*/ 3747403 w 11489510"/>
                <a:gd name="connsiteY5" fmla="*/ 47645 h 4375807"/>
                <a:gd name="connsiteX6" fmla="*/ 5027563 w 11489510"/>
                <a:gd name="connsiteY6" fmla="*/ 261005 h 4375807"/>
                <a:gd name="connsiteX7" fmla="*/ 5301883 w 11489510"/>
                <a:gd name="connsiteY7" fmla="*/ 413404 h 4375807"/>
                <a:gd name="connsiteX8" fmla="*/ 6002923 w 11489510"/>
                <a:gd name="connsiteY8" fmla="*/ 108605 h 4375807"/>
                <a:gd name="connsiteX9" fmla="*/ 7618363 w 11489510"/>
                <a:gd name="connsiteY9" fmla="*/ 78126 h 4375807"/>
                <a:gd name="connsiteX10" fmla="*/ 8563243 w 11489510"/>
                <a:gd name="connsiteY10" fmla="*/ 321966 h 4375807"/>
                <a:gd name="connsiteX11" fmla="*/ 9660523 w 11489510"/>
                <a:gd name="connsiteY11" fmla="*/ 78127 h 4375807"/>
                <a:gd name="connsiteX12" fmla="*/ 10820599 w 11489510"/>
                <a:gd name="connsiteY12" fmla="*/ 383897 h 4375807"/>
                <a:gd name="connsiteX13" fmla="*/ 11297767 w 11489510"/>
                <a:gd name="connsiteY13" fmla="*/ 922025 h 4375807"/>
                <a:gd name="connsiteX14" fmla="*/ 11489323 w 11489510"/>
                <a:gd name="connsiteY14" fmla="*/ 1663087 h 4375807"/>
                <a:gd name="connsiteX15" fmla="*/ 11236807 w 11489510"/>
                <a:gd name="connsiteY15" fmla="*/ 2678208 h 4375807"/>
                <a:gd name="connsiteX16" fmla="*/ 11154043 w 11489510"/>
                <a:gd name="connsiteY16" fmla="*/ 3674767 h 4375807"/>
                <a:gd name="connsiteX17" fmla="*/ 10361564 w 11489510"/>
                <a:gd name="connsiteY17" fmla="*/ 4314847 h 4375807"/>
                <a:gd name="connsiteX18" fmla="*/ 9631879 w 11489510"/>
                <a:gd name="connsiteY18" fmla="*/ 4191696 h 4375807"/>
                <a:gd name="connsiteX19" fmla="*/ 8197484 w 11489510"/>
                <a:gd name="connsiteY19" fmla="*/ 4375807 h 4375807"/>
                <a:gd name="connsiteX20" fmla="*/ 4936124 w 11489510"/>
                <a:gd name="connsiteY20" fmla="*/ 4192927 h 4375807"/>
                <a:gd name="connsiteX21" fmla="*/ 4570364 w 11489510"/>
                <a:gd name="connsiteY21" fmla="*/ 4192927 h 4375807"/>
                <a:gd name="connsiteX22" fmla="*/ 3595004 w 11489510"/>
                <a:gd name="connsiteY22" fmla="*/ 4162446 h 4375807"/>
                <a:gd name="connsiteX23" fmla="*/ 2284364 w 11489510"/>
                <a:gd name="connsiteY23" fmla="*/ 4162446 h 4375807"/>
                <a:gd name="connsiteX24" fmla="*/ 1056288 w 11489510"/>
                <a:gd name="connsiteY24" fmla="*/ 4039296 h 4375807"/>
                <a:gd name="connsiteX25" fmla="*/ 0 w 11489510"/>
                <a:gd name="connsiteY25" fmla="*/ 3714528 h 4375807"/>
                <a:gd name="connsiteX26" fmla="*/ 0 w 11489510"/>
                <a:gd name="connsiteY26" fmla="*/ 708665 h 4375807"/>
                <a:gd name="connsiteX0" fmla="*/ 0 w 11489510"/>
                <a:gd name="connsiteY0" fmla="*/ 708665 h 4399500"/>
                <a:gd name="connsiteX1" fmla="*/ 1056288 w 11489510"/>
                <a:gd name="connsiteY1" fmla="*/ 170537 h 4399500"/>
                <a:gd name="connsiteX2" fmla="*/ 2040523 w 11489510"/>
                <a:gd name="connsiteY2" fmla="*/ 291484 h 4399500"/>
                <a:gd name="connsiteX3" fmla="*/ 2528203 w 11489510"/>
                <a:gd name="connsiteY3" fmla="*/ 443884 h 4399500"/>
                <a:gd name="connsiteX4" fmla="*/ 3107323 w 11489510"/>
                <a:gd name="connsiteY4" fmla="*/ 47645 h 4399500"/>
                <a:gd name="connsiteX5" fmla="*/ 3747403 w 11489510"/>
                <a:gd name="connsiteY5" fmla="*/ 47645 h 4399500"/>
                <a:gd name="connsiteX6" fmla="*/ 5027563 w 11489510"/>
                <a:gd name="connsiteY6" fmla="*/ 261005 h 4399500"/>
                <a:gd name="connsiteX7" fmla="*/ 5301883 w 11489510"/>
                <a:gd name="connsiteY7" fmla="*/ 413404 h 4399500"/>
                <a:gd name="connsiteX8" fmla="*/ 6002923 w 11489510"/>
                <a:gd name="connsiteY8" fmla="*/ 108605 h 4399500"/>
                <a:gd name="connsiteX9" fmla="*/ 7618363 w 11489510"/>
                <a:gd name="connsiteY9" fmla="*/ 78126 h 4399500"/>
                <a:gd name="connsiteX10" fmla="*/ 8563243 w 11489510"/>
                <a:gd name="connsiteY10" fmla="*/ 321966 h 4399500"/>
                <a:gd name="connsiteX11" fmla="*/ 9660523 w 11489510"/>
                <a:gd name="connsiteY11" fmla="*/ 78127 h 4399500"/>
                <a:gd name="connsiteX12" fmla="*/ 10820599 w 11489510"/>
                <a:gd name="connsiteY12" fmla="*/ 383897 h 4399500"/>
                <a:gd name="connsiteX13" fmla="*/ 11297767 w 11489510"/>
                <a:gd name="connsiteY13" fmla="*/ 922025 h 4399500"/>
                <a:gd name="connsiteX14" fmla="*/ 11489323 w 11489510"/>
                <a:gd name="connsiteY14" fmla="*/ 1663087 h 4399500"/>
                <a:gd name="connsiteX15" fmla="*/ 11236807 w 11489510"/>
                <a:gd name="connsiteY15" fmla="*/ 2678208 h 4399500"/>
                <a:gd name="connsiteX16" fmla="*/ 11154043 w 11489510"/>
                <a:gd name="connsiteY16" fmla="*/ 3674767 h 4399500"/>
                <a:gd name="connsiteX17" fmla="*/ 10361564 w 11489510"/>
                <a:gd name="connsiteY17" fmla="*/ 4314847 h 4399500"/>
                <a:gd name="connsiteX18" fmla="*/ 9631879 w 11489510"/>
                <a:gd name="connsiteY18" fmla="*/ 4191696 h 4399500"/>
                <a:gd name="connsiteX19" fmla="*/ 8197484 w 11489510"/>
                <a:gd name="connsiteY19" fmla="*/ 4375807 h 4399500"/>
                <a:gd name="connsiteX20" fmla="*/ 4936124 w 11489510"/>
                <a:gd name="connsiteY20" fmla="*/ 4192927 h 4399500"/>
                <a:gd name="connsiteX21" fmla="*/ 4570364 w 11489510"/>
                <a:gd name="connsiteY21" fmla="*/ 4192927 h 4399500"/>
                <a:gd name="connsiteX22" fmla="*/ 3595004 w 11489510"/>
                <a:gd name="connsiteY22" fmla="*/ 4162446 h 4399500"/>
                <a:gd name="connsiteX23" fmla="*/ 2528204 w 11489510"/>
                <a:gd name="connsiteY23" fmla="*/ 4375806 h 4399500"/>
                <a:gd name="connsiteX24" fmla="*/ 1056288 w 11489510"/>
                <a:gd name="connsiteY24" fmla="*/ 4039296 h 4399500"/>
                <a:gd name="connsiteX25" fmla="*/ 0 w 11489510"/>
                <a:gd name="connsiteY25" fmla="*/ 3714528 h 4399500"/>
                <a:gd name="connsiteX26" fmla="*/ 0 w 11489510"/>
                <a:gd name="connsiteY26" fmla="*/ 708665 h 4399500"/>
                <a:gd name="connsiteX0" fmla="*/ 0 w 11489510"/>
                <a:gd name="connsiteY0" fmla="*/ 708665 h 4385304"/>
                <a:gd name="connsiteX1" fmla="*/ 1056288 w 11489510"/>
                <a:gd name="connsiteY1" fmla="*/ 170537 h 4385304"/>
                <a:gd name="connsiteX2" fmla="*/ 2040523 w 11489510"/>
                <a:gd name="connsiteY2" fmla="*/ 291484 h 4385304"/>
                <a:gd name="connsiteX3" fmla="*/ 2528203 w 11489510"/>
                <a:gd name="connsiteY3" fmla="*/ 443884 h 4385304"/>
                <a:gd name="connsiteX4" fmla="*/ 3107323 w 11489510"/>
                <a:gd name="connsiteY4" fmla="*/ 47645 h 4385304"/>
                <a:gd name="connsiteX5" fmla="*/ 3747403 w 11489510"/>
                <a:gd name="connsiteY5" fmla="*/ 47645 h 4385304"/>
                <a:gd name="connsiteX6" fmla="*/ 5027563 w 11489510"/>
                <a:gd name="connsiteY6" fmla="*/ 261005 h 4385304"/>
                <a:gd name="connsiteX7" fmla="*/ 5301883 w 11489510"/>
                <a:gd name="connsiteY7" fmla="*/ 413404 h 4385304"/>
                <a:gd name="connsiteX8" fmla="*/ 6002923 w 11489510"/>
                <a:gd name="connsiteY8" fmla="*/ 108605 h 4385304"/>
                <a:gd name="connsiteX9" fmla="*/ 7618363 w 11489510"/>
                <a:gd name="connsiteY9" fmla="*/ 78126 h 4385304"/>
                <a:gd name="connsiteX10" fmla="*/ 8563243 w 11489510"/>
                <a:gd name="connsiteY10" fmla="*/ 321966 h 4385304"/>
                <a:gd name="connsiteX11" fmla="*/ 9660523 w 11489510"/>
                <a:gd name="connsiteY11" fmla="*/ 78127 h 4385304"/>
                <a:gd name="connsiteX12" fmla="*/ 10820599 w 11489510"/>
                <a:gd name="connsiteY12" fmla="*/ 383897 h 4385304"/>
                <a:gd name="connsiteX13" fmla="*/ 11297767 w 11489510"/>
                <a:gd name="connsiteY13" fmla="*/ 922025 h 4385304"/>
                <a:gd name="connsiteX14" fmla="*/ 11489323 w 11489510"/>
                <a:gd name="connsiteY14" fmla="*/ 1663087 h 4385304"/>
                <a:gd name="connsiteX15" fmla="*/ 11236807 w 11489510"/>
                <a:gd name="connsiteY15" fmla="*/ 2678208 h 4385304"/>
                <a:gd name="connsiteX16" fmla="*/ 11154043 w 11489510"/>
                <a:gd name="connsiteY16" fmla="*/ 3674767 h 4385304"/>
                <a:gd name="connsiteX17" fmla="*/ 10361564 w 11489510"/>
                <a:gd name="connsiteY17" fmla="*/ 4314847 h 4385304"/>
                <a:gd name="connsiteX18" fmla="*/ 9631879 w 11489510"/>
                <a:gd name="connsiteY18" fmla="*/ 4191696 h 4385304"/>
                <a:gd name="connsiteX19" fmla="*/ 8197484 w 11489510"/>
                <a:gd name="connsiteY19" fmla="*/ 4375807 h 4385304"/>
                <a:gd name="connsiteX20" fmla="*/ 4936124 w 11489510"/>
                <a:gd name="connsiteY20" fmla="*/ 4192927 h 4385304"/>
                <a:gd name="connsiteX21" fmla="*/ 4570364 w 11489510"/>
                <a:gd name="connsiteY21" fmla="*/ 4192927 h 4385304"/>
                <a:gd name="connsiteX22" fmla="*/ 3595004 w 11489510"/>
                <a:gd name="connsiteY22" fmla="*/ 4162446 h 4385304"/>
                <a:gd name="connsiteX23" fmla="*/ 2528204 w 11489510"/>
                <a:gd name="connsiteY23" fmla="*/ 4375806 h 4385304"/>
                <a:gd name="connsiteX24" fmla="*/ 1300128 w 11489510"/>
                <a:gd name="connsiteY24" fmla="*/ 3886896 h 4385304"/>
                <a:gd name="connsiteX25" fmla="*/ 0 w 11489510"/>
                <a:gd name="connsiteY25" fmla="*/ 3714528 h 4385304"/>
                <a:gd name="connsiteX26" fmla="*/ 0 w 11489510"/>
                <a:gd name="connsiteY26" fmla="*/ 708665 h 4385304"/>
                <a:gd name="connsiteX0" fmla="*/ 0 w 11489510"/>
                <a:gd name="connsiteY0" fmla="*/ 708665 h 4385304"/>
                <a:gd name="connsiteX1" fmla="*/ 1056288 w 11489510"/>
                <a:gd name="connsiteY1" fmla="*/ 170537 h 4385304"/>
                <a:gd name="connsiteX2" fmla="*/ 2040523 w 11489510"/>
                <a:gd name="connsiteY2" fmla="*/ 291484 h 4385304"/>
                <a:gd name="connsiteX3" fmla="*/ 2528203 w 11489510"/>
                <a:gd name="connsiteY3" fmla="*/ 443884 h 4385304"/>
                <a:gd name="connsiteX4" fmla="*/ 3107323 w 11489510"/>
                <a:gd name="connsiteY4" fmla="*/ 47645 h 4385304"/>
                <a:gd name="connsiteX5" fmla="*/ 3747403 w 11489510"/>
                <a:gd name="connsiteY5" fmla="*/ 47645 h 4385304"/>
                <a:gd name="connsiteX6" fmla="*/ 5027563 w 11489510"/>
                <a:gd name="connsiteY6" fmla="*/ 261005 h 4385304"/>
                <a:gd name="connsiteX7" fmla="*/ 5301883 w 11489510"/>
                <a:gd name="connsiteY7" fmla="*/ 413404 h 4385304"/>
                <a:gd name="connsiteX8" fmla="*/ 6002923 w 11489510"/>
                <a:gd name="connsiteY8" fmla="*/ 108605 h 4385304"/>
                <a:gd name="connsiteX9" fmla="*/ 7618363 w 11489510"/>
                <a:gd name="connsiteY9" fmla="*/ 78126 h 4385304"/>
                <a:gd name="connsiteX10" fmla="*/ 8563243 w 11489510"/>
                <a:gd name="connsiteY10" fmla="*/ 321966 h 4385304"/>
                <a:gd name="connsiteX11" fmla="*/ 9660523 w 11489510"/>
                <a:gd name="connsiteY11" fmla="*/ 78127 h 4385304"/>
                <a:gd name="connsiteX12" fmla="*/ 10820599 w 11489510"/>
                <a:gd name="connsiteY12" fmla="*/ 383897 h 4385304"/>
                <a:gd name="connsiteX13" fmla="*/ 11297767 w 11489510"/>
                <a:gd name="connsiteY13" fmla="*/ 922025 h 4385304"/>
                <a:gd name="connsiteX14" fmla="*/ 11489323 w 11489510"/>
                <a:gd name="connsiteY14" fmla="*/ 1663087 h 4385304"/>
                <a:gd name="connsiteX15" fmla="*/ 11236807 w 11489510"/>
                <a:gd name="connsiteY15" fmla="*/ 2678208 h 4385304"/>
                <a:gd name="connsiteX16" fmla="*/ 11154043 w 11489510"/>
                <a:gd name="connsiteY16" fmla="*/ 3674767 h 4385304"/>
                <a:gd name="connsiteX17" fmla="*/ 10361564 w 11489510"/>
                <a:gd name="connsiteY17" fmla="*/ 4314847 h 4385304"/>
                <a:gd name="connsiteX18" fmla="*/ 9631879 w 11489510"/>
                <a:gd name="connsiteY18" fmla="*/ 4191696 h 4385304"/>
                <a:gd name="connsiteX19" fmla="*/ 8197484 w 11489510"/>
                <a:gd name="connsiteY19" fmla="*/ 4375807 h 4385304"/>
                <a:gd name="connsiteX20" fmla="*/ 4936124 w 11489510"/>
                <a:gd name="connsiteY20" fmla="*/ 4192927 h 4385304"/>
                <a:gd name="connsiteX21" fmla="*/ 4570364 w 11489510"/>
                <a:gd name="connsiteY21" fmla="*/ 4192927 h 4385304"/>
                <a:gd name="connsiteX22" fmla="*/ 3595004 w 11489510"/>
                <a:gd name="connsiteY22" fmla="*/ 4162446 h 4385304"/>
                <a:gd name="connsiteX23" fmla="*/ 2528204 w 11489510"/>
                <a:gd name="connsiteY23" fmla="*/ 4375806 h 4385304"/>
                <a:gd name="connsiteX24" fmla="*/ 1300128 w 11489510"/>
                <a:gd name="connsiteY24" fmla="*/ 3886896 h 4385304"/>
                <a:gd name="connsiteX25" fmla="*/ 1005840 w 11489510"/>
                <a:gd name="connsiteY25" fmla="*/ 3440208 h 4385304"/>
                <a:gd name="connsiteX26" fmla="*/ 0 w 11489510"/>
                <a:gd name="connsiteY26" fmla="*/ 708665 h 4385304"/>
                <a:gd name="connsiteX0" fmla="*/ 0 w 11489510"/>
                <a:gd name="connsiteY0" fmla="*/ 708665 h 4385304"/>
                <a:gd name="connsiteX1" fmla="*/ 1056288 w 11489510"/>
                <a:gd name="connsiteY1" fmla="*/ 170537 h 4385304"/>
                <a:gd name="connsiteX2" fmla="*/ 2040523 w 11489510"/>
                <a:gd name="connsiteY2" fmla="*/ 291484 h 4385304"/>
                <a:gd name="connsiteX3" fmla="*/ 2528203 w 11489510"/>
                <a:gd name="connsiteY3" fmla="*/ 443884 h 4385304"/>
                <a:gd name="connsiteX4" fmla="*/ 3107323 w 11489510"/>
                <a:gd name="connsiteY4" fmla="*/ 47645 h 4385304"/>
                <a:gd name="connsiteX5" fmla="*/ 3747403 w 11489510"/>
                <a:gd name="connsiteY5" fmla="*/ 47645 h 4385304"/>
                <a:gd name="connsiteX6" fmla="*/ 5027563 w 11489510"/>
                <a:gd name="connsiteY6" fmla="*/ 261005 h 4385304"/>
                <a:gd name="connsiteX7" fmla="*/ 5301883 w 11489510"/>
                <a:gd name="connsiteY7" fmla="*/ 413404 h 4385304"/>
                <a:gd name="connsiteX8" fmla="*/ 6002923 w 11489510"/>
                <a:gd name="connsiteY8" fmla="*/ 108605 h 4385304"/>
                <a:gd name="connsiteX9" fmla="*/ 7618363 w 11489510"/>
                <a:gd name="connsiteY9" fmla="*/ 78126 h 4385304"/>
                <a:gd name="connsiteX10" fmla="*/ 8563243 w 11489510"/>
                <a:gd name="connsiteY10" fmla="*/ 321966 h 4385304"/>
                <a:gd name="connsiteX11" fmla="*/ 9660523 w 11489510"/>
                <a:gd name="connsiteY11" fmla="*/ 78127 h 4385304"/>
                <a:gd name="connsiteX12" fmla="*/ 10820599 w 11489510"/>
                <a:gd name="connsiteY12" fmla="*/ 383897 h 4385304"/>
                <a:gd name="connsiteX13" fmla="*/ 11297767 w 11489510"/>
                <a:gd name="connsiteY13" fmla="*/ 922025 h 4385304"/>
                <a:gd name="connsiteX14" fmla="*/ 11489323 w 11489510"/>
                <a:gd name="connsiteY14" fmla="*/ 1663087 h 4385304"/>
                <a:gd name="connsiteX15" fmla="*/ 11236807 w 11489510"/>
                <a:gd name="connsiteY15" fmla="*/ 2678208 h 4385304"/>
                <a:gd name="connsiteX16" fmla="*/ 11154043 w 11489510"/>
                <a:gd name="connsiteY16" fmla="*/ 3674767 h 4385304"/>
                <a:gd name="connsiteX17" fmla="*/ 10361564 w 11489510"/>
                <a:gd name="connsiteY17" fmla="*/ 4314847 h 4385304"/>
                <a:gd name="connsiteX18" fmla="*/ 9631879 w 11489510"/>
                <a:gd name="connsiteY18" fmla="*/ 4191696 h 4385304"/>
                <a:gd name="connsiteX19" fmla="*/ 8197484 w 11489510"/>
                <a:gd name="connsiteY19" fmla="*/ 4375807 h 4385304"/>
                <a:gd name="connsiteX20" fmla="*/ 4936124 w 11489510"/>
                <a:gd name="connsiteY20" fmla="*/ 4192927 h 4385304"/>
                <a:gd name="connsiteX21" fmla="*/ 4570364 w 11489510"/>
                <a:gd name="connsiteY21" fmla="*/ 4192927 h 4385304"/>
                <a:gd name="connsiteX22" fmla="*/ 3595004 w 11489510"/>
                <a:gd name="connsiteY22" fmla="*/ 4162446 h 4385304"/>
                <a:gd name="connsiteX23" fmla="*/ 2528204 w 11489510"/>
                <a:gd name="connsiteY23" fmla="*/ 4375806 h 4385304"/>
                <a:gd name="connsiteX24" fmla="*/ 1300128 w 11489510"/>
                <a:gd name="connsiteY24" fmla="*/ 3886896 h 4385304"/>
                <a:gd name="connsiteX25" fmla="*/ 1005840 w 11489510"/>
                <a:gd name="connsiteY25" fmla="*/ 3440208 h 4385304"/>
                <a:gd name="connsiteX26" fmla="*/ 0 w 11489510"/>
                <a:gd name="connsiteY26" fmla="*/ 708665 h 4385304"/>
                <a:gd name="connsiteX0" fmla="*/ 68433 w 11557943"/>
                <a:gd name="connsiteY0" fmla="*/ 708665 h 4385304"/>
                <a:gd name="connsiteX1" fmla="*/ 1124721 w 11557943"/>
                <a:gd name="connsiteY1" fmla="*/ 170537 h 4385304"/>
                <a:gd name="connsiteX2" fmla="*/ 2108956 w 11557943"/>
                <a:gd name="connsiteY2" fmla="*/ 291484 h 4385304"/>
                <a:gd name="connsiteX3" fmla="*/ 2596636 w 11557943"/>
                <a:gd name="connsiteY3" fmla="*/ 443884 h 4385304"/>
                <a:gd name="connsiteX4" fmla="*/ 3175756 w 11557943"/>
                <a:gd name="connsiteY4" fmla="*/ 47645 h 4385304"/>
                <a:gd name="connsiteX5" fmla="*/ 3815836 w 11557943"/>
                <a:gd name="connsiteY5" fmla="*/ 47645 h 4385304"/>
                <a:gd name="connsiteX6" fmla="*/ 5095996 w 11557943"/>
                <a:gd name="connsiteY6" fmla="*/ 261005 h 4385304"/>
                <a:gd name="connsiteX7" fmla="*/ 5370316 w 11557943"/>
                <a:gd name="connsiteY7" fmla="*/ 413404 h 4385304"/>
                <a:gd name="connsiteX8" fmla="*/ 6071356 w 11557943"/>
                <a:gd name="connsiteY8" fmla="*/ 108605 h 4385304"/>
                <a:gd name="connsiteX9" fmla="*/ 7686796 w 11557943"/>
                <a:gd name="connsiteY9" fmla="*/ 78126 h 4385304"/>
                <a:gd name="connsiteX10" fmla="*/ 8631676 w 11557943"/>
                <a:gd name="connsiteY10" fmla="*/ 321966 h 4385304"/>
                <a:gd name="connsiteX11" fmla="*/ 9728956 w 11557943"/>
                <a:gd name="connsiteY11" fmla="*/ 78127 h 4385304"/>
                <a:gd name="connsiteX12" fmla="*/ 10889032 w 11557943"/>
                <a:gd name="connsiteY12" fmla="*/ 383897 h 4385304"/>
                <a:gd name="connsiteX13" fmla="*/ 11366200 w 11557943"/>
                <a:gd name="connsiteY13" fmla="*/ 922025 h 4385304"/>
                <a:gd name="connsiteX14" fmla="*/ 11557756 w 11557943"/>
                <a:gd name="connsiteY14" fmla="*/ 1663087 h 4385304"/>
                <a:gd name="connsiteX15" fmla="*/ 11305240 w 11557943"/>
                <a:gd name="connsiteY15" fmla="*/ 2678208 h 4385304"/>
                <a:gd name="connsiteX16" fmla="*/ 11222476 w 11557943"/>
                <a:gd name="connsiteY16" fmla="*/ 3674767 h 4385304"/>
                <a:gd name="connsiteX17" fmla="*/ 10429997 w 11557943"/>
                <a:gd name="connsiteY17" fmla="*/ 4314847 h 4385304"/>
                <a:gd name="connsiteX18" fmla="*/ 9700312 w 11557943"/>
                <a:gd name="connsiteY18" fmla="*/ 4191696 h 4385304"/>
                <a:gd name="connsiteX19" fmla="*/ 8265917 w 11557943"/>
                <a:gd name="connsiteY19" fmla="*/ 4375807 h 4385304"/>
                <a:gd name="connsiteX20" fmla="*/ 5004557 w 11557943"/>
                <a:gd name="connsiteY20" fmla="*/ 4192927 h 4385304"/>
                <a:gd name="connsiteX21" fmla="*/ 4638797 w 11557943"/>
                <a:gd name="connsiteY21" fmla="*/ 4192927 h 4385304"/>
                <a:gd name="connsiteX22" fmla="*/ 3663437 w 11557943"/>
                <a:gd name="connsiteY22" fmla="*/ 4162446 h 4385304"/>
                <a:gd name="connsiteX23" fmla="*/ 2596637 w 11557943"/>
                <a:gd name="connsiteY23" fmla="*/ 4375806 h 4385304"/>
                <a:gd name="connsiteX24" fmla="*/ 1368561 w 11557943"/>
                <a:gd name="connsiteY24" fmla="*/ 3886896 h 4385304"/>
                <a:gd name="connsiteX25" fmla="*/ 647553 w 11557943"/>
                <a:gd name="connsiteY25" fmla="*/ 3592608 h 4385304"/>
                <a:gd name="connsiteX26" fmla="*/ 68433 w 11557943"/>
                <a:gd name="connsiteY26" fmla="*/ 708665 h 4385304"/>
                <a:gd name="connsiteX0" fmla="*/ 68433 w 11557943"/>
                <a:gd name="connsiteY0" fmla="*/ 708665 h 4435408"/>
                <a:gd name="connsiteX1" fmla="*/ 1124721 w 11557943"/>
                <a:gd name="connsiteY1" fmla="*/ 170537 h 4435408"/>
                <a:gd name="connsiteX2" fmla="*/ 2108956 w 11557943"/>
                <a:gd name="connsiteY2" fmla="*/ 291484 h 4435408"/>
                <a:gd name="connsiteX3" fmla="*/ 2596636 w 11557943"/>
                <a:gd name="connsiteY3" fmla="*/ 443884 h 4435408"/>
                <a:gd name="connsiteX4" fmla="*/ 3175756 w 11557943"/>
                <a:gd name="connsiteY4" fmla="*/ 47645 h 4435408"/>
                <a:gd name="connsiteX5" fmla="*/ 3815836 w 11557943"/>
                <a:gd name="connsiteY5" fmla="*/ 47645 h 4435408"/>
                <a:gd name="connsiteX6" fmla="*/ 5095996 w 11557943"/>
                <a:gd name="connsiteY6" fmla="*/ 261005 h 4435408"/>
                <a:gd name="connsiteX7" fmla="*/ 5370316 w 11557943"/>
                <a:gd name="connsiteY7" fmla="*/ 413404 h 4435408"/>
                <a:gd name="connsiteX8" fmla="*/ 6071356 w 11557943"/>
                <a:gd name="connsiteY8" fmla="*/ 108605 h 4435408"/>
                <a:gd name="connsiteX9" fmla="*/ 7686796 w 11557943"/>
                <a:gd name="connsiteY9" fmla="*/ 78126 h 4435408"/>
                <a:gd name="connsiteX10" fmla="*/ 8631676 w 11557943"/>
                <a:gd name="connsiteY10" fmla="*/ 321966 h 4435408"/>
                <a:gd name="connsiteX11" fmla="*/ 9728956 w 11557943"/>
                <a:gd name="connsiteY11" fmla="*/ 78127 h 4435408"/>
                <a:gd name="connsiteX12" fmla="*/ 10889032 w 11557943"/>
                <a:gd name="connsiteY12" fmla="*/ 383897 h 4435408"/>
                <a:gd name="connsiteX13" fmla="*/ 11366200 w 11557943"/>
                <a:gd name="connsiteY13" fmla="*/ 922025 h 4435408"/>
                <a:gd name="connsiteX14" fmla="*/ 11557756 w 11557943"/>
                <a:gd name="connsiteY14" fmla="*/ 1663087 h 4435408"/>
                <a:gd name="connsiteX15" fmla="*/ 11305240 w 11557943"/>
                <a:gd name="connsiteY15" fmla="*/ 2678208 h 4435408"/>
                <a:gd name="connsiteX16" fmla="*/ 11222476 w 11557943"/>
                <a:gd name="connsiteY16" fmla="*/ 3674767 h 4435408"/>
                <a:gd name="connsiteX17" fmla="*/ 10429997 w 11557943"/>
                <a:gd name="connsiteY17" fmla="*/ 4314847 h 4435408"/>
                <a:gd name="connsiteX18" fmla="*/ 9700312 w 11557943"/>
                <a:gd name="connsiteY18" fmla="*/ 4191696 h 4435408"/>
                <a:gd name="connsiteX19" fmla="*/ 8265917 w 11557943"/>
                <a:gd name="connsiteY19" fmla="*/ 4375807 h 4435408"/>
                <a:gd name="connsiteX20" fmla="*/ 5004557 w 11557943"/>
                <a:gd name="connsiteY20" fmla="*/ 4192927 h 4435408"/>
                <a:gd name="connsiteX21" fmla="*/ 4638797 w 11557943"/>
                <a:gd name="connsiteY21" fmla="*/ 4192927 h 4435408"/>
                <a:gd name="connsiteX22" fmla="*/ 3663437 w 11557943"/>
                <a:gd name="connsiteY22" fmla="*/ 4162446 h 4435408"/>
                <a:gd name="connsiteX23" fmla="*/ 2596637 w 11557943"/>
                <a:gd name="connsiteY23" fmla="*/ 4375806 h 4435408"/>
                <a:gd name="connsiteX24" fmla="*/ 1277121 w 11557943"/>
                <a:gd name="connsiteY24" fmla="*/ 4161216 h 4435408"/>
                <a:gd name="connsiteX25" fmla="*/ 647553 w 11557943"/>
                <a:gd name="connsiteY25" fmla="*/ 3592608 h 4435408"/>
                <a:gd name="connsiteX26" fmla="*/ 68433 w 11557943"/>
                <a:gd name="connsiteY26" fmla="*/ 708665 h 4435408"/>
                <a:gd name="connsiteX0" fmla="*/ 68433 w 11557943"/>
                <a:gd name="connsiteY0" fmla="*/ 708665 h 4375807"/>
                <a:gd name="connsiteX1" fmla="*/ 1124721 w 11557943"/>
                <a:gd name="connsiteY1" fmla="*/ 170537 h 4375807"/>
                <a:gd name="connsiteX2" fmla="*/ 2108956 w 11557943"/>
                <a:gd name="connsiteY2" fmla="*/ 291484 h 4375807"/>
                <a:gd name="connsiteX3" fmla="*/ 2596636 w 11557943"/>
                <a:gd name="connsiteY3" fmla="*/ 443884 h 4375807"/>
                <a:gd name="connsiteX4" fmla="*/ 3175756 w 11557943"/>
                <a:gd name="connsiteY4" fmla="*/ 47645 h 4375807"/>
                <a:gd name="connsiteX5" fmla="*/ 3815836 w 11557943"/>
                <a:gd name="connsiteY5" fmla="*/ 47645 h 4375807"/>
                <a:gd name="connsiteX6" fmla="*/ 5095996 w 11557943"/>
                <a:gd name="connsiteY6" fmla="*/ 261005 h 4375807"/>
                <a:gd name="connsiteX7" fmla="*/ 5370316 w 11557943"/>
                <a:gd name="connsiteY7" fmla="*/ 413404 h 4375807"/>
                <a:gd name="connsiteX8" fmla="*/ 6071356 w 11557943"/>
                <a:gd name="connsiteY8" fmla="*/ 108605 h 4375807"/>
                <a:gd name="connsiteX9" fmla="*/ 7686796 w 11557943"/>
                <a:gd name="connsiteY9" fmla="*/ 78126 h 4375807"/>
                <a:gd name="connsiteX10" fmla="*/ 8631676 w 11557943"/>
                <a:gd name="connsiteY10" fmla="*/ 321966 h 4375807"/>
                <a:gd name="connsiteX11" fmla="*/ 9728956 w 11557943"/>
                <a:gd name="connsiteY11" fmla="*/ 78127 h 4375807"/>
                <a:gd name="connsiteX12" fmla="*/ 10889032 w 11557943"/>
                <a:gd name="connsiteY12" fmla="*/ 383897 h 4375807"/>
                <a:gd name="connsiteX13" fmla="*/ 11366200 w 11557943"/>
                <a:gd name="connsiteY13" fmla="*/ 922025 h 4375807"/>
                <a:gd name="connsiteX14" fmla="*/ 11557756 w 11557943"/>
                <a:gd name="connsiteY14" fmla="*/ 1663087 h 4375807"/>
                <a:gd name="connsiteX15" fmla="*/ 11305240 w 11557943"/>
                <a:gd name="connsiteY15" fmla="*/ 2678208 h 4375807"/>
                <a:gd name="connsiteX16" fmla="*/ 11222476 w 11557943"/>
                <a:gd name="connsiteY16" fmla="*/ 3674767 h 4375807"/>
                <a:gd name="connsiteX17" fmla="*/ 10429997 w 11557943"/>
                <a:gd name="connsiteY17" fmla="*/ 4314847 h 4375807"/>
                <a:gd name="connsiteX18" fmla="*/ 9700312 w 11557943"/>
                <a:gd name="connsiteY18" fmla="*/ 4191696 h 4375807"/>
                <a:gd name="connsiteX19" fmla="*/ 8265917 w 11557943"/>
                <a:gd name="connsiteY19" fmla="*/ 4375807 h 4375807"/>
                <a:gd name="connsiteX20" fmla="*/ 5004557 w 11557943"/>
                <a:gd name="connsiteY20" fmla="*/ 4192927 h 4375807"/>
                <a:gd name="connsiteX21" fmla="*/ 4638797 w 11557943"/>
                <a:gd name="connsiteY21" fmla="*/ 4192927 h 4375807"/>
                <a:gd name="connsiteX22" fmla="*/ 3663437 w 11557943"/>
                <a:gd name="connsiteY22" fmla="*/ 4162446 h 4375807"/>
                <a:gd name="connsiteX23" fmla="*/ 2535677 w 11557943"/>
                <a:gd name="connsiteY23" fmla="*/ 4162446 h 4375807"/>
                <a:gd name="connsiteX24" fmla="*/ 1277121 w 11557943"/>
                <a:gd name="connsiteY24" fmla="*/ 4161216 h 4375807"/>
                <a:gd name="connsiteX25" fmla="*/ 647553 w 11557943"/>
                <a:gd name="connsiteY25" fmla="*/ 3592608 h 4375807"/>
                <a:gd name="connsiteX26" fmla="*/ 68433 w 11557943"/>
                <a:gd name="connsiteY26" fmla="*/ 708665 h 4375807"/>
                <a:gd name="connsiteX0" fmla="*/ 68433 w 11557943"/>
                <a:gd name="connsiteY0" fmla="*/ 708665 h 4375807"/>
                <a:gd name="connsiteX1" fmla="*/ 1124721 w 11557943"/>
                <a:gd name="connsiteY1" fmla="*/ 170537 h 4375807"/>
                <a:gd name="connsiteX2" fmla="*/ 2108956 w 11557943"/>
                <a:gd name="connsiteY2" fmla="*/ 291484 h 4375807"/>
                <a:gd name="connsiteX3" fmla="*/ 2596636 w 11557943"/>
                <a:gd name="connsiteY3" fmla="*/ 443884 h 4375807"/>
                <a:gd name="connsiteX4" fmla="*/ 3175756 w 11557943"/>
                <a:gd name="connsiteY4" fmla="*/ 47645 h 4375807"/>
                <a:gd name="connsiteX5" fmla="*/ 3815836 w 11557943"/>
                <a:gd name="connsiteY5" fmla="*/ 47645 h 4375807"/>
                <a:gd name="connsiteX6" fmla="*/ 5095996 w 11557943"/>
                <a:gd name="connsiteY6" fmla="*/ 261005 h 4375807"/>
                <a:gd name="connsiteX7" fmla="*/ 5370316 w 11557943"/>
                <a:gd name="connsiteY7" fmla="*/ 413404 h 4375807"/>
                <a:gd name="connsiteX8" fmla="*/ 6071356 w 11557943"/>
                <a:gd name="connsiteY8" fmla="*/ 108605 h 4375807"/>
                <a:gd name="connsiteX9" fmla="*/ 7686796 w 11557943"/>
                <a:gd name="connsiteY9" fmla="*/ 78126 h 4375807"/>
                <a:gd name="connsiteX10" fmla="*/ 8631676 w 11557943"/>
                <a:gd name="connsiteY10" fmla="*/ 321966 h 4375807"/>
                <a:gd name="connsiteX11" fmla="*/ 9728956 w 11557943"/>
                <a:gd name="connsiteY11" fmla="*/ 78127 h 4375807"/>
                <a:gd name="connsiteX12" fmla="*/ 10889032 w 11557943"/>
                <a:gd name="connsiteY12" fmla="*/ 383897 h 4375807"/>
                <a:gd name="connsiteX13" fmla="*/ 11366200 w 11557943"/>
                <a:gd name="connsiteY13" fmla="*/ 922025 h 4375807"/>
                <a:gd name="connsiteX14" fmla="*/ 11557756 w 11557943"/>
                <a:gd name="connsiteY14" fmla="*/ 1663087 h 4375807"/>
                <a:gd name="connsiteX15" fmla="*/ 11305240 w 11557943"/>
                <a:gd name="connsiteY15" fmla="*/ 2678208 h 4375807"/>
                <a:gd name="connsiteX16" fmla="*/ 11222476 w 11557943"/>
                <a:gd name="connsiteY16" fmla="*/ 3674767 h 4375807"/>
                <a:gd name="connsiteX17" fmla="*/ 10429997 w 11557943"/>
                <a:gd name="connsiteY17" fmla="*/ 4314847 h 4375807"/>
                <a:gd name="connsiteX18" fmla="*/ 9700312 w 11557943"/>
                <a:gd name="connsiteY18" fmla="*/ 4191696 h 4375807"/>
                <a:gd name="connsiteX19" fmla="*/ 8265917 w 11557943"/>
                <a:gd name="connsiteY19" fmla="*/ 4375807 h 4375807"/>
                <a:gd name="connsiteX20" fmla="*/ 5004557 w 11557943"/>
                <a:gd name="connsiteY20" fmla="*/ 4192927 h 4375807"/>
                <a:gd name="connsiteX21" fmla="*/ 4638797 w 11557943"/>
                <a:gd name="connsiteY21" fmla="*/ 4192927 h 4375807"/>
                <a:gd name="connsiteX22" fmla="*/ 3541517 w 11557943"/>
                <a:gd name="connsiteY22" fmla="*/ 4284366 h 4375807"/>
                <a:gd name="connsiteX23" fmla="*/ 2535677 w 11557943"/>
                <a:gd name="connsiteY23" fmla="*/ 4162446 h 4375807"/>
                <a:gd name="connsiteX24" fmla="*/ 1277121 w 11557943"/>
                <a:gd name="connsiteY24" fmla="*/ 4161216 h 4375807"/>
                <a:gd name="connsiteX25" fmla="*/ 647553 w 11557943"/>
                <a:gd name="connsiteY25" fmla="*/ 3592608 h 4375807"/>
                <a:gd name="connsiteX26" fmla="*/ 68433 w 11557943"/>
                <a:gd name="connsiteY26" fmla="*/ 708665 h 4375807"/>
                <a:gd name="connsiteX0" fmla="*/ 68433 w 11557943"/>
                <a:gd name="connsiteY0" fmla="*/ 708665 h 4389600"/>
                <a:gd name="connsiteX1" fmla="*/ 1124721 w 11557943"/>
                <a:gd name="connsiteY1" fmla="*/ 170537 h 4389600"/>
                <a:gd name="connsiteX2" fmla="*/ 2108956 w 11557943"/>
                <a:gd name="connsiteY2" fmla="*/ 291484 h 4389600"/>
                <a:gd name="connsiteX3" fmla="*/ 2596636 w 11557943"/>
                <a:gd name="connsiteY3" fmla="*/ 443884 h 4389600"/>
                <a:gd name="connsiteX4" fmla="*/ 3175756 w 11557943"/>
                <a:gd name="connsiteY4" fmla="*/ 47645 h 4389600"/>
                <a:gd name="connsiteX5" fmla="*/ 3815836 w 11557943"/>
                <a:gd name="connsiteY5" fmla="*/ 47645 h 4389600"/>
                <a:gd name="connsiteX6" fmla="*/ 5095996 w 11557943"/>
                <a:gd name="connsiteY6" fmla="*/ 261005 h 4389600"/>
                <a:gd name="connsiteX7" fmla="*/ 5370316 w 11557943"/>
                <a:gd name="connsiteY7" fmla="*/ 413404 h 4389600"/>
                <a:gd name="connsiteX8" fmla="*/ 6071356 w 11557943"/>
                <a:gd name="connsiteY8" fmla="*/ 108605 h 4389600"/>
                <a:gd name="connsiteX9" fmla="*/ 7686796 w 11557943"/>
                <a:gd name="connsiteY9" fmla="*/ 78126 h 4389600"/>
                <a:gd name="connsiteX10" fmla="*/ 8631676 w 11557943"/>
                <a:gd name="connsiteY10" fmla="*/ 321966 h 4389600"/>
                <a:gd name="connsiteX11" fmla="*/ 9728956 w 11557943"/>
                <a:gd name="connsiteY11" fmla="*/ 78127 h 4389600"/>
                <a:gd name="connsiteX12" fmla="*/ 10889032 w 11557943"/>
                <a:gd name="connsiteY12" fmla="*/ 383897 h 4389600"/>
                <a:gd name="connsiteX13" fmla="*/ 11366200 w 11557943"/>
                <a:gd name="connsiteY13" fmla="*/ 922025 h 4389600"/>
                <a:gd name="connsiteX14" fmla="*/ 11557756 w 11557943"/>
                <a:gd name="connsiteY14" fmla="*/ 1663087 h 4389600"/>
                <a:gd name="connsiteX15" fmla="*/ 11305240 w 11557943"/>
                <a:gd name="connsiteY15" fmla="*/ 2678208 h 4389600"/>
                <a:gd name="connsiteX16" fmla="*/ 11222476 w 11557943"/>
                <a:gd name="connsiteY16" fmla="*/ 3674767 h 4389600"/>
                <a:gd name="connsiteX17" fmla="*/ 10429997 w 11557943"/>
                <a:gd name="connsiteY17" fmla="*/ 4314847 h 4389600"/>
                <a:gd name="connsiteX18" fmla="*/ 9700312 w 11557943"/>
                <a:gd name="connsiteY18" fmla="*/ 4191696 h 4389600"/>
                <a:gd name="connsiteX19" fmla="*/ 8265917 w 11557943"/>
                <a:gd name="connsiteY19" fmla="*/ 4375807 h 4389600"/>
                <a:gd name="connsiteX20" fmla="*/ 5004557 w 11557943"/>
                <a:gd name="connsiteY20" fmla="*/ 4192927 h 4389600"/>
                <a:gd name="connsiteX21" fmla="*/ 4638797 w 11557943"/>
                <a:gd name="connsiteY21" fmla="*/ 4192927 h 4389600"/>
                <a:gd name="connsiteX22" fmla="*/ 3541517 w 11557943"/>
                <a:gd name="connsiteY22" fmla="*/ 4284366 h 4389600"/>
                <a:gd name="connsiteX23" fmla="*/ 2596637 w 11557943"/>
                <a:gd name="connsiteY23" fmla="*/ 4284366 h 4389600"/>
                <a:gd name="connsiteX24" fmla="*/ 1277121 w 11557943"/>
                <a:gd name="connsiteY24" fmla="*/ 4161216 h 4389600"/>
                <a:gd name="connsiteX25" fmla="*/ 647553 w 11557943"/>
                <a:gd name="connsiteY25" fmla="*/ 3592608 h 4389600"/>
                <a:gd name="connsiteX26" fmla="*/ 68433 w 11557943"/>
                <a:gd name="connsiteY26" fmla="*/ 708665 h 4389600"/>
                <a:gd name="connsiteX0" fmla="*/ 68433 w 11557943"/>
                <a:gd name="connsiteY0" fmla="*/ 708665 h 4389600"/>
                <a:gd name="connsiteX1" fmla="*/ 1124721 w 11557943"/>
                <a:gd name="connsiteY1" fmla="*/ 170537 h 4389600"/>
                <a:gd name="connsiteX2" fmla="*/ 2108956 w 11557943"/>
                <a:gd name="connsiteY2" fmla="*/ 291484 h 4389600"/>
                <a:gd name="connsiteX3" fmla="*/ 2596636 w 11557943"/>
                <a:gd name="connsiteY3" fmla="*/ 443884 h 4389600"/>
                <a:gd name="connsiteX4" fmla="*/ 3175756 w 11557943"/>
                <a:gd name="connsiteY4" fmla="*/ 47645 h 4389600"/>
                <a:gd name="connsiteX5" fmla="*/ 3815836 w 11557943"/>
                <a:gd name="connsiteY5" fmla="*/ 47645 h 4389600"/>
                <a:gd name="connsiteX6" fmla="*/ 5095996 w 11557943"/>
                <a:gd name="connsiteY6" fmla="*/ 261005 h 4389600"/>
                <a:gd name="connsiteX7" fmla="*/ 5370316 w 11557943"/>
                <a:gd name="connsiteY7" fmla="*/ 413404 h 4389600"/>
                <a:gd name="connsiteX8" fmla="*/ 6071356 w 11557943"/>
                <a:gd name="connsiteY8" fmla="*/ 108605 h 4389600"/>
                <a:gd name="connsiteX9" fmla="*/ 7686796 w 11557943"/>
                <a:gd name="connsiteY9" fmla="*/ 78126 h 4389600"/>
                <a:gd name="connsiteX10" fmla="*/ 8631676 w 11557943"/>
                <a:gd name="connsiteY10" fmla="*/ 321966 h 4389600"/>
                <a:gd name="connsiteX11" fmla="*/ 9728956 w 11557943"/>
                <a:gd name="connsiteY11" fmla="*/ 78127 h 4389600"/>
                <a:gd name="connsiteX12" fmla="*/ 10889032 w 11557943"/>
                <a:gd name="connsiteY12" fmla="*/ 383897 h 4389600"/>
                <a:gd name="connsiteX13" fmla="*/ 11366200 w 11557943"/>
                <a:gd name="connsiteY13" fmla="*/ 922025 h 4389600"/>
                <a:gd name="connsiteX14" fmla="*/ 11557756 w 11557943"/>
                <a:gd name="connsiteY14" fmla="*/ 1663087 h 4389600"/>
                <a:gd name="connsiteX15" fmla="*/ 11305240 w 11557943"/>
                <a:gd name="connsiteY15" fmla="*/ 2678208 h 4389600"/>
                <a:gd name="connsiteX16" fmla="*/ 11222476 w 11557943"/>
                <a:gd name="connsiteY16" fmla="*/ 3674767 h 4389600"/>
                <a:gd name="connsiteX17" fmla="*/ 10429997 w 11557943"/>
                <a:gd name="connsiteY17" fmla="*/ 4314847 h 4389600"/>
                <a:gd name="connsiteX18" fmla="*/ 9700312 w 11557943"/>
                <a:gd name="connsiteY18" fmla="*/ 4191696 h 4389600"/>
                <a:gd name="connsiteX19" fmla="*/ 8265917 w 11557943"/>
                <a:gd name="connsiteY19" fmla="*/ 4375807 h 4389600"/>
                <a:gd name="connsiteX20" fmla="*/ 5736078 w 11557943"/>
                <a:gd name="connsiteY20" fmla="*/ 4192925 h 4389600"/>
                <a:gd name="connsiteX21" fmla="*/ 5004557 w 11557943"/>
                <a:gd name="connsiteY21" fmla="*/ 4192927 h 4389600"/>
                <a:gd name="connsiteX22" fmla="*/ 4638797 w 11557943"/>
                <a:gd name="connsiteY22" fmla="*/ 4192927 h 4389600"/>
                <a:gd name="connsiteX23" fmla="*/ 3541517 w 11557943"/>
                <a:gd name="connsiteY23" fmla="*/ 4284366 h 4389600"/>
                <a:gd name="connsiteX24" fmla="*/ 2596637 w 11557943"/>
                <a:gd name="connsiteY24" fmla="*/ 4284366 h 4389600"/>
                <a:gd name="connsiteX25" fmla="*/ 1277121 w 11557943"/>
                <a:gd name="connsiteY25" fmla="*/ 4161216 h 4389600"/>
                <a:gd name="connsiteX26" fmla="*/ 647553 w 11557943"/>
                <a:gd name="connsiteY26" fmla="*/ 3592608 h 4389600"/>
                <a:gd name="connsiteX27" fmla="*/ 68433 w 11557943"/>
                <a:gd name="connsiteY27" fmla="*/ 708665 h 4389600"/>
                <a:gd name="connsiteX0" fmla="*/ 0 w 11702870"/>
                <a:gd name="connsiteY0" fmla="*/ 617225 h 4389600"/>
                <a:gd name="connsiteX1" fmla="*/ 1269648 w 11702870"/>
                <a:gd name="connsiteY1" fmla="*/ 170537 h 4389600"/>
                <a:gd name="connsiteX2" fmla="*/ 2253883 w 11702870"/>
                <a:gd name="connsiteY2" fmla="*/ 291484 h 4389600"/>
                <a:gd name="connsiteX3" fmla="*/ 2741563 w 11702870"/>
                <a:gd name="connsiteY3" fmla="*/ 443884 h 4389600"/>
                <a:gd name="connsiteX4" fmla="*/ 3320683 w 11702870"/>
                <a:gd name="connsiteY4" fmla="*/ 47645 h 4389600"/>
                <a:gd name="connsiteX5" fmla="*/ 3960763 w 11702870"/>
                <a:gd name="connsiteY5" fmla="*/ 47645 h 4389600"/>
                <a:gd name="connsiteX6" fmla="*/ 5240923 w 11702870"/>
                <a:gd name="connsiteY6" fmla="*/ 261005 h 4389600"/>
                <a:gd name="connsiteX7" fmla="*/ 5515243 w 11702870"/>
                <a:gd name="connsiteY7" fmla="*/ 413404 h 4389600"/>
                <a:gd name="connsiteX8" fmla="*/ 6216283 w 11702870"/>
                <a:gd name="connsiteY8" fmla="*/ 108605 h 4389600"/>
                <a:gd name="connsiteX9" fmla="*/ 7831723 w 11702870"/>
                <a:gd name="connsiteY9" fmla="*/ 78126 h 4389600"/>
                <a:gd name="connsiteX10" fmla="*/ 8776603 w 11702870"/>
                <a:gd name="connsiteY10" fmla="*/ 321966 h 4389600"/>
                <a:gd name="connsiteX11" fmla="*/ 9873883 w 11702870"/>
                <a:gd name="connsiteY11" fmla="*/ 78127 h 4389600"/>
                <a:gd name="connsiteX12" fmla="*/ 11033959 w 11702870"/>
                <a:gd name="connsiteY12" fmla="*/ 383897 h 4389600"/>
                <a:gd name="connsiteX13" fmla="*/ 11511127 w 11702870"/>
                <a:gd name="connsiteY13" fmla="*/ 922025 h 4389600"/>
                <a:gd name="connsiteX14" fmla="*/ 11702683 w 11702870"/>
                <a:gd name="connsiteY14" fmla="*/ 1663087 h 4389600"/>
                <a:gd name="connsiteX15" fmla="*/ 11450167 w 11702870"/>
                <a:gd name="connsiteY15" fmla="*/ 2678208 h 4389600"/>
                <a:gd name="connsiteX16" fmla="*/ 11367403 w 11702870"/>
                <a:gd name="connsiteY16" fmla="*/ 3674767 h 4389600"/>
                <a:gd name="connsiteX17" fmla="*/ 10574924 w 11702870"/>
                <a:gd name="connsiteY17" fmla="*/ 4314847 h 4389600"/>
                <a:gd name="connsiteX18" fmla="*/ 9845239 w 11702870"/>
                <a:gd name="connsiteY18" fmla="*/ 4191696 h 4389600"/>
                <a:gd name="connsiteX19" fmla="*/ 8410844 w 11702870"/>
                <a:gd name="connsiteY19" fmla="*/ 4375807 h 4389600"/>
                <a:gd name="connsiteX20" fmla="*/ 5881005 w 11702870"/>
                <a:gd name="connsiteY20" fmla="*/ 4192925 h 4389600"/>
                <a:gd name="connsiteX21" fmla="*/ 5149484 w 11702870"/>
                <a:gd name="connsiteY21" fmla="*/ 4192927 h 4389600"/>
                <a:gd name="connsiteX22" fmla="*/ 4783724 w 11702870"/>
                <a:gd name="connsiteY22" fmla="*/ 4192927 h 4389600"/>
                <a:gd name="connsiteX23" fmla="*/ 3686444 w 11702870"/>
                <a:gd name="connsiteY23" fmla="*/ 4284366 h 4389600"/>
                <a:gd name="connsiteX24" fmla="*/ 2741564 w 11702870"/>
                <a:gd name="connsiteY24" fmla="*/ 4284366 h 4389600"/>
                <a:gd name="connsiteX25" fmla="*/ 1422048 w 11702870"/>
                <a:gd name="connsiteY25" fmla="*/ 4161216 h 4389600"/>
                <a:gd name="connsiteX26" fmla="*/ 792480 w 11702870"/>
                <a:gd name="connsiteY26" fmla="*/ 3592608 h 4389600"/>
                <a:gd name="connsiteX27" fmla="*/ 0 w 11702870"/>
                <a:gd name="connsiteY27" fmla="*/ 617225 h 4389600"/>
                <a:gd name="connsiteX0" fmla="*/ 0 w 11702870"/>
                <a:gd name="connsiteY0" fmla="*/ 617225 h 4389600"/>
                <a:gd name="connsiteX1" fmla="*/ 1269648 w 11702870"/>
                <a:gd name="connsiteY1" fmla="*/ 170537 h 4389600"/>
                <a:gd name="connsiteX2" fmla="*/ 2253883 w 11702870"/>
                <a:gd name="connsiteY2" fmla="*/ 291484 h 4389600"/>
                <a:gd name="connsiteX3" fmla="*/ 2741563 w 11702870"/>
                <a:gd name="connsiteY3" fmla="*/ 443884 h 4389600"/>
                <a:gd name="connsiteX4" fmla="*/ 3320683 w 11702870"/>
                <a:gd name="connsiteY4" fmla="*/ 47645 h 4389600"/>
                <a:gd name="connsiteX5" fmla="*/ 3960763 w 11702870"/>
                <a:gd name="connsiteY5" fmla="*/ 47645 h 4389600"/>
                <a:gd name="connsiteX6" fmla="*/ 5240923 w 11702870"/>
                <a:gd name="connsiteY6" fmla="*/ 261005 h 4389600"/>
                <a:gd name="connsiteX7" fmla="*/ 5515243 w 11702870"/>
                <a:gd name="connsiteY7" fmla="*/ 413404 h 4389600"/>
                <a:gd name="connsiteX8" fmla="*/ 6216283 w 11702870"/>
                <a:gd name="connsiteY8" fmla="*/ 108605 h 4389600"/>
                <a:gd name="connsiteX9" fmla="*/ 7831723 w 11702870"/>
                <a:gd name="connsiteY9" fmla="*/ 78126 h 4389600"/>
                <a:gd name="connsiteX10" fmla="*/ 8776603 w 11702870"/>
                <a:gd name="connsiteY10" fmla="*/ 321966 h 4389600"/>
                <a:gd name="connsiteX11" fmla="*/ 9873883 w 11702870"/>
                <a:gd name="connsiteY11" fmla="*/ 78127 h 4389600"/>
                <a:gd name="connsiteX12" fmla="*/ 11033959 w 11702870"/>
                <a:gd name="connsiteY12" fmla="*/ 383897 h 4389600"/>
                <a:gd name="connsiteX13" fmla="*/ 11511127 w 11702870"/>
                <a:gd name="connsiteY13" fmla="*/ 922025 h 4389600"/>
                <a:gd name="connsiteX14" fmla="*/ 11702683 w 11702870"/>
                <a:gd name="connsiteY14" fmla="*/ 1663087 h 4389600"/>
                <a:gd name="connsiteX15" fmla="*/ 11450167 w 11702870"/>
                <a:gd name="connsiteY15" fmla="*/ 2678208 h 4389600"/>
                <a:gd name="connsiteX16" fmla="*/ 11367403 w 11702870"/>
                <a:gd name="connsiteY16" fmla="*/ 3674767 h 4389600"/>
                <a:gd name="connsiteX17" fmla="*/ 10574924 w 11702870"/>
                <a:gd name="connsiteY17" fmla="*/ 4314847 h 4389600"/>
                <a:gd name="connsiteX18" fmla="*/ 9845239 w 11702870"/>
                <a:gd name="connsiteY18" fmla="*/ 4191696 h 4389600"/>
                <a:gd name="connsiteX19" fmla="*/ 8410844 w 11702870"/>
                <a:gd name="connsiteY19" fmla="*/ 4375807 h 4389600"/>
                <a:gd name="connsiteX20" fmla="*/ 5881005 w 11702870"/>
                <a:gd name="connsiteY20" fmla="*/ 4192925 h 4389600"/>
                <a:gd name="connsiteX21" fmla="*/ 5149484 w 11702870"/>
                <a:gd name="connsiteY21" fmla="*/ 4192927 h 4389600"/>
                <a:gd name="connsiteX22" fmla="*/ 4783724 w 11702870"/>
                <a:gd name="connsiteY22" fmla="*/ 4192927 h 4389600"/>
                <a:gd name="connsiteX23" fmla="*/ 3686444 w 11702870"/>
                <a:gd name="connsiteY23" fmla="*/ 4284366 h 4389600"/>
                <a:gd name="connsiteX24" fmla="*/ 2741564 w 11702870"/>
                <a:gd name="connsiteY24" fmla="*/ 4284366 h 4389600"/>
                <a:gd name="connsiteX25" fmla="*/ 1422048 w 11702870"/>
                <a:gd name="connsiteY25" fmla="*/ 4161216 h 4389600"/>
                <a:gd name="connsiteX26" fmla="*/ 792480 w 11702870"/>
                <a:gd name="connsiteY26" fmla="*/ 3592608 h 4389600"/>
                <a:gd name="connsiteX27" fmla="*/ 0 w 11702870"/>
                <a:gd name="connsiteY27" fmla="*/ 617225 h 4389600"/>
                <a:gd name="connsiteX0" fmla="*/ 38427 w 11741297"/>
                <a:gd name="connsiteY0" fmla="*/ 617225 h 4389600"/>
                <a:gd name="connsiteX1" fmla="*/ 1308075 w 11741297"/>
                <a:gd name="connsiteY1" fmla="*/ 170537 h 4389600"/>
                <a:gd name="connsiteX2" fmla="*/ 2292310 w 11741297"/>
                <a:gd name="connsiteY2" fmla="*/ 291484 h 4389600"/>
                <a:gd name="connsiteX3" fmla="*/ 2779990 w 11741297"/>
                <a:gd name="connsiteY3" fmla="*/ 443884 h 4389600"/>
                <a:gd name="connsiteX4" fmla="*/ 3359110 w 11741297"/>
                <a:gd name="connsiteY4" fmla="*/ 47645 h 4389600"/>
                <a:gd name="connsiteX5" fmla="*/ 3999190 w 11741297"/>
                <a:gd name="connsiteY5" fmla="*/ 47645 h 4389600"/>
                <a:gd name="connsiteX6" fmla="*/ 5279350 w 11741297"/>
                <a:gd name="connsiteY6" fmla="*/ 261005 h 4389600"/>
                <a:gd name="connsiteX7" fmla="*/ 5553670 w 11741297"/>
                <a:gd name="connsiteY7" fmla="*/ 413404 h 4389600"/>
                <a:gd name="connsiteX8" fmla="*/ 6254710 w 11741297"/>
                <a:gd name="connsiteY8" fmla="*/ 108605 h 4389600"/>
                <a:gd name="connsiteX9" fmla="*/ 7870150 w 11741297"/>
                <a:gd name="connsiteY9" fmla="*/ 78126 h 4389600"/>
                <a:gd name="connsiteX10" fmla="*/ 8815030 w 11741297"/>
                <a:gd name="connsiteY10" fmla="*/ 321966 h 4389600"/>
                <a:gd name="connsiteX11" fmla="*/ 9912310 w 11741297"/>
                <a:gd name="connsiteY11" fmla="*/ 78127 h 4389600"/>
                <a:gd name="connsiteX12" fmla="*/ 11072386 w 11741297"/>
                <a:gd name="connsiteY12" fmla="*/ 383897 h 4389600"/>
                <a:gd name="connsiteX13" fmla="*/ 11549554 w 11741297"/>
                <a:gd name="connsiteY13" fmla="*/ 922025 h 4389600"/>
                <a:gd name="connsiteX14" fmla="*/ 11741110 w 11741297"/>
                <a:gd name="connsiteY14" fmla="*/ 1663087 h 4389600"/>
                <a:gd name="connsiteX15" fmla="*/ 11488594 w 11741297"/>
                <a:gd name="connsiteY15" fmla="*/ 2678208 h 4389600"/>
                <a:gd name="connsiteX16" fmla="*/ 11405830 w 11741297"/>
                <a:gd name="connsiteY16" fmla="*/ 3674767 h 4389600"/>
                <a:gd name="connsiteX17" fmla="*/ 10613351 w 11741297"/>
                <a:gd name="connsiteY17" fmla="*/ 4314847 h 4389600"/>
                <a:gd name="connsiteX18" fmla="*/ 9883666 w 11741297"/>
                <a:gd name="connsiteY18" fmla="*/ 4191696 h 4389600"/>
                <a:gd name="connsiteX19" fmla="*/ 8449271 w 11741297"/>
                <a:gd name="connsiteY19" fmla="*/ 4375807 h 4389600"/>
                <a:gd name="connsiteX20" fmla="*/ 5919432 w 11741297"/>
                <a:gd name="connsiteY20" fmla="*/ 4192925 h 4389600"/>
                <a:gd name="connsiteX21" fmla="*/ 5187911 w 11741297"/>
                <a:gd name="connsiteY21" fmla="*/ 4192927 h 4389600"/>
                <a:gd name="connsiteX22" fmla="*/ 4822151 w 11741297"/>
                <a:gd name="connsiteY22" fmla="*/ 4192927 h 4389600"/>
                <a:gd name="connsiteX23" fmla="*/ 3724871 w 11741297"/>
                <a:gd name="connsiteY23" fmla="*/ 4284366 h 4389600"/>
                <a:gd name="connsiteX24" fmla="*/ 2779991 w 11741297"/>
                <a:gd name="connsiteY24" fmla="*/ 4284366 h 4389600"/>
                <a:gd name="connsiteX25" fmla="*/ 1460475 w 11741297"/>
                <a:gd name="connsiteY25" fmla="*/ 4161216 h 4389600"/>
                <a:gd name="connsiteX26" fmla="*/ 739467 w 11741297"/>
                <a:gd name="connsiteY26" fmla="*/ 3805968 h 4389600"/>
                <a:gd name="connsiteX27" fmla="*/ 38427 w 11741297"/>
                <a:gd name="connsiteY27" fmla="*/ 617225 h 4389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1741297" h="4389600">
                  <a:moveTo>
                    <a:pt x="38427" y="617225"/>
                  </a:moveTo>
                  <a:cubicBezTo>
                    <a:pt x="38427" y="202190"/>
                    <a:pt x="893040" y="170537"/>
                    <a:pt x="1308075" y="170537"/>
                  </a:cubicBezTo>
                  <a:cubicBezTo>
                    <a:pt x="1648162" y="121327"/>
                    <a:pt x="2046991" y="245926"/>
                    <a:pt x="2292310" y="291484"/>
                  </a:cubicBezTo>
                  <a:cubicBezTo>
                    <a:pt x="2537629" y="337042"/>
                    <a:pt x="2592030" y="459124"/>
                    <a:pt x="2779990" y="443884"/>
                  </a:cubicBezTo>
                  <a:cubicBezTo>
                    <a:pt x="2967950" y="428644"/>
                    <a:pt x="3155910" y="113685"/>
                    <a:pt x="3359110" y="47645"/>
                  </a:cubicBezTo>
                  <a:cubicBezTo>
                    <a:pt x="3562310" y="-18395"/>
                    <a:pt x="3689310" y="-13315"/>
                    <a:pt x="3999190" y="47645"/>
                  </a:cubicBezTo>
                  <a:cubicBezTo>
                    <a:pt x="4309070" y="108605"/>
                    <a:pt x="5020270" y="200045"/>
                    <a:pt x="5279350" y="261005"/>
                  </a:cubicBezTo>
                  <a:cubicBezTo>
                    <a:pt x="5538430" y="321965"/>
                    <a:pt x="5370790" y="403244"/>
                    <a:pt x="5553670" y="413404"/>
                  </a:cubicBezTo>
                  <a:cubicBezTo>
                    <a:pt x="5736550" y="423564"/>
                    <a:pt x="5868630" y="174645"/>
                    <a:pt x="6254710" y="108605"/>
                  </a:cubicBezTo>
                  <a:cubicBezTo>
                    <a:pt x="6640790" y="42565"/>
                    <a:pt x="7443430" y="52726"/>
                    <a:pt x="7870150" y="78126"/>
                  </a:cubicBezTo>
                  <a:cubicBezTo>
                    <a:pt x="8296870" y="103526"/>
                    <a:pt x="8459430" y="311806"/>
                    <a:pt x="8815030" y="321966"/>
                  </a:cubicBezTo>
                  <a:cubicBezTo>
                    <a:pt x="9170630" y="332126"/>
                    <a:pt x="9409084" y="321805"/>
                    <a:pt x="9912310" y="78127"/>
                  </a:cubicBezTo>
                  <a:cubicBezTo>
                    <a:pt x="10354576" y="17329"/>
                    <a:pt x="10702992" y="288967"/>
                    <a:pt x="11072386" y="383897"/>
                  </a:cubicBezTo>
                  <a:cubicBezTo>
                    <a:pt x="11487421" y="383897"/>
                    <a:pt x="11244754" y="567950"/>
                    <a:pt x="11549554" y="922025"/>
                  </a:cubicBezTo>
                  <a:cubicBezTo>
                    <a:pt x="11542286" y="1158886"/>
                    <a:pt x="11748378" y="1426226"/>
                    <a:pt x="11741110" y="1663087"/>
                  </a:cubicBezTo>
                  <a:cubicBezTo>
                    <a:pt x="11250538" y="2214821"/>
                    <a:pt x="11430526" y="1730234"/>
                    <a:pt x="11488594" y="2678208"/>
                  </a:cubicBezTo>
                  <a:cubicBezTo>
                    <a:pt x="11468274" y="3038888"/>
                    <a:pt x="11409158" y="3376799"/>
                    <a:pt x="11405830" y="3674767"/>
                  </a:cubicBezTo>
                  <a:cubicBezTo>
                    <a:pt x="11244716" y="3917060"/>
                    <a:pt x="10867045" y="4228692"/>
                    <a:pt x="10613351" y="4314847"/>
                  </a:cubicBezTo>
                  <a:cubicBezTo>
                    <a:pt x="10359657" y="4401002"/>
                    <a:pt x="10239266" y="4212016"/>
                    <a:pt x="9883666" y="4191696"/>
                  </a:cubicBezTo>
                  <a:cubicBezTo>
                    <a:pt x="9415694" y="4192106"/>
                    <a:pt x="8917243" y="4375397"/>
                    <a:pt x="8449271" y="4375807"/>
                  </a:cubicBezTo>
                  <a:cubicBezTo>
                    <a:pt x="7793645" y="4365852"/>
                    <a:pt x="6462992" y="4223405"/>
                    <a:pt x="5919432" y="4192925"/>
                  </a:cubicBezTo>
                  <a:cubicBezTo>
                    <a:pt x="5375872" y="4162445"/>
                    <a:pt x="5375871" y="4182767"/>
                    <a:pt x="5187911" y="4192927"/>
                  </a:cubicBezTo>
                  <a:cubicBezTo>
                    <a:pt x="4583391" y="4157367"/>
                    <a:pt x="5519590" y="4147412"/>
                    <a:pt x="4822151" y="4192927"/>
                  </a:cubicBezTo>
                  <a:cubicBezTo>
                    <a:pt x="4573231" y="4187847"/>
                    <a:pt x="4361350" y="4238851"/>
                    <a:pt x="3724871" y="4284366"/>
                  </a:cubicBezTo>
                  <a:cubicBezTo>
                    <a:pt x="3333711" y="4319926"/>
                    <a:pt x="3253910" y="4233771"/>
                    <a:pt x="2779991" y="4284366"/>
                  </a:cubicBezTo>
                  <a:cubicBezTo>
                    <a:pt x="2306072" y="4334961"/>
                    <a:pt x="2349202" y="4550829"/>
                    <a:pt x="1460475" y="4161216"/>
                  </a:cubicBezTo>
                  <a:cubicBezTo>
                    <a:pt x="1045440" y="4161216"/>
                    <a:pt x="739467" y="4221003"/>
                    <a:pt x="739467" y="3805968"/>
                  </a:cubicBezTo>
                  <a:cubicBezTo>
                    <a:pt x="-510213" y="3230734"/>
                    <a:pt x="251787" y="1588699"/>
                    <a:pt x="38427" y="61722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" name="Freeform 2"/>
            <p:cNvSpPr/>
            <p:nvPr/>
          </p:nvSpPr>
          <p:spPr>
            <a:xfrm>
              <a:off x="3430047" y="-4261849"/>
              <a:ext cx="12483309" cy="4913812"/>
            </a:xfrm>
            <a:custGeom>
              <a:avLst/>
              <a:gdLst/>
              <a:ahLst/>
              <a:cxnLst/>
              <a:rect l="l" t="t" r="r" b="b"/>
              <a:pathLst>
                <a:path w="15158405" h="7636047">
                  <a:moveTo>
                    <a:pt x="0" y="0"/>
                  </a:moveTo>
                  <a:lnTo>
                    <a:pt x="15158406" y="0"/>
                  </a:lnTo>
                  <a:lnTo>
                    <a:pt x="15158406" y="7636046"/>
                  </a:lnTo>
                  <a:lnTo>
                    <a:pt x="0" y="763604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</p:grpSp>
      <p:pic>
        <p:nvPicPr>
          <p:cNvPr id="7" name="图片 20">
            <a:extLst>
              <a:ext uri="{FF2B5EF4-FFF2-40B4-BE49-F238E27FC236}">
                <a16:creationId xmlns="" xmlns:a16="http://schemas.microsoft.com/office/drawing/2014/main" id="{88FF9E8B-6175-4B13-9C68-7D7E2A2B7B6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0622" y="42109"/>
            <a:ext cx="4579765" cy="4579765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="" xmlns:a16="http://schemas.microsoft.com/office/drawing/2014/main" id="{7445C74A-6367-4C77-8E57-3F725BC2407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65081" y="126312"/>
            <a:ext cx="4196105" cy="4196105"/>
          </a:xfrm>
          <a:prstGeom prst="rect">
            <a:avLst/>
          </a:prstGeom>
        </p:spPr>
      </p:pic>
      <p:pic>
        <p:nvPicPr>
          <p:cNvPr id="9" name="图片 19">
            <a:extLst>
              <a:ext uri="{FF2B5EF4-FFF2-40B4-BE49-F238E27FC236}">
                <a16:creationId xmlns="" xmlns:a16="http://schemas.microsoft.com/office/drawing/2014/main" id="{8F0D0A44-3285-4485-B1CA-5C144BA3AA9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210" b="14452"/>
          <a:stretch/>
        </p:blipFill>
        <p:spPr>
          <a:xfrm>
            <a:off x="12338733" y="3911976"/>
            <a:ext cx="5981077" cy="6412671"/>
          </a:xfrm>
          <a:prstGeom prst="rect">
            <a:avLst/>
          </a:prstGeom>
        </p:spPr>
      </p:pic>
      <p:pic>
        <p:nvPicPr>
          <p:cNvPr id="6" name="图片 21">
            <a:extLst>
              <a:ext uri="{FF2B5EF4-FFF2-40B4-BE49-F238E27FC236}">
                <a16:creationId xmlns="" xmlns:a16="http://schemas.microsoft.com/office/drawing/2014/main" id="{5C8BCC1B-EDCA-410A-846A-B04768D7470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0674" y="4598148"/>
            <a:ext cx="5885688" cy="635065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05213" y="1662607"/>
            <a:ext cx="13906181" cy="498086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25686" y="5690389"/>
            <a:ext cx="9620322" cy="307874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66360" y="292813"/>
            <a:ext cx="3961734" cy="30480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43510" y="-41340"/>
            <a:ext cx="3448730" cy="344873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EE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3">
            <a:extLst>
              <a:ext uri="{FF2B5EF4-FFF2-40B4-BE49-F238E27FC236}">
                <a16:creationId xmlns="" xmlns:a16="http://schemas.microsoft.com/office/drawing/2014/main" id="{00E5FE93-0C13-EA4D-4954-6738635110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30634"/>
            <a:ext cx="18288000" cy="575636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38200" y="2171700"/>
            <a:ext cx="179070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Hộp</a:t>
            </a:r>
            <a:r>
              <a:rPr lang="en-US" sz="7200" dirty="0" smtClean="0">
                <a:latin typeface="Cambria" panose="02040503050406030204" pitchFamily="18" charset="0"/>
                <a:ea typeface="Cambria" panose="02040503050406030204" pitchFamily="18" charset="0"/>
              </a:rPr>
              <a:t> A </a:t>
            </a:r>
            <a:r>
              <a:rPr lang="en-US" sz="7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7200" dirty="0" smtClean="0">
                <a:latin typeface="Cambria" panose="02040503050406030204" pitchFamily="18" charset="0"/>
                <a:ea typeface="Cambria" panose="02040503050406030204" pitchFamily="18" charset="0"/>
              </a:rPr>
              <a:t>: 18 </a:t>
            </a:r>
            <a:r>
              <a:rPr lang="en-US" sz="7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gói</a:t>
            </a:r>
            <a:r>
              <a:rPr lang="en-US" sz="7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7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kẹo</a:t>
            </a:r>
            <a:r>
              <a:rPr lang="en-US" sz="7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7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chanh</a:t>
            </a:r>
            <a:endParaRPr lang="en-US" sz="7200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7200" dirty="0" smtClean="0">
                <a:latin typeface="Cambria" panose="02040503050406030204" pitchFamily="18" charset="0"/>
                <a:ea typeface="Cambria" panose="02040503050406030204" pitchFamily="18" charset="0"/>
              </a:rPr>
              <a:t>1 </a:t>
            </a:r>
            <a:r>
              <a:rPr lang="en-US" sz="7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gói</a:t>
            </a:r>
            <a:r>
              <a:rPr lang="en-US" sz="7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7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kẹo</a:t>
            </a:r>
            <a:r>
              <a:rPr lang="en-US" sz="7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7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chanh</a:t>
            </a:r>
            <a:r>
              <a:rPr lang="en-US" sz="7200" dirty="0" smtClean="0">
                <a:latin typeface="Cambria" panose="02040503050406030204" pitchFamily="18" charset="0"/>
                <a:ea typeface="Cambria" panose="02040503050406030204" pitchFamily="18" charset="0"/>
              </a:rPr>
              <a:t>: 25 </a:t>
            </a:r>
            <a:r>
              <a:rPr lang="en-US" sz="7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cái</a:t>
            </a:r>
            <a:endParaRPr lang="en-US" sz="7200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7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Hộp</a:t>
            </a:r>
            <a:r>
              <a:rPr lang="en-US" sz="7200" dirty="0" smtClean="0">
                <a:latin typeface="Cambria" panose="02040503050406030204" pitchFamily="18" charset="0"/>
                <a:ea typeface="Cambria" panose="02040503050406030204" pitchFamily="18" charset="0"/>
              </a:rPr>
              <a:t> B </a:t>
            </a:r>
            <a:r>
              <a:rPr lang="en-US" sz="7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7200" dirty="0" smtClean="0">
                <a:latin typeface="Cambria" panose="02040503050406030204" pitchFamily="18" charset="0"/>
                <a:ea typeface="Cambria" panose="02040503050406030204" pitchFamily="18" charset="0"/>
              </a:rPr>
              <a:t>: 22 </a:t>
            </a:r>
            <a:r>
              <a:rPr lang="en-US" sz="7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gói</a:t>
            </a:r>
            <a:r>
              <a:rPr lang="en-US" sz="7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7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kẹo</a:t>
            </a:r>
            <a:r>
              <a:rPr lang="en-US" sz="7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7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dừa</a:t>
            </a:r>
            <a:endParaRPr lang="en-US" sz="7200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7200" dirty="0" smtClean="0">
                <a:latin typeface="Cambria" panose="02040503050406030204" pitchFamily="18" charset="0"/>
                <a:ea typeface="Cambria" panose="02040503050406030204" pitchFamily="18" charset="0"/>
              </a:rPr>
              <a:t>1 </a:t>
            </a:r>
            <a:r>
              <a:rPr lang="en-US" sz="7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gói</a:t>
            </a:r>
            <a:r>
              <a:rPr lang="en-US" sz="7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7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kẹo</a:t>
            </a:r>
            <a:r>
              <a:rPr lang="en-US" sz="7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7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dừa</a:t>
            </a:r>
            <a:r>
              <a:rPr lang="en-US" sz="7200" dirty="0" smtClean="0">
                <a:latin typeface="Cambria" panose="02040503050406030204" pitchFamily="18" charset="0"/>
                <a:ea typeface="Cambria" panose="02040503050406030204" pitchFamily="18" charset="0"/>
              </a:rPr>
              <a:t>: 20 </a:t>
            </a:r>
            <a:r>
              <a:rPr lang="en-US" sz="7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cái</a:t>
            </a:r>
            <a:endParaRPr lang="en-US" sz="7200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7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7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7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kẹo</a:t>
            </a:r>
            <a:r>
              <a:rPr lang="en-US" sz="7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7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7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7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7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7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hộp</a:t>
            </a:r>
            <a:r>
              <a:rPr lang="en-US" sz="7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7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hơn</a:t>
            </a:r>
            <a:r>
              <a:rPr lang="en-US" sz="7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7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kém</a:t>
            </a:r>
            <a:r>
              <a:rPr lang="en-US" sz="7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7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7200" dirty="0" smtClean="0">
                <a:latin typeface="Cambria" panose="02040503050406030204" pitchFamily="18" charset="0"/>
                <a:ea typeface="Cambria" panose="02040503050406030204" pitchFamily="18" charset="0"/>
              </a:rPr>
              <a:t>: ….. </a:t>
            </a:r>
            <a:r>
              <a:rPr lang="en-US" sz="7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cái</a:t>
            </a:r>
            <a:r>
              <a:rPr lang="en-US" sz="7200" dirty="0" smtClean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0"/>
            <a:ext cx="7114404" cy="3059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5914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7"/>
          <p:cNvSpPr/>
          <p:nvPr/>
        </p:nvSpPr>
        <p:spPr>
          <a:xfrm rot="2138044">
            <a:off x="944650" y="3959328"/>
            <a:ext cx="1176647" cy="1777676"/>
          </a:xfrm>
          <a:custGeom>
            <a:avLst/>
            <a:gdLst/>
            <a:ahLst/>
            <a:cxnLst/>
            <a:rect l="l" t="t" r="r" b="b"/>
            <a:pathLst>
              <a:path w="1176647" h="1777676">
                <a:moveTo>
                  <a:pt x="0" y="0"/>
                </a:moveTo>
                <a:lnTo>
                  <a:pt x="1176647" y="0"/>
                </a:lnTo>
                <a:lnTo>
                  <a:pt x="1176647" y="1777677"/>
                </a:lnTo>
                <a:lnTo>
                  <a:pt x="0" y="177767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 t="-131470" r="-103120"/>
            </a:stretch>
          </a:blipFill>
        </p:spPr>
      </p:sp>
      <p:sp>
        <p:nvSpPr>
          <p:cNvPr id="8" name="Freeform 8"/>
          <p:cNvSpPr/>
          <p:nvPr/>
        </p:nvSpPr>
        <p:spPr>
          <a:xfrm rot="-3354560">
            <a:off x="16633826" y="1342160"/>
            <a:ext cx="1176647" cy="1777676"/>
          </a:xfrm>
          <a:custGeom>
            <a:avLst/>
            <a:gdLst/>
            <a:ahLst/>
            <a:cxnLst/>
            <a:rect l="l" t="t" r="r" b="b"/>
            <a:pathLst>
              <a:path w="1176647" h="1777676">
                <a:moveTo>
                  <a:pt x="0" y="0"/>
                </a:moveTo>
                <a:lnTo>
                  <a:pt x="1176646" y="0"/>
                </a:lnTo>
                <a:lnTo>
                  <a:pt x="1176646" y="1777676"/>
                </a:lnTo>
                <a:lnTo>
                  <a:pt x="0" y="177767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 t="-131470" r="-103120"/>
            </a:stretch>
          </a:blipFill>
        </p:spPr>
      </p:sp>
      <p:pic>
        <p:nvPicPr>
          <p:cNvPr id="17" name="图片 5">
            <a:extLst>
              <a:ext uri="{FF2B5EF4-FFF2-40B4-BE49-F238E27FC236}">
                <a16:creationId xmlns="" xmlns:a16="http://schemas.microsoft.com/office/drawing/2014/main" id="{F355925D-36D3-4CDD-9B43-DC2CC4327807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85" t="11580" r="7362" b="15082"/>
          <a:stretch/>
        </p:blipFill>
        <p:spPr>
          <a:xfrm>
            <a:off x="1219200" y="4116909"/>
            <a:ext cx="7089298" cy="619295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705638" y="342900"/>
            <a:ext cx="10516511" cy="6370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6038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EE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3">
            <a:extLst>
              <a:ext uri="{FF2B5EF4-FFF2-40B4-BE49-F238E27FC236}">
                <a16:creationId xmlns="" xmlns:a16="http://schemas.microsoft.com/office/drawing/2014/main" id="{00E5FE93-0C13-EA4D-4954-6738635110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30634"/>
            <a:ext cx="18288000" cy="575636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9733" y="0"/>
            <a:ext cx="5788535" cy="242087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592133" y="1830932"/>
            <a:ext cx="11658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Hộp</a:t>
            </a:r>
            <a:r>
              <a:rPr lang="en-US" sz="60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A </a:t>
            </a:r>
            <a:r>
              <a:rPr lang="en-US" sz="60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60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60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cái</a:t>
            </a:r>
            <a:r>
              <a:rPr lang="en-US" sz="60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kẹo</a:t>
            </a:r>
            <a:r>
              <a:rPr lang="en-US" sz="60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chanh</a:t>
            </a:r>
            <a:r>
              <a:rPr lang="en-US" sz="60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60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125533" y="3756951"/>
            <a:ext cx="8686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Hộp</a:t>
            </a:r>
            <a:r>
              <a:rPr lang="en-US" sz="60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B </a:t>
            </a:r>
            <a:r>
              <a:rPr lang="en-US" sz="60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60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60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kẹo</a:t>
            </a:r>
            <a:r>
              <a:rPr lang="en-US" sz="60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dừa</a:t>
            </a:r>
            <a:r>
              <a:rPr lang="en-US" sz="60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60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993023" y="4798561"/>
            <a:ext cx="1255201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20 x 22 = 440 (</a:t>
            </a:r>
            <a:r>
              <a:rPr lang="en-US" sz="60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cái</a:t>
            </a:r>
            <a:r>
              <a:rPr lang="en-US" sz="60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802596" y="2820648"/>
            <a:ext cx="693286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25 x 18 = 450 (</a:t>
            </a:r>
            <a:r>
              <a:rPr lang="en-US" sz="60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cái</a:t>
            </a:r>
            <a:r>
              <a:rPr lang="en-US" sz="60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993022" y="5840171"/>
            <a:ext cx="16611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6000" b="1" dirty="0">
                <a:latin typeface="Cambria" panose="02040503050406030204" pitchFamily="18" charset="0"/>
                <a:ea typeface="Cambria" panose="02040503050406030204" pitchFamily="18" charset="0"/>
              </a:rPr>
              <a:t>Hộp A có nhiều hơn hộp B số cái kẹo là:</a:t>
            </a:r>
            <a:endParaRPr lang="en-US" sz="6000" b="1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993022" y="6829887"/>
            <a:ext cx="1255201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450 – 440 = 10 (</a:t>
            </a:r>
            <a:r>
              <a:rPr lang="en-US" sz="60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cái</a:t>
            </a:r>
            <a:r>
              <a:rPr lang="en-US" sz="60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249733" y="7962900"/>
            <a:ext cx="6237909" cy="1015663"/>
          </a:xfrm>
          <a:prstGeom prst="rect">
            <a:avLst/>
          </a:prstGeom>
          <a:solidFill>
            <a:srgbClr val="FFEEEE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60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60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: 10 </a:t>
            </a:r>
            <a:r>
              <a:rPr lang="en-US" sz="60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cái</a:t>
            </a:r>
            <a:endParaRPr lang="en-US" sz="6000" b="1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7785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EE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3">
            <a:extLst>
              <a:ext uri="{FF2B5EF4-FFF2-40B4-BE49-F238E27FC236}">
                <a16:creationId xmlns="" xmlns:a16="http://schemas.microsoft.com/office/drawing/2014/main" id="{00E5FE93-0C13-EA4D-4954-6738635110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30634"/>
            <a:ext cx="18288000" cy="5756366"/>
          </a:xfrm>
          <a:prstGeom prst="rect">
            <a:avLst/>
          </a:prstGeom>
        </p:spPr>
      </p:pic>
      <p:sp>
        <p:nvSpPr>
          <p:cNvPr id="2" name="Freeform 5"/>
          <p:cNvSpPr/>
          <p:nvPr/>
        </p:nvSpPr>
        <p:spPr>
          <a:xfrm>
            <a:off x="238666" y="100660"/>
            <a:ext cx="2290313" cy="3594998"/>
          </a:xfrm>
          <a:custGeom>
            <a:avLst/>
            <a:gdLst/>
            <a:ahLst/>
            <a:cxnLst/>
            <a:rect l="l" t="t" r="r" b="b"/>
            <a:pathLst>
              <a:path w="4117112" h="6462439">
                <a:moveTo>
                  <a:pt x="0" y="0"/>
                </a:moveTo>
                <a:lnTo>
                  <a:pt x="4117112" y="0"/>
                </a:lnTo>
                <a:lnTo>
                  <a:pt x="4117112" y="6462439"/>
                </a:lnTo>
                <a:lnTo>
                  <a:pt x="0" y="646243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7"/>
          <p:cNvSpPr/>
          <p:nvPr/>
        </p:nvSpPr>
        <p:spPr>
          <a:xfrm rot="2138044">
            <a:off x="13221747" y="276991"/>
            <a:ext cx="1176647" cy="1777676"/>
          </a:xfrm>
          <a:custGeom>
            <a:avLst/>
            <a:gdLst/>
            <a:ahLst/>
            <a:cxnLst/>
            <a:rect l="l" t="t" r="r" b="b"/>
            <a:pathLst>
              <a:path w="1176647" h="1777676">
                <a:moveTo>
                  <a:pt x="0" y="0"/>
                </a:moveTo>
                <a:lnTo>
                  <a:pt x="1176647" y="0"/>
                </a:lnTo>
                <a:lnTo>
                  <a:pt x="1176647" y="1777677"/>
                </a:lnTo>
                <a:lnTo>
                  <a:pt x="0" y="177767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 t="-131470" r="-103120"/>
            </a:stretch>
          </a:blipFill>
        </p:spPr>
      </p:sp>
      <p:sp>
        <p:nvSpPr>
          <p:cNvPr id="4" name="Freeform 8"/>
          <p:cNvSpPr/>
          <p:nvPr/>
        </p:nvSpPr>
        <p:spPr>
          <a:xfrm rot="-3354560">
            <a:off x="16633826" y="1342160"/>
            <a:ext cx="1176647" cy="1777676"/>
          </a:xfrm>
          <a:custGeom>
            <a:avLst/>
            <a:gdLst/>
            <a:ahLst/>
            <a:cxnLst/>
            <a:rect l="l" t="t" r="r" b="b"/>
            <a:pathLst>
              <a:path w="1176647" h="1777676">
                <a:moveTo>
                  <a:pt x="0" y="0"/>
                </a:moveTo>
                <a:lnTo>
                  <a:pt x="1176646" y="0"/>
                </a:lnTo>
                <a:lnTo>
                  <a:pt x="1176646" y="1777676"/>
                </a:lnTo>
                <a:lnTo>
                  <a:pt x="0" y="177767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 t="-131470" r="-103120"/>
            </a:stretch>
          </a:blipFill>
        </p:spPr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1183450" y="-864359"/>
            <a:ext cx="4938188" cy="555393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33875" y="644549"/>
            <a:ext cx="5213369" cy="2006669"/>
          </a:xfrm>
          <a:prstGeom prst="rect">
            <a:avLst/>
          </a:prstGeom>
        </p:spPr>
      </p:pic>
      <p:grpSp>
        <p:nvGrpSpPr>
          <p:cNvPr id="22" name="Group 21"/>
          <p:cNvGrpSpPr/>
          <p:nvPr/>
        </p:nvGrpSpPr>
        <p:grpSpPr>
          <a:xfrm>
            <a:off x="4343400" y="1225415"/>
            <a:ext cx="12420600" cy="4521558"/>
            <a:chOff x="2094604" y="2494969"/>
            <a:chExt cx="13716517" cy="4993320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1961" b="97647" l="10000" r="96944">
                          <a14:foregroundMark x1="83889" y1="81569" x2="86944" y2="86667"/>
                          <a14:foregroundMark x1="26389" y1="43137" x2="27222" y2="60392"/>
                          <a14:foregroundMark x1="29444" y1="76863" x2="30833" y2="93333"/>
                          <a14:foregroundMark x1="19722" y1="74510" x2="18889" y2="83529"/>
                          <a14:foregroundMark x1="29444" y1="61961" x2="32778" y2="73333"/>
                          <a14:foregroundMark x1="22500" y1="92941" x2="30556" y2="94118"/>
                          <a14:foregroundMark x1="35833" y1="63922" x2="35000" y2="65882"/>
                          <a14:foregroundMark x1="37500" y1="79216" x2="38056" y2="81176"/>
                          <a14:foregroundMark x1="21389" y1="39608" x2="20556" y2="45098"/>
                          <a14:foregroundMark x1="35556" y1="52549" x2="35833" y2="58431"/>
                          <a14:foregroundMark x1="83611" y1="78431" x2="90556" y2="83922"/>
                          <a14:foregroundMark x1="19444" y1="67843" x2="15833" y2="71373"/>
                          <a14:foregroundMark x1="17500" y1="54118" x2="16944" y2="57647"/>
                          <a14:foregroundMark x1="18889" y1="60392" x2="21389" y2="61569"/>
                        </a14:backgroundRemoval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094604" y="2494969"/>
              <a:ext cx="7049396" cy="4993320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3195" b="96486" l="3518" r="99749">
                          <a14:foregroundMark x1="37688" y1="74760" x2="47739" y2="85942"/>
                          <a14:foregroundMark x1="83417" y1="39617" x2="87688" y2="64856"/>
                          <a14:foregroundMark x1="76633" y1="56230" x2="88442" y2="81150"/>
                          <a14:foregroundMark x1="80905" y1="72204" x2="84925" y2="91054"/>
                          <a14:foregroundMark x1="88191" y1="86901" x2="91206" y2="91374"/>
                          <a14:foregroundMark x1="68342" y1="64217" x2="74874" y2="76038"/>
                          <a14:foregroundMark x1="68342" y1="54952" x2="70101" y2="63898"/>
                          <a14:foregroundMark x1="75628" y1="60064" x2="82161" y2="78594"/>
                          <a14:foregroundMark x1="74372" y1="68051" x2="76884" y2="64856"/>
                          <a14:foregroundMark x1="88945" y1="61661" x2="96734" y2="72524"/>
                          <a14:foregroundMark x1="84925" y1="59744" x2="90704" y2="75399"/>
                          <a14:foregroundMark x1="89196" y1="59744" x2="93719" y2="66134"/>
                          <a14:foregroundMark x1="81910" y1="52396" x2="84673" y2="62300"/>
                          <a14:foregroundMark x1="76884" y1="39297" x2="81407" y2="55591"/>
                          <a14:foregroundMark x1="69347" y1="33866" x2="69849" y2="31310"/>
                          <a14:foregroundMark x1="73367" y1="28754" x2="80151" y2="28754"/>
                          <a14:foregroundMark x1="81407" y1="27476" x2="84422" y2="36741"/>
                          <a14:foregroundMark x1="87437" y1="28435" x2="91206" y2="36422"/>
                          <a14:foregroundMark x1="78392" y1="82428" x2="78392" y2="92013"/>
                          <a14:foregroundMark x1="90704" y1="57508" x2="94472" y2="67732"/>
                          <a14:foregroundMark x1="94221" y1="80192" x2="94221" y2="80192"/>
                          <a14:foregroundMark x1="70854" y1="67732" x2="71106" y2="66773"/>
                          <a14:foregroundMark x1="74121" y1="65176" x2="73618" y2="70288"/>
                          <a14:foregroundMark x1="88945" y1="38019" x2="90704" y2="42492"/>
                          <a14:foregroundMark x1="70854" y1="27796" x2="74121" y2="29073"/>
                          <a14:foregroundMark x1="44975" y1="75399" x2="47739" y2="84026"/>
                        </a14:backgroundRemoval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9502799" y="2527222"/>
              <a:ext cx="6308322" cy="4961067"/>
            </a:xfrm>
            <a:prstGeom prst="rect">
              <a:avLst/>
            </a:prstGeom>
          </p:spPr>
        </p:pic>
      </p:grpSp>
      <p:pic>
        <p:nvPicPr>
          <p:cNvPr id="25" name="Picture 24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-119675" y="5927231"/>
            <a:ext cx="18527350" cy="2780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9420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EE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3">
            <a:extLst>
              <a:ext uri="{FF2B5EF4-FFF2-40B4-BE49-F238E27FC236}">
                <a16:creationId xmlns="" xmlns:a16="http://schemas.microsoft.com/office/drawing/2014/main" id="{00E5FE93-0C13-EA4D-4954-6738635110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30634"/>
            <a:ext cx="18288000" cy="5756366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2286000" y="419100"/>
            <a:ext cx="12420600" cy="4521558"/>
            <a:chOff x="2094604" y="2494969"/>
            <a:chExt cx="13716517" cy="499332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961" b="97647" l="10000" r="96944">
                          <a14:foregroundMark x1="83889" y1="81569" x2="86944" y2="86667"/>
                          <a14:foregroundMark x1="26389" y1="43137" x2="27222" y2="60392"/>
                          <a14:foregroundMark x1="29444" y1="76863" x2="30833" y2="93333"/>
                          <a14:foregroundMark x1="19722" y1="74510" x2="18889" y2="83529"/>
                          <a14:foregroundMark x1="29444" y1="61961" x2="32778" y2="73333"/>
                          <a14:foregroundMark x1="22500" y1="92941" x2="30556" y2="94118"/>
                          <a14:foregroundMark x1="35833" y1="63922" x2="35000" y2="65882"/>
                          <a14:foregroundMark x1="37500" y1="79216" x2="38056" y2="81176"/>
                          <a14:foregroundMark x1="21389" y1="39608" x2="20556" y2="45098"/>
                          <a14:foregroundMark x1="35556" y1="52549" x2="35833" y2="58431"/>
                          <a14:foregroundMark x1="83611" y1="78431" x2="90556" y2="83922"/>
                          <a14:foregroundMark x1="19444" y1="67843" x2="15833" y2="71373"/>
                          <a14:foregroundMark x1="17500" y1="54118" x2="16944" y2="57647"/>
                          <a14:foregroundMark x1="18889" y1="60392" x2="21389" y2="61569"/>
                        </a14:backgroundRemoval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094604" y="2494969"/>
              <a:ext cx="7049396" cy="4993320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3195" b="96486" l="3518" r="99749">
                          <a14:foregroundMark x1="37688" y1="74760" x2="47739" y2="85942"/>
                          <a14:foregroundMark x1="83417" y1="39617" x2="87688" y2="64856"/>
                          <a14:foregroundMark x1="76633" y1="56230" x2="88442" y2="81150"/>
                          <a14:foregroundMark x1="80905" y1="72204" x2="84925" y2="91054"/>
                          <a14:foregroundMark x1="88191" y1="86901" x2="91206" y2="91374"/>
                          <a14:foregroundMark x1="68342" y1="64217" x2="74874" y2="76038"/>
                          <a14:foregroundMark x1="68342" y1="54952" x2="70101" y2="63898"/>
                          <a14:foregroundMark x1="75628" y1="60064" x2="82161" y2="78594"/>
                          <a14:foregroundMark x1="74372" y1="68051" x2="76884" y2="64856"/>
                          <a14:foregroundMark x1="88945" y1="61661" x2="96734" y2="72524"/>
                          <a14:foregroundMark x1="84925" y1="59744" x2="90704" y2="75399"/>
                          <a14:foregroundMark x1="89196" y1="59744" x2="93719" y2="66134"/>
                          <a14:foregroundMark x1="81910" y1="52396" x2="84673" y2="62300"/>
                          <a14:foregroundMark x1="76884" y1="39297" x2="81407" y2="55591"/>
                          <a14:foregroundMark x1="69347" y1="33866" x2="69849" y2="31310"/>
                          <a14:foregroundMark x1="73367" y1="28754" x2="80151" y2="28754"/>
                          <a14:foregroundMark x1="81407" y1="27476" x2="84422" y2="36741"/>
                          <a14:foregroundMark x1="87437" y1="28435" x2="91206" y2="36422"/>
                          <a14:foregroundMark x1="78392" y1="82428" x2="78392" y2="92013"/>
                          <a14:foregroundMark x1="90704" y1="57508" x2="94472" y2="67732"/>
                          <a14:foregroundMark x1="94221" y1="80192" x2="94221" y2="80192"/>
                          <a14:foregroundMark x1="70854" y1="67732" x2="71106" y2="66773"/>
                          <a14:foregroundMark x1="74121" y1="65176" x2="73618" y2="70288"/>
                          <a14:foregroundMark x1="88945" y1="38019" x2="90704" y2="42492"/>
                          <a14:foregroundMark x1="70854" y1="27796" x2="74121" y2="29073"/>
                          <a14:foregroundMark x1="44975" y1="75399" x2="47739" y2="84026"/>
                        </a14:backgroundRemoval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9502799" y="2527222"/>
              <a:ext cx="6308322" cy="4961067"/>
            </a:xfrm>
            <a:prstGeom prst="rect">
              <a:avLst/>
            </a:prstGeom>
          </p:spPr>
        </p:pic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8598" y="5037853"/>
            <a:ext cx="16850804" cy="3785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9662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EE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3">
            <a:extLst>
              <a:ext uri="{FF2B5EF4-FFF2-40B4-BE49-F238E27FC236}">
                <a16:creationId xmlns="" xmlns:a16="http://schemas.microsoft.com/office/drawing/2014/main" id="{00E5FE93-0C13-EA4D-4954-6738635110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30634"/>
            <a:ext cx="18288000" cy="575636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75" y="534683"/>
            <a:ext cx="18527350" cy="278001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1386" y="3314700"/>
            <a:ext cx="18490771" cy="6316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244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 flipH="1">
            <a:off x="0" y="-55686"/>
            <a:ext cx="15963790" cy="7277426"/>
            <a:chOff x="3430047" y="-4261849"/>
            <a:chExt cx="12483309" cy="4913812"/>
          </a:xfrm>
        </p:grpSpPr>
        <p:sp>
          <p:nvSpPr>
            <p:cNvPr id="6" name="Rounded Rectangle 9"/>
            <p:cNvSpPr/>
            <p:nvPr/>
          </p:nvSpPr>
          <p:spPr>
            <a:xfrm>
              <a:off x="4172059" y="-4009323"/>
              <a:ext cx="11741297" cy="4389600"/>
            </a:xfrm>
            <a:custGeom>
              <a:avLst/>
              <a:gdLst>
                <a:gd name="connsiteX0" fmla="*/ 0 w 11968327"/>
                <a:gd name="connsiteY0" fmla="*/ 751488 h 4508839"/>
                <a:gd name="connsiteX1" fmla="*/ 751488 w 11968327"/>
                <a:gd name="connsiteY1" fmla="*/ 0 h 4508839"/>
                <a:gd name="connsiteX2" fmla="*/ 11216839 w 11968327"/>
                <a:gd name="connsiteY2" fmla="*/ 0 h 4508839"/>
                <a:gd name="connsiteX3" fmla="*/ 11968327 w 11968327"/>
                <a:gd name="connsiteY3" fmla="*/ 751488 h 4508839"/>
                <a:gd name="connsiteX4" fmla="*/ 11968327 w 11968327"/>
                <a:gd name="connsiteY4" fmla="*/ 3757351 h 4508839"/>
                <a:gd name="connsiteX5" fmla="*/ 11216839 w 11968327"/>
                <a:gd name="connsiteY5" fmla="*/ 4508839 h 4508839"/>
                <a:gd name="connsiteX6" fmla="*/ 751488 w 11968327"/>
                <a:gd name="connsiteY6" fmla="*/ 4508839 h 4508839"/>
                <a:gd name="connsiteX7" fmla="*/ 0 w 11968327"/>
                <a:gd name="connsiteY7" fmla="*/ 3757351 h 4508839"/>
                <a:gd name="connsiteX8" fmla="*/ 0 w 11968327"/>
                <a:gd name="connsiteY8" fmla="*/ 751488 h 4508839"/>
                <a:gd name="connsiteX0" fmla="*/ 0 w 11968327"/>
                <a:gd name="connsiteY0" fmla="*/ 751488 h 4508839"/>
                <a:gd name="connsiteX1" fmla="*/ 1056288 w 11968327"/>
                <a:gd name="connsiteY1" fmla="*/ 213360 h 4508839"/>
                <a:gd name="connsiteX2" fmla="*/ 11216839 w 11968327"/>
                <a:gd name="connsiteY2" fmla="*/ 0 h 4508839"/>
                <a:gd name="connsiteX3" fmla="*/ 11968327 w 11968327"/>
                <a:gd name="connsiteY3" fmla="*/ 751488 h 4508839"/>
                <a:gd name="connsiteX4" fmla="*/ 11968327 w 11968327"/>
                <a:gd name="connsiteY4" fmla="*/ 3757351 h 4508839"/>
                <a:gd name="connsiteX5" fmla="*/ 11216839 w 11968327"/>
                <a:gd name="connsiteY5" fmla="*/ 4508839 h 4508839"/>
                <a:gd name="connsiteX6" fmla="*/ 751488 w 11968327"/>
                <a:gd name="connsiteY6" fmla="*/ 4508839 h 4508839"/>
                <a:gd name="connsiteX7" fmla="*/ 0 w 11968327"/>
                <a:gd name="connsiteY7" fmla="*/ 3757351 h 4508839"/>
                <a:gd name="connsiteX8" fmla="*/ 0 w 11968327"/>
                <a:gd name="connsiteY8" fmla="*/ 751488 h 4508839"/>
                <a:gd name="connsiteX0" fmla="*/ 0 w 11968327"/>
                <a:gd name="connsiteY0" fmla="*/ 751488 h 4508839"/>
                <a:gd name="connsiteX1" fmla="*/ 1056288 w 11968327"/>
                <a:gd name="connsiteY1" fmla="*/ 213360 h 4508839"/>
                <a:gd name="connsiteX2" fmla="*/ 11216839 w 11968327"/>
                <a:gd name="connsiteY2" fmla="*/ 0 h 4508839"/>
                <a:gd name="connsiteX3" fmla="*/ 11968327 w 11968327"/>
                <a:gd name="connsiteY3" fmla="*/ 751488 h 4508839"/>
                <a:gd name="connsiteX4" fmla="*/ 11968327 w 11968327"/>
                <a:gd name="connsiteY4" fmla="*/ 3757351 h 4508839"/>
                <a:gd name="connsiteX5" fmla="*/ 11216839 w 11968327"/>
                <a:gd name="connsiteY5" fmla="*/ 4508839 h 4508839"/>
                <a:gd name="connsiteX6" fmla="*/ 751488 w 11968327"/>
                <a:gd name="connsiteY6" fmla="*/ 4508839 h 4508839"/>
                <a:gd name="connsiteX7" fmla="*/ 0 w 11968327"/>
                <a:gd name="connsiteY7" fmla="*/ 3757351 h 4508839"/>
                <a:gd name="connsiteX8" fmla="*/ 0 w 11968327"/>
                <a:gd name="connsiteY8" fmla="*/ 751488 h 4508839"/>
                <a:gd name="connsiteX0" fmla="*/ 0 w 11968327"/>
                <a:gd name="connsiteY0" fmla="*/ 763599 h 4520950"/>
                <a:gd name="connsiteX1" fmla="*/ 1056288 w 11968327"/>
                <a:gd name="connsiteY1" fmla="*/ 225471 h 4520950"/>
                <a:gd name="connsiteX2" fmla="*/ 2528203 w 11968327"/>
                <a:gd name="connsiteY2" fmla="*/ 498818 h 4520950"/>
                <a:gd name="connsiteX3" fmla="*/ 11216839 w 11968327"/>
                <a:gd name="connsiteY3" fmla="*/ 12111 h 4520950"/>
                <a:gd name="connsiteX4" fmla="*/ 11968327 w 11968327"/>
                <a:gd name="connsiteY4" fmla="*/ 763599 h 4520950"/>
                <a:gd name="connsiteX5" fmla="*/ 11968327 w 11968327"/>
                <a:gd name="connsiteY5" fmla="*/ 3769462 h 4520950"/>
                <a:gd name="connsiteX6" fmla="*/ 11216839 w 11968327"/>
                <a:gd name="connsiteY6" fmla="*/ 4520950 h 4520950"/>
                <a:gd name="connsiteX7" fmla="*/ 751488 w 11968327"/>
                <a:gd name="connsiteY7" fmla="*/ 4520950 h 4520950"/>
                <a:gd name="connsiteX8" fmla="*/ 0 w 11968327"/>
                <a:gd name="connsiteY8" fmla="*/ 3769462 h 4520950"/>
                <a:gd name="connsiteX9" fmla="*/ 0 w 11968327"/>
                <a:gd name="connsiteY9" fmla="*/ 763599 h 4520950"/>
                <a:gd name="connsiteX0" fmla="*/ 0 w 11968327"/>
                <a:gd name="connsiteY0" fmla="*/ 764416 h 4521767"/>
                <a:gd name="connsiteX1" fmla="*/ 1056288 w 11968327"/>
                <a:gd name="connsiteY1" fmla="*/ 226288 h 4521767"/>
                <a:gd name="connsiteX2" fmla="*/ 2040523 w 11968327"/>
                <a:gd name="connsiteY2" fmla="*/ 347235 h 4521767"/>
                <a:gd name="connsiteX3" fmla="*/ 2528203 w 11968327"/>
                <a:gd name="connsiteY3" fmla="*/ 499635 h 4521767"/>
                <a:gd name="connsiteX4" fmla="*/ 11216839 w 11968327"/>
                <a:gd name="connsiteY4" fmla="*/ 12928 h 4521767"/>
                <a:gd name="connsiteX5" fmla="*/ 11968327 w 11968327"/>
                <a:gd name="connsiteY5" fmla="*/ 764416 h 4521767"/>
                <a:gd name="connsiteX6" fmla="*/ 11968327 w 11968327"/>
                <a:gd name="connsiteY6" fmla="*/ 3770279 h 4521767"/>
                <a:gd name="connsiteX7" fmla="*/ 11216839 w 11968327"/>
                <a:gd name="connsiteY7" fmla="*/ 4521767 h 4521767"/>
                <a:gd name="connsiteX8" fmla="*/ 751488 w 11968327"/>
                <a:gd name="connsiteY8" fmla="*/ 4521767 h 4521767"/>
                <a:gd name="connsiteX9" fmla="*/ 0 w 11968327"/>
                <a:gd name="connsiteY9" fmla="*/ 3770279 h 4521767"/>
                <a:gd name="connsiteX10" fmla="*/ 0 w 11968327"/>
                <a:gd name="connsiteY10" fmla="*/ 764416 h 4521767"/>
                <a:gd name="connsiteX0" fmla="*/ 0 w 11968327"/>
                <a:gd name="connsiteY0" fmla="*/ 766562 h 4523913"/>
                <a:gd name="connsiteX1" fmla="*/ 1056288 w 11968327"/>
                <a:gd name="connsiteY1" fmla="*/ 228434 h 4523913"/>
                <a:gd name="connsiteX2" fmla="*/ 2040523 w 11968327"/>
                <a:gd name="connsiteY2" fmla="*/ 349381 h 4523913"/>
                <a:gd name="connsiteX3" fmla="*/ 2528203 w 11968327"/>
                <a:gd name="connsiteY3" fmla="*/ 501781 h 4523913"/>
                <a:gd name="connsiteX4" fmla="*/ 3351163 w 11968327"/>
                <a:gd name="connsiteY4" fmla="*/ 166502 h 4523913"/>
                <a:gd name="connsiteX5" fmla="*/ 11216839 w 11968327"/>
                <a:gd name="connsiteY5" fmla="*/ 15074 h 4523913"/>
                <a:gd name="connsiteX6" fmla="*/ 11968327 w 11968327"/>
                <a:gd name="connsiteY6" fmla="*/ 766562 h 4523913"/>
                <a:gd name="connsiteX7" fmla="*/ 11968327 w 11968327"/>
                <a:gd name="connsiteY7" fmla="*/ 3772425 h 4523913"/>
                <a:gd name="connsiteX8" fmla="*/ 11216839 w 11968327"/>
                <a:gd name="connsiteY8" fmla="*/ 4523913 h 4523913"/>
                <a:gd name="connsiteX9" fmla="*/ 751488 w 11968327"/>
                <a:gd name="connsiteY9" fmla="*/ 4523913 h 4523913"/>
                <a:gd name="connsiteX10" fmla="*/ 0 w 11968327"/>
                <a:gd name="connsiteY10" fmla="*/ 3772425 h 4523913"/>
                <a:gd name="connsiteX11" fmla="*/ 0 w 11968327"/>
                <a:gd name="connsiteY11" fmla="*/ 766562 h 4523913"/>
                <a:gd name="connsiteX0" fmla="*/ 0 w 11968327"/>
                <a:gd name="connsiteY0" fmla="*/ 755969 h 4513320"/>
                <a:gd name="connsiteX1" fmla="*/ 1056288 w 11968327"/>
                <a:gd name="connsiteY1" fmla="*/ 217841 h 4513320"/>
                <a:gd name="connsiteX2" fmla="*/ 2040523 w 11968327"/>
                <a:gd name="connsiteY2" fmla="*/ 338788 h 4513320"/>
                <a:gd name="connsiteX3" fmla="*/ 2528203 w 11968327"/>
                <a:gd name="connsiteY3" fmla="*/ 491188 h 4513320"/>
                <a:gd name="connsiteX4" fmla="*/ 3351163 w 11968327"/>
                <a:gd name="connsiteY4" fmla="*/ 155909 h 4513320"/>
                <a:gd name="connsiteX5" fmla="*/ 11216839 w 11968327"/>
                <a:gd name="connsiteY5" fmla="*/ 4481 h 4513320"/>
                <a:gd name="connsiteX6" fmla="*/ 11968327 w 11968327"/>
                <a:gd name="connsiteY6" fmla="*/ 755969 h 4513320"/>
                <a:gd name="connsiteX7" fmla="*/ 11968327 w 11968327"/>
                <a:gd name="connsiteY7" fmla="*/ 3761832 h 4513320"/>
                <a:gd name="connsiteX8" fmla="*/ 11216839 w 11968327"/>
                <a:gd name="connsiteY8" fmla="*/ 4513320 h 4513320"/>
                <a:gd name="connsiteX9" fmla="*/ 751488 w 11968327"/>
                <a:gd name="connsiteY9" fmla="*/ 4513320 h 4513320"/>
                <a:gd name="connsiteX10" fmla="*/ 0 w 11968327"/>
                <a:gd name="connsiteY10" fmla="*/ 3761832 h 4513320"/>
                <a:gd name="connsiteX11" fmla="*/ 0 w 11968327"/>
                <a:gd name="connsiteY11" fmla="*/ 755969 h 4513320"/>
                <a:gd name="connsiteX0" fmla="*/ 0 w 11968327"/>
                <a:gd name="connsiteY0" fmla="*/ 756491 h 4513842"/>
                <a:gd name="connsiteX1" fmla="*/ 1056288 w 11968327"/>
                <a:gd name="connsiteY1" fmla="*/ 218363 h 4513842"/>
                <a:gd name="connsiteX2" fmla="*/ 2040523 w 11968327"/>
                <a:gd name="connsiteY2" fmla="*/ 339310 h 4513842"/>
                <a:gd name="connsiteX3" fmla="*/ 2528203 w 11968327"/>
                <a:gd name="connsiteY3" fmla="*/ 491710 h 4513842"/>
                <a:gd name="connsiteX4" fmla="*/ 3747403 w 11968327"/>
                <a:gd name="connsiteY4" fmla="*/ 95471 h 4513842"/>
                <a:gd name="connsiteX5" fmla="*/ 11216839 w 11968327"/>
                <a:gd name="connsiteY5" fmla="*/ 5003 h 4513842"/>
                <a:gd name="connsiteX6" fmla="*/ 11968327 w 11968327"/>
                <a:gd name="connsiteY6" fmla="*/ 756491 h 4513842"/>
                <a:gd name="connsiteX7" fmla="*/ 11968327 w 11968327"/>
                <a:gd name="connsiteY7" fmla="*/ 3762354 h 4513842"/>
                <a:gd name="connsiteX8" fmla="*/ 11216839 w 11968327"/>
                <a:gd name="connsiteY8" fmla="*/ 4513842 h 4513842"/>
                <a:gd name="connsiteX9" fmla="*/ 751488 w 11968327"/>
                <a:gd name="connsiteY9" fmla="*/ 4513842 h 4513842"/>
                <a:gd name="connsiteX10" fmla="*/ 0 w 11968327"/>
                <a:gd name="connsiteY10" fmla="*/ 3762354 h 4513842"/>
                <a:gd name="connsiteX11" fmla="*/ 0 w 11968327"/>
                <a:gd name="connsiteY11" fmla="*/ 756491 h 4513842"/>
                <a:gd name="connsiteX0" fmla="*/ 0 w 11968327"/>
                <a:gd name="connsiteY0" fmla="*/ 761720 h 4519071"/>
                <a:gd name="connsiteX1" fmla="*/ 1056288 w 11968327"/>
                <a:gd name="connsiteY1" fmla="*/ 223592 h 4519071"/>
                <a:gd name="connsiteX2" fmla="*/ 2040523 w 11968327"/>
                <a:gd name="connsiteY2" fmla="*/ 344539 h 4519071"/>
                <a:gd name="connsiteX3" fmla="*/ 2528203 w 11968327"/>
                <a:gd name="connsiteY3" fmla="*/ 496939 h 4519071"/>
                <a:gd name="connsiteX4" fmla="*/ 3747403 w 11968327"/>
                <a:gd name="connsiteY4" fmla="*/ 100700 h 4519071"/>
                <a:gd name="connsiteX5" fmla="*/ 5301883 w 11968327"/>
                <a:gd name="connsiteY5" fmla="*/ 466459 h 4519071"/>
                <a:gd name="connsiteX6" fmla="*/ 11216839 w 11968327"/>
                <a:gd name="connsiteY6" fmla="*/ 10232 h 4519071"/>
                <a:gd name="connsiteX7" fmla="*/ 11968327 w 11968327"/>
                <a:gd name="connsiteY7" fmla="*/ 761720 h 4519071"/>
                <a:gd name="connsiteX8" fmla="*/ 11968327 w 11968327"/>
                <a:gd name="connsiteY8" fmla="*/ 3767583 h 4519071"/>
                <a:gd name="connsiteX9" fmla="*/ 11216839 w 11968327"/>
                <a:gd name="connsiteY9" fmla="*/ 4519071 h 4519071"/>
                <a:gd name="connsiteX10" fmla="*/ 751488 w 11968327"/>
                <a:gd name="connsiteY10" fmla="*/ 4519071 h 4519071"/>
                <a:gd name="connsiteX11" fmla="*/ 0 w 11968327"/>
                <a:gd name="connsiteY11" fmla="*/ 3767583 h 4519071"/>
                <a:gd name="connsiteX12" fmla="*/ 0 w 11968327"/>
                <a:gd name="connsiteY12" fmla="*/ 761720 h 4519071"/>
                <a:gd name="connsiteX0" fmla="*/ 0 w 11968327"/>
                <a:gd name="connsiteY0" fmla="*/ 761720 h 4519071"/>
                <a:gd name="connsiteX1" fmla="*/ 1056288 w 11968327"/>
                <a:gd name="connsiteY1" fmla="*/ 223592 h 4519071"/>
                <a:gd name="connsiteX2" fmla="*/ 2040523 w 11968327"/>
                <a:gd name="connsiteY2" fmla="*/ 344539 h 4519071"/>
                <a:gd name="connsiteX3" fmla="*/ 2528203 w 11968327"/>
                <a:gd name="connsiteY3" fmla="*/ 496939 h 4519071"/>
                <a:gd name="connsiteX4" fmla="*/ 3107323 w 11968327"/>
                <a:gd name="connsiteY4" fmla="*/ 100700 h 4519071"/>
                <a:gd name="connsiteX5" fmla="*/ 3747403 w 11968327"/>
                <a:gd name="connsiteY5" fmla="*/ 100700 h 4519071"/>
                <a:gd name="connsiteX6" fmla="*/ 5301883 w 11968327"/>
                <a:gd name="connsiteY6" fmla="*/ 466459 h 4519071"/>
                <a:gd name="connsiteX7" fmla="*/ 11216839 w 11968327"/>
                <a:gd name="connsiteY7" fmla="*/ 10232 h 4519071"/>
                <a:gd name="connsiteX8" fmla="*/ 11968327 w 11968327"/>
                <a:gd name="connsiteY8" fmla="*/ 761720 h 4519071"/>
                <a:gd name="connsiteX9" fmla="*/ 11968327 w 11968327"/>
                <a:gd name="connsiteY9" fmla="*/ 3767583 h 4519071"/>
                <a:gd name="connsiteX10" fmla="*/ 11216839 w 11968327"/>
                <a:gd name="connsiteY10" fmla="*/ 4519071 h 4519071"/>
                <a:gd name="connsiteX11" fmla="*/ 751488 w 11968327"/>
                <a:gd name="connsiteY11" fmla="*/ 4519071 h 4519071"/>
                <a:gd name="connsiteX12" fmla="*/ 0 w 11968327"/>
                <a:gd name="connsiteY12" fmla="*/ 3767583 h 4519071"/>
                <a:gd name="connsiteX13" fmla="*/ 0 w 11968327"/>
                <a:gd name="connsiteY13" fmla="*/ 761720 h 4519071"/>
                <a:gd name="connsiteX0" fmla="*/ 0 w 11968327"/>
                <a:gd name="connsiteY0" fmla="*/ 762853 h 4520204"/>
                <a:gd name="connsiteX1" fmla="*/ 1056288 w 11968327"/>
                <a:gd name="connsiteY1" fmla="*/ 224725 h 4520204"/>
                <a:gd name="connsiteX2" fmla="*/ 2040523 w 11968327"/>
                <a:gd name="connsiteY2" fmla="*/ 345672 h 4520204"/>
                <a:gd name="connsiteX3" fmla="*/ 2528203 w 11968327"/>
                <a:gd name="connsiteY3" fmla="*/ 498072 h 4520204"/>
                <a:gd name="connsiteX4" fmla="*/ 3107323 w 11968327"/>
                <a:gd name="connsiteY4" fmla="*/ 101833 h 4520204"/>
                <a:gd name="connsiteX5" fmla="*/ 3747403 w 11968327"/>
                <a:gd name="connsiteY5" fmla="*/ 101833 h 4520204"/>
                <a:gd name="connsiteX6" fmla="*/ 5027563 w 11968327"/>
                <a:gd name="connsiteY6" fmla="*/ 315193 h 4520204"/>
                <a:gd name="connsiteX7" fmla="*/ 5301883 w 11968327"/>
                <a:gd name="connsiteY7" fmla="*/ 467592 h 4520204"/>
                <a:gd name="connsiteX8" fmla="*/ 11216839 w 11968327"/>
                <a:gd name="connsiteY8" fmla="*/ 11365 h 4520204"/>
                <a:gd name="connsiteX9" fmla="*/ 11968327 w 11968327"/>
                <a:gd name="connsiteY9" fmla="*/ 762853 h 4520204"/>
                <a:gd name="connsiteX10" fmla="*/ 11968327 w 11968327"/>
                <a:gd name="connsiteY10" fmla="*/ 3768716 h 4520204"/>
                <a:gd name="connsiteX11" fmla="*/ 11216839 w 11968327"/>
                <a:gd name="connsiteY11" fmla="*/ 4520204 h 4520204"/>
                <a:gd name="connsiteX12" fmla="*/ 751488 w 11968327"/>
                <a:gd name="connsiteY12" fmla="*/ 4520204 h 4520204"/>
                <a:gd name="connsiteX13" fmla="*/ 0 w 11968327"/>
                <a:gd name="connsiteY13" fmla="*/ 3768716 h 4520204"/>
                <a:gd name="connsiteX14" fmla="*/ 0 w 11968327"/>
                <a:gd name="connsiteY14" fmla="*/ 762853 h 4520204"/>
                <a:gd name="connsiteX0" fmla="*/ 0 w 11968327"/>
                <a:gd name="connsiteY0" fmla="*/ 767998 h 4525349"/>
                <a:gd name="connsiteX1" fmla="*/ 1056288 w 11968327"/>
                <a:gd name="connsiteY1" fmla="*/ 229870 h 4525349"/>
                <a:gd name="connsiteX2" fmla="*/ 2040523 w 11968327"/>
                <a:gd name="connsiteY2" fmla="*/ 350817 h 4525349"/>
                <a:gd name="connsiteX3" fmla="*/ 2528203 w 11968327"/>
                <a:gd name="connsiteY3" fmla="*/ 503217 h 4525349"/>
                <a:gd name="connsiteX4" fmla="*/ 3107323 w 11968327"/>
                <a:gd name="connsiteY4" fmla="*/ 106978 h 4525349"/>
                <a:gd name="connsiteX5" fmla="*/ 3747403 w 11968327"/>
                <a:gd name="connsiteY5" fmla="*/ 106978 h 4525349"/>
                <a:gd name="connsiteX6" fmla="*/ 5027563 w 11968327"/>
                <a:gd name="connsiteY6" fmla="*/ 320338 h 4525349"/>
                <a:gd name="connsiteX7" fmla="*/ 5301883 w 11968327"/>
                <a:gd name="connsiteY7" fmla="*/ 472737 h 4525349"/>
                <a:gd name="connsiteX8" fmla="*/ 6002923 w 11968327"/>
                <a:gd name="connsiteY8" fmla="*/ 167938 h 4525349"/>
                <a:gd name="connsiteX9" fmla="*/ 11216839 w 11968327"/>
                <a:gd name="connsiteY9" fmla="*/ 16510 h 4525349"/>
                <a:gd name="connsiteX10" fmla="*/ 11968327 w 11968327"/>
                <a:gd name="connsiteY10" fmla="*/ 767998 h 4525349"/>
                <a:gd name="connsiteX11" fmla="*/ 11968327 w 11968327"/>
                <a:gd name="connsiteY11" fmla="*/ 3773861 h 4525349"/>
                <a:gd name="connsiteX12" fmla="*/ 11216839 w 11968327"/>
                <a:gd name="connsiteY12" fmla="*/ 4525349 h 4525349"/>
                <a:gd name="connsiteX13" fmla="*/ 751488 w 11968327"/>
                <a:gd name="connsiteY13" fmla="*/ 4525349 h 4525349"/>
                <a:gd name="connsiteX14" fmla="*/ 0 w 11968327"/>
                <a:gd name="connsiteY14" fmla="*/ 3773861 h 4525349"/>
                <a:gd name="connsiteX15" fmla="*/ 0 w 11968327"/>
                <a:gd name="connsiteY15" fmla="*/ 767998 h 4525349"/>
                <a:gd name="connsiteX0" fmla="*/ 0 w 11968327"/>
                <a:gd name="connsiteY0" fmla="*/ 770164 h 4527515"/>
                <a:gd name="connsiteX1" fmla="*/ 1056288 w 11968327"/>
                <a:gd name="connsiteY1" fmla="*/ 232036 h 4527515"/>
                <a:gd name="connsiteX2" fmla="*/ 2040523 w 11968327"/>
                <a:gd name="connsiteY2" fmla="*/ 352983 h 4527515"/>
                <a:gd name="connsiteX3" fmla="*/ 2528203 w 11968327"/>
                <a:gd name="connsiteY3" fmla="*/ 505383 h 4527515"/>
                <a:gd name="connsiteX4" fmla="*/ 3107323 w 11968327"/>
                <a:gd name="connsiteY4" fmla="*/ 109144 h 4527515"/>
                <a:gd name="connsiteX5" fmla="*/ 3747403 w 11968327"/>
                <a:gd name="connsiteY5" fmla="*/ 109144 h 4527515"/>
                <a:gd name="connsiteX6" fmla="*/ 5027563 w 11968327"/>
                <a:gd name="connsiteY6" fmla="*/ 322504 h 4527515"/>
                <a:gd name="connsiteX7" fmla="*/ 5301883 w 11968327"/>
                <a:gd name="connsiteY7" fmla="*/ 474903 h 4527515"/>
                <a:gd name="connsiteX8" fmla="*/ 6002923 w 11968327"/>
                <a:gd name="connsiteY8" fmla="*/ 170104 h 4527515"/>
                <a:gd name="connsiteX9" fmla="*/ 7648843 w 11968327"/>
                <a:gd name="connsiteY9" fmla="*/ 383465 h 4527515"/>
                <a:gd name="connsiteX10" fmla="*/ 11216839 w 11968327"/>
                <a:gd name="connsiteY10" fmla="*/ 18676 h 4527515"/>
                <a:gd name="connsiteX11" fmla="*/ 11968327 w 11968327"/>
                <a:gd name="connsiteY11" fmla="*/ 770164 h 4527515"/>
                <a:gd name="connsiteX12" fmla="*/ 11968327 w 11968327"/>
                <a:gd name="connsiteY12" fmla="*/ 3776027 h 4527515"/>
                <a:gd name="connsiteX13" fmla="*/ 11216839 w 11968327"/>
                <a:gd name="connsiteY13" fmla="*/ 4527515 h 4527515"/>
                <a:gd name="connsiteX14" fmla="*/ 751488 w 11968327"/>
                <a:gd name="connsiteY14" fmla="*/ 4527515 h 4527515"/>
                <a:gd name="connsiteX15" fmla="*/ 0 w 11968327"/>
                <a:gd name="connsiteY15" fmla="*/ 3776027 h 4527515"/>
                <a:gd name="connsiteX16" fmla="*/ 0 w 11968327"/>
                <a:gd name="connsiteY16" fmla="*/ 770164 h 4527515"/>
                <a:gd name="connsiteX0" fmla="*/ 0 w 11968327"/>
                <a:gd name="connsiteY0" fmla="*/ 785681 h 4543032"/>
                <a:gd name="connsiteX1" fmla="*/ 1056288 w 11968327"/>
                <a:gd name="connsiteY1" fmla="*/ 247553 h 4543032"/>
                <a:gd name="connsiteX2" fmla="*/ 2040523 w 11968327"/>
                <a:gd name="connsiteY2" fmla="*/ 368500 h 4543032"/>
                <a:gd name="connsiteX3" fmla="*/ 2528203 w 11968327"/>
                <a:gd name="connsiteY3" fmla="*/ 520900 h 4543032"/>
                <a:gd name="connsiteX4" fmla="*/ 3107323 w 11968327"/>
                <a:gd name="connsiteY4" fmla="*/ 124661 h 4543032"/>
                <a:gd name="connsiteX5" fmla="*/ 3747403 w 11968327"/>
                <a:gd name="connsiteY5" fmla="*/ 124661 h 4543032"/>
                <a:gd name="connsiteX6" fmla="*/ 5027563 w 11968327"/>
                <a:gd name="connsiteY6" fmla="*/ 338021 h 4543032"/>
                <a:gd name="connsiteX7" fmla="*/ 5301883 w 11968327"/>
                <a:gd name="connsiteY7" fmla="*/ 490420 h 4543032"/>
                <a:gd name="connsiteX8" fmla="*/ 6002923 w 11968327"/>
                <a:gd name="connsiteY8" fmla="*/ 185621 h 4543032"/>
                <a:gd name="connsiteX9" fmla="*/ 7618363 w 11968327"/>
                <a:gd name="connsiteY9" fmla="*/ 155142 h 4543032"/>
                <a:gd name="connsiteX10" fmla="*/ 11216839 w 11968327"/>
                <a:gd name="connsiteY10" fmla="*/ 34193 h 4543032"/>
                <a:gd name="connsiteX11" fmla="*/ 11968327 w 11968327"/>
                <a:gd name="connsiteY11" fmla="*/ 785681 h 4543032"/>
                <a:gd name="connsiteX12" fmla="*/ 11968327 w 11968327"/>
                <a:gd name="connsiteY12" fmla="*/ 3791544 h 4543032"/>
                <a:gd name="connsiteX13" fmla="*/ 11216839 w 11968327"/>
                <a:gd name="connsiteY13" fmla="*/ 4543032 h 4543032"/>
                <a:gd name="connsiteX14" fmla="*/ 751488 w 11968327"/>
                <a:gd name="connsiteY14" fmla="*/ 4543032 h 4543032"/>
                <a:gd name="connsiteX15" fmla="*/ 0 w 11968327"/>
                <a:gd name="connsiteY15" fmla="*/ 3791544 h 4543032"/>
                <a:gd name="connsiteX16" fmla="*/ 0 w 11968327"/>
                <a:gd name="connsiteY16" fmla="*/ 785681 h 4543032"/>
                <a:gd name="connsiteX0" fmla="*/ 0 w 11968327"/>
                <a:gd name="connsiteY0" fmla="*/ 785681 h 4543032"/>
                <a:gd name="connsiteX1" fmla="*/ 1056288 w 11968327"/>
                <a:gd name="connsiteY1" fmla="*/ 247553 h 4543032"/>
                <a:gd name="connsiteX2" fmla="*/ 2040523 w 11968327"/>
                <a:gd name="connsiteY2" fmla="*/ 368500 h 4543032"/>
                <a:gd name="connsiteX3" fmla="*/ 2528203 w 11968327"/>
                <a:gd name="connsiteY3" fmla="*/ 520900 h 4543032"/>
                <a:gd name="connsiteX4" fmla="*/ 3107323 w 11968327"/>
                <a:gd name="connsiteY4" fmla="*/ 124661 h 4543032"/>
                <a:gd name="connsiteX5" fmla="*/ 3747403 w 11968327"/>
                <a:gd name="connsiteY5" fmla="*/ 124661 h 4543032"/>
                <a:gd name="connsiteX6" fmla="*/ 5027563 w 11968327"/>
                <a:gd name="connsiteY6" fmla="*/ 338021 h 4543032"/>
                <a:gd name="connsiteX7" fmla="*/ 5301883 w 11968327"/>
                <a:gd name="connsiteY7" fmla="*/ 490420 h 4543032"/>
                <a:gd name="connsiteX8" fmla="*/ 6002923 w 11968327"/>
                <a:gd name="connsiteY8" fmla="*/ 185621 h 4543032"/>
                <a:gd name="connsiteX9" fmla="*/ 7618363 w 11968327"/>
                <a:gd name="connsiteY9" fmla="*/ 155142 h 4543032"/>
                <a:gd name="connsiteX10" fmla="*/ 11216839 w 11968327"/>
                <a:gd name="connsiteY10" fmla="*/ 34193 h 4543032"/>
                <a:gd name="connsiteX11" fmla="*/ 11968327 w 11968327"/>
                <a:gd name="connsiteY11" fmla="*/ 785681 h 4543032"/>
                <a:gd name="connsiteX12" fmla="*/ 11968327 w 11968327"/>
                <a:gd name="connsiteY12" fmla="*/ 3791544 h 4543032"/>
                <a:gd name="connsiteX13" fmla="*/ 11216839 w 11968327"/>
                <a:gd name="connsiteY13" fmla="*/ 4543032 h 4543032"/>
                <a:gd name="connsiteX14" fmla="*/ 751488 w 11968327"/>
                <a:gd name="connsiteY14" fmla="*/ 4543032 h 4543032"/>
                <a:gd name="connsiteX15" fmla="*/ 0 w 11968327"/>
                <a:gd name="connsiteY15" fmla="*/ 3791544 h 4543032"/>
                <a:gd name="connsiteX16" fmla="*/ 0 w 11968327"/>
                <a:gd name="connsiteY16" fmla="*/ 785681 h 4543032"/>
                <a:gd name="connsiteX0" fmla="*/ 0 w 11968327"/>
                <a:gd name="connsiteY0" fmla="*/ 785681 h 4543032"/>
                <a:gd name="connsiteX1" fmla="*/ 1056288 w 11968327"/>
                <a:gd name="connsiteY1" fmla="*/ 247553 h 4543032"/>
                <a:gd name="connsiteX2" fmla="*/ 2040523 w 11968327"/>
                <a:gd name="connsiteY2" fmla="*/ 368500 h 4543032"/>
                <a:gd name="connsiteX3" fmla="*/ 2528203 w 11968327"/>
                <a:gd name="connsiteY3" fmla="*/ 520900 h 4543032"/>
                <a:gd name="connsiteX4" fmla="*/ 3107323 w 11968327"/>
                <a:gd name="connsiteY4" fmla="*/ 124661 h 4543032"/>
                <a:gd name="connsiteX5" fmla="*/ 3747403 w 11968327"/>
                <a:gd name="connsiteY5" fmla="*/ 124661 h 4543032"/>
                <a:gd name="connsiteX6" fmla="*/ 5027563 w 11968327"/>
                <a:gd name="connsiteY6" fmla="*/ 338021 h 4543032"/>
                <a:gd name="connsiteX7" fmla="*/ 5301883 w 11968327"/>
                <a:gd name="connsiteY7" fmla="*/ 490420 h 4543032"/>
                <a:gd name="connsiteX8" fmla="*/ 6002923 w 11968327"/>
                <a:gd name="connsiteY8" fmla="*/ 185621 h 4543032"/>
                <a:gd name="connsiteX9" fmla="*/ 7618363 w 11968327"/>
                <a:gd name="connsiteY9" fmla="*/ 155142 h 4543032"/>
                <a:gd name="connsiteX10" fmla="*/ 11216839 w 11968327"/>
                <a:gd name="connsiteY10" fmla="*/ 34193 h 4543032"/>
                <a:gd name="connsiteX11" fmla="*/ 11968327 w 11968327"/>
                <a:gd name="connsiteY11" fmla="*/ 785681 h 4543032"/>
                <a:gd name="connsiteX12" fmla="*/ 11968327 w 11968327"/>
                <a:gd name="connsiteY12" fmla="*/ 3791544 h 4543032"/>
                <a:gd name="connsiteX13" fmla="*/ 11216839 w 11968327"/>
                <a:gd name="connsiteY13" fmla="*/ 4543032 h 4543032"/>
                <a:gd name="connsiteX14" fmla="*/ 751488 w 11968327"/>
                <a:gd name="connsiteY14" fmla="*/ 4543032 h 4543032"/>
                <a:gd name="connsiteX15" fmla="*/ 0 w 11968327"/>
                <a:gd name="connsiteY15" fmla="*/ 3791544 h 4543032"/>
                <a:gd name="connsiteX16" fmla="*/ 0 w 11968327"/>
                <a:gd name="connsiteY16" fmla="*/ 785681 h 4543032"/>
                <a:gd name="connsiteX0" fmla="*/ 0 w 11968327"/>
                <a:gd name="connsiteY0" fmla="*/ 764043 h 4521394"/>
                <a:gd name="connsiteX1" fmla="*/ 1056288 w 11968327"/>
                <a:gd name="connsiteY1" fmla="*/ 225915 h 4521394"/>
                <a:gd name="connsiteX2" fmla="*/ 2040523 w 11968327"/>
                <a:gd name="connsiteY2" fmla="*/ 346862 h 4521394"/>
                <a:gd name="connsiteX3" fmla="*/ 2528203 w 11968327"/>
                <a:gd name="connsiteY3" fmla="*/ 499262 h 4521394"/>
                <a:gd name="connsiteX4" fmla="*/ 3107323 w 11968327"/>
                <a:gd name="connsiteY4" fmla="*/ 103023 h 4521394"/>
                <a:gd name="connsiteX5" fmla="*/ 3747403 w 11968327"/>
                <a:gd name="connsiteY5" fmla="*/ 103023 h 4521394"/>
                <a:gd name="connsiteX6" fmla="*/ 5027563 w 11968327"/>
                <a:gd name="connsiteY6" fmla="*/ 316383 h 4521394"/>
                <a:gd name="connsiteX7" fmla="*/ 5301883 w 11968327"/>
                <a:gd name="connsiteY7" fmla="*/ 468782 h 4521394"/>
                <a:gd name="connsiteX8" fmla="*/ 6002923 w 11968327"/>
                <a:gd name="connsiteY8" fmla="*/ 163983 h 4521394"/>
                <a:gd name="connsiteX9" fmla="*/ 7618363 w 11968327"/>
                <a:gd name="connsiteY9" fmla="*/ 133504 h 4521394"/>
                <a:gd name="connsiteX10" fmla="*/ 11216839 w 11968327"/>
                <a:gd name="connsiteY10" fmla="*/ 12555 h 4521394"/>
                <a:gd name="connsiteX11" fmla="*/ 11968327 w 11968327"/>
                <a:gd name="connsiteY11" fmla="*/ 764043 h 4521394"/>
                <a:gd name="connsiteX12" fmla="*/ 11968327 w 11968327"/>
                <a:gd name="connsiteY12" fmla="*/ 3769906 h 4521394"/>
                <a:gd name="connsiteX13" fmla="*/ 11216839 w 11968327"/>
                <a:gd name="connsiteY13" fmla="*/ 4521394 h 4521394"/>
                <a:gd name="connsiteX14" fmla="*/ 751488 w 11968327"/>
                <a:gd name="connsiteY14" fmla="*/ 4521394 h 4521394"/>
                <a:gd name="connsiteX15" fmla="*/ 0 w 11968327"/>
                <a:gd name="connsiteY15" fmla="*/ 3769906 h 4521394"/>
                <a:gd name="connsiteX16" fmla="*/ 0 w 11968327"/>
                <a:gd name="connsiteY16" fmla="*/ 764043 h 4521394"/>
                <a:gd name="connsiteX0" fmla="*/ 0 w 11968327"/>
                <a:gd name="connsiteY0" fmla="*/ 762755 h 4520106"/>
                <a:gd name="connsiteX1" fmla="*/ 1056288 w 11968327"/>
                <a:gd name="connsiteY1" fmla="*/ 224627 h 4520106"/>
                <a:gd name="connsiteX2" fmla="*/ 2040523 w 11968327"/>
                <a:gd name="connsiteY2" fmla="*/ 345574 h 4520106"/>
                <a:gd name="connsiteX3" fmla="*/ 2528203 w 11968327"/>
                <a:gd name="connsiteY3" fmla="*/ 497974 h 4520106"/>
                <a:gd name="connsiteX4" fmla="*/ 3107323 w 11968327"/>
                <a:gd name="connsiteY4" fmla="*/ 101735 h 4520106"/>
                <a:gd name="connsiteX5" fmla="*/ 3747403 w 11968327"/>
                <a:gd name="connsiteY5" fmla="*/ 101735 h 4520106"/>
                <a:gd name="connsiteX6" fmla="*/ 5027563 w 11968327"/>
                <a:gd name="connsiteY6" fmla="*/ 315095 h 4520106"/>
                <a:gd name="connsiteX7" fmla="*/ 5301883 w 11968327"/>
                <a:gd name="connsiteY7" fmla="*/ 467494 h 4520106"/>
                <a:gd name="connsiteX8" fmla="*/ 6002923 w 11968327"/>
                <a:gd name="connsiteY8" fmla="*/ 162695 h 4520106"/>
                <a:gd name="connsiteX9" fmla="*/ 7618363 w 11968327"/>
                <a:gd name="connsiteY9" fmla="*/ 132216 h 4520106"/>
                <a:gd name="connsiteX10" fmla="*/ 11216839 w 11968327"/>
                <a:gd name="connsiteY10" fmla="*/ 11267 h 4520106"/>
                <a:gd name="connsiteX11" fmla="*/ 11968327 w 11968327"/>
                <a:gd name="connsiteY11" fmla="*/ 762755 h 4520106"/>
                <a:gd name="connsiteX12" fmla="*/ 11968327 w 11968327"/>
                <a:gd name="connsiteY12" fmla="*/ 3768618 h 4520106"/>
                <a:gd name="connsiteX13" fmla="*/ 11216839 w 11968327"/>
                <a:gd name="connsiteY13" fmla="*/ 4520106 h 4520106"/>
                <a:gd name="connsiteX14" fmla="*/ 751488 w 11968327"/>
                <a:gd name="connsiteY14" fmla="*/ 4520106 h 4520106"/>
                <a:gd name="connsiteX15" fmla="*/ 0 w 11968327"/>
                <a:gd name="connsiteY15" fmla="*/ 3768618 h 4520106"/>
                <a:gd name="connsiteX16" fmla="*/ 0 w 11968327"/>
                <a:gd name="connsiteY16" fmla="*/ 762755 h 4520106"/>
                <a:gd name="connsiteX0" fmla="*/ 0 w 11968327"/>
                <a:gd name="connsiteY0" fmla="*/ 758545 h 4515896"/>
                <a:gd name="connsiteX1" fmla="*/ 1056288 w 11968327"/>
                <a:gd name="connsiteY1" fmla="*/ 220417 h 4515896"/>
                <a:gd name="connsiteX2" fmla="*/ 2040523 w 11968327"/>
                <a:gd name="connsiteY2" fmla="*/ 341364 h 4515896"/>
                <a:gd name="connsiteX3" fmla="*/ 2528203 w 11968327"/>
                <a:gd name="connsiteY3" fmla="*/ 493764 h 4515896"/>
                <a:gd name="connsiteX4" fmla="*/ 3107323 w 11968327"/>
                <a:gd name="connsiteY4" fmla="*/ 97525 h 4515896"/>
                <a:gd name="connsiteX5" fmla="*/ 3747403 w 11968327"/>
                <a:gd name="connsiteY5" fmla="*/ 97525 h 4515896"/>
                <a:gd name="connsiteX6" fmla="*/ 5027563 w 11968327"/>
                <a:gd name="connsiteY6" fmla="*/ 310885 h 4515896"/>
                <a:gd name="connsiteX7" fmla="*/ 5301883 w 11968327"/>
                <a:gd name="connsiteY7" fmla="*/ 463284 h 4515896"/>
                <a:gd name="connsiteX8" fmla="*/ 6002923 w 11968327"/>
                <a:gd name="connsiteY8" fmla="*/ 158485 h 4515896"/>
                <a:gd name="connsiteX9" fmla="*/ 7618363 w 11968327"/>
                <a:gd name="connsiteY9" fmla="*/ 128006 h 4515896"/>
                <a:gd name="connsiteX10" fmla="*/ 8563243 w 11968327"/>
                <a:gd name="connsiteY10" fmla="*/ 493766 h 4515896"/>
                <a:gd name="connsiteX11" fmla="*/ 11216839 w 11968327"/>
                <a:gd name="connsiteY11" fmla="*/ 7057 h 4515896"/>
                <a:gd name="connsiteX12" fmla="*/ 11968327 w 11968327"/>
                <a:gd name="connsiteY12" fmla="*/ 758545 h 4515896"/>
                <a:gd name="connsiteX13" fmla="*/ 11968327 w 11968327"/>
                <a:gd name="connsiteY13" fmla="*/ 3764408 h 4515896"/>
                <a:gd name="connsiteX14" fmla="*/ 11216839 w 11968327"/>
                <a:gd name="connsiteY14" fmla="*/ 4515896 h 4515896"/>
                <a:gd name="connsiteX15" fmla="*/ 751488 w 11968327"/>
                <a:gd name="connsiteY15" fmla="*/ 4515896 h 4515896"/>
                <a:gd name="connsiteX16" fmla="*/ 0 w 11968327"/>
                <a:gd name="connsiteY16" fmla="*/ 3764408 h 4515896"/>
                <a:gd name="connsiteX17" fmla="*/ 0 w 11968327"/>
                <a:gd name="connsiteY17" fmla="*/ 758545 h 4515896"/>
                <a:gd name="connsiteX0" fmla="*/ 0 w 11968327"/>
                <a:gd name="connsiteY0" fmla="*/ 760372 h 4517723"/>
                <a:gd name="connsiteX1" fmla="*/ 1056288 w 11968327"/>
                <a:gd name="connsiteY1" fmla="*/ 222244 h 4517723"/>
                <a:gd name="connsiteX2" fmla="*/ 2040523 w 11968327"/>
                <a:gd name="connsiteY2" fmla="*/ 343191 h 4517723"/>
                <a:gd name="connsiteX3" fmla="*/ 2528203 w 11968327"/>
                <a:gd name="connsiteY3" fmla="*/ 495591 h 4517723"/>
                <a:gd name="connsiteX4" fmla="*/ 3107323 w 11968327"/>
                <a:gd name="connsiteY4" fmla="*/ 99352 h 4517723"/>
                <a:gd name="connsiteX5" fmla="*/ 3747403 w 11968327"/>
                <a:gd name="connsiteY5" fmla="*/ 99352 h 4517723"/>
                <a:gd name="connsiteX6" fmla="*/ 5027563 w 11968327"/>
                <a:gd name="connsiteY6" fmla="*/ 312712 h 4517723"/>
                <a:gd name="connsiteX7" fmla="*/ 5301883 w 11968327"/>
                <a:gd name="connsiteY7" fmla="*/ 465111 h 4517723"/>
                <a:gd name="connsiteX8" fmla="*/ 6002923 w 11968327"/>
                <a:gd name="connsiteY8" fmla="*/ 160312 h 4517723"/>
                <a:gd name="connsiteX9" fmla="*/ 7618363 w 11968327"/>
                <a:gd name="connsiteY9" fmla="*/ 129833 h 4517723"/>
                <a:gd name="connsiteX10" fmla="*/ 8563243 w 11968327"/>
                <a:gd name="connsiteY10" fmla="*/ 373673 h 4517723"/>
                <a:gd name="connsiteX11" fmla="*/ 11216839 w 11968327"/>
                <a:gd name="connsiteY11" fmla="*/ 8884 h 4517723"/>
                <a:gd name="connsiteX12" fmla="*/ 11968327 w 11968327"/>
                <a:gd name="connsiteY12" fmla="*/ 760372 h 4517723"/>
                <a:gd name="connsiteX13" fmla="*/ 11968327 w 11968327"/>
                <a:gd name="connsiteY13" fmla="*/ 3766235 h 4517723"/>
                <a:gd name="connsiteX14" fmla="*/ 11216839 w 11968327"/>
                <a:gd name="connsiteY14" fmla="*/ 4517723 h 4517723"/>
                <a:gd name="connsiteX15" fmla="*/ 751488 w 11968327"/>
                <a:gd name="connsiteY15" fmla="*/ 4517723 h 4517723"/>
                <a:gd name="connsiteX16" fmla="*/ 0 w 11968327"/>
                <a:gd name="connsiteY16" fmla="*/ 3766235 h 4517723"/>
                <a:gd name="connsiteX17" fmla="*/ 0 w 11968327"/>
                <a:gd name="connsiteY17" fmla="*/ 760372 h 4517723"/>
                <a:gd name="connsiteX0" fmla="*/ 0 w 11968327"/>
                <a:gd name="connsiteY0" fmla="*/ 781517 h 4538868"/>
                <a:gd name="connsiteX1" fmla="*/ 1056288 w 11968327"/>
                <a:gd name="connsiteY1" fmla="*/ 243389 h 4538868"/>
                <a:gd name="connsiteX2" fmla="*/ 2040523 w 11968327"/>
                <a:gd name="connsiteY2" fmla="*/ 364336 h 4538868"/>
                <a:gd name="connsiteX3" fmla="*/ 2528203 w 11968327"/>
                <a:gd name="connsiteY3" fmla="*/ 516736 h 4538868"/>
                <a:gd name="connsiteX4" fmla="*/ 3107323 w 11968327"/>
                <a:gd name="connsiteY4" fmla="*/ 120497 h 4538868"/>
                <a:gd name="connsiteX5" fmla="*/ 3747403 w 11968327"/>
                <a:gd name="connsiteY5" fmla="*/ 120497 h 4538868"/>
                <a:gd name="connsiteX6" fmla="*/ 5027563 w 11968327"/>
                <a:gd name="connsiteY6" fmla="*/ 333857 h 4538868"/>
                <a:gd name="connsiteX7" fmla="*/ 5301883 w 11968327"/>
                <a:gd name="connsiteY7" fmla="*/ 486256 h 4538868"/>
                <a:gd name="connsiteX8" fmla="*/ 6002923 w 11968327"/>
                <a:gd name="connsiteY8" fmla="*/ 181457 h 4538868"/>
                <a:gd name="connsiteX9" fmla="*/ 7618363 w 11968327"/>
                <a:gd name="connsiteY9" fmla="*/ 150978 h 4538868"/>
                <a:gd name="connsiteX10" fmla="*/ 8563243 w 11968327"/>
                <a:gd name="connsiteY10" fmla="*/ 394818 h 4538868"/>
                <a:gd name="connsiteX11" fmla="*/ 9660523 w 11968327"/>
                <a:gd name="connsiteY11" fmla="*/ 150979 h 4538868"/>
                <a:gd name="connsiteX12" fmla="*/ 11216839 w 11968327"/>
                <a:gd name="connsiteY12" fmla="*/ 30029 h 4538868"/>
                <a:gd name="connsiteX13" fmla="*/ 11968327 w 11968327"/>
                <a:gd name="connsiteY13" fmla="*/ 781517 h 4538868"/>
                <a:gd name="connsiteX14" fmla="*/ 11968327 w 11968327"/>
                <a:gd name="connsiteY14" fmla="*/ 3787380 h 4538868"/>
                <a:gd name="connsiteX15" fmla="*/ 11216839 w 11968327"/>
                <a:gd name="connsiteY15" fmla="*/ 4538868 h 4538868"/>
                <a:gd name="connsiteX16" fmla="*/ 751488 w 11968327"/>
                <a:gd name="connsiteY16" fmla="*/ 4538868 h 4538868"/>
                <a:gd name="connsiteX17" fmla="*/ 0 w 11968327"/>
                <a:gd name="connsiteY17" fmla="*/ 3787380 h 4538868"/>
                <a:gd name="connsiteX18" fmla="*/ 0 w 11968327"/>
                <a:gd name="connsiteY18" fmla="*/ 781517 h 4538868"/>
                <a:gd name="connsiteX0" fmla="*/ 0 w 11968327"/>
                <a:gd name="connsiteY0" fmla="*/ 781517 h 4538868"/>
                <a:gd name="connsiteX1" fmla="*/ 1056288 w 11968327"/>
                <a:gd name="connsiteY1" fmla="*/ 243389 h 4538868"/>
                <a:gd name="connsiteX2" fmla="*/ 2040523 w 11968327"/>
                <a:gd name="connsiteY2" fmla="*/ 364336 h 4538868"/>
                <a:gd name="connsiteX3" fmla="*/ 2528203 w 11968327"/>
                <a:gd name="connsiteY3" fmla="*/ 516736 h 4538868"/>
                <a:gd name="connsiteX4" fmla="*/ 3107323 w 11968327"/>
                <a:gd name="connsiteY4" fmla="*/ 120497 h 4538868"/>
                <a:gd name="connsiteX5" fmla="*/ 3747403 w 11968327"/>
                <a:gd name="connsiteY5" fmla="*/ 120497 h 4538868"/>
                <a:gd name="connsiteX6" fmla="*/ 5027563 w 11968327"/>
                <a:gd name="connsiteY6" fmla="*/ 333857 h 4538868"/>
                <a:gd name="connsiteX7" fmla="*/ 5301883 w 11968327"/>
                <a:gd name="connsiteY7" fmla="*/ 486256 h 4538868"/>
                <a:gd name="connsiteX8" fmla="*/ 6002923 w 11968327"/>
                <a:gd name="connsiteY8" fmla="*/ 181457 h 4538868"/>
                <a:gd name="connsiteX9" fmla="*/ 7618363 w 11968327"/>
                <a:gd name="connsiteY9" fmla="*/ 150978 h 4538868"/>
                <a:gd name="connsiteX10" fmla="*/ 8563243 w 11968327"/>
                <a:gd name="connsiteY10" fmla="*/ 394818 h 4538868"/>
                <a:gd name="connsiteX11" fmla="*/ 9660523 w 11968327"/>
                <a:gd name="connsiteY11" fmla="*/ 150979 h 4538868"/>
                <a:gd name="connsiteX12" fmla="*/ 11216839 w 11968327"/>
                <a:gd name="connsiteY12" fmla="*/ 30029 h 4538868"/>
                <a:gd name="connsiteX13" fmla="*/ 11968327 w 11968327"/>
                <a:gd name="connsiteY13" fmla="*/ 781517 h 4538868"/>
                <a:gd name="connsiteX14" fmla="*/ 11968327 w 11968327"/>
                <a:gd name="connsiteY14" fmla="*/ 3787380 h 4538868"/>
                <a:gd name="connsiteX15" fmla="*/ 11216839 w 11968327"/>
                <a:gd name="connsiteY15" fmla="*/ 4538868 h 4538868"/>
                <a:gd name="connsiteX16" fmla="*/ 751488 w 11968327"/>
                <a:gd name="connsiteY16" fmla="*/ 4538868 h 4538868"/>
                <a:gd name="connsiteX17" fmla="*/ 0 w 11968327"/>
                <a:gd name="connsiteY17" fmla="*/ 3787380 h 4538868"/>
                <a:gd name="connsiteX18" fmla="*/ 0 w 11968327"/>
                <a:gd name="connsiteY18" fmla="*/ 781517 h 4538868"/>
                <a:gd name="connsiteX0" fmla="*/ 0 w 11968327"/>
                <a:gd name="connsiteY0" fmla="*/ 781517 h 4538868"/>
                <a:gd name="connsiteX1" fmla="*/ 1056288 w 11968327"/>
                <a:gd name="connsiteY1" fmla="*/ 243389 h 4538868"/>
                <a:gd name="connsiteX2" fmla="*/ 2040523 w 11968327"/>
                <a:gd name="connsiteY2" fmla="*/ 364336 h 4538868"/>
                <a:gd name="connsiteX3" fmla="*/ 2528203 w 11968327"/>
                <a:gd name="connsiteY3" fmla="*/ 516736 h 4538868"/>
                <a:gd name="connsiteX4" fmla="*/ 3107323 w 11968327"/>
                <a:gd name="connsiteY4" fmla="*/ 120497 h 4538868"/>
                <a:gd name="connsiteX5" fmla="*/ 3747403 w 11968327"/>
                <a:gd name="connsiteY5" fmla="*/ 120497 h 4538868"/>
                <a:gd name="connsiteX6" fmla="*/ 5027563 w 11968327"/>
                <a:gd name="connsiteY6" fmla="*/ 333857 h 4538868"/>
                <a:gd name="connsiteX7" fmla="*/ 5301883 w 11968327"/>
                <a:gd name="connsiteY7" fmla="*/ 486256 h 4538868"/>
                <a:gd name="connsiteX8" fmla="*/ 6002923 w 11968327"/>
                <a:gd name="connsiteY8" fmla="*/ 181457 h 4538868"/>
                <a:gd name="connsiteX9" fmla="*/ 7618363 w 11968327"/>
                <a:gd name="connsiteY9" fmla="*/ 150978 h 4538868"/>
                <a:gd name="connsiteX10" fmla="*/ 8563243 w 11968327"/>
                <a:gd name="connsiteY10" fmla="*/ 394818 h 4538868"/>
                <a:gd name="connsiteX11" fmla="*/ 9660523 w 11968327"/>
                <a:gd name="connsiteY11" fmla="*/ 150979 h 4538868"/>
                <a:gd name="connsiteX12" fmla="*/ 11216839 w 11968327"/>
                <a:gd name="connsiteY12" fmla="*/ 30029 h 4538868"/>
                <a:gd name="connsiteX13" fmla="*/ 11968327 w 11968327"/>
                <a:gd name="connsiteY13" fmla="*/ 781517 h 4538868"/>
                <a:gd name="connsiteX14" fmla="*/ 11968327 w 11968327"/>
                <a:gd name="connsiteY14" fmla="*/ 3787380 h 4538868"/>
                <a:gd name="connsiteX15" fmla="*/ 11216839 w 11968327"/>
                <a:gd name="connsiteY15" fmla="*/ 4538868 h 4538868"/>
                <a:gd name="connsiteX16" fmla="*/ 751488 w 11968327"/>
                <a:gd name="connsiteY16" fmla="*/ 4538868 h 4538868"/>
                <a:gd name="connsiteX17" fmla="*/ 0 w 11968327"/>
                <a:gd name="connsiteY17" fmla="*/ 3787380 h 4538868"/>
                <a:gd name="connsiteX18" fmla="*/ 0 w 11968327"/>
                <a:gd name="connsiteY18" fmla="*/ 781517 h 4538868"/>
                <a:gd name="connsiteX0" fmla="*/ 0 w 11968327"/>
                <a:gd name="connsiteY0" fmla="*/ 708665 h 4466016"/>
                <a:gd name="connsiteX1" fmla="*/ 1056288 w 11968327"/>
                <a:gd name="connsiteY1" fmla="*/ 170537 h 4466016"/>
                <a:gd name="connsiteX2" fmla="*/ 2040523 w 11968327"/>
                <a:gd name="connsiteY2" fmla="*/ 291484 h 4466016"/>
                <a:gd name="connsiteX3" fmla="*/ 2528203 w 11968327"/>
                <a:gd name="connsiteY3" fmla="*/ 443884 h 4466016"/>
                <a:gd name="connsiteX4" fmla="*/ 3107323 w 11968327"/>
                <a:gd name="connsiteY4" fmla="*/ 47645 h 4466016"/>
                <a:gd name="connsiteX5" fmla="*/ 3747403 w 11968327"/>
                <a:gd name="connsiteY5" fmla="*/ 47645 h 4466016"/>
                <a:gd name="connsiteX6" fmla="*/ 5027563 w 11968327"/>
                <a:gd name="connsiteY6" fmla="*/ 261005 h 4466016"/>
                <a:gd name="connsiteX7" fmla="*/ 5301883 w 11968327"/>
                <a:gd name="connsiteY7" fmla="*/ 413404 h 4466016"/>
                <a:gd name="connsiteX8" fmla="*/ 6002923 w 11968327"/>
                <a:gd name="connsiteY8" fmla="*/ 108605 h 4466016"/>
                <a:gd name="connsiteX9" fmla="*/ 7618363 w 11968327"/>
                <a:gd name="connsiteY9" fmla="*/ 78126 h 4466016"/>
                <a:gd name="connsiteX10" fmla="*/ 8563243 w 11968327"/>
                <a:gd name="connsiteY10" fmla="*/ 321966 h 4466016"/>
                <a:gd name="connsiteX11" fmla="*/ 9660523 w 11968327"/>
                <a:gd name="connsiteY11" fmla="*/ 78127 h 4466016"/>
                <a:gd name="connsiteX12" fmla="*/ 11033959 w 11968327"/>
                <a:gd name="connsiteY12" fmla="*/ 292457 h 4466016"/>
                <a:gd name="connsiteX13" fmla="*/ 11968327 w 11968327"/>
                <a:gd name="connsiteY13" fmla="*/ 708665 h 4466016"/>
                <a:gd name="connsiteX14" fmla="*/ 11968327 w 11968327"/>
                <a:gd name="connsiteY14" fmla="*/ 3714528 h 4466016"/>
                <a:gd name="connsiteX15" fmla="*/ 11216839 w 11968327"/>
                <a:gd name="connsiteY15" fmla="*/ 4466016 h 4466016"/>
                <a:gd name="connsiteX16" fmla="*/ 751488 w 11968327"/>
                <a:gd name="connsiteY16" fmla="*/ 4466016 h 4466016"/>
                <a:gd name="connsiteX17" fmla="*/ 0 w 11968327"/>
                <a:gd name="connsiteY17" fmla="*/ 3714528 h 4466016"/>
                <a:gd name="connsiteX18" fmla="*/ 0 w 11968327"/>
                <a:gd name="connsiteY18" fmla="*/ 708665 h 4466016"/>
                <a:gd name="connsiteX0" fmla="*/ 0 w 11968327"/>
                <a:gd name="connsiteY0" fmla="*/ 708665 h 4466016"/>
                <a:gd name="connsiteX1" fmla="*/ 1056288 w 11968327"/>
                <a:gd name="connsiteY1" fmla="*/ 170537 h 4466016"/>
                <a:gd name="connsiteX2" fmla="*/ 2040523 w 11968327"/>
                <a:gd name="connsiteY2" fmla="*/ 291484 h 4466016"/>
                <a:gd name="connsiteX3" fmla="*/ 2528203 w 11968327"/>
                <a:gd name="connsiteY3" fmla="*/ 443884 h 4466016"/>
                <a:gd name="connsiteX4" fmla="*/ 3107323 w 11968327"/>
                <a:gd name="connsiteY4" fmla="*/ 47645 h 4466016"/>
                <a:gd name="connsiteX5" fmla="*/ 3747403 w 11968327"/>
                <a:gd name="connsiteY5" fmla="*/ 47645 h 4466016"/>
                <a:gd name="connsiteX6" fmla="*/ 5027563 w 11968327"/>
                <a:gd name="connsiteY6" fmla="*/ 261005 h 4466016"/>
                <a:gd name="connsiteX7" fmla="*/ 5301883 w 11968327"/>
                <a:gd name="connsiteY7" fmla="*/ 413404 h 4466016"/>
                <a:gd name="connsiteX8" fmla="*/ 6002923 w 11968327"/>
                <a:gd name="connsiteY8" fmla="*/ 108605 h 4466016"/>
                <a:gd name="connsiteX9" fmla="*/ 7618363 w 11968327"/>
                <a:gd name="connsiteY9" fmla="*/ 78126 h 4466016"/>
                <a:gd name="connsiteX10" fmla="*/ 8563243 w 11968327"/>
                <a:gd name="connsiteY10" fmla="*/ 321966 h 4466016"/>
                <a:gd name="connsiteX11" fmla="*/ 9660523 w 11968327"/>
                <a:gd name="connsiteY11" fmla="*/ 78127 h 4466016"/>
                <a:gd name="connsiteX12" fmla="*/ 11033959 w 11968327"/>
                <a:gd name="connsiteY12" fmla="*/ 292457 h 4466016"/>
                <a:gd name="connsiteX13" fmla="*/ 11297767 w 11968327"/>
                <a:gd name="connsiteY13" fmla="*/ 922025 h 4466016"/>
                <a:gd name="connsiteX14" fmla="*/ 11968327 w 11968327"/>
                <a:gd name="connsiteY14" fmla="*/ 3714528 h 4466016"/>
                <a:gd name="connsiteX15" fmla="*/ 11216839 w 11968327"/>
                <a:gd name="connsiteY15" fmla="*/ 4466016 h 4466016"/>
                <a:gd name="connsiteX16" fmla="*/ 751488 w 11968327"/>
                <a:gd name="connsiteY16" fmla="*/ 4466016 h 4466016"/>
                <a:gd name="connsiteX17" fmla="*/ 0 w 11968327"/>
                <a:gd name="connsiteY17" fmla="*/ 3714528 h 4466016"/>
                <a:gd name="connsiteX18" fmla="*/ 0 w 11968327"/>
                <a:gd name="connsiteY18" fmla="*/ 708665 h 4466016"/>
                <a:gd name="connsiteX0" fmla="*/ 0 w 11968327"/>
                <a:gd name="connsiteY0" fmla="*/ 708665 h 4466016"/>
                <a:gd name="connsiteX1" fmla="*/ 1056288 w 11968327"/>
                <a:gd name="connsiteY1" fmla="*/ 170537 h 4466016"/>
                <a:gd name="connsiteX2" fmla="*/ 2040523 w 11968327"/>
                <a:gd name="connsiteY2" fmla="*/ 291484 h 4466016"/>
                <a:gd name="connsiteX3" fmla="*/ 2528203 w 11968327"/>
                <a:gd name="connsiteY3" fmla="*/ 443884 h 4466016"/>
                <a:gd name="connsiteX4" fmla="*/ 3107323 w 11968327"/>
                <a:gd name="connsiteY4" fmla="*/ 47645 h 4466016"/>
                <a:gd name="connsiteX5" fmla="*/ 3747403 w 11968327"/>
                <a:gd name="connsiteY5" fmla="*/ 47645 h 4466016"/>
                <a:gd name="connsiteX6" fmla="*/ 5027563 w 11968327"/>
                <a:gd name="connsiteY6" fmla="*/ 261005 h 4466016"/>
                <a:gd name="connsiteX7" fmla="*/ 5301883 w 11968327"/>
                <a:gd name="connsiteY7" fmla="*/ 413404 h 4466016"/>
                <a:gd name="connsiteX8" fmla="*/ 6002923 w 11968327"/>
                <a:gd name="connsiteY8" fmla="*/ 108605 h 4466016"/>
                <a:gd name="connsiteX9" fmla="*/ 7618363 w 11968327"/>
                <a:gd name="connsiteY9" fmla="*/ 78126 h 4466016"/>
                <a:gd name="connsiteX10" fmla="*/ 8563243 w 11968327"/>
                <a:gd name="connsiteY10" fmla="*/ 321966 h 4466016"/>
                <a:gd name="connsiteX11" fmla="*/ 9660523 w 11968327"/>
                <a:gd name="connsiteY11" fmla="*/ 78127 h 4466016"/>
                <a:gd name="connsiteX12" fmla="*/ 11033959 w 11968327"/>
                <a:gd name="connsiteY12" fmla="*/ 292457 h 4466016"/>
                <a:gd name="connsiteX13" fmla="*/ 11297767 w 11968327"/>
                <a:gd name="connsiteY13" fmla="*/ 922025 h 4466016"/>
                <a:gd name="connsiteX14" fmla="*/ 11968327 w 11968327"/>
                <a:gd name="connsiteY14" fmla="*/ 3714528 h 4466016"/>
                <a:gd name="connsiteX15" fmla="*/ 11216839 w 11968327"/>
                <a:gd name="connsiteY15" fmla="*/ 4466016 h 4466016"/>
                <a:gd name="connsiteX16" fmla="*/ 751488 w 11968327"/>
                <a:gd name="connsiteY16" fmla="*/ 4466016 h 4466016"/>
                <a:gd name="connsiteX17" fmla="*/ 0 w 11968327"/>
                <a:gd name="connsiteY17" fmla="*/ 3714528 h 4466016"/>
                <a:gd name="connsiteX18" fmla="*/ 0 w 11968327"/>
                <a:gd name="connsiteY18" fmla="*/ 708665 h 4466016"/>
                <a:gd name="connsiteX0" fmla="*/ 0 w 11968327"/>
                <a:gd name="connsiteY0" fmla="*/ 708665 h 4466016"/>
                <a:gd name="connsiteX1" fmla="*/ 1056288 w 11968327"/>
                <a:gd name="connsiteY1" fmla="*/ 170537 h 4466016"/>
                <a:gd name="connsiteX2" fmla="*/ 2040523 w 11968327"/>
                <a:gd name="connsiteY2" fmla="*/ 291484 h 4466016"/>
                <a:gd name="connsiteX3" fmla="*/ 2528203 w 11968327"/>
                <a:gd name="connsiteY3" fmla="*/ 443884 h 4466016"/>
                <a:gd name="connsiteX4" fmla="*/ 3107323 w 11968327"/>
                <a:gd name="connsiteY4" fmla="*/ 47645 h 4466016"/>
                <a:gd name="connsiteX5" fmla="*/ 3747403 w 11968327"/>
                <a:gd name="connsiteY5" fmla="*/ 47645 h 4466016"/>
                <a:gd name="connsiteX6" fmla="*/ 5027563 w 11968327"/>
                <a:gd name="connsiteY6" fmla="*/ 261005 h 4466016"/>
                <a:gd name="connsiteX7" fmla="*/ 5301883 w 11968327"/>
                <a:gd name="connsiteY7" fmla="*/ 413404 h 4466016"/>
                <a:gd name="connsiteX8" fmla="*/ 6002923 w 11968327"/>
                <a:gd name="connsiteY8" fmla="*/ 108605 h 4466016"/>
                <a:gd name="connsiteX9" fmla="*/ 7618363 w 11968327"/>
                <a:gd name="connsiteY9" fmla="*/ 78126 h 4466016"/>
                <a:gd name="connsiteX10" fmla="*/ 8563243 w 11968327"/>
                <a:gd name="connsiteY10" fmla="*/ 321966 h 4466016"/>
                <a:gd name="connsiteX11" fmla="*/ 9660523 w 11968327"/>
                <a:gd name="connsiteY11" fmla="*/ 78127 h 4466016"/>
                <a:gd name="connsiteX12" fmla="*/ 10820599 w 11968327"/>
                <a:gd name="connsiteY12" fmla="*/ 383897 h 4466016"/>
                <a:gd name="connsiteX13" fmla="*/ 11297767 w 11968327"/>
                <a:gd name="connsiteY13" fmla="*/ 922025 h 4466016"/>
                <a:gd name="connsiteX14" fmla="*/ 11968327 w 11968327"/>
                <a:gd name="connsiteY14" fmla="*/ 3714528 h 4466016"/>
                <a:gd name="connsiteX15" fmla="*/ 11216839 w 11968327"/>
                <a:gd name="connsiteY15" fmla="*/ 4466016 h 4466016"/>
                <a:gd name="connsiteX16" fmla="*/ 751488 w 11968327"/>
                <a:gd name="connsiteY16" fmla="*/ 4466016 h 4466016"/>
                <a:gd name="connsiteX17" fmla="*/ 0 w 11968327"/>
                <a:gd name="connsiteY17" fmla="*/ 3714528 h 4466016"/>
                <a:gd name="connsiteX18" fmla="*/ 0 w 11968327"/>
                <a:gd name="connsiteY18" fmla="*/ 708665 h 4466016"/>
                <a:gd name="connsiteX0" fmla="*/ 0 w 11507520"/>
                <a:gd name="connsiteY0" fmla="*/ 708665 h 4466016"/>
                <a:gd name="connsiteX1" fmla="*/ 1056288 w 11507520"/>
                <a:gd name="connsiteY1" fmla="*/ 170537 h 4466016"/>
                <a:gd name="connsiteX2" fmla="*/ 2040523 w 11507520"/>
                <a:gd name="connsiteY2" fmla="*/ 291484 h 4466016"/>
                <a:gd name="connsiteX3" fmla="*/ 2528203 w 11507520"/>
                <a:gd name="connsiteY3" fmla="*/ 443884 h 4466016"/>
                <a:gd name="connsiteX4" fmla="*/ 3107323 w 11507520"/>
                <a:gd name="connsiteY4" fmla="*/ 47645 h 4466016"/>
                <a:gd name="connsiteX5" fmla="*/ 3747403 w 11507520"/>
                <a:gd name="connsiteY5" fmla="*/ 47645 h 4466016"/>
                <a:gd name="connsiteX6" fmla="*/ 5027563 w 11507520"/>
                <a:gd name="connsiteY6" fmla="*/ 261005 h 4466016"/>
                <a:gd name="connsiteX7" fmla="*/ 5301883 w 11507520"/>
                <a:gd name="connsiteY7" fmla="*/ 413404 h 4466016"/>
                <a:gd name="connsiteX8" fmla="*/ 6002923 w 11507520"/>
                <a:gd name="connsiteY8" fmla="*/ 108605 h 4466016"/>
                <a:gd name="connsiteX9" fmla="*/ 7618363 w 11507520"/>
                <a:gd name="connsiteY9" fmla="*/ 78126 h 4466016"/>
                <a:gd name="connsiteX10" fmla="*/ 8563243 w 11507520"/>
                <a:gd name="connsiteY10" fmla="*/ 321966 h 4466016"/>
                <a:gd name="connsiteX11" fmla="*/ 9660523 w 11507520"/>
                <a:gd name="connsiteY11" fmla="*/ 78127 h 4466016"/>
                <a:gd name="connsiteX12" fmla="*/ 10820599 w 11507520"/>
                <a:gd name="connsiteY12" fmla="*/ 383897 h 4466016"/>
                <a:gd name="connsiteX13" fmla="*/ 11297767 w 11507520"/>
                <a:gd name="connsiteY13" fmla="*/ 922025 h 4466016"/>
                <a:gd name="connsiteX14" fmla="*/ 11480647 w 11507520"/>
                <a:gd name="connsiteY14" fmla="*/ 3592608 h 4466016"/>
                <a:gd name="connsiteX15" fmla="*/ 11216839 w 11507520"/>
                <a:gd name="connsiteY15" fmla="*/ 4466016 h 4466016"/>
                <a:gd name="connsiteX16" fmla="*/ 751488 w 11507520"/>
                <a:gd name="connsiteY16" fmla="*/ 4466016 h 4466016"/>
                <a:gd name="connsiteX17" fmla="*/ 0 w 11507520"/>
                <a:gd name="connsiteY17" fmla="*/ 3714528 h 4466016"/>
                <a:gd name="connsiteX18" fmla="*/ 0 w 11507520"/>
                <a:gd name="connsiteY18" fmla="*/ 708665 h 4466016"/>
                <a:gd name="connsiteX0" fmla="*/ 0 w 11507520"/>
                <a:gd name="connsiteY0" fmla="*/ 708665 h 4466016"/>
                <a:gd name="connsiteX1" fmla="*/ 1056288 w 11507520"/>
                <a:gd name="connsiteY1" fmla="*/ 170537 h 4466016"/>
                <a:gd name="connsiteX2" fmla="*/ 2040523 w 11507520"/>
                <a:gd name="connsiteY2" fmla="*/ 291484 h 4466016"/>
                <a:gd name="connsiteX3" fmla="*/ 2528203 w 11507520"/>
                <a:gd name="connsiteY3" fmla="*/ 443884 h 4466016"/>
                <a:gd name="connsiteX4" fmla="*/ 3107323 w 11507520"/>
                <a:gd name="connsiteY4" fmla="*/ 47645 h 4466016"/>
                <a:gd name="connsiteX5" fmla="*/ 3747403 w 11507520"/>
                <a:gd name="connsiteY5" fmla="*/ 47645 h 4466016"/>
                <a:gd name="connsiteX6" fmla="*/ 5027563 w 11507520"/>
                <a:gd name="connsiteY6" fmla="*/ 261005 h 4466016"/>
                <a:gd name="connsiteX7" fmla="*/ 5301883 w 11507520"/>
                <a:gd name="connsiteY7" fmla="*/ 413404 h 4466016"/>
                <a:gd name="connsiteX8" fmla="*/ 6002923 w 11507520"/>
                <a:gd name="connsiteY8" fmla="*/ 108605 h 4466016"/>
                <a:gd name="connsiteX9" fmla="*/ 7618363 w 11507520"/>
                <a:gd name="connsiteY9" fmla="*/ 78126 h 4466016"/>
                <a:gd name="connsiteX10" fmla="*/ 8563243 w 11507520"/>
                <a:gd name="connsiteY10" fmla="*/ 321966 h 4466016"/>
                <a:gd name="connsiteX11" fmla="*/ 9660523 w 11507520"/>
                <a:gd name="connsiteY11" fmla="*/ 78127 h 4466016"/>
                <a:gd name="connsiteX12" fmla="*/ 10820599 w 11507520"/>
                <a:gd name="connsiteY12" fmla="*/ 383897 h 4466016"/>
                <a:gd name="connsiteX13" fmla="*/ 11297767 w 11507520"/>
                <a:gd name="connsiteY13" fmla="*/ 922025 h 4466016"/>
                <a:gd name="connsiteX14" fmla="*/ 11489323 w 11507520"/>
                <a:gd name="connsiteY14" fmla="*/ 1663087 h 4466016"/>
                <a:gd name="connsiteX15" fmla="*/ 11480647 w 11507520"/>
                <a:gd name="connsiteY15" fmla="*/ 3592608 h 4466016"/>
                <a:gd name="connsiteX16" fmla="*/ 11216839 w 11507520"/>
                <a:gd name="connsiteY16" fmla="*/ 4466016 h 4466016"/>
                <a:gd name="connsiteX17" fmla="*/ 751488 w 11507520"/>
                <a:gd name="connsiteY17" fmla="*/ 4466016 h 4466016"/>
                <a:gd name="connsiteX18" fmla="*/ 0 w 11507520"/>
                <a:gd name="connsiteY18" fmla="*/ 3714528 h 4466016"/>
                <a:gd name="connsiteX19" fmla="*/ 0 w 11507520"/>
                <a:gd name="connsiteY19" fmla="*/ 708665 h 4466016"/>
                <a:gd name="connsiteX0" fmla="*/ 0 w 11507520"/>
                <a:gd name="connsiteY0" fmla="*/ 708665 h 4466016"/>
                <a:gd name="connsiteX1" fmla="*/ 1056288 w 11507520"/>
                <a:gd name="connsiteY1" fmla="*/ 170537 h 4466016"/>
                <a:gd name="connsiteX2" fmla="*/ 2040523 w 11507520"/>
                <a:gd name="connsiteY2" fmla="*/ 291484 h 4466016"/>
                <a:gd name="connsiteX3" fmla="*/ 2528203 w 11507520"/>
                <a:gd name="connsiteY3" fmla="*/ 443884 h 4466016"/>
                <a:gd name="connsiteX4" fmla="*/ 3107323 w 11507520"/>
                <a:gd name="connsiteY4" fmla="*/ 47645 h 4466016"/>
                <a:gd name="connsiteX5" fmla="*/ 3747403 w 11507520"/>
                <a:gd name="connsiteY5" fmla="*/ 47645 h 4466016"/>
                <a:gd name="connsiteX6" fmla="*/ 5027563 w 11507520"/>
                <a:gd name="connsiteY6" fmla="*/ 261005 h 4466016"/>
                <a:gd name="connsiteX7" fmla="*/ 5301883 w 11507520"/>
                <a:gd name="connsiteY7" fmla="*/ 413404 h 4466016"/>
                <a:gd name="connsiteX8" fmla="*/ 6002923 w 11507520"/>
                <a:gd name="connsiteY8" fmla="*/ 108605 h 4466016"/>
                <a:gd name="connsiteX9" fmla="*/ 7618363 w 11507520"/>
                <a:gd name="connsiteY9" fmla="*/ 78126 h 4466016"/>
                <a:gd name="connsiteX10" fmla="*/ 8563243 w 11507520"/>
                <a:gd name="connsiteY10" fmla="*/ 321966 h 4466016"/>
                <a:gd name="connsiteX11" fmla="*/ 9660523 w 11507520"/>
                <a:gd name="connsiteY11" fmla="*/ 78127 h 4466016"/>
                <a:gd name="connsiteX12" fmla="*/ 10820599 w 11507520"/>
                <a:gd name="connsiteY12" fmla="*/ 383897 h 4466016"/>
                <a:gd name="connsiteX13" fmla="*/ 11297767 w 11507520"/>
                <a:gd name="connsiteY13" fmla="*/ 922025 h 4466016"/>
                <a:gd name="connsiteX14" fmla="*/ 11489323 w 11507520"/>
                <a:gd name="connsiteY14" fmla="*/ 1663087 h 4466016"/>
                <a:gd name="connsiteX15" fmla="*/ 11480647 w 11507520"/>
                <a:gd name="connsiteY15" fmla="*/ 3592608 h 4466016"/>
                <a:gd name="connsiteX16" fmla="*/ 11216839 w 11507520"/>
                <a:gd name="connsiteY16" fmla="*/ 4466016 h 4466016"/>
                <a:gd name="connsiteX17" fmla="*/ 751488 w 11507520"/>
                <a:gd name="connsiteY17" fmla="*/ 4466016 h 4466016"/>
                <a:gd name="connsiteX18" fmla="*/ 0 w 11507520"/>
                <a:gd name="connsiteY18" fmla="*/ 3714528 h 4466016"/>
                <a:gd name="connsiteX19" fmla="*/ 0 w 11507520"/>
                <a:gd name="connsiteY19" fmla="*/ 708665 h 4466016"/>
                <a:gd name="connsiteX0" fmla="*/ 0 w 11489510"/>
                <a:gd name="connsiteY0" fmla="*/ 708665 h 4466016"/>
                <a:gd name="connsiteX1" fmla="*/ 1056288 w 11489510"/>
                <a:gd name="connsiteY1" fmla="*/ 170537 h 4466016"/>
                <a:gd name="connsiteX2" fmla="*/ 2040523 w 11489510"/>
                <a:gd name="connsiteY2" fmla="*/ 291484 h 4466016"/>
                <a:gd name="connsiteX3" fmla="*/ 2528203 w 11489510"/>
                <a:gd name="connsiteY3" fmla="*/ 443884 h 4466016"/>
                <a:gd name="connsiteX4" fmla="*/ 3107323 w 11489510"/>
                <a:gd name="connsiteY4" fmla="*/ 47645 h 4466016"/>
                <a:gd name="connsiteX5" fmla="*/ 3747403 w 11489510"/>
                <a:gd name="connsiteY5" fmla="*/ 47645 h 4466016"/>
                <a:gd name="connsiteX6" fmla="*/ 5027563 w 11489510"/>
                <a:gd name="connsiteY6" fmla="*/ 261005 h 4466016"/>
                <a:gd name="connsiteX7" fmla="*/ 5301883 w 11489510"/>
                <a:gd name="connsiteY7" fmla="*/ 413404 h 4466016"/>
                <a:gd name="connsiteX8" fmla="*/ 6002923 w 11489510"/>
                <a:gd name="connsiteY8" fmla="*/ 108605 h 4466016"/>
                <a:gd name="connsiteX9" fmla="*/ 7618363 w 11489510"/>
                <a:gd name="connsiteY9" fmla="*/ 78126 h 4466016"/>
                <a:gd name="connsiteX10" fmla="*/ 8563243 w 11489510"/>
                <a:gd name="connsiteY10" fmla="*/ 321966 h 4466016"/>
                <a:gd name="connsiteX11" fmla="*/ 9660523 w 11489510"/>
                <a:gd name="connsiteY11" fmla="*/ 78127 h 4466016"/>
                <a:gd name="connsiteX12" fmla="*/ 10820599 w 11489510"/>
                <a:gd name="connsiteY12" fmla="*/ 383897 h 4466016"/>
                <a:gd name="connsiteX13" fmla="*/ 11297767 w 11489510"/>
                <a:gd name="connsiteY13" fmla="*/ 922025 h 4466016"/>
                <a:gd name="connsiteX14" fmla="*/ 11489323 w 11489510"/>
                <a:gd name="connsiteY14" fmla="*/ 1663087 h 4466016"/>
                <a:gd name="connsiteX15" fmla="*/ 11114887 w 11489510"/>
                <a:gd name="connsiteY15" fmla="*/ 3501168 h 4466016"/>
                <a:gd name="connsiteX16" fmla="*/ 11216839 w 11489510"/>
                <a:gd name="connsiteY16" fmla="*/ 4466016 h 4466016"/>
                <a:gd name="connsiteX17" fmla="*/ 751488 w 11489510"/>
                <a:gd name="connsiteY17" fmla="*/ 4466016 h 4466016"/>
                <a:gd name="connsiteX18" fmla="*/ 0 w 11489510"/>
                <a:gd name="connsiteY18" fmla="*/ 3714528 h 4466016"/>
                <a:gd name="connsiteX19" fmla="*/ 0 w 11489510"/>
                <a:gd name="connsiteY19" fmla="*/ 708665 h 4466016"/>
                <a:gd name="connsiteX0" fmla="*/ 0 w 11489510"/>
                <a:gd name="connsiteY0" fmla="*/ 708665 h 4466016"/>
                <a:gd name="connsiteX1" fmla="*/ 1056288 w 11489510"/>
                <a:gd name="connsiteY1" fmla="*/ 170537 h 4466016"/>
                <a:gd name="connsiteX2" fmla="*/ 2040523 w 11489510"/>
                <a:gd name="connsiteY2" fmla="*/ 291484 h 4466016"/>
                <a:gd name="connsiteX3" fmla="*/ 2528203 w 11489510"/>
                <a:gd name="connsiteY3" fmla="*/ 443884 h 4466016"/>
                <a:gd name="connsiteX4" fmla="*/ 3107323 w 11489510"/>
                <a:gd name="connsiteY4" fmla="*/ 47645 h 4466016"/>
                <a:gd name="connsiteX5" fmla="*/ 3747403 w 11489510"/>
                <a:gd name="connsiteY5" fmla="*/ 47645 h 4466016"/>
                <a:gd name="connsiteX6" fmla="*/ 5027563 w 11489510"/>
                <a:gd name="connsiteY6" fmla="*/ 261005 h 4466016"/>
                <a:gd name="connsiteX7" fmla="*/ 5301883 w 11489510"/>
                <a:gd name="connsiteY7" fmla="*/ 413404 h 4466016"/>
                <a:gd name="connsiteX8" fmla="*/ 6002923 w 11489510"/>
                <a:gd name="connsiteY8" fmla="*/ 108605 h 4466016"/>
                <a:gd name="connsiteX9" fmla="*/ 7618363 w 11489510"/>
                <a:gd name="connsiteY9" fmla="*/ 78126 h 4466016"/>
                <a:gd name="connsiteX10" fmla="*/ 8563243 w 11489510"/>
                <a:gd name="connsiteY10" fmla="*/ 321966 h 4466016"/>
                <a:gd name="connsiteX11" fmla="*/ 9660523 w 11489510"/>
                <a:gd name="connsiteY11" fmla="*/ 78127 h 4466016"/>
                <a:gd name="connsiteX12" fmla="*/ 10820599 w 11489510"/>
                <a:gd name="connsiteY12" fmla="*/ 383897 h 4466016"/>
                <a:gd name="connsiteX13" fmla="*/ 11297767 w 11489510"/>
                <a:gd name="connsiteY13" fmla="*/ 922025 h 4466016"/>
                <a:gd name="connsiteX14" fmla="*/ 11489323 w 11489510"/>
                <a:gd name="connsiteY14" fmla="*/ 1663087 h 4466016"/>
                <a:gd name="connsiteX15" fmla="*/ 11114887 w 11489510"/>
                <a:gd name="connsiteY15" fmla="*/ 3501168 h 4466016"/>
                <a:gd name="connsiteX16" fmla="*/ 11216839 w 11489510"/>
                <a:gd name="connsiteY16" fmla="*/ 4466016 h 4466016"/>
                <a:gd name="connsiteX17" fmla="*/ 751488 w 11489510"/>
                <a:gd name="connsiteY17" fmla="*/ 4466016 h 4466016"/>
                <a:gd name="connsiteX18" fmla="*/ 0 w 11489510"/>
                <a:gd name="connsiteY18" fmla="*/ 3714528 h 4466016"/>
                <a:gd name="connsiteX19" fmla="*/ 0 w 11489510"/>
                <a:gd name="connsiteY19" fmla="*/ 708665 h 4466016"/>
                <a:gd name="connsiteX0" fmla="*/ 0 w 11489510"/>
                <a:gd name="connsiteY0" fmla="*/ 708665 h 4466016"/>
                <a:gd name="connsiteX1" fmla="*/ 1056288 w 11489510"/>
                <a:gd name="connsiteY1" fmla="*/ 170537 h 4466016"/>
                <a:gd name="connsiteX2" fmla="*/ 2040523 w 11489510"/>
                <a:gd name="connsiteY2" fmla="*/ 291484 h 4466016"/>
                <a:gd name="connsiteX3" fmla="*/ 2528203 w 11489510"/>
                <a:gd name="connsiteY3" fmla="*/ 443884 h 4466016"/>
                <a:gd name="connsiteX4" fmla="*/ 3107323 w 11489510"/>
                <a:gd name="connsiteY4" fmla="*/ 47645 h 4466016"/>
                <a:gd name="connsiteX5" fmla="*/ 3747403 w 11489510"/>
                <a:gd name="connsiteY5" fmla="*/ 47645 h 4466016"/>
                <a:gd name="connsiteX6" fmla="*/ 5027563 w 11489510"/>
                <a:gd name="connsiteY6" fmla="*/ 261005 h 4466016"/>
                <a:gd name="connsiteX7" fmla="*/ 5301883 w 11489510"/>
                <a:gd name="connsiteY7" fmla="*/ 413404 h 4466016"/>
                <a:gd name="connsiteX8" fmla="*/ 6002923 w 11489510"/>
                <a:gd name="connsiteY8" fmla="*/ 108605 h 4466016"/>
                <a:gd name="connsiteX9" fmla="*/ 7618363 w 11489510"/>
                <a:gd name="connsiteY9" fmla="*/ 78126 h 4466016"/>
                <a:gd name="connsiteX10" fmla="*/ 8563243 w 11489510"/>
                <a:gd name="connsiteY10" fmla="*/ 321966 h 4466016"/>
                <a:gd name="connsiteX11" fmla="*/ 9660523 w 11489510"/>
                <a:gd name="connsiteY11" fmla="*/ 78127 h 4466016"/>
                <a:gd name="connsiteX12" fmla="*/ 10820599 w 11489510"/>
                <a:gd name="connsiteY12" fmla="*/ 383897 h 4466016"/>
                <a:gd name="connsiteX13" fmla="*/ 11297767 w 11489510"/>
                <a:gd name="connsiteY13" fmla="*/ 922025 h 4466016"/>
                <a:gd name="connsiteX14" fmla="*/ 11489323 w 11489510"/>
                <a:gd name="connsiteY14" fmla="*/ 1663087 h 4466016"/>
                <a:gd name="connsiteX15" fmla="*/ 11236807 w 11489510"/>
                <a:gd name="connsiteY15" fmla="*/ 2678208 h 4466016"/>
                <a:gd name="connsiteX16" fmla="*/ 11216839 w 11489510"/>
                <a:gd name="connsiteY16" fmla="*/ 4466016 h 4466016"/>
                <a:gd name="connsiteX17" fmla="*/ 751488 w 11489510"/>
                <a:gd name="connsiteY17" fmla="*/ 4466016 h 4466016"/>
                <a:gd name="connsiteX18" fmla="*/ 0 w 11489510"/>
                <a:gd name="connsiteY18" fmla="*/ 3714528 h 4466016"/>
                <a:gd name="connsiteX19" fmla="*/ 0 w 11489510"/>
                <a:gd name="connsiteY19" fmla="*/ 708665 h 4466016"/>
                <a:gd name="connsiteX0" fmla="*/ 0 w 11986532"/>
                <a:gd name="connsiteY0" fmla="*/ 708665 h 4466016"/>
                <a:gd name="connsiteX1" fmla="*/ 1056288 w 11986532"/>
                <a:gd name="connsiteY1" fmla="*/ 170537 h 4466016"/>
                <a:gd name="connsiteX2" fmla="*/ 2040523 w 11986532"/>
                <a:gd name="connsiteY2" fmla="*/ 291484 h 4466016"/>
                <a:gd name="connsiteX3" fmla="*/ 2528203 w 11986532"/>
                <a:gd name="connsiteY3" fmla="*/ 443884 h 4466016"/>
                <a:gd name="connsiteX4" fmla="*/ 3107323 w 11986532"/>
                <a:gd name="connsiteY4" fmla="*/ 47645 h 4466016"/>
                <a:gd name="connsiteX5" fmla="*/ 3747403 w 11986532"/>
                <a:gd name="connsiteY5" fmla="*/ 47645 h 4466016"/>
                <a:gd name="connsiteX6" fmla="*/ 5027563 w 11986532"/>
                <a:gd name="connsiteY6" fmla="*/ 261005 h 4466016"/>
                <a:gd name="connsiteX7" fmla="*/ 5301883 w 11986532"/>
                <a:gd name="connsiteY7" fmla="*/ 413404 h 4466016"/>
                <a:gd name="connsiteX8" fmla="*/ 6002923 w 11986532"/>
                <a:gd name="connsiteY8" fmla="*/ 108605 h 4466016"/>
                <a:gd name="connsiteX9" fmla="*/ 7618363 w 11986532"/>
                <a:gd name="connsiteY9" fmla="*/ 78126 h 4466016"/>
                <a:gd name="connsiteX10" fmla="*/ 8563243 w 11986532"/>
                <a:gd name="connsiteY10" fmla="*/ 321966 h 4466016"/>
                <a:gd name="connsiteX11" fmla="*/ 9660523 w 11986532"/>
                <a:gd name="connsiteY11" fmla="*/ 78127 h 4466016"/>
                <a:gd name="connsiteX12" fmla="*/ 10820599 w 11986532"/>
                <a:gd name="connsiteY12" fmla="*/ 383897 h 4466016"/>
                <a:gd name="connsiteX13" fmla="*/ 11297767 w 11986532"/>
                <a:gd name="connsiteY13" fmla="*/ 922025 h 4466016"/>
                <a:gd name="connsiteX14" fmla="*/ 11489323 w 11986532"/>
                <a:gd name="connsiteY14" fmla="*/ 1663087 h 4466016"/>
                <a:gd name="connsiteX15" fmla="*/ 11236807 w 11986532"/>
                <a:gd name="connsiteY15" fmla="*/ 2678208 h 4466016"/>
                <a:gd name="connsiteX16" fmla="*/ 11154043 w 11986532"/>
                <a:gd name="connsiteY16" fmla="*/ 3674767 h 4466016"/>
                <a:gd name="connsiteX17" fmla="*/ 11216839 w 11986532"/>
                <a:gd name="connsiteY17" fmla="*/ 4466016 h 4466016"/>
                <a:gd name="connsiteX18" fmla="*/ 751488 w 11986532"/>
                <a:gd name="connsiteY18" fmla="*/ 4466016 h 4466016"/>
                <a:gd name="connsiteX19" fmla="*/ 0 w 11986532"/>
                <a:gd name="connsiteY19" fmla="*/ 3714528 h 4466016"/>
                <a:gd name="connsiteX20" fmla="*/ 0 w 11986532"/>
                <a:gd name="connsiteY20" fmla="*/ 708665 h 4466016"/>
                <a:gd name="connsiteX0" fmla="*/ 0 w 11583541"/>
                <a:gd name="connsiteY0" fmla="*/ 708665 h 4466016"/>
                <a:gd name="connsiteX1" fmla="*/ 1056288 w 11583541"/>
                <a:gd name="connsiteY1" fmla="*/ 170537 h 4466016"/>
                <a:gd name="connsiteX2" fmla="*/ 2040523 w 11583541"/>
                <a:gd name="connsiteY2" fmla="*/ 291484 h 4466016"/>
                <a:gd name="connsiteX3" fmla="*/ 2528203 w 11583541"/>
                <a:gd name="connsiteY3" fmla="*/ 443884 h 4466016"/>
                <a:gd name="connsiteX4" fmla="*/ 3107323 w 11583541"/>
                <a:gd name="connsiteY4" fmla="*/ 47645 h 4466016"/>
                <a:gd name="connsiteX5" fmla="*/ 3747403 w 11583541"/>
                <a:gd name="connsiteY5" fmla="*/ 47645 h 4466016"/>
                <a:gd name="connsiteX6" fmla="*/ 5027563 w 11583541"/>
                <a:gd name="connsiteY6" fmla="*/ 261005 h 4466016"/>
                <a:gd name="connsiteX7" fmla="*/ 5301883 w 11583541"/>
                <a:gd name="connsiteY7" fmla="*/ 413404 h 4466016"/>
                <a:gd name="connsiteX8" fmla="*/ 6002923 w 11583541"/>
                <a:gd name="connsiteY8" fmla="*/ 108605 h 4466016"/>
                <a:gd name="connsiteX9" fmla="*/ 7618363 w 11583541"/>
                <a:gd name="connsiteY9" fmla="*/ 78126 h 4466016"/>
                <a:gd name="connsiteX10" fmla="*/ 8563243 w 11583541"/>
                <a:gd name="connsiteY10" fmla="*/ 321966 h 4466016"/>
                <a:gd name="connsiteX11" fmla="*/ 9660523 w 11583541"/>
                <a:gd name="connsiteY11" fmla="*/ 78127 h 4466016"/>
                <a:gd name="connsiteX12" fmla="*/ 10820599 w 11583541"/>
                <a:gd name="connsiteY12" fmla="*/ 383897 h 4466016"/>
                <a:gd name="connsiteX13" fmla="*/ 11297767 w 11583541"/>
                <a:gd name="connsiteY13" fmla="*/ 922025 h 4466016"/>
                <a:gd name="connsiteX14" fmla="*/ 11489323 w 11583541"/>
                <a:gd name="connsiteY14" fmla="*/ 1663087 h 4466016"/>
                <a:gd name="connsiteX15" fmla="*/ 11236807 w 11583541"/>
                <a:gd name="connsiteY15" fmla="*/ 2678208 h 4466016"/>
                <a:gd name="connsiteX16" fmla="*/ 11154043 w 11583541"/>
                <a:gd name="connsiteY16" fmla="*/ 3674767 h 4466016"/>
                <a:gd name="connsiteX17" fmla="*/ 10637719 w 11583541"/>
                <a:gd name="connsiteY17" fmla="*/ 4435536 h 4466016"/>
                <a:gd name="connsiteX18" fmla="*/ 751488 w 11583541"/>
                <a:gd name="connsiteY18" fmla="*/ 4466016 h 4466016"/>
                <a:gd name="connsiteX19" fmla="*/ 0 w 11583541"/>
                <a:gd name="connsiteY19" fmla="*/ 3714528 h 4466016"/>
                <a:gd name="connsiteX20" fmla="*/ 0 w 11583541"/>
                <a:gd name="connsiteY20" fmla="*/ 708665 h 4466016"/>
                <a:gd name="connsiteX0" fmla="*/ 0 w 11489510"/>
                <a:gd name="connsiteY0" fmla="*/ 708665 h 4466016"/>
                <a:gd name="connsiteX1" fmla="*/ 1056288 w 11489510"/>
                <a:gd name="connsiteY1" fmla="*/ 170537 h 4466016"/>
                <a:gd name="connsiteX2" fmla="*/ 2040523 w 11489510"/>
                <a:gd name="connsiteY2" fmla="*/ 291484 h 4466016"/>
                <a:gd name="connsiteX3" fmla="*/ 2528203 w 11489510"/>
                <a:gd name="connsiteY3" fmla="*/ 443884 h 4466016"/>
                <a:gd name="connsiteX4" fmla="*/ 3107323 w 11489510"/>
                <a:gd name="connsiteY4" fmla="*/ 47645 h 4466016"/>
                <a:gd name="connsiteX5" fmla="*/ 3747403 w 11489510"/>
                <a:gd name="connsiteY5" fmla="*/ 47645 h 4466016"/>
                <a:gd name="connsiteX6" fmla="*/ 5027563 w 11489510"/>
                <a:gd name="connsiteY6" fmla="*/ 261005 h 4466016"/>
                <a:gd name="connsiteX7" fmla="*/ 5301883 w 11489510"/>
                <a:gd name="connsiteY7" fmla="*/ 413404 h 4466016"/>
                <a:gd name="connsiteX8" fmla="*/ 6002923 w 11489510"/>
                <a:gd name="connsiteY8" fmla="*/ 108605 h 4466016"/>
                <a:gd name="connsiteX9" fmla="*/ 7618363 w 11489510"/>
                <a:gd name="connsiteY9" fmla="*/ 78126 h 4466016"/>
                <a:gd name="connsiteX10" fmla="*/ 8563243 w 11489510"/>
                <a:gd name="connsiteY10" fmla="*/ 321966 h 4466016"/>
                <a:gd name="connsiteX11" fmla="*/ 9660523 w 11489510"/>
                <a:gd name="connsiteY11" fmla="*/ 78127 h 4466016"/>
                <a:gd name="connsiteX12" fmla="*/ 10820599 w 11489510"/>
                <a:gd name="connsiteY12" fmla="*/ 383897 h 4466016"/>
                <a:gd name="connsiteX13" fmla="*/ 11297767 w 11489510"/>
                <a:gd name="connsiteY13" fmla="*/ 922025 h 4466016"/>
                <a:gd name="connsiteX14" fmla="*/ 11489323 w 11489510"/>
                <a:gd name="connsiteY14" fmla="*/ 1663087 h 4466016"/>
                <a:gd name="connsiteX15" fmla="*/ 11236807 w 11489510"/>
                <a:gd name="connsiteY15" fmla="*/ 2678208 h 4466016"/>
                <a:gd name="connsiteX16" fmla="*/ 11154043 w 11489510"/>
                <a:gd name="connsiteY16" fmla="*/ 3674767 h 4466016"/>
                <a:gd name="connsiteX17" fmla="*/ 9631879 w 11489510"/>
                <a:gd name="connsiteY17" fmla="*/ 4191696 h 4466016"/>
                <a:gd name="connsiteX18" fmla="*/ 751488 w 11489510"/>
                <a:gd name="connsiteY18" fmla="*/ 4466016 h 4466016"/>
                <a:gd name="connsiteX19" fmla="*/ 0 w 11489510"/>
                <a:gd name="connsiteY19" fmla="*/ 3714528 h 4466016"/>
                <a:gd name="connsiteX20" fmla="*/ 0 w 11489510"/>
                <a:gd name="connsiteY20" fmla="*/ 708665 h 4466016"/>
                <a:gd name="connsiteX0" fmla="*/ 0 w 11489510"/>
                <a:gd name="connsiteY0" fmla="*/ 708665 h 4466016"/>
                <a:gd name="connsiteX1" fmla="*/ 1056288 w 11489510"/>
                <a:gd name="connsiteY1" fmla="*/ 170537 h 4466016"/>
                <a:gd name="connsiteX2" fmla="*/ 2040523 w 11489510"/>
                <a:gd name="connsiteY2" fmla="*/ 291484 h 4466016"/>
                <a:gd name="connsiteX3" fmla="*/ 2528203 w 11489510"/>
                <a:gd name="connsiteY3" fmla="*/ 443884 h 4466016"/>
                <a:gd name="connsiteX4" fmla="*/ 3107323 w 11489510"/>
                <a:gd name="connsiteY4" fmla="*/ 47645 h 4466016"/>
                <a:gd name="connsiteX5" fmla="*/ 3747403 w 11489510"/>
                <a:gd name="connsiteY5" fmla="*/ 47645 h 4466016"/>
                <a:gd name="connsiteX6" fmla="*/ 5027563 w 11489510"/>
                <a:gd name="connsiteY6" fmla="*/ 261005 h 4466016"/>
                <a:gd name="connsiteX7" fmla="*/ 5301883 w 11489510"/>
                <a:gd name="connsiteY7" fmla="*/ 413404 h 4466016"/>
                <a:gd name="connsiteX8" fmla="*/ 6002923 w 11489510"/>
                <a:gd name="connsiteY8" fmla="*/ 108605 h 4466016"/>
                <a:gd name="connsiteX9" fmla="*/ 7618363 w 11489510"/>
                <a:gd name="connsiteY9" fmla="*/ 78126 h 4466016"/>
                <a:gd name="connsiteX10" fmla="*/ 8563243 w 11489510"/>
                <a:gd name="connsiteY10" fmla="*/ 321966 h 4466016"/>
                <a:gd name="connsiteX11" fmla="*/ 9660523 w 11489510"/>
                <a:gd name="connsiteY11" fmla="*/ 78127 h 4466016"/>
                <a:gd name="connsiteX12" fmla="*/ 10820599 w 11489510"/>
                <a:gd name="connsiteY12" fmla="*/ 383897 h 4466016"/>
                <a:gd name="connsiteX13" fmla="*/ 11297767 w 11489510"/>
                <a:gd name="connsiteY13" fmla="*/ 922025 h 4466016"/>
                <a:gd name="connsiteX14" fmla="*/ 11489323 w 11489510"/>
                <a:gd name="connsiteY14" fmla="*/ 1663087 h 4466016"/>
                <a:gd name="connsiteX15" fmla="*/ 11236807 w 11489510"/>
                <a:gd name="connsiteY15" fmla="*/ 2678208 h 4466016"/>
                <a:gd name="connsiteX16" fmla="*/ 11154043 w 11489510"/>
                <a:gd name="connsiteY16" fmla="*/ 3674767 h 4466016"/>
                <a:gd name="connsiteX17" fmla="*/ 10361564 w 11489510"/>
                <a:gd name="connsiteY17" fmla="*/ 4314847 h 4466016"/>
                <a:gd name="connsiteX18" fmla="*/ 9631879 w 11489510"/>
                <a:gd name="connsiteY18" fmla="*/ 4191696 h 4466016"/>
                <a:gd name="connsiteX19" fmla="*/ 751488 w 11489510"/>
                <a:gd name="connsiteY19" fmla="*/ 4466016 h 4466016"/>
                <a:gd name="connsiteX20" fmla="*/ 0 w 11489510"/>
                <a:gd name="connsiteY20" fmla="*/ 3714528 h 4466016"/>
                <a:gd name="connsiteX21" fmla="*/ 0 w 11489510"/>
                <a:gd name="connsiteY21" fmla="*/ 708665 h 4466016"/>
                <a:gd name="connsiteX0" fmla="*/ 0 w 11489510"/>
                <a:gd name="connsiteY0" fmla="*/ 708665 h 4466016"/>
                <a:gd name="connsiteX1" fmla="*/ 1056288 w 11489510"/>
                <a:gd name="connsiteY1" fmla="*/ 170537 h 4466016"/>
                <a:gd name="connsiteX2" fmla="*/ 2040523 w 11489510"/>
                <a:gd name="connsiteY2" fmla="*/ 291484 h 4466016"/>
                <a:gd name="connsiteX3" fmla="*/ 2528203 w 11489510"/>
                <a:gd name="connsiteY3" fmla="*/ 443884 h 4466016"/>
                <a:gd name="connsiteX4" fmla="*/ 3107323 w 11489510"/>
                <a:gd name="connsiteY4" fmla="*/ 47645 h 4466016"/>
                <a:gd name="connsiteX5" fmla="*/ 3747403 w 11489510"/>
                <a:gd name="connsiteY5" fmla="*/ 47645 h 4466016"/>
                <a:gd name="connsiteX6" fmla="*/ 5027563 w 11489510"/>
                <a:gd name="connsiteY6" fmla="*/ 261005 h 4466016"/>
                <a:gd name="connsiteX7" fmla="*/ 5301883 w 11489510"/>
                <a:gd name="connsiteY7" fmla="*/ 413404 h 4466016"/>
                <a:gd name="connsiteX8" fmla="*/ 6002923 w 11489510"/>
                <a:gd name="connsiteY8" fmla="*/ 108605 h 4466016"/>
                <a:gd name="connsiteX9" fmla="*/ 7618363 w 11489510"/>
                <a:gd name="connsiteY9" fmla="*/ 78126 h 4466016"/>
                <a:gd name="connsiteX10" fmla="*/ 8563243 w 11489510"/>
                <a:gd name="connsiteY10" fmla="*/ 321966 h 4466016"/>
                <a:gd name="connsiteX11" fmla="*/ 9660523 w 11489510"/>
                <a:gd name="connsiteY11" fmla="*/ 78127 h 4466016"/>
                <a:gd name="connsiteX12" fmla="*/ 10820599 w 11489510"/>
                <a:gd name="connsiteY12" fmla="*/ 383897 h 4466016"/>
                <a:gd name="connsiteX13" fmla="*/ 11297767 w 11489510"/>
                <a:gd name="connsiteY13" fmla="*/ 922025 h 4466016"/>
                <a:gd name="connsiteX14" fmla="*/ 11489323 w 11489510"/>
                <a:gd name="connsiteY14" fmla="*/ 1663087 h 4466016"/>
                <a:gd name="connsiteX15" fmla="*/ 11236807 w 11489510"/>
                <a:gd name="connsiteY15" fmla="*/ 2678208 h 4466016"/>
                <a:gd name="connsiteX16" fmla="*/ 11154043 w 11489510"/>
                <a:gd name="connsiteY16" fmla="*/ 3674767 h 4466016"/>
                <a:gd name="connsiteX17" fmla="*/ 10361564 w 11489510"/>
                <a:gd name="connsiteY17" fmla="*/ 4314847 h 4466016"/>
                <a:gd name="connsiteX18" fmla="*/ 9631879 w 11489510"/>
                <a:gd name="connsiteY18" fmla="*/ 4191696 h 4466016"/>
                <a:gd name="connsiteX19" fmla="*/ 8197484 w 11489510"/>
                <a:gd name="connsiteY19" fmla="*/ 4375807 h 4466016"/>
                <a:gd name="connsiteX20" fmla="*/ 751488 w 11489510"/>
                <a:gd name="connsiteY20" fmla="*/ 4466016 h 4466016"/>
                <a:gd name="connsiteX21" fmla="*/ 0 w 11489510"/>
                <a:gd name="connsiteY21" fmla="*/ 3714528 h 4466016"/>
                <a:gd name="connsiteX22" fmla="*/ 0 w 11489510"/>
                <a:gd name="connsiteY22" fmla="*/ 708665 h 4466016"/>
                <a:gd name="connsiteX0" fmla="*/ 0 w 11489510"/>
                <a:gd name="connsiteY0" fmla="*/ 708665 h 4466016"/>
                <a:gd name="connsiteX1" fmla="*/ 1056288 w 11489510"/>
                <a:gd name="connsiteY1" fmla="*/ 170537 h 4466016"/>
                <a:gd name="connsiteX2" fmla="*/ 2040523 w 11489510"/>
                <a:gd name="connsiteY2" fmla="*/ 291484 h 4466016"/>
                <a:gd name="connsiteX3" fmla="*/ 2528203 w 11489510"/>
                <a:gd name="connsiteY3" fmla="*/ 443884 h 4466016"/>
                <a:gd name="connsiteX4" fmla="*/ 3107323 w 11489510"/>
                <a:gd name="connsiteY4" fmla="*/ 47645 h 4466016"/>
                <a:gd name="connsiteX5" fmla="*/ 3747403 w 11489510"/>
                <a:gd name="connsiteY5" fmla="*/ 47645 h 4466016"/>
                <a:gd name="connsiteX6" fmla="*/ 5027563 w 11489510"/>
                <a:gd name="connsiteY6" fmla="*/ 261005 h 4466016"/>
                <a:gd name="connsiteX7" fmla="*/ 5301883 w 11489510"/>
                <a:gd name="connsiteY7" fmla="*/ 413404 h 4466016"/>
                <a:gd name="connsiteX8" fmla="*/ 6002923 w 11489510"/>
                <a:gd name="connsiteY8" fmla="*/ 108605 h 4466016"/>
                <a:gd name="connsiteX9" fmla="*/ 7618363 w 11489510"/>
                <a:gd name="connsiteY9" fmla="*/ 78126 h 4466016"/>
                <a:gd name="connsiteX10" fmla="*/ 8563243 w 11489510"/>
                <a:gd name="connsiteY10" fmla="*/ 321966 h 4466016"/>
                <a:gd name="connsiteX11" fmla="*/ 9660523 w 11489510"/>
                <a:gd name="connsiteY11" fmla="*/ 78127 h 4466016"/>
                <a:gd name="connsiteX12" fmla="*/ 10820599 w 11489510"/>
                <a:gd name="connsiteY12" fmla="*/ 383897 h 4466016"/>
                <a:gd name="connsiteX13" fmla="*/ 11297767 w 11489510"/>
                <a:gd name="connsiteY13" fmla="*/ 922025 h 4466016"/>
                <a:gd name="connsiteX14" fmla="*/ 11489323 w 11489510"/>
                <a:gd name="connsiteY14" fmla="*/ 1663087 h 4466016"/>
                <a:gd name="connsiteX15" fmla="*/ 11236807 w 11489510"/>
                <a:gd name="connsiteY15" fmla="*/ 2678208 h 4466016"/>
                <a:gd name="connsiteX16" fmla="*/ 11154043 w 11489510"/>
                <a:gd name="connsiteY16" fmla="*/ 3674767 h 4466016"/>
                <a:gd name="connsiteX17" fmla="*/ 10361564 w 11489510"/>
                <a:gd name="connsiteY17" fmla="*/ 4314847 h 4466016"/>
                <a:gd name="connsiteX18" fmla="*/ 9631879 w 11489510"/>
                <a:gd name="connsiteY18" fmla="*/ 4191696 h 4466016"/>
                <a:gd name="connsiteX19" fmla="*/ 8197484 w 11489510"/>
                <a:gd name="connsiteY19" fmla="*/ 4375807 h 4466016"/>
                <a:gd name="connsiteX20" fmla="*/ 751488 w 11489510"/>
                <a:gd name="connsiteY20" fmla="*/ 4466016 h 4466016"/>
                <a:gd name="connsiteX21" fmla="*/ 0 w 11489510"/>
                <a:gd name="connsiteY21" fmla="*/ 3714528 h 4466016"/>
                <a:gd name="connsiteX22" fmla="*/ 0 w 11489510"/>
                <a:gd name="connsiteY22" fmla="*/ 708665 h 4466016"/>
                <a:gd name="connsiteX0" fmla="*/ 0 w 11489510"/>
                <a:gd name="connsiteY0" fmla="*/ 708665 h 4466016"/>
                <a:gd name="connsiteX1" fmla="*/ 1056288 w 11489510"/>
                <a:gd name="connsiteY1" fmla="*/ 170537 h 4466016"/>
                <a:gd name="connsiteX2" fmla="*/ 2040523 w 11489510"/>
                <a:gd name="connsiteY2" fmla="*/ 291484 h 4466016"/>
                <a:gd name="connsiteX3" fmla="*/ 2528203 w 11489510"/>
                <a:gd name="connsiteY3" fmla="*/ 443884 h 4466016"/>
                <a:gd name="connsiteX4" fmla="*/ 3107323 w 11489510"/>
                <a:gd name="connsiteY4" fmla="*/ 47645 h 4466016"/>
                <a:gd name="connsiteX5" fmla="*/ 3747403 w 11489510"/>
                <a:gd name="connsiteY5" fmla="*/ 47645 h 4466016"/>
                <a:gd name="connsiteX6" fmla="*/ 5027563 w 11489510"/>
                <a:gd name="connsiteY6" fmla="*/ 261005 h 4466016"/>
                <a:gd name="connsiteX7" fmla="*/ 5301883 w 11489510"/>
                <a:gd name="connsiteY7" fmla="*/ 413404 h 4466016"/>
                <a:gd name="connsiteX8" fmla="*/ 6002923 w 11489510"/>
                <a:gd name="connsiteY8" fmla="*/ 108605 h 4466016"/>
                <a:gd name="connsiteX9" fmla="*/ 7618363 w 11489510"/>
                <a:gd name="connsiteY9" fmla="*/ 78126 h 4466016"/>
                <a:gd name="connsiteX10" fmla="*/ 8563243 w 11489510"/>
                <a:gd name="connsiteY10" fmla="*/ 321966 h 4466016"/>
                <a:gd name="connsiteX11" fmla="*/ 9660523 w 11489510"/>
                <a:gd name="connsiteY11" fmla="*/ 78127 h 4466016"/>
                <a:gd name="connsiteX12" fmla="*/ 10820599 w 11489510"/>
                <a:gd name="connsiteY12" fmla="*/ 383897 h 4466016"/>
                <a:gd name="connsiteX13" fmla="*/ 11297767 w 11489510"/>
                <a:gd name="connsiteY13" fmla="*/ 922025 h 4466016"/>
                <a:gd name="connsiteX14" fmla="*/ 11489323 w 11489510"/>
                <a:gd name="connsiteY14" fmla="*/ 1663087 h 4466016"/>
                <a:gd name="connsiteX15" fmla="*/ 11236807 w 11489510"/>
                <a:gd name="connsiteY15" fmla="*/ 2678208 h 4466016"/>
                <a:gd name="connsiteX16" fmla="*/ 11154043 w 11489510"/>
                <a:gd name="connsiteY16" fmla="*/ 3674767 h 4466016"/>
                <a:gd name="connsiteX17" fmla="*/ 10361564 w 11489510"/>
                <a:gd name="connsiteY17" fmla="*/ 4314847 h 4466016"/>
                <a:gd name="connsiteX18" fmla="*/ 9631879 w 11489510"/>
                <a:gd name="connsiteY18" fmla="*/ 4191696 h 4466016"/>
                <a:gd name="connsiteX19" fmla="*/ 8197484 w 11489510"/>
                <a:gd name="connsiteY19" fmla="*/ 4375807 h 4466016"/>
                <a:gd name="connsiteX20" fmla="*/ 751488 w 11489510"/>
                <a:gd name="connsiteY20" fmla="*/ 4466016 h 4466016"/>
                <a:gd name="connsiteX21" fmla="*/ 0 w 11489510"/>
                <a:gd name="connsiteY21" fmla="*/ 3714528 h 4466016"/>
                <a:gd name="connsiteX22" fmla="*/ 0 w 11489510"/>
                <a:gd name="connsiteY22" fmla="*/ 708665 h 4466016"/>
                <a:gd name="connsiteX0" fmla="*/ 0 w 11489510"/>
                <a:gd name="connsiteY0" fmla="*/ 708665 h 4474315"/>
                <a:gd name="connsiteX1" fmla="*/ 1056288 w 11489510"/>
                <a:gd name="connsiteY1" fmla="*/ 170537 h 4474315"/>
                <a:gd name="connsiteX2" fmla="*/ 2040523 w 11489510"/>
                <a:gd name="connsiteY2" fmla="*/ 291484 h 4474315"/>
                <a:gd name="connsiteX3" fmla="*/ 2528203 w 11489510"/>
                <a:gd name="connsiteY3" fmla="*/ 443884 h 4474315"/>
                <a:gd name="connsiteX4" fmla="*/ 3107323 w 11489510"/>
                <a:gd name="connsiteY4" fmla="*/ 47645 h 4474315"/>
                <a:gd name="connsiteX5" fmla="*/ 3747403 w 11489510"/>
                <a:gd name="connsiteY5" fmla="*/ 47645 h 4474315"/>
                <a:gd name="connsiteX6" fmla="*/ 5027563 w 11489510"/>
                <a:gd name="connsiteY6" fmla="*/ 261005 h 4474315"/>
                <a:gd name="connsiteX7" fmla="*/ 5301883 w 11489510"/>
                <a:gd name="connsiteY7" fmla="*/ 413404 h 4474315"/>
                <a:gd name="connsiteX8" fmla="*/ 6002923 w 11489510"/>
                <a:gd name="connsiteY8" fmla="*/ 108605 h 4474315"/>
                <a:gd name="connsiteX9" fmla="*/ 7618363 w 11489510"/>
                <a:gd name="connsiteY9" fmla="*/ 78126 h 4474315"/>
                <a:gd name="connsiteX10" fmla="*/ 8563243 w 11489510"/>
                <a:gd name="connsiteY10" fmla="*/ 321966 h 4474315"/>
                <a:gd name="connsiteX11" fmla="*/ 9660523 w 11489510"/>
                <a:gd name="connsiteY11" fmla="*/ 78127 h 4474315"/>
                <a:gd name="connsiteX12" fmla="*/ 10820599 w 11489510"/>
                <a:gd name="connsiteY12" fmla="*/ 383897 h 4474315"/>
                <a:gd name="connsiteX13" fmla="*/ 11297767 w 11489510"/>
                <a:gd name="connsiteY13" fmla="*/ 922025 h 4474315"/>
                <a:gd name="connsiteX14" fmla="*/ 11489323 w 11489510"/>
                <a:gd name="connsiteY14" fmla="*/ 1663087 h 4474315"/>
                <a:gd name="connsiteX15" fmla="*/ 11236807 w 11489510"/>
                <a:gd name="connsiteY15" fmla="*/ 2678208 h 4474315"/>
                <a:gd name="connsiteX16" fmla="*/ 11154043 w 11489510"/>
                <a:gd name="connsiteY16" fmla="*/ 3674767 h 4474315"/>
                <a:gd name="connsiteX17" fmla="*/ 10361564 w 11489510"/>
                <a:gd name="connsiteY17" fmla="*/ 4314847 h 4474315"/>
                <a:gd name="connsiteX18" fmla="*/ 9631879 w 11489510"/>
                <a:gd name="connsiteY18" fmla="*/ 4191696 h 4474315"/>
                <a:gd name="connsiteX19" fmla="*/ 8197484 w 11489510"/>
                <a:gd name="connsiteY19" fmla="*/ 4375807 h 4474315"/>
                <a:gd name="connsiteX20" fmla="*/ 5301884 w 11489510"/>
                <a:gd name="connsiteY20" fmla="*/ 4010047 h 4474315"/>
                <a:gd name="connsiteX21" fmla="*/ 751488 w 11489510"/>
                <a:gd name="connsiteY21" fmla="*/ 4466016 h 4474315"/>
                <a:gd name="connsiteX22" fmla="*/ 0 w 11489510"/>
                <a:gd name="connsiteY22" fmla="*/ 3714528 h 4474315"/>
                <a:gd name="connsiteX23" fmla="*/ 0 w 11489510"/>
                <a:gd name="connsiteY23" fmla="*/ 708665 h 4474315"/>
                <a:gd name="connsiteX0" fmla="*/ 0 w 11489510"/>
                <a:gd name="connsiteY0" fmla="*/ 708665 h 4478179"/>
                <a:gd name="connsiteX1" fmla="*/ 1056288 w 11489510"/>
                <a:gd name="connsiteY1" fmla="*/ 170537 h 4478179"/>
                <a:gd name="connsiteX2" fmla="*/ 2040523 w 11489510"/>
                <a:gd name="connsiteY2" fmla="*/ 291484 h 4478179"/>
                <a:gd name="connsiteX3" fmla="*/ 2528203 w 11489510"/>
                <a:gd name="connsiteY3" fmla="*/ 443884 h 4478179"/>
                <a:gd name="connsiteX4" fmla="*/ 3107323 w 11489510"/>
                <a:gd name="connsiteY4" fmla="*/ 47645 h 4478179"/>
                <a:gd name="connsiteX5" fmla="*/ 3747403 w 11489510"/>
                <a:gd name="connsiteY5" fmla="*/ 47645 h 4478179"/>
                <a:gd name="connsiteX6" fmla="*/ 5027563 w 11489510"/>
                <a:gd name="connsiteY6" fmla="*/ 261005 h 4478179"/>
                <a:gd name="connsiteX7" fmla="*/ 5301883 w 11489510"/>
                <a:gd name="connsiteY7" fmla="*/ 413404 h 4478179"/>
                <a:gd name="connsiteX8" fmla="*/ 6002923 w 11489510"/>
                <a:gd name="connsiteY8" fmla="*/ 108605 h 4478179"/>
                <a:gd name="connsiteX9" fmla="*/ 7618363 w 11489510"/>
                <a:gd name="connsiteY9" fmla="*/ 78126 h 4478179"/>
                <a:gd name="connsiteX10" fmla="*/ 8563243 w 11489510"/>
                <a:gd name="connsiteY10" fmla="*/ 321966 h 4478179"/>
                <a:gd name="connsiteX11" fmla="*/ 9660523 w 11489510"/>
                <a:gd name="connsiteY11" fmla="*/ 78127 h 4478179"/>
                <a:gd name="connsiteX12" fmla="*/ 10820599 w 11489510"/>
                <a:gd name="connsiteY12" fmla="*/ 383897 h 4478179"/>
                <a:gd name="connsiteX13" fmla="*/ 11297767 w 11489510"/>
                <a:gd name="connsiteY13" fmla="*/ 922025 h 4478179"/>
                <a:gd name="connsiteX14" fmla="*/ 11489323 w 11489510"/>
                <a:gd name="connsiteY14" fmla="*/ 1663087 h 4478179"/>
                <a:gd name="connsiteX15" fmla="*/ 11236807 w 11489510"/>
                <a:gd name="connsiteY15" fmla="*/ 2678208 h 4478179"/>
                <a:gd name="connsiteX16" fmla="*/ 11154043 w 11489510"/>
                <a:gd name="connsiteY16" fmla="*/ 3674767 h 4478179"/>
                <a:gd name="connsiteX17" fmla="*/ 10361564 w 11489510"/>
                <a:gd name="connsiteY17" fmla="*/ 4314847 h 4478179"/>
                <a:gd name="connsiteX18" fmla="*/ 9631879 w 11489510"/>
                <a:gd name="connsiteY18" fmla="*/ 4191696 h 4478179"/>
                <a:gd name="connsiteX19" fmla="*/ 8197484 w 11489510"/>
                <a:gd name="connsiteY19" fmla="*/ 4375807 h 4478179"/>
                <a:gd name="connsiteX20" fmla="*/ 4936124 w 11489510"/>
                <a:gd name="connsiteY20" fmla="*/ 4192927 h 4478179"/>
                <a:gd name="connsiteX21" fmla="*/ 751488 w 11489510"/>
                <a:gd name="connsiteY21" fmla="*/ 4466016 h 4478179"/>
                <a:gd name="connsiteX22" fmla="*/ 0 w 11489510"/>
                <a:gd name="connsiteY22" fmla="*/ 3714528 h 4478179"/>
                <a:gd name="connsiteX23" fmla="*/ 0 w 11489510"/>
                <a:gd name="connsiteY23" fmla="*/ 708665 h 4478179"/>
                <a:gd name="connsiteX0" fmla="*/ 0 w 11489510"/>
                <a:gd name="connsiteY0" fmla="*/ 708665 h 4478179"/>
                <a:gd name="connsiteX1" fmla="*/ 1056288 w 11489510"/>
                <a:gd name="connsiteY1" fmla="*/ 170537 h 4478179"/>
                <a:gd name="connsiteX2" fmla="*/ 2040523 w 11489510"/>
                <a:gd name="connsiteY2" fmla="*/ 291484 h 4478179"/>
                <a:gd name="connsiteX3" fmla="*/ 2528203 w 11489510"/>
                <a:gd name="connsiteY3" fmla="*/ 443884 h 4478179"/>
                <a:gd name="connsiteX4" fmla="*/ 3107323 w 11489510"/>
                <a:gd name="connsiteY4" fmla="*/ 47645 h 4478179"/>
                <a:gd name="connsiteX5" fmla="*/ 3747403 w 11489510"/>
                <a:gd name="connsiteY5" fmla="*/ 47645 h 4478179"/>
                <a:gd name="connsiteX6" fmla="*/ 5027563 w 11489510"/>
                <a:gd name="connsiteY6" fmla="*/ 261005 h 4478179"/>
                <a:gd name="connsiteX7" fmla="*/ 5301883 w 11489510"/>
                <a:gd name="connsiteY7" fmla="*/ 413404 h 4478179"/>
                <a:gd name="connsiteX8" fmla="*/ 6002923 w 11489510"/>
                <a:gd name="connsiteY8" fmla="*/ 108605 h 4478179"/>
                <a:gd name="connsiteX9" fmla="*/ 7618363 w 11489510"/>
                <a:gd name="connsiteY9" fmla="*/ 78126 h 4478179"/>
                <a:gd name="connsiteX10" fmla="*/ 8563243 w 11489510"/>
                <a:gd name="connsiteY10" fmla="*/ 321966 h 4478179"/>
                <a:gd name="connsiteX11" fmla="*/ 9660523 w 11489510"/>
                <a:gd name="connsiteY11" fmla="*/ 78127 h 4478179"/>
                <a:gd name="connsiteX12" fmla="*/ 10820599 w 11489510"/>
                <a:gd name="connsiteY12" fmla="*/ 383897 h 4478179"/>
                <a:gd name="connsiteX13" fmla="*/ 11297767 w 11489510"/>
                <a:gd name="connsiteY13" fmla="*/ 922025 h 4478179"/>
                <a:gd name="connsiteX14" fmla="*/ 11489323 w 11489510"/>
                <a:gd name="connsiteY14" fmla="*/ 1663087 h 4478179"/>
                <a:gd name="connsiteX15" fmla="*/ 11236807 w 11489510"/>
                <a:gd name="connsiteY15" fmla="*/ 2678208 h 4478179"/>
                <a:gd name="connsiteX16" fmla="*/ 11154043 w 11489510"/>
                <a:gd name="connsiteY16" fmla="*/ 3674767 h 4478179"/>
                <a:gd name="connsiteX17" fmla="*/ 10361564 w 11489510"/>
                <a:gd name="connsiteY17" fmla="*/ 4314847 h 4478179"/>
                <a:gd name="connsiteX18" fmla="*/ 9631879 w 11489510"/>
                <a:gd name="connsiteY18" fmla="*/ 4191696 h 4478179"/>
                <a:gd name="connsiteX19" fmla="*/ 8197484 w 11489510"/>
                <a:gd name="connsiteY19" fmla="*/ 4375807 h 4478179"/>
                <a:gd name="connsiteX20" fmla="*/ 4936124 w 11489510"/>
                <a:gd name="connsiteY20" fmla="*/ 4192927 h 4478179"/>
                <a:gd name="connsiteX21" fmla="*/ 751488 w 11489510"/>
                <a:gd name="connsiteY21" fmla="*/ 4466016 h 4478179"/>
                <a:gd name="connsiteX22" fmla="*/ 0 w 11489510"/>
                <a:gd name="connsiteY22" fmla="*/ 3714528 h 4478179"/>
                <a:gd name="connsiteX23" fmla="*/ 0 w 11489510"/>
                <a:gd name="connsiteY23" fmla="*/ 708665 h 4478179"/>
                <a:gd name="connsiteX0" fmla="*/ 0 w 11489510"/>
                <a:gd name="connsiteY0" fmla="*/ 708665 h 4473585"/>
                <a:gd name="connsiteX1" fmla="*/ 1056288 w 11489510"/>
                <a:gd name="connsiteY1" fmla="*/ 170537 h 4473585"/>
                <a:gd name="connsiteX2" fmla="*/ 2040523 w 11489510"/>
                <a:gd name="connsiteY2" fmla="*/ 291484 h 4473585"/>
                <a:gd name="connsiteX3" fmla="*/ 2528203 w 11489510"/>
                <a:gd name="connsiteY3" fmla="*/ 443884 h 4473585"/>
                <a:gd name="connsiteX4" fmla="*/ 3107323 w 11489510"/>
                <a:gd name="connsiteY4" fmla="*/ 47645 h 4473585"/>
                <a:gd name="connsiteX5" fmla="*/ 3747403 w 11489510"/>
                <a:gd name="connsiteY5" fmla="*/ 47645 h 4473585"/>
                <a:gd name="connsiteX6" fmla="*/ 5027563 w 11489510"/>
                <a:gd name="connsiteY6" fmla="*/ 261005 h 4473585"/>
                <a:gd name="connsiteX7" fmla="*/ 5301883 w 11489510"/>
                <a:gd name="connsiteY7" fmla="*/ 413404 h 4473585"/>
                <a:gd name="connsiteX8" fmla="*/ 6002923 w 11489510"/>
                <a:gd name="connsiteY8" fmla="*/ 108605 h 4473585"/>
                <a:gd name="connsiteX9" fmla="*/ 7618363 w 11489510"/>
                <a:gd name="connsiteY9" fmla="*/ 78126 h 4473585"/>
                <a:gd name="connsiteX10" fmla="*/ 8563243 w 11489510"/>
                <a:gd name="connsiteY10" fmla="*/ 321966 h 4473585"/>
                <a:gd name="connsiteX11" fmla="*/ 9660523 w 11489510"/>
                <a:gd name="connsiteY11" fmla="*/ 78127 h 4473585"/>
                <a:gd name="connsiteX12" fmla="*/ 10820599 w 11489510"/>
                <a:gd name="connsiteY12" fmla="*/ 383897 h 4473585"/>
                <a:gd name="connsiteX13" fmla="*/ 11297767 w 11489510"/>
                <a:gd name="connsiteY13" fmla="*/ 922025 h 4473585"/>
                <a:gd name="connsiteX14" fmla="*/ 11489323 w 11489510"/>
                <a:gd name="connsiteY14" fmla="*/ 1663087 h 4473585"/>
                <a:gd name="connsiteX15" fmla="*/ 11236807 w 11489510"/>
                <a:gd name="connsiteY15" fmla="*/ 2678208 h 4473585"/>
                <a:gd name="connsiteX16" fmla="*/ 11154043 w 11489510"/>
                <a:gd name="connsiteY16" fmla="*/ 3674767 h 4473585"/>
                <a:gd name="connsiteX17" fmla="*/ 10361564 w 11489510"/>
                <a:gd name="connsiteY17" fmla="*/ 4314847 h 4473585"/>
                <a:gd name="connsiteX18" fmla="*/ 9631879 w 11489510"/>
                <a:gd name="connsiteY18" fmla="*/ 4191696 h 4473585"/>
                <a:gd name="connsiteX19" fmla="*/ 8197484 w 11489510"/>
                <a:gd name="connsiteY19" fmla="*/ 4375807 h 4473585"/>
                <a:gd name="connsiteX20" fmla="*/ 4936124 w 11489510"/>
                <a:gd name="connsiteY20" fmla="*/ 4192927 h 4473585"/>
                <a:gd name="connsiteX21" fmla="*/ 751488 w 11489510"/>
                <a:gd name="connsiteY21" fmla="*/ 4466016 h 4473585"/>
                <a:gd name="connsiteX22" fmla="*/ 0 w 11489510"/>
                <a:gd name="connsiteY22" fmla="*/ 3714528 h 4473585"/>
                <a:gd name="connsiteX23" fmla="*/ 0 w 11489510"/>
                <a:gd name="connsiteY23" fmla="*/ 708665 h 4473585"/>
                <a:gd name="connsiteX0" fmla="*/ 0 w 11489510"/>
                <a:gd name="connsiteY0" fmla="*/ 708665 h 4477814"/>
                <a:gd name="connsiteX1" fmla="*/ 1056288 w 11489510"/>
                <a:gd name="connsiteY1" fmla="*/ 170537 h 4477814"/>
                <a:gd name="connsiteX2" fmla="*/ 2040523 w 11489510"/>
                <a:gd name="connsiteY2" fmla="*/ 291484 h 4477814"/>
                <a:gd name="connsiteX3" fmla="*/ 2528203 w 11489510"/>
                <a:gd name="connsiteY3" fmla="*/ 443884 h 4477814"/>
                <a:gd name="connsiteX4" fmla="*/ 3107323 w 11489510"/>
                <a:gd name="connsiteY4" fmla="*/ 47645 h 4477814"/>
                <a:gd name="connsiteX5" fmla="*/ 3747403 w 11489510"/>
                <a:gd name="connsiteY5" fmla="*/ 47645 h 4477814"/>
                <a:gd name="connsiteX6" fmla="*/ 5027563 w 11489510"/>
                <a:gd name="connsiteY6" fmla="*/ 261005 h 4477814"/>
                <a:gd name="connsiteX7" fmla="*/ 5301883 w 11489510"/>
                <a:gd name="connsiteY7" fmla="*/ 413404 h 4477814"/>
                <a:gd name="connsiteX8" fmla="*/ 6002923 w 11489510"/>
                <a:gd name="connsiteY8" fmla="*/ 108605 h 4477814"/>
                <a:gd name="connsiteX9" fmla="*/ 7618363 w 11489510"/>
                <a:gd name="connsiteY9" fmla="*/ 78126 h 4477814"/>
                <a:gd name="connsiteX10" fmla="*/ 8563243 w 11489510"/>
                <a:gd name="connsiteY10" fmla="*/ 321966 h 4477814"/>
                <a:gd name="connsiteX11" fmla="*/ 9660523 w 11489510"/>
                <a:gd name="connsiteY11" fmla="*/ 78127 h 4477814"/>
                <a:gd name="connsiteX12" fmla="*/ 10820599 w 11489510"/>
                <a:gd name="connsiteY12" fmla="*/ 383897 h 4477814"/>
                <a:gd name="connsiteX13" fmla="*/ 11297767 w 11489510"/>
                <a:gd name="connsiteY13" fmla="*/ 922025 h 4477814"/>
                <a:gd name="connsiteX14" fmla="*/ 11489323 w 11489510"/>
                <a:gd name="connsiteY14" fmla="*/ 1663087 h 4477814"/>
                <a:gd name="connsiteX15" fmla="*/ 11236807 w 11489510"/>
                <a:gd name="connsiteY15" fmla="*/ 2678208 h 4477814"/>
                <a:gd name="connsiteX16" fmla="*/ 11154043 w 11489510"/>
                <a:gd name="connsiteY16" fmla="*/ 3674767 h 4477814"/>
                <a:gd name="connsiteX17" fmla="*/ 10361564 w 11489510"/>
                <a:gd name="connsiteY17" fmla="*/ 4314847 h 4477814"/>
                <a:gd name="connsiteX18" fmla="*/ 9631879 w 11489510"/>
                <a:gd name="connsiteY18" fmla="*/ 4191696 h 4477814"/>
                <a:gd name="connsiteX19" fmla="*/ 8197484 w 11489510"/>
                <a:gd name="connsiteY19" fmla="*/ 4375807 h 4477814"/>
                <a:gd name="connsiteX20" fmla="*/ 4936124 w 11489510"/>
                <a:gd name="connsiteY20" fmla="*/ 4192927 h 4477814"/>
                <a:gd name="connsiteX21" fmla="*/ 4570364 w 11489510"/>
                <a:gd name="connsiteY21" fmla="*/ 4192927 h 4477814"/>
                <a:gd name="connsiteX22" fmla="*/ 751488 w 11489510"/>
                <a:gd name="connsiteY22" fmla="*/ 4466016 h 4477814"/>
                <a:gd name="connsiteX23" fmla="*/ 0 w 11489510"/>
                <a:gd name="connsiteY23" fmla="*/ 3714528 h 4477814"/>
                <a:gd name="connsiteX24" fmla="*/ 0 w 11489510"/>
                <a:gd name="connsiteY24" fmla="*/ 708665 h 4477814"/>
                <a:gd name="connsiteX0" fmla="*/ 0 w 11489510"/>
                <a:gd name="connsiteY0" fmla="*/ 708665 h 4473080"/>
                <a:gd name="connsiteX1" fmla="*/ 1056288 w 11489510"/>
                <a:gd name="connsiteY1" fmla="*/ 170537 h 4473080"/>
                <a:gd name="connsiteX2" fmla="*/ 2040523 w 11489510"/>
                <a:gd name="connsiteY2" fmla="*/ 291484 h 4473080"/>
                <a:gd name="connsiteX3" fmla="*/ 2528203 w 11489510"/>
                <a:gd name="connsiteY3" fmla="*/ 443884 h 4473080"/>
                <a:gd name="connsiteX4" fmla="*/ 3107323 w 11489510"/>
                <a:gd name="connsiteY4" fmla="*/ 47645 h 4473080"/>
                <a:gd name="connsiteX5" fmla="*/ 3747403 w 11489510"/>
                <a:gd name="connsiteY5" fmla="*/ 47645 h 4473080"/>
                <a:gd name="connsiteX6" fmla="*/ 5027563 w 11489510"/>
                <a:gd name="connsiteY6" fmla="*/ 261005 h 4473080"/>
                <a:gd name="connsiteX7" fmla="*/ 5301883 w 11489510"/>
                <a:gd name="connsiteY7" fmla="*/ 413404 h 4473080"/>
                <a:gd name="connsiteX8" fmla="*/ 6002923 w 11489510"/>
                <a:gd name="connsiteY8" fmla="*/ 108605 h 4473080"/>
                <a:gd name="connsiteX9" fmla="*/ 7618363 w 11489510"/>
                <a:gd name="connsiteY9" fmla="*/ 78126 h 4473080"/>
                <a:gd name="connsiteX10" fmla="*/ 8563243 w 11489510"/>
                <a:gd name="connsiteY10" fmla="*/ 321966 h 4473080"/>
                <a:gd name="connsiteX11" fmla="*/ 9660523 w 11489510"/>
                <a:gd name="connsiteY11" fmla="*/ 78127 h 4473080"/>
                <a:gd name="connsiteX12" fmla="*/ 10820599 w 11489510"/>
                <a:gd name="connsiteY12" fmla="*/ 383897 h 4473080"/>
                <a:gd name="connsiteX13" fmla="*/ 11297767 w 11489510"/>
                <a:gd name="connsiteY13" fmla="*/ 922025 h 4473080"/>
                <a:gd name="connsiteX14" fmla="*/ 11489323 w 11489510"/>
                <a:gd name="connsiteY14" fmla="*/ 1663087 h 4473080"/>
                <a:gd name="connsiteX15" fmla="*/ 11236807 w 11489510"/>
                <a:gd name="connsiteY15" fmla="*/ 2678208 h 4473080"/>
                <a:gd name="connsiteX16" fmla="*/ 11154043 w 11489510"/>
                <a:gd name="connsiteY16" fmla="*/ 3674767 h 4473080"/>
                <a:gd name="connsiteX17" fmla="*/ 10361564 w 11489510"/>
                <a:gd name="connsiteY17" fmla="*/ 4314847 h 4473080"/>
                <a:gd name="connsiteX18" fmla="*/ 9631879 w 11489510"/>
                <a:gd name="connsiteY18" fmla="*/ 4191696 h 4473080"/>
                <a:gd name="connsiteX19" fmla="*/ 8197484 w 11489510"/>
                <a:gd name="connsiteY19" fmla="*/ 4375807 h 4473080"/>
                <a:gd name="connsiteX20" fmla="*/ 4936124 w 11489510"/>
                <a:gd name="connsiteY20" fmla="*/ 4192927 h 4473080"/>
                <a:gd name="connsiteX21" fmla="*/ 4570364 w 11489510"/>
                <a:gd name="connsiteY21" fmla="*/ 4192927 h 4473080"/>
                <a:gd name="connsiteX22" fmla="*/ 751488 w 11489510"/>
                <a:gd name="connsiteY22" fmla="*/ 4466016 h 4473080"/>
                <a:gd name="connsiteX23" fmla="*/ 0 w 11489510"/>
                <a:gd name="connsiteY23" fmla="*/ 3714528 h 4473080"/>
                <a:gd name="connsiteX24" fmla="*/ 0 w 11489510"/>
                <a:gd name="connsiteY24" fmla="*/ 708665 h 4473080"/>
                <a:gd name="connsiteX0" fmla="*/ 0 w 11489510"/>
                <a:gd name="connsiteY0" fmla="*/ 708665 h 4476885"/>
                <a:gd name="connsiteX1" fmla="*/ 1056288 w 11489510"/>
                <a:gd name="connsiteY1" fmla="*/ 170537 h 4476885"/>
                <a:gd name="connsiteX2" fmla="*/ 2040523 w 11489510"/>
                <a:gd name="connsiteY2" fmla="*/ 291484 h 4476885"/>
                <a:gd name="connsiteX3" fmla="*/ 2528203 w 11489510"/>
                <a:gd name="connsiteY3" fmla="*/ 443884 h 4476885"/>
                <a:gd name="connsiteX4" fmla="*/ 3107323 w 11489510"/>
                <a:gd name="connsiteY4" fmla="*/ 47645 h 4476885"/>
                <a:gd name="connsiteX5" fmla="*/ 3747403 w 11489510"/>
                <a:gd name="connsiteY5" fmla="*/ 47645 h 4476885"/>
                <a:gd name="connsiteX6" fmla="*/ 5027563 w 11489510"/>
                <a:gd name="connsiteY6" fmla="*/ 261005 h 4476885"/>
                <a:gd name="connsiteX7" fmla="*/ 5301883 w 11489510"/>
                <a:gd name="connsiteY7" fmla="*/ 413404 h 4476885"/>
                <a:gd name="connsiteX8" fmla="*/ 6002923 w 11489510"/>
                <a:gd name="connsiteY8" fmla="*/ 108605 h 4476885"/>
                <a:gd name="connsiteX9" fmla="*/ 7618363 w 11489510"/>
                <a:gd name="connsiteY9" fmla="*/ 78126 h 4476885"/>
                <a:gd name="connsiteX10" fmla="*/ 8563243 w 11489510"/>
                <a:gd name="connsiteY10" fmla="*/ 321966 h 4476885"/>
                <a:gd name="connsiteX11" fmla="*/ 9660523 w 11489510"/>
                <a:gd name="connsiteY11" fmla="*/ 78127 h 4476885"/>
                <a:gd name="connsiteX12" fmla="*/ 10820599 w 11489510"/>
                <a:gd name="connsiteY12" fmla="*/ 383897 h 4476885"/>
                <a:gd name="connsiteX13" fmla="*/ 11297767 w 11489510"/>
                <a:gd name="connsiteY13" fmla="*/ 922025 h 4476885"/>
                <a:gd name="connsiteX14" fmla="*/ 11489323 w 11489510"/>
                <a:gd name="connsiteY14" fmla="*/ 1663087 h 4476885"/>
                <a:gd name="connsiteX15" fmla="*/ 11236807 w 11489510"/>
                <a:gd name="connsiteY15" fmla="*/ 2678208 h 4476885"/>
                <a:gd name="connsiteX16" fmla="*/ 11154043 w 11489510"/>
                <a:gd name="connsiteY16" fmla="*/ 3674767 h 4476885"/>
                <a:gd name="connsiteX17" fmla="*/ 10361564 w 11489510"/>
                <a:gd name="connsiteY17" fmla="*/ 4314847 h 4476885"/>
                <a:gd name="connsiteX18" fmla="*/ 9631879 w 11489510"/>
                <a:gd name="connsiteY18" fmla="*/ 4191696 h 4476885"/>
                <a:gd name="connsiteX19" fmla="*/ 8197484 w 11489510"/>
                <a:gd name="connsiteY19" fmla="*/ 4375807 h 4476885"/>
                <a:gd name="connsiteX20" fmla="*/ 4936124 w 11489510"/>
                <a:gd name="connsiteY20" fmla="*/ 4192927 h 4476885"/>
                <a:gd name="connsiteX21" fmla="*/ 4570364 w 11489510"/>
                <a:gd name="connsiteY21" fmla="*/ 4192927 h 4476885"/>
                <a:gd name="connsiteX22" fmla="*/ 3595004 w 11489510"/>
                <a:gd name="connsiteY22" fmla="*/ 4162446 h 4476885"/>
                <a:gd name="connsiteX23" fmla="*/ 751488 w 11489510"/>
                <a:gd name="connsiteY23" fmla="*/ 4466016 h 4476885"/>
                <a:gd name="connsiteX24" fmla="*/ 0 w 11489510"/>
                <a:gd name="connsiteY24" fmla="*/ 3714528 h 4476885"/>
                <a:gd name="connsiteX25" fmla="*/ 0 w 11489510"/>
                <a:gd name="connsiteY25" fmla="*/ 708665 h 4476885"/>
                <a:gd name="connsiteX0" fmla="*/ 0 w 11489510"/>
                <a:gd name="connsiteY0" fmla="*/ 708665 h 4488243"/>
                <a:gd name="connsiteX1" fmla="*/ 1056288 w 11489510"/>
                <a:gd name="connsiteY1" fmla="*/ 170537 h 4488243"/>
                <a:gd name="connsiteX2" fmla="*/ 2040523 w 11489510"/>
                <a:gd name="connsiteY2" fmla="*/ 291484 h 4488243"/>
                <a:gd name="connsiteX3" fmla="*/ 2528203 w 11489510"/>
                <a:gd name="connsiteY3" fmla="*/ 443884 h 4488243"/>
                <a:gd name="connsiteX4" fmla="*/ 3107323 w 11489510"/>
                <a:gd name="connsiteY4" fmla="*/ 47645 h 4488243"/>
                <a:gd name="connsiteX5" fmla="*/ 3747403 w 11489510"/>
                <a:gd name="connsiteY5" fmla="*/ 47645 h 4488243"/>
                <a:gd name="connsiteX6" fmla="*/ 5027563 w 11489510"/>
                <a:gd name="connsiteY6" fmla="*/ 261005 h 4488243"/>
                <a:gd name="connsiteX7" fmla="*/ 5301883 w 11489510"/>
                <a:gd name="connsiteY7" fmla="*/ 413404 h 4488243"/>
                <a:gd name="connsiteX8" fmla="*/ 6002923 w 11489510"/>
                <a:gd name="connsiteY8" fmla="*/ 108605 h 4488243"/>
                <a:gd name="connsiteX9" fmla="*/ 7618363 w 11489510"/>
                <a:gd name="connsiteY9" fmla="*/ 78126 h 4488243"/>
                <a:gd name="connsiteX10" fmla="*/ 8563243 w 11489510"/>
                <a:gd name="connsiteY10" fmla="*/ 321966 h 4488243"/>
                <a:gd name="connsiteX11" fmla="*/ 9660523 w 11489510"/>
                <a:gd name="connsiteY11" fmla="*/ 78127 h 4488243"/>
                <a:gd name="connsiteX12" fmla="*/ 10820599 w 11489510"/>
                <a:gd name="connsiteY12" fmla="*/ 383897 h 4488243"/>
                <a:gd name="connsiteX13" fmla="*/ 11297767 w 11489510"/>
                <a:gd name="connsiteY13" fmla="*/ 922025 h 4488243"/>
                <a:gd name="connsiteX14" fmla="*/ 11489323 w 11489510"/>
                <a:gd name="connsiteY14" fmla="*/ 1663087 h 4488243"/>
                <a:gd name="connsiteX15" fmla="*/ 11236807 w 11489510"/>
                <a:gd name="connsiteY15" fmla="*/ 2678208 h 4488243"/>
                <a:gd name="connsiteX16" fmla="*/ 11154043 w 11489510"/>
                <a:gd name="connsiteY16" fmla="*/ 3674767 h 4488243"/>
                <a:gd name="connsiteX17" fmla="*/ 10361564 w 11489510"/>
                <a:gd name="connsiteY17" fmla="*/ 4314847 h 4488243"/>
                <a:gd name="connsiteX18" fmla="*/ 9631879 w 11489510"/>
                <a:gd name="connsiteY18" fmla="*/ 4191696 h 4488243"/>
                <a:gd name="connsiteX19" fmla="*/ 8197484 w 11489510"/>
                <a:gd name="connsiteY19" fmla="*/ 4375807 h 4488243"/>
                <a:gd name="connsiteX20" fmla="*/ 4936124 w 11489510"/>
                <a:gd name="connsiteY20" fmla="*/ 4192927 h 4488243"/>
                <a:gd name="connsiteX21" fmla="*/ 4570364 w 11489510"/>
                <a:gd name="connsiteY21" fmla="*/ 4192927 h 4488243"/>
                <a:gd name="connsiteX22" fmla="*/ 3595004 w 11489510"/>
                <a:gd name="connsiteY22" fmla="*/ 4162446 h 4488243"/>
                <a:gd name="connsiteX23" fmla="*/ 2284364 w 11489510"/>
                <a:gd name="connsiteY23" fmla="*/ 4162446 h 4488243"/>
                <a:gd name="connsiteX24" fmla="*/ 751488 w 11489510"/>
                <a:gd name="connsiteY24" fmla="*/ 4466016 h 4488243"/>
                <a:gd name="connsiteX25" fmla="*/ 0 w 11489510"/>
                <a:gd name="connsiteY25" fmla="*/ 3714528 h 4488243"/>
                <a:gd name="connsiteX26" fmla="*/ 0 w 11489510"/>
                <a:gd name="connsiteY26" fmla="*/ 708665 h 4488243"/>
                <a:gd name="connsiteX0" fmla="*/ 0 w 11489510"/>
                <a:gd name="connsiteY0" fmla="*/ 708665 h 4375807"/>
                <a:gd name="connsiteX1" fmla="*/ 1056288 w 11489510"/>
                <a:gd name="connsiteY1" fmla="*/ 170537 h 4375807"/>
                <a:gd name="connsiteX2" fmla="*/ 2040523 w 11489510"/>
                <a:gd name="connsiteY2" fmla="*/ 291484 h 4375807"/>
                <a:gd name="connsiteX3" fmla="*/ 2528203 w 11489510"/>
                <a:gd name="connsiteY3" fmla="*/ 443884 h 4375807"/>
                <a:gd name="connsiteX4" fmla="*/ 3107323 w 11489510"/>
                <a:gd name="connsiteY4" fmla="*/ 47645 h 4375807"/>
                <a:gd name="connsiteX5" fmla="*/ 3747403 w 11489510"/>
                <a:gd name="connsiteY5" fmla="*/ 47645 h 4375807"/>
                <a:gd name="connsiteX6" fmla="*/ 5027563 w 11489510"/>
                <a:gd name="connsiteY6" fmla="*/ 261005 h 4375807"/>
                <a:gd name="connsiteX7" fmla="*/ 5301883 w 11489510"/>
                <a:gd name="connsiteY7" fmla="*/ 413404 h 4375807"/>
                <a:gd name="connsiteX8" fmla="*/ 6002923 w 11489510"/>
                <a:gd name="connsiteY8" fmla="*/ 108605 h 4375807"/>
                <a:gd name="connsiteX9" fmla="*/ 7618363 w 11489510"/>
                <a:gd name="connsiteY9" fmla="*/ 78126 h 4375807"/>
                <a:gd name="connsiteX10" fmla="*/ 8563243 w 11489510"/>
                <a:gd name="connsiteY10" fmla="*/ 321966 h 4375807"/>
                <a:gd name="connsiteX11" fmla="*/ 9660523 w 11489510"/>
                <a:gd name="connsiteY11" fmla="*/ 78127 h 4375807"/>
                <a:gd name="connsiteX12" fmla="*/ 10820599 w 11489510"/>
                <a:gd name="connsiteY12" fmla="*/ 383897 h 4375807"/>
                <a:gd name="connsiteX13" fmla="*/ 11297767 w 11489510"/>
                <a:gd name="connsiteY13" fmla="*/ 922025 h 4375807"/>
                <a:gd name="connsiteX14" fmla="*/ 11489323 w 11489510"/>
                <a:gd name="connsiteY14" fmla="*/ 1663087 h 4375807"/>
                <a:gd name="connsiteX15" fmla="*/ 11236807 w 11489510"/>
                <a:gd name="connsiteY15" fmla="*/ 2678208 h 4375807"/>
                <a:gd name="connsiteX16" fmla="*/ 11154043 w 11489510"/>
                <a:gd name="connsiteY16" fmla="*/ 3674767 h 4375807"/>
                <a:gd name="connsiteX17" fmla="*/ 10361564 w 11489510"/>
                <a:gd name="connsiteY17" fmla="*/ 4314847 h 4375807"/>
                <a:gd name="connsiteX18" fmla="*/ 9631879 w 11489510"/>
                <a:gd name="connsiteY18" fmla="*/ 4191696 h 4375807"/>
                <a:gd name="connsiteX19" fmla="*/ 8197484 w 11489510"/>
                <a:gd name="connsiteY19" fmla="*/ 4375807 h 4375807"/>
                <a:gd name="connsiteX20" fmla="*/ 4936124 w 11489510"/>
                <a:gd name="connsiteY20" fmla="*/ 4192927 h 4375807"/>
                <a:gd name="connsiteX21" fmla="*/ 4570364 w 11489510"/>
                <a:gd name="connsiteY21" fmla="*/ 4192927 h 4375807"/>
                <a:gd name="connsiteX22" fmla="*/ 3595004 w 11489510"/>
                <a:gd name="connsiteY22" fmla="*/ 4162446 h 4375807"/>
                <a:gd name="connsiteX23" fmla="*/ 2284364 w 11489510"/>
                <a:gd name="connsiteY23" fmla="*/ 4162446 h 4375807"/>
                <a:gd name="connsiteX24" fmla="*/ 1056288 w 11489510"/>
                <a:gd name="connsiteY24" fmla="*/ 4039296 h 4375807"/>
                <a:gd name="connsiteX25" fmla="*/ 0 w 11489510"/>
                <a:gd name="connsiteY25" fmla="*/ 3714528 h 4375807"/>
                <a:gd name="connsiteX26" fmla="*/ 0 w 11489510"/>
                <a:gd name="connsiteY26" fmla="*/ 708665 h 4375807"/>
                <a:gd name="connsiteX0" fmla="*/ 0 w 11489510"/>
                <a:gd name="connsiteY0" fmla="*/ 708665 h 4375807"/>
                <a:gd name="connsiteX1" fmla="*/ 1056288 w 11489510"/>
                <a:gd name="connsiteY1" fmla="*/ 170537 h 4375807"/>
                <a:gd name="connsiteX2" fmla="*/ 2040523 w 11489510"/>
                <a:gd name="connsiteY2" fmla="*/ 291484 h 4375807"/>
                <a:gd name="connsiteX3" fmla="*/ 2528203 w 11489510"/>
                <a:gd name="connsiteY3" fmla="*/ 443884 h 4375807"/>
                <a:gd name="connsiteX4" fmla="*/ 3107323 w 11489510"/>
                <a:gd name="connsiteY4" fmla="*/ 47645 h 4375807"/>
                <a:gd name="connsiteX5" fmla="*/ 3747403 w 11489510"/>
                <a:gd name="connsiteY5" fmla="*/ 47645 h 4375807"/>
                <a:gd name="connsiteX6" fmla="*/ 5027563 w 11489510"/>
                <a:gd name="connsiteY6" fmla="*/ 261005 h 4375807"/>
                <a:gd name="connsiteX7" fmla="*/ 5301883 w 11489510"/>
                <a:gd name="connsiteY7" fmla="*/ 413404 h 4375807"/>
                <a:gd name="connsiteX8" fmla="*/ 6002923 w 11489510"/>
                <a:gd name="connsiteY8" fmla="*/ 108605 h 4375807"/>
                <a:gd name="connsiteX9" fmla="*/ 7618363 w 11489510"/>
                <a:gd name="connsiteY9" fmla="*/ 78126 h 4375807"/>
                <a:gd name="connsiteX10" fmla="*/ 8563243 w 11489510"/>
                <a:gd name="connsiteY10" fmla="*/ 321966 h 4375807"/>
                <a:gd name="connsiteX11" fmla="*/ 9660523 w 11489510"/>
                <a:gd name="connsiteY11" fmla="*/ 78127 h 4375807"/>
                <a:gd name="connsiteX12" fmla="*/ 10820599 w 11489510"/>
                <a:gd name="connsiteY12" fmla="*/ 383897 h 4375807"/>
                <a:gd name="connsiteX13" fmla="*/ 11297767 w 11489510"/>
                <a:gd name="connsiteY13" fmla="*/ 922025 h 4375807"/>
                <a:gd name="connsiteX14" fmla="*/ 11489323 w 11489510"/>
                <a:gd name="connsiteY14" fmla="*/ 1663087 h 4375807"/>
                <a:gd name="connsiteX15" fmla="*/ 11236807 w 11489510"/>
                <a:gd name="connsiteY15" fmla="*/ 2678208 h 4375807"/>
                <a:gd name="connsiteX16" fmla="*/ 11154043 w 11489510"/>
                <a:gd name="connsiteY16" fmla="*/ 3674767 h 4375807"/>
                <a:gd name="connsiteX17" fmla="*/ 10361564 w 11489510"/>
                <a:gd name="connsiteY17" fmla="*/ 4314847 h 4375807"/>
                <a:gd name="connsiteX18" fmla="*/ 9631879 w 11489510"/>
                <a:gd name="connsiteY18" fmla="*/ 4191696 h 4375807"/>
                <a:gd name="connsiteX19" fmla="*/ 8197484 w 11489510"/>
                <a:gd name="connsiteY19" fmla="*/ 4375807 h 4375807"/>
                <a:gd name="connsiteX20" fmla="*/ 4936124 w 11489510"/>
                <a:gd name="connsiteY20" fmla="*/ 4192927 h 4375807"/>
                <a:gd name="connsiteX21" fmla="*/ 4570364 w 11489510"/>
                <a:gd name="connsiteY21" fmla="*/ 4192927 h 4375807"/>
                <a:gd name="connsiteX22" fmla="*/ 3595004 w 11489510"/>
                <a:gd name="connsiteY22" fmla="*/ 4162446 h 4375807"/>
                <a:gd name="connsiteX23" fmla="*/ 2284364 w 11489510"/>
                <a:gd name="connsiteY23" fmla="*/ 4162446 h 4375807"/>
                <a:gd name="connsiteX24" fmla="*/ 1056288 w 11489510"/>
                <a:gd name="connsiteY24" fmla="*/ 4039296 h 4375807"/>
                <a:gd name="connsiteX25" fmla="*/ 0 w 11489510"/>
                <a:gd name="connsiteY25" fmla="*/ 3714528 h 4375807"/>
                <a:gd name="connsiteX26" fmla="*/ 0 w 11489510"/>
                <a:gd name="connsiteY26" fmla="*/ 708665 h 4375807"/>
                <a:gd name="connsiteX0" fmla="*/ 0 w 11489510"/>
                <a:gd name="connsiteY0" fmla="*/ 708665 h 4399500"/>
                <a:gd name="connsiteX1" fmla="*/ 1056288 w 11489510"/>
                <a:gd name="connsiteY1" fmla="*/ 170537 h 4399500"/>
                <a:gd name="connsiteX2" fmla="*/ 2040523 w 11489510"/>
                <a:gd name="connsiteY2" fmla="*/ 291484 h 4399500"/>
                <a:gd name="connsiteX3" fmla="*/ 2528203 w 11489510"/>
                <a:gd name="connsiteY3" fmla="*/ 443884 h 4399500"/>
                <a:gd name="connsiteX4" fmla="*/ 3107323 w 11489510"/>
                <a:gd name="connsiteY4" fmla="*/ 47645 h 4399500"/>
                <a:gd name="connsiteX5" fmla="*/ 3747403 w 11489510"/>
                <a:gd name="connsiteY5" fmla="*/ 47645 h 4399500"/>
                <a:gd name="connsiteX6" fmla="*/ 5027563 w 11489510"/>
                <a:gd name="connsiteY6" fmla="*/ 261005 h 4399500"/>
                <a:gd name="connsiteX7" fmla="*/ 5301883 w 11489510"/>
                <a:gd name="connsiteY7" fmla="*/ 413404 h 4399500"/>
                <a:gd name="connsiteX8" fmla="*/ 6002923 w 11489510"/>
                <a:gd name="connsiteY8" fmla="*/ 108605 h 4399500"/>
                <a:gd name="connsiteX9" fmla="*/ 7618363 w 11489510"/>
                <a:gd name="connsiteY9" fmla="*/ 78126 h 4399500"/>
                <a:gd name="connsiteX10" fmla="*/ 8563243 w 11489510"/>
                <a:gd name="connsiteY10" fmla="*/ 321966 h 4399500"/>
                <a:gd name="connsiteX11" fmla="*/ 9660523 w 11489510"/>
                <a:gd name="connsiteY11" fmla="*/ 78127 h 4399500"/>
                <a:gd name="connsiteX12" fmla="*/ 10820599 w 11489510"/>
                <a:gd name="connsiteY12" fmla="*/ 383897 h 4399500"/>
                <a:gd name="connsiteX13" fmla="*/ 11297767 w 11489510"/>
                <a:gd name="connsiteY13" fmla="*/ 922025 h 4399500"/>
                <a:gd name="connsiteX14" fmla="*/ 11489323 w 11489510"/>
                <a:gd name="connsiteY14" fmla="*/ 1663087 h 4399500"/>
                <a:gd name="connsiteX15" fmla="*/ 11236807 w 11489510"/>
                <a:gd name="connsiteY15" fmla="*/ 2678208 h 4399500"/>
                <a:gd name="connsiteX16" fmla="*/ 11154043 w 11489510"/>
                <a:gd name="connsiteY16" fmla="*/ 3674767 h 4399500"/>
                <a:gd name="connsiteX17" fmla="*/ 10361564 w 11489510"/>
                <a:gd name="connsiteY17" fmla="*/ 4314847 h 4399500"/>
                <a:gd name="connsiteX18" fmla="*/ 9631879 w 11489510"/>
                <a:gd name="connsiteY18" fmla="*/ 4191696 h 4399500"/>
                <a:gd name="connsiteX19" fmla="*/ 8197484 w 11489510"/>
                <a:gd name="connsiteY19" fmla="*/ 4375807 h 4399500"/>
                <a:gd name="connsiteX20" fmla="*/ 4936124 w 11489510"/>
                <a:gd name="connsiteY20" fmla="*/ 4192927 h 4399500"/>
                <a:gd name="connsiteX21" fmla="*/ 4570364 w 11489510"/>
                <a:gd name="connsiteY21" fmla="*/ 4192927 h 4399500"/>
                <a:gd name="connsiteX22" fmla="*/ 3595004 w 11489510"/>
                <a:gd name="connsiteY22" fmla="*/ 4162446 h 4399500"/>
                <a:gd name="connsiteX23" fmla="*/ 2528204 w 11489510"/>
                <a:gd name="connsiteY23" fmla="*/ 4375806 h 4399500"/>
                <a:gd name="connsiteX24" fmla="*/ 1056288 w 11489510"/>
                <a:gd name="connsiteY24" fmla="*/ 4039296 h 4399500"/>
                <a:gd name="connsiteX25" fmla="*/ 0 w 11489510"/>
                <a:gd name="connsiteY25" fmla="*/ 3714528 h 4399500"/>
                <a:gd name="connsiteX26" fmla="*/ 0 w 11489510"/>
                <a:gd name="connsiteY26" fmla="*/ 708665 h 4399500"/>
                <a:gd name="connsiteX0" fmla="*/ 0 w 11489510"/>
                <a:gd name="connsiteY0" fmla="*/ 708665 h 4385304"/>
                <a:gd name="connsiteX1" fmla="*/ 1056288 w 11489510"/>
                <a:gd name="connsiteY1" fmla="*/ 170537 h 4385304"/>
                <a:gd name="connsiteX2" fmla="*/ 2040523 w 11489510"/>
                <a:gd name="connsiteY2" fmla="*/ 291484 h 4385304"/>
                <a:gd name="connsiteX3" fmla="*/ 2528203 w 11489510"/>
                <a:gd name="connsiteY3" fmla="*/ 443884 h 4385304"/>
                <a:gd name="connsiteX4" fmla="*/ 3107323 w 11489510"/>
                <a:gd name="connsiteY4" fmla="*/ 47645 h 4385304"/>
                <a:gd name="connsiteX5" fmla="*/ 3747403 w 11489510"/>
                <a:gd name="connsiteY5" fmla="*/ 47645 h 4385304"/>
                <a:gd name="connsiteX6" fmla="*/ 5027563 w 11489510"/>
                <a:gd name="connsiteY6" fmla="*/ 261005 h 4385304"/>
                <a:gd name="connsiteX7" fmla="*/ 5301883 w 11489510"/>
                <a:gd name="connsiteY7" fmla="*/ 413404 h 4385304"/>
                <a:gd name="connsiteX8" fmla="*/ 6002923 w 11489510"/>
                <a:gd name="connsiteY8" fmla="*/ 108605 h 4385304"/>
                <a:gd name="connsiteX9" fmla="*/ 7618363 w 11489510"/>
                <a:gd name="connsiteY9" fmla="*/ 78126 h 4385304"/>
                <a:gd name="connsiteX10" fmla="*/ 8563243 w 11489510"/>
                <a:gd name="connsiteY10" fmla="*/ 321966 h 4385304"/>
                <a:gd name="connsiteX11" fmla="*/ 9660523 w 11489510"/>
                <a:gd name="connsiteY11" fmla="*/ 78127 h 4385304"/>
                <a:gd name="connsiteX12" fmla="*/ 10820599 w 11489510"/>
                <a:gd name="connsiteY12" fmla="*/ 383897 h 4385304"/>
                <a:gd name="connsiteX13" fmla="*/ 11297767 w 11489510"/>
                <a:gd name="connsiteY13" fmla="*/ 922025 h 4385304"/>
                <a:gd name="connsiteX14" fmla="*/ 11489323 w 11489510"/>
                <a:gd name="connsiteY14" fmla="*/ 1663087 h 4385304"/>
                <a:gd name="connsiteX15" fmla="*/ 11236807 w 11489510"/>
                <a:gd name="connsiteY15" fmla="*/ 2678208 h 4385304"/>
                <a:gd name="connsiteX16" fmla="*/ 11154043 w 11489510"/>
                <a:gd name="connsiteY16" fmla="*/ 3674767 h 4385304"/>
                <a:gd name="connsiteX17" fmla="*/ 10361564 w 11489510"/>
                <a:gd name="connsiteY17" fmla="*/ 4314847 h 4385304"/>
                <a:gd name="connsiteX18" fmla="*/ 9631879 w 11489510"/>
                <a:gd name="connsiteY18" fmla="*/ 4191696 h 4385304"/>
                <a:gd name="connsiteX19" fmla="*/ 8197484 w 11489510"/>
                <a:gd name="connsiteY19" fmla="*/ 4375807 h 4385304"/>
                <a:gd name="connsiteX20" fmla="*/ 4936124 w 11489510"/>
                <a:gd name="connsiteY20" fmla="*/ 4192927 h 4385304"/>
                <a:gd name="connsiteX21" fmla="*/ 4570364 w 11489510"/>
                <a:gd name="connsiteY21" fmla="*/ 4192927 h 4385304"/>
                <a:gd name="connsiteX22" fmla="*/ 3595004 w 11489510"/>
                <a:gd name="connsiteY22" fmla="*/ 4162446 h 4385304"/>
                <a:gd name="connsiteX23" fmla="*/ 2528204 w 11489510"/>
                <a:gd name="connsiteY23" fmla="*/ 4375806 h 4385304"/>
                <a:gd name="connsiteX24" fmla="*/ 1300128 w 11489510"/>
                <a:gd name="connsiteY24" fmla="*/ 3886896 h 4385304"/>
                <a:gd name="connsiteX25" fmla="*/ 0 w 11489510"/>
                <a:gd name="connsiteY25" fmla="*/ 3714528 h 4385304"/>
                <a:gd name="connsiteX26" fmla="*/ 0 w 11489510"/>
                <a:gd name="connsiteY26" fmla="*/ 708665 h 4385304"/>
                <a:gd name="connsiteX0" fmla="*/ 0 w 11489510"/>
                <a:gd name="connsiteY0" fmla="*/ 708665 h 4385304"/>
                <a:gd name="connsiteX1" fmla="*/ 1056288 w 11489510"/>
                <a:gd name="connsiteY1" fmla="*/ 170537 h 4385304"/>
                <a:gd name="connsiteX2" fmla="*/ 2040523 w 11489510"/>
                <a:gd name="connsiteY2" fmla="*/ 291484 h 4385304"/>
                <a:gd name="connsiteX3" fmla="*/ 2528203 w 11489510"/>
                <a:gd name="connsiteY3" fmla="*/ 443884 h 4385304"/>
                <a:gd name="connsiteX4" fmla="*/ 3107323 w 11489510"/>
                <a:gd name="connsiteY4" fmla="*/ 47645 h 4385304"/>
                <a:gd name="connsiteX5" fmla="*/ 3747403 w 11489510"/>
                <a:gd name="connsiteY5" fmla="*/ 47645 h 4385304"/>
                <a:gd name="connsiteX6" fmla="*/ 5027563 w 11489510"/>
                <a:gd name="connsiteY6" fmla="*/ 261005 h 4385304"/>
                <a:gd name="connsiteX7" fmla="*/ 5301883 w 11489510"/>
                <a:gd name="connsiteY7" fmla="*/ 413404 h 4385304"/>
                <a:gd name="connsiteX8" fmla="*/ 6002923 w 11489510"/>
                <a:gd name="connsiteY8" fmla="*/ 108605 h 4385304"/>
                <a:gd name="connsiteX9" fmla="*/ 7618363 w 11489510"/>
                <a:gd name="connsiteY9" fmla="*/ 78126 h 4385304"/>
                <a:gd name="connsiteX10" fmla="*/ 8563243 w 11489510"/>
                <a:gd name="connsiteY10" fmla="*/ 321966 h 4385304"/>
                <a:gd name="connsiteX11" fmla="*/ 9660523 w 11489510"/>
                <a:gd name="connsiteY11" fmla="*/ 78127 h 4385304"/>
                <a:gd name="connsiteX12" fmla="*/ 10820599 w 11489510"/>
                <a:gd name="connsiteY12" fmla="*/ 383897 h 4385304"/>
                <a:gd name="connsiteX13" fmla="*/ 11297767 w 11489510"/>
                <a:gd name="connsiteY13" fmla="*/ 922025 h 4385304"/>
                <a:gd name="connsiteX14" fmla="*/ 11489323 w 11489510"/>
                <a:gd name="connsiteY14" fmla="*/ 1663087 h 4385304"/>
                <a:gd name="connsiteX15" fmla="*/ 11236807 w 11489510"/>
                <a:gd name="connsiteY15" fmla="*/ 2678208 h 4385304"/>
                <a:gd name="connsiteX16" fmla="*/ 11154043 w 11489510"/>
                <a:gd name="connsiteY16" fmla="*/ 3674767 h 4385304"/>
                <a:gd name="connsiteX17" fmla="*/ 10361564 w 11489510"/>
                <a:gd name="connsiteY17" fmla="*/ 4314847 h 4385304"/>
                <a:gd name="connsiteX18" fmla="*/ 9631879 w 11489510"/>
                <a:gd name="connsiteY18" fmla="*/ 4191696 h 4385304"/>
                <a:gd name="connsiteX19" fmla="*/ 8197484 w 11489510"/>
                <a:gd name="connsiteY19" fmla="*/ 4375807 h 4385304"/>
                <a:gd name="connsiteX20" fmla="*/ 4936124 w 11489510"/>
                <a:gd name="connsiteY20" fmla="*/ 4192927 h 4385304"/>
                <a:gd name="connsiteX21" fmla="*/ 4570364 w 11489510"/>
                <a:gd name="connsiteY21" fmla="*/ 4192927 h 4385304"/>
                <a:gd name="connsiteX22" fmla="*/ 3595004 w 11489510"/>
                <a:gd name="connsiteY22" fmla="*/ 4162446 h 4385304"/>
                <a:gd name="connsiteX23" fmla="*/ 2528204 w 11489510"/>
                <a:gd name="connsiteY23" fmla="*/ 4375806 h 4385304"/>
                <a:gd name="connsiteX24" fmla="*/ 1300128 w 11489510"/>
                <a:gd name="connsiteY24" fmla="*/ 3886896 h 4385304"/>
                <a:gd name="connsiteX25" fmla="*/ 1005840 w 11489510"/>
                <a:gd name="connsiteY25" fmla="*/ 3440208 h 4385304"/>
                <a:gd name="connsiteX26" fmla="*/ 0 w 11489510"/>
                <a:gd name="connsiteY26" fmla="*/ 708665 h 4385304"/>
                <a:gd name="connsiteX0" fmla="*/ 0 w 11489510"/>
                <a:gd name="connsiteY0" fmla="*/ 708665 h 4385304"/>
                <a:gd name="connsiteX1" fmla="*/ 1056288 w 11489510"/>
                <a:gd name="connsiteY1" fmla="*/ 170537 h 4385304"/>
                <a:gd name="connsiteX2" fmla="*/ 2040523 w 11489510"/>
                <a:gd name="connsiteY2" fmla="*/ 291484 h 4385304"/>
                <a:gd name="connsiteX3" fmla="*/ 2528203 w 11489510"/>
                <a:gd name="connsiteY3" fmla="*/ 443884 h 4385304"/>
                <a:gd name="connsiteX4" fmla="*/ 3107323 w 11489510"/>
                <a:gd name="connsiteY4" fmla="*/ 47645 h 4385304"/>
                <a:gd name="connsiteX5" fmla="*/ 3747403 w 11489510"/>
                <a:gd name="connsiteY5" fmla="*/ 47645 h 4385304"/>
                <a:gd name="connsiteX6" fmla="*/ 5027563 w 11489510"/>
                <a:gd name="connsiteY6" fmla="*/ 261005 h 4385304"/>
                <a:gd name="connsiteX7" fmla="*/ 5301883 w 11489510"/>
                <a:gd name="connsiteY7" fmla="*/ 413404 h 4385304"/>
                <a:gd name="connsiteX8" fmla="*/ 6002923 w 11489510"/>
                <a:gd name="connsiteY8" fmla="*/ 108605 h 4385304"/>
                <a:gd name="connsiteX9" fmla="*/ 7618363 w 11489510"/>
                <a:gd name="connsiteY9" fmla="*/ 78126 h 4385304"/>
                <a:gd name="connsiteX10" fmla="*/ 8563243 w 11489510"/>
                <a:gd name="connsiteY10" fmla="*/ 321966 h 4385304"/>
                <a:gd name="connsiteX11" fmla="*/ 9660523 w 11489510"/>
                <a:gd name="connsiteY11" fmla="*/ 78127 h 4385304"/>
                <a:gd name="connsiteX12" fmla="*/ 10820599 w 11489510"/>
                <a:gd name="connsiteY12" fmla="*/ 383897 h 4385304"/>
                <a:gd name="connsiteX13" fmla="*/ 11297767 w 11489510"/>
                <a:gd name="connsiteY13" fmla="*/ 922025 h 4385304"/>
                <a:gd name="connsiteX14" fmla="*/ 11489323 w 11489510"/>
                <a:gd name="connsiteY14" fmla="*/ 1663087 h 4385304"/>
                <a:gd name="connsiteX15" fmla="*/ 11236807 w 11489510"/>
                <a:gd name="connsiteY15" fmla="*/ 2678208 h 4385304"/>
                <a:gd name="connsiteX16" fmla="*/ 11154043 w 11489510"/>
                <a:gd name="connsiteY16" fmla="*/ 3674767 h 4385304"/>
                <a:gd name="connsiteX17" fmla="*/ 10361564 w 11489510"/>
                <a:gd name="connsiteY17" fmla="*/ 4314847 h 4385304"/>
                <a:gd name="connsiteX18" fmla="*/ 9631879 w 11489510"/>
                <a:gd name="connsiteY18" fmla="*/ 4191696 h 4385304"/>
                <a:gd name="connsiteX19" fmla="*/ 8197484 w 11489510"/>
                <a:gd name="connsiteY19" fmla="*/ 4375807 h 4385304"/>
                <a:gd name="connsiteX20" fmla="*/ 4936124 w 11489510"/>
                <a:gd name="connsiteY20" fmla="*/ 4192927 h 4385304"/>
                <a:gd name="connsiteX21" fmla="*/ 4570364 w 11489510"/>
                <a:gd name="connsiteY21" fmla="*/ 4192927 h 4385304"/>
                <a:gd name="connsiteX22" fmla="*/ 3595004 w 11489510"/>
                <a:gd name="connsiteY22" fmla="*/ 4162446 h 4385304"/>
                <a:gd name="connsiteX23" fmla="*/ 2528204 w 11489510"/>
                <a:gd name="connsiteY23" fmla="*/ 4375806 h 4385304"/>
                <a:gd name="connsiteX24" fmla="*/ 1300128 w 11489510"/>
                <a:gd name="connsiteY24" fmla="*/ 3886896 h 4385304"/>
                <a:gd name="connsiteX25" fmla="*/ 1005840 w 11489510"/>
                <a:gd name="connsiteY25" fmla="*/ 3440208 h 4385304"/>
                <a:gd name="connsiteX26" fmla="*/ 0 w 11489510"/>
                <a:gd name="connsiteY26" fmla="*/ 708665 h 4385304"/>
                <a:gd name="connsiteX0" fmla="*/ 68433 w 11557943"/>
                <a:gd name="connsiteY0" fmla="*/ 708665 h 4385304"/>
                <a:gd name="connsiteX1" fmla="*/ 1124721 w 11557943"/>
                <a:gd name="connsiteY1" fmla="*/ 170537 h 4385304"/>
                <a:gd name="connsiteX2" fmla="*/ 2108956 w 11557943"/>
                <a:gd name="connsiteY2" fmla="*/ 291484 h 4385304"/>
                <a:gd name="connsiteX3" fmla="*/ 2596636 w 11557943"/>
                <a:gd name="connsiteY3" fmla="*/ 443884 h 4385304"/>
                <a:gd name="connsiteX4" fmla="*/ 3175756 w 11557943"/>
                <a:gd name="connsiteY4" fmla="*/ 47645 h 4385304"/>
                <a:gd name="connsiteX5" fmla="*/ 3815836 w 11557943"/>
                <a:gd name="connsiteY5" fmla="*/ 47645 h 4385304"/>
                <a:gd name="connsiteX6" fmla="*/ 5095996 w 11557943"/>
                <a:gd name="connsiteY6" fmla="*/ 261005 h 4385304"/>
                <a:gd name="connsiteX7" fmla="*/ 5370316 w 11557943"/>
                <a:gd name="connsiteY7" fmla="*/ 413404 h 4385304"/>
                <a:gd name="connsiteX8" fmla="*/ 6071356 w 11557943"/>
                <a:gd name="connsiteY8" fmla="*/ 108605 h 4385304"/>
                <a:gd name="connsiteX9" fmla="*/ 7686796 w 11557943"/>
                <a:gd name="connsiteY9" fmla="*/ 78126 h 4385304"/>
                <a:gd name="connsiteX10" fmla="*/ 8631676 w 11557943"/>
                <a:gd name="connsiteY10" fmla="*/ 321966 h 4385304"/>
                <a:gd name="connsiteX11" fmla="*/ 9728956 w 11557943"/>
                <a:gd name="connsiteY11" fmla="*/ 78127 h 4385304"/>
                <a:gd name="connsiteX12" fmla="*/ 10889032 w 11557943"/>
                <a:gd name="connsiteY12" fmla="*/ 383897 h 4385304"/>
                <a:gd name="connsiteX13" fmla="*/ 11366200 w 11557943"/>
                <a:gd name="connsiteY13" fmla="*/ 922025 h 4385304"/>
                <a:gd name="connsiteX14" fmla="*/ 11557756 w 11557943"/>
                <a:gd name="connsiteY14" fmla="*/ 1663087 h 4385304"/>
                <a:gd name="connsiteX15" fmla="*/ 11305240 w 11557943"/>
                <a:gd name="connsiteY15" fmla="*/ 2678208 h 4385304"/>
                <a:gd name="connsiteX16" fmla="*/ 11222476 w 11557943"/>
                <a:gd name="connsiteY16" fmla="*/ 3674767 h 4385304"/>
                <a:gd name="connsiteX17" fmla="*/ 10429997 w 11557943"/>
                <a:gd name="connsiteY17" fmla="*/ 4314847 h 4385304"/>
                <a:gd name="connsiteX18" fmla="*/ 9700312 w 11557943"/>
                <a:gd name="connsiteY18" fmla="*/ 4191696 h 4385304"/>
                <a:gd name="connsiteX19" fmla="*/ 8265917 w 11557943"/>
                <a:gd name="connsiteY19" fmla="*/ 4375807 h 4385304"/>
                <a:gd name="connsiteX20" fmla="*/ 5004557 w 11557943"/>
                <a:gd name="connsiteY20" fmla="*/ 4192927 h 4385304"/>
                <a:gd name="connsiteX21" fmla="*/ 4638797 w 11557943"/>
                <a:gd name="connsiteY21" fmla="*/ 4192927 h 4385304"/>
                <a:gd name="connsiteX22" fmla="*/ 3663437 w 11557943"/>
                <a:gd name="connsiteY22" fmla="*/ 4162446 h 4385304"/>
                <a:gd name="connsiteX23" fmla="*/ 2596637 w 11557943"/>
                <a:gd name="connsiteY23" fmla="*/ 4375806 h 4385304"/>
                <a:gd name="connsiteX24" fmla="*/ 1368561 w 11557943"/>
                <a:gd name="connsiteY24" fmla="*/ 3886896 h 4385304"/>
                <a:gd name="connsiteX25" fmla="*/ 647553 w 11557943"/>
                <a:gd name="connsiteY25" fmla="*/ 3592608 h 4385304"/>
                <a:gd name="connsiteX26" fmla="*/ 68433 w 11557943"/>
                <a:gd name="connsiteY26" fmla="*/ 708665 h 4385304"/>
                <a:gd name="connsiteX0" fmla="*/ 68433 w 11557943"/>
                <a:gd name="connsiteY0" fmla="*/ 708665 h 4435408"/>
                <a:gd name="connsiteX1" fmla="*/ 1124721 w 11557943"/>
                <a:gd name="connsiteY1" fmla="*/ 170537 h 4435408"/>
                <a:gd name="connsiteX2" fmla="*/ 2108956 w 11557943"/>
                <a:gd name="connsiteY2" fmla="*/ 291484 h 4435408"/>
                <a:gd name="connsiteX3" fmla="*/ 2596636 w 11557943"/>
                <a:gd name="connsiteY3" fmla="*/ 443884 h 4435408"/>
                <a:gd name="connsiteX4" fmla="*/ 3175756 w 11557943"/>
                <a:gd name="connsiteY4" fmla="*/ 47645 h 4435408"/>
                <a:gd name="connsiteX5" fmla="*/ 3815836 w 11557943"/>
                <a:gd name="connsiteY5" fmla="*/ 47645 h 4435408"/>
                <a:gd name="connsiteX6" fmla="*/ 5095996 w 11557943"/>
                <a:gd name="connsiteY6" fmla="*/ 261005 h 4435408"/>
                <a:gd name="connsiteX7" fmla="*/ 5370316 w 11557943"/>
                <a:gd name="connsiteY7" fmla="*/ 413404 h 4435408"/>
                <a:gd name="connsiteX8" fmla="*/ 6071356 w 11557943"/>
                <a:gd name="connsiteY8" fmla="*/ 108605 h 4435408"/>
                <a:gd name="connsiteX9" fmla="*/ 7686796 w 11557943"/>
                <a:gd name="connsiteY9" fmla="*/ 78126 h 4435408"/>
                <a:gd name="connsiteX10" fmla="*/ 8631676 w 11557943"/>
                <a:gd name="connsiteY10" fmla="*/ 321966 h 4435408"/>
                <a:gd name="connsiteX11" fmla="*/ 9728956 w 11557943"/>
                <a:gd name="connsiteY11" fmla="*/ 78127 h 4435408"/>
                <a:gd name="connsiteX12" fmla="*/ 10889032 w 11557943"/>
                <a:gd name="connsiteY12" fmla="*/ 383897 h 4435408"/>
                <a:gd name="connsiteX13" fmla="*/ 11366200 w 11557943"/>
                <a:gd name="connsiteY13" fmla="*/ 922025 h 4435408"/>
                <a:gd name="connsiteX14" fmla="*/ 11557756 w 11557943"/>
                <a:gd name="connsiteY14" fmla="*/ 1663087 h 4435408"/>
                <a:gd name="connsiteX15" fmla="*/ 11305240 w 11557943"/>
                <a:gd name="connsiteY15" fmla="*/ 2678208 h 4435408"/>
                <a:gd name="connsiteX16" fmla="*/ 11222476 w 11557943"/>
                <a:gd name="connsiteY16" fmla="*/ 3674767 h 4435408"/>
                <a:gd name="connsiteX17" fmla="*/ 10429997 w 11557943"/>
                <a:gd name="connsiteY17" fmla="*/ 4314847 h 4435408"/>
                <a:gd name="connsiteX18" fmla="*/ 9700312 w 11557943"/>
                <a:gd name="connsiteY18" fmla="*/ 4191696 h 4435408"/>
                <a:gd name="connsiteX19" fmla="*/ 8265917 w 11557943"/>
                <a:gd name="connsiteY19" fmla="*/ 4375807 h 4435408"/>
                <a:gd name="connsiteX20" fmla="*/ 5004557 w 11557943"/>
                <a:gd name="connsiteY20" fmla="*/ 4192927 h 4435408"/>
                <a:gd name="connsiteX21" fmla="*/ 4638797 w 11557943"/>
                <a:gd name="connsiteY21" fmla="*/ 4192927 h 4435408"/>
                <a:gd name="connsiteX22" fmla="*/ 3663437 w 11557943"/>
                <a:gd name="connsiteY22" fmla="*/ 4162446 h 4435408"/>
                <a:gd name="connsiteX23" fmla="*/ 2596637 w 11557943"/>
                <a:gd name="connsiteY23" fmla="*/ 4375806 h 4435408"/>
                <a:gd name="connsiteX24" fmla="*/ 1277121 w 11557943"/>
                <a:gd name="connsiteY24" fmla="*/ 4161216 h 4435408"/>
                <a:gd name="connsiteX25" fmla="*/ 647553 w 11557943"/>
                <a:gd name="connsiteY25" fmla="*/ 3592608 h 4435408"/>
                <a:gd name="connsiteX26" fmla="*/ 68433 w 11557943"/>
                <a:gd name="connsiteY26" fmla="*/ 708665 h 4435408"/>
                <a:gd name="connsiteX0" fmla="*/ 68433 w 11557943"/>
                <a:gd name="connsiteY0" fmla="*/ 708665 h 4375807"/>
                <a:gd name="connsiteX1" fmla="*/ 1124721 w 11557943"/>
                <a:gd name="connsiteY1" fmla="*/ 170537 h 4375807"/>
                <a:gd name="connsiteX2" fmla="*/ 2108956 w 11557943"/>
                <a:gd name="connsiteY2" fmla="*/ 291484 h 4375807"/>
                <a:gd name="connsiteX3" fmla="*/ 2596636 w 11557943"/>
                <a:gd name="connsiteY3" fmla="*/ 443884 h 4375807"/>
                <a:gd name="connsiteX4" fmla="*/ 3175756 w 11557943"/>
                <a:gd name="connsiteY4" fmla="*/ 47645 h 4375807"/>
                <a:gd name="connsiteX5" fmla="*/ 3815836 w 11557943"/>
                <a:gd name="connsiteY5" fmla="*/ 47645 h 4375807"/>
                <a:gd name="connsiteX6" fmla="*/ 5095996 w 11557943"/>
                <a:gd name="connsiteY6" fmla="*/ 261005 h 4375807"/>
                <a:gd name="connsiteX7" fmla="*/ 5370316 w 11557943"/>
                <a:gd name="connsiteY7" fmla="*/ 413404 h 4375807"/>
                <a:gd name="connsiteX8" fmla="*/ 6071356 w 11557943"/>
                <a:gd name="connsiteY8" fmla="*/ 108605 h 4375807"/>
                <a:gd name="connsiteX9" fmla="*/ 7686796 w 11557943"/>
                <a:gd name="connsiteY9" fmla="*/ 78126 h 4375807"/>
                <a:gd name="connsiteX10" fmla="*/ 8631676 w 11557943"/>
                <a:gd name="connsiteY10" fmla="*/ 321966 h 4375807"/>
                <a:gd name="connsiteX11" fmla="*/ 9728956 w 11557943"/>
                <a:gd name="connsiteY11" fmla="*/ 78127 h 4375807"/>
                <a:gd name="connsiteX12" fmla="*/ 10889032 w 11557943"/>
                <a:gd name="connsiteY12" fmla="*/ 383897 h 4375807"/>
                <a:gd name="connsiteX13" fmla="*/ 11366200 w 11557943"/>
                <a:gd name="connsiteY13" fmla="*/ 922025 h 4375807"/>
                <a:gd name="connsiteX14" fmla="*/ 11557756 w 11557943"/>
                <a:gd name="connsiteY14" fmla="*/ 1663087 h 4375807"/>
                <a:gd name="connsiteX15" fmla="*/ 11305240 w 11557943"/>
                <a:gd name="connsiteY15" fmla="*/ 2678208 h 4375807"/>
                <a:gd name="connsiteX16" fmla="*/ 11222476 w 11557943"/>
                <a:gd name="connsiteY16" fmla="*/ 3674767 h 4375807"/>
                <a:gd name="connsiteX17" fmla="*/ 10429997 w 11557943"/>
                <a:gd name="connsiteY17" fmla="*/ 4314847 h 4375807"/>
                <a:gd name="connsiteX18" fmla="*/ 9700312 w 11557943"/>
                <a:gd name="connsiteY18" fmla="*/ 4191696 h 4375807"/>
                <a:gd name="connsiteX19" fmla="*/ 8265917 w 11557943"/>
                <a:gd name="connsiteY19" fmla="*/ 4375807 h 4375807"/>
                <a:gd name="connsiteX20" fmla="*/ 5004557 w 11557943"/>
                <a:gd name="connsiteY20" fmla="*/ 4192927 h 4375807"/>
                <a:gd name="connsiteX21" fmla="*/ 4638797 w 11557943"/>
                <a:gd name="connsiteY21" fmla="*/ 4192927 h 4375807"/>
                <a:gd name="connsiteX22" fmla="*/ 3663437 w 11557943"/>
                <a:gd name="connsiteY22" fmla="*/ 4162446 h 4375807"/>
                <a:gd name="connsiteX23" fmla="*/ 2535677 w 11557943"/>
                <a:gd name="connsiteY23" fmla="*/ 4162446 h 4375807"/>
                <a:gd name="connsiteX24" fmla="*/ 1277121 w 11557943"/>
                <a:gd name="connsiteY24" fmla="*/ 4161216 h 4375807"/>
                <a:gd name="connsiteX25" fmla="*/ 647553 w 11557943"/>
                <a:gd name="connsiteY25" fmla="*/ 3592608 h 4375807"/>
                <a:gd name="connsiteX26" fmla="*/ 68433 w 11557943"/>
                <a:gd name="connsiteY26" fmla="*/ 708665 h 4375807"/>
                <a:gd name="connsiteX0" fmla="*/ 68433 w 11557943"/>
                <a:gd name="connsiteY0" fmla="*/ 708665 h 4375807"/>
                <a:gd name="connsiteX1" fmla="*/ 1124721 w 11557943"/>
                <a:gd name="connsiteY1" fmla="*/ 170537 h 4375807"/>
                <a:gd name="connsiteX2" fmla="*/ 2108956 w 11557943"/>
                <a:gd name="connsiteY2" fmla="*/ 291484 h 4375807"/>
                <a:gd name="connsiteX3" fmla="*/ 2596636 w 11557943"/>
                <a:gd name="connsiteY3" fmla="*/ 443884 h 4375807"/>
                <a:gd name="connsiteX4" fmla="*/ 3175756 w 11557943"/>
                <a:gd name="connsiteY4" fmla="*/ 47645 h 4375807"/>
                <a:gd name="connsiteX5" fmla="*/ 3815836 w 11557943"/>
                <a:gd name="connsiteY5" fmla="*/ 47645 h 4375807"/>
                <a:gd name="connsiteX6" fmla="*/ 5095996 w 11557943"/>
                <a:gd name="connsiteY6" fmla="*/ 261005 h 4375807"/>
                <a:gd name="connsiteX7" fmla="*/ 5370316 w 11557943"/>
                <a:gd name="connsiteY7" fmla="*/ 413404 h 4375807"/>
                <a:gd name="connsiteX8" fmla="*/ 6071356 w 11557943"/>
                <a:gd name="connsiteY8" fmla="*/ 108605 h 4375807"/>
                <a:gd name="connsiteX9" fmla="*/ 7686796 w 11557943"/>
                <a:gd name="connsiteY9" fmla="*/ 78126 h 4375807"/>
                <a:gd name="connsiteX10" fmla="*/ 8631676 w 11557943"/>
                <a:gd name="connsiteY10" fmla="*/ 321966 h 4375807"/>
                <a:gd name="connsiteX11" fmla="*/ 9728956 w 11557943"/>
                <a:gd name="connsiteY11" fmla="*/ 78127 h 4375807"/>
                <a:gd name="connsiteX12" fmla="*/ 10889032 w 11557943"/>
                <a:gd name="connsiteY12" fmla="*/ 383897 h 4375807"/>
                <a:gd name="connsiteX13" fmla="*/ 11366200 w 11557943"/>
                <a:gd name="connsiteY13" fmla="*/ 922025 h 4375807"/>
                <a:gd name="connsiteX14" fmla="*/ 11557756 w 11557943"/>
                <a:gd name="connsiteY14" fmla="*/ 1663087 h 4375807"/>
                <a:gd name="connsiteX15" fmla="*/ 11305240 w 11557943"/>
                <a:gd name="connsiteY15" fmla="*/ 2678208 h 4375807"/>
                <a:gd name="connsiteX16" fmla="*/ 11222476 w 11557943"/>
                <a:gd name="connsiteY16" fmla="*/ 3674767 h 4375807"/>
                <a:gd name="connsiteX17" fmla="*/ 10429997 w 11557943"/>
                <a:gd name="connsiteY17" fmla="*/ 4314847 h 4375807"/>
                <a:gd name="connsiteX18" fmla="*/ 9700312 w 11557943"/>
                <a:gd name="connsiteY18" fmla="*/ 4191696 h 4375807"/>
                <a:gd name="connsiteX19" fmla="*/ 8265917 w 11557943"/>
                <a:gd name="connsiteY19" fmla="*/ 4375807 h 4375807"/>
                <a:gd name="connsiteX20" fmla="*/ 5004557 w 11557943"/>
                <a:gd name="connsiteY20" fmla="*/ 4192927 h 4375807"/>
                <a:gd name="connsiteX21" fmla="*/ 4638797 w 11557943"/>
                <a:gd name="connsiteY21" fmla="*/ 4192927 h 4375807"/>
                <a:gd name="connsiteX22" fmla="*/ 3541517 w 11557943"/>
                <a:gd name="connsiteY22" fmla="*/ 4284366 h 4375807"/>
                <a:gd name="connsiteX23" fmla="*/ 2535677 w 11557943"/>
                <a:gd name="connsiteY23" fmla="*/ 4162446 h 4375807"/>
                <a:gd name="connsiteX24" fmla="*/ 1277121 w 11557943"/>
                <a:gd name="connsiteY24" fmla="*/ 4161216 h 4375807"/>
                <a:gd name="connsiteX25" fmla="*/ 647553 w 11557943"/>
                <a:gd name="connsiteY25" fmla="*/ 3592608 h 4375807"/>
                <a:gd name="connsiteX26" fmla="*/ 68433 w 11557943"/>
                <a:gd name="connsiteY26" fmla="*/ 708665 h 4375807"/>
                <a:gd name="connsiteX0" fmla="*/ 68433 w 11557943"/>
                <a:gd name="connsiteY0" fmla="*/ 708665 h 4389600"/>
                <a:gd name="connsiteX1" fmla="*/ 1124721 w 11557943"/>
                <a:gd name="connsiteY1" fmla="*/ 170537 h 4389600"/>
                <a:gd name="connsiteX2" fmla="*/ 2108956 w 11557943"/>
                <a:gd name="connsiteY2" fmla="*/ 291484 h 4389600"/>
                <a:gd name="connsiteX3" fmla="*/ 2596636 w 11557943"/>
                <a:gd name="connsiteY3" fmla="*/ 443884 h 4389600"/>
                <a:gd name="connsiteX4" fmla="*/ 3175756 w 11557943"/>
                <a:gd name="connsiteY4" fmla="*/ 47645 h 4389600"/>
                <a:gd name="connsiteX5" fmla="*/ 3815836 w 11557943"/>
                <a:gd name="connsiteY5" fmla="*/ 47645 h 4389600"/>
                <a:gd name="connsiteX6" fmla="*/ 5095996 w 11557943"/>
                <a:gd name="connsiteY6" fmla="*/ 261005 h 4389600"/>
                <a:gd name="connsiteX7" fmla="*/ 5370316 w 11557943"/>
                <a:gd name="connsiteY7" fmla="*/ 413404 h 4389600"/>
                <a:gd name="connsiteX8" fmla="*/ 6071356 w 11557943"/>
                <a:gd name="connsiteY8" fmla="*/ 108605 h 4389600"/>
                <a:gd name="connsiteX9" fmla="*/ 7686796 w 11557943"/>
                <a:gd name="connsiteY9" fmla="*/ 78126 h 4389600"/>
                <a:gd name="connsiteX10" fmla="*/ 8631676 w 11557943"/>
                <a:gd name="connsiteY10" fmla="*/ 321966 h 4389600"/>
                <a:gd name="connsiteX11" fmla="*/ 9728956 w 11557943"/>
                <a:gd name="connsiteY11" fmla="*/ 78127 h 4389600"/>
                <a:gd name="connsiteX12" fmla="*/ 10889032 w 11557943"/>
                <a:gd name="connsiteY12" fmla="*/ 383897 h 4389600"/>
                <a:gd name="connsiteX13" fmla="*/ 11366200 w 11557943"/>
                <a:gd name="connsiteY13" fmla="*/ 922025 h 4389600"/>
                <a:gd name="connsiteX14" fmla="*/ 11557756 w 11557943"/>
                <a:gd name="connsiteY14" fmla="*/ 1663087 h 4389600"/>
                <a:gd name="connsiteX15" fmla="*/ 11305240 w 11557943"/>
                <a:gd name="connsiteY15" fmla="*/ 2678208 h 4389600"/>
                <a:gd name="connsiteX16" fmla="*/ 11222476 w 11557943"/>
                <a:gd name="connsiteY16" fmla="*/ 3674767 h 4389600"/>
                <a:gd name="connsiteX17" fmla="*/ 10429997 w 11557943"/>
                <a:gd name="connsiteY17" fmla="*/ 4314847 h 4389600"/>
                <a:gd name="connsiteX18" fmla="*/ 9700312 w 11557943"/>
                <a:gd name="connsiteY18" fmla="*/ 4191696 h 4389600"/>
                <a:gd name="connsiteX19" fmla="*/ 8265917 w 11557943"/>
                <a:gd name="connsiteY19" fmla="*/ 4375807 h 4389600"/>
                <a:gd name="connsiteX20" fmla="*/ 5004557 w 11557943"/>
                <a:gd name="connsiteY20" fmla="*/ 4192927 h 4389600"/>
                <a:gd name="connsiteX21" fmla="*/ 4638797 w 11557943"/>
                <a:gd name="connsiteY21" fmla="*/ 4192927 h 4389600"/>
                <a:gd name="connsiteX22" fmla="*/ 3541517 w 11557943"/>
                <a:gd name="connsiteY22" fmla="*/ 4284366 h 4389600"/>
                <a:gd name="connsiteX23" fmla="*/ 2596637 w 11557943"/>
                <a:gd name="connsiteY23" fmla="*/ 4284366 h 4389600"/>
                <a:gd name="connsiteX24" fmla="*/ 1277121 w 11557943"/>
                <a:gd name="connsiteY24" fmla="*/ 4161216 h 4389600"/>
                <a:gd name="connsiteX25" fmla="*/ 647553 w 11557943"/>
                <a:gd name="connsiteY25" fmla="*/ 3592608 h 4389600"/>
                <a:gd name="connsiteX26" fmla="*/ 68433 w 11557943"/>
                <a:gd name="connsiteY26" fmla="*/ 708665 h 4389600"/>
                <a:gd name="connsiteX0" fmla="*/ 68433 w 11557943"/>
                <a:gd name="connsiteY0" fmla="*/ 708665 h 4389600"/>
                <a:gd name="connsiteX1" fmla="*/ 1124721 w 11557943"/>
                <a:gd name="connsiteY1" fmla="*/ 170537 h 4389600"/>
                <a:gd name="connsiteX2" fmla="*/ 2108956 w 11557943"/>
                <a:gd name="connsiteY2" fmla="*/ 291484 h 4389600"/>
                <a:gd name="connsiteX3" fmla="*/ 2596636 w 11557943"/>
                <a:gd name="connsiteY3" fmla="*/ 443884 h 4389600"/>
                <a:gd name="connsiteX4" fmla="*/ 3175756 w 11557943"/>
                <a:gd name="connsiteY4" fmla="*/ 47645 h 4389600"/>
                <a:gd name="connsiteX5" fmla="*/ 3815836 w 11557943"/>
                <a:gd name="connsiteY5" fmla="*/ 47645 h 4389600"/>
                <a:gd name="connsiteX6" fmla="*/ 5095996 w 11557943"/>
                <a:gd name="connsiteY6" fmla="*/ 261005 h 4389600"/>
                <a:gd name="connsiteX7" fmla="*/ 5370316 w 11557943"/>
                <a:gd name="connsiteY7" fmla="*/ 413404 h 4389600"/>
                <a:gd name="connsiteX8" fmla="*/ 6071356 w 11557943"/>
                <a:gd name="connsiteY8" fmla="*/ 108605 h 4389600"/>
                <a:gd name="connsiteX9" fmla="*/ 7686796 w 11557943"/>
                <a:gd name="connsiteY9" fmla="*/ 78126 h 4389600"/>
                <a:gd name="connsiteX10" fmla="*/ 8631676 w 11557943"/>
                <a:gd name="connsiteY10" fmla="*/ 321966 h 4389600"/>
                <a:gd name="connsiteX11" fmla="*/ 9728956 w 11557943"/>
                <a:gd name="connsiteY11" fmla="*/ 78127 h 4389600"/>
                <a:gd name="connsiteX12" fmla="*/ 10889032 w 11557943"/>
                <a:gd name="connsiteY12" fmla="*/ 383897 h 4389600"/>
                <a:gd name="connsiteX13" fmla="*/ 11366200 w 11557943"/>
                <a:gd name="connsiteY13" fmla="*/ 922025 h 4389600"/>
                <a:gd name="connsiteX14" fmla="*/ 11557756 w 11557943"/>
                <a:gd name="connsiteY14" fmla="*/ 1663087 h 4389600"/>
                <a:gd name="connsiteX15" fmla="*/ 11305240 w 11557943"/>
                <a:gd name="connsiteY15" fmla="*/ 2678208 h 4389600"/>
                <a:gd name="connsiteX16" fmla="*/ 11222476 w 11557943"/>
                <a:gd name="connsiteY16" fmla="*/ 3674767 h 4389600"/>
                <a:gd name="connsiteX17" fmla="*/ 10429997 w 11557943"/>
                <a:gd name="connsiteY17" fmla="*/ 4314847 h 4389600"/>
                <a:gd name="connsiteX18" fmla="*/ 9700312 w 11557943"/>
                <a:gd name="connsiteY18" fmla="*/ 4191696 h 4389600"/>
                <a:gd name="connsiteX19" fmla="*/ 8265917 w 11557943"/>
                <a:gd name="connsiteY19" fmla="*/ 4375807 h 4389600"/>
                <a:gd name="connsiteX20" fmla="*/ 5736078 w 11557943"/>
                <a:gd name="connsiteY20" fmla="*/ 4192925 h 4389600"/>
                <a:gd name="connsiteX21" fmla="*/ 5004557 w 11557943"/>
                <a:gd name="connsiteY21" fmla="*/ 4192927 h 4389600"/>
                <a:gd name="connsiteX22" fmla="*/ 4638797 w 11557943"/>
                <a:gd name="connsiteY22" fmla="*/ 4192927 h 4389600"/>
                <a:gd name="connsiteX23" fmla="*/ 3541517 w 11557943"/>
                <a:gd name="connsiteY23" fmla="*/ 4284366 h 4389600"/>
                <a:gd name="connsiteX24" fmla="*/ 2596637 w 11557943"/>
                <a:gd name="connsiteY24" fmla="*/ 4284366 h 4389600"/>
                <a:gd name="connsiteX25" fmla="*/ 1277121 w 11557943"/>
                <a:gd name="connsiteY25" fmla="*/ 4161216 h 4389600"/>
                <a:gd name="connsiteX26" fmla="*/ 647553 w 11557943"/>
                <a:gd name="connsiteY26" fmla="*/ 3592608 h 4389600"/>
                <a:gd name="connsiteX27" fmla="*/ 68433 w 11557943"/>
                <a:gd name="connsiteY27" fmla="*/ 708665 h 4389600"/>
                <a:gd name="connsiteX0" fmla="*/ 0 w 11702870"/>
                <a:gd name="connsiteY0" fmla="*/ 617225 h 4389600"/>
                <a:gd name="connsiteX1" fmla="*/ 1269648 w 11702870"/>
                <a:gd name="connsiteY1" fmla="*/ 170537 h 4389600"/>
                <a:gd name="connsiteX2" fmla="*/ 2253883 w 11702870"/>
                <a:gd name="connsiteY2" fmla="*/ 291484 h 4389600"/>
                <a:gd name="connsiteX3" fmla="*/ 2741563 w 11702870"/>
                <a:gd name="connsiteY3" fmla="*/ 443884 h 4389600"/>
                <a:gd name="connsiteX4" fmla="*/ 3320683 w 11702870"/>
                <a:gd name="connsiteY4" fmla="*/ 47645 h 4389600"/>
                <a:gd name="connsiteX5" fmla="*/ 3960763 w 11702870"/>
                <a:gd name="connsiteY5" fmla="*/ 47645 h 4389600"/>
                <a:gd name="connsiteX6" fmla="*/ 5240923 w 11702870"/>
                <a:gd name="connsiteY6" fmla="*/ 261005 h 4389600"/>
                <a:gd name="connsiteX7" fmla="*/ 5515243 w 11702870"/>
                <a:gd name="connsiteY7" fmla="*/ 413404 h 4389600"/>
                <a:gd name="connsiteX8" fmla="*/ 6216283 w 11702870"/>
                <a:gd name="connsiteY8" fmla="*/ 108605 h 4389600"/>
                <a:gd name="connsiteX9" fmla="*/ 7831723 w 11702870"/>
                <a:gd name="connsiteY9" fmla="*/ 78126 h 4389600"/>
                <a:gd name="connsiteX10" fmla="*/ 8776603 w 11702870"/>
                <a:gd name="connsiteY10" fmla="*/ 321966 h 4389600"/>
                <a:gd name="connsiteX11" fmla="*/ 9873883 w 11702870"/>
                <a:gd name="connsiteY11" fmla="*/ 78127 h 4389600"/>
                <a:gd name="connsiteX12" fmla="*/ 11033959 w 11702870"/>
                <a:gd name="connsiteY12" fmla="*/ 383897 h 4389600"/>
                <a:gd name="connsiteX13" fmla="*/ 11511127 w 11702870"/>
                <a:gd name="connsiteY13" fmla="*/ 922025 h 4389600"/>
                <a:gd name="connsiteX14" fmla="*/ 11702683 w 11702870"/>
                <a:gd name="connsiteY14" fmla="*/ 1663087 h 4389600"/>
                <a:gd name="connsiteX15" fmla="*/ 11450167 w 11702870"/>
                <a:gd name="connsiteY15" fmla="*/ 2678208 h 4389600"/>
                <a:gd name="connsiteX16" fmla="*/ 11367403 w 11702870"/>
                <a:gd name="connsiteY16" fmla="*/ 3674767 h 4389600"/>
                <a:gd name="connsiteX17" fmla="*/ 10574924 w 11702870"/>
                <a:gd name="connsiteY17" fmla="*/ 4314847 h 4389600"/>
                <a:gd name="connsiteX18" fmla="*/ 9845239 w 11702870"/>
                <a:gd name="connsiteY18" fmla="*/ 4191696 h 4389600"/>
                <a:gd name="connsiteX19" fmla="*/ 8410844 w 11702870"/>
                <a:gd name="connsiteY19" fmla="*/ 4375807 h 4389600"/>
                <a:gd name="connsiteX20" fmla="*/ 5881005 w 11702870"/>
                <a:gd name="connsiteY20" fmla="*/ 4192925 h 4389600"/>
                <a:gd name="connsiteX21" fmla="*/ 5149484 w 11702870"/>
                <a:gd name="connsiteY21" fmla="*/ 4192927 h 4389600"/>
                <a:gd name="connsiteX22" fmla="*/ 4783724 w 11702870"/>
                <a:gd name="connsiteY22" fmla="*/ 4192927 h 4389600"/>
                <a:gd name="connsiteX23" fmla="*/ 3686444 w 11702870"/>
                <a:gd name="connsiteY23" fmla="*/ 4284366 h 4389600"/>
                <a:gd name="connsiteX24" fmla="*/ 2741564 w 11702870"/>
                <a:gd name="connsiteY24" fmla="*/ 4284366 h 4389600"/>
                <a:gd name="connsiteX25" fmla="*/ 1422048 w 11702870"/>
                <a:gd name="connsiteY25" fmla="*/ 4161216 h 4389600"/>
                <a:gd name="connsiteX26" fmla="*/ 792480 w 11702870"/>
                <a:gd name="connsiteY26" fmla="*/ 3592608 h 4389600"/>
                <a:gd name="connsiteX27" fmla="*/ 0 w 11702870"/>
                <a:gd name="connsiteY27" fmla="*/ 617225 h 4389600"/>
                <a:gd name="connsiteX0" fmla="*/ 0 w 11702870"/>
                <a:gd name="connsiteY0" fmla="*/ 617225 h 4389600"/>
                <a:gd name="connsiteX1" fmla="*/ 1269648 w 11702870"/>
                <a:gd name="connsiteY1" fmla="*/ 170537 h 4389600"/>
                <a:gd name="connsiteX2" fmla="*/ 2253883 w 11702870"/>
                <a:gd name="connsiteY2" fmla="*/ 291484 h 4389600"/>
                <a:gd name="connsiteX3" fmla="*/ 2741563 w 11702870"/>
                <a:gd name="connsiteY3" fmla="*/ 443884 h 4389600"/>
                <a:gd name="connsiteX4" fmla="*/ 3320683 w 11702870"/>
                <a:gd name="connsiteY4" fmla="*/ 47645 h 4389600"/>
                <a:gd name="connsiteX5" fmla="*/ 3960763 w 11702870"/>
                <a:gd name="connsiteY5" fmla="*/ 47645 h 4389600"/>
                <a:gd name="connsiteX6" fmla="*/ 5240923 w 11702870"/>
                <a:gd name="connsiteY6" fmla="*/ 261005 h 4389600"/>
                <a:gd name="connsiteX7" fmla="*/ 5515243 w 11702870"/>
                <a:gd name="connsiteY7" fmla="*/ 413404 h 4389600"/>
                <a:gd name="connsiteX8" fmla="*/ 6216283 w 11702870"/>
                <a:gd name="connsiteY8" fmla="*/ 108605 h 4389600"/>
                <a:gd name="connsiteX9" fmla="*/ 7831723 w 11702870"/>
                <a:gd name="connsiteY9" fmla="*/ 78126 h 4389600"/>
                <a:gd name="connsiteX10" fmla="*/ 8776603 w 11702870"/>
                <a:gd name="connsiteY10" fmla="*/ 321966 h 4389600"/>
                <a:gd name="connsiteX11" fmla="*/ 9873883 w 11702870"/>
                <a:gd name="connsiteY11" fmla="*/ 78127 h 4389600"/>
                <a:gd name="connsiteX12" fmla="*/ 11033959 w 11702870"/>
                <a:gd name="connsiteY12" fmla="*/ 383897 h 4389600"/>
                <a:gd name="connsiteX13" fmla="*/ 11511127 w 11702870"/>
                <a:gd name="connsiteY13" fmla="*/ 922025 h 4389600"/>
                <a:gd name="connsiteX14" fmla="*/ 11702683 w 11702870"/>
                <a:gd name="connsiteY14" fmla="*/ 1663087 h 4389600"/>
                <a:gd name="connsiteX15" fmla="*/ 11450167 w 11702870"/>
                <a:gd name="connsiteY15" fmla="*/ 2678208 h 4389600"/>
                <a:gd name="connsiteX16" fmla="*/ 11367403 w 11702870"/>
                <a:gd name="connsiteY16" fmla="*/ 3674767 h 4389600"/>
                <a:gd name="connsiteX17" fmla="*/ 10574924 w 11702870"/>
                <a:gd name="connsiteY17" fmla="*/ 4314847 h 4389600"/>
                <a:gd name="connsiteX18" fmla="*/ 9845239 w 11702870"/>
                <a:gd name="connsiteY18" fmla="*/ 4191696 h 4389600"/>
                <a:gd name="connsiteX19" fmla="*/ 8410844 w 11702870"/>
                <a:gd name="connsiteY19" fmla="*/ 4375807 h 4389600"/>
                <a:gd name="connsiteX20" fmla="*/ 5881005 w 11702870"/>
                <a:gd name="connsiteY20" fmla="*/ 4192925 h 4389600"/>
                <a:gd name="connsiteX21" fmla="*/ 5149484 w 11702870"/>
                <a:gd name="connsiteY21" fmla="*/ 4192927 h 4389600"/>
                <a:gd name="connsiteX22" fmla="*/ 4783724 w 11702870"/>
                <a:gd name="connsiteY22" fmla="*/ 4192927 h 4389600"/>
                <a:gd name="connsiteX23" fmla="*/ 3686444 w 11702870"/>
                <a:gd name="connsiteY23" fmla="*/ 4284366 h 4389600"/>
                <a:gd name="connsiteX24" fmla="*/ 2741564 w 11702870"/>
                <a:gd name="connsiteY24" fmla="*/ 4284366 h 4389600"/>
                <a:gd name="connsiteX25" fmla="*/ 1422048 w 11702870"/>
                <a:gd name="connsiteY25" fmla="*/ 4161216 h 4389600"/>
                <a:gd name="connsiteX26" fmla="*/ 792480 w 11702870"/>
                <a:gd name="connsiteY26" fmla="*/ 3592608 h 4389600"/>
                <a:gd name="connsiteX27" fmla="*/ 0 w 11702870"/>
                <a:gd name="connsiteY27" fmla="*/ 617225 h 4389600"/>
                <a:gd name="connsiteX0" fmla="*/ 38427 w 11741297"/>
                <a:gd name="connsiteY0" fmla="*/ 617225 h 4389600"/>
                <a:gd name="connsiteX1" fmla="*/ 1308075 w 11741297"/>
                <a:gd name="connsiteY1" fmla="*/ 170537 h 4389600"/>
                <a:gd name="connsiteX2" fmla="*/ 2292310 w 11741297"/>
                <a:gd name="connsiteY2" fmla="*/ 291484 h 4389600"/>
                <a:gd name="connsiteX3" fmla="*/ 2779990 w 11741297"/>
                <a:gd name="connsiteY3" fmla="*/ 443884 h 4389600"/>
                <a:gd name="connsiteX4" fmla="*/ 3359110 w 11741297"/>
                <a:gd name="connsiteY4" fmla="*/ 47645 h 4389600"/>
                <a:gd name="connsiteX5" fmla="*/ 3999190 w 11741297"/>
                <a:gd name="connsiteY5" fmla="*/ 47645 h 4389600"/>
                <a:gd name="connsiteX6" fmla="*/ 5279350 w 11741297"/>
                <a:gd name="connsiteY6" fmla="*/ 261005 h 4389600"/>
                <a:gd name="connsiteX7" fmla="*/ 5553670 w 11741297"/>
                <a:gd name="connsiteY7" fmla="*/ 413404 h 4389600"/>
                <a:gd name="connsiteX8" fmla="*/ 6254710 w 11741297"/>
                <a:gd name="connsiteY8" fmla="*/ 108605 h 4389600"/>
                <a:gd name="connsiteX9" fmla="*/ 7870150 w 11741297"/>
                <a:gd name="connsiteY9" fmla="*/ 78126 h 4389600"/>
                <a:gd name="connsiteX10" fmla="*/ 8815030 w 11741297"/>
                <a:gd name="connsiteY10" fmla="*/ 321966 h 4389600"/>
                <a:gd name="connsiteX11" fmla="*/ 9912310 w 11741297"/>
                <a:gd name="connsiteY11" fmla="*/ 78127 h 4389600"/>
                <a:gd name="connsiteX12" fmla="*/ 11072386 w 11741297"/>
                <a:gd name="connsiteY12" fmla="*/ 383897 h 4389600"/>
                <a:gd name="connsiteX13" fmla="*/ 11549554 w 11741297"/>
                <a:gd name="connsiteY13" fmla="*/ 922025 h 4389600"/>
                <a:gd name="connsiteX14" fmla="*/ 11741110 w 11741297"/>
                <a:gd name="connsiteY14" fmla="*/ 1663087 h 4389600"/>
                <a:gd name="connsiteX15" fmla="*/ 11488594 w 11741297"/>
                <a:gd name="connsiteY15" fmla="*/ 2678208 h 4389600"/>
                <a:gd name="connsiteX16" fmla="*/ 11405830 w 11741297"/>
                <a:gd name="connsiteY16" fmla="*/ 3674767 h 4389600"/>
                <a:gd name="connsiteX17" fmla="*/ 10613351 w 11741297"/>
                <a:gd name="connsiteY17" fmla="*/ 4314847 h 4389600"/>
                <a:gd name="connsiteX18" fmla="*/ 9883666 w 11741297"/>
                <a:gd name="connsiteY18" fmla="*/ 4191696 h 4389600"/>
                <a:gd name="connsiteX19" fmla="*/ 8449271 w 11741297"/>
                <a:gd name="connsiteY19" fmla="*/ 4375807 h 4389600"/>
                <a:gd name="connsiteX20" fmla="*/ 5919432 w 11741297"/>
                <a:gd name="connsiteY20" fmla="*/ 4192925 h 4389600"/>
                <a:gd name="connsiteX21" fmla="*/ 5187911 w 11741297"/>
                <a:gd name="connsiteY21" fmla="*/ 4192927 h 4389600"/>
                <a:gd name="connsiteX22" fmla="*/ 4822151 w 11741297"/>
                <a:gd name="connsiteY22" fmla="*/ 4192927 h 4389600"/>
                <a:gd name="connsiteX23" fmla="*/ 3724871 w 11741297"/>
                <a:gd name="connsiteY23" fmla="*/ 4284366 h 4389600"/>
                <a:gd name="connsiteX24" fmla="*/ 2779991 w 11741297"/>
                <a:gd name="connsiteY24" fmla="*/ 4284366 h 4389600"/>
                <a:gd name="connsiteX25" fmla="*/ 1460475 w 11741297"/>
                <a:gd name="connsiteY25" fmla="*/ 4161216 h 4389600"/>
                <a:gd name="connsiteX26" fmla="*/ 739467 w 11741297"/>
                <a:gd name="connsiteY26" fmla="*/ 3805968 h 4389600"/>
                <a:gd name="connsiteX27" fmla="*/ 38427 w 11741297"/>
                <a:gd name="connsiteY27" fmla="*/ 617225 h 4389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1741297" h="4389600">
                  <a:moveTo>
                    <a:pt x="38427" y="617225"/>
                  </a:moveTo>
                  <a:cubicBezTo>
                    <a:pt x="38427" y="202190"/>
                    <a:pt x="893040" y="170537"/>
                    <a:pt x="1308075" y="170537"/>
                  </a:cubicBezTo>
                  <a:cubicBezTo>
                    <a:pt x="1648162" y="121327"/>
                    <a:pt x="2046991" y="245926"/>
                    <a:pt x="2292310" y="291484"/>
                  </a:cubicBezTo>
                  <a:cubicBezTo>
                    <a:pt x="2537629" y="337042"/>
                    <a:pt x="2592030" y="459124"/>
                    <a:pt x="2779990" y="443884"/>
                  </a:cubicBezTo>
                  <a:cubicBezTo>
                    <a:pt x="2967950" y="428644"/>
                    <a:pt x="3155910" y="113685"/>
                    <a:pt x="3359110" y="47645"/>
                  </a:cubicBezTo>
                  <a:cubicBezTo>
                    <a:pt x="3562310" y="-18395"/>
                    <a:pt x="3689310" y="-13315"/>
                    <a:pt x="3999190" y="47645"/>
                  </a:cubicBezTo>
                  <a:cubicBezTo>
                    <a:pt x="4309070" y="108605"/>
                    <a:pt x="5020270" y="200045"/>
                    <a:pt x="5279350" y="261005"/>
                  </a:cubicBezTo>
                  <a:cubicBezTo>
                    <a:pt x="5538430" y="321965"/>
                    <a:pt x="5370790" y="403244"/>
                    <a:pt x="5553670" y="413404"/>
                  </a:cubicBezTo>
                  <a:cubicBezTo>
                    <a:pt x="5736550" y="423564"/>
                    <a:pt x="5868630" y="174645"/>
                    <a:pt x="6254710" y="108605"/>
                  </a:cubicBezTo>
                  <a:cubicBezTo>
                    <a:pt x="6640790" y="42565"/>
                    <a:pt x="7443430" y="52726"/>
                    <a:pt x="7870150" y="78126"/>
                  </a:cubicBezTo>
                  <a:cubicBezTo>
                    <a:pt x="8296870" y="103526"/>
                    <a:pt x="8459430" y="311806"/>
                    <a:pt x="8815030" y="321966"/>
                  </a:cubicBezTo>
                  <a:cubicBezTo>
                    <a:pt x="9170630" y="332126"/>
                    <a:pt x="9409084" y="321805"/>
                    <a:pt x="9912310" y="78127"/>
                  </a:cubicBezTo>
                  <a:cubicBezTo>
                    <a:pt x="10354576" y="17329"/>
                    <a:pt x="10702992" y="288967"/>
                    <a:pt x="11072386" y="383897"/>
                  </a:cubicBezTo>
                  <a:cubicBezTo>
                    <a:pt x="11487421" y="383897"/>
                    <a:pt x="11244754" y="567950"/>
                    <a:pt x="11549554" y="922025"/>
                  </a:cubicBezTo>
                  <a:cubicBezTo>
                    <a:pt x="11542286" y="1158886"/>
                    <a:pt x="11748378" y="1426226"/>
                    <a:pt x="11741110" y="1663087"/>
                  </a:cubicBezTo>
                  <a:cubicBezTo>
                    <a:pt x="11250538" y="2214821"/>
                    <a:pt x="11430526" y="1730234"/>
                    <a:pt x="11488594" y="2678208"/>
                  </a:cubicBezTo>
                  <a:cubicBezTo>
                    <a:pt x="11468274" y="3038888"/>
                    <a:pt x="11409158" y="3376799"/>
                    <a:pt x="11405830" y="3674767"/>
                  </a:cubicBezTo>
                  <a:cubicBezTo>
                    <a:pt x="11244716" y="3917060"/>
                    <a:pt x="10867045" y="4228692"/>
                    <a:pt x="10613351" y="4314847"/>
                  </a:cubicBezTo>
                  <a:cubicBezTo>
                    <a:pt x="10359657" y="4401002"/>
                    <a:pt x="10239266" y="4212016"/>
                    <a:pt x="9883666" y="4191696"/>
                  </a:cubicBezTo>
                  <a:cubicBezTo>
                    <a:pt x="9415694" y="4192106"/>
                    <a:pt x="8917243" y="4375397"/>
                    <a:pt x="8449271" y="4375807"/>
                  </a:cubicBezTo>
                  <a:cubicBezTo>
                    <a:pt x="7793645" y="4365852"/>
                    <a:pt x="6462992" y="4223405"/>
                    <a:pt x="5919432" y="4192925"/>
                  </a:cubicBezTo>
                  <a:cubicBezTo>
                    <a:pt x="5375872" y="4162445"/>
                    <a:pt x="5375871" y="4182767"/>
                    <a:pt x="5187911" y="4192927"/>
                  </a:cubicBezTo>
                  <a:cubicBezTo>
                    <a:pt x="4583391" y="4157367"/>
                    <a:pt x="5519590" y="4147412"/>
                    <a:pt x="4822151" y="4192927"/>
                  </a:cubicBezTo>
                  <a:cubicBezTo>
                    <a:pt x="4573231" y="4187847"/>
                    <a:pt x="4361350" y="4238851"/>
                    <a:pt x="3724871" y="4284366"/>
                  </a:cubicBezTo>
                  <a:cubicBezTo>
                    <a:pt x="3333711" y="4319926"/>
                    <a:pt x="3253910" y="4233771"/>
                    <a:pt x="2779991" y="4284366"/>
                  </a:cubicBezTo>
                  <a:cubicBezTo>
                    <a:pt x="2306072" y="4334961"/>
                    <a:pt x="2349202" y="4550829"/>
                    <a:pt x="1460475" y="4161216"/>
                  </a:cubicBezTo>
                  <a:cubicBezTo>
                    <a:pt x="1045440" y="4161216"/>
                    <a:pt x="739467" y="4221003"/>
                    <a:pt x="739467" y="3805968"/>
                  </a:cubicBezTo>
                  <a:cubicBezTo>
                    <a:pt x="-510213" y="3230734"/>
                    <a:pt x="251787" y="1588699"/>
                    <a:pt x="38427" y="61722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Freeform 2"/>
            <p:cNvSpPr/>
            <p:nvPr/>
          </p:nvSpPr>
          <p:spPr>
            <a:xfrm>
              <a:off x="3430047" y="-4261849"/>
              <a:ext cx="12483309" cy="4913812"/>
            </a:xfrm>
            <a:custGeom>
              <a:avLst/>
              <a:gdLst/>
              <a:ahLst/>
              <a:cxnLst/>
              <a:rect l="l" t="t" r="r" b="b"/>
              <a:pathLst>
                <a:path w="15158405" h="7636047">
                  <a:moveTo>
                    <a:pt x="0" y="0"/>
                  </a:moveTo>
                  <a:lnTo>
                    <a:pt x="15158406" y="0"/>
                  </a:lnTo>
                  <a:lnTo>
                    <a:pt x="15158406" y="7636046"/>
                  </a:lnTo>
                  <a:lnTo>
                    <a:pt x="0" y="763604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</p:grpSp>
      <p:pic>
        <p:nvPicPr>
          <p:cNvPr id="4" name="图片 5">
            <a:extLst>
              <a:ext uri="{FF2B5EF4-FFF2-40B4-BE49-F238E27FC236}">
                <a16:creationId xmlns="" xmlns:a16="http://schemas.microsoft.com/office/drawing/2014/main" id="{46410FC3-0BF8-4AE4-B747-08E9A5F48A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00" y="2705100"/>
            <a:ext cx="9033280" cy="903328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4602" y="1485900"/>
            <a:ext cx="15204742" cy="4980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052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0"/>
            <a:ext cx="11582400" cy="755506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36772" y="0"/>
            <a:ext cx="7151228" cy="8236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9993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EE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3">
            <a:extLst>
              <a:ext uri="{FF2B5EF4-FFF2-40B4-BE49-F238E27FC236}">
                <a16:creationId xmlns="" xmlns:a16="http://schemas.microsoft.com/office/drawing/2014/main" id="{00E5FE93-0C13-EA4D-4954-6738635110D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30634"/>
            <a:ext cx="18288000" cy="5756366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3124200" y="571500"/>
            <a:ext cx="8534400" cy="1905000"/>
          </a:xfrm>
          <a:prstGeom prst="roundRect">
            <a:avLst/>
          </a:prstGeom>
          <a:solidFill>
            <a:srgbClr val="FD844E"/>
          </a:solidFill>
          <a:ln w="38100"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86 x 11 = ?</a:t>
            </a:r>
            <a:endParaRPr lang="en-US" sz="96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096" b="99045" l="9507" r="89789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875843" y="-39567"/>
            <a:ext cx="3657600" cy="4043965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165847" y="5713179"/>
            <a:ext cx="6611471" cy="2894155"/>
            <a:chOff x="165847" y="5713179"/>
            <a:chExt cx="6611471" cy="2894155"/>
          </a:xfrm>
        </p:grpSpPr>
        <p:sp>
          <p:nvSpPr>
            <p:cNvPr id="6" name="Rounded Rectangle 5"/>
            <p:cNvSpPr/>
            <p:nvPr/>
          </p:nvSpPr>
          <p:spPr>
            <a:xfrm>
              <a:off x="838200" y="6321334"/>
              <a:ext cx="5939118" cy="2286000"/>
            </a:xfrm>
            <a:prstGeom prst="roundRect">
              <a:avLst/>
            </a:prstGeom>
            <a:solidFill>
              <a:srgbClr val="5B842A"/>
            </a:solidFill>
            <a:ln w="38100">
              <a:solidFill>
                <a:schemeClr val="bg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157" t="-1262" r="38690" b="80154"/>
            <a:stretch/>
          </p:blipFill>
          <p:spPr>
            <a:xfrm>
              <a:off x="165847" y="5713179"/>
              <a:ext cx="1834901" cy="1941655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>
            <a:xfrm>
              <a:off x="2570006" y="6642640"/>
              <a:ext cx="2372765" cy="156966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/>
              <a:r>
                <a:rPr lang="en-US" sz="9600" b="1" dirty="0" smtClean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946</a:t>
              </a:r>
              <a:endParaRPr lang="en-US" sz="96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152400" y="2816573"/>
            <a:ext cx="6624918" cy="2784127"/>
            <a:chOff x="152400" y="2816573"/>
            <a:chExt cx="6624918" cy="2784127"/>
          </a:xfrm>
        </p:grpSpPr>
        <p:sp>
          <p:nvSpPr>
            <p:cNvPr id="5" name="Rounded Rectangle 4"/>
            <p:cNvSpPr/>
            <p:nvPr/>
          </p:nvSpPr>
          <p:spPr>
            <a:xfrm>
              <a:off x="838200" y="3314700"/>
              <a:ext cx="5939118" cy="2286000"/>
            </a:xfrm>
            <a:prstGeom prst="roundRect">
              <a:avLst/>
            </a:prstGeom>
            <a:solidFill>
              <a:srgbClr val="5B842A"/>
            </a:solidFill>
            <a:ln w="38100">
              <a:solidFill>
                <a:schemeClr val="bg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9847" b="78892"/>
            <a:stretch/>
          </p:blipFill>
          <p:spPr>
            <a:xfrm>
              <a:off x="152400" y="2816573"/>
              <a:ext cx="1834901" cy="1941655"/>
            </a:xfrm>
            <a:prstGeom prst="rect">
              <a:avLst/>
            </a:prstGeom>
          </p:spPr>
        </p:pic>
        <p:sp>
          <p:nvSpPr>
            <p:cNvPr id="17" name="Rectangle 16"/>
            <p:cNvSpPr/>
            <p:nvPr/>
          </p:nvSpPr>
          <p:spPr>
            <a:xfrm>
              <a:off x="2620755" y="3606527"/>
              <a:ext cx="2372765" cy="156966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/>
              <a:r>
                <a:rPr lang="en-US" sz="9600" b="1" dirty="0" smtClean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846</a:t>
              </a:r>
              <a:endParaRPr lang="en-US" sz="96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8001000" y="2821056"/>
            <a:ext cx="6647329" cy="2779644"/>
            <a:chOff x="8001000" y="2821056"/>
            <a:chExt cx="6647329" cy="2779644"/>
          </a:xfrm>
        </p:grpSpPr>
        <p:sp>
          <p:nvSpPr>
            <p:cNvPr id="7" name="Rounded Rectangle 6"/>
            <p:cNvSpPr/>
            <p:nvPr/>
          </p:nvSpPr>
          <p:spPr>
            <a:xfrm>
              <a:off x="8709211" y="3314700"/>
              <a:ext cx="5939118" cy="2286000"/>
            </a:xfrm>
            <a:prstGeom prst="roundRect">
              <a:avLst/>
            </a:prstGeom>
            <a:solidFill>
              <a:srgbClr val="5B842A"/>
            </a:solidFill>
            <a:ln w="38100">
              <a:solidFill>
                <a:schemeClr val="bg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923" t="-1224" r="58924" b="80116"/>
            <a:stretch/>
          </p:blipFill>
          <p:spPr>
            <a:xfrm>
              <a:off x="8001000" y="2821056"/>
              <a:ext cx="1834901" cy="1941655"/>
            </a:xfrm>
            <a:prstGeom prst="rect">
              <a:avLst/>
            </a:prstGeom>
          </p:spPr>
        </p:pic>
        <p:sp>
          <p:nvSpPr>
            <p:cNvPr id="19" name="Rectangle 18"/>
            <p:cNvSpPr/>
            <p:nvPr/>
          </p:nvSpPr>
          <p:spPr>
            <a:xfrm>
              <a:off x="10744201" y="3631180"/>
              <a:ext cx="2372765" cy="156966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/>
              <a:r>
                <a:rPr lang="en-US" sz="9600" b="1" dirty="0" smtClean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847</a:t>
              </a:r>
              <a:endParaRPr lang="en-US" sz="96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8309472" y="5671813"/>
            <a:ext cx="6338857" cy="2935521"/>
            <a:chOff x="8309472" y="5671813"/>
            <a:chExt cx="6338857" cy="2935521"/>
          </a:xfrm>
        </p:grpSpPr>
        <p:sp>
          <p:nvSpPr>
            <p:cNvPr id="8" name="Rounded Rectangle 7"/>
            <p:cNvSpPr/>
            <p:nvPr/>
          </p:nvSpPr>
          <p:spPr>
            <a:xfrm>
              <a:off x="8709211" y="6321334"/>
              <a:ext cx="5939118" cy="2286000"/>
            </a:xfrm>
            <a:prstGeom prst="roundRect">
              <a:avLst/>
            </a:prstGeom>
            <a:solidFill>
              <a:srgbClr val="5B842A"/>
            </a:solidFill>
            <a:ln w="38100">
              <a:solidFill>
                <a:schemeClr val="bg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809" t="-884" r="17038" b="79776"/>
            <a:stretch/>
          </p:blipFill>
          <p:spPr>
            <a:xfrm>
              <a:off x="8309472" y="5671813"/>
              <a:ext cx="1834901" cy="1941655"/>
            </a:xfrm>
            <a:prstGeom prst="rect">
              <a:avLst/>
            </a:prstGeom>
          </p:spPr>
        </p:pic>
        <p:sp>
          <p:nvSpPr>
            <p:cNvPr id="21" name="Rectangle 20"/>
            <p:cNvSpPr/>
            <p:nvPr/>
          </p:nvSpPr>
          <p:spPr>
            <a:xfrm>
              <a:off x="10771103" y="6684006"/>
              <a:ext cx="2372765" cy="156966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/>
              <a:r>
                <a:rPr lang="en-US" sz="9600" b="1" dirty="0" smtClean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856</a:t>
              </a:r>
              <a:endParaRPr lang="en-US" sz="96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23" name="Picture 22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8985" l="9626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92778" y="6157873"/>
            <a:ext cx="2302172" cy="2425284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569" b="98985" l="837" r="100000">
                        <a14:foregroundMark x1="42259" y1="44162" x2="27197" y2="65482"/>
                        <a14:foregroundMark x1="27197" y1="43147" x2="28452" y2="75127"/>
                        <a14:foregroundMark x1="66527" y1="39594" x2="72803" y2="61929"/>
                        <a14:foregroundMark x1="75732" y1="40609" x2="89540" y2="5482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06655" y="3452724"/>
            <a:ext cx="2438470" cy="2009952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569" b="98985" l="837" r="100000">
                        <a14:foregroundMark x1="42259" y1="44162" x2="27197" y2="65482"/>
                        <a14:foregroundMark x1="27197" y1="43147" x2="28452" y2="75127"/>
                        <a14:foregroundMark x1="66527" y1="39594" x2="72803" y2="61929"/>
                        <a14:foregroundMark x1="75732" y1="40609" x2="89540" y2="5482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639800" y="3302461"/>
            <a:ext cx="2438470" cy="2009952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569" b="98985" l="837" r="100000">
                        <a14:foregroundMark x1="42259" y1="44162" x2="27197" y2="65482"/>
                        <a14:foregroundMark x1="27197" y1="43147" x2="28452" y2="75127"/>
                        <a14:foregroundMark x1="66527" y1="39594" x2="72803" y2="61929"/>
                        <a14:foregroundMark x1="75732" y1="40609" x2="89540" y2="5482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614267" y="6234475"/>
            <a:ext cx="2438470" cy="2009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083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5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34568E-6 L 0.54436 -0.53503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214" y="-267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EE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3">
            <a:extLst>
              <a:ext uri="{FF2B5EF4-FFF2-40B4-BE49-F238E27FC236}">
                <a16:creationId xmlns="" xmlns:a16="http://schemas.microsoft.com/office/drawing/2014/main" id="{00E5FE93-0C13-EA4D-4954-6738635110D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30634"/>
            <a:ext cx="18288000" cy="5756366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3124200" y="571500"/>
            <a:ext cx="8534400" cy="1905000"/>
          </a:xfrm>
          <a:prstGeom prst="roundRect">
            <a:avLst/>
          </a:prstGeom>
          <a:solidFill>
            <a:srgbClr val="FD844E"/>
          </a:solidFill>
          <a:ln w="38100"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50 x 36 = ?</a:t>
            </a:r>
            <a:endParaRPr lang="en-US" sz="96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165847" y="5713179"/>
            <a:ext cx="6611471" cy="2894155"/>
            <a:chOff x="165847" y="5713179"/>
            <a:chExt cx="6611471" cy="2894155"/>
          </a:xfrm>
        </p:grpSpPr>
        <p:sp>
          <p:nvSpPr>
            <p:cNvPr id="6" name="Rounded Rectangle 5"/>
            <p:cNvSpPr/>
            <p:nvPr/>
          </p:nvSpPr>
          <p:spPr>
            <a:xfrm>
              <a:off x="838200" y="6321334"/>
              <a:ext cx="5939118" cy="2286000"/>
            </a:xfrm>
            <a:prstGeom prst="roundRect">
              <a:avLst/>
            </a:prstGeom>
            <a:solidFill>
              <a:srgbClr val="5B842A"/>
            </a:solidFill>
            <a:ln w="38100">
              <a:solidFill>
                <a:schemeClr val="bg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157" t="-1262" r="38690" b="80154"/>
            <a:stretch/>
          </p:blipFill>
          <p:spPr>
            <a:xfrm>
              <a:off x="165847" y="5713179"/>
              <a:ext cx="1834901" cy="1941655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>
            <a:xfrm>
              <a:off x="2069870" y="6642640"/>
              <a:ext cx="3373039" cy="156966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/>
              <a:r>
                <a:rPr lang="en-US" sz="9600" b="1" dirty="0" smtClean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1 080</a:t>
              </a:r>
              <a:endParaRPr lang="en-US" sz="96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152400" y="2816573"/>
            <a:ext cx="6624918" cy="2784127"/>
            <a:chOff x="152400" y="2816573"/>
            <a:chExt cx="6624918" cy="2784127"/>
          </a:xfrm>
        </p:grpSpPr>
        <p:sp>
          <p:nvSpPr>
            <p:cNvPr id="5" name="Rounded Rectangle 4"/>
            <p:cNvSpPr/>
            <p:nvPr/>
          </p:nvSpPr>
          <p:spPr>
            <a:xfrm>
              <a:off x="838200" y="3314700"/>
              <a:ext cx="5939118" cy="2286000"/>
            </a:xfrm>
            <a:prstGeom prst="roundRect">
              <a:avLst/>
            </a:prstGeom>
            <a:solidFill>
              <a:srgbClr val="5B842A"/>
            </a:solidFill>
            <a:ln w="38100">
              <a:solidFill>
                <a:schemeClr val="bg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9847" b="78892"/>
            <a:stretch/>
          </p:blipFill>
          <p:spPr>
            <a:xfrm>
              <a:off x="152400" y="2816573"/>
              <a:ext cx="1834901" cy="1941655"/>
            </a:xfrm>
            <a:prstGeom prst="rect">
              <a:avLst/>
            </a:prstGeom>
          </p:spPr>
        </p:pic>
        <p:sp>
          <p:nvSpPr>
            <p:cNvPr id="17" name="Rectangle 16"/>
            <p:cNvSpPr/>
            <p:nvPr/>
          </p:nvSpPr>
          <p:spPr>
            <a:xfrm>
              <a:off x="2620756" y="3606527"/>
              <a:ext cx="2372765" cy="156966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/>
              <a:r>
                <a:rPr lang="en-US" sz="9600" b="1" dirty="0" smtClean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180</a:t>
              </a:r>
              <a:endParaRPr lang="en-US" sz="96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8001000" y="2821056"/>
            <a:ext cx="6647329" cy="2779644"/>
            <a:chOff x="8001000" y="2821056"/>
            <a:chExt cx="6647329" cy="2779644"/>
          </a:xfrm>
        </p:grpSpPr>
        <p:sp>
          <p:nvSpPr>
            <p:cNvPr id="7" name="Rounded Rectangle 6"/>
            <p:cNvSpPr/>
            <p:nvPr/>
          </p:nvSpPr>
          <p:spPr>
            <a:xfrm>
              <a:off x="8709211" y="3314700"/>
              <a:ext cx="5939118" cy="2286000"/>
            </a:xfrm>
            <a:prstGeom prst="roundRect">
              <a:avLst/>
            </a:prstGeom>
            <a:solidFill>
              <a:srgbClr val="5B842A"/>
            </a:solidFill>
            <a:ln w="38100">
              <a:solidFill>
                <a:schemeClr val="bg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923" t="-1224" r="58924" b="80116"/>
            <a:stretch/>
          </p:blipFill>
          <p:spPr>
            <a:xfrm>
              <a:off x="8001000" y="2821056"/>
              <a:ext cx="1834901" cy="1941655"/>
            </a:xfrm>
            <a:prstGeom prst="rect">
              <a:avLst/>
            </a:prstGeom>
          </p:spPr>
        </p:pic>
        <p:sp>
          <p:nvSpPr>
            <p:cNvPr id="19" name="Rectangle 18"/>
            <p:cNvSpPr/>
            <p:nvPr/>
          </p:nvSpPr>
          <p:spPr>
            <a:xfrm>
              <a:off x="10244065" y="3631180"/>
              <a:ext cx="3373039" cy="156966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/>
              <a:r>
                <a:rPr lang="en-US" sz="9600" b="1" dirty="0" smtClean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1 800</a:t>
              </a:r>
              <a:endParaRPr lang="en-US" sz="96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8309472" y="5671813"/>
            <a:ext cx="6338857" cy="2935521"/>
            <a:chOff x="8309472" y="5671813"/>
            <a:chExt cx="6338857" cy="2935521"/>
          </a:xfrm>
        </p:grpSpPr>
        <p:sp>
          <p:nvSpPr>
            <p:cNvPr id="8" name="Rounded Rectangle 7"/>
            <p:cNvSpPr/>
            <p:nvPr/>
          </p:nvSpPr>
          <p:spPr>
            <a:xfrm>
              <a:off x="8709211" y="6321334"/>
              <a:ext cx="5939118" cy="2286000"/>
            </a:xfrm>
            <a:prstGeom prst="roundRect">
              <a:avLst/>
            </a:prstGeom>
            <a:solidFill>
              <a:srgbClr val="5B842A"/>
            </a:solidFill>
            <a:ln w="38100">
              <a:solidFill>
                <a:schemeClr val="bg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809" t="-884" r="17038" b="79776"/>
            <a:stretch/>
          </p:blipFill>
          <p:spPr>
            <a:xfrm>
              <a:off x="8309472" y="5671813"/>
              <a:ext cx="1834901" cy="1941655"/>
            </a:xfrm>
            <a:prstGeom prst="rect">
              <a:avLst/>
            </a:prstGeom>
          </p:spPr>
        </p:pic>
        <p:sp>
          <p:nvSpPr>
            <p:cNvPr id="21" name="Rectangle 20"/>
            <p:cNvSpPr/>
            <p:nvPr/>
          </p:nvSpPr>
          <p:spPr>
            <a:xfrm>
              <a:off x="10241228" y="6642640"/>
              <a:ext cx="3373039" cy="156966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/>
              <a:r>
                <a:rPr lang="en-US" sz="9600" b="1" dirty="0" smtClean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1 500</a:t>
              </a:r>
              <a:endParaRPr lang="en-US" sz="96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24" name="Picture 23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569" b="98985" l="837" r="100000">
                        <a14:foregroundMark x1="42259" y1="44162" x2="27197" y2="65482"/>
                        <a14:foregroundMark x1="27197" y1="43147" x2="28452" y2="75127"/>
                        <a14:foregroundMark x1="66527" y1="39594" x2="72803" y2="61929"/>
                        <a14:foregroundMark x1="75732" y1="40609" x2="89540" y2="5482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06655" y="3452724"/>
            <a:ext cx="2438470" cy="2009952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569" b="98985" l="837" r="100000">
                        <a14:foregroundMark x1="42259" y1="44162" x2="27197" y2="65482"/>
                        <a14:foregroundMark x1="27197" y1="43147" x2="28452" y2="75127"/>
                        <a14:foregroundMark x1="66527" y1="39594" x2="72803" y2="61929"/>
                        <a14:foregroundMark x1="75732" y1="40609" x2="89540" y2="5482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71899" y="6205326"/>
            <a:ext cx="2438470" cy="2009952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569" b="98985" l="837" r="100000">
                        <a14:foregroundMark x1="42259" y1="44162" x2="27197" y2="65482"/>
                        <a14:foregroundMark x1="27197" y1="43147" x2="28452" y2="75127"/>
                        <a14:foregroundMark x1="66527" y1="39594" x2="72803" y2="61929"/>
                        <a14:foregroundMark x1="75732" y1="40609" x2="89540" y2="5482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614267" y="6234475"/>
            <a:ext cx="2438470" cy="2009952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97" b="98258" l="1969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869993" y="-53030"/>
            <a:ext cx="3395604" cy="383676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745971" y="3507627"/>
            <a:ext cx="1839236" cy="1851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9090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5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1.48148E-6 L 0.10469 -0.24213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34" y="-121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 flipH="1">
            <a:off x="2324210" y="7620"/>
            <a:ext cx="15963790" cy="7277426"/>
            <a:chOff x="3430047" y="-4261849"/>
            <a:chExt cx="12483309" cy="4913812"/>
          </a:xfrm>
        </p:grpSpPr>
        <p:sp>
          <p:nvSpPr>
            <p:cNvPr id="6" name="Rounded Rectangle 9"/>
            <p:cNvSpPr/>
            <p:nvPr/>
          </p:nvSpPr>
          <p:spPr>
            <a:xfrm>
              <a:off x="4172059" y="-4009323"/>
              <a:ext cx="11741297" cy="4389600"/>
            </a:xfrm>
            <a:custGeom>
              <a:avLst/>
              <a:gdLst>
                <a:gd name="connsiteX0" fmla="*/ 0 w 11968327"/>
                <a:gd name="connsiteY0" fmla="*/ 751488 h 4508839"/>
                <a:gd name="connsiteX1" fmla="*/ 751488 w 11968327"/>
                <a:gd name="connsiteY1" fmla="*/ 0 h 4508839"/>
                <a:gd name="connsiteX2" fmla="*/ 11216839 w 11968327"/>
                <a:gd name="connsiteY2" fmla="*/ 0 h 4508839"/>
                <a:gd name="connsiteX3" fmla="*/ 11968327 w 11968327"/>
                <a:gd name="connsiteY3" fmla="*/ 751488 h 4508839"/>
                <a:gd name="connsiteX4" fmla="*/ 11968327 w 11968327"/>
                <a:gd name="connsiteY4" fmla="*/ 3757351 h 4508839"/>
                <a:gd name="connsiteX5" fmla="*/ 11216839 w 11968327"/>
                <a:gd name="connsiteY5" fmla="*/ 4508839 h 4508839"/>
                <a:gd name="connsiteX6" fmla="*/ 751488 w 11968327"/>
                <a:gd name="connsiteY6" fmla="*/ 4508839 h 4508839"/>
                <a:gd name="connsiteX7" fmla="*/ 0 w 11968327"/>
                <a:gd name="connsiteY7" fmla="*/ 3757351 h 4508839"/>
                <a:gd name="connsiteX8" fmla="*/ 0 w 11968327"/>
                <a:gd name="connsiteY8" fmla="*/ 751488 h 4508839"/>
                <a:gd name="connsiteX0" fmla="*/ 0 w 11968327"/>
                <a:gd name="connsiteY0" fmla="*/ 751488 h 4508839"/>
                <a:gd name="connsiteX1" fmla="*/ 1056288 w 11968327"/>
                <a:gd name="connsiteY1" fmla="*/ 213360 h 4508839"/>
                <a:gd name="connsiteX2" fmla="*/ 11216839 w 11968327"/>
                <a:gd name="connsiteY2" fmla="*/ 0 h 4508839"/>
                <a:gd name="connsiteX3" fmla="*/ 11968327 w 11968327"/>
                <a:gd name="connsiteY3" fmla="*/ 751488 h 4508839"/>
                <a:gd name="connsiteX4" fmla="*/ 11968327 w 11968327"/>
                <a:gd name="connsiteY4" fmla="*/ 3757351 h 4508839"/>
                <a:gd name="connsiteX5" fmla="*/ 11216839 w 11968327"/>
                <a:gd name="connsiteY5" fmla="*/ 4508839 h 4508839"/>
                <a:gd name="connsiteX6" fmla="*/ 751488 w 11968327"/>
                <a:gd name="connsiteY6" fmla="*/ 4508839 h 4508839"/>
                <a:gd name="connsiteX7" fmla="*/ 0 w 11968327"/>
                <a:gd name="connsiteY7" fmla="*/ 3757351 h 4508839"/>
                <a:gd name="connsiteX8" fmla="*/ 0 w 11968327"/>
                <a:gd name="connsiteY8" fmla="*/ 751488 h 4508839"/>
                <a:gd name="connsiteX0" fmla="*/ 0 w 11968327"/>
                <a:gd name="connsiteY0" fmla="*/ 751488 h 4508839"/>
                <a:gd name="connsiteX1" fmla="*/ 1056288 w 11968327"/>
                <a:gd name="connsiteY1" fmla="*/ 213360 h 4508839"/>
                <a:gd name="connsiteX2" fmla="*/ 11216839 w 11968327"/>
                <a:gd name="connsiteY2" fmla="*/ 0 h 4508839"/>
                <a:gd name="connsiteX3" fmla="*/ 11968327 w 11968327"/>
                <a:gd name="connsiteY3" fmla="*/ 751488 h 4508839"/>
                <a:gd name="connsiteX4" fmla="*/ 11968327 w 11968327"/>
                <a:gd name="connsiteY4" fmla="*/ 3757351 h 4508839"/>
                <a:gd name="connsiteX5" fmla="*/ 11216839 w 11968327"/>
                <a:gd name="connsiteY5" fmla="*/ 4508839 h 4508839"/>
                <a:gd name="connsiteX6" fmla="*/ 751488 w 11968327"/>
                <a:gd name="connsiteY6" fmla="*/ 4508839 h 4508839"/>
                <a:gd name="connsiteX7" fmla="*/ 0 w 11968327"/>
                <a:gd name="connsiteY7" fmla="*/ 3757351 h 4508839"/>
                <a:gd name="connsiteX8" fmla="*/ 0 w 11968327"/>
                <a:gd name="connsiteY8" fmla="*/ 751488 h 4508839"/>
                <a:gd name="connsiteX0" fmla="*/ 0 w 11968327"/>
                <a:gd name="connsiteY0" fmla="*/ 763599 h 4520950"/>
                <a:gd name="connsiteX1" fmla="*/ 1056288 w 11968327"/>
                <a:gd name="connsiteY1" fmla="*/ 225471 h 4520950"/>
                <a:gd name="connsiteX2" fmla="*/ 2528203 w 11968327"/>
                <a:gd name="connsiteY2" fmla="*/ 498818 h 4520950"/>
                <a:gd name="connsiteX3" fmla="*/ 11216839 w 11968327"/>
                <a:gd name="connsiteY3" fmla="*/ 12111 h 4520950"/>
                <a:gd name="connsiteX4" fmla="*/ 11968327 w 11968327"/>
                <a:gd name="connsiteY4" fmla="*/ 763599 h 4520950"/>
                <a:gd name="connsiteX5" fmla="*/ 11968327 w 11968327"/>
                <a:gd name="connsiteY5" fmla="*/ 3769462 h 4520950"/>
                <a:gd name="connsiteX6" fmla="*/ 11216839 w 11968327"/>
                <a:gd name="connsiteY6" fmla="*/ 4520950 h 4520950"/>
                <a:gd name="connsiteX7" fmla="*/ 751488 w 11968327"/>
                <a:gd name="connsiteY7" fmla="*/ 4520950 h 4520950"/>
                <a:gd name="connsiteX8" fmla="*/ 0 w 11968327"/>
                <a:gd name="connsiteY8" fmla="*/ 3769462 h 4520950"/>
                <a:gd name="connsiteX9" fmla="*/ 0 w 11968327"/>
                <a:gd name="connsiteY9" fmla="*/ 763599 h 4520950"/>
                <a:gd name="connsiteX0" fmla="*/ 0 w 11968327"/>
                <a:gd name="connsiteY0" fmla="*/ 764416 h 4521767"/>
                <a:gd name="connsiteX1" fmla="*/ 1056288 w 11968327"/>
                <a:gd name="connsiteY1" fmla="*/ 226288 h 4521767"/>
                <a:gd name="connsiteX2" fmla="*/ 2040523 w 11968327"/>
                <a:gd name="connsiteY2" fmla="*/ 347235 h 4521767"/>
                <a:gd name="connsiteX3" fmla="*/ 2528203 w 11968327"/>
                <a:gd name="connsiteY3" fmla="*/ 499635 h 4521767"/>
                <a:gd name="connsiteX4" fmla="*/ 11216839 w 11968327"/>
                <a:gd name="connsiteY4" fmla="*/ 12928 h 4521767"/>
                <a:gd name="connsiteX5" fmla="*/ 11968327 w 11968327"/>
                <a:gd name="connsiteY5" fmla="*/ 764416 h 4521767"/>
                <a:gd name="connsiteX6" fmla="*/ 11968327 w 11968327"/>
                <a:gd name="connsiteY6" fmla="*/ 3770279 h 4521767"/>
                <a:gd name="connsiteX7" fmla="*/ 11216839 w 11968327"/>
                <a:gd name="connsiteY7" fmla="*/ 4521767 h 4521767"/>
                <a:gd name="connsiteX8" fmla="*/ 751488 w 11968327"/>
                <a:gd name="connsiteY8" fmla="*/ 4521767 h 4521767"/>
                <a:gd name="connsiteX9" fmla="*/ 0 w 11968327"/>
                <a:gd name="connsiteY9" fmla="*/ 3770279 h 4521767"/>
                <a:gd name="connsiteX10" fmla="*/ 0 w 11968327"/>
                <a:gd name="connsiteY10" fmla="*/ 764416 h 4521767"/>
                <a:gd name="connsiteX0" fmla="*/ 0 w 11968327"/>
                <a:gd name="connsiteY0" fmla="*/ 766562 h 4523913"/>
                <a:gd name="connsiteX1" fmla="*/ 1056288 w 11968327"/>
                <a:gd name="connsiteY1" fmla="*/ 228434 h 4523913"/>
                <a:gd name="connsiteX2" fmla="*/ 2040523 w 11968327"/>
                <a:gd name="connsiteY2" fmla="*/ 349381 h 4523913"/>
                <a:gd name="connsiteX3" fmla="*/ 2528203 w 11968327"/>
                <a:gd name="connsiteY3" fmla="*/ 501781 h 4523913"/>
                <a:gd name="connsiteX4" fmla="*/ 3351163 w 11968327"/>
                <a:gd name="connsiteY4" fmla="*/ 166502 h 4523913"/>
                <a:gd name="connsiteX5" fmla="*/ 11216839 w 11968327"/>
                <a:gd name="connsiteY5" fmla="*/ 15074 h 4523913"/>
                <a:gd name="connsiteX6" fmla="*/ 11968327 w 11968327"/>
                <a:gd name="connsiteY6" fmla="*/ 766562 h 4523913"/>
                <a:gd name="connsiteX7" fmla="*/ 11968327 w 11968327"/>
                <a:gd name="connsiteY7" fmla="*/ 3772425 h 4523913"/>
                <a:gd name="connsiteX8" fmla="*/ 11216839 w 11968327"/>
                <a:gd name="connsiteY8" fmla="*/ 4523913 h 4523913"/>
                <a:gd name="connsiteX9" fmla="*/ 751488 w 11968327"/>
                <a:gd name="connsiteY9" fmla="*/ 4523913 h 4523913"/>
                <a:gd name="connsiteX10" fmla="*/ 0 w 11968327"/>
                <a:gd name="connsiteY10" fmla="*/ 3772425 h 4523913"/>
                <a:gd name="connsiteX11" fmla="*/ 0 w 11968327"/>
                <a:gd name="connsiteY11" fmla="*/ 766562 h 4523913"/>
                <a:gd name="connsiteX0" fmla="*/ 0 w 11968327"/>
                <a:gd name="connsiteY0" fmla="*/ 755969 h 4513320"/>
                <a:gd name="connsiteX1" fmla="*/ 1056288 w 11968327"/>
                <a:gd name="connsiteY1" fmla="*/ 217841 h 4513320"/>
                <a:gd name="connsiteX2" fmla="*/ 2040523 w 11968327"/>
                <a:gd name="connsiteY2" fmla="*/ 338788 h 4513320"/>
                <a:gd name="connsiteX3" fmla="*/ 2528203 w 11968327"/>
                <a:gd name="connsiteY3" fmla="*/ 491188 h 4513320"/>
                <a:gd name="connsiteX4" fmla="*/ 3351163 w 11968327"/>
                <a:gd name="connsiteY4" fmla="*/ 155909 h 4513320"/>
                <a:gd name="connsiteX5" fmla="*/ 11216839 w 11968327"/>
                <a:gd name="connsiteY5" fmla="*/ 4481 h 4513320"/>
                <a:gd name="connsiteX6" fmla="*/ 11968327 w 11968327"/>
                <a:gd name="connsiteY6" fmla="*/ 755969 h 4513320"/>
                <a:gd name="connsiteX7" fmla="*/ 11968327 w 11968327"/>
                <a:gd name="connsiteY7" fmla="*/ 3761832 h 4513320"/>
                <a:gd name="connsiteX8" fmla="*/ 11216839 w 11968327"/>
                <a:gd name="connsiteY8" fmla="*/ 4513320 h 4513320"/>
                <a:gd name="connsiteX9" fmla="*/ 751488 w 11968327"/>
                <a:gd name="connsiteY9" fmla="*/ 4513320 h 4513320"/>
                <a:gd name="connsiteX10" fmla="*/ 0 w 11968327"/>
                <a:gd name="connsiteY10" fmla="*/ 3761832 h 4513320"/>
                <a:gd name="connsiteX11" fmla="*/ 0 w 11968327"/>
                <a:gd name="connsiteY11" fmla="*/ 755969 h 4513320"/>
                <a:gd name="connsiteX0" fmla="*/ 0 w 11968327"/>
                <a:gd name="connsiteY0" fmla="*/ 756491 h 4513842"/>
                <a:gd name="connsiteX1" fmla="*/ 1056288 w 11968327"/>
                <a:gd name="connsiteY1" fmla="*/ 218363 h 4513842"/>
                <a:gd name="connsiteX2" fmla="*/ 2040523 w 11968327"/>
                <a:gd name="connsiteY2" fmla="*/ 339310 h 4513842"/>
                <a:gd name="connsiteX3" fmla="*/ 2528203 w 11968327"/>
                <a:gd name="connsiteY3" fmla="*/ 491710 h 4513842"/>
                <a:gd name="connsiteX4" fmla="*/ 3747403 w 11968327"/>
                <a:gd name="connsiteY4" fmla="*/ 95471 h 4513842"/>
                <a:gd name="connsiteX5" fmla="*/ 11216839 w 11968327"/>
                <a:gd name="connsiteY5" fmla="*/ 5003 h 4513842"/>
                <a:gd name="connsiteX6" fmla="*/ 11968327 w 11968327"/>
                <a:gd name="connsiteY6" fmla="*/ 756491 h 4513842"/>
                <a:gd name="connsiteX7" fmla="*/ 11968327 w 11968327"/>
                <a:gd name="connsiteY7" fmla="*/ 3762354 h 4513842"/>
                <a:gd name="connsiteX8" fmla="*/ 11216839 w 11968327"/>
                <a:gd name="connsiteY8" fmla="*/ 4513842 h 4513842"/>
                <a:gd name="connsiteX9" fmla="*/ 751488 w 11968327"/>
                <a:gd name="connsiteY9" fmla="*/ 4513842 h 4513842"/>
                <a:gd name="connsiteX10" fmla="*/ 0 w 11968327"/>
                <a:gd name="connsiteY10" fmla="*/ 3762354 h 4513842"/>
                <a:gd name="connsiteX11" fmla="*/ 0 w 11968327"/>
                <a:gd name="connsiteY11" fmla="*/ 756491 h 4513842"/>
                <a:gd name="connsiteX0" fmla="*/ 0 w 11968327"/>
                <a:gd name="connsiteY0" fmla="*/ 761720 h 4519071"/>
                <a:gd name="connsiteX1" fmla="*/ 1056288 w 11968327"/>
                <a:gd name="connsiteY1" fmla="*/ 223592 h 4519071"/>
                <a:gd name="connsiteX2" fmla="*/ 2040523 w 11968327"/>
                <a:gd name="connsiteY2" fmla="*/ 344539 h 4519071"/>
                <a:gd name="connsiteX3" fmla="*/ 2528203 w 11968327"/>
                <a:gd name="connsiteY3" fmla="*/ 496939 h 4519071"/>
                <a:gd name="connsiteX4" fmla="*/ 3747403 w 11968327"/>
                <a:gd name="connsiteY4" fmla="*/ 100700 h 4519071"/>
                <a:gd name="connsiteX5" fmla="*/ 5301883 w 11968327"/>
                <a:gd name="connsiteY5" fmla="*/ 466459 h 4519071"/>
                <a:gd name="connsiteX6" fmla="*/ 11216839 w 11968327"/>
                <a:gd name="connsiteY6" fmla="*/ 10232 h 4519071"/>
                <a:gd name="connsiteX7" fmla="*/ 11968327 w 11968327"/>
                <a:gd name="connsiteY7" fmla="*/ 761720 h 4519071"/>
                <a:gd name="connsiteX8" fmla="*/ 11968327 w 11968327"/>
                <a:gd name="connsiteY8" fmla="*/ 3767583 h 4519071"/>
                <a:gd name="connsiteX9" fmla="*/ 11216839 w 11968327"/>
                <a:gd name="connsiteY9" fmla="*/ 4519071 h 4519071"/>
                <a:gd name="connsiteX10" fmla="*/ 751488 w 11968327"/>
                <a:gd name="connsiteY10" fmla="*/ 4519071 h 4519071"/>
                <a:gd name="connsiteX11" fmla="*/ 0 w 11968327"/>
                <a:gd name="connsiteY11" fmla="*/ 3767583 h 4519071"/>
                <a:gd name="connsiteX12" fmla="*/ 0 w 11968327"/>
                <a:gd name="connsiteY12" fmla="*/ 761720 h 4519071"/>
                <a:gd name="connsiteX0" fmla="*/ 0 w 11968327"/>
                <a:gd name="connsiteY0" fmla="*/ 761720 h 4519071"/>
                <a:gd name="connsiteX1" fmla="*/ 1056288 w 11968327"/>
                <a:gd name="connsiteY1" fmla="*/ 223592 h 4519071"/>
                <a:gd name="connsiteX2" fmla="*/ 2040523 w 11968327"/>
                <a:gd name="connsiteY2" fmla="*/ 344539 h 4519071"/>
                <a:gd name="connsiteX3" fmla="*/ 2528203 w 11968327"/>
                <a:gd name="connsiteY3" fmla="*/ 496939 h 4519071"/>
                <a:gd name="connsiteX4" fmla="*/ 3107323 w 11968327"/>
                <a:gd name="connsiteY4" fmla="*/ 100700 h 4519071"/>
                <a:gd name="connsiteX5" fmla="*/ 3747403 w 11968327"/>
                <a:gd name="connsiteY5" fmla="*/ 100700 h 4519071"/>
                <a:gd name="connsiteX6" fmla="*/ 5301883 w 11968327"/>
                <a:gd name="connsiteY6" fmla="*/ 466459 h 4519071"/>
                <a:gd name="connsiteX7" fmla="*/ 11216839 w 11968327"/>
                <a:gd name="connsiteY7" fmla="*/ 10232 h 4519071"/>
                <a:gd name="connsiteX8" fmla="*/ 11968327 w 11968327"/>
                <a:gd name="connsiteY8" fmla="*/ 761720 h 4519071"/>
                <a:gd name="connsiteX9" fmla="*/ 11968327 w 11968327"/>
                <a:gd name="connsiteY9" fmla="*/ 3767583 h 4519071"/>
                <a:gd name="connsiteX10" fmla="*/ 11216839 w 11968327"/>
                <a:gd name="connsiteY10" fmla="*/ 4519071 h 4519071"/>
                <a:gd name="connsiteX11" fmla="*/ 751488 w 11968327"/>
                <a:gd name="connsiteY11" fmla="*/ 4519071 h 4519071"/>
                <a:gd name="connsiteX12" fmla="*/ 0 w 11968327"/>
                <a:gd name="connsiteY12" fmla="*/ 3767583 h 4519071"/>
                <a:gd name="connsiteX13" fmla="*/ 0 w 11968327"/>
                <a:gd name="connsiteY13" fmla="*/ 761720 h 4519071"/>
                <a:gd name="connsiteX0" fmla="*/ 0 w 11968327"/>
                <a:gd name="connsiteY0" fmla="*/ 762853 h 4520204"/>
                <a:gd name="connsiteX1" fmla="*/ 1056288 w 11968327"/>
                <a:gd name="connsiteY1" fmla="*/ 224725 h 4520204"/>
                <a:gd name="connsiteX2" fmla="*/ 2040523 w 11968327"/>
                <a:gd name="connsiteY2" fmla="*/ 345672 h 4520204"/>
                <a:gd name="connsiteX3" fmla="*/ 2528203 w 11968327"/>
                <a:gd name="connsiteY3" fmla="*/ 498072 h 4520204"/>
                <a:gd name="connsiteX4" fmla="*/ 3107323 w 11968327"/>
                <a:gd name="connsiteY4" fmla="*/ 101833 h 4520204"/>
                <a:gd name="connsiteX5" fmla="*/ 3747403 w 11968327"/>
                <a:gd name="connsiteY5" fmla="*/ 101833 h 4520204"/>
                <a:gd name="connsiteX6" fmla="*/ 5027563 w 11968327"/>
                <a:gd name="connsiteY6" fmla="*/ 315193 h 4520204"/>
                <a:gd name="connsiteX7" fmla="*/ 5301883 w 11968327"/>
                <a:gd name="connsiteY7" fmla="*/ 467592 h 4520204"/>
                <a:gd name="connsiteX8" fmla="*/ 11216839 w 11968327"/>
                <a:gd name="connsiteY8" fmla="*/ 11365 h 4520204"/>
                <a:gd name="connsiteX9" fmla="*/ 11968327 w 11968327"/>
                <a:gd name="connsiteY9" fmla="*/ 762853 h 4520204"/>
                <a:gd name="connsiteX10" fmla="*/ 11968327 w 11968327"/>
                <a:gd name="connsiteY10" fmla="*/ 3768716 h 4520204"/>
                <a:gd name="connsiteX11" fmla="*/ 11216839 w 11968327"/>
                <a:gd name="connsiteY11" fmla="*/ 4520204 h 4520204"/>
                <a:gd name="connsiteX12" fmla="*/ 751488 w 11968327"/>
                <a:gd name="connsiteY12" fmla="*/ 4520204 h 4520204"/>
                <a:gd name="connsiteX13" fmla="*/ 0 w 11968327"/>
                <a:gd name="connsiteY13" fmla="*/ 3768716 h 4520204"/>
                <a:gd name="connsiteX14" fmla="*/ 0 w 11968327"/>
                <a:gd name="connsiteY14" fmla="*/ 762853 h 4520204"/>
                <a:gd name="connsiteX0" fmla="*/ 0 w 11968327"/>
                <a:gd name="connsiteY0" fmla="*/ 767998 h 4525349"/>
                <a:gd name="connsiteX1" fmla="*/ 1056288 w 11968327"/>
                <a:gd name="connsiteY1" fmla="*/ 229870 h 4525349"/>
                <a:gd name="connsiteX2" fmla="*/ 2040523 w 11968327"/>
                <a:gd name="connsiteY2" fmla="*/ 350817 h 4525349"/>
                <a:gd name="connsiteX3" fmla="*/ 2528203 w 11968327"/>
                <a:gd name="connsiteY3" fmla="*/ 503217 h 4525349"/>
                <a:gd name="connsiteX4" fmla="*/ 3107323 w 11968327"/>
                <a:gd name="connsiteY4" fmla="*/ 106978 h 4525349"/>
                <a:gd name="connsiteX5" fmla="*/ 3747403 w 11968327"/>
                <a:gd name="connsiteY5" fmla="*/ 106978 h 4525349"/>
                <a:gd name="connsiteX6" fmla="*/ 5027563 w 11968327"/>
                <a:gd name="connsiteY6" fmla="*/ 320338 h 4525349"/>
                <a:gd name="connsiteX7" fmla="*/ 5301883 w 11968327"/>
                <a:gd name="connsiteY7" fmla="*/ 472737 h 4525349"/>
                <a:gd name="connsiteX8" fmla="*/ 6002923 w 11968327"/>
                <a:gd name="connsiteY8" fmla="*/ 167938 h 4525349"/>
                <a:gd name="connsiteX9" fmla="*/ 11216839 w 11968327"/>
                <a:gd name="connsiteY9" fmla="*/ 16510 h 4525349"/>
                <a:gd name="connsiteX10" fmla="*/ 11968327 w 11968327"/>
                <a:gd name="connsiteY10" fmla="*/ 767998 h 4525349"/>
                <a:gd name="connsiteX11" fmla="*/ 11968327 w 11968327"/>
                <a:gd name="connsiteY11" fmla="*/ 3773861 h 4525349"/>
                <a:gd name="connsiteX12" fmla="*/ 11216839 w 11968327"/>
                <a:gd name="connsiteY12" fmla="*/ 4525349 h 4525349"/>
                <a:gd name="connsiteX13" fmla="*/ 751488 w 11968327"/>
                <a:gd name="connsiteY13" fmla="*/ 4525349 h 4525349"/>
                <a:gd name="connsiteX14" fmla="*/ 0 w 11968327"/>
                <a:gd name="connsiteY14" fmla="*/ 3773861 h 4525349"/>
                <a:gd name="connsiteX15" fmla="*/ 0 w 11968327"/>
                <a:gd name="connsiteY15" fmla="*/ 767998 h 4525349"/>
                <a:gd name="connsiteX0" fmla="*/ 0 w 11968327"/>
                <a:gd name="connsiteY0" fmla="*/ 770164 h 4527515"/>
                <a:gd name="connsiteX1" fmla="*/ 1056288 w 11968327"/>
                <a:gd name="connsiteY1" fmla="*/ 232036 h 4527515"/>
                <a:gd name="connsiteX2" fmla="*/ 2040523 w 11968327"/>
                <a:gd name="connsiteY2" fmla="*/ 352983 h 4527515"/>
                <a:gd name="connsiteX3" fmla="*/ 2528203 w 11968327"/>
                <a:gd name="connsiteY3" fmla="*/ 505383 h 4527515"/>
                <a:gd name="connsiteX4" fmla="*/ 3107323 w 11968327"/>
                <a:gd name="connsiteY4" fmla="*/ 109144 h 4527515"/>
                <a:gd name="connsiteX5" fmla="*/ 3747403 w 11968327"/>
                <a:gd name="connsiteY5" fmla="*/ 109144 h 4527515"/>
                <a:gd name="connsiteX6" fmla="*/ 5027563 w 11968327"/>
                <a:gd name="connsiteY6" fmla="*/ 322504 h 4527515"/>
                <a:gd name="connsiteX7" fmla="*/ 5301883 w 11968327"/>
                <a:gd name="connsiteY7" fmla="*/ 474903 h 4527515"/>
                <a:gd name="connsiteX8" fmla="*/ 6002923 w 11968327"/>
                <a:gd name="connsiteY8" fmla="*/ 170104 h 4527515"/>
                <a:gd name="connsiteX9" fmla="*/ 7648843 w 11968327"/>
                <a:gd name="connsiteY9" fmla="*/ 383465 h 4527515"/>
                <a:gd name="connsiteX10" fmla="*/ 11216839 w 11968327"/>
                <a:gd name="connsiteY10" fmla="*/ 18676 h 4527515"/>
                <a:gd name="connsiteX11" fmla="*/ 11968327 w 11968327"/>
                <a:gd name="connsiteY11" fmla="*/ 770164 h 4527515"/>
                <a:gd name="connsiteX12" fmla="*/ 11968327 w 11968327"/>
                <a:gd name="connsiteY12" fmla="*/ 3776027 h 4527515"/>
                <a:gd name="connsiteX13" fmla="*/ 11216839 w 11968327"/>
                <a:gd name="connsiteY13" fmla="*/ 4527515 h 4527515"/>
                <a:gd name="connsiteX14" fmla="*/ 751488 w 11968327"/>
                <a:gd name="connsiteY14" fmla="*/ 4527515 h 4527515"/>
                <a:gd name="connsiteX15" fmla="*/ 0 w 11968327"/>
                <a:gd name="connsiteY15" fmla="*/ 3776027 h 4527515"/>
                <a:gd name="connsiteX16" fmla="*/ 0 w 11968327"/>
                <a:gd name="connsiteY16" fmla="*/ 770164 h 4527515"/>
                <a:gd name="connsiteX0" fmla="*/ 0 w 11968327"/>
                <a:gd name="connsiteY0" fmla="*/ 785681 h 4543032"/>
                <a:gd name="connsiteX1" fmla="*/ 1056288 w 11968327"/>
                <a:gd name="connsiteY1" fmla="*/ 247553 h 4543032"/>
                <a:gd name="connsiteX2" fmla="*/ 2040523 w 11968327"/>
                <a:gd name="connsiteY2" fmla="*/ 368500 h 4543032"/>
                <a:gd name="connsiteX3" fmla="*/ 2528203 w 11968327"/>
                <a:gd name="connsiteY3" fmla="*/ 520900 h 4543032"/>
                <a:gd name="connsiteX4" fmla="*/ 3107323 w 11968327"/>
                <a:gd name="connsiteY4" fmla="*/ 124661 h 4543032"/>
                <a:gd name="connsiteX5" fmla="*/ 3747403 w 11968327"/>
                <a:gd name="connsiteY5" fmla="*/ 124661 h 4543032"/>
                <a:gd name="connsiteX6" fmla="*/ 5027563 w 11968327"/>
                <a:gd name="connsiteY6" fmla="*/ 338021 h 4543032"/>
                <a:gd name="connsiteX7" fmla="*/ 5301883 w 11968327"/>
                <a:gd name="connsiteY7" fmla="*/ 490420 h 4543032"/>
                <a:gd name="connsiteX8" fmla="*/ 6002923 w 11968327"/>
                <a:gd name="connsiteY8" fmla="*/ 185621 h 4543032"/>
                <a:gd name="connsiteX9" fmla="*/ 7618363 w 11968327"/>
                <a:gd name="connsiteY9" fmla="*/ 155142 h 4543032"/>
                <a:gd name="connsiteX10" fmla="*/ 11216839 w 11968327"/>
                <a:gd name="connsiteY10" fmla="*/ 34193 h 4543032"/>
                <a:gd name="connsiteX11" fmla="*/ 11968327 w 11968327"/>
                <a:gd name="connsiteY11" fmla="*/ 785681 h 4543032"/>
                <a:gd name="connsiteX12" fmla="*/ 11968327 w 11968327"/>
                <a:gd name="connsiteY12" fmla="*/ 3791544 h 4543032"/>
                <a:gd name="connsiteX13" fmla="*/ 11216839 w 11968327"/>
                <a:gd name="connsiteY13" fmla="*/ 4543032 h 4543032"/>
                <a:gd name="connsiteX14" fmla="*/ 751488 w 11968327"/>
                <a:gd name="connsiteY14" fmla="*/ 4543032 h 4543032"/>
                <a:gd name="connsiteX15" fmla="*/ 0 w 11968327"/>
                <a:gd name="connsiteY15" fmla="*/ 3791544 h 4543032"/>
                <a:gd name="connsiteX16" fmla="*/ 0 w 11968327"/>
                <a:gd name="connsiteY16" fmla="*/ 785681 h 4543032"/>
                <a:gd name="connsiteX0" fmla="*/ 0 w 11968327"/>
                <a:gd name="connsiteY0" fmla="*/ 785681 h 4543032"/>
                <a:gd name="connsiteX1" fmla="*/ 1056288 w 11968327"/>
                <a:gd name="connsiteY1" fmla="*/ 247553 h 4543032"/>
                <a:gd name="connsiteX2" fmla="*/ 2040523 w 11968327"/>
                <a:gd name="connsiteY2" fmla="*/ 368500 h 4543032"/>
                <a:gd name="connsiteX3" fmla="*/ 2528203 w 11968327"/>
                <a:gd name="connsiteY3" fmla="*/ 520900 h 4543032"/>
                <a:gd name="connsiteX4" fmla="*/ 3107323 w 11968327"/>
                <a:gd name="connsiteY4" fmla="*/ 124661 h 4543032"/>
                <a:gd name="connsiteX5" fmla="*/ 3747403 w 11968327"/>
                <a:gd name="connsiteY5" fmla="*/ 124661 h 4543032"/>
                <a:gd name="connsiteX6" fmla="*/ 5027563 w 11968327"/>
                <a:gd name="connsiteY6" fmla="*/ 338021 h 4543032"/>
                <a:gd name="connsiteX7" fmla="*/ 5301883 w 11968327"/>
                <a:gd name="connsiteY7" fmla="*/ 490420 h 4543032"/>
                <a:gd name="connsiteX8" fmla="*/ 6002923 w 11968327"/>
                <a:gd name="connsiteY8" fmla="*/ 185621 h 4543032"/>
                <a:gd name="connsiteX9" fmla="*/ 7618363 w 11968327"/>
                <a:gd name="connsiteY9" fmla="*/ 155142 h 4543032"/>
                <a:gd name="connsiteX10" fmla="*/ 11216839 w 11968327"/>
                <a:gd name="connsiteY10" fmla="*/ 34193 h 4543032"/>
                <a:gd name="connsiteX11" fmla="*/ 11968327 w 11968327"/>
                <a:gd name="connsiteY11" fmla="*/ 785681 h 4543032"/>
                <a:gd name="connsiteX12" fmla="*/ 11968327 w 11968327"/>
                <a:gd name="connsiteY12" fmla="*/ 3791544 h 4543032"/>
                <a:gd name="connsiteX13" fmla="*/ 11216839 w 11968327"/>
                <a:gd name="connsiteY13" fmla="*/ 4543032 h 4543032"/>
                <a:gd name="connsiteX14" fmla="*/ 751488 w 11968327"/>
                <a:gd name="connsiteY14" fmla="*/ 4543032 h 4543032"/>
                <a:gd name="connsiteX15" fmla="*/ 0 w 11968327"/>
                <a:gd name="connsiteY15" fmla="*/ 3791544 h 4543032"/>
                <a:gd name="connsiteX16" fmla="*/ 0 w 11968327"/>
                <a:gd name="connsiteY16" fmla="*/ 785681 h 4543032"/>
                <a:gd name="connsiteX0" fmla="*/ 0 w 11968327"/>
                <a:gd name="connsiteY0" fmla="*/ 785681 h 4543032"/>
                <a:gd name="connsiteX1" fmla="*/ 1056288 w 11968327"/>
                <a:gd name="connsiteY1" fmla="*/ 247553 h 4543032"/>
                <a:gd name="connsiteX2" fmla="*/ 2040523 w 11968327"/>
                <a:gd name="connsiteY2" fmla="*/ 368500 h 4543032"/>
                <a:gd name="connsiteX3" fmla="*/ 2528203 w 11968327"/>
                <a:gd name="connsiteY3" fmla="*/ 520900 h 4543032"/>
                <a:gd name="connsiteX4" fmla="*/ 3107323 w 11968327"/>
                <a:gd name="connsiteY4" fmla="*/ 124661 h 4543032"/>
                <a:gd name="connsiteX5" fmla="*/ 3747403 w 11968327"/>
                <a:gd name="connsiteY5" fmla="*/ 124661 h 4543032"/>
                <a:gd name="connsiteX6" fmla="*/ 5027563 w 11968327"/>
                <a:gd name="connsiteY6" fmla="*/ 338021 h 4543032"/>
                <a:gd name="connsiteX7" fmla="*/ 5301883 w 11968327"/>
                <a:gd name="connsiteY7" fmla="*/ 490420 h 4543032"/>
                <a:gd name="connsiteX8" fmla="*/ 6002923 w 11968327"/>
                <a:gd name="connsiteY8" fmla="*/ 185621 h 4543032"/>
                <a:gd name="connsiteX9" fmla="*/ 7618363 w 11968327"/>
                <a:gd name="connsiteY9" fmla="*/ 155142 h 4543032"/>
                <a:gd name="connsiteX10" fmla="*/ 11216839 w 11968327"/>
                <a:gd name="connsiteY10" fmla="*/ 34193 h 4543032"/>
                <a:gd name="connsiteX11" fmla="*/ 11968327 w 11968327"/>
                <a:gd name="connsiteY11" fmla="*/ 785681 h 4543032"/>
                <a:gd name="connsiteX12" fmla="*/ 11968327 w 11968327"/>
                <a:gd name="connsiteY12" fmla="*/ 3791544 h 4543032"/>
                <a:gd name="connsiteX13" fmla="*/ 11216839 w 11968327"/>
                <a:gd name="connsiteY13" fmla="*/ 4543032 h 4543032"/>
                <a:gd name="connsiteX14" fmla="*/ 751488 w 11968327"/>
                <a:gd name="connsiteY14" fmla="*/ 4543032 h 4543032"/>
                <a:gd name="connsiteX15" fmla="*/ 0 w 11968327"/>
                <a:gd name="connsiteY15" fmla="*/ 3791544 h 4543032"/>
                <a:gd name="connsiteX16" fmla="*/ 0 w 11968327"/>
                <a:gd name="connsiteY16" fmla="*/ 785681 h 4543032"/>
                <a:gd name="connsiteX0" fmla="*/ 0 w 11968327"/>
                <a:gd name="connsiteY0" fmla="*/ 764043 h 4521394"/>
                <a:gd name="connsiteX1" fmla="*/ 1056288 w 11968327"/>
                <a:gd name="connsiteY1" fmla="*/ 225915 h 4521394"/>
                <a:gd name="connsiteX2" fmla="*/ 2040523 w 11968327"/>
                <a:gd name="connsiteY2" fmla="*/ 346862 h 4521394"/>
                <a:gd name="connsiteX3" fmla="*/ 2528203 w 11968327"/>
                <a:gd name="connsiteY3" fmla="*/ 499262 h 4521394"/>
                <a:gd name="connsiteX4" fmla="*/ 3107323 w 11968327"/>
                <a:gd name="connsiteY4" fmla="*/ 103023 h 4521394"/>
                <a:gd name="connsiteX5" fmla="*/ 3747403 w 11968327"/>
                <a:gd name="connsiteY5" fmla="*/ 103023 h 4521394"/>
                <a:gd name="connsiteX6" fmla="*/ 5027563 w 11968327"/>
                <a:gd name="connsiteY6" fmla="*/ 316383 h 4521394"/>
                <a:gd name="connsiteX7" fmla="*/ 5301883 w 11968327"/>
                <a:gd name="connsiteY7" fmla="*/ 468782 h 4521394"/>
                <a:gd name="connsiteX8" fmla="*/ 6002923 w 11968327"/>
                <a:gd name="connsiteY8" fmla="*/ 163983 h 4521394"/>
                <a:gd name="connsiteX9" fmla="*/ 7618363 w 11968327"/>
                <a:gd name="connsiteY9" fmla="*/ 133504 h 4521394"/>
                <a:gd name="connsiteX10" fmla="*/ 11216839 w 11968327"/>
                <a:gd name="connsiteY10" fmla="*/ 12555 h 4521394"/>
                <a:gd name="connsiteX11" fmla="*/ 11968327 w 11968327"/>
                <a:gd name="connsiteY11" fmla="*/ 764043 h 4521394"/>
                <a:gd name="connsiteX12" fmla="*/ 11968327 w 11968327"/>
                <a:gd name="connsiteY12" fmla="*/ 3769906 h 4521394"/>
                <a:gd name="connsiteX13" fmla="*/ 11216839 w 11968327"/>
                <a:gd name="connsiteY13" fmla="*/ 4521394 h 4521394"/>
                <a:gd name="connsiteX14" fmla="*/ 751488 w 11968327"/>
                <a:gd name="connsiteY14" fmla="*/ 4521394 h 4521394"/>
                <a:gd name="connsiteX15" fmla="*/ 0 w 11968327"/>
                <a:gd name="connsiteY15" fmla="*/ 3769906 h 4521394"/>
                <a:gd name="connsiteX16" fmla="*/ 0 w 11968327"/>
                <a:gd name="connsiteY16" fmla="*/ 764043 h 4521394"/>
                <a:gd name="connsiteX0" fmla="*/ 0 w 11968327"/>
                <a:gd name="connsiteY0" fmla="*/ 762755 h 4520106"/>
                <a:gd name="connsiteX1" fmla="*/ 1056288 w 11968327"/>
                <a:gd name="connsiteY1" fmla="*/ 224627 h 4520106"/>
                <a:gd name="connsiteX2" fmla="*/ 2040523 w 11968327"/>
                <a:gd name="connsiteY2" fmla="*/ 345574 h 4520106"/>
                <a:gd name="connsiteX3" fmla="*/ 2528203 w 11968327"/>
                <a:gd name="connsiteY3" fmla="*/ 497974 h 4520106"/>
                <a:gd name="connsiteX4" fmla="*/ 3107323 w 11968327"/>
                <a:gd name="connsiteY4" fmla="*/ 101735 h 4520106"/>
                <a:gd name="connsiteX5" fmla="*/ 3747403 w 11968327"/>
                <a:gd name="connsiteY5" fmla="*/ 101735 h 4520106"/>
                <a:gd name="connsiteX6" fmla="*/ 5027563 w 11968327"/>
                <a:gd name="connsiteY6" fmla="*/ 315095 h 4520106"/>
                <a:gd name="connsiteX7" fmla="*/ 5301883 w 11968327"/>
                <a:gd name="connsiteY7" fmla="*/ 467494 h 4520106"/>
                <a:gd name="connsiteX8" fmla="*/ 6002923 w 11968327"/>
                <a:gd name="connsiteY8" fmla="*/ 162695 h 4520106"/>
                <a:gd name="connsiteX9" fmla="*/ 7618363 w 11968327"/>
                <a:gd name="connsiteY9" fmla="*/ 132216 h 4520106"/>
                <a:gd name="connsiteX10" fmla="*/ 11216839 w 11968327"/>
                <a:gd name="connsiteY10" fmla="*/ 11267 h 4520106"/>
                <a:gd name="connsiteX11" fmla="*/ 11968327 w 11968327"/>
                <a:gd name="connsiteY11" fmla="*/ 762755 h 4520106"/>
                <a:gd name="connsiteX12" fmla="*/ 11968327 w 11968327"/>
                <a:gd name="connsiteY12" fmla="*/ 3768618 h 4520106"/>
                <a:gd name="connsiteX13" fmla="*/ 11216839 w 11968327"/>
                <a:gd name="connsiteY13" fmla="*/ 4520106 h 4520106"/>
                <a:gd name="connsiteX14" fmla="*/ 751488 w 11968327"/>
                <a:gd name="connsiteY14" fmla="*/ 4520106 h 4520106"/>
                <a:gd name="connsiteX15" fmla="*/ 0 w 11968327"/>
                <a:gd name="connsiteY15" fmla="*/ 3768618 h 4520106"/>
                <a:gd name="connsiteX16" fmla="*/ 0 w 11968327"/>
                <a:gd name="connsiteY16" fmla="*/ 762755 h 4520106"/>
                <a:gd name="connsiteX0" fmla="*/ 0 w 11968327"/>
                <a:gd name="connsiteY0" fmla="*/ 758545 h 4515896"/>
                <a:gd name="connsiteX1" fmla="*/ 1056288 w 11968327"/>
                <a:gd name="connsiteY1" fmla="*/ 220417 h 4515896"/>
                <a:gd name="connsiteX2" fmla="*/ 2040523 w 11968327"/>
                <a:gd name="connsiteY2" fmla="*/ 341364 h 4515896"/>
                <a:gd name="connsiteX3" fmla="*/ 2528203 w 11968327"/>
                <a:gd name="connsiteY3" fmla="*/ 493764 h 4515896"/>
                <a:gd name="connsiteX4" fmla="*/ 3107323 w 11968327"/>
                <a:gd name="connsiteY4" fmla="*/ 97525 h 4515896"/>
                <a:gd name="connsiteX5" fmla="*/ 3747403 w 11968327"/>
                <a:gd name="connsiteY5" fmla="*/ 97525 h 4515896"/>
                <a:gd name="connsiteX6" fmla="*/ 5027563 w 11968327"/>
                <a:gd name="connsiteY6" fmla="*/ 310885 h 4515896"/>
                <a:gd name="connsiteX7" fmla="*/ 5301883 w 11968327"/>
                <a:gd name="connsiteY7" fmla="*/ 463284 h 4515896"/>
                <a:gd name="connsiteX8" fmla="*/ 6002923 w 11968327"/>
                <a:gd name="connsiteY8" fmla="*/ 158485 h 4515896"/>
                <a:gd name="connsiteX9" fmla="*/ 7618363 w 11968327"/>
                <a:gd name="connsiteY9" fmla="*/ 128006 h 4515896"/>
                <a:gd name="connsiteX10" fmla="*/ 8563243 w 11968327"/>
                <a:gd name="connsiteY10" fmla="*/ 493766 h 4515896"/>
                <a:gd name="connsiteX11" fmla="*/ 11216839 w 11968327"/>
                <a:gd name="connsiteY11" fmla="*/ 7057 h 4515896"/>
                <a:gd name="connsiteX12" fmla="*/ 11968327 w 11968327"/>
                <a:gd name="connsiteY12" fmla="*/ 758545 h 4515896"/>
                <a:gd name="connsiteX13" fmla="*/ 11968327 w 11968327"/>
                <a:gd name="connsiteY13" fmla="*/ 3764408 h 4515896"/>
                <a:gd name="connsiteX14" fmla="*/ 11216839 w 11968327"/>
                <a:gd name="connsiteY14" fmla="*/ 4515896 h 4515896"/>
                <a:gd name="connsiteX15" fmla="*/ 751488 w 11968327"/>
                <a:gd name="connsiteY15" fmla="*/ 4515896 h 4515896"/>
                <a:gd name="connsiteX16" fmla="*/ 0 w 11968327"/>
                <a:gd name="connsiteY16" fmla="*/ 3764408 h 4515896"/>
                <a:gd name="connsiteX17" fmla="*/ 0 w 11968327"/>
                <a:gd name="connsiteY17" fmla="*/ 758545 h 4515896"/>
                <a:gd name="connsiteX0" fmla="*/ 0 w 11968327"/>
                <a:gd name="connsiteY0" fmla="*/ 760372 h 4517723"/>
                <a:gd name="connsiteX1" fmla="*/ 1056288 w 11968327"/>
                <a:gd name="connsiteY1" fmla="*/ 222244 h 4517723"/>
                <a:gd name="connsiteX2" fmla="*/ 2040523 w 11968327"/>
                <a:gd name="connsiteY2" fmla="*/ 343191 h 4517723"/>
                <a:gd name="connsiteX3" fmla="*/ 2528203 w 11968327"/>
                <a:gd name="connsiteY3" fmla="*/ 495591 h 4517723"/>
                <a:gd name="connsiteX4" fmla="*/ 3107323 w 11968327"/>
                <a:gd name="connsiteY4" fmla="*/ 99352 h 4517723"/>
                <a:gd name="connsiteX5" fmla="*/ 3747403 w 11968327"/>
                <a:gd name="connsiteY5" fmla="*/ 99352 h 4517723"/>
                <a:gd name="connsiteX6" fmla="*/ 5027563 w 11968327"/>
                <a:gd name="connsiteY6" fmla="*/ 312712 h 4517723"/>
                <a:gd name="connsiteX7" fmla="*/ 5301883 w 11968327"/>
                <a:gd name="connsiteY7" fmla="*/ 465111 h 4517723"/>
                <a:gd name="connsiteX8" fmla="*/ 6002923 w 11968327"/>
                <a:gd name="connsiteY8" fmla="*/ 160312 h 4517723"/>
                <a:gd name="connsiteX9" fmla="*/ 7618363 w 11968327"/>
                <a:gd name="connsiteY9" fmla="*/ 129833 h 4517723"/>
                <a:gd name="connsiteX10" fmla="*/ 8563243 w 11968327"/>
                <a:gd name="connsiteY10" fmla="*/ 373673 h 4517723"/>
                <a:gd name="connsiteX11" fmla="*/ 11216839 w 11968327"/>
                <a:gd name="connsiteY11" fmla="*/ 8884 h 4517723"/>
                <a:gd name="connsiteX12" fmla="*/ 11968327 w 11968327"/>
                <a:gd name="connsiteY12" fmla="*/ 760372 h 4517723"/>
                <a:gd name="connsiteX13" fmla="*/ 11968327 w 11968327"/>
                <a:gd name="connsiteY13" fmla="*/ 3766235 h 4517723"/>
                <a:gd name="connsiteX14" fmla="*/ 11216839 w 11968327"/>
                <a:gd name="connsiteY14" fmla="*/ 4517723 h 4517723"/>
                <a:gd name="connsiteX15" fmla="*/ 751488 w 11968327"/>
                <a:gd name="connsiteY15" fmla="*/ 4517723 h 4517723"/>
                <a:gd name="connsiteX16" fmla="*/ 0 w 11968327"/>
                <a:gd name="connsiteY16" fmla="*/ 3766235 h 4517723"/>
                <a:gd name="connsiteX17" fmla="*/ 0 w 11968327"/>
                <a:gd name="connsiteY17" fmla="*/ 760372 h 4517723"/>
                <a:gd name="connsiteX0" fmla="*/ 0 w 11968327"/>
                <a:gd name="connsiteY0" fmla="*/ 781517 h 4538868"/>
                <a:gd name="connsiteX1" fmla="*/ 1056288 w 11968327"/>
                <a:gd name="connsiteY1" fmla="*/ 243389 h 4538868"/>
                <a:gd name="connsiteX2" fmla="*/ 2040523 w 11968327"/>
                <a:gd name="connsiteY2" fmla="*/ 364336 h 4538868"/>
                <a:gd name="connsiteX3" fmla="*/ 2528203 w 11968327"/>
                <a:gd name="connsiteY3" fmla="*/ 516736 h 4538868"/>
                <a:gd name="connsiteX4" fmla="*/ 3107323 w 11968327"/>
                <a:gd name="connsiteY4" fmla="*/ 120497 h 4538868"/>
                <a:gd name="connsiteX5" fmla="*/ 3747403 w 11968327"/>
                <a:gd name="connsiteY5" fmla="*/ 120497 h 4538868"/>
                <a:gd name="connsiteX6" fmla="*/ 5027563 w 11968327"/>
                <a:gd name="connsiteY6" fmla="*/ 333857 h 4538868"/>
                <a:gd name="connsiteX7" fmla="*/ 5301883 w 11968327"/>
                <a:gd name="connsiteY7" fmla="*/ 486256 h 4538868"/>
                <a:gd name="connsiteX8" fmla="*/ 6002923 w 11968327"/>
                <a:gd name="connsiteY8" fmla="*/ 181457 h 4538868"/>
                <a:gd name="connsiteX9" fmla="*/ 7618363 w 11968327"/>
                <a:gd name="connsiteY9" fmla="*/ 150978 h 4538868"/>
                <a:gd name="connsiteX10" fmla="*/ 8563243 w 11968327"/>
                <a:gd name="connsiteY10" fmla="*/ 394818 h 4538868"/>
                <a:gd name="connsiteX11" fmla="*/ 9660523 w 11968327"/>
                <a:gd name="connsiteY11" fmla="*/ 150979 h 4538868"/>
                <a:gd name="connsiteX12" fmla="*/ 11216839 w 11968327"/>
                <a:gd name="connsiteY12" fmla="*/ 30029 h 4538868"/>
                <a:gd name="connsiteX13" fmla="*/ 11968327 w 11968327"/>
                <a:gd name="connsiteY13" fmla="*/ 781517 h 4538868"/>
                <a:gd name="connsiteX14" fmla="*/ 11968327 w 11968327"/>
                <a:gd name="connsiteY14" fmla="*/ 3787380 h 4538868"/>
                <a:gd name="connsiteX15" fmla="*/ 11216839 w 11968327"/>
                <a:gd name="connsiteY15" fmla="*/ 4538868 h 4538868"/>
                <a:gd name="connsiteX16" fmla="*/ 751488 w 11968327"/>
                <a:gd name="connsiteY16" fmla="*/ 4538868 h 4538868"/>
                <a:gd name="connsiteX17" fmla="*/ 0 w 11968327"/>
                <a:gd name="connsiteY17" fmla="*/ 3787380 h 4538868"/>
                <a:gd name="connsiteX18" fmla="*/ 0 w 11968327"/>
                <a:gd name="connsiteY18" fmla="*/ 781517 h 4538868"/>
                <a:gd name="connsiteX0" fmla="*/ 0 w 11968327"/>
                <a:gd name="connsiteY0" fmla="*/ 781517 h 4538868"/>
                <a:gd name="connsiteX1" fmla="*/ 1056288 w 11968327"/>
                <a:gd name="connsiteY1" fmla="*/ 243389 h 4538868"/>
                <a:gd name="connsiteX2" fmla="*/ 2040523 w 11968327"/>
                <a:gd name="connsiteY2" fmla="*/ 364336 h 4538868"/>
                <a:gd name="connsiteX3" fmla="*/ 2528203 w 11968327"/>
                <a:gd name="connsiteY3" fmla="*/ 516736 h 4538868"/>
                <a:gd name="connsiteX4" fmla="*/ 3107323 w 11968327"/>
                <a:gd name="connsiteY4" fmla="*/ 120497 h 4538868"/>
                <a:gd name="connsiteX5" fmla="*/ 3747403 w 11968327"/>
                <a:gd name="connsiteY5" fmla="*/ 120497 h 4538868"/>
                <a:gd name="connsiteX6" fmla="*/ 5027563 w 11968327"/>
                <a:gd name="connsiteY6" fmla="*/ 333857 h 4538868"/>
                <a:gd name="connsiteX7" fmla="*/ 5301883 w 11968327"/>
                <a:gd name="connsiteY7" fmla="*/ 486256 h 4538868"/>
                <a:gd name="connsiteX8" fmla="*/ 6002923 w 11968327"/>
                <a:gd name="connsiteY8" fmla="*/ 181457 h 4538868"/>
                <a:gd name="connsiteX9" fmla="*/ 7618363 w 11968327"/>
                <a:gd name="connsiteY9" fmla="*/ 150978 h 4538868"/>
                <a:gd name="connsiteX10" fmla="*/ 8563243 w 11968327"/>
                <a:gd name="connsiteY10" fmla="*/ 394818 h 4538868"/>
                <a:gd name="connsiteX11" fmla="*/ 9660523 w 11968327"/>
                <a:gd name="connsiteY11" fmla="*/ 150979 h 4538868"/>
                <a:gd name="connsiteX12" fmla="*/ 11216839 w 11968327"/>
                <a:gd name="connsiteY12" fmla="*/ 30029 h 4538868"/>
                <a:gd name="connsiteX13" fmla="*/ 11968327 w 11968327"/>
                <a:gd name="connsiteY13" fmla="*/ 781517 h 4538868"/>
                <a:gd name="connsiteX14" fmla="*/ 11968327 w 11968327"/>
                <a:gd name="connsiteY14" fmla="*/ 3787380 h 4538868"/>
                <a:gd name="connsiteX15" fmla="*/ 11216839 w 11968327"/>
                <a:gd name="connsiteY15" fmla="*/ 4538868 h 4538868"/>
                <a:gd name="connsiteX16" fmla="*/ 751488 w 11968327"/>
                <a:gd name="connsiteY16" fmla="*/ 4538868 h 4538868"/>
                <a:gd name="connsiteX17" fmla="*/ 0 w 11968327"/>
                <a:gd name="connsiteY17" fmla="*/ 3787380 h 4538868"/>
                <a:gd name="connsiteX18" fmla="*/ 0 w 11968327"/>
                <a:gd name="connsiteY18" fmla="*/ 781517 h 4538868"/>
                <a:gd name="connsiteX0" fmla="*/ 0 w 11968327"/>
                <a:gd name="connsiteY0" fmla="*/ 781517 h 4538868"/>
                <a:gd name="connsiteX1" fmla="*/ 1056288 w 11968327"/>
                <a:gd name="connsiteY1" fmla="*/ 243389 h 4538868"/>
                <a:gd name="connsiteX2" fmla="*/ 2040523 w 11968327"/>
                <a:gd name="connsiteY2" fmla="*/ 364336 h 4538868"/>
                <a:gd name="connsiteX3" fmla="*/ 2528203 w 11968327"/>
                <a:gd name="connsiteY3" fmla="*/ 516736 h 4538868"/>
                <a:gd name="connsiteX4" fmla="*/ 3107323 w 11968327"/>
                <a:gd name="connsiteY4" fmla="*/ 120497 h 4538868"/>
                <a:gd name="connsiteX5" fmla="*/ 3747403 w 11968327"/>
                <a:gd name="connsiteY5" fmla="*/ 120497 h 4538868"/>
                <a:gd name="connsiteX6" fmla="*/ 5027563 w 11968327"/>
                <a:gd name="connsiteY6" fmla="*/ 333857 h 4538868"/>
                <a:gd name="connsiteX7" fmla="*/ 5301883 w 11968327"/>
                <a:gd name="connsiteY7" fmla="*/ 486256 h 4538868"/>
                <a:gd name="connsiteX8" fmla="*/ 6002923 w 11968327"/>
                <a:gd name="connsiteY8" fmla="*/ 181457 h 4538868"/>
                <a:gd name="connsiteX9" fmla="*/ 7618363 w 11968327"/>
                <a:gd name="connsiteY9" fmla="*/ 150978 h 4538868"/>
                <a:gd name="connsiteX10" fmla="*/ 8563243 w 11968327"/>
                <a:gd name="connsiteY10" fmla="*/ 394818 h 4538868"/>
                <a:gd name="connsiteX11" fmla="*/ 9660523 w 11968327"/>
                <a:gd name="connsiteY11" fmla="*/ 150979 h 4538868"/>
                <a:gd name="connsiteX12" fmla="*/ 11216839 w 11968327"/>
                <a:gd name="connsiteY12" fmla="*/ 30029 h 4538868"/>
                <a:gd name="connsiteX13" fmla="*/ 11968327 w 11968327"/>
                <a:gd name="connsiteY13" fmla="*/ 781517 h 4538868"/>
                <a:gd name="connsiteX14" fmla="*/ 11968327 w 11968327"/>
                <a:gd name="connsiteY14" fmla="*/ 3787380 h 4538868"/>
                <a:gd name="connsiteX15" fmla="*/ 11216839 w 11968327"/>
                <a:gd name="connsiteY15" fmla="*/ 4538868 h 4538868"/>
                <a:gd name="connsiteX16" fmla="*/ 751488 w 11968327"/>
                <a:gd name="connsiteY16" fmla="*/ 4538868 h 4538868"/>
                <a:gd name="connsiteX17" fmla="*/ 0 w 11968327"/>
                <a:gd name="connsiteY17" fmla="*/ 3787380 h 4538868"/>
                <a:gd name="connsiteX18" fmla="*/ 0 w 11968327"/>
                <a:gd name="connsiteY18" fmla="*/ 781517 h 4538868"/>
                <a:gd name="connsiteX0" fmla="*/ 0 w 11968327"/>
                <a:gd name="connsiteY0" fmla="*/ 708665 h 4466016"/>
                <a:gd name="connsiteX1" fmla="*/ 1056288 w 11968327"/>
                <a:gd name="connsiteY1" fmla="*/ 170537 h 4466016"/>
                <a:gd name="connsiteX2" fmla="*/ 2040523 w 11968327"/>
                <a:gd name="connsiteY2" fmla="*/ 291484 h 4466016"/>
                <a:gd name="connsiteX3" fmla="*/ 2528203 w 11968327"/>
                <a:gd name="connsiteY3" fmla="*/ 443884 h 4466016"/>
                <a:gd name="connsiteX4" fmla="*/ 3107323 w 11968327"/>
                <a:gd name="connsiteY4" fmla="*/ 47645 h 4466016"/>
                <a:gd name="connsiteX5" fmla="*/ 3747403 w 11968327"/>
                <a:gd name="connsiteY5" fmla="*/ 47645 h 4466016"/>
                <a:gd name="connsiteX6" fmla="*/ 5027563 w 11968327"/>
                <a:gd name="connsiteY6" fmla="*/ 261005 h 4466016"/>
                <a:gd name="connsiteX7" fmla="*/ 5301883 w 11968327"/>
                <a:gd name="connsiteY7" fmla="*/ 413404 h 4466016"/>
                <a:gd name="connsiteX8" fmla="*/ 6002923 w 11968327"/>
                <a:gd name="connsiteY8" fmla="*/ 108605 h 4466016"/>
                <a:gd name="connsiteX9" fmla="*/ 7618363 w 11968327"/>
                <a:gd name="connsiteY9" fmla="*/ 78126 h 4466016"/>
                <a:gd name="connsiteX10" fmla="*/ 8563243 w 11968327"/>
                <a:gd name="connsiteY10" fmla="*/ 321966 h 4466016"/>
                <a:gd name="connsiteX11" fmla="*/ 9660523 w 11968327"/>
                <a:gd name="connsiteY11" fmla="*/ 78127 h 4466016"/>
                <a:gd name="connsiteX12" fmla="*/ 11033959 w 11968327"/>
                <a:gd name="connsiteY12" fmla="*/ 292457 h 4466016"/>
                <a:gd name="connsiteX13" fmla="*/ 11968327 w 11968327"/>
                <a:gd name="connsiteY13" fmla="*/ 708665 h 4466016"/>
                <a:gd name="connsiteX14" fmla="*/ 11968327 w 11968327"/>
                <a:gd name="connsiteY14" fmla="*/ 3714528 h 4466016"/>
                <a:gd name="connsiteX15" fmla="*/ 11216839 w 11968327"/>
                <a:gd name="connsiteY15" fmla="*/ 4466016 h 4466016"/>
                <a:gd name="connsiteX16" fmla="*/ 751488 w 11968327"/>
                <a:gd name="connsiteY16" fmla="*/ 4466016 h 4466016"/>
                <a:gd name="connsiteX17" fmla="*/ 0 w 11968327"/>
                <a:gd name="connsiteY17" fmla="*/ 3714528 h 4466016"/>
                <a:gd name="connsiteX18" fmla="*/ 0 w 11968327"/>
                <a:gd name="connsiteY18" fmla="*/ 708665 h 4466016"/>
                <a:gd name="connsiteX0" fmla="*/ 0 w 11968327"/>
                <a:gd name="connsiteY0" fmla="*/ 708665 h 4466016"/>
                <a:gd name="connsiteX1" fmla="*/ 1056288 w 11968327"/>
                <a:gd name="connsiteY1" fmla="*/ 170537 h 4466016"/>
                <a:gd name="connsiteX2" fmla="*/ 2040523 w 11968327"/>
                <a:gd name="connsiteY2" fmla="*/ 291484 h 4466016"/>
                <a:gd name="connsiteX3" fmla="*/ 2528203 w 11968327"/>
                <a:gd name="connsiteY3" fmla="*/ 443884 h 4466016"/>
                <a:gd name="connsiteX4" fmla="*/ 3107323 w 11968327"/>
                <a:gd name="connsiteY4" fmla="*/ 47645 h 4466016"/>
                <a:gd name="connsiteX5" fmla="*/ 3747403 w 11968327"/>
                <a:gd name="connsiteY5" fmla="*/ 47645 h 4466016"/>
                <a:gd name="connsiteX6" fmla="*/ 5027563 w 11968327"/>
                <a:gd name="connsiteY6" fmla="*/ 261005 h 4466016"/>
                <a:gd name="connsiteX7" fmla="*/ 5301883 w 11968327"/>
                <a:gd name="connsiteY7" fmla="*/ 413404 h 4466016"/>
                <a:gd name="connsiteX8" fmla="*/ 6002923 w 11968327"/>
                <a:gd name="connsiteY8" fmla="*/ 108605 h 4466016"/>
                <a:gd name="connsiteX9" fmla="*/ 7618363 w 11968327"/>
                <a:gd name="connsiteY9" fmla="*/ 78126 h 4466016"/>
                <a:gd name="connsiteX10" fmla="*/ 8563243 w 11968327"/>
                <a:gd name="connsiteY10" fmla="*/ 321966 h 4466016"/>
                <a:gd name="connsiteX11" fmla="*/ 9660523 w 11968327"/>
                <a:gd name="connsiteY11" fmla="*/ 78127 h 4466016"/>
                <a:gd name="connsiteX12" fmla="*/ 11033959 w 11968327"/>
                <a:gd name="connsiteY12" fmla="*/ 292457 h 4466016"/>
                <a:gd name="connsiteX13" fmla="*/ 11297767 w 11968327"/>
                <a:gd name="connsiteY13" fmla="*/ 922025 h 4466016"/>
                <a:gd name="connsiteX14" fmla="*/ 11968327 w 11968327"/>
                <a:gd name="connsiteY14" fmla="*/ 3714528 h 4466016"/>
                <a:gd name="connsiteX15" fmla="*/ 11216839 w 11968327"/>
                <a:gd name="connsiteY15" fmla="*/ 4466016 h 4466016"/>
                <a:gd name="connsiteX16" fmla="*/ 751488 w 11968327"/>
                <a:gd name="connsiteY16" fmla="*/ 4466016 h 4466016"/>
                <a:gd name="connsiteX17" fmla="*/ 0 w 11968327"/>
                <a:gd name="connsiteY17" fmla="*/ 3714528 h 4466016"/>
                <a:gd name="connsiteX18" fmla="*/ 0 w 11968327"/>
                <a:gd name="connsiteY18" fmla="*/ 708665 h 4466016"/>
                <a:gd name="connsiteX0" fmla="*/ 0 w 11968327"/>
                <a:gd name="connsiteY0" fmla="*/ 708665 h 4466016"/>
                <a:gd name="connsiteX1" fmla="*/ 1056288 w 11968327"/>
                <a:gd name="connsiteY1" fmla="*/ 170537 h 4466016"/>
                <a:gd name="connsiteX2" fmla="*/ 2040523 w 11968327"/>
                <a:gd name="connsiteY2" fmla="*/ 291484 h 4466016"/>
                <a:gd name="connsiteX3" fmla="*/ 2528203 w 11968327"/>
                <a:gd name="connsiteY3" fmla="*/ 443884 h 4466016"/>
                <a:gd name="connsiteX4" fmla="*/ 3107323 w 11968327"/>
                <a:gd name="connsiteY4" fmla="*/ 47645 h 4466016"/>
                <a:gd name="connsiteX5" fmla="*/ 3747403 w 11968327"/>
                <a:gd name="connsiteY5" fmla="*/ 47645 h 4466016"/>
                <a:gd name="connsiteX6" fmla="*/ 5027563 w 11968327"/>
                <a:gd name="connsiteY6" fmla="*/ 261005 h 4466016"/>
                <a:gd name="connsiteX7" fmla="*/ 5301883 w 11968327"/>
                <a:gd name="connsiteY7" fmla="*/ 413404 h 4466016"/>
                <a:gd name="connsiteX8" fmla="*/ 6002923 w 11968327"/>
                <a:gd name="connsiteY8" fmla="*/ 108605 h 4466016"/>
                <a:gd name="connsiteX9" fmla="*/ 7618363 w 11968327"/>
                <a:gd name="connsiteY9" fmla="*/ 78126 h 4466016"/>
                <a:gd name="connsiteX10" fmla="*/ 8563243 w 11968327"/>
                <a:gd name="connsiteY10" fmla="*/ 321966 h 4466016"/>
                <a:gd name="connsiteX11" fmla="*/ 9660523 w 11968327"/>
                <a:gd name="connsiteY11" fmla="*/ 78127 h 4466016"/>
                <a:gd name="connsiteX12" fmla="*/ 11033959 w 11968327"/>
                <a:gd name="connsiteY12" fmla="*/ 292457 h 4466016"/>
                <a:gd name="connsiteX13" fmla="*/ 11297767 w 11968327"/>
                <a:gd name="connsiteY13" fmla="*/ 922025 h 4466016"/>
                <a:gd name="connsiteX14" fmla="*/ 11968327 w 11968327"/>
                <a:gd name="connsiteY14" fmla="*/ 3714528 h 4466016"/>
                <a:gd name="connsiteX15" fmla="*/ 11216839 w 11968327"/>
                <a:gd name="connsiteY15" fmla="*/ 4466016 h 4466016"/>
                <a:gd name="connsiteX16" fmla="*/ 751488 w 11968327"/>
                <a:gd name="connsiteY16" fmla="*/ 4466016 h 4466016"/>
                <a:gd name="connsiteX17" fmla="*/ 0 w 11968327"/>
                <a:gd name="connsiteY17" fmla="*/ 3714528 h 4466016"/>
                <a:gd name="connsiteX18" fmla="*/ 0 w 11968327"/>
                <a:gd name="connsiteY18" fmla="*/ 708665 h 4466016"/>
                <a:gd name="connsiteX0" fmla="*/ 0 w 11968327"/>
                <a:gd name="connsiteY0" fmla="*/ 708665 h 4466016"/>
                <a:gd name="connsiteX1" fmla="*/ 1056288 w 11968327"/>
                <a:gd name="connsiteY1" fmla="*/ 170537 h 4466016"/>
                <a:gd name="connsiteX2" fmla="*/ 2040523 w 11968327"/>
                <a:gd name="connsiteY2" fmla="*/ 291484 h 4466016"/>
                <a:gd name="connsiteX3" fmla="*/ 2528203 w 11968327"/>
                <a:gd name="connsiteY3" fmla="*/ 443884 h 4466016"/>
                <a:gd name="connsiteX4" fmla="*/ 3107323 w 11968327"/>
                <a:gd name="connsiteY4" fmla="*/ 47645 h 4466016"/>
                <a:gd name="connsiteX5" fmla="*/ 3747403 w 11968327"/>
                <a:gd name="connsiteY5" fmla="*/ 47645 h 4466016"/>
                <a:gd name="connsiteX6" fmla="*/ 5027563 w 11968327"/>
                <a:gd name="connsiteY6" fmla="*/ 261005 h 4466016"/>
                <a:gd name="connsiteX7" fmla="*/ 5301883 w 11968327"/>
                <a:gd name="connsiteY7" fmla="*/ 413404 h 4466016"/>
                <a:gd name="connsiteX8" fmla="*/ 6002923 w 11968327"/>
                <a:gd name="connsiteY8" fmla="*/ 108605 h 4466016"/>
                <a:gd name="connsiteX9" fmla="*/ 7618363 w 11968327"/>
                <a:gd name="connsiteY9" fmla="*/ 78126 h 4466016"/>
                <a:gd name="connsiteX10" fmla="*/ 8563243 w 11968327"/>
                <a:gd name="connsiteY10" fmla="*/ 321966 h 4466016"/>
                <a:gd name="connsiteX11" fmla="*/ 9660523 w 11968327"/>
                <a:gd name="connsiteY11" fmla="*/ 78127 h 4466016"/>
                <a:gd name="connsiteX12" fmla="*/ 10820599 w 11968327"/>
                <a:gd name="connsiteY12" fmla="*/ 383897 h 4466016"/>
                <a:gd name="connsiteX13" fmla="*/ 11297767 w 11968327"/>
                <a:gd name="connsiteY13" fmla="*/ 922025 h 4466016"/>
                <a:gd name="connsiteX14" fmla="*/ 11968327 w 11968327"/>
                <a:gd name="connsiteY14" fmla="*/ 3714528 h 4466016"/>
                <a:gd name="connsiteX15" fmla="*/ 11216839 w 11968327"/>
                <a:gd name="connsiteY15" fmla="*/ 4466016 h 4466016"/>
                <a:gd name="connsiteX16" fmla="*/ 751488 w 11968327"/>
                <a:gd name="connsiteY16" fmla="*/ 4466016 h 4466016"/>
                <a:gd name="connsiteX17" fmla="*/ 0 w 11968327"/>
                <a:gd name="connsiteY17" fmla="*/ 3714528 h 4466016"/>
                <a:gd name="connsiteX18" fmla="*/ 0 w 11968327"/>
                <a:gd name="connsiteY18" fmla="*/ 708665 h 4466016"/>
                <a:gd name="connsiteX0" fmla="*/ 0 w 11507520"/>
                <a:gd name="connsiteY0" fmla="*/ 708665 h 4466016"/>
                <a:gd name="connsiteX1" fmla="*/ 1056288 w 11507520"/>
                <a:gd name="connsiteY1" fmla="*/ 170537 h 4466016"/>
                <a:gd name="connsiteX2" fmla="*/ 2040523 w 11507520"/>
                <a:gd name="connsiteY2" fmla="*/ 291484 h 4466016"/>
                <a:gd name="connsiteX3" fmla="*/ 2528203 w 11507520"/>
                <a:gd name="connsiteY3" fmla="*/ 443884 h 4466016"/>
                <a:gd name="connsiteX4" fmla="*/ 3107323 w 11507520"/>
                <a:gd name="connsiteY4" fmla="*/ 47645 h 4466016"/>
                <a:gd name="connsiteX5" fmla="*/ 3747403 w 11507520"/>
                <a:gd name="connsiteY5" fmla="*/ 47645 h 4466016"/>
                <a:gd name="connsiteX6" fmla="*/ 5027563 w 11507520"/>
                <a:gd name="connsiteY6" fmla="*/ 261005 h 4466016"/>
                <a:gd name="connsiteX7" fmla="*/ 5301883 w 11507520"/>
                <a:gd name="connsiteY7" fmla="*/ 413404 h 4466016"/>
                <a:gd name="connsiteX8" fmla="*/ 6002923 w 11507520"/>
                <a:gd name="connsiteY8" fmla="*/ 108605 h 4466016"/>
                <a:gd name="connsiteX9" fmla="*/ 7618363 w 11507520"/>
                <a:gd name="connsiteY9" fmla="*/ 78126 h 4466016"/>
                <a:gd name="connsiteX10" fmla="*/ 8563243 w 11507520"/>
                <a:gd name="connsiteY10" fmla="*/ 321966 h 4466016"/>
                <a:gd name="connsiteX11" fmla="*/ 9660523 w 11507520"/>
                <a:gd name="connsiteY11" fmla="*/ 78127 h 4466016"/>
                <a:gd name="connsiteX12" fmla="*/ 10820599 w 11507520"/>
                <a:gd name="connsiteY12" fmla="*/ 383897 h 4466016"/>
                <a:gd name="connsiteX13" fmla="*/ 11297767 w 11507520"/>
                <a:gd name="connsiteY13" fmla="*/ 922025 h 4466016"/>
                <a:gd name="connsiteX14" fmla="*/ 11480647 w 11507520"/>
                <a:gd name="connsiteY14" fmla="*/ 3592608 h 4466016"/>
                <a:gd name="connsiteX15" fmla="*/ 11216839 w 11507520"/>
                <a:gd name="connsiteY15" fmla="*/ 4466016 h 4466016"/>
                <a:gd name="connsiteX16" fmla="*/ 751488 w 11507520"/>
                <a:gd name="connsiteY16" fmla="*/ 4466016 h 4466016"/>
                <a:gd name="connsiteX17" fmla="*/ 0 w 11507520"/>
                <a:gd name="connsiteY17" fmla="*/ 3714528 h 4466016"/>
                <a:gd name="connsiteX18" fmla="*/ 0 w 11507520"/>
                <a:gd name="connsiteY18" fmla="*/ 708665 h 4466016"/>
                <a:gd name="connsiteX0" fmla="*/ 0 w 11507520"/>
                <a:gd name="connsiteY0" fmla="*/ 708665 h 4466016"/>
                <a:gd name="connsiteX1" fmla="*/ 1056288 w 11507520"/>
                <a:gd name="connsiteY1" fmla="*/ 170537 h 4466016"/>
                <a:gd name="connsiteX2" fmla="*/ 2040523 w 11507520"/>
                <a:gd name="connsiteY2" fmla="*/ 291484 h 4466016"/>
                <a:gd name="connsiteX3" fmla="*/ 2528203 w 11507520"/>
                <a:gd name="connsiteY3" fmla="*/ 443884 h 4466016"/>
                <a:gd name="connsiteX4" fmla="*/ 3107323 w 11507520"/>
                <a:gd name="connsiteY4" fmla="*/ 47645 h 4466016"/>
                <a:gd name="connsiteX5" fmla="*/ 3747403 w 11507520"/>
                <a:gd name="connsiteY5" fmla="*/ 47645 h 4466016"/>
                <a:gd name="connsiteX6" fmla="*/ 5027563 w 11507520"/>
                <a:gd name="connsiteY6" fmla="*/ 261005 h 4466016"/>
                <a:gd name="connsiteX7" fmla="*/ 5301883 w 11507520"/>
                <a:gd name="connsiteY7" fmla="*/ 413404 h 4466016"/>
                <a:gd name="connsiteX8" fmla="*/ 6002923 w 11507520"/>
                <a:gd name="connsiteY8" fmla="*/ 108605 h 4466016"/>
                <a:gd name="connsiteX9" fmla="*/ 7618363 w 11507520"/>
                <a:gd name="connsiteY9" fmla="*/ 78126 h 4466016"/>
                <a:gd name="connsiteX10" fmla="*/ 8563243 w 11507520"/>
                <a:gd name="connsiteY10" fmla="*/ 321966 h 4466016"/>
                <a:gd name="connsiteX11" fmla="*/ 9660523 w 11507520"/>
                <a:gd name="connsiteY11" fmla="*/ 78127 h 4466016"/>
                <a:gd name="connsiteX12" fmla="*/ 10820599 w 11507520"/>
                <a:gd name="connsiteY12" fmla="*/ 383897 h 4466016"/>
                <a:gd name="connsiteX13" fmla="*/ 11297767 w 11507520"/>
                <a:gd name="connsiteY13" fmla="*/ 922025 h 4466016"/>
                <a:gd name="connsiteX14" fmla="*/ 11489323 w 11507520"/>
                <a:gd name="connsiteY14" fmla="*/ 1663087 h 4466016"/>
                <a:gd name="connsiteX15" fmla="*/ 11480647 w 11507520"/>
                <a:gd name="connsiteY15" fmla="*/ 3592608 h 4466016"/>
                <a:gd name="connsiteX16" fmla="*/ 11216839 w 11507520"/>
                <a:gd name="connsiteY16" fmla="*/ 4466016 h 4466016"/>
                <a:gd name="connsiteX17" fmla="*/ 751488 w 11507520"/>
                <a:gd name="connsiteY17" fmla="*/ 4466016 h 4466016"/>
                <a:gd name="connsiteX18" fmla="*/ 0 w 11507520"/>
                <a:gd name="connsiteY18" fmla="*/ 3714528 h 4466016"/>
                <a:gd name="connsiteX19" fmla="*/ 0 w 11507520"/>
                <a:gd name="connsiteY19" fmla="*/ 708665 h 4466016"/>
                <a:gd name="connsiteX0" fmla="*/ 0 w 11507520"/>
                <a:gd name="connsiteY0" fmla="*/ 708665 h 4466016"/>
                <a:gd name="connsiteX1" fmla="*/ 1056288 w 11507520"/>
                <a:gd name="connsiteY1" fmla="*/ 170537 h 4466016"/>
                <a:gd name="connsiteX2" fmla="*/ 2040523 w 11507520"/>
                <a:gd name="connsiteY2" fmla="*/ 291484 h 4466016"/>
                <a:gd name="connsiteX3" fmla="*/ 2528203 w 11507520"/>
                <a:gd name="connsiteY3" fmla="*/ 443884 h 4466016"/>
                <a:gd name="connsiteX4" fmla="*/ 3107323 w 11507520"/>
                <a:gd name="connsiteY4" fmla="*/ 47645 h 4466016"/>
                <a:gd name="connsiteX5" fmla="*/ 3747403 w 11507520"/>
                <a:gd name="connsiteY5" fmla="*/ 47645 h 4466016"/>
                <a:gd name="connsiteX6" fmla="*/ 5027563 w 11507520"/>
                <a:gd name="connsiteY6" fmla="*/ 261005 h 4466016"/>
                <a:gd name="connsiteX7" fmla="*/ 5301883 w 11507520"/>
                <a:gd name="connsiteY7" fmla="*/ 413404 h 4466016"/>
                <a:gd name="connsiteX8" fmla="*/ 6002923 w 11507520"/>
                <a:gd name="connsiteY8" fmla="*/ 108605 h 4466016"/>
                <a:gd name="connsiteX9" fmla="*/ 7618363 w 11507520"/>
                <a:gd name="connsiteY9" fmla="*/ 78126 h 4466016"/>
                <a:gd name="connsiteX10" fmla="*/ 8563243 w 11507520"/>
                <a:gd name="connsiteY10" fmla="*/ 321966 h 4466016"/>
                <a:gd name="connsiteX11" fmla="*/ 9660523 w 11507520"/>
                <a:gd name="connsiteY11" fmla="*/ 78127 h 4466016"/>
                <a:gd name="connsiteX12" fmla="*/ 10820599 w 11507520"/>
                <a:gd name="connsiteY12" fmla="*/ 383897 h 4466016"/>
                <a:gd name="connsiteX13" fmla="*/ 11297767 w 11507520"/>
                <a:gd name="connsiteY13" fmla="*/ 922025 h 4466016"/>
                <a:gd name="connsiteX14" fmla="*/ 11489323 w 11507520"/>
                <a:gd name="connsiteY14" fmla="*/ 1663087 h 4466016"/>
                <a:gd name="connsiteX15" fmla="*/ 11480647 w 11507520"/>
                <a:gd name="connsiteY15" fmla="*/ 3592608 h 4466016"/>
                <a:gd name="connsiteX16" fmla="*/ 11216839 w 11507520"/>
                <a:gd name="connsiteY16" fmla="*/ 4466016 h 4466016"/>
                <a:gd name="connsiteX17" fmla="*/ 751488 w 11507520"/>
                <a:gd name="connsiteY17" fmla="*/ 4466016 h 4466016"/>
                <a:gd name="connsiteX18" fmla="*/ 0 w 11507520"/>
                <a:gd name="connsiteY18" fmla="*/ 3714528 h 4466016"/>
                <a:gd name="connsiteX19" fmla="*/ 0 w 11507520"/>
                <a:gd name="connsiteY19" fmla="*/ 708665 h 4466016"/>
                <a:gd name="connsiteX0" fmla="*/ 0 w 11489510"/>
                <a:gd name="connsiteY0" fmla="*/ 708665 h 4466016"/>
                <a:gd name="connsiteX1" fmla="*/ 1056288 w 11489510"/>
                <a:gd name="connsiteY1" fmla="*/ 170537 h 4466016"/>
                <a:gd name="connsiteX2" fmla="*/ 2040523 w 11489510"/>
                <a:gd name="connsiteY2" fmla="*/ 291484 h 4466016"/>
                <a:gd name="connsiteX3" fmla="*/ 2528203 w 11489510"/>
                <a:gd name="connsiteY3" fmla="*/ 443884 h 4466016"/>
                <a:gd name="connsiteX4" fmla="*/ 3107323 w 11489510"/>
                <a:gd name="connsiteY4" fmla="*/ 47645 h 4466016"/>
                <a:gd name="connsiteX5" fmla="*/ 3747403 w 11489510"/>
                <a:gd name="connsiteY5" fmla="*/ 47645 h 4466016"/>
                <a:gd name="connsiteX6" fmla="*/ 5027563 w 11489510"/>
                <a:gd name="connsiteY6" fmla="*/ 261005 h 4466016"/>
                <a:gd name="connsiteX7" fmla="*/ 5301883 w 11489510"/>
                <a:gd name="connsiteY7" fmla="*/ 413404 h 4466016"/>
                <a:gd name="connsiteX8" fmla="*/ 6002923 w 11489510"/>
                <a:gd name="connsiteY8" fmla="*/ 108605 h 4466016"/>
                <a:gd name="connsiteX9" fmla="*/ 7618363 w 11489510"/>
                <a:gd name="connsiteY9" fmla="*/ 78126 h 4466016"/>
                <a:gd name="connsiteX10" fmla="*/ 8563243 w 11489510"/>
                <a:gd name="connsiteY10" fmla="*/ 321966 h 4466016"/>
                <a:gd name="connsiteX11" fmla="*/ 9660523 w 11489510"/>
                <a:gd name="connsiteY11" fmla="*/ 78127 h 4466016"/>
                <a:gd name="connsiteX12" fmla="*/ 10820599 w 11489510"/>
                <a:gd name="connsiteY12" fmla="*/ 383897 h 4466016"/>
                <a:gd name="connsiteX13" fmla="*/ 11297767 w 11489510"/>
                <a:gd name="connsiteY13" fmla="*/ 922025 h 4466016"/>
                <a:gd name="connsiteX14" fmla="*/ 11489323 w 11489510"/>
                <a:gd name="connsiteY14" fmla="*/ 1663087 h 4466016"/>
                <a:gd name="connsiteX15" fmla="*/ 11114887 w 11489510"/>
                <a:gd name="connsiteY15" fmla="*/ 3501168 h 4466016"/>
                <a:gd name="connsiteX16" fmla="*/ 11216839 w 11489510"/>
                <a:gd name="connsiteY16" fmla="*/ 4466016 h 4466016"/>
                <a:gd name="connsiteX17" fmla="*/ 751488 w 11489510"/>
                <a:gd name="connsiteY17" fmla="*/ 4466016 h 4466016"/>
                <a:gd name="connsiteX18" fmla="*/ 0 w 11489510"/>
                <a:gd name="connsiteY18" fmla="*/ 3714528 h 4466016"/>
                <a:gd name="connsiteX19" fmla="*/ 0 w 11489510"/>
                <a:gd name="connsiteY19" fmla="*/ 708665 h 4466016"/>
                <a:gd name="connsiteX0" fmla="*/ 0 w 11489510"/>
                <a:gd name="connsiteY0" fmla="*/ 708665 h 4466016"/>
                <a:gd name="connsiteX1" fmla="*/ 1056288 w 11489510"/>
                <a:gd name="connsiteY1" fmla="*/ 170537 h 4466016"/>
                <a:gd name="connsiteX2" fmla="*/ 2040523 w 11489510"/>
                <a:gd name="connsiteY2" fmla="*/ 291484 h 4466016"/>
                <a:gd name="connsiteX3" fmla="*/ 2528203 w 11489510"/>
                <a:gd name="connsiteY3" fmla="*/ 443884 h 4466016"/>
                <a:gd name="connsiteX4" fmla="*/ 3107323 w 11489510"/>
                <a:gd name="connsiteY4" fmla="*/ 47645 h 4466016"/>
                <a:gd name="connsiteX5" fmla="*/ 3747403 w 11489510"/>
                <a:gd name="connsiteY5" fmla="*/ 47645 h 4466016"/>
                <a:gd name="connsiteX6" fmla="*/ 5027563 w 11489510"/>
                <a:gd name="connsiteY6" fmla="*/ 261005 h 4466016"/>
                <a:gd name="connsiteX7" fmla="*/ 5301883 w 11489510"/>
                <a:gd name="connsiteY7" fmla="*/ 413404 h 4466016"/>
                <a:gd name="connsiteX8" fmla="*/ 6002923 w 11489510"/>
                <a:gd name="connsiteY8" fmla="*/ 108605 h 4466016"/>
                <a:gd name="connsiteX9" fmla="*/ 7618363 w 11489510"/>
                <a:gd name="connsiteY9" fmla="*/ 78126 h 4466016"/>
                <a:gd name="connsiteX10" fmla="*/ 8563243 w 11489510"/>
                <a:gd name="connsiteY10" fmla="*/ 321966 h 4466016"/>
                <a:gd name="connsiteX11" fmla="*/ 9660523 w 11489510"/>
                <a:gd name="connsiteY11" fmla="*/ 78127 h 4466016"/>
                <a:gd name="connsiteX12" fmla="*/ 10820599 w 11489510"/>
                <a:gd name="connsiteY12" fmla="*/ 383897 h 4466016"/>
                <a:gd name="connsiteX13" fmla="*/ 11297767 w 11489510"/>
                <a:gd name="connsiteY13" fmla="*/ 922025 h 4466016"/>
                <a:gd name="connsiteX14" fmla="*/ 11489323 w 11489510"/>
                <a:gd name="connsiteY14" fmla="*/ 1663087 h 4466016"/>
                <a:gd name="connsiteX15" fmla="*/ 11114887 w 11489510"/>
                <a:gd name="connsiteY15" fmla="*/ 3501168 h 4466016"/>
                <a:gd name="connsiteX16" fmla="*/ 11216839 w 11489510"/>
                <a:gd name="connsiteY16" fmla="*/ 4466016 h 4466016"/>
                <a:gd name="connsiteX17" fmla="*/ 751488 w 11489510"/>
                <a:gd name="connsiteY17" fmla="*/ 4466016 h 4466016"/>
                <a:gd name="connsiteX18" fmla="*/ 0 w 11489510"/>
                <a:gd name="connsiteY18" fmla="*/ 3714528 h 4466016"/>
                <a:gd name="connsiteX19" fmla="*/ 0 w 11489510"/>
                <a:gd name="connsiteY19" fmla="*/ 708665 h 4466016"/>
                <a:gd name="connsiteX0" fmla="*/ 0 w 11489510"/>
                <a:gd name="connsiteY0" fmla="*/ 708665 h 4466016"/>
                <a:gd name="connsiteX1" fmla="*/ 1056288 w 11489510"/>
                <a:gd name="connsiteY1" fmla="*/ 170537 h 4466016"/>
                <a:gd name="connsiteX2" fmla="*/ 2040523 w 11489510"/>
                <a:gd name="connsiteY2" fmla="*/ 291484 h 4466016"/>
                <a:gd name="connsiteX3" fmla="*/ 2528203 w 11489510"/>
                <a:gd name="connsiteY3" fmla="*/ 443884 h 4466016"/>
                <a:gd name="connsiteX4" fmla="*/ 3107323 w 11489510"/>
                <a:gd name="connsiteY4" fmla="*/ 47645 h 4466016"/>
                <a:gd name="connsiteX5" fmla="*/ 3747403 w 11489510"/>
                <a:gd name="connsiteY5" fmla="*/ 47645 h 4466016"/>
                <a:gd name="connsiteX6" fmla="*/ 5027563 w 11489510"/>
                <a:gd name="connsiteY6" fmla="*/ 261005 h 4466016"/>
                <a:gd name="connsiteX7" fmla="*/ 5301883 w 11489510"/>
                <a:gd name="connsiteY7" fmla="*/ 413404 h 4466016"/>
                <a:gd name="connsiteX8" fmla="*/ 6002923 w 11489510"/>
                <a:gd name="connsiteY8" fmla="*/ 108605 h 4466016"/>
                <a:gd name="connsiteX9" fmla="*/ 7618363 w 11489510"/>
                <a:gd name="connsiteY9" fmla="*/ 78126 h 4466016"/>
                <a:gd name="connsiteX10" fmla="*/ 8563243 w 11489510"/>
                <a:gd name="connsiteY10" fmla="*/ 321966 h 4466016"/>
                <a:gd name="connsiteX11" fmla="*/ 9660523 w 11489510"/>
                <a:gd name="connsiteY11" fmla="*/ 78127 h 4466016"/>
                <a:gd name="connsiteX12" fmla="*/ 10820599 w 11489510"/>
                <a:gd name="connsiteY12" fmla="*/ 383897 h 4466016"/>
                <a:gd name="connsiteX13" fmla="*/ 11297767 w 11489510"/>
                <a:gd name="connsiteY13" fmla="*/ 922025 h 4466016"/>
                <a:gd name="connsiteX14" fmla="*/ 11489323 w 11489510"/>
                <a:gd name="connsiteY14" fmla="*/ 1663087 h 4466016"/>
                <a:gd name="connsiteX15" fmla="*/ 11236807 w 11489510"/>
                <a:gd name="connsiteY15" fmla="*/ 2678208 h 4466016"/>
                <a:gd name="connsiteX16" fmla="*/ 11216839 w 11489510"/>
                <a:gd name="connsiteY16" fmla="*/ 4466016 h 4466016"/>
                <a:gd name="connsiteX17" fmla="*/ 751488 w 11489510"/>
                <a:gd name="connsiteY17" fmla="*/ 4466016 h 4466016"/>
                <a:gd name="connsiteX18" fmla="*/ 0 w 11489510"/>
                <a:gd name="connsiteY18" fmla="*/ 3714528 h 4466016"/>
                <a:gd name="connsiteX19" fmla="*/ 0 w 11489510"/>
                <a:gd name="connsiteY19" fmla="*/ 708665 h 4466016"/>
                <a:gd name="connsiteX0" fmla="*/ 0 w 11986532"/>
                <a:gd name="connsiteY0" fmla="*/ 708665 h 4466016"/>
                <a:gd name="connsiteX1" fmla="*/ 1056288 w 11986532"/>
                <a:gd name="connsiteY1" fmla="*/ 170537 h 4466016"/>
                <a:gd name="connsiteX2" fmla="*/ 2040523 w 11986532"/>
                <a:gd name="connsiteY2" fmla="*/ 291484 h 4466016"/>
                <a:gd name="connsiteX3" fmla="*/ 2528203 w 11986532"/>
                <a:gd name="connsiteY3" fmla="*/ 443884 h 4466016"/>
                <a:gd name="connsiteX4" fmla="*/ 3107323 w 11986532"/>
                <a:gd name="connsiteY4" fmla="*/ 47645 h 4466016"/>
                <a:gd name="connsiteX5" fmla="*/ 3747403 w 11986532"/>
                <a:gd name="connsiteY5" fmla="*/ 47645 h 4466016"/>
                <a:gd name="connsiteX6" fmla="*/ 5027563 w 11986532"/>
                <a:gd name="connsiteY6" fmla="*/ 261005 h 4466016"/>
                <a:gd name="connsiteX7" fmla="*/ 5301883 w 11986532"/>
                <a:gd name="connsiteY7" fmla="*/ 413404 h 4466016"/>
                <a:gd name="connsiteX8" fmla="*/ 6002923 w 11986532"/>
                <a:gd name="connsiteY8" fmla="*/ 108605 h 4466016"/>
                <a:gd name="connsiteX9" fmla="*/ 7618363 w 11986532"/>
                <a:gd name="connsiteY9" fmla="*/ 78126 h 4466016"/>
                <a:gd name="connsiteX10" fmla="*/ 8563243 w 11986532"/>
                <a:gd name="connsiteY10" fmla="*/ 321966 h 4466016"/>
                <a:gd name="connsiteX11" fmla="*/ 9660523 w 11986532"/>
                <a:gd name="connsiteY11" fmla="*/ 78127 h 4466016"/>
                <a:gd name="connsiteX12" fmla="*/ 10820599 w 11986532"/>
                <a:gd name="connsiteY12" fmla="*/ 383897 h 4466016"/>
                <a:gd name="connsiteX13" fmla="*/ 11297767 w 11986532"/>
                <a:gd name="connsiteY13" fmla="*/ 922025 h 4466016"/>
                <a:gd name="connsiteX14" fmla="*/ 11489323 w 11986532"/>
                <a:gd name="connsiteY14" fmla="*/ 1663087 h 4466016"/>
                <a:gd name="connsiteX15" fmla="*/ 11236807 w 11986532"/>
                <a:gd name="connsiteY15" fmla="*/ 2678208 h 4466016"/>
                <a:gd name="connsiteX16" fmla="*/ 11154043 w 11986532"/>
                <a:gd name="connsiteY16" fmla="*/ 3674767 h 4466016"/>
                <a:gd name="connsiteX17" fmla="*/ 11216839 w 11986532"/>
                <a:gd name="connsiteY17" fmla="*/ 4466016 h 4466016"/>
                <a:gd name="connsiteX18" fmla="*/ 751488 w 11986532"/>
                <a:gd name="connsiteY18" fmla="*/ 4466016 h 4466016"/>
                <a:gd name="connsiteX19" fmla="*/ 0 w 11986532"/>
                <a:gd name="connsiteY19" fmla="*/ 3714528 h 4466016"/>
                <a:gd name="connsiteX20" fmla="*/ 0 w 11986532"/>
                <a:gd name="connsiteY20" fmla="*/ 708665 h 4466016"/>
                <a:gd name="connsiteX0" fmla="*/ 0 w 11583541"/>
                <a:gd name="connsiteY0" fmla="*/ 708665 h 4466016"/>
                <a:gd name="connsiteX1" fmla="*/ 1056288 w 11583541"/>
                <a:gd name="connsiteY1" fmla="*/ 170537 h 4466016"/>
                <a:gd name="connsiteX2" fmla="*/ 2040523 w 11583541"/>
                <a:gd name="connsiteY2" fmla="*/ 291484 h 4466016"/>
                <a:gd name="connsiteX3" fmla="*/ 2528203 w 11583541"/>
                <a:gd name="connsiteY3" fmla="*/ 443884 h 4466016"/>
                <a:gd name="connsiteX4" fmla="*/ 3107323 w 11583541"/>
                <a:gd name="connsiteY4" fmla="*/ 47645 h 4466016"/>
                <a:gd name="connsiteX5" fmla="*/ 3747403 w 11583541"/>
                <a:gd name="connsiteY5" fmla="*/ 47645 h 4466016"/>
                <a:gd name="connsiteX6" fmla="*/ 5027563 w 11583541"/>
                <a:gd name="connsiteY6" fmla="*/ 261005 h 4466016"/>
                <a:gd name="connsiteX7" fmla="*/ 5301883 w 11583541"/>
                <a:gd name="connsiteY7" fmla="*/ 413404 h 4466016"/>
                <a:gd name="connsiteX8" fmla="*/ 6002923 w 11583541"/>
                <a:gd name="connsiteY8" fmla="*/ 108605 h 4466016"/>
                <a:gd name="connsiteX9" fmla="*/ 7618363 w 11583541"/>
                <a:gd name="connsiteY9" fmla="*/ 78126 h 4466016"/>
                <a:gd name="connsiteX10" fmla="*/ 8563243 w 11583541"/>
                <a:gd name="connsiteY10" fmla="*/ 321966 h 4466016"/>
                <a:gd name="connsiteX11" fmla="*/ 9660523 w 11583541"/>
                <a:gd name="connsiteY11" fmla="*/ 78127 h 4466016"/>
                <a:gd name="connsiteX12" fmla="*/ 10820599 w 11583541"/>
                <a:gd name="connsiteY12" fmla="*/ 383897 h 4466016"/>
                <a:gd name="connsiteX13" fmla="*/ 11297767 w 11583541"/>
                <a:gd name="connsiteY13" fmla="*/ 922025 h 4466016"/>
                <a:gd name="connsiteX14" fmla="*/ 11489323 w 11583541"/>
                <a:gd name="connsiteY14" fmla="*/ 1663087 h 4466016"/>
                <a:gd name="connsiteX15" fmla="*/ 11236807 w 11583541"/>
                <a:gd name="connsiteY15" fmla="*/ 2678208 h 4466016"/>
                <a:gd name="connsiteX16" fmla="*/ 11154043 w 11583541"/>
                <a:gd name="connsiteY16" fmla="*/ 3674767 h 4466016"/>
                <a:gd name="connsiteX17" fmla="*/ 10637719 w 11583541"/>
                <a:gd name="connsiteY17" fmla="*/ 4435536 h 4466016"/>
                <a:gd name="connsiteX18" fmla="*/ 751488 w 11583541"/>
                <a:gd name="connsiteY18" fmla="*/ 4466016 h 4466016"/>
                <a:gd name="connsiteX19" fmla="*/ 0 w 11583541"/>
                <a:gd name="connsiteY19" fmla="*/ 3714528 h 4466016"/>
                <a:gd name="connsiteX20" fmla="*/ 0 w 11583541"/>
                <a:gd name="connsiteY20" fmla="*/ 708665 h 4466016"/>
                <a:gd name="connsiteX0" fmla="*/ 0 w 11489510"/>
                <a:gd name="connsiteY0" fmla="*/ 708665 h 4466016"/>
                <a:gd name="connsiteX1" fmla="*/ 1056288 w 11489510"/>
                <a:gd name="connsiteY1" fmla="*/ 170537 h 4466016"/>
                <a:gd name="connsiteX2" fmla="*/ 2040523 w 11489510"/>
                <a:gd name="connsiteY2" fmla="*/ 291484 h 4466016"/>
                <a:gd name="connsiteX3" fmla="*/ 2528203 w 11489510"/>
                <a:gd name="connsiteY3" fmla="*/ 443884 h 4466016"/>
                <a:gd name="connsiteX4" fmla="*/ 3107323 w 11489510"/>
                <a:gd name="connsiteY4" fmla="*/ 47645 h 4466016"/>
                <a:gd name="connsiteX5" fmla="*/ 3747403 w 11489510"/>
                <a:gd name="connsiteY5" fmla="*/ 47645 h 4466016"/>
                <a:gd name="connsiteX6" fmla="*/ 5027563 w 11489510"/>
                <a:gd name="connsiteY6" fmla="*/ 261005 h 4466016"/>
                <a:gd name="connsiteX7" fmla="*/ 5301883 w 11489510"/>
                <a:gd name="connsiteY7" fmla="*/ 413404 h 4466016"/>
                <a:gd name="connsiteX8" fmla="*/ 6002923 w 11489510"/>
                <a:gd name="connsiteY8" fmla="*/ 108605 h 4466016"/>
                <a:gd name="connsiteX9" fmla="*/ 7618363 w 11489510"/>
                <a:gd name="connsiteY9" fmla="*/ 78126 h 4466016"/>
                <a:gd name="connsiteX10" fmla="*/ 8563243 w 11489510"/>
                <a:gd name="connsiteY10" fmla="*/ 321966 h 4466016"/>
                <a:gd name="connsiteX11" fmla="*/ 9660523 w 11489510"/>
                <a:gd name="connsiteY11" fmla="*/ 78127 h 4466016"/>
                <a:gd name="connsiteX12" fmla="*/ 10820599 w 11489510"/>
                <a:gd name="connsiteY12" fmla="*/ 383897 h 4466016"/>
                <a:gd name="connsiteX13" fmla="*/ 11297767 w 11489510"/>
                <a:gd name="connsiteY13" fmla="*/ 922025 h 4466016"/>
                <a:gd name="connsiteX14" fmla="*/ 11489323 w 11489510"/>
                <a:gd name="connsiteY14" fmla="*/ 1663087 h 4466016"/>
                <a:gd name="connsiteX15" fmla="*/ 11236807 w 11489510"/>
                <a:gd name="connsiteY15" fmla="*/ 2678208 h 4466016"/>
                <a:gd name="connsiteX16" fmla="*/ 11154043 w 11489510"/>
                <a:gd name="connsiteY16" fmla="*/ 3674767 h 4466016"/>
                <a:gd name="connsiteX17" fmla="*/ 9631879 w 11489510"/>
                <a:gd name="connsiteY17" fmla="*/ 4191696 h 4466016"/>
                <a:gd name="connsiteX18" fmla="*/ 751488 w 11489510"/>
                <a:gd name="connsiteY18" fmla="*/ 4466016 h 4466016"/>
                <a:gd name="connsiteX19" fmla="*/ 0 w 11489510"/>
                <a:gd name="connsiteY19" fmla="*/ 3714528 h 4466016"/>
                <a:gd name="connsiteX20" fmla="*/ 0 w 11489510"/>
                <a:gd name="connsiteY20" fmla="*/ 708665 h 4466016"/>
                <a:gd name="connsiteX0" fmla="*/ 0 w 11489510"/>
                <a:gd name="connsiteY0" fmla="*/ 708665 h 4466016"/>
                <a:gd name="connsiteX1" fmla="*/ 1056288 w 11489510"/>
                <a:gd name="connsiteY1" fmla="*/ 170537 h 4466016"/>
                <a:gd name="connsiteX2" fmla="*/ 2040523 w 11489510"/>
                <a:gd name="connsiteY2" fmla="*/ 291484 h 4466016"/>
                <a:gd name="connsiteX3" fmla="*/ 2528203 w 11489510"/>
                <a:gd name="connsiteY3" fmla="*/ 443884 h 4466016"/>
                <a:gd name="connsiteX4" fmla="*/ 3107323 w 11489510"/>
                <a:gd name="connsiteY4" fmla="*/ 47645 h 4466016"/>
                <a:gd name="connsiteX5" fmla="*/ 3747403 w 11489510"/>
                <a:gd name="connsiteY5" fmla="*/ 47645 h 4466016"/>
                <a:gd name="connsiteX6" fmla="*/ 5027563 w 11489510"/>
                <a:gd name="connsiteY6" fmla="*/ 261005 h 4466016"/>
                <a:gd name="connsiteX7" fmla="*/ 5301883 w 11489510"/>
                <a:gd name="connsiteY7" fmla="*/ 413404 h 4466016"/>
                <a:gd name="connsiteX8" fmla="*/ 6002923 w 11489510"/>
                <a:gd name="connsiteY8" fmla="*/ 108605 h 4466016"/>
                <a:gd name="connsiteX9" fmla="*/ 7618363 w 11489510"/>
                <a:gd name="connsiteY9" fmla="*/ 78126 h 4466016"/>
                <a:gd name="connsiteX10" fmla="*/ 8563243 w 11489510"/>
                <a:gd name="connsiteY10" fmla="*/ 321966 h 4466016"/>
                <a:gd name="connsiteX11" fmla="*/ 9660523 w 11489510"/>
                <a:gd name="connsiteY11" fmla="*/ 78127 h 4466016"/>
                <a:gd name="connsiteX12" fmla="*/ 10820599 w 11489510"/>
                <a:gd name="connsiteY12" fmla="*/ 383897 h 4466016"/>
                <a:gd name="connsiteX13" fmla="*/ 11297767 w 11489510"/>
                <a:gd name="connsiteY13" fmla="*/ 922025 h 4466016"/>
                <a:gd name="connsiteX14" fmla="*/ 11489323 w 11489510"/>
                <a:gd name="connsiteY14" fmla="*/ 1663087 h 4466016"/>
                <a:gd name="connsiteX15" fmla="*/ 11236807 w 11489510"/>
                <a:gd name="connsiteY15" fmla="*/ 2678208 h 4466016"/>
                <a:gd name="connsiteX16" fmla="*/ 11154043 w 11489510"/>
                <a:gd name="connsiteY16" fmla="*/ 3674767 h 4466016"/>
                <a:gd name="connsiteX17" fmla="*/ 10361564 w 11489510"/>
                <a:gd name="connsiteY17" fmla="*/ 4314847 h 4466016"/>
                <a:gd name="connsiteX18" fmla="*/ 9631879 w 11489510"/>
                <a:gd name="connsiteY18" fmla="*/ 4191696 h 4466016"/>
                <a:gd name="connsiteX19" fmla="*/ 751488 w 11489510"/>
                <a:gd name="connsiteY19" fmla="*/ 4466016 h 4466016"/>
                <a:gd name="connsiteX20" fmla="*/ 0 w 11489510"/>
                <a:gd name="connsiteY20" fmla="*/ 3714528 h 4466016"/>
                <a:gd name="connsiteX21" fmla="*/ 0 w 11489510"/>
                <a:gd name="connsiteY21" fmla="*/ 708665 h 4466016"/>
                <a:gd name="connsiteX0" fmla="*/ 0 w 11489510"/>
                <a:gd name="connsiteY0" fmla="*/ 708665 h 4466016"/>
                <a:gd name="connsiteX1" fmla="*/ 1056288 w 11489510"/>
                <a:gd name="connsiteY1" fmla="*/ 170537 h 4466016"/>
                <a:gd name="connsiteX2" fmla="*/ 2040523 w 11489510"/>
                <a:gd name="connsiteY2" fmla="*/ 291484 h 4466016"/>
                <a:gd name="connsiteX3" fmla="*/ 2528203 w 11489510"/>
                <a:gd name="connsiteY3" fmla="*/ 443884 h 4466016"/>
                <a:gd name="connsiteX4" fmla="*/ 3107323 w 11489510"/>
                <a:gd name="connsiteY4" fmla="*/ 47645 h 4466016"/>
                <a:gd name="connsiteX5" fmla="*/ 3747403 w 11489510"/>
                <a:gd name="connsiteY5" fmla="*/ 47645 h 4466016"/>
                <a:gd name="connsiteX6" fmla="*/ 5027563 w 11489510"/>
                <a:gd name="connsiteY6" fmla="*/ 261005 h 4466016"/>
                <a:gd name="connsiteX7" fmla="*/ 5301883 w 11489510"/>
                <a:gd name="connsiteY7" fmla="*/ 413404 h 4466016"/>
                <a:gd name="connsiteX8" fmla="*/ 6002923 w 11489510"/>
                <a:gd name="connsiteY8" fmla="*/ 108605 h 4466016"/>
                <a:gd name="connsiteX9" fmla="*/ 7618363 w 11489510"/>
                <a:gd name="connsiteY9" fmla="*/ 78126 h 4466016"/>
                <a:gd name="connsiteX10" fmla="*/ 8563243 w 11489510"/>
                <a:gd name="connsiteY10" fmla="*/ 321966 h 4466016"/>
                <a:gd name="connsiteX11" fmla="*/ 9660523 w 11489510"/>
                <a:gd name="connsiteY11" fmla="*/ 78127 h 4466016"/>
                <a:gd name="connsiteX12" fmla="*/ 10820599 w 11489510"/>
                <a:gd name="connsiteY12" fmla="*/ 383897 h 4466016"/>
                <a:gd name="connsiteX13" fmla="*/ 11297767 w 11489510"/>
                <a:gd name="connsiteY13" fmla="*/ 922025 h 4466016"/>
                <a:gd name="connsiteX14" fmla="*/ 11489323 w 11489510"/>
                <a:gd name="connsiteY14" fmla="*/ 1663087 h 4466016"/>
                <a:gd name="connsiteX15" fmla="*/ 11236807 w 11489510"/>
                <a:gd name="connsiteY15" fmla="*/ 2678208 h 4466016"/>
                <a:gd name="connsiteX16" fmla="*/ 11154043 w 11489510"/>
                <a:gd name="connsiteY16" fmla="*/ 3674767 h 4466016"/>
                <a:gd name="connsiteX17" fmla="*/ 10361564 w 11489510"/>
                <a:gd name="connsiteY17" fmla="*/ 4314847 h 4466016"/>
                <a:gd name="connsiteX18" fmla="*/ 9631879 w 11489510"/>
                <a:gd name="connsiteY18" fmla="*/ 4191696 h 4466016"/>
                <a:gd name="connsiteX19" fmla="*/ 8197484 w 11489510"/>
                <a:gd name="connsiteY19" fmla="*/ 4375807 h 4466016"/>
                <a:gd name="connsiteX20" fmla="*/ 751488 w 11489510"/>
                <a:gd name="connsiteY20" fmla="*/ 4466016 h 4466016"/>
                <a:gd name="connsiteX21" fmla="*/ 0 w 11489510"/>
                <a:gd name="connsiteY21" fmla="*/ 3714528 h 4466016"/>
                <a:gd name="connsiteX22" fmla="*/ 0 w 11489510"/>
                <a:gd name="connsiteY22" fmla="*/ 708665 h 4466016"/>
                <a:gd name="connsiteX0" fmla="*/ 0 w 11489510"/>
                <a:gd name="connsiteY0" fmla="*/ 708665 h 4466016"/>
                <a:gd name="connsiteX1" fmla="*/ 1056288 w 11489510"/>
                <a:gd name="connsiteY1" fmla="*/ 170537 h 4466016"/>
                <a:gd name="connsiteX2" fmla="*/ 2040523 w 11489510"/>
                <a:gd name="connsiteY2" fmla="*/ 291484 h 4466016"/>
                <a:gd name="connsiteX3" fmla="*/ 2528203 w 11489510"/>
                <a:gd name="connsiteY3" fmla="*/ 443884 h 4466016"/>
                <a:gd name="connsiteX4" fmla="*/ 3107323 w 11489510"/>
                <a:gd name="connsiteY4" fmla="*/ 47645 h 4466016"/>
                <a:gd name="connsiteX5" fmla="*/ 3747403 w 11489510"/>
                <a:gd name="connsiteY5" fmla="*/ 47645 h 4466016"/>
                <a:gd name="connsiteX6" fmla="*/ 5027563 w 11489510"/>
                <a:gd name="connsiteY6" fmla="*/ 261005 h 4466016"/>
                <a:gd name="connsiteX7" fmla="*/ 5301883 w 11489510"/>
                <a:gd name="connsiteY7" fmla="*/ 413404 h 4466016"/>
                <a:gd name="connsiteX8" fmla="*/ 6002923 w 11489510"/>
                <a:gd name="connsiteY8" fmla="*/ 108605 h 4466016"/>
                <a:gd name="connsiteX9" fmla="*/ 7618363 w 11489510"/>
                <a:gd name="connsiteY9" fmla="*/ 78126 h 4466016"/>
                <a:gd name="connsiteX10" fmla="*/ 8563243 w 11489510"/>
                <a:gd name="connsiteY10" fmla="*/ 321966 h 4466016"/>
                <a:gd name="connsiteX11" fmla="*/ 9660523 w 11489510"/>
                <a:gd name="connsiteY11" fmla="*/ 78127 h 4466016"/>
                <a:gd name="connsiteX12" fmla="*/ 10820599 w 11489510"/>
                <a:gd name="connsiteY12" fmla="*/ 383897 h 4466016"/>
                <a:gd name="connsiteX13" fmla="*/ 11297767 w 11489510"/>
                <a:gd name="connsiteY13" fmla="*/ 922025 h 4466016"/>
                <a:gd name="connsiteX14" fmla="*/ 11489323 w 11489510"/>
                <a:gd name="connsiteY14" fmla="*/ 1663087 h 4466016"/>
                <a:gd name="connsiteX15" fmla="*/ 11236807 w 11489510"/>
                <a:gd name="connsiteY15" fmla="*/ 2678208 h 4466016"/>
                <a:gd name="connsiteX16" fmla="*/ 11154043 w 11489510"/>
                <a:gd name="connsiteY16" fmla="*/ 3674767 h 4466016"/>
                <a:gd name="connsiteX17" fmla="*/ 10361564 w 11489510"/>
                <a:gd name="connsiteY17" fmla="*/ 4314847 h 4466016"/>
                <a:gd name="connsiteX18" fmla="*/ 9631879 w 11489510"/>
                <a:gd name="connsiteY18" fmla="*/ 4191696 h 4466016"/>
                <a:gd name="connsiteX19" fmla="*/ 8197484 w 11489510"/>
                <a:gd name="connsiteY19" fmla="*/ 4375807 h 4466016"/>
                <a:gd name="connsiteX20" fmla="*/ 751488 w 11489510"/>
                <a:gd name="connsiteY20" fmla="*/ 4466016 h 4466016"/>
                <a:gd name="connsiteX21" fmla="*/ 0 w 11489510"/>
                <a:gd name="connsiteY21" fmla="*/ 3714528 h 4466016"/>
                <a:gd name="connsiteX22" fmla="*/ 0 w 11489510"/>
                <a:gd name="connsiteY22" fmla="*/ 708665 h 4466016"/>
                <a:gd name="connsiteX0" fmla="*/ 0 w 11489510"/>
                <a:gd name="connsiteY0" fmla="*/ 708665 h 4466016"/>
                <a:gd name="connsiteX1" fmla="*/ 1056288 w 11489510"/>
                <a:gd name="connsiteY1" fmla="*/ 170537 h 4466016"/>
                <a:gd name="connsiteX2" fmla="*/ 2040523 w 11489510"/>
                <a:gd name="connsiteY2" fmla="*/ 291484 h 4466016"/>
                <a:gd name="connsiteX3" fmla="*/ 2528203 w 11489510"/>
                <a:gd name="connsiteY3" fmla="*/ 443884 h 4466016"/>
                <a:gd name="connsiteX4" fmla="*/ 3107323 w 11489510"/>
                <a:gd name="connsiteY4" fmla="*/ 47645 h 4466016"/>
                <a:gd name="connsiteX5" fmla="*/ 3747403 w 11489510"/>
                <a:gd name="connsiteY5" fmla="*/ 47645 h 4466016"/>
                <a:gd name="connsiteX6" fmla="*/ 5027563 w 11489510"/>
                <a:gd name="connsiteY6" fmla="*/ 261005 h 4466016"/>
                <a:gd name="connsiteX7" fmla="*/ 5301883 w 11489510"/>
                <a:gd name="connsiteY7" fmla="*/ 413404 h 4466016"/>
                <a:gd name="connsiteX8" fmla="*/ 6002923 w 11489510"/>
                <a:gd name="connsiteY8" fmla="*/ 108605 h 4466016"/>
                <a:gd name="connsiteX9" fmla="*/ 7618363 w 11489510"/>
                <a:gd name="connsiteY9" fmla="*/ 78126 h 4466016"/>
                <a:gd name="connsiteX10" fmla="*/ 8563243 w 11489510"/>
                <a:gd name="connsiteY10" fmla="*/ 321966 h 4466016"/>
                <a:gd name="connsiteX11" fmla="*/ 9660523 w 11489510"/>
                <a:gd name="connsiteY11" fmla="*/ 78127 h 4466016"/>
                <a:gd name="connsiteX12" fmla="*/ 10820599 w 11489510"/>
                <a:gd name="connsiteY12" fmla="*/ 383897 h 4466016"/>
                <a:gd name="connsiteX13" fmla="*/ 11297767 w 11489510"/>
                <a:gd name="connsiteY13" fmla="*/ 922025 h 4466016"/>
                <a:gd name="connsiteX14" fmla="*/ 11489323 w 11489510"/>
                <a:gd name="connsiteY14" fmla="*/ 1663087 h 4466016"/>
                <a:gd name="connsiteX15" fmla="*/ 11236807 w 11489510"/>
                <a:gd name="connsiteY15" fmla="*/ 2678208 h 4466016"/>
                <a:gd name="connsiteX16" fmla="*/ 11154043 w 11489510"/>
                <a:gd name="connsiteY16" fmla="*/ 3674767 h 4466016"/>
                <a:gd name="connsiteX17" fmla="*/ 10361564 w 11489510"/>
                <a:gd name="connsiteY17" fmla="*/ 4314847 h 4466016"/>
                <a:gd name="connsiteX18" fmla="*/ 9631879 w 11489510"/>
                <a:gd name="connsiteY18" fmla="*/ 4191696 h 4466016"/>
                <a:gd name="connsiteX19" fmla="*/ 8197484 w 11489510"/>
                <a:gd name="connsiteY19" fmla="*/ 4375807 h 4466016"/>
                <a:gd name="connsiteX20" fmla="*/ 751488 w 11489510"/>
                <a:gd name="connsiteY20" fmla="*/ 4466016 h 4466016"/>
                <a:gd name="connsiteX21" fmla="*/ 0 w 11489510"/>
                <a:gd name="connsiteY21" fmla="*/ 3714528 h 4466016"/>
                <a:gd name="connsiteX22" fmla="*/ 0 w 11489510"/>
                <a:gd name="connsiteY22" fmla="*/ 708665 h 4466016"/>
                <a:gd name="connsiteX0" fmla="*/ 0 w 11489510"/>
                <a:gd name="connsiteY0" fmla="*/ 708665 h 4474315"/>
                <a:gd name="connsiteX1" fmla="*/ 1056288 w 11489510"/>
                <a:gd name="connsiteY1" fmla="*/ 170537 h 4474315"/>
                <a:gd name="connsiteX2" fmla="*/ 2040523 w 11489510"/>
                <a:gd name="connsiteY2" fmla="*/ 291484 h 4474315"/>
                <a:gd name="connsiteX3" fmla="*/ 2528203 w 11489510"/>
                <a:gd name="connsiteY3" fmla="*/ 443884 h 4474315"/>
                <a:gd name="connsiteX4" fmla="*/ 3107323 w 11489510"/>
                <a:gd name="connsiteY4" fmla="*/ 47645 h 4474315"/>
                <a:gd name="connsiteX5" fmla="*/ 3747403 w 11489510"/>
                <a:gd name="connsiteY5" fmla="*/ 47645 h 4474315"/>
                <a:gd name="connsiteX6" fmla="*/ 5027563 w 11489510"/>
                <a:gd name="connsiteY6" fmla="*/ 261005 h 4474315"/>
                <a:gd name="connsiteX7" fmla="*/ 5301883 w 11489510"/>
                <a:gd name="connsiteY7" fmla="*/ 413404 h 4474315"/>
                <a:gd name="connsiteX8" fmla="*/ 6002923 w 11489510"/>
                <a:gd name="connsiteY8" fmla="*/ 108605 h 4474315"/>
                <a:gd name="connsiteX9" fmla="*/ 7618363 w 11489510"/>
                <a:gd name="connsiteY9" fmla="*/ 78126 h 4474315"/>
                <a:gd name="connsiteX10" fmla="*/ 8563243 w 11489510"/>
                <a:gd name="connsiteY10" fmla="*/ 321966 h 4474315"/>
                <a:gd name="connsiteX11" fmla="*/ 9660523 w 11489510"/>
                <a:gd name="connsiteY11" fmla="*/ 78127 h 4474315"/>
                <a:gd name="connsiteX12" fmla="*/ 10820599 w 11489510"/>
                <a:gd name="connsiteY12" fmla="*/ 383897 h 4474315"/>
                <a:gd name="connsiteX13" fmla="*/ 11297767 w 11489510"/>
                <a:gd name="connsiteY13" fmla="*/ 922025 h 4474315"/>
                <a:gd name="connsiteX14" fmla="*/ 11489323 w 11489510"/>
                <a:gd name="connsiteY14" fmla="*/ 1663087 h 4474315"/>
                <a:gd name="connsiteX15" fmla="*/ 11236807 w 11489510"/>
                <a:gd name="connsiteY15" fmla="*/ 2678208 h 4474315"/>
                <a:gd name="connsiteX16" fmla="*/ 11154043 w 11489510"/>
                <a:gd name="connsiteY16" fmla="*/ 3674767 h 4474315"/>
                <a:gd name="connsiteX17" fmla="*/ 10361564 w 11489510"/>
                <a:gd name="connsiteY17" fmla="*/ 4314847 h 4474315"/>
                <a:gd name="connsiteX18" fmla="*/ 9631879 w 11489510"/>
                <a:gd name="connsiteY18" fmla="*/ 4191696 h 4474315"/>
                <a:gd name="connsiteX19" fmla="*/ 8197484 w 11489510"/>
                <a:gd name="connsiteY19" fmla="*/ 4375807 h 4474315"/>
                <a:gd name="connsiteX20" fmla="*/ 5301884 w 11489510"/>
                <a:gd name="connsiteY20" fmla="*/ 4010047 h 4474315"/>
                <a:gd name="connsiteX21" fmla="*/ 751488 w 11489510"/>
                <a:gd name="connsiteY21" fmla="*/ 4466016 h 4474315"/>
                <a:gd name="connsiteX22" fmla="*/ 0 w 11489510"/>
                <a:gd name="connsiteY22" fmla="*/ 3714528 h 4474315"/>
                <a:gd name="connsiteX23" fmla="*/ 0 w 11489510"/>
                <a:gd name="connsiteY23" fmla="*/ 708665 h 4474315"/>
                <a:gd name="connsiteX0" fmla="*/ 0 w 11489510"/>
                <a:gd name="connsiteY0" fmla="*/ 708665 h 4478179"/>
                <a:gd name="connsiteX1" fmla="*/ 1056288 w 11489510"/>
                <a:gd name="connsiteY1" fmla="*/ 170537 h 4478179"/>
                <a:gd name="connsiteX2" fmla="*/ 2040523 w 11489510"/>
                <a:gd name="connsiteY2" fmla="*/ 291484 h 4478179"/>
                <a:gd name="connsiteX3" fmla="*/ 2528203 w 11489510"/>
                <a:gd name="connsiteY3" fmla="*/ 443884 h 4478179"/>
                <a:gd name="connsiteX4" fmla="*/ 3107323 w 11489510"/>
                <a:gd name="connsiteY4" fmla="*/ 47645 h 4478179"/>
                <a:gd name="connsiteX5" fmla="*/ 3747403 w 11489510"/>
                <a:gd name="connsiteY5" fmla="*/ 47645 h 4478179"/>
                <a:gd name="connsiteX6" fmla="*/ 5027563 w 11489510"/>
                <a:gd name="connsiteY6" fmla="*/ 261005 h 4478179"/>
                <a:gd name="connsiteX7" fmla="*/ 5301883 w 11489510"/>
                <a:gd name="connsiteY7" fmla="*/ 413404 h 4478179"/>
                <a:gd name="connsiteX8" fmla="*/ 6002923 w 11489510"/>
                <a:gd name="connsiteY8" fmla="*/ 108605 h 4478179"/>
                <a:gd name="connsiteX9" fmla="*/ 7618363 w 11489510"/>
                <a:gd name="connsiteY9" fmla="*/ 78126 h 4478179"/>
                <a:gd name="connsiteX10" fmla="*/ 8563243 w 11489510"/>
                <a:gd name="connsiteY10" fmla="*/ 321966 h 4478179"/>
                <a:gd name="connsiteX11" fmla="*/ 9660523 w 11489510"/>
                <a:gd name="connsiteY11" fmla="*/ 78127 h 4478179"/>
                <a:gd name="connsiteX12" fmla="*/ 10820599 w 11489510"/>
                <a:gd name="connsiteY12" fmla="*/ 383897 h 4478179"/>
                <a:gd name="connsiteX13" fmla="*/ 11297767 w 11489510"/>
                <a:gd name="connsiteY13" fmla="*/ 922025 h 4478179"/>
                <a:gd name="connsiteX14" fmla="*/ 11489323 w 11489510"/>
                <a:gd name="connsiteY14" fmla="*/ 1663087 h 4478179"/>
                <a:gd name="connsiteX15" fmla="*/ 11236807 w 11489510"/>
                <a:gd name="connsiteY15" fmla="*/ 2678208 h 4478179"/>
                <a:gd name="connsiteX16" fmla="*/ 11154043 w 11489510"/>
                <a:gd name="connsiteY16" fmla="*/ 3674767 h 4478179"/>
                <a:gd name="connsiteX17" fmla="*/ 10361564 w 11489510"/>
                <a:gd name="connsiteY17" fmla="*/ 4314847 h 4478179"/>
                <a:gd name="connsiteX18" fmla="*/ 9631879 w 11489510"/>
                <a:gd name="connsiteY18" fmla="*/ 4191696 h 4478179"/>
                <a:gd name="connsiteX19" fmla="*/ 8197484 w 11489510"/>
                <a:gd name="connsiteY19" fmla="*/ 4375807 h 4478179"/>
                <a:gd name="connsiteX20" fmla="*/ 4936124 w 11489510"/>
                <a:gd name="connsiteY20" fmla="*/ 4192927 h 4478179"/>
                <a:gd name="connsiteX21" fmla="*/ 751488 w 11489510"/>
                <a:gd name="connsiteY21" fmla="*/ 4466016 h 4478179"/>
                <a:gd name="connsiteX22" fmla="*/ 0 w 11489510"/>
                <a:gd name="connsiteY22" fmla="*/ 3714528 h 4478179"/>
                <a:gd name="connsiteX23" fmla="*/ 0 w 11489510"/>
                <a:gd name="connsiteY23" fmla="*/ 708665 h 4478179"/>
                <a:gd name="connsiteX0" fmla="*/ 0 w 11489510"/>
                <a:gd name="connsiteY0" fmla="*/ 708665 h 4478179"/>
                <a:gd name="connsiteX1" fmla="*/ 1056288 w 11489510"/>
                <a:gd name="connsiteY1" fmla="*/ 170537 h 4478179"/>
                <a:gd name="connsiteX2" fmla="*/ 2040523 w 11489510"/>
                <a:gd name="connsiteY2" fmla="*/ 291484 h 4478179"/>
                <a:gd name="connsiteX3" fmla="*/ 2528203 w 11489510"/>
                <a:gd name="connsiteY3" fmla="*/ 443884 h 4478179"/>
                <a:gd name="connsiteX4" fmla="*/ 3107323 w 11489510"/>
                <a:gd name="connsiteY4" fmla="*/ 47645 h 4478179"/>
                <a:gd name="connsiteX5" fmla="*/ 3747403 w 11489510"/>
                <a:gd name="connsiteY5" fmla="*/ 47645 h 4478179"/>
                <a:gd name="connsiteX6" fmla="*/ 5027563 w 11489510"/>
                <a:gd name="connsiteY6" fmla="*/ 261005 h 4478179"/>
                <a:gd name="connsiteX7" fmla="*/ 5301883 w 11489510"/>
                <a:gd name="connsiteY7" fmla="*/ 413404 h 4478179"/>
                <a:gd name="connsiteX8" fmla="*/ 6002923 w 11489510"/>
                <a:gd name="connsiteY8" fmla="*/ 108605 h 4478179"/>
                <a:gd name="connsiteX9" fmla="*/ 7618363 w 11489510"/>
                <a:gd name="connsiteY9" fmla="*/ 78126 h 4478179"/>
                <a:gd name="connsiteX10" fmla="*/ 8563243 w 11489510"/>
                <a:gd name="connsiteY10" fmla="*/ 321966 h 4478179"/>
                <a:gd name="connsiteX11" fmla="*/ 9660523 w 11489510"/>
                <a:gd name="connsiteY11" fmla="*/ 78127 h 4478179"/>
                <a:gd name="connsiteX12" fmla="*/ 10820599 w 11489510"/>
                <a:gd name="connsiteY12" fmla="*/ 383897 h 4478179"/>
                <a:gd name="connsiteX13" fmla="*/ 11297767 w 11489510"/>
                <a:gd name="connsiteY13" fmla="*/ 922025 h 4478179"/>
                <a:gd name="connsiteX14" fmla="*/ 11489323 w 11489510"/>
                <a:gd name="connsiteY14" fmla="*/ 1663087 h 4478179"/>
                <a:gd name="connsiteX15" fmla="*/ 11236807 w 11489510"/>
                <a:gd name="connsiteY15" fmla="*/ 2678208 h 4478179"/>
                <a:gd name="connsiteX16" fmla="*/ 11154043 w 11489510"/>
                <a:gd name="connsiteY16" fmla="*/ 3674767 h 4478179"/>
                <a:gd name="connsiteX17" fmla="*/ 10361564 w 11489510"/>
                <a:gd name="connsiteY17" fmla="*/ 4314847 h 4478179"/>
                <a:gd name="connsiteX18" fmla="*/ 9631879 w 11489510"/>
                <a:gd name="connsiteY18" fmla="*/ 4191696 h 4478179"/>
                <a:gd name="connsiteX19" fmla="*/ 8197484 w 11489510"/>
                <a:gd name="connsiteY19" fmla="*/ 4375807 h 4478179"/>
                <a:gd name="connsiteX20" fmla="*/ 4936124 w 11489510"/>
                <a:gd name="connsiteY20" fmla="*/ 4192927 h 4478179"/>
                <a:gd name="connsiteX21" fmla="*/ 751488 w 11489510"/>
                <a:gd name="connsiteY21" fmla="*/ 4466016 h 4478179"/>
                <a:gd name="connsiteX22" fmla="*/ 0 w 11489510"/>
                <a:gd name="connsiteY22" fmla="*/ 3714528 h 4478179"/>
                <a:gd name="connsiteX23" fmla="*/ 0 w 11489510"/>
                <a:gd name="connsiteY23" fmla="*/ 708665 h 4478179"/>
                <a:gd name="connsiteX0" fmla="*/ 0 w 11489510"/>
                <a:gd name="connsiteY0" fmla="*/ 708665 h 4473585"/>
                <a:gd name="connsiteX1" fmla="*/ 1056288 w 11489510"/>
                <a:gd name="connsiteY1" fmla="*/ 170537 h 4473585"/>
                <a:gd name="connsiteX2" fmla="*/ 2040523 w 11489510"/>
                <a:gd name="connsiteY2" fmla="*/ 291484 h 4473585"/>
                <a:gd name="connsiteX3" fmla="*/ 2528203 w 11489510"/>
                <a:gd name="connsiteY3" fmla="*/ 443884 h 4473585"/>
                <a:gd name="connsiteX4" fmla="*/ 3107323 w 11489510"/>
                <a:gd name="connsiteY4" fmla="*/ 47645 h 4473585"/>
                <a:gd name="connsiteX5" fmla="*/ 3747403 w 11489510"/>
                <a:gd name="connsiteY5" fmla="*/ 47645 h 4473585"/>
                <a:gd name="connsiteX6" fmla="*/ 5027563 w 11489510"/>
                <a:gd name="connsiteY6" fmla="*/ 261005 h 4473585"/>
                <a:gd name="connsiteX7" fmla="*/ 5301883 w 11489510"/>
                <a:gd name="connsiteY7" fmla="*/ 413404 h 4473585"/>
                <a:gd name="connsiteX8" fmla="*/ 6002923 w 11489510"/>
                <a:gd name="connsiteY8" fmla="*/ 108605 h 4473585"/>
                <a:gd name="connsiteX9" fmla="*/ 7618363 w 11489510"/>
                <a:gd name="connsiteY9" fmla="*/ 78126 h 4473585"/>
                <a:gd name="connsiteX10" fmla="*/ 8563243 w 11489510"/>
                <a:gd name="connsiteY10" fmla="*/ 321966 h 4473585"/>
                <a:gd name="connsiteX11" fmla="*/ 9660523 w 11489510"/>
                <a:gd name="connsiteY11" fmla="*/ 78127 h 4473585"/>
                <a:gd name="connsiteX12" fmla="*/ 10820599 w 11489510"/>
                <a:gd name="connsiteY12" fmla="*/ 383897 h 4473585"/>
                <a:gd name="connsiteX13" fmla="*/ 11297767 w 11489510"/>
                <a:gd name="connsiteY13" fmla="*/ 922025 h 4473585"/>
                <a:gd name="connsiteX14" fmla="*/ 11489323 w 11489510"/>
                <a:gd name="connsiteY14" fmla="*/ 1663087 h 4473585"/>
                <a:gd name="connsiteX15" fmla="*/ 11236807 w 11489510"/>
                <a:gd name="connsiteY15" fmla="*/ 2678208 h 4473585"/>
                <a:gd name="connsiteX16" fmla="*/ 11154043 w 11489510"/>
                <a:gd name="connsiteY16" fmla="*/ 3674767 h 4473585"/>
                <a:gd name="connsiteX17" fmla="*/ 10361564 w 11489510"/>
                <a:gd name="connsiteY17" fmla="*/ 4314847 h 4473585"/>
                <a:gd name="connsiteX18" fmla="*/ 9631879 w 11489510"/>
                <a:gd name="connsiteY18" fmla="*/ 4191696 h 4473585"/>
                <a:gd name="connsiteX19" fmla="*/ 8197484 w 11489510"/>
                <a:gd name="connsiteY19" fmla="*/ 4375807 h 4473585"/>
                <a:gd name="connsiteX20" fmla="*/ 4936124 w 11489510"/>
                <a:gd name="connsiteY20" fmla="*/ 4192927 h 4473585"/>
                <a:gd name="connsiteX21" fmla="*/ 751488 w 11489510"/>
                <a:gd name="connsiteY21" fmla="*/ 4466016 h 4473585"/>
                <a:gd name="connsiteX22" fmla="*/ 0 w 11489510"/>
                <a:gd name="connsiteY22" fmla="*/ 3714528 h 4473585"/>
                <a:gd name="connsiteX23" fmla="*/ 0 w 11489510"/>
                <a:gd name="connsiteY23" fmla="*/ 708665 h 4473585"/>
                <a:gd name="connsiteX0" fmla="*/ 0 w 11489510"/>
                <a:gd name="connsiteY0" fmla="*/ 708665 h 4477814"/>
                <a:gd name="connsiteX1" fmla="*/ 1056288 w 11489510"/>
                <a:gd name="connsiteY1" fmla="*/ 170537 h 4477814"/>
                <a:gd name="connsiteX2" fmla="*/ 2040523 w 11489510"/>
                <a:gd name="connsiteY2" fmla="*/ 291484 h 4477814"/>
                <a:gd name="connsiteX3" fmla="*/ 2528203 w 11489510"/>
                <a:gd name="connsiteY3" fmla="*/ 443884 h 4477814"/>
                <a:gd name="connsiteX4" fmla="*/ 3107323 w 11489510"/>
                <a:gd name="connsiteY4" fmla="*/ 47645 h 4477814"/>
                <a:gd name="connsiteX5" fmla="*/ 3747403 w 11489510"/>
                <a:gd name="connsiteY5" fmla="*/ 47645 h 4477814"/>
                <a:gd name="connsiteX6" fmla="*/ 5027563 w 11489510"/>
                <a:gd name="connsiteY6" fmla="*/ 261005 h 4477814"/>
                <a:gd name="connsiteX7" fmla="*/ 5301883 w 11489510"/>
                <a:gd name="connsiteY7" fmla="*/ 413404 h 4477814"/>
                <a:gd name="connsiteX8" fmla="*/ 6002923 w 11489510"/>
                <a:gd name="connsiteY8" fmla="*/ 108605 h 4477814"/>
                <a:gd name="connsiteX9" fmla="*/ 7618363 w 11489510"/>
                <a:gd name="connsiteY9" fmla="*/ 78126 h 4477814"/>
                <a:gd name="connsiteX10" fmla="*/ 8563243 w 11489510"/>
                <a:gd name="connsiteY10" fmla="*/ 321966 h 4477814"/>
                <a:gd name="connsiteX11" fmla="*/ 9660523 w 11489510"/>
                <a:gd name="connsiteY11" fmla="*/ 78127 h 4477814"/>
                <a:gd name="connsiteX12" fmla="*/ 10820599 w 11489510"/>
                <a:gd name="connsiteY12" fmla="*/ 383897 h 4477814"/>
                <a:gd name="connsiteX13" fmla="*/ 11297767 w 11489510"/>
                <a:gd name="connsiteY13" fmla="*/ 922025 h 4477814"/>
                <a:gd name="connsiteX14" fmla="*/ 11489323 w 11489510"/>
                <a:gd name="connsiteY14" fmla="*/ 1663087 h 4477814"/>
                <a:gd name="connsiteX15" fmla="*/ 11236807 w 11489510"/>
                <a:gd name="connsiteY15" fmla="*/ 2678208 h 4477814"/>
                <a:gd name="connsiteX16" fmla="*/ 11154043 w 11489510"/>
                <a:gd name="connsiteY16" fmla="*/ 3674767 h 4477814"/>
                <a:gd name="connsiteX17" fmla="*/ 10361564 w 11489510"/>
                <a:gd name="connsiteY17" fmla="*/ 4314847 h 4477814"/>
                <a:gd name="connsiteX18" fmla="*/ 9631879 w 11489510"/>
                <a:gd name="connsiteY18" fmla="*/ 4191696 h 4477814"/>
                <a:gd name="connsiteX19" fmla="*/ 8197484 w 11489510"/>
                <a:gd name="connsiteY19" fmla="*/ 4375807 h 4477814"/>
                <a:gd name="connsiteX20" fmla="*/ 4936124 w 11489510"/>
                <a:gd name="connsiteY20" fmla="*/ 4192927 h 4477814"/>
                <a:gd name="connsiteX21" fmla="*/ 4570364 w 11489510"/>
                <a:gd name="connsiteY21" fmla="*/ 4192927 h 4477814"/>
                <a:gd name="connsiteX22" fmla="*/ 751488 w 11489510"/>
                <a:gd name="connsiteY22" fmla="*/ 4466016 h 4477814"/>
                <a:gd name="connsiteX23" fmla="*/ 0 w 11489510"/>
                <a:gd name="connsiteY23" fmla="*/ 3714528 h 4477814"/>
                <a:gd name="connsiteX24" fmla="*/ 0 w 11489510"/>
                <a:gd name="connsiteY24" fmla="*/ 708665 h 4477814"/>
                <a:gd name="connsiteX0" fmla="*/ 0 w 11489510"/>
                <a:gd name="connsiteY0" fmla="*/ 708665 h 4473080"/>
                <a:gd name="connsiteX1" fmla="*/ 1056288 w 11489510"/>
                <a:gd name="connsiteY1" fmla="*/ 170537 h 4473080"/>
                <a:gd name="connsiteX2" fmla="*/ 2040523 w 11489510"/>
                <a:gd name="connsiteY2" fmla="*/ 291484 h 4473080"/>
                <a:gd name="connsiteX3" fmla="*/ 2528203 w 11489510"/>
                <a:gd name="connsiteY3" fmla="*/ 443884 h 4473080"/>
                <a:gd name="connsiteX4" fmla="*/ 3107323 w 11489510"/>
                <a:gd name="connsiteY4" fmla="*/ 47645 h 4473080"/>
                <a:gd name="connsiteX5" fmla="*/ 3747403 w 11489510"/>
                <a:gd name="connsiteY5" fmla="*/ 47645 h 4473080"/>
                <a:gd name="connsiteX6" fmla="*/ 5027563 w 11489510"/>
                <a:gd name="connsiteY6" fmla="*/ 261005 h 4473080"/>
                <a:gd name="connsiteX7" fmla="*/ 5301883 w 11489510"/>
                <a:gd name="connsiteY7" fmla="*/ 413404 h 4473080"/>
                <a:gd name="connsiteX8" fmla="*/ 6002923 w 11489510"/>
                <a:gd name="connsiteY8" fmla="*/ 108605 h 4473080"/>
                <a:gd name="connsiteX9" fmla="*/ 7618363 w 11489510"/>
                <a:gd name="connsiteY9" fmla="*/ 78126 h 4473080"/>
                <a:gd name="connsiteX10" fmla="*/ 8563243 w 11489510"/>
                <a:gd name="connsiteY10" fmla="*/ 321966 h 4473080"/>
                <a:gd name="connsiteX11" fmla="*/ 9660523 w 11489510"/>
                <a:gd name="connsiteY11" fmla="*/ 78127 h 4473080"/>
                <a:gd name="connsiteX12" fmla="*/ 10820599 w 11489510"/>
                <a:gd name="connsiteY12" fmla="*/ 383897 h 4473080"/>
                <a:gd name="connsiteX13" fmla="*/ 11297767 w 11489510"/>
                <a:gd name="connsiteY13" fmla="*/ 922025 h 4473080"/>
                <a:gd name="connsiteX14" fmla="*/ 11489323 w 11489510"/>
                <a:gd name="connsiteY14" fmla="*/ 1663087 h 4473080"/>
                <a:gd name="connsiteX15" fmla="*/ 11236807 w 11489510"/>
                <a:gd name="connsiteY15" fmla="*/ 2678208 h 4473080"/>
                <a:gd name="connsiteX16" fmla="*/ 11154043 w 11489510"/>
                <a:gd name="connsiteY16" fmla="*/ 3674767 h 4473080"/>
                <a:gd name="connsiteX17" fmla="*/ 10361564 w 11489510"/>
                <a:gd name="connsiteY17" fmla="*/ 4314847 h 4473080"/>
                <a:gd name="connsiteX18" fmla="*/ 9631879 w 11489510"/>
                <a:gd name="connsiteY18" fmla="*/ 4191696 h 4473080"/>
                <a:gd name="connsiteX19" fmla="*/ 8197484 w 11489510"/>
                <a:gd name="connsiteY19" fmla="*/ 4375807 h 4473080"/>
                <a:gd name="connsiteX20" fmla="*/ 4936124 w 11489510"/>
                <a:gd name="connsiteY20" fmla="*/ 4192927 h 4473080"/>
                <a:gd name="connsiteX21" fmla="*/ 4570364 w 11489510"/>
                <a:gd name="connsiteY21" fmla="*/ 4192927 h 4473080"/>
                <a:gd name="connsiteX22" fmla="*/ 751488 w 11489510"/>
                <a:gd name="connsiteY22" fmla="*/ 4466016 h 4473080"/>
                <a:gd name="connsiteX23" fmla="*/ 0 w 11489510"/>
                <a:gd name="connsiteY23" fmla="*/ 3714528 h 4473080"/>
                <a:gd name="connsiteX24" fmla="*/ 0 w 11489510"/>
                <a:gd name="connsiteY24" fmla="*/ 708665 h 4473080"/>
                <a:gd name="connsiteX0" fmla="*/ 0 w 11489510"/>
                <a:gd name="connsiteY0" fmla="*/ 708665 h 4476885"/>
                <a:gd name="connsiteX1" fmla="*/ 1056288 w 11489510"/>
                <a:gd name="connsiteY1" fmla="*/ 170537 h 4476885"/>
                <a:gd name="connsiteX2" fmla="*/ 2040523 w 11489510"/>
                <a:gd name="connsiteY2" fmla="*/ 291484 h 4476885"/>
                <a:gd name="connsiteX3" fmla="*/ 2528203 w 11489510"/>
                <a:gd name="connsiteY3" fmla="*/ 443884 h 4476885"/>
                <a:gd name="connsiteX4" fmla="*/ 3107323 w 11489510"/>
                <a:gd name="connsiteY4" fmla="*/ 47645 h 4476885"/>
                <a:gd name="connsiteX5" fmla="*/ 3747403 w 11489510"/>
                <a:gd name="connsiteY5" fmla="*/ 47645 h 4476885"/>
                <a:gd name="connsiteX6" fmla="*/ 5027563 w 11489510"/>
                <a:gd name="connsiteY6" fmla="*/ 261005 h 4476885"/>
                <a:gd name="connsiteX7" fmla="*/ 5301883 w 11489510"/>
                <a:gd name="connsiteY7" fmla="*/ 413404 h 4476885"/>
                <a:gd name="connsiteX8" fmla="*/ 6002923 w 11489510"/>
                <a:gd name="connsiteY8" fmla="*/ 108605 h 4476885"/>
                <a:gd name="connsiteX9" fmla="*/ 7618363 w 11489510"/>
                <a:gd name="connsiteY9" fmla="*/ 78126 h 4476885"/>
                <a:gd name="connsiteX10" fmla="*/ 8563243 w 11489510"/>
                <a:gd name="connsiteY10" fmla="*/ 321966 h 4476885"/>
                <a:gd name="connsiteX11" fmla="*/ 9660523 w 11489510"/>
                <a:gd name="connsiteY11" fmla="*/ 78127 h 4476885"/>
                <a:gd name="connsiteX12" fmla="*/ 10820599 w 11489510"/>
                <a:gd name="connsiteY12" fmla="*/ 383897 h 4476885"/>
                <a:gd name="connsiteX13" fmla="*/ 11297767 w 11489510"/>
                <a:gd name="connsiteY13" fmla="*/ 922025 h 4476885"/>
                <a:gd name="connsiteX14" fmla="*/ 11489323 w 11489510"/>
                <a:gd name="connsiteY14" fmla="*/ 1663087 h 4476885"/>
                <a:gd name="connsiteX15" fmla="*/ 11236807 w 11489510"/>
                <a:gd name="connsiteY15" fmla="*/ 2678208 h 4476885"/>
                <a:gd name="connsiteX16" fmla="*/ 11154043 w 11489510"/>
                <a:gd name="connsiteY16" fmla="*/ 3674767 h 4476885"/>
                <a:gd name="connsiteX17" fmla="*/ 10361564 w 11489510"/>
                <a:gd name="connsiteY17" fmla="*/ 4314847 h 4476885"/>
                <a:gd name="connsiteX18" fmla="*/ 9631879 w 11489510"/>
                <a:gd name="connsiteY18" fmla="*/ 4191696 h 4476885"/>
                <a:gd name="connsiteX19" fmla="*/ 8197484 w 11489510"/>
                <a:gd name="connsiteY19" fmla="*/ 4375807 h 4476885"/>
                <a:gd name="connsiteX20" fmla="*/ 4936124 w 11489510"/>
                <a:gd name="connsiteY20" fmla="*/ 4192927 h 4476885"/>
                <a:gd name="connsiteX21" fmla="*/ 4570364 w 11489510"/>
                <a:gd name="connsiteY21" fmla="*/ 4192927 h 4476885"/>
                <a:gd name="connsiteX22" fmla="*/ 3595004 w 11489510"/>
                <a:gd name="connsiteY22" fmla="*/ 4162446 h 4476885"/>
                <a:gd name="connsiteX23" fmla="*/ 751488 w 11489510"/>
                <a:gd name="connsiteY23" fmla="*/ 4466016 h 4476885"/>
                <a:gd name="connsiteX24" fmla="*/ 0 w 11489510"/>
                <a:gd name="connsiteY24" fmla="*/ 3714528 h 4476885"/>
                <a:gd name="connsiteX25" fmla="*/ 0 w 11489510"/>
                <a:gd name="connsiteY25" fmla="*/ 708665 h 4476885"/>
                <a:gd name="connsiteX0" fmla="*/ 0 w 11489510"/>
                <a:gd name="connsiteY0" fmla="*/ 708665 h 4488243"/>
                <a:gd name="connsiteX1" fmla="*/ 1056288 w 11489510"/>
                <a:gd name="connsiteY1" fmla="*/ 170537 h 4488243"/>
                <a:gd name="connsiteX2" fmla="*/ 2040523 w 11489510"/>
                <a:gd name="connsiteY2" fmla="*/ 291484 h 4488243"/>
                <a:gd name="connsiteX3" fmla="*/ 2528203 w 11489510"/>
                <a:gd name="connsiteY3" fmla="*/ 443884 h 4488243"/>
                <a:gd name="connsiteX4" fmla="*/ 3107323 w 11489510"/>
                <a:gd name="connsiteY4" fmla="*/ 47645 h 4488243"/>
                <a:gd name="connsiteX5" fmla="*/ 3747403 w 11489510"/>
                <a:gd name="connsiteY5" fmla="*/ 47645 h 4488243"/>
                <a:gd name="connsiteX6" fmla="*/ 5027563 w 11489510"/>
                <a:gd name="connsiteY6" fmla="*/ 261005 h 4488243"/>
                <a:gd name="connsiteX7" fmla="*/ 5301883 w 11489510"/>
                <a:gd name="connsiteY7" fmla="*/ 413404 h 4488243"/>
                <a:gd name="connsiteX8" fmla="*/ 6002923 w 11489510"/>
                <a:gd name="connsiteY8" fmla="*/ 108605 h 4488243"/>
                <a:gd name="connsiteX9" fmla="*/ 7618363 w 11489510"/>
                <a:gd name="connsiteY9" fmla="*/ 78126 h 4488243"/>
                <a:gd name="connsiteX10" fmla="*/ 8563243 w 11489510"/>
                <a:gd name="connsiteY10" fmla="*/ 321966 h 4488243"/>
                <a:gd name="connsiteX11" fmla="*/ 9660523 w 11489510"/>
                <a:gd name="connsiteY11" fmla="*/ 78127 h 4488243"/>
                <a:gd name="connsiteX12" fmla="*/ 10820599 w 11489510"/>
                <a:gd name="connsiteY12" fmla="*/ 383897 h 4488243"/>
                <a:gd name="connsiteX13" fmla="*/ 11297767 w 11489510"/>
                <a:gd name="connsiteY13" fmla="*/ 922025 h 4488243"/>
                <a:gd name="connsiteX14" fmla="*/ 11489323 w 11489510"/>
                <a:gd name="connsiteY14" fmla="*/ 1663087 h 4488243"/>
                <a:gd name="connsiteX15" fmla="*/ 11236807 w 11489510"/>
                <a:gd name="connsiteY15" fmla="*/ 2678208 h 4488243"/>
                <a:gd name="connsiteX16" fmla="*/ 11154043 w 11489510"/>
                <a:gd name="connsiteY16" fmla="*/ 3674767 h 4488243"/>
                <a:gd name="connsiteX17" fmla="*/ 10361564 w 11489510"/>
                <a:gd name="connsiteY17" fmla="*/ 4314847 h 4488243"/>
                <a:gd name="connsiteX18" fmla="*/ 9631879 w 11489510"/>
                <a:gd name="connsiteY18" fmla="*/ 4191696 h 4488243"/>
                <a:gd name="connsiteX19" fmla="*/ 8197484 w 11489510"/>
                <a:gd name="connsiteY19" fmla="*/ 4375807 h 4488243"/>
                <a:gd name="connsiteX20" fmla="*/ 4936124 w 11489510"/>
                <a:gd name="connsiteY20" fmla="*/ 4192927 h 4488243"/>
                <a:gd name="connsiteX21" fmla="*/ 4570364 w 11489510"/>
                <a:gd name="connsiteY21" fmla="*/ 4192927 h 4488243"/>
                <a:gd name="connsiteX22" fmla="*/ 3595004 w 11489510"/>
                <a:gd name="connsiteY22" fmla="*/ 4162446 h 4488243"/>
                <a:gd name="connsiteX23" fmla="*/ 2284364 w 11489510"/>
                <a:gd name="connsiteY23" fmla="*/ 4162446 h 4488243"/>
                <a:gd name="connsiteX24" fmla="*/ 751488 w 11489510"/>
                <a:gd name="connsiteY24" fmla="*/ 4466016 h 4488243"/>
                <a:gd name="connsiteX25" fmla="*/ 0 w 11489510"/>
                <a:gd name="connsiteY25" fmla="*/ 3714528 h 4488243"/>
                <a:gd name="connsiteX26" fmla="*/ 0 w 11489510"/>
                <a:gd name="connsiteY26" fmla="*/ 708665 h 4488243"/>
                <a:gd name="connsiteX0" fmla="*/ 0 w 11489510"/>
                <a:gd name="connsiteY0" fmla="*/ 708665 h 4375807"/>
                <a:gd name="connsiteX1" fmla="*/ 1056288 w 11489510"/>
                <a:gd name="connsiteY1" fmla="*/ 170537 h 4375807"/>
                <a:gd name="connsiteX2" fmla="*/ 2040523 w 11489510"/>
                <a:gd name="connsiteY2" fmla="*/ 291484 h 4375807"/>
                <a:gd name="connsiteX3" fmla="*/ 2528203 w 11489510"/>
                <a:gd name="connsiteY3" fmla="*/ 443884 h 4375807"/>
                <a:gd name="connsiteX4" fmla="*/ 3107323 w 11489510"/>
                <a:gd name="connsiteY4" fmla="*/ 47645 h 4375807"/>
                <a:gd name="connsiteX5" fmla="*/ 3747403 w 11489510"/>
                <a:gd name="connsiteY5" fmla="*/ 47645 h 4375807"/>
                <a:gd name="connsiteX6" fmla="*/ 5027563 w 11489510"/>
                <a:gd name="connsiteY6" fmla="*/ 261005 h 4375807"/>
                <a:gd name="connsiteX7" fmla="*/ 5301883 w 11489510"/>
                <a:gd name="connsiteY7" fmla="*/ 413404 h 4375807"/>
                <a:gd name="connsiteX8" fmla="*/ 6002923 w 11489510"/>
                <a:gd name="connsiteY8" fmla="*/ 108605 h 4375807"/>
                <a:gd name="connsiteX9" fmla="*/ 7618363 w 11489510"/>
                <a:gd name="connsiteY9" fmla="*/ 78126 h 4375807"/>
                <a:gd name="connsiteX10" fmla="*/ 8563243 w 11489510"/>
                <a:gd name="connsiteY10" fmla="*/ 321966 h 4375807"/>
                <a:gd name="connsiteX11" fmla="*/ 9660523 w 11489510"/>
                <a:gd name="connsiteY11" fmla="*/ 78127 h 4375807"/>
                <a:gd name="connsiteX12" fmla="*/ 10820599 w 11489510"/>
                <a:gd name="connsiteY12" fmla="*/ 383897 h 4375807"/>
                <a:gd name="connsiteX13" fmla="*/ 11297767 w 11489510"/>
                <a:gd name="connsiteY13" fmla="*/ 922025 h 4375807"/>
                <a:gd name="connsiteX14" fmla="*/ 11489323 w 11489510"/>
                <a:gd name="connsiteY14" fmla="*/ 1663087 h 4375807"/>
                <a:gd name="connsiteX15" fmla="*/ 11236807 w 11489510"/>
                <a:gd name="connsiteY15" fmla="*/ 2678208 h 4375807"/>
                <a:gd name="connsiteX16" fmla="*/ 11154043 w 11489510"/>
                <a:gd name="connsiteY16" fmla="*/ 3674767 h 4375807"/>
                <a:gd name="connsiteX17" fmla="*/ 10361564 w 11489510"/>
                <a:gd name="connsiteY17" fmla="*/ 4314847 h 4375807"/>
                <a:gd name="connsiteX18" fmla="*/ 9631879 w 11489510"/>
                <a:gd name="connsiteY18" fmla="*/ 4191696 h 4375807"/>
                <a:gd name="connsiteX19" fmla="*/ 8197484 w 11489510"/>
                <a:gd name="connsiteY19" fmla="*/ 4375807 h 4375807"/>
                <a:gd name="connsiteX20" fmla="*/ 4936124 w 11489510"/>
                <a:gd name="connsiteY20" fmla="*/ 4192927 h 4375807"/>
                <a:gd name="connsiteX21" fmla="*/ 4570364 w 11489510"/>
                <a:gd name="connsiteY21" fmla="*/ 4192927 h 4375807"/>
                <a:gd name="connsiteX22" fmla="*/ 3595004 w 11489510"/>
                <a:gd name="connsiteY22" fmla="*/ 4162446 h 4375807"/>
                <a:gd name="connsiteX23" fmla="*/ 2284364 w 11489510"/>
                <a:gd name="connsiteY23" fmla="*/ 4162446 h 4375807"/>
                <a:gd name="connsiteX24" fmla="*/ 1056288 w 11489510"/>
                <a:gd name="connsiteY24" fmla="*/ 4039296 h 4375807"/>
                <a:gd name="connsiteX25" fmla="*/ 0 w 11489510"/>
                <a:gd name="connsiteY25" fmla="*/ 3714528 h 4375807"/>
                <a:gd name="connsiteX26" fmla="*/ 0 w 11489510"/>
                <a:gd name="connsiteY26" fmla="*/ 708665 h 4375807"/>
                <a:gd name="connsiteX0" fmla="*/ 0 w 11489510"/>
                <a:gd name="connsiteY0" fmla="*/ 708665 h 4375807"/>
                <a:gd name="connsiteX1" fmla="*/ 1056288 w 11489510"/>
                <a:gd name="connsiteY1" fmla="*/ 170537 h 4375807"/>
                <a:gd name="connsiteX2" fmla="*/ 2040523 w 11489510"/>
                <a:gd name="connsiteY2" fmla="*/ 291484 h 4375807"/>
                <a:gd name="connsiteX3" fmla="*/ 2528203 w 11489510"/>
                <a:gd name="connsiteY3" fmla="*/ 443884 h 4375807"/>
                <a:gd name="connsiteX4" fmla="*/ 3107323 w 11489510"/>
                <a:gd name="connsiteY4" fmla="*/ 47645 h 4375807"/>
                <a:gd name="connsiteX5" fmla="*/ 3747403 w 11489510"/>
                <a:gd name="connsiteY5" fmla="*/ 47645 h 4375807"/>
                <a:gd name="connsiteX6" fmla="*/ 5027563 w 11489510"/>
                <a:gd name="connsiteY6" fmla="*/ 261005 h 4375807"/>
                <a:gd name="connsiteX7" fmla="*/ 5301883 w 11489510"/>
                <a:gd name="connsiteY7" fmla="*/ 413404 h 4375807"/>
                <a:gd name="connsiteX8" fmla="*/ 6002923 w 11489510"/>
                <a:gd name="connsiteY8" fmla="*/ 108605 h 4375807"/>
                <a:gd name="connsiteX9" fmla="*/ 7618363 w 11489510"/>
                <a:gd name="connsiteY9" fmla="*/ 78126 h 4375807"/>
                <a:gd name="connsiteX10" fmla="*/ 8563243 w 11489510"/>
                <a:gd name="connsiteY10" fmla="*/ 321966 h 4375807"/>
                <a:gd name="connsiteX11" fmla="*/ 9660523 w 11489510"/>
                <a:gd name="connsiteY11" fmla="*/ 78127 h 4375807"/>
                <a:gd name="connsiteX12" fmla="*/ 10820599 w 11489510"/>
                <a:gd name="connsiteY12" fmla="*/ 383897 h 4375807"/>
                <a:gd name="connsiteX13" fmla="*/ 11297767 w 11489510"/>
                <a:gd name="connsiteY13" fmla="*/ 922025 h 4375807"/>
                <a:gd name="connsiteX14" fmla="*/ 11489323 w 11489510"/>
                <a:gd name="connsiteY14" fmla="*/ 1663087 h 4375807"/>
                <a:gd name="connsiteX15" fmla="*/ 11236807 w 11489510"/>
                <a:gd name="connsiteY15" fmla="*/ 2678208 h 4375807"/>
                <a:gd name="connsiteX16" fmla="*/ 11154043 w 11489510"/>
                <a:gd name="connsiteY16" fmla="*/ 3674767 h 4375807"/>
                <a:gd name="connsiteX17" fmla="*/ 10361564 w 11489510"/>
                <a:gd name="connsiteY17" fmla="*/ 4314847 h 4375807"/>
                <a:gd name="connsiteX18" fmla="*/ 9631879 w 11489510"/>
                <a:gd name="connsiteY18" fmla="*/ 4191696 h 4375807"/>
                <a:gd name="connsiteX19" fmla="*/ 8197484 w 11489510"/>
                <a:gd name="connsiteY19" fmla="*/ 4375807 h 4375807"/>
                <a:gd name="connsiteX20" fmla="*/ 4936124 w 11489510"/>
                <a:gd name="connsiteY20" fmla="*/ 4192927 h 4375807"/>
                <a:gd name="connsiteX21" fmla="*/ 4570364 w 11489510"/>
                <a:gd name="connsiteY21" fmla="*/ 4192927 h 4375807"/>
                <a:gd name="connsiteX22" fmla="*/ 3595004 w 11489510"/>
                <a:gd name="connsiteY22" fmla="*/ 4162446 h 4375807"/>
                <a:gd name="connsiteX23" fmla="*/ 2284364 w 11489510"/>
                <a:gd name="connsiteY23" fmla="*/ 4162446 h 4375807"/>
                <a:gd name="connsiteX24" fmla="*/ 1056288 w 11489510"/>
                <a:gd name="connsiteY24" fmla="*/ 4039296 h 4375807"/>
                <a:gd name="connsiteX25" fmla="*/ 0 w 11489510"/>
                <a:gd name="connsiteY25" fmla="*/ 3714528 h 4375807"/>
                <a:gd name="connsiteX26" fmla="*/ 0 w 11489510"/>
                <a:gd name="connsiteY26" fmla="*/ 708665 h 4375807"/>
                <a:gd name="connsiteX0" fmla="*/ 0 w 11489510"/>
                <a:gd name="connsiteY0" fmla="*/ 708665 h 4399500"/>
                <a:gd name="connsiteX1" fmla="*/ 1056288 w 11489510"/>
                <a:gd name="connsiteY1" fmla="*/ 170537 h 4399500"/>
                <a:gd name="connsiteX2" fmla="*/ 2040523 w 11489510"/>
                <a:gd name="connsiteY2" fmla="*/ 291484 h 4399500"/>
                <a:gd name="connsiteX3" fmla="*/ 2528203 w 11489510"/>
                <a:gd name="connsiteY3" fmla="*/ 443884 h 4399500"/>
                <a:gd name="connsiteX4" fmla="*/ 3107323 w 11489510"/>
                <a:gd name="connsiteY4" fmla="*/ 47645 h 4399500"/>
                <a:gd name="connsiteX5" fmla="*/ 3747403 w 11489510"/>
                <a:gd name="connsiteY5" fmla="*/ 47645 h 4399500"/>
                <a:gd name="connsiteX6" fmla="*/ 5027563 w 11489510"/>
                <a:gd name="connsiteY6" fmla="*/ 261005 h 4399500"/>
                <a:gd name="connsiteX7" fmla="*/ 5301883 w 11489510"/>
                <a:gd name="connsiteY7" fmla="*/ 413404 h 4399500"/>
                <a:gd name="connsiteX8" fmla="*/ 6002923 w 11489510"/>
                <a:gd name="connsiteY8" fmla="*/ 108605 h 4399500"/>
                <a:gd name="connsiteX9" fmla="*/ 7618363 w 11489510"/>
                <a:gd name="connsiteY9" fmla="*/ 78126 h 4399500"/>
                <a:gd name="connsiteX10" fmla="*/ 8563243 w 11489510"/>
                <a:gd name="connsiteY10" fmla="*/ 321966 h 4399500"/>
                <a:gd name="connsiteX11" fmla="*/ 9660523 w 11489510"/>
                <a:gd name="connsiteY11" fmla="*/ 78127 h 4399500"/>
                <a:gd name="connsiteX12" fmla="*/ 10820599 w 11489510"/>
                <a:gd name="connsiteY12" fmla="*/ 383897 h 4399500"/>
                <a:gd name="connsiteX13" fmla="*/ 11297767 w 11489510"/>
                <a:gd name="connsiteY13" fmla="*/ 922025 h 4399500"/>
                <a:gd name="connsiteX14" fmla="*/ 11489323 w 11489510"/>
                <a:gd name="connsiteY14" fmla="*/ 1663087 h 4399500"/>
                <a:gd name="connsiteX15" fmla="*/ 11236807 w 11489510"/>
                <a:gd name="connsiteY15" fmla="*/ 2678208 h 4399500"/>
                <a:gd name="connsiteX16" fmla="*/ 11154043 w 11489510"/>
                <a:gd name="connsiteY16" fmla="*/ 3674767 h 4399500"/>
                <a:gd name="connsiteX17" fmla="*/ 10361564 w 11489510"/>
                <a:gd name="connsiteY17" fmla="*/ 4314847 h 4399500"/>
                <a:gd name="connsiteX18" fmla="*/ 9631879 w 11489510"/>
                <a:gd name="connsiteY18" fmla="*/ 4191696 h 4399500"/>
                <a:gd name="connsiteX19" fmla="*/ 8197484 w 11489510"/>
                <a:gd name="connsiteY19" fmla="*/ 4375807 h 4399500"/>
                <a:gd name="connsiteX20" fmla="*/ 4936124 w 11489510"/>
                <a:gd name="connsiteY20" fmla="*/ 4192927 h 4399500"/>
                <a:gd name="connsiteX21" fmla="*/ 4570364 w 11489510"/>
                <a:gd name="connsiteY21" fmla="*/ 4192927 h 4399500"/>
                <a:gd name="connsiteX22" fmla="*/ 3595004 w 11489510"/>
                <a:gd name="connsiteY22" fmla="*/ 4162446 h 4399500"/>
                <a:gd name="connsiteX23" fmla="*/ 2528204 w 11489510"/>
                <a:gd name="connsiteY23" fmla="*/ 4375806 h 4399500"/>
                <a:gd name="connsiteX24" fmla="*/ 1056288 w 11489510"/>
                <a:gd name="connsiteY24" fmla="*/ 4039296 h 4399500"/>
                <a:gd name="connsiteX25" fmla="*/ 0 w 11489510"/>
                <a:gd name="connsiteY25" fmla="*/ 3714528 h 4399500"/>
                <a:gd name="connsiteX26" fmla="*/ 0 w 11489510"/>
                <a:gd name="connsiteY26" fmla="*/ 708665 h 4399500"/>
                <a:gd name="connsiteX0" fmla="*/ 0 w 11489510"/>
                <a:gd name="connsiteY0" fmla="*/ 708665 h 4385304"/>
                <a:gd name="connsiteX1" fmla="*/ 1056288 w 11489510"/>
                <a:gd name="connsiteY1" fmla="*/ 170537 h 4385304"/>
                <a:gd name="connsiteX2" fmla="*/ 2040523 w 11489510"/>
                <a:gd name="connsiteY2" fmla="*/ 291484 h 4385304"/>
                <a:gd name="connsiteX3" fmla="*/ 2528203 w 11489510"/>
                <a:gd name="connsiteY3" fmla="*/ 443884 h 4385304"/>
                <a:gd name="connsiteX4" fmla="*/ 3107323 w 11489510"/>
                <a:gd name="connsiteY4" fmla="*/ 47645 h 4385304"/>
                <a:gd name="connsiteX5" fmla="*/ 3747403 w 11489510"/>
                <a:gd name="connsiteY5" fmla="*/ 47645 h 4385304"/>
                <a:gd name="connsiteX6" fmla="*/ 5027563 w 11489510"/>
                <a:gd name="connsiteY6" fmla="*/ 261005 h 4385304"/>
                <a:gd name="connsiteX7" fmla="*/ 5301883 w 11489510"/>
                <a:gd name="connsiteY7" fmla="*/ 413404 h 4385304"/>
                <a:gd name="connsiteX8" fmla="*/ 6002923 w 11489510"/>
                <a:gd name="connsiteY8" fmla="*/ 108605 h 4385304"/>
                <a:gd name="connsiteX9" fmla="*/ 7618363 w 11489510"/>
                <a:gd name="connsiteY9" fmla="*/ 78126 h 4385304"/>
                <a:gd name="connsiteX10" fmla="*/ 8563243 w 11489510"/>
                <a:gd name="connsiteY10" fmla="*/ 321966 h 4385304"/>
                <a:gd name="connsiteX11" fmla="*/ 9660523 w 11489510"/>
                <a:gd name="connsiteY11" fmla="*/ 78127 h 4385304"/>
                <a:gd name="connsiteX12" fmla="*/ 10820599 w 11489510"/>
                <a:gd name="connsiteY12" fmla="*/ 383897 h 4385304"/>
                <a:gd name="connsiteX13" fmla="*/ 11297767 w 11489510"/>
                <a:gd name="connsiteY13" fmla="*/ 922025 h 4385304"/>
                <a:gd name="connsiteX14" fmla="*/ 11489323 w 11489510"/>
                <a:gd name="connsiteY14" fmla="*/ 1663087 h 4385304"/>
                <a:gd name="connsiteX15" fmla="*/ 11236807 w 11489510"/>
                <a:gd name="connsiteY15" fmla="*/ 2678208 h 4385304"/>
                <a:gd name="connsiteX16" fmla="*/ 11154043 w 11489510"/>
                <a:gd name="connsiteY16" fmla="*/ 3674767 h 4385304"/>
                <a:gd name="connsiteX17" fmla="*/ 10361564 w 11489510"/>
                <a:gd name="connsiteY17" fmla="*/ 4314847 h 4385304"/>
                <a:gd name="connsiteX18" fmla="*/ 9631879 w 11489510"/>
                <a:gd name="connsiteY18" fmla="*/ 4191696 h 4385304"/>
                <a:gd name="connsiteX19" fmla="*/ 8197484 w 11489510"/>
                <a:gd name="connsiteY19" fmla="*/ 4375807 h 4385304"/>
                <a:gd name="connsiteX20" fmla="*/ 4936124 w 11489510"/>
                <a:gd name="connsiteY20" fmla="*/ 4192927 h 4385304"/>
                <a:gd name="connsiteX21" fmla="*/ 4570364 w 11489510"/>
                <a:gd name="connsiteY21" fmla="*/ 4192927 h 4385304"/>
                <a:gd name="connsiteX22" fmla="*/ 3595004 w 11489510"/>
                <a:gd name="connsiteY22" fmla="*/ 4162446 h 4385304"/>
                <a:gd name="connsiteX23" fmla="*/ 2528204 w 11489510"/>
                <a:gd name="connsiteY23" fmla="*/ 4375806 h 4385304"/>
                <a:gd name="connsiteX24" fmla="*/ 1300128 w 11489510"/>
                <a:gd name="connsiteY24" fmla="*/ 3886896 h 4385304"/>
                <a:gd name="connsiteX25" fmla="*/ 0 w 11489510"/>
                <a:gd name="connsiteY25" fmla="*/ 3714528 h 4385304"/>
                <a:gd name="connsiteX26" fmla="*/ 0 w 11489510"/>
                <a:gd name="connsiteY26" fmla="*/ 708665 h 4385304"/>
                <a:gd name="connsiteX0" fmla="*/ 0 w 11489510"/>
                <a:gd name="connsiteY0" fmla="*/ 708665 h 4385304"/>
                <a:gd name="connsiteX1" fmla="*/ 1056288 w 11489510"/>
                <a:gd name="connsiteY1" fmla="*/ 170537 h 4385304"/>
                <a:gd name="connsiteX2" fmla="*/ 2040523 w 11489510"/>
                <a:gd name="connsiteY2" fmla="*/ 291484 h 4385304"/>
                <a:gd name="connsiteX3" fmla="*/ 2528203 w 11489510"/>
                <a:gd name="connsiteY3" fmla="*/ 443884 h 4385304"/>
                <a:gd name="connsiteX4" fmla="*/ 3107323 w 11489510"/>
                <a:gd name="connsiteY4" fmla="*/ 47645 h 4385304"/>
                <a:gd name="connsiteX5" fmla="*/ 3747403 w 11489510"/>
                <a:gd name="connsiteY5" fmla="*/ 47645 h 4385304"/>
                <a:gd name="connsiteX6" fmla="*/ 5027563 w 11489510"/>
                <a:gd name="connsiteY6" fmla="*/ 261005 h 4385304"/>
                <a:gd name="connsiteX7" fmla="*/ 5301883 w 11489510"/>
                <a:gd name="connsiteY7" fmla="*/ 413404 h 4385304"/>
                <a:gd name="connsiteX8" fmla="*/ 6002923 w 11489510"/>
                <a:gd name="connsiteY8" fmla="*/ 108605 h 4385304"/>
                <a:gd name="connsiteX9" fmla="*/ 7618363 w 11489510"/>
                <a:gd name="connsiteY9" fmla="*/ 78126 h 4385304"/>
                <a:gd name="connsiteX10" fmla="*/ 8563243 w 11489510"/>
                <a:gd name="connsiteY10" fmla="*/ 321966 h 4385304"/>
                <a:gd name="connsiteX11" fmla="*/ 9660523 w 11489510"/>
                <a:gd name="connsiteY11" fmla="*/ 78127 h 4385304"/>
                <a:gd name="connsiteX12" fmla="*/ 10820599 w 11489510"/>
                <a:gd name="connsiteY12" fmla="*/ 383897 h 4385304"/>
                <a:gd name="connsiteX13" fmla="*/ 11297767 w 11489510"/>
                <a:gd name="connsiteY13" fmla="*/ 922025 h 4385304"/>
                <a:gd name="connsiteX14" fmla="*/ 11489323 w 11489510"/>
                <a:gd name="connsiteY14" fmla="*/ 1663087 h 4385304"/>
                <a:gd name="connsiteX15" fmla="*/ 11236807 w 11489510"/>
                <a:gd name="connsiteY15" fmla="*/ 2678208 h 4385304"/>
                <a:gd name="connsiteX16" fmla="*/ 11154043 w 11489510"/>
                <a:gd name="connsiteY16" fmla="*/ 3674767 h 4385304"/>
                <a:gd name="connsiteX17" fmla="*/ 10361564 w 11489510"/>
                <a:gd name="connsiteY17" fmla="*/ 4314847 h 4385304"/>
                <a:gd name="connsiteX18" fmla="*/ 9631879 w 11489510"/>
                <a:gd name="connsiteY18" fmla="*/ 4191696 h 4385304"/>
                <a:gd name="connsiteX19" fmla="*/ 8197484 w 11489510"/>
                <a:gd name="connsiteY19" fmla="*/ 4375807 h 4385304"/>
                <a:gd name="connsiteX20" fmla="*/ 4936124 w 11489510"/>
                <a:gd name="connsiteY20" fmla="*/ 4192927 h 4385304"/>
                <a:gd name="connsiteX21" fmla="*/ 4570364 w 11489510"/>
                <a:gd name="connsiteY21" fmla="*/ 4192927 h 4385304"/>
                <a:gd name="connsiteX22" fmla="*/ 3595004 w 11489510"/>
                <a:gd name="connsiteY22" fmla="*/ 4162446 h 4385304"/>
                <a:gd name="connsiteX23" fmla="*/ 2528204 w 11489510"/>
                <a:gd name="connsiteY23" fmla="*/ 4375806 h 4385304"/>
                <a:gd name="connsiteX24" fmla="*/ 1300128 w 11489510"/>
                <a:gd name="connsiteY24" fmla="*/ 3886896 h 4385304"/>
                <a:gd name="connsiteX25" fmla="*/ 1005840 w 11489510"/>
                <a:gd name="connsiteY25" fmla="*/ 3440208 h 4385304"/>
                <a:gd name="connsiteX26" fmla="*/ 0 w 11489510"/>
                <a:gd name="connsiteY26" fmla="*/ 708665 h 4385304"/>
                <a:gd name="connsiteX0" fmla="*/ 0 w 11489510"/>
                <a:gd name="connsiteY0" fmla="*/ 708665 h 4385304"/>
                <a:gd name="connsiteX1" fmla="*/ 1056288 w 11489510"/>
                <a:gd name="connsiteY1" fmla="*/ 170537 h 4385304"/>
                <a:gd name="connsiteX2" fmla="*/ 2040523 w 11489510"/>
                <a:gd name="connsiteY2" fmla="*/ 291484 h 4385304"/>
                <a:gd name="connsiteX3" fmla="*/ 2528203 w 11489510"/>
                <a:gd name="connsiteY3" fmla="*/ 443884 h 4385304"/>
                <a:gd name="connsiteX4" fmla="*/ 3107323 w 11489510"/>
                <a:gd name="connsiteY4" fmla="*/ 47645 h 4385304"/>
                <a:gd name="connsiteX5" fmla="*/ 3747403 w 11489510"/>
                <a:gd name="connsiteY5" fmla="*/ 47645 h 4385304"/>
                <a:gd name="connsiteX6" fmla="*/ 5027563 w 11489510"/>
                <a:gd name="connsiteY6" fmla="*/ 261005 h 4385304"/>
                <a:gd name="connsiteX7" fmla="*/ 5301883 w 11489510"/>
                <a:gd name="connsiteY7" fmla="*/ 413404 h 4385304"/>
                <a:gd name="connsiteX8" fmla="*/ 6002923 w 11489510"/>
                <a:gd name="connsiteY8" fmla="*/ 108605 h 4385304"/>
                <a:gd name="connsiteX9" fmla="*/ 7618363 w 11489510"/>
                <a:gd name="connsiteY9" fmla="*/ 78126 h 4385304"/>
                <a:gd name="connsiteX10" fmla="*/ 8563243 w 11489510"/>
                <a:gd name="connsiteY10" fmla="*/ 321966 h 4385304"/>
                <a:gd name="connsiteX11" fmla="*/ 9660523 w 11489510"/>
                <a:gd name="connsiteY11" fmla="*/ 78127 h 4385304"/>
                <a:gd name="connsiteX12" fmla="*/ 10820599 w 11489510"/>
                <a:gd name="connsiteY12" fmla="*/ 383897 h 4385304"/>
                <a:gd name="connsiteX13" fmla="*/ 11297767 w 11489510"/>
                <a:gd name="connsiteY13" fmla="*/ 922025 h 4385304"/>
                <a:gd name="connsiteX14" fmla="*/ 11489323 w 11489510"/>
                <a:gd name="connsiteY14" fmla="*/ 1663087 h 4385304"/>
                <a:gd name="connsiteX15" fmla="*/ 11236807 w 11489510"/>
                <a:gd name="connsiteY15" fmla="*/ 2678208 h 4385304"/>
                <a:gd name="connsiteX16" fmla="*/ 11154043 w 11489510"/>
                <a:gd name="connsiteY16" fmla="*/ 3674767 h 4385304"/>
                <a:gd name="connsiteX17" fmla="*/ 10361564 w 11489510"/>
                <a:gd name="connsiteY17" fmla="*/ 4314847 h 4385304"/>
                <a:gd name="connsiteX18" fmla="*/ 9631879 w 11489510"/>
                <a:gd name="connsiteY18" fmla="*/ 4191696 h 4385304"/>
                <a:gd name="connsiteX19" fmla="*/ 8197484 w 11489510"/>
                <a:gd name="connsiteY19" fmla="*/ 4375807 h 4385304"/>
                <a:gd name="connsiteX20" fmla="*/ 4936124 w 11489510"/>
                <a:gd name="connsiteY20" fmla="*/ 4192927 h 4385304"/>
                <a:gd name="connsiteX21" fmla="*/ 4570364 w 11489510"/>
                <a:gd name="connsiteY21" fmla="*/ 4192927 h 4385304"/>
                <a:gd name="connsiteX22" fmla="*/ 3595004 w 11489510"/>
                <a:gd name="connsiteY22" fmla="*/ 4162446 h 4385304"/>
                <a:gd name="connsiteX23" fmla="*/ 2528204 w 11489510"/>
                <a:gd name="connsiteY23" fmla="*/ 4375806 h 4385304"/>
                <a:gd name="connsiteX24" fmla="*/ 1300128 w 11489510"/>
                <a:gd name="connsiteY24" fmla="*/ 3886896 h 4385304"/>
                <a:gd name="connsiteX25" fmla="*/ 1005840 w 11489510"/>
                <a:gd name="connsiteY25" fmla="*/ 3440208 h 4385304"/>
                <a:gd name="connsiteX26" fmla="*/ 0 w 11489510"/>
                <a:gd name="connsiteY26" fmla="*/ 708665 h 4385304"/>
                <a:gd name="connsiteX0" fmla="*/ 68433 w 11557943"/>
                <a:gd name="connsiteY0" fmla="*/ 708665 h 4385304"/>
                <a:gd name="connsiteX1" fmla="*/ 1124721 w 11557943"/>
                <a:gd name="connsiteY1" fmla="*/ 170537 h 4385304"/>
                <a:gd name="connsiteX2" fmla="*/ 2108956 w 11557943"/>
                <a:gd name="connsiteY2" fmla="*/ 291484 h 4385304"/>
                <a:gd name="connsiteX3" fmla="*/ 2596636 w 11557943"/>
                <a:gd name="connsiteY3" fmla="*/ 443884 h 4385304"/>
                <a:gd name="connsiteX4" fmla="*/ 3175756 w 11557943"/>
                <a:gd name="connsiteY4" fmla="*/ 47645 h 4385304"/>
                <a:gd name="connsiteX5" fmla="*/ 3815836 w 11557943"/>
                <a:gd name="connsiteY5" fmla="*/ 47645 h 4385304"/>
                <a:gd name="connsiteX6" fmla="*/ 5095996 w 11557943"/>
                <a:gd name="connsiteY6" fmla="*/ 261005 h 4385304"/>
                <a:gd name="connsiteX7" fmla="*/ 5370316 w 11557943"/>
                <a:gd name="connsiteY7" fmla="*/ 413404 h 4385304"/>
                <a:gd name="connsiteX8" fmla="*/ 6071356 w 11557943"/>
                <a:gd name="connsiteY8" fmla="*/ 108605 h 4385304"/>
                <a:gd name="connsiteX9" fmla="*/ 7686796 w 11557943"/>
                <a:gd name="connsiteY9" fmla="*/ 78126 h 4385304"/>
                <a:gd name="connsiteX10" fmla="*/ 8631676 w 11557943"/>
                <a:gd name="connsiteY10" fmla="*/ 321966 h 4385304"/>
                <a:gd name="connsiteX11" fmla="*/ 9728956 w 11557943"/>
                <a:gd name="connsiteY11" fmla="*/ 78127 h 4385304"/>
                <a:gd name="connsiteX12" fmla="*/ 10889032 w 11557943"/>
                <a:gd name="connsiteY12" fmla="*/ 383897 h 4385304"/>
                <a:gd name="connsiteX13" fmla="*/ 11366200 w 11557943"/>
                <a:gd name="connsiteY13" fmla="*/ 922025 h 4385304"/>
                <a:gd name="connsiteX14" fmla="*/ 11557756 w 11557943"/>
                <a:gd name="connsiteY14" fmla="*/ 1663087 h 4385304"/>
                <a:gd name="connsiteX15" fmla="*/ 11305240 w 11557943"/>
                <a:gd name="connsiteY15" fmla="*/ 2678208 h 4385304"/>
                <a:gd name="connsiteX16" fmla="*/ 11222476 w 11557943"/>
                <a:gd name="connsiteY16" fmla="*/ 3674767 h 4385304"/>
                <a:gd name="connsiteX17" fmla="*/ 10429997 w 11557943"/>
                <a:gd name="connsiteY17" fmla="*/ 4314847 h 4385304"/>
                <a:gd name="connsiteX18" fmla="*/ 9700312 w 11557943"/>
                <a:gd name="connsiteY18" fmla="*/ 4191696 h 4385304"/>
                <a:gd name="connsiteX19" fmla="*/ 8265917 w 11557943"/>
                <a:gd name="connsiteY19" fmla="*/ 4375807 h 4385304"/>
                <a:gd name="connsiteX20" fmla="*/ 5004557 w 11557943"/>
                <a:gd name="connsiteY20" fmla="*/ 4192927 h 4385304"/>
                <a:gd name="connsiteX21" fmla="*/ 4638797 w 11557943"/>
                <a:gd name="connsiteY21" fmla="*/ 4192927 h 4385304"/>
                <a:gd name="connsiteX22" fmla="*/ 3663437 w 11557943"/>
                <a:gd name="connsiteY22" fmla="*/ 4162446 h 4385304"/>
                <a:gd name="connsiteX23" fmla="*/ 2596637 w 11557943"/>
                <a:gd name="connsiteY23" fmla="*/ 4375806 h 4385304"/>
                <a:gd name="connsiteX24" fmla="*/ 1368561 w 11557943"/>
                <a:gd name="connsiteY24" fmla="*/ 3886896 h 4385304"/>
                <a:gd name="connsiteX25" fmla="*/ 647553 w 11557943"/>
                <a:gd name="connsiteY25" fmla="*/ 3592608 h 4385304"/>
                <a:gd name="connsiteX26" fmla="*/ 68433 w 11557943"/>
                <a:gd name="connsiteY26" fmla="*/ 708665 h 4385304"/>
                <a:gd name="connsiteX0" fmla="*/ 68433 w 11557943"/>
                <a:gd name="connsiteY0" fmla="*/ 708665 h 4435408"/>
                <a:gd name="connsiteX1" fmla="*/ 1124721 w 11557943"/>
                <a:gd name="connsiteY1" fmla="*/ 170537 h 4435408"/>
                <a:gd name="connsiteX2" fmla="*/ 2108956 w 11557943"/>
                <a:gd name="connsiteY2" fmla="*/ 291484 h 4435408"/>
                <a:gd name="connsiteX3" fmla="*/ 2596636 w 11557943"/>
                <a:gd name="connsiteY3" fmla="*/ 443884 h 4435408"/>
                <a:gd name="connsiteX4" fmla="*/ 3175756 w 11557943"/>
                <a:gd name="connsiteY4" fmla="*/ 47645 h 4435408"/>
                <a:gd name="connsiteX5" fmla="*/ 3815836 w 11557943"/>
                <a:gd name="connsiteY5" fmla="*/ 47645 h 4435408"/>
                <a:gd name="connsiteX6" fmla="*/ 5095996 w 11557943"/>
                <a:gd name="connsiteY6" fmla="*/ 261005 h 4435408"/>
                <a:gd name="connsiteX7" fmla="*/ 5370316 w 11557943"/>
                <a:gd name="connsiteY7" fmla="*/ 413404 h 4435408"/>
                <a:gd name="connsiteX8" fmla="*/ 6071356 w 11557943"/>
                <a:gd name="connsiteY8" fmla="*/ 108605 h 4435408"/>
                <a:gd name="connsiteX9" fmla="*/ 7686796 w 11557943"/>
                <a:gd name="connsiteY9" fmla="*/ 78126 h 4435408"/>
                <a:gd name="connsiteX10" fmla="*/ 8631676 w 11557943"/>
                <a:gd name="connsiteY10" fmla="*/ 321966 h 4435408"/>
                <a:gd name="connsiteX11" fmla="*/ 9728956 w 11557943"/>
                <a:gd name="connsiteY11" fmla="*/ 78127 h 4435408"/>
                <a:gd name="connsiteX12" fmla="*/ 10889032 w 11557943"/>
                <a:gd name="connsiteY12" fmla="*/ 383897 h 4435408"/>
                <a:gd name="connsiteX13" fmla="*/ 11366200 w 11557943"/>
                <a:gd name="connsiteY13" fmla="*/ 922025 h 4435408"/>
                <a:gd name="connsiteX14" fmla="*/ 11557756 w 11557943"/>
                <a:gd name="connsiteY14" fmla="*/ 1663087 h 4435408"/>
                <a:gd name="connsiteX15" fmla="*/ 11305240 w 11557943"/>
                <a:gd name="connsiteY15" fmla="*/ 2678208 h 4435408"/>
                <a:gd name="connsiteX16" fmla="*/ 11222476 w 11557943"/>
                <a:gd name="connsiteY16" fmla="*/ 3674767 h 4435408"/>
                <a:gd name="connsiteX17" fmla="*/ 10429997 w 11557943"/>
                <a:gd name="connsiteY17" fmla="*/ 4314847 h 4435408"/>
                <a:gd name="connsiteX18" fmla="*/ 9700312 w 11557943"/>
                <a:gd name="connsiteY18" fmla="*/ 4191696 h 4435408"/>
                <a:gd name="connsiteX19" fmla="*/ 8265917 w 11557943"/>
                <a:gd name="connsiteY19" fmla="*/ 4375807 h 4435408"/>
                <a:gd name="connsiteX20" fmla="*/ 5004557 w 11557943"/>
                <a:gd name="connsiteY20" fmla="*/ 4192927 h 4435408"/>
                <a:gd name="connsiteX21" fmla="*/ 4638797 w 11557943"/>
                <a:gd name="connsiteY21" fmla="*/ 4192927 h 4435408"/>
                <a:gd name="connsiteX22" fmla="*/ 3663437 w 11557943"/>
                <a:gd name="connsiteY22" fmla="*/ 4162446 h 4435408"/>
                <a:gd name="connsiteX23" fmla="*/ 2596637 w 11557943"/>
                <a:gd name="connsiteY23" fmla="*/ 4375806 h 4435408"/>
                <a:gd name="connsiteX24" fmla="*/ 1277121 w 11557943"/>
                <a:gd name="connsiteY24" fmla="*/ 4161216 h 4435408"/>
                <a:gd name="connsiteX25" fmla="*/ 647553 w 11557943"/>
                <a:gd name="connsiteY25" fmla="*/ 3592608 h 4435408"/>
                <a:gd name="connsiteX26" fmla="*/ 68433 w 11557943"/>
                <a:gd name="connsiteY26" fmla="*/ 708665 h 4435408"/>
                <a:gd name="connsiteX0" fmla="*/ 68433 w 11557943"/>
                <a:gd name="connsiteY0" fmla="*/ 708665 h 4375807"/>
                <a:gd name="connsiteX1" fmla="*/ 1124721 w 11557943"/>
                <a:gd name="connsiteY1" fmla="*/ 170537 h 4375807"/>
                <a:gd name="connsiteX2" fmla="*/ 2108956 w 11557943"/>
                <a:gd name="connsiteY2" fmla="*/ 291484 h 4375807"/>
                <a:gd name="connsiteX3" fmla="*/ 2596636 w 11557943"/>
                <a:gd name="connsiteY3" fmla="*/ 443884 h 4375807"/>
                <a:gd name="connsiteX4" fmla="*/ 3175756 w 11557943"/>
                <a:gd name="connsiteY4" fmla="*/ 47645 h 4375807"/>
                <a:gd name="connsiteX5" fmla="*/ 3815836 w 11557943"/>
                <a:gd name="connsiteY5" fmla="*/ 47645 h 4375807"/>
                <a:gd name="connsiteX6" fmla="*/ 5095996 w 11557943"/>
                <a:gd name="connsiteY6" fmla="*/ 261005 h 4375807"/>
                <a:gd name="connsiteX7" fmla="*/ 5370316 w 11557943"/>
                <a:gd name="connsiteY7" fmla="*/ 413404 h 4375807"/>
                <a:gd name="connsiteX8" fmla="*/ 6071356 w 11557943"/>
                <a:gd name="connsiteY8" fmla="*/ 108605 h 4375807"/>
                <a:gd name="connsiteX9" fmla="*/ 7686796 w 11557943"/>
                <a:gd name="connsiteY9" fmla="*/ 78126 h 4375807"/>
                <a:gd name="connsiteX10" fmla="*/ 8631676 w 11557943"/>
                <a:gd name="connsiteY10" fmla="*/ 321966 h 4375807"/>
                <a:gd name="connsiteX11" fmla="*/ 9728956 w 11557943"/>
                <a:gd name="connsiteY11" fmla="*/ 78127 h 4375807"/>
                <a:gd name="connsiteX12" fmla="*/ 10889032 w 11557943"/>
                <a:gd name="connsiteY12" fmla="*/ 383897 h 4375807"/>
                <a:gd name="connsiteX13" fmla="*/ 11366200 w 11557943"/>
                <a:gd name="connsiteY13" fmla="*/ 922025 h 4375807"/>
                <a:gd name="connsiteX14" fmla="*/ 11557756 w 11557943"/>
                <a:gd name="connsiteY14" fmla="*/ 1663087 h 4375807"/>
                <a:gd name="connsiteX15" fmla="*/ 11305240 w 11557943"/>
                <a:gd name="connsiteY15" fmla="*/ 2678208 h 4375807"/>
                <a:gd name="connsiteX16" fmla="*/ 11222476 w 11557943"/>
                <a:gd name="connsiteY16" fmla="*/ 3674767 h 4375807"/>
                <a:gd name="connsiteX17" fmla="*/ 10429997 w 11557943"/>
                <a:gd name="connsiteY17" fmla="*/ 4314847 h 4375807"/>
                <a:gd name="connsiteX18" fmla="*/ 9700312 w 11557943"/>
                <a:gd name="connsiteY18" fmla="*/ 4191696 h 4375807"/>
                <a:gd name="connsiteX19" fmla="*/ 8265917 w 11557943"/>
                <a:gd name="connsiteY19" fmla="*/ 4375807 h 4375807"/>
                <a:gd name="connsiteX20" fmla="*/ 5004557 w 11557943"/>
                <a:gd name="connsiteY20" fmla="*/ 4192927 h 4375807"/>
                <a:gd name="connsiteX21" fmla="*/ 4638797 w 11557943"/>
                <a:gd name="connsiteY21" fmla="*/ 4192927 h 4375807"/>
                <a:gd name="connsiteX22" fmla="*/ 3663437 w 11557943"/>
                <a:gd name="connsiteY22" fmla="*/ 4162446 h 4375807"/>
                <a:gd name="connsiteX23" fmla="*/ 2535677 w 11557943"/>
                <a:gd name="connsiteY23" fmla="*/ 4162446 h 4375807"/>
                <a:gd name="connsiteX24" fmla="*/ 1277121 w 11557943"/>
                <a:gd name="connsiteY24" fmla="*/ 4161216 h 4375807"/>
                <a:gd name="connsiteX25" fmla="*/ 647553 w 11557943"/>
                <a:gd name="connsiteY25" fmla="*/ 3592608 h 4375807"/>
                <a:gd name="connsiteX26" fmla="*/ 68433 w 11557943"/>
                <a:gd name="connsiteY26" fmla="*/ 708665 h 4375807"/>
                <a:gd name="connsiteX0" fmla="*/ 68433 w 11557943"/>
                <a:gd name="connsiteY0" fmla="*/ 708665 h 4375807"/>
                <a:gd name="connsiteX1" fmla="*/ 1124721 w 11557943"/>
                <a:gd name="connsiteY1" fmla="*/ 170537 h 4375807"/>
                <a:gd name="connsiteX2" fmla="*/ 2108956 w 11557943"/>
                <a:gd name="connsiteY2" fmla="*/ 291484 h 4375807"/>
                <a:gd name="connsiteX3" fmla="*/ 2596636 w 11557943"/>
                <a:gd name="connsiteY3" fmla="*/ 443884 h 4375807"/>
                <a:gd name="connsiteX4" fmla="*/ 3175756 w 11557943"/>
                <a:gd name="connsiteY4" fmla="*/ 47645 h 4375807"/>
                <a:gd name="connsiteX5" fmla="*/ 3815836 w 11557943"/>
                <a:gd name="connsiteY5" fmla="*/ 47645 h 4375807"/>
                <a:gd name="connsiteX6" fmla="*/ 5095996 w 11557943"/>
                <a:gd name="connsiteY6" fmla="*/ 261005 h 4375807"/>
                <a:gd name="connsiteX7" fmla="*/ 5370316 w 11557943"/>
                <a:gd name="connsiteY7" fmla="*/ 413404 h 4375807"/>
                <a:gd name="connsiteX8" fmla="*/ 6071356 w 11557943"/>
                <a:gd name="connsiteY8" fmla="*/ 108605 h 4375807"/>
                <a:gd name="connsiteX9" fmla="*/ 7686796 w 11557943"/>
                <a:gd name="connsiteY9" fmla="*/ 78126 h 4375807"/>
                <a:gd name="connsiteX10" fmla="*/ 8631676 w 11557943"/>
                <a:gd name="connsiteY10" fmla="*/ 321966 h 4375807"/>
                <a:gd name="connsiteX11" fmla="*/ 9728956 w 11557943"/>
                <a:gd name="connsiteY11" fmla="*/ 78127 h 4375807"/>
                <a:gd name="connsiteX12" fmla="*/ 10889032 w 11557943"/>
                <a:gd name="connsiteY12" fmla="*/ 383897 h 4375807"/>
                <a:gd name="connsiteX13" fmla="*/ 11366200 w 11557943"/>
                <a:gd name="connsiteY13" fmla="*/ 922025 h 4375807"/>
                <a:gd name="connsiteX14" fmla="*/ 11557756 w 11557943"/>
                <a:gd name="connsiteY14" fmla="*/ 1663087 h 4375807"/>
                <a:gd name="connsiteX15" fmla="*/ 11305240 w 11557943"/>
                <a:gd name="connsiteY15" fmla="*/ 2678208 h 4375807"/>
                <a:gd name="connsiteX16" fmla="*/ 11222476 w 11557943"/>
                <a:gd name="connsiteY16" fmla="*/ 3674767 h 4375807"/>
                <a:gd name="connsiteX17" fmla="*/ 10429997 w 11557943"/>
                <a:gd name="connsiteY17" fmla="*/ 4314847 h 4375807"/>
                <a:gd name="connsiteX18" fmla="*/ 9700312 w 11557943"/>
                <a:gd name="connsiteY18" fmla="*/ 4191696 h 4375807"/>
                <a:gd name="connsiteX19" fmla="*/ 8265917 w 11557943"/>
                <a:gd name="connsiteY19" fmla="*/ 4375807 h 4375807"/>
                <a:gd name="connsiteX20" fmla="*/ 5004557 w 11557943"/>
                <a:gd name="connsiteY20" fmla="*/ 4192927 h 4375807"/>
                <a:gd name="connsiteX21" fmla="*/ 4638797 w 11557943"/>
                <a:gd name="connsiteY21" fmla="*/ 4192927 h 4375807"/>
                <a:gd name="connsiteX22" fmla="*/ 3541517 w 11557943"/>
                <a:gd name="connsiteY22" fmla="*/ 4284366 h 4375807"/>
                <a:gd name="connsiteX23" fmla="*/ 2535677 w 11557943"/>
                <a:gd name="connsiteY23" fmla="*/ 4162446 h 4375807"/>
                <a:gd name="connsiteX24" fmla="*/ 1277121 w 11557943"/>
                <a:gd name="connsiteY24" fmla="*/ 4161216 h 4375807"/>
                <a:gd name="connsiteX25" fmla="*/ 647553 w 11557943"/>
                <a:gd name="connsiteY25" fmla="*/ 3592608 h 4375807"/>
                <a:gd name="connsiteX26" fmla="*/ 68433 w 11557943"/>
                <a:gd name="connsiteY26" fmla="*/ 708665 h 4375807"/>
                <a:gd name="connsiteX0" fmla="*/ 68433 w 11557943"/>
                <a:gd name="connsiteY0" fmla="*/ 708665 h 4389600"/>
                <a:gd name="connsiteX1" fmla="*/ 1124721 w 11557943"/>
                <a:gd name="connsiteY1" fmla="*/ 170537 h 4389600"/>
                <a:gd name="connsiteX2" fmla="*/ 2108956 w 11557943"/>
                <a:gd name="connsiteY2" fmla="*/ 291484 h 4389600"/>
                <a:gd name="connsiteX3" fmla="*/ 2596636 w 11557943"/>
                <a:gd name="connsiteY3" fmla="*/ 443884 h 4389600"/>
                <a:gd name="connsiteX4" fmla="*/ 3175756 w 11557943"/>
                <a:gd name="connsiteY4" fmla="*/ 47645 h 4389600"/>
                <a:gd name="connsiteX5" fmla="*/ 3815836 w 11557943"/>
                <a:gd name="connsiteY5" fmla="*/ 47645 h 4389600"/>
                <a:gd name="connsiteX6" fmla="*/ 5095996 w 11557943"/>
                <a:gd name="connsiteY6" fmla="*/ 261005 h 4389600"/>
                <a:gd name="connsiteX7" fmla="*/ 5370316 w 11557943"/>
                <a:gd name="connsiteY7" fmla="*/ 413404 h 4389600"/>
                <a:gd name="connsiteX8" fmla="*/ 6071356 w 11557943"/>
                <a:gd name="connsiteY8" fmla="*/ 108605 h 4389600"/>
                <a:gd name="connsiteX9" fmla="*/ 7686796 w 11557943"/>
                <a:gd name="connsiteY9" fmla="*/ 78126 h 4389600"/>
                <a:gd name="connsiteX10" fmla="*/ 8631676 w 11557943"/>
                <a:gd name="connsiteY10" fmla="*/ 321966 h 4389600"/>
                <a:gd name="connsiteX11" fmla="*/ 9728956 w 11557943"/>
                <a:gd name="connsiteY11" fmla="*/ 78127 h 4389600"/>
                <a:gd name="connsiteX12" fmla="*/ 10889032 w 11557943"/>
                <a:gd name="connsiteY12" fmla="*/ 383897 h 4389600"/>
                <a:gd name="connsiteX13" fmla="*/ 11366200 w 11557943"/>
                <a:gd name="connsiteY13" fmla="*/ 922025 h 4389600"/>
                <a:gd name="connsiteX14" fmla="*/ 11557756 w 11557943"/>
                <a:gd name="connsiteY14" fmla="*/ 1663087 h 4389600"/>
                <a:gd name="connsiteX15" fmla="*/ 11305240 w 11557943"/>
                <a:gd name="connsiteY15" fmla="*/ 2678208 h 4389600"/>
                <a:gd name="connsiteX16" fmla="*/ 11222476 w 11557943"/>
                <a:gd name="connsiteY16" fmla="*/ 3674767 h 4389600"/>
                <a:gd name="connsiteX17" fmla="*/ 10429997 w 11557943"/>
                <a:gd name="connsiteY17" fmla="*/ 4314847 h 4389600"/>
                <a:gd name="connsiteX18" fmla="*/ 9700312 w 11557943"/>
                <a:gd name="connsiteY18" fmla="*/ 4191696 h 4389600"/>
                <a:gd name="connsiteX19" fmla="*/ 8265917 w 11557943"/>
                <a:gd name="connsiteY19" fmla="*/ 4375807 h 4389600"/>
                <a:gd name="connsiteX20" fmla="*/ 5004557 w 11557943"/>
                <a:gd name="connsiteY20" fmla="*/ 4192927 h 4389600"/>
                <a:gd name="connsiteX21" fmla="*/ 4638797 w 11557943"/>
                <a:gd name="connsiteY21" fmla="*/ 4192927 h 4389600"/>
                <a:gd name="connsiteX22" fmla="*/ 3541517 w 11557943"/>
                <a:gd name="connsiteY22" fmla="*/ 4284366 h 4389600"/>
                <a:gd name="connsiteX23" fmla="*/ 2596637 w 11557943"/>
                <a:gd name="connsiteY23" fmla="*/ 4284366 h 4389600"/>
                <a:gd name="connsiteX24" fmla="*/ 1277121 w 11557943"/>
                <a:gd name="connsiteY24" fmla="*/ 4161216 h 4389600"/>
                <a:gd name="connsiteX25" fmla="*/ 647553 w 11557943"/>
                <a:gd name="connsiteY25" fmla="*/ 3592608 h 4389600"/>
                <a:gd name="connsiteX26" fmla="*/ 68433 w 11557943"/>
                <a:gd name="connsiteY26" fmla="*/ 708665 h 4389600"/>
                <a:gd name="connsiteX0" fmla="*/ 68433 w 11557943"/>
                <a:gd name="connsiteY0" fmla="*/ 708665 h 4389600"/>
                <a:gd name="connsiteX1" fmla="*/ 1124721 w 11557943"/>
                <a:gd name="connsiteY1" fmla="*/ 170537 h 4389600"/>
                <a:gd name="connsiteX2" fmla="*/ 2108956 w 11557943"/>
                <a:gd name="connsiteY2" fmla="*/ 291484 h 4389600"/>
                <a:gd name="connsiteX3" fmla="*/ 2596636 w 11557943"/>
                <a:gd name="connsiteY3" fmla="*/ 443884 h 4389600"/>
                <a:gd name="connsiteX4" fmla="*/ 3175756 w 11557943"/>
                <a:gd name="connsiteY4" fmla="*/ 47645 h 4389600"/>
                <a:gd name="connsiteX5" fmla="*/ 3815836 w 11557943"/>
                <a:gd name="connsiteY5" fmla="*/ 47645 h 4389600"/>
                <a:gd name="connsiteX6" fmla="*/ 5095996 w 11557943"/>
                <a:gd name="connsiteY6" fmla="*/ 261005 h 4389600"/>
                <a:gd name="connsiteX7" fmla="*/ 5370316 w 11557943"/>
                <a:gd name="connsiteY7" fmla="*/ 413404 h 4389600"/>
                <a:gd name="connsiteX8" fmla="*/ 6071356 w 11557943"/>
                <a:gd name="connsiteY8" fmla="*/ 108605 h 4389600"/>
                <a:gd name="connsiteX9" fmla="*/ 7686796 w 11557943"/>
                <a:gd name="connsiteY9" fmla="*/ 78126 h 4389600"/>
                <a:gd name="connsiteX10" fmla="*/ 8631676 w 11557943"/>
                <a:gd name="connsiteY10" fmla="*/ 321966 h 4389600"/>
                <a:gd name="connsiteX11" fmla="*/ 9728956 w 11557943"/>
                <a:gd name="connsiteY11" fmla="*/ 78127 h 4389600"/>
                <a:gd name="connsiteX12" fmla="*/ 10889032 w 11557943"/>
                <a:gd name="connsiteY12" fmla="*/ 383897 h 4389600"/>
                <a:gd name="connsiteX13" fmla="*/ 11366200 w 11557943"/>
                <a:gd name="connsiteY13" fmla="*/ 922025 h 4389600"/>
                <a:gd name="connsiteX14" fmla="*/ 11557756 w 11557943"/>
                <a:gd name="connsiteY14" fmla="*/ 1663087 h 4389600"/>
                <a:gd name="connsiteX15" fmla="*/ 11305240 w 11557943"/>
                <a:gd name="connsiteY15" fmla="*/ 2678208 h 4389600"/>
                <a:gd name="connsiteX16" fmla="*/ 11222476 w 11557943"/>
                <a:gd name="connsiteY16" fmla="*/ 3674767 h 4389600"/>
                <a:gd name="connsiteX17" fmla="*/ 10429997 w 11557943"/>
                <a:gd name="connsiteY17" fmla="*/ 4314847 h 4389600"/>
                <a:gd name="connsiteX18" fmla="*/ 9700312 w 11557943"/>
                <a:gd name="connsiteY18" fmla="*/ 4191696 h 4389600"/>
                <a:gd name="connsiteX19" fmla="*/ 8265917 w 11557943"/>
                <a:gd name="connsiteY19" fmla="*/ 4375807 h 4389600"/>
                <a:gd name="connsiteX20" fmla="*/ 5736078 w 11557943"/>
                <a:gd name="connsiteY20" fmla="*/ 4192925 h 4389600"/>
                <a:gd name="connsiteX21" fmla="*/ 5004557 w 11557943"/>
                <a:gd name="connsiteY21" fmla="*/ 4192927 h 4389600"/>
                <a:gd name="connsiteX22" fmla="*/ 4638797 w 11557943"/>
                <a:gd name="connsiteY22" fmla="*/ 4192927 h 4389600"/>
                <a:gd name="connsiteX23" fmla="*/ 3541517 w 11557943"/>
                <a:gd name="connsiteY23" fmla="*/ 4284366 h 4389600"/>
                <a:gd name="connsiteX24" fmla="*/ 2596637 w 11557943"/>
                <a:gd name="connsiteY24" fmla="*/ 4284366 h 4389600"/>
                <a:gd name="connsiteX25" fmla="*/ 1277121 w 11557943"/>
                <a:gd name="connsiteY25" fmla="*/ 4161216 h 4389600"/>
                <a:gd name="connsiteX26" fmla="*/ 647553 w 11557943"/>
                <a:gd name="connsiteY26" fmla="*/ 3592608 h 4389600"/>
                <a:gd name="connsiteX27" fmla="*/ 68433 w 11557943"/>
                <a:gd name="connsiteY27" fmla="*/ 708665 h 4389600"/>
                <a:gd name="connsiteX0" fmla="*/ 0 w 11702870"/>
                <a:gd name="connsiteY0" fmla="*/ 617225 h 4389600"/>
                <a:gd name="connsiteX1" fmla="*/ 1269648 w 11702870"/>
                <a:gd name="connsiteY1" fmla="*/ 170537 h 4389600"/>
                <a:gd name="connsiteX2" fmla="*/ 2253883 w 11702870"/>
                <a:gd name="connsiteY2" fmla="*/ 291484 h 4389600"/>
                <a:gd name="connsiteX3" fmla="*/ 2741563 w 11702870"/>
                <a:gd name="connsiteY3" fmla="*/ 443884 h 4389600"/>
                <a:gd name="connsiteX4" fmla="*/ 3320683 w 11702870"/>
                <a:gd name="connsiteY4" fmla="*/ 47645 h 4389600"/>
                <a:gd name="connsiteX5" fmla="*/ 3960763 w 11702870"/>
                <a:gd name="connsiteY5" fmla="*/ 47645 h 4389600"/>
                <a:gd name="connsiteX6" fmla="*/ 5240923 w 11702870"/>
                <a:gd name="connsiteY6" fmla="*/ 261005 h 4389600"/>
                <a:gd name="connsiteX7" fmla="*/ 5515243 w 11702870"/>
                <a:gd name="connsiteY7" fmla="*/ 413404 h 4389600"/>
                <a:gd name="connsiteX8" fmla="*/ 6216283 w 11702870"/>
                <a:gd name="connsiteY8" fmla="*/ 108605 h 4389600"/>
                <a:gd name="connsiteX9" fmla="*/ 7831723 w 11702870"/>
                <a:gd name="connsiteY9" fmla="*/ 78126 h 4389600"/>
                <a:gd name="connsiteX10" fmla="*/ 8776603 w 11702870"/>
                <a:gd name="connsiteY10" fmla="*/ 321966 h 4389600"/>
                <a:gd name="connsiteX11" fmla="*/ 9873883 w 11702870"/>
                <a:gd name="connsiteY11" fmla="*/ 78127 h 4389600"/>
                <a:gd name="connsiteX12" fmla="*/ 11033959 w 11702870"/>
                <a:gd name="connsiteY12" fmla="*/ 383897 h 4389600"/>
                <a:gd name="connsiteX13" fmla="*/ 11511127 w 11702870"/>
                <a:gd name="connsiteY13" fmla="*/ 922025 h 4389600"/>
                <a:gd name="connsiteX14" fmla="*/ 11702683 w 11702870"/>
                <a:gd name="connsiteY14" fmla="*/ 1663087 h 4389600"/>
                <a:gd name="connsiteX15" fmla="*/ 11450167 w 11702870"/>
                <a:gd name="connsiteY15" fmla="*/ 2678208 h 4389600"/>
                <a:gd name="connsiteX16" fmla="*/ 11367403 w 11702870"/>
                <a:gd name="connsiteY16" fmla="*/ 3674767 h 4389600"/>
                <a:gd name="connsiteX17" fmla="*/ 10574924 w 11702870"/>
                <a:gd name="connsiteY17" fmla="*/ 4314847 h 4389600"/>
                <a:gd name="connsiteX18" fmla="*/ 9845239 w 11702870"/>
                <a:gd name="connsiteY18" fmla="*/ 4191696 h 4389600"/>
                <a:gd name="connsiteX19" fmla="*/ 8410844 w 11702870"/>
                <a:gd name="connsiteY19" fmla="*/ 4375807 h 4389600"/>
                <a:gd name="connsiteX20" fmla="*/ 5881005 w 11702870"/>
                <a:gd name="connsiteY20" fmla="*/ 4192925 h 4389600"/>
                <a:gd name="connsiteX21" fmla="*/ 5149484 w 11702870"/>
                <a:gd name="connsiteY21" fmla="*/ 4192927 h 4389600"/>
                <a:gd name="connsiteX22" fmla="*/ 4783724 w 11702870"/>
                <a:gd name="connsiteY22" fmla="*/ 4192927 h 4389600"/>
                <a:gd name="connsiteX23" fmla="*/ 3686444 w 11702870"/>
                <a:gd name="connsiteY23" fmla="*/ 4284366 h 4389600"/>
                <a:gd name="connsiteX24" fmla="*/ 2741564 w 11702870"/>
                <a:gd name="connsiteY24" fmla="*/ 4284366 h 4389600"/>
                <a:gd name="connsiteX25" fmla="*/ 1422048 w 11702870"/>
                <a:gd name="connsiteY25" fmla="*/ 4161216 h 4389600"/>
                <a:gd name="connsiteX26" fmla="*/ 792480 w 11702870"/>
                <a:gd name="connsiteY26" fmla="*/ 3592608 h 4389600"/>
                <a:gd name="connsiteX27" fmla="*/ 0 w 11702870"/>
                <a:gd name="connsiteY27" fmla="*/ 617225 h 4389600"/>
                <a:gd name="connsiteX0" fmla="*/ 0 w 11702870"/>
                <a:gd name="connsiteY0" fmla="*/ 617225 h 4389600"/>
                <a:gd name="connsiteX1" fmla="*/ 1269648 w 11702870"/>
                <a:gd name="connsiteY1" fmla="*/ 170537 h 4389600"/>
                <a:gd name="connsiteX2" fmla="*/ 2253883 w 11702870"/>
                <a:gd name="connsiteY2" fmla="*/ 291484 h 4389600"/>
                <a:gd name="connsiteX3" fmla="*/ 2741563 w 11702870"/>
                <a:gd name="connsiteY3" fmla="*/ 443884 h 4389600"/>
                <a:gd name="connsiteX4" fmla="*/ 3320683 w 11702870"/>
                <a:gd name="connsiteY4" fmla="*/ 47645 h 4389600"/>
                <a:gd name="connsiteX5" fmla="*/ 3960763 w 11702870"/>
                <a:gd name="connsiteY5" fmla="*/ 47645 h 4389600"/>
                <a:gd name="connsiteX6" fmla="*/ 5240923 w 11702870"/>
                <a:gd name="connsiteY6" fmla="*/ 261005 h 4389600"/>
                <a:gd name="connsiteX7" fmla="*/ 5515243 w 11702870"/>
                <a:gd name="connsiteY7" fmla="*/ 413404 h 4389600"/>
                <a:gd name="connsiteX8" fmla="*/ 6216283 w 11702870"/>
                <a:gd name="connsiteY8" fmla="*/ 108605 h 4389600"/>
                <a:gd name="connsiteX9" fmla="*/ 7831723 w 11702870"/>
                <a:gd name="connsiteY9" fmla="*/ 78126 h 4389600"/>
                <a:gd name="connsiteX10" fmla="*/ 8776603 w 11702870"/>
                <a:gd name="connsiteY10" fmla="*/ 321966 h 4389600"/>
                <a:gd name="connsiteX11" fmla="*/ 9873883 w 11702870"/>
                <a:gd name="connsiteY11" fmla="*/ 78127 h 4389600"/>
                <a:gd name="connsiteX12" fmla="*/ 11033959 w 11702870"/>
                <a:gd name="connsiteY12" fmla="*/ 383897 h 4389600"/>
                <a:gd name="connsiteX13" fmla="*/ 11511127 w 11702870"/>
                <a:gd name="connsiteY13" fmla="*/ 922025 h 4389600"/>
                <a:gd name="connsiteX14" fmla="*/ 11702683 w 11702870"/>
                <a:gd name="connsiteY14" fmla="*/ 1663087 h 4389600"/>
                <a:gd name="connsiteX15" fmla="*/ 11450167 w 11702870"/>
                <a:gd name="connsiteY15" fmla="*/ 2678208 h 4389600"/>
                <a:gd name="connsiteX16" fmla="*/ 11367403 w 11702870"/>
                <a:gd name="connsiteY16" fmla="*/ 3674767 h 4389600"/>
                <a:gd name="connsiteX17" fmla="*/ 10574924 w 11702870"/>
                <a:gd name="connsiteY17" fmla="*/ 4314847 h 4389600"/>
                <a:gd name="connsiteX18" fmla="*/ 9845239 w 11702870"/>
                <a:gd name="connsiteY18" fmla="*/ 4191696 h 4389600"/>
                <a:gd name="connsiteX19" fmla="*/ 8410844 w 11702870"/>
                <a:gd name="connsiteY19" fmla="*/ 4375807 h 4389600"/>
                <a:gd name="connsiteX20" fmla="*/ 5881005 w 11702870"/>
                <a:gd name="connsiteY20" fmla="*/ 4192925 h 4389600"/>
                <a:gd name="connsiteX21" fmla="*/ 5149484 w 11702870"/>
                <a:gd name="connsiteY21" fmla="*/ 4192927 h 4389600"/>
                <a:gd name="connsiteX22" fmla="*/ 4783724 w 11702870"/>
                <a:gd name="connsiteY22" fmla="*/ 4192927 h 4389600"/>
                <a:gd name="connsiteX23" fmla="*/ 3686444 w 11702870"/>
                <a:gd name="connsiteY23" fmla="*/ 4284366 h 4389600"/>
                <a:gd name="connsiteX24" fmla="*/ 2741564 w 11702870"/>
                <a:gd name="connsiteY24" fmla="*/ 4284366 h 4389600"/>
                <a:gd name="connsiteX25" fmla="*/ 1422048 w 11702870"/>
                <a:gd name="connsiteY25" fmla="*/ 4161216 h 4389600"/>
                <a:gd name="connsiteX26" fmla="*/ 792480 w 11702870"/>
                <a:gd name="connsiteY26" fmla="*/ 3592608 h 4389600"/>
                <a:gd name="connsiteX27" fmla="*/ 0 w 11702870"/>
                <a:gd name="connsiteY27" fmla="*/ 617225 h 4389600"/>
                <a:gd name="connsiteX0" fmla="*/ 38427 w 11741297"/>
                <a:gd name="connsiteY0" fmla="*/ 617225 h 4389600"/>
                <a:gd name="connsiteX1" fmla="*/ 1308075 w 11741297"/>
                <a:gd name="connsiteY1" fmla="*/ 170537 h 4389600"/>
                <a:gd name="connsiteX2" fmla="*/ 2292310 w 11741297"/>
                <a:gd name="connsiteY2" fmla="*/ 291484 h 4389600"/>
                <a:gd name="connsiteX3" fmla="*/ 2779990 w 11741297"/>
                <a:gd name="connsiteY3" fmla="*/ 443884 h 4389600"/>
                <a:gd name="connsiteX4" fmla="*/ 3359110 w 11741297"/>
                <a:gd name="connsiteY4" fmla="*/ 47645 h 4389600"/>
                <a:gd name="connsiteX5" fmla="*/ 3999190 w 11741297"/>
                <a:gd name="connsiteY5" fmla="*/ 47645 h 4389600"/>
                <a:gd name="connsiteX6" fmla="*/ 5279350 w 11741297"/>
                <a:gd name="connsiteY6" fmla="*/ 261005 h 4389600"/>
                <a:gd name="connsiteX7" fmla="*/ 5553670 w 11741297"/>
                <a:gd name="connsiteY7" fmla="*/ 413404 h 4389600"/>
                <a:gd name="connsiteX8" fmla="*/ 6254710 w 11741297"/>
                <a:gd name="connsiteY8" fmla="*/ 108605 h 4389600"/>
                <a:gd name="connsiteX9" fmla="*/ 7870150 w 11741297"/>
                <a:gd name="connsiteY9" fmla="*/ 78126 h 4389600"/>
                <a:gd name="connsiteX10" fmla="*/ 8815030 w 11741297"/>
                <a:gd name="connsiteY10" fmla="*/ 321966 h 4389600"/>
                <a:gd name="connsiteX11" fmla="*/ 9912310 w 11741297"/>
                <a:gd name="connsiteY11" fmla="*/ 78127 h 4389600"/>
                <a:gd name="connsiteX12" fmla="*/ 11072386 w 11741297"/>
                <a:gd name="connsiteY12" fmla="*/ 383897 h 4389600"/>
                <a:gd name="connsiteX13" fmla="*/ 11549554 w 11741297"/>
                <a:gd name="connsiteY13" fmla="*/ 922025 h 4389600"/>
                <a:gd name="connsiteX14" fmla="*/ 11741110 w 11741297"/>
                <a:gd name="connsiteY14" fmla="*/ 1663087 h 4389600"/>
                <a:gd name="connsiteX15" fmla="*/ 11488594 w 11741297"/>
                <a:gd name="connsiteY15" fmla="*/ 2678208 h 4389600"/>
                <a:gd name="connsiteX16" fmla="*/ 11405830 w 11741297"/>
                <a:gd name="connsiteY16" fmla="*/ 3674767 h 4389600"/>
                <a:gd name="connsiteX17" fmla="*/ 10613351 w 11741297"/>
                <a:gd name="connsiteY17" fmla="*/ 4314847 h 4389600"/>
                <a:gd name="connsiteX18" fmla="*/ 9883666 w 11741297"/>
                <a:gd name="connsiteY18" fmla="*/ 4191696 h 4389600"/>
                <a:gd name="connsiteX19" fmla="*/ 8449271 w 11741297"/>
                <a:gd name="connsiteY19" fmla="*/ 4375807 h 4389600"/>
                <a:gd name="connsiteX20" fmla="*/ 5919432 w 11741297"/>
                <a:gd name="connsiteY20" fmla="*/ 4192925 h 4389600"/>
                <a:gd name="connsiteX21" fmla="*/ 5187911 w 11741297"/>
                <a:gd name="connsiteY21" fmla="*/ 4192927 h 4389600"/>
                <a:gd name="connsiteX22" fmla="*/ 4822151 w 11741297"/>
                <a:gd name="connsiteY22" fmla="*/ 4192927 h 4389600"/>
                <a:gd name="connsiteX23" fmla="*/ 3724871 w 11741297"/>
                <a:gd name="connsiteY23" fmla="*/ 4284366 h 4389600"/>
                <a:gd name="connsiteX24" fmla="*/ 2779991 w 11741297"/>
                <a:gd name="connsiteY24" fmla="*/ 4284366 h 4389600"/>
                <a:gd name="connsiteX25" fmla="*/ 1460475 w 11741297"/>
                <a:gd name="connsiteY25" fmla="*/ 4161216 h 4389600"/>
                <a:gd name="connsiteX26" fmla="*/ 739467 w 11741297"/>
                <a:gd name="connsiteY26" fmla="*/ 3805968 h 4389600"/>
                <a:gd name="connsiteX27" fmla="*/ 38427 w 11741297"/>
                <a:gd name="connsiteY27" fmla="*/ 617225 h 4389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1741297" h="4389600">
                  <a:moveTo>
                    <a:pt x="38427" y="617225"/>
                  </a:moveTo>
                  <a:cubicBezTo>
                    <a:pt x="38427" y="202190"/>
                    <a:pt x="893040" y="170537"/>
                    <a:pt x="1308075" y="170537"/>
                  </a:cubicBezTo>
                  <a:cubicBezTo>
                    <a:pt x="1648162" y="121327"/>
                    <a:pt x="2046991" y="245926"/>
                    <a:pt x="2292310" y="291484"/>
                  </a:cubicBezTo>
                  <a:cubicBezTo>
                    <a:pt x="2537629" y="337042"/>
                    <a:pt x="2592030" y="459124"/>
                    <a:pt x="2779990" y="443884"/>
                  </a:cubicBezTo>
                  <a:cubicBezTo>
                    <a:pt x="2967950" y="428644"/>
                    <a:pt x="3155910" y="113685"/>
                    <a:pt x="3359110" y="47645"/>
                  </a:cubicBezTo>
                  <a:cubicBezTo>
                    <a:pt x="3562310" y="-18395"/>
                    <a:pt x="3689310" y="-13315"/>
                    <a:pt x="3999190" y="47645"/>
                  </a:cubicBezTo>
                  <a:cubicBezTo>
                    <a:pt x="4309070" y="108605"/>
                    <a:pt x="5020270" y="200045"/>
                    <a:pt x="5279350" y="261005"/>
                  </a:cubicBezTo>
                  <a:cubicBezTo>
                    <a:pt x="5538430" y="321965"/>
                    <a:pt x="5370790" y="403244"/>
                    <a:pt x="5553670" y="413404"/>
                  </a:cubicBezTo>
                  <a:cubicBezTo>
                    <a:pt x="5736550" y="423564"/>
                    <a:pt x="5868630" y="174645"/>
                    <a:pt x="6254710" y="108605"/>
                  </a:cubicBezTo>
                  <a:cubicBezTo>
                    <a:pt x="6640790" y="42565"/>
                    <a:pt x="7443430" y="52726"/>
                    <a:pt x="7870150" y="78126"/>
                  </a:cubicBezTo>
                  <a:cubicBezTo>
                    <a:pt x="8296870" y="103526"/>
                    <a:pt x="8459430" y="311806"/>
                    <a:pt x="8815030" y="321966"/>
                  </a:cubicBezTo>
                  <a:cubicBezTo>
                    <a:pt x="9170630" y="332126"/>
                    <a:pt x="9409084" y="321805"/>
                    <a:pt x="9912310" y="78127"/>
                  </a:cubicBezTo>
                  <a:cubicBezTo>
                    <a:pt x="10354576" y="17329"/>
                    <a:pt x="10702992" y="288967"/>
                    <a:pt x="11072386" y="383897"/>
                  </a:cubicBezTo>
                  <a:cubicBezTo>
                    <a:pt x="11487421" y="383897"/>
                    <a:pt x="11244754" y="567950"/>
                    <a:pt x="11549554" y="922025"/>
                  </a:cubicBezTo>
                  <a:cubicBezTo>
                    <a:pt x="11542286" y="1158886"/>
                    <a:pt x="11748378" y="1426226"/>
                    <a:pt x="11741110" y="1663087"/>
                  </a:cubicBezTo>
                  <a:cubicBezTo>
                    <a:pt x="11250538" y="2214821"/>
                    <a:pt x="11430526" y="1730234"/>
                    <a:pt x="11488594" y="2678208"/>
                  </a:cubicBezTo>
                  <a:cubicBezTo>
                    <a:pt x="11468274" y="3038888"/>
                    <a:pt x="11409158" y="3376799"/>
                    <a:pt x="11405830" y="3674767"/>
                  </a:cubicBezTo>
                  <a:cubicBezTo>
                    <a:pt x="11244716" y="3917060"/>
                    <a:pt x="10867045" y="4228692"/>
                    <a:pt x="10613351" y="4314847"/>
                  </a:cubicBezTo>
                  <a:cubicBezTo>
                    <a:pt x="10359657" y="4401002"/>
                    <a:pt x="10239266" y="4212016"/>
                    <a:pt x="9883666" y="4191696"/>
                  </a:cubicBezTo>
                  <a:cubicBezTo>
                    <a:pt x="9415694" y="4192106"/>
                    <a:pt x="8917243" y="4375397"/>
                    <a:pt x="8449271" y="4375807"/>
                  </a:cubicBezTo>
                  <a:cubicBezTo>
                    <a:pt x="7793645" y="4365852"/>
                    <a:pt x="6462992" y="4223405"/>
                    <a:pt x="5919432" y="4192925"/>
                  </a:cubicBezTo>
                  <a:cubicBezTo>
                    <a:pt x="5375872" y="4162445"/>
                    <a:pt x="5375871" y="4182767"/>
                    <a:pt x="5187911" y="4192927"/>
                  </a:cubicBezTo>
                  <a:cubicBezTo>
                    <a:pt x="4583391" y="4157367"/>
                    <a:pt x="5519590" y="4147412"/>
                    <a:pt x="4822151" y="4192927"/>
                  </a:cubicBezTo>
                  <a:cubicBezTo>
                    <a:pt x="4573231" y="4187847"/>
                    <a:pt x="4361350" y="4238851"/>
                    <a:pt x="3724871" y="4284366"/>
                  </a:cubicBezTo>
                  <a:cubicBezTo>
                    <a:pt x="3333711" y="4319926"/>
                    <a:pt x="3253910" y="4233771"/>
                    <a:pt x="2779991" y="4284366"/>
                  </a:cubicBezTo>
                  <a:cubicBezTo>
                    <a:pt x="2306072" y="4334961"/>
                    <a:pt x="2349202" y="4550829"/>
                    <a:pt x="1460475" y="4161216"/>
                  </a:cubicBezTo>
                  <a:cubicBezTo>
                    <a:pt x="1045440" y="4161216"/>
                    <a:pt x="739467" y="4221003"/>
                    <a:pt x="739467" y="3805968"/>
                  </a:cubicBezTo>
                  <a:cubicBezTo>
                    <a:pt x="-510213" y="3230734"/>
                    <a:pt x="251787" y="1588699"/>
                    <a:pt x="38427" y="61722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Freeform 2"/>
            <p:cNvSpPr/>
            <p:nvPr/>
          </p:nvSpPr>
          <p:spPr>
            <a:xfrm>
              <a:off x="3430047" y="-4261849"/>
              <a:ext cx="12483309" cy="4913812"/>
            </a:xfrm>
            <a:custGeom>
              <a:avLst/>
              <a:gdLst/>
              <a:ahLst/>
              <a:cxnLst/>
              <a:rect l="l" t="t" r="r" b="b"/>
              <a:pathLst>
                <a:path w="15158405" h="7636047">
                  <a:moveTo>
                    <a:pt x="0" y="0"/>
                  </a:moveTo>
                  <a:lnTo>
                    <a:pt x="15158406" y="0"/>
                  </a:lnTo>
                  <a:lnTo>
                    <a:pt x="15158406" y="7636046"/>
                  </a:lnTo>
                  <a:lnTo>
                    <a:pt x="0" y="763604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</p:grpSp>
      <p:pic>
        <p:nvPicPr>
          <p:cNvPr id="4" name="图片 5">
            <a:extLst>
              <a:ext uri="{FF2B5EF4-FFF2-40B4-BE49-F238E27FC236}">
                <a16:creationId xmlns="" xmlns:a16="http://schemas.microsoft.com/office/drawing/2014/main" id="{F355925D-36D3-4CDD-9B43-DC2CC432780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85" t="11580" r="7362" b="15082"/>
          <a:stretch/>
        </p:blipFill>
        <p:spPr>
          <a:xfrm>
            <a:off x="0" y="4094049"/>
            <a:ext cx="7089298" cy="619295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57771" y="1485900"/>
            <a:ext cx="15930229" cy="4980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6342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EE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3">
            <a:extLst>
              <a:ext uri="{FF2B5EF4-FFF2-40B4-BE49-F238E27FC236}">
                <a16:creationId xmlns="" xmlns:a16="http://schemas.microsoft.com/office/drawing/2014/main" id="{00E5FE93-0C13-EA4D-4954-6738635110D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30634"/>
            <a:ext cx="18288000" cy="5756366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3124200" y="571500"/>
            <a:ext cx="8534400" cy="1905000"/>
          </a:xfrm>
          <a:prstGeom prst="roundRect">
            <a:avLst/>
          </a:prstGeom>
          <a:solidFill>
            <a:srgbClr val="FD844E"/>
          </a:solidFill>
          <a:ln w="38100"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23 x 23= ?</a:t>
            </a:r>
            <a:endParaRPr lang="en-US" sz="96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165847" y="5713179"/>
            <a:ext cx="6611471" cy="2894155"/>
            <a:chOff x="165847" y="5713179"/>
            <a:chExt cx="6611471" cy="2894155"/>
          </a:xfrm>
        </p:grpSpPr>
        <p:sp>
          <p:nvSpPr>
            <p:cNvPr id="6" name="Rounded Rectangle 5"/>
            <p:cNvSpPr/>
            <p:nvPr/>
          </p:nvSpPr>
          <p:spPr>
            <a:xfrm>
              <a:off x="838200" y="6321334"/>
              <a:ext cx="5939118" cy="2286000"/>
            </a:xfrm>
            <a:prstGeom prst="roundRect">
              <a:avLst/>
            </a:prstGeom>
            <a:solidFill>
              <a:srgbClr val="5B842A"/>
            </a:solidFill>
            <a:ln w="38100">
              <a:solidFill>
                <a:schemeClr val="bg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157" t="-1262" r="38690" b="80154"/>
            <a:stretch/>
          </p:blipFill>
          <p:spPr>
            <a:xfrm>
              <a:off x="165847" y="5713179"/>
              <a:ext cx="1834901" cy="1941655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>
            <a:xfrm>
              <a:off x="2570007" y="6642640"/>
              <a:ext cx="2372765" cy="156966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/>
              <a:r>
                <a:rPr lang="en-US" sz="9600" b="1" dirty="0" smtClean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759</a:t>
              </a:r>
              <a:endParaRPr lang="en-US" sz="96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152400" y="2816573"/>
            <a:ext cx="6624918" cy="2784127"/>
            <a:chOff x="152400" y="2816573"/>
            <a:chExt cx="6624918" cy="2784127"/>
          </a:xfrm>
        </p:grpSpPr>
        <p:sp>
          <p:nvSpPr>
            <p:cNvPr id="5" name="Rounded Rectangle 4"/>
            <p:cNvSpPr/>
            <p:nvPr/>
          </p:nvSpPr>
          <p:spPr>
            <a:xfrm>
              <a:off x="838200" y="3314700"/>
              <a:ext cx="5939118" cy="2286000"/>
            </a:xfrm>
            <a:prstGeom prst="roundRect">
              <a:avLst/>
            </a:prstGeom>
            <a:solidFill>
              <a:srgbClr val="5B842A"/>
            </a:solidFill>
            <a:ln w="38100">
              <a:solidFill>
                <a:schemeClr val="bg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9847" b="78892"/>
            <a:stretch/>
          </p:blipFill>
          <p:spPr>
            <a:xfrm>
              <a:off x="152400" y="2816573"/>
              <a:ext cx="1834901" cy="1941655"/>
            </a:xfrm>
            <a:prstGeom prst="rect">
              <a:avLst/>
            </a:prstGeom>
          </p:spPr>
        </p:pic>
        <p:sp>
          <p:nvSpPr>
            <p:cNvPr id="17" name="Rectangle 16"/>
            <p:cNvSpPr/>
            <p:nvPr/>
          </p:nvSpPr>
          <p:spPr>
            <a:xfrm>
              <a:off x="2620756" y="3606527"/>
              <a:ext cx="2372765" cy="156966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/>
              <a:r>
                <a:rPr lang="en-US" sz="9600" b="1" dirty="0" smtClean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529</a:t>
              </a:r>
              <a:endParaRPr lang="en-US" sz="96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8001000" y="2821056"/>
            <a:ext cx="6647329" cy="2779644"/>
            <a:chOff x="8001000" y="2821056"/>
            <a:chExt cx="6647329" cy="2779644"/>
          </a:xfrm>
        </p:grpSpPr>
        <p:sp>
          <p:nvSpPr>
            <p:cNvPr id="7" name="Rounded Rectangle 6"/>
            <p:cNvSpPr/>
            <p:nvPr/>
          </p:nvSpPr>
          <p:spPr>
            <a:xfrm>
              <a:off x="8709211" y="3314700"/>
              <a:ext cx="5939118" cy="2286000"/>
            </a:xfrm>
            <a:prstGeom prst="roundRect">
              <a:avLst/>
            </a:prstGeom>
            <a:solidFill>
              <a:srgbClr val="5B842A"/>
            </a:solidFill>
            <a:ln w="38100">
              <a:solidFill>
                <a:schemeClr val="bg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923" t="-1224" r="58924" b="80116"/>
            <a:stretch/>
          </p:blipFill>
          <p:spPr>
            <a:xfrm>
              <a:off x="8001000" y="2821056"/>
              <a:ext cx="1834901" cy="1941655"/>
            </a:xfrm>
            <a:prstGeom prst="rect">
              <a:avLst/>
            </a:prstGeom>
          </p:spPr>
        </p:pic>
        <p:sp>
          <p:nvSpPr>
            <p:cNvPr id="19" name="Rectangle 18"/>
            <p:cNvSpPr/>
            <p:nvPr/>
          </p:nvSpPr>
          <p:spPr>
            <a:xfrm>
              <a:off x="11108884" y="3631180"/>
              <a:ext cx="1643400" cy="156966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/>
              <a:r>
                <a:rPr lang="en-US" sz="9600" b="1" dirty="0" smtClean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46</a:t>
              </a:r>
              <a:endParaRPr lang="en-US" sz="96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8309472" y="5671813"/>
            <a:ext cx="6338857" cy="2935521"/>
            <a:chOff x="8309472" y="5671813"/>
            <a:chExt cx="6338857" cy="2935521"/>
          </a:xfrm>
        </p:grpSpPr>
        <p:sp>
          <p:nvSpPr>
            <p:cNvPr id="8" name="Rounded Rectangle 7"/>
            <p:cNvSpPr/>
            <p:nvPr/>
          </p:nvSpPr>
          <p:spPr>
            <a:xfrm>
              <a:off x="8709211" y="6321334"/>
              <a:ext cx="5939118" cy="2286000"/>
            </a:xfrm>
            <a:prstGeom prst="roundRect">
              <a:avLst/>
            </a:prstGeom>
            <a:solidFill>
              <a:srgbClr val="5B842A"/>
            </a:solidFill>
            <a:ln w="38100">
              <a:solidFill>
                <a:schemeClr val="bg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809" t="-884" r="17038" b="79776"/>
            <a:stretch/>
          </p:blipFill>
          <p:spPr>
            <a:xfrm>
              <a:off x="8309472" y="5671813"/>
              <a:ext cx="1834901" cy="1941655"/>
            </a:xfrm>
            <a:prstGeom prst="rect">
              <a:avLst/>
            </a:prstGeom>
          </p:spPr>
        </p:pic>
        <p:sp>
          <p:nvSpPr>
            <p:cNvPr id="21" name="Rectangle 20"/>
            <p:cNvSpPr/>
            <p:nvPr/>
          </p:nvSpPr>
          <p:spPr>
            <a:xfrm>
              <a:off x="10771104" y="6684006"/>
              <a:ext cx="2372765" cy="156966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/>
              <a:r>
                <a:rPr lang="en-US" sz="9600" b="1" dirty="0" smtClean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459</a:t>
              </a:r>
              <a:endParaRPr lang="en-US" sz="96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24" name="Picture 23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569" b="98985" l="837" r="100000">
                        <a14:foregroundMark x1="42259" y1="44162" x2="27197" y2="65482"/>
                        <a14:foregroundMark x1="27197" y1="43147" x2="28452" y2="75127"/>
                        <a14:foregroundMark x1="66527" y1="39594" x2="72803" y2="61929"/>
                        <a14:foregroundMark x1="75732" y1="40609" x2="89540" y2="5482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316924" y="3358137"/>
            <a:ext cx="2438470" cy="2009952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569" b="98985" l="837" r="100000">
                        <a14:foregroundMark x1="42259" y1="44162" x2="27197" y2="65482"/>
                        <a14:foregroundMark x1="27197" y1="43147" x2="28452" y2="75127"/>
                        <a14:foregroundMark x1="66527" y1="39594" x2="72803" y2="61929"/>
                        <a14:foregroundMark x1="75732" y1="40609" x2="89540" y2="5482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71899" y="6205326"/>
            <a:ext cx="2438470" cy="2009952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569" b="98985" l="837" r="100000">
                        <a14:foregroundMark x1="42259" y1="44162" x2="27197" y2="65482"/>
                        <a14:foregroundMark x1="27197" y1="43147" x2="28452" y2="75127"/>
                        <a14:foregroundMark x1="66527" y1="39594" x2="72803" y2="61929"/>
                        <a14:foregroundMark x1="75732" y1="40609" x2="89540" y2="5482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614267" y="6234475"/>
            <a:ext cx="2438470" cy="2009952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52137" y1="30097" x2="68091" y2="4199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35832" y="-318112"/>
            <a:ext cx="3387398" cy="397609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12397" y="3081126"/>
            <a:ext cx="1756819" cy="2703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2381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5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63889E-6 -4.19753E-6 L 0.53706 -0.26774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849" y="-133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 flipH="1">
            <a:off x="0" y="-55686"/>
            <a:ext cx="15963790" cy="7277426"/>
            <a:chOff x="3430047" y="-4261849"/>
            <a:chExt cx="12483309" cy="4913812"/>
          </a:xfrm>
        </p:grpSpPr>
        <p:sp>
          <p:nvSpPr>
            <p:cNvPr id="6" name="Rounded Rectangle 9"/>
            <p:cNvSpPr/>
            <p:nvPr/>
          </p:nvSpPr>
          <p:spPr>
            <a:xfrm>
              <a:off x="4172059" y="-4009323"/>
              <a:ext cx="11741297" cy="4389600"/>
            </a:xfrm>
            <a:custGeom>
              <a:avLst/>
              <a:gdLst>
                <a:gd name="connsiteX0" fmla="*/ 0 w 11968327"/>
                <a:gd name="connsiteY0" fmla="*/ 751488 h 4508839"/>
                <a:gd name="connsiteX1" fmla="*/ 751488 w 11968327"/>
                <a:gd name="connsiteY1" fmla="*/ 0 h 4508839"/>
                <a:gd name="connsiteX2" fmla="*/ 11216839 w 11968327"/>
                <a:gd name="connsiteY2" fmla="*/ 0 h 4508839"/>
                <a:gd name="connsiteX3" fmla="*/ 11968327 w 11968327"/>
                <a:gd name="connsiteY3" fmla="*/ 751488 h 4508839"/>
                <a:gd name="connsiteX4" fmla="*/ 11968327 w 11968327"/>
                <a:gd name="connsiteY4" fmla="*/ 3757351 h 4508839"/>
                <a:gd name="connsiteX5" fmla="*/ 11216839 w 11968327"/>
                <a:gd name="connsiteY5" fmla="*/ 4508839 h 4508839"/>
                <a:gd name="connsiteX6" fmla="*/ 751488 w 11968327"/>
                <a:gd name="connsiteY6" fmla="*/ 4508839 h 4508839"/>
                <a:gd name="connsiteX7" fmla="*/ 0 w 11968327"/>
                <a:gd name="connsiteY7" fmla="*/ 3757351 h 4508839"/>
                <a:gd name="connsiteX8" fmla="*/ 0 w 11968327"/>
                <a:gd name="connsiteY8" fmla="*/ 751488 h 4508839"/>
                <a:gd name="connsiteX0" fmla="*/ 0 w 11968327"/>
                <a:gd name="connsiteY0" fmla="*/ 751488 h 4508839"/>
                <a:gd name="connsiteX1" fmla="*/ 1056288 w 11968327"/>
                <a:gd name="connsiteY1" fmla="*/ 213360 h 4508839"/>
                <a:gd name="connsiteX2" fmla="*/ 11216839 w 11968327"/>
                <a:gd name="connsiteY2" fmla="*/ 0 h 4508839"/>
                <a:gd name="connsiteX3" fmla="*/ 11968327 w 11968327"/>
                <a:gd name="connsiteY3" fmla="*/ 751488 h 4508839"/>
                <a:gd name="connsiteX4" fmla="*/ 11968327 w 11968327"/>
                <a:gd name="connsiteY4" fmla="*/ 3757351 h 4508839"/>
                <a:gd name="connsiteX5" fmla="*/ 11216839 w 11968327"/>
                <a:gd name="connsiteY5" fmla="*/ 4508839 h 4508839"/>
                <a:gd name="connsiteX6" fmla="*/ 751488 w 11968327"/>
                <a:gd name="connsiteY6" fmla="*/ 4508839 h 4508839"/>
                <a:gd name="connsiteX7" fmla="*/ 0 w 11968327"/>
                <a:gd name="connsiteY7" fmla="*/ 3757351 h 4508839"/>
                <a:gd name="connsiteX8" fmla="*/ 0 w 11968327"/>
                <a:gd name="connsiteY8" fmla="*/ 751488 h 4508839"/>
                <a:gd name="connsiteX0" fmla="*/ 0 w 11968327"/>
                <a:gd name="connsiteY0" fmla="*/ 751488 h 4508839"/>
                <a:gd name="connsiteX1" fmla="*/ 1056288 w 11968327"/>
                <a:gd name="connsiteY1" fmla="*/ 213360 h 4508839"/>
                <a:gd name="connsiteX2" fmla="*/ 11216839 w 11968327"/>
                <a:gd name="connsiteY2" fmla="*/ 0 h 4508839"/>
                <a:gd name="connsiteX3" fmla="*/ 11968327 w 11968327"/>
                <a:gd name="connsiteY3" fmla="*/ 751488 h 4508839"/>
                <a:gd name="connsiteX4" fmla="*/ 11968327 w 11968327"/>
                <a:gd name="connsiteY4" fmla="*/ 3757351 h 4508839"/>
                <a:gd name="connsiteX5" fmla="*/ 11216839 w 11968327"/>
                <a:gd name="connsiteY5" fmla="*/ 4508839 h 4508839"/>
                <a:gd name="connsiteX6" fmla="*/ 751488 w 11968327"/>
                <a:gd name="connsiteY6" fmla="*/ 4508839 h 4508839"/>
                <a:gd name="connsiteX7" fmla="*/ 0 w 11968327"/>
                <a:gd name="connsiteY7" fmla="*/ 3757351 h 4508839"/>
                <a:gd name="connsiteX8" fmla="*/ 0 w 11968327"/>
                <a:gd name="connsiteY8" fmla="*/ 751488 h 4508839"/>
                <a:gd name="connsiteX0" fmla="*/ 0 w 11968327"/>
                <a:gd name="connsiteY0" fmla="*/ 763599 h 4520950"/>
                <a:gd name="connsiteX1" fmla="*/ 1056288 w 11968327"/>
                <a:gd name="connsiteY1" fmla="*/ 225471 h 4520950"/>
                <a:gd name="connsiteX2" fmla="*/ 2528203 w 11968327"/>
                <a:gd name="connsiteY2" fmla="*/ 498818 h 4520950"/>
                <a:gd name="connsiteX3" fmla="*/ 11216839 w 11968327"/>
                <a:gd name="connsiteY3" fmla="*/ 12111 h 4520950"/>
                <a:gd name="connsiteX4" fmla="*/ 11968327 w 11968327"/>
                <a:gd name="connsiteY4" fmla="*/ 763599 h 4520950"/>
                <a:gd name="connsiteX5" fmla="*/ 11968327 w 11968327"/>
                <a:gd name="connsiteY5" fmla="*/ 3769462 h 4520950"/>
                <a:gd name="connsiteX6" fmla="*/ 11216839 w 11968327"/>
                <a:gd name="connsiteY6" fmla="*/ 4520950 h 4520950"/>
                <a:gd name="connsiteX7" fmla="*/ 751488 w 11968327"/>
                <a:gd name="connsiteY7" fmla="*/ 4520950 h 4520950"/>
                <a:gd name="connsiteX8" fmla="*/ 0 w 11968327"/>
                <a:gd name="connsiteY8" fmla="*/ 3769462 h 4520950"/>
                <a:gd name="connsiteX9" fmla="*/ 0 w 11968327"/>
                <a:gd name="connsiteY9" fmla="*/ 763599 h 4520950"/>
                <a:gd name="connsiteX0" fmla="*/ 0 w 11968327"/>
                <a:gd name="connsiteY0" fmla="*/ 764416 h 4521767"/>
                <a:gd name="connsiteX1" fmla="*/ 1056288 w 11968327"/>
                <a:gd name="connsiteY1" fmla="*/ 226288 h 4521767"/>
                <a:gd name="connsiteX2" fmla="*/ 2040523 w 11968327"/>
                <a:gd name="connsiteY2" fmla="*/ 347235 h 4521767"/>
                <a:gd name="connsiteX3" fmla="*/ 2528203 w 11968327"/>
                <a:gd name="connsiteY3" fmla="*/ 499635 h 4521767"/>
                <a:gd name="connsiteX4" fmla="*/ 11216839 w 11968327"/>
                <a:gd name="connsiteY4" fmla="*/ 12928 h 4521767"/>
                <a:gd name="connsiteX5" fmla="*/ 11968327 w 11968327"/>
                <a:gd name="connsiteY5" fmla="*/ 764416 h 4521767"/>
                <a:gd name="connsiteX6" fmla="*/ 11968327 w 11968327"/>
                <a:gd name="connsiteY6" fmla="*/ 3770279 h 4521767"/>
                <a:gd name="connsiteX7" fmla="*/ 11216839 w 11968327"/>
                <a:gd name="connsiteY7" fmla="*/ 4521767 h 4521767"/>
                <a:gd name="connsiteX8" fmla="*/ 751488 w 11968327"/>
                <a:gd name="connsiteY8" fmla="*/ 4521767 h 4521767"/>
                <a:gd name="connsiteX9" fmla="*/ 0 w 11968327"/>
                <a:gd name="connsiteY9" fmla="*/ 3770279 h 4521767"/>
                <a:gd name="connsiteX10" fmla="*/ 0 w 11968327"/>
                <a:gd name="connsiteY10" fmla="*/ 764416 h 4521767"/>
                <a:gd name="connsiteX0" fmla="*/ 0 w 11968327"/>
                <a:gd name="connsiteY0" fmla="*/ 766562 h 4523913"/>
                <a:gd name="connsiteX1" fmla="*/ 1056288 w 11968327"/>
                <a:gd name="connsiteY1" fmla="*/ 228434 h 4523913"/>
                <a:gd name="connsiteX2" fmla="*/ 2040523 w 11968327"/>
                <a:gd name="connsiteY2" fmla="*/ 349381 h 4523913"/>
                <a:gd name="connsiteX3" fmla="*/ 2528203 w 11968327"/>
                <a:gd name="connsiteY3" fmla="*/ 501781 h 4523913"/>
                <a:gd name="connsiteX4" fmla="*/ 3351163 w 11968327"/>
                <a:gd name="connsiteY4" fmla="*/ 166502 h 4523913"/>
                <a:gd name="connsiteX5" fmla="*/ 11216839 w 11968327"/>
                <a:gd name="connsiteY5" fmla="*/ 15074 h 4523913"/>
                <a:gd name="connsiteX6" fmla="*/ 11968327 w 11968327"/>
                <a:gd name="connsiteY6" fmla="*/ 766562 h 4523913"/>
                <a:gd name="connsiteX7" fmla="*/ 11968327 w 11968327"/>
                <a:gd name="connsiteY7" fmla="*/ 3772425 h 4523913"/>
                <a:gd name="connsiteX8" fmla="*/ 11216839 w 11968327"/>
                <a:gd name="connsiteY8" fmla="*/ 4523913 h 4523913"/>
                <a:gd name="connsiteX9" fmla="*/ 751488 w 11968327"/>
                <a:gd name="connsiteY9" fmla="*/ 4523913 h 4523913"/>
                <a:gd name="connsiteX10" fmla="*/ 0 w 11968327"/>
                <a:gd name="connsiteY10" fmla="*/ 3772425 h 4523913"/>
                <a:gd name="connsiteX11" fmla="*/ 0 w 11968327"/>
                <a:gd name="connsiteY11" fmla="*/ 766562 h 4523913"/>
                <a:gd name="connsiteX0" fmla="*/ 0 w 11968327"/>
                <a:gd name="connsiteY0" fmla="*/ 755969 h 4513320"/>
                <a:gd name="connsiteX1" fmla="*/ 1056288 w 11968327"/>
                <a:gd name="connsiteY1" fmla="*/ 217841 h 4513320"/>
                <a:gd name="connsiteX2" fmla="*/ 2040523 w 11968327"/>
                <a:gd name="connsiteY2" fmla="*/ 338788 h 4513320"/>
                <a:gd name="connsiteX3" fmla="*/ 2528203 w 11968327"/>
                <a:gd name="connsiteY3" fmla="*/ 491188 h 4513320"/>
                <a:gd name="connsiteX4" fmla="*/ 3351163 w 11968327"/>
                <a:gd name="connsiteY4" fmla="*/ 155909 h 4513320"/>
                <a:gd name="connsiteX5" fmla="*/ 11216839 w 11968327"/>
                <a:gd name="connsiteY5" fmla="*/ 4481 h 4513320"/>
                <a:gd name="connsiteX6" fmla="*/ 11968327 w 11968327"/>
                <a:gd name="connsiteY6" fmla="*/ 755969 h 4513320"/>
                <a:gd name="connsiteX7" fmla="*/ 11968327 w 11968327"/>
                <a:gd name="connsiteY7" fmla="*/ 3761832 h 4513320"/>
                <a:gd name="connsiteX8" fmla="*/ 11216839 w 11968327"/>
                <a:gd name="connsiteY8" fmla="*/ 4513320 h 4513320"/>
                <a:gd name="connsiteX9" fmla="*/ 751488 w 11968327"/>
                <a:gd name="connsiteY9" fmla="*/ 4513320 h 4513320"/>
                <a:gd name="connsiteX10" fmla="*/ 0 w 11968327"/>
                <a:gd name="connsiteY10" fmla="*/ 3761832 h 4513320"/>
                <a:gd name="connsiteX11" fmla="*/ 0 w 11968327"/>
                <a:gd name="connsiteY11" fmla="*/ 755969 h 4513320"/>
                <a:gd name="connsiteX0" fmla="*/ 0 w 11968327"/>
                <a:gd name="connsiteY0" fmla="*/ 756491 h 4513842"/>
                <a:gd name="connsiteX1" fmla="*/ 1056288 w 11968327"/>
                <a:gd name="connsiteY1" fmla="*/ 218363 h 4513842"/>
                <a:gd name="connsiteX2" fmla="*/ 2040523 w 11968327"/>
                <a:gd name="connsiteY2" fmla="*/ 339310 h 4513842"/>
                <a:gd name="connsiteX3" fmla="*/ 2528203 w 11968327"/>
                <a:gd name="connsiteY3" fmla="*/ 491710 h 4513842"/>
                <a:gd name="connsiteX4" fmla="*/ 3747403 w 11968327"/>
                <a:gd name="connsiteY4" fmla="*/ 95471 h 4513842"/>
                <a:gd name="connsiteX5" fmla="*/ 11216839 w 11968327"/>
                <a:gd name="connsiteY5" fmla="*/ 5003 h 4513842"/>
                <a:gd name="connsiteX6" fmla="*/ 11968327 w 11968327"/>
                <a:gd name="connsiteY6" fmla="*/ 756491 h 4513842"/>
                <a:gd name="connsiteX7" fmla="*/ 11968327 w 11968327"/>
                <a:gd name="connsiteY7" fmla="*/ 3762354 h 4513842"/>
                <a:gd name="connsiteX8" fmla="*/ 11216839 w 11968327"/>
                <a:gd name="connsiteY8" fmla="*/ 4513842 h 4513842"/>
                <a:gd name="connsiteX9" fmla="*/ 751488 w 11968327"/>
                <a:gd name="connsiteY9" fmla="*/ 4513842 h 4513842"/>
                <a:gd name="connsiteX10" fmla="*/ 0 w 11968327"/>
                <a:gd name="connsiteY10" fmla="*/ 3762354 h 4513842"/>
                <a:gd name="connsiteX11" fmla="*/ 0 w 11968327"/>
                <a:gd name="connsiteY11" fmla="*/ 756491 h 4513842"/>
                <a:gd name="connsiteX0" fmla="*/ 0 w 11968327"/>
                <a:gd name="connsiteY0" fmla="*/ 761720 h 4519071"/>
                <a:gd name="connsiteX1" fmla="*/ 1056288 w 11968327"/>
                <a:gd name="connsiteY1" fmla="*/ 223592 h 4519071"/>
                <a:gd name="connsiteX2" fmla="*/ 2040523 w 11968327"/>
                <a:gd name="connsiteY2" fmla="*/ 344539 h 4519071"/>
                <a:gd name="connsiteX3" fmla="*/ 2528203 w 11968327"/>
                <a:gd name="connsiteY3" fmla="*/ 496939 h 4519071"/>
                <a:gd name="connsiteX4" fmla="*/ 3747403 w 11968327"/>
                <a:gd name="connsiteY4" fmla="*/ 100700 h 4519071"/>
                <a:gd name="connsiteX5" fmla="*/ 5301883 w 11968327"/>
                <a:gd name="connsiteY5" fmla="*/ 466459 h 4519071"/>
                <a:gd name="connsiteX6" fmla="*/ 11216839 w 11968327"/>
                <a:gd name="connsiteY6" fmla="*/ 10232 h 4519071"/>
                <a:gd name="connsiteX7" fmla="*/ 11968327 w 11968327"/>
                <a:gd name="connsiteY7" fmla="*/ 761720 h 4519071"/>
                <a:gd name="connsiteX8" fmla="*/ 11968327 w 11968327"/>
                <a:gd name="connsiteY8" fmla="*/ 3767583 h 4519071"/>
                <a:gd name="connsiteX9" fmla="*/ 11216839 w 11968327"/>
                <a:gd name="connsiteY9" fmla="*/ 4519071 h 4519071"/>
                <a:gd name="connsiteX10" fmla="*/ 751488 w 11968327"/>
                <a:gd name="connsiteY10" fmla="*/ 4519071 h 4519071"/>
                <a:gd name="connsiteX11" fmla="*/ 0 w 11968327"/>
                <a:gd name="connsiteY11" fmla="*/ 3767583 h 4519071"/>
                <a:gd name="connsiteX12" fmla="*/ 0 w 11968327"/>
                <a:gd name="connsiteY12" fmla="*/ 761720 h 4519071"/>
                <a:gd name="connsiteX0" fmla="*/ 0 w 11968327"/>
                <a:gd name="connsiteY0" fmla="*/ 761720 h 4519071"/>
                <a:gd name="connsiteX1" fmla="*/ 1056288 w 11968327"/>
                <a:gd name="connsiteY1" fmla="*/ 223592 h 4519071"/>
                <a:gd name="connsiteX2" fmla="*/ 2040523 w 11968327"/>
                <a:gd name="connsiteY2" fmla="*/ 344539 h 4519071"/>
                <a:gd name="connsiteX3" fmla="*/ 2528203 w 11968327"/>
                <a:gd name="connsiteY3" fmla="*/ 496939 h 4519071"/>
                <a:gd name="connsiteX4" fmla="*/ 3107323 w 11968327"/>
                <a:gd name="connsiteY4" fmla="*/ 100700 h 4519071"/>
                <a:gd name="connsiteX5" fmla="*/ 3747403 w 11968327"/>
                <a:gd name="connsiteY5" fmla="*/ 100700 h 4519071"/>
                <a:gd name="connsiteX6" fmla="*/ 5301883 w 11968327"/>
                <a:gd name="connsiteY6" fmla="*/ 466459 h 4519071"/>
                <a:gd name="connsiteX7" fmla="*/ 11216839 w 11968327"/>
                <a:gd name="connsiteY7" fmla="*/ 10232 h 4519071"/>
                <a:gd name="connsiteX8" fmla="*/ 11968327 w 11968327"/>
                <a:gd name="connsiteY8" fmla="*/ 761720 h 4519071"/>
                <a:gd name="connsiteX9" fmla="*/ 11968327 w 11968327"/>
                <a:gd name="connsiteY9" fmla="*/ 3767583 h 4519071"/>
                <a:gd name="connsiteX10" fmla="*/ 11216839 w 11968327"/>
                <a:gd name="connsiteY10" fmla="*/ 4519071 h 4519071"/>
                <a:gd name="connsiteX11" fmla="*/ 751488 w 11968327"/>
                <a:gd name="connsiteY11" fmla="*/ 4519071 h 4519071"/>
                <a:gd name="connsiteX12" fmla="*/ 0 w 11968327"/>
                <a:gd name="connsiteY12" fmla="*/ 3767583 h 4519071"/>
                <a:gd name="connsiteX13" fmla="*/ 0 w 11968327"/>
                <a:gd name="connsiteY13" fmla="*/ 761720 h 4519071"/>
                <a:gd name="connsiteX0" fmla="*/ 0 w 11968327"/>
                <a:gd name="connsiteY0" fmla="*/ 762853 h 4520204"/>
                <a:gd name="connsiteX1" fmla="*/ 1056288 w 11968327"/>
                <a:gd name="connsiteY1" fmla="*/ 224725 h 4520204"/>
                <a:gd name="connsiteX2" fmla="*/ 2040523 w 11968327"/>
                <a:gd name="connsiteY2" fmla="*/ 345672 h 4520204"/>
                <a:gd name="connsiteX3" fmla="*/ 2528203 w 11968327"/>
                <a:gd name="connsiteY3" fmla="*/ 498072 h 4520204"/>
                <a:gd name="connsiteX4" fmla="*/ 3107323 w 11968327"/>
                <a:gd name="connsiteY4" fmla="*/ 101833 h 4520204"/>
                <a:gd name="connsiteX5" fmla="*/ 3747403 w 11968327"/>
                <a:gd name="connsiteY5" fmla="*/ 101833 h 4520204"/>
                <a:gd name="connsiteX6" fmla="*/ 5027563 w 11968327"/>
                <a:gd name="connsiteY6" fmla="*/ 315193 h 4520204"/>
                <a:gd name="connsiteX7" fmla="*/ 5301883 w 11968327"/>
                <a:gd name="connsiteY7" fmla="*/ 467592 h 4520204"/>
                <a:gd name="connsiteX8" fmla="*/ 11216839 w 11968327"/>
                <a:gd name="connsiteY8" fmla="*/ 11365 h 4520204"/>
                <a:gd name="connsiteX9" fmla="*/ 11968327 w 11968327"/>
                <a:gd name="connsiteY9" fmla="*/ 762853 h 4520204"/>
                <a:gd name="connsiteX10" fmla="*/ 11968327 w 11968327"/>
                <a:gd name="connsiteY10" fmla="*/ 3768716 h 4520204"/>
                <a:gd name="connsiteX11" fmla="*/ 11216839 w 11968327"/>
                <a:gd name="connsiteY11" fmla="*/ 4520204 h 4520204"/>
                <a:gd name="connsiteX12" fmla="*/ 751488 w 11968327"/>
                <a:gd name="connsiteY12" fmla="*/ 4520204 h 4520204"/>
                <a:gd name="connsiteX13" fmla="*/ 0 w 11968327"/>
                <a:gd name="connsiteY13" fmla="*/ 3768716 h 4520204"/>
                <a:gd name="connsiteX14" fmla="*/ 0 w 11968327"/>
                <a:gd name="connsiteY14" fmla="*/ 762853 h 4520204"/>
                <a:gd name="connsiteX0" fmla="*/ 0 w 11968327"/>
                <a:gd name="connsiteY0" fmla="*/ 767998 h 4525349"/>
                <a:gd name="connsiteX1" fmla="*/ 1056288 w 11968327"/>
                <a:gd name="connsiteY1" fmla="*/ 229870 h 4525349"/>
                <a:gd name="connsiteX2" fmla="*/ 2040523 w 11968327"/>
                <a:gd name="connsiteY2" fmla="*/ 350817 h 4525349"/>
                <a:gd name="connsiteX3" fmla="*/ 2528203 w 11968327"/>
                <a:gd name="connsiteY3" fmla="*/ 503217 h 4525349"/>
                <a:gd name="connsiteX4" fmla="*/ 3107323 w 11968327"/>
                <a:gd name="connsiteY4" fmla="*/ 106978 h 4525349"/>
                <a:gd name="connsiteX5" fmla="*/ 3747403 w 11968327"/>
                <a:gd name="connsiteY5" fmla="*/ 106978 h 4525349"/>
                <a:gd name="connsiteX6" fmla="*/ 5027563 w 11968327"/>
                <a:gd name="connsiteY6" fmla="*/ 320338 h 4525349"/>
                <a:gd name="connsiteX7" fmla="*/ 5301883 w 11968327"/>
                <a:gd name="connsiteY7" fmla="*/ 472737 h 4525349"/>
                <a:gd name="connsiteX8" fmla="*/ 6002923 w 11968327"/>
                <a:gd name="connsiteY8" fmla="*/ 167938 h 4525349"/>
                <a:gd name="connsiteX9" fmla="*/ 11216839 w 11968327"/>
                <a:gd name="connsiteY9" fmla="*/ 16510 h 4525349"/>
                <a:gd name="connsiteX10" fmla="*/ 11968327 w 11968327"/>
                <a:gd name="connsiteY10" fmla="*/ 767998 h 4525349"/>
                <a:gd name="connsiteX11" fmla="*/ 11968327 w 11968327"/>
                <a:gd name="connsiteY11" fmla="*/ 3773861 h 4525349"/>
                <a:gd name="connsiteX12" fmla="*/ 11216839 w 11968327"/>
                <a:gd name="connsiteY12" fmla="*/ 4525349 h 4525349"/>
                <a:gd name="connsiteX13" fmla="*/ 751488 w 11968327"/>
                <a:gd name="connsiteY13" fmla="*/ 4525349 h 4525349"/>
                <a:gd name="connsiteX14" fmla="*/ 0 w 11968327"/>
                <a:gd name="connsiteY14" fmla="*/ 3773861 h 4525349"/>
                <a:gd name="connsiteX15" fmla="*/ 0 w 11968327"/>
                <a:gd name="connsiteY15" fmla="*/ 767998 h 4525349"/>
                <a:gd name="connsiteX0" fmla="*/ 0 w 11968327"/>
                <a:gd name="connsiteY0" fmla="*/ 770164 h 4527515"/>
                <a:gd name="connsiteX1" fmla="*/ 1056288 w 11968327"/>
                <a:gd name="connsiteY1" fmla="*/ 232036 h 4527515"/>
                <a:gd name="connsiteX2" fmla="*/ 2040523 w 11968327"/>
                <a:gd name="connsiteY2" fmla="*/ 352983 h 4527515"/>
                <a:gd name="connsiteX3" fmla="*/ 2528203 w 11968327"/>
                <a:gd name="connsiteY3" fmla="*/ 505383 h 4527515"/>
                <a:gd name="connsiteX4" fmla="*/ 3107323 w 11968327"/>
                <a:gd name="connsiteY4" fmla="*/ 109144 h 4527515"/>
                <a:gd name="connsiteX5" fmla="*/ 3747403 w 11968327"/>
                <a:gd name="connsiteY5" fmla="*/ 109144 h 4527515"/>
                <a:gd name="connsiteX6" fmla="*/ 5027563 w 11968327"/>
                <a:gd name="connsiteY6" fmla="*/ 322504 h 4527515"/>
                <a:gd name="connsiteX7" fmla="*/ 5301883 w 11968327"/>
                <a:gd name="connsiteY7" fmla="*/ 474903 h 4527515"/>
                <a:gd name="connsiteX8" fmla="*/ 6002923 w 11968327"/>
                <a:gd name="connsiteY8" fmla="*/ 170104 h 4527515"/>
                <a:gd name="connsiteX9" fmla="*/ 7648843 w 11968327"/>
                <a:gd name="connsiteY9" fmla="*/ 383465 h 4527515"/>
                <a:gd name="connsiteX10" fmla="*/ 11216839 w 11968327"/>
                <a:gd name="connsiteY10" fmla="*/ 18676 h 4527515"/>
                <a:gd name="connsiteX11" fmla="*/ 11968327 w 11968327"/>
                <a:gd name="connsiteY11" fmla="*/ 770164 h 4527515"/>
                <a:gd name="connsiteX12" fmla="*/ 11968327 w 11968327"/>
                <a:gd name="connsiteY12" fmla="*/ 3776027 h 4527515"/>
                <a:gd name="connsiteX13" fmla="*/ 11216839 w 11968327"/>
                <a:gd name="connsiteY13" fmla="*/ 4527515 h 4527515"/>
                <a:gd name="connsiteX14" fmla="*/ 751488 w 11968327"/>
                <a:gd name="connsiteY14" fmla="*/ 4527515 h 4527515"/>
                <a:gd name="connsiteX15" fmla="*/ 0 w 11968327"/>
                <a:gd name="connsiteY15" fmla="*/ 3776027 h 4527515"/>
                <a:gd name="connsiteX16" fmla="*/ 0 w 11968327"/>
                <a:gd name="connsiteY16" fmla="*/ 770164 h 4527515"/>
                <a:gd name="connsiteX0" fmla="*/ 0 w 11968327"/>
                <a:gd name="connsiteY0" fmla="*/ 785681 h 4543032"/>
                <a:gd name="connsiteX1" fmla="*/ 1056288 w 11968327"/>
                <a:gd name="connsiteY1" fmla="*/ 247553 h 4543032"/>
                <a:gd name="connsiteX2" fmla="*/ 2040523 w 11968327"/>
                <a:gd name="connsiteY2" fmla="*/ 368500 h 4543032"/>
                <a:gd name="connsiteX3" fmla="*/ 2528203 w 11968327"/>
                <a:gd name="connsiteY3" fmla="*/ 520900 h 4543032"/>
                <a:gd name="connsiteX4" fmla="*/ 3107323 w 11968327"/>
                <a:gd name="connsiteY4" fmla="*/ 124661 h 4543032"/>
                <a:gd name="connsiteX5" fmla="*/ 3747403 w 11968327"/>
                <a:gd name="connsiteY5" fmla="*/ 124661 h 4543032"/>
                <a:gd name="connsiteX6" fmla="*/ 5027563 w 11968327"/>
                <a:gd name="connsiteY6" fmla="*/ 338021 h 4543032"/>
                <a:gd name="connsiteX7" fmla="*/ 5301883 w 11968327"/>
                <a:gd name="connsiteY7" fmla="*/ 490420 h 4543032"/>
                <a:gd name="connsiteX8" fmla="*/ 6002923 w 11968327"/>
                <a:gd name="connsiteY8" fmla="*/ 185621 h 4543032"/>
                <a:gd name="connsiteX9" fmla="*/ 7618363 w 11968327"/>
                <a:gd name="connsiteY9" fmla="*/ 155142 h 4543032"/>
                <a:gd name="connsiteX10" fmla="*/ 11216839 w 11968327"/>
                <a:gd name="connsiteY10" fmla="*/ 34193 h 4543032"/>
                <a:gd name="connsiteX11" fmla="*/ 11968327 w 11968327"/>
                <a:gd name="connsiteY11" fmla="*/ 785681 h 4543032"/>
                <a:gd name="connsiteX12" fmla="*/ 11968327 w 11968327"/>
                <a:gd name="connsiteY12" fmla="*/ 3791544 h 4543032"/>
                <a:gd name="connsiteX13" fmla="*/ 11216839 w 11968327"/>
                <a:gd name="connsiteY13" fmla="*/ 4543032 h 4543032"/>
                <a:gd name="connsiteX14" fmla="*/ 751488 w 11968327"/>
                <a:gd name="connsiteY14" fmla="*/ 4543032 h 4543032"/>
                <a:gd name="connsiteX15" fmla="*/ 0 w 11968327"/>
                <a:gd name="connsiteY15" fmla="*/ 3791544 h 4543032"/>
                <a:gd name="connsiteX16" fmla="*/ 0 w 11968327"/>
                <a:gd name="connsiteY16" fmla="*/ 785681 h 4543032"/>
                <a:gd name="connsiteX0" fmla="*/ 0 w 11968327"/>
                <a:gd name="connsiteY0" fmla="*/ 785681 h 4543032"/>
                <a:gd name="connsiteX1" fmla="*/ 1056288 w 11968327"/>
                <a:gd name="connsiteY1" fmla="*/ 247553 h 4543032"/>
                <a:gd name="connsiteX2" fmla="*/ 2040523 w 11968327"/>
                <a:gd name="connsiteY2" fmla="*/ 368500 h 4543032"/>
                <a:gd name="connsiteX3" fmla="*/ 2528203 w 11968327"/>
                <a:gd name="connsiteY3" fmla="*/ 520900 h 4543032"/>
                <a:gd name="connsiteX4" fmla="*/ 3107323 w 11968327"/>
                <a:gd name="connsiteY4" fmla="*/ 124661 h 4543032"/>
                <a:gd name="connsiteX5" fmla="*/ 3747403 w 11968327"/>
                <a:gd name="connsiteY5" fmla="*/ 124661 h 4543032"/>
                <a:gd name="connsiteX6" fmla="*/ 5027563 w 11968327"/>
                <a:gd name="connsiteY6" fmla="*/ 338021 h 4543032"/>
                <a:gd name="connsiteX7" fmla="*/ 5301883 w 11968327"/>
                <a:gd name="connsiteY7" fmla="*/ 490420 h 4543032"/>
                <a:gd name="connsiteX8" fmla="*/ 6002923 w 11968327"/>
                <a:gd name="connsiteY8" fmla="*/ 185621 h 4543032"/>
                <a:gd name="connsiteX9" fmla="*/ 7618363 w 11968327"/>
                <a:gd name="connsiteY9" fmla="*/ 155142 h 4543032"/>
                <a:gd name="connsiteX10" fmla="*/ 11216839 w 11968327"/>
                <a:gd name="connsiteY10" fmla="*/ 34193 h 4543032"/>
                <a:gd name="connsiteX11" fmla="*/ 11968327 w 11968327"/>
                <a:gd name="connsiteY11" fmla="*/ 785681 h 4543032"/>
                <a:gd name="connsiteX12" fmla="*/ 11968327 w 11968327"/>
                <a:gd name="connsiteY12" fmla="*/ 3791544 h 4543032"/>
                <a:gd name="connsiteX13" fmla="*/ 11216839 w 11968327"/>
                <a:gd name="connsiteY13" fmla="*/ 4543032 h 4543032"/>
                <a:gd name="connsiteX14" fmla="*/ 751488 w 11968327"/>
                <a:gd name="connsiteY14" fmla="*/ 4543032 h 4543032"/>
                <a:gd name="connsiteX15" fmla="*/ 0 w 11968327"/>
                <a:gd name="connsiteY15" fmla="*/ 3791544 h 4543032"/>
                <a:gd name="connsiteX16" fmla="*/ 0 w 11968327"/>
                <a:gd name="connsiteY16" fmla="*/ 785681 h 4543032"/>
                <a:gd name="connsiteX0" fmla="*/ 0 w 11968327"/>
                <a:gd name="connsiteY0" fmla="*/ 785681 h 4543032"/>
                <a:gd name="connsiteX1" fmla="*/ 1056288 w 11968327"/>
                <a:gd name="connsiteY1" fmla="*/ 247553 h 4543032"/>
                <a:gd name="connsiteX2" fmla="*/ 2040523 w 11968327"/>
                <a:gd name="connsiteY2" fmla="*/ 368500 h 4543032"/>
                <a:gd name="connsiteX3" fmla="*/ 2528203 w 11968327"/>
                <a:gd name="connsiteY3" fmla="*/ 520900 h 4543032"/>
                <a:gd name="connsiteX4" fmla="*/ 3107323 w 11968327"/>
                <a:gd name="connsiteY4" fmla="*/ 124661 h 4543032"/>
                <a:gd name="connsiteX5" fmla="*/ 3747403 w 11968327"/>
                <a:gd name="connsiteY5" fmla="*/ 124661 h 4543032"/>
                <a:gd name="connsiteX6" fmla="*/ 5027563 w 11968327"/>
                <a:gd name="connsiteY6" fmla="*/ 338021 h 4543032"/>
                <a:gd name="connsiteX7" fmla="*/ 5301883 w 11968327"/>
                <a:gd name="connsiteY7" fmla="*/ 490420 h 4543032"/>
                <a:gd name="connsiteX8" fmla="*/ 6002923 w 11968327"/>
                <a:gd name="connsiteY8" fmla="*/ 185621 h 4543032"/>
                <a:gd name="connsiteX9" fmla="*/ 7618363 w 11968327"/>
                <a:gd name="connsiteY9" fmla="*/ 155142 h 4543032"/>
                <a:gd name="connsiteX10" fmla="*/ 11216839 w 11968327"/>
                <a:gd name="connsiteY10" fmla="*/ 34193 h 4543032"/>
                <a:gd name="connsiteX11" fmla="*/ 11968327 w 11968327"/>
                <a:gd name="connsiteY11" fmla="*/ 785681 h 4543032"/>
                <a:gd name="connsiteX12" fmla="*/ 11968327 w 11968327"/>
                <a:gd name="connsiteY12" fmla="*/ 3791544 h 4543032"/>
                <a:gd name="connsiteX13" fmla="*/ 11216839 w 11968327"/>
                <a:gd name="connsiteY13" fmla="*/ 4543032 h 4543032"/>
                <a:gd name="connsiteX14" fmla="*/ 751488 w 11968327"/>
                <a:gd name="connsiteY14" fmla="*/ 4543032 h 4543032"/>
                <a:gd name="connsiteX15" fmla="*/ 0 w 11968327"/>
                <a:gd name="connsiteY15" fmla="*/ 3791544 h 4543032"/>
                <a:gd name="connsiteX16" fmla="*/ 0 w 11968327"/>
                <a:gd name="connsiteY16" fmla="*/ 785681 h 4543032"/>
                <a:gd name="connsiteX0" fmla="*/ 0 w 11968327"/>
                <a:gd name="connsiteY0" fmla="*/ 764043 h 4521394"/>
                <a:gd name="connsiteX1" fmla="*/ 1056288 w 11968327"/>
                <a:gd name="connsiteY1" fmla="*/ 225915 h 4521394"/>
                <a:gd name="connsiteX2" fmla="*/ 2040523 w 11968327"/>
                <a:gd name="connsiteY2" fmla="*/ 346862 h 4521394"/>
                <a:gd name="connsiteX3" fmla="*/ 2528203 w 11968327"/>
                <a:gd name="connsiteY3" fmla="*/ 499262 h 4521394"/>
                <a:gd name="connsiteX4" fmla="*/ 3107323 w 11968327"/>
                <a:gd name="connsiteY4" fmla="*/ 103023 h 4521394"/>
                <a:gd name="connsiteX5" fmla="*/ 3747403 w 11968327"/>
                <a:gd name="connsiteY5" fmla="*/ 103023 h 4521394"/>
                <a:gd name="connsiteX6" fmla="*/ 5027563 w 11968327"/>
                <a:gd name="connsiteY6" fmla="*/ 316383 h 4521394"/>
                <a:gd name="connsiteX7" fmla="*/ 5301883 w 11968327"/>
                <a:gd name="connsiteY7" fmla="*/ 468782 h 4521394"/>
                <a:gd name="connsiteX8" fmla="*/ 6002923 w 11968327"/>
                <a:gd name="connsiteY8" fmla="*/ 163983 h 4521394"/>
                <a:gd name="connsiteX9" fmla="*/ 7618363 w 11968327"/>
                <a:gd name="connsiteY9" fmla="*/ 133504 h 4521394"/>
                <a:gd name="connsiteX10" fmla="*/ 11216839 w 11968327"/>
                <a:gd name="connsiteY10" fmla="*/ 12555 h 4521394"/>
                <a:gd name="connsiteX11" fmla="*/ 11968327 w 11968327"/>
                <a:gd name="connsiteY11" fmla="*/ 764043 h 4521394"/>
                <a:gd name="connsiteX12" fmla="*/ 11968327 w 11968327"/>
                <a:gd name="connsiteY12" fmla="*/ 3769906 h 4521394"/>
                <a:gd name="connsiteX13" fmla="*/ 11216839 w 11968327"/>
                <a:gd name="connsiteY13" fmla="*/ 4521394 h 4521394"/>
                <a:gd name="connsiteX14" fmla="*/ 751488 w 11968327"/>
                <a:gd name="connsiteY14" fmla="*/ 4521394 h 4521394"/>
                <a:gd name="connsiteX15" fmla="*/ 0 w 11968327"/>
                <a:gd name="connsiteY15" fmla="*/ 3769906 h 4521394"/>
                <a:gd name="connsiteX16" fmla="*/ 0 w 11968327"/>
                <a:gd name="connsiteY16" fmla="*/ 764043 h 4521394"/>
                <a:gd name="connsiteX0" fmla="*/ 0 w 11968327"/>
                <a:gd name="connsiteY0" fmla="*/ 762755 h 4520106"/>
                <a:gd name="connsiteX1" fmla="*/ 1056288 w 11968327"/>
                <a:gd name="connsiteY1" fmla="*/ 224627 h 4520106"/>
                <a:gd name="connsiteX2" fmla="*/ 2040523 w 11968327"/>
                <a:gd name="connsiteY2" fmla="*/ 345574 h 4520106"/>
                <a:gd name="connsiteX3" fmla="*/ 2528203 w 11968327"/>
                <a:gd name="connsiteY3" fmla="*/ 497974 h 4520106"/>
                <a:gd name="connsiteX4" fmla="*/ 3107323 w 11968327"/>
                <a:gd name="connsiteY4" fmla="*/ 101735 h 4520106"/>
                <a:gd name="connsiteX5" fmla="*/ 3747403 w 11968327"/>
                <a:gd name="connsiteY5" fmla="*/ 101735 h 4520106"/>
                <a:gd name="connsiteX6" fmla="*/ 5027563 w 11968327"/>
                <a:gd name="connsiteY6" fmla="*/ 315095 h 4520106"/>
                <a:gd name="connsiteX7" fmla="*/ 5301883 w 11968327"/>
                <a:gd name="connsiteY7" fmla="*/ 467494 h 4520106"/>
                <a:gd name="connsiteX8" fmla="*/ 6002923 w 11968327"/>
                <a:gd name="connsiteY8" fmla="*/ 162695 h 4520106"/>
                <a:gd name="connsiteX9" fmla="*/ 7618363 w 11968327"/>
                <a:gd name="connsiteY9" fmla="*/ 132216 h 4520106"/>
                <a:gd name="connsiteX10" fmla="*/ 11216839 w 11968327"/>
                <a:gd name="connsiteY10" fmla="*/ 11267 h 4520106"/>
                <a:gd name="connsiteX11" fmla="*/ 11968327 w 11968327"/>
                <a:gd name="connsiteY11" fmla="*/ 762755 h 4520106"/>
                <a:gd name="connsiteX12" fmla="*/ 11968327 w 11968327"/>
                <a:gd name="connsiteY12" fmla="*/ 3768618 h 4520106"/>
                <a:gd name="connsiteX13" fmla="*/ 11216839 w 11968327"/>
                <a:gd name="connsiteY13" fmla="*/ 4520106 h 4520106"/>
                <a:gd name="connsiteX14" fmla="*/ 751488 w 11968327"/>
                <a:gd name="connsiteY14" fmla="*/ 4520106 h 4520106"/>
                <a:gd name="connsiteX15" fmla="*/ 0 w 11968327"/>
                <a:gd name="connsiteY15" fmla="*/ 3768618 h 4520106"/>
                <a:gd name="connsiteX16" fmla="*/ 0 w 11968327"/>
                <a:gd name="connsiteY16" fmla="*/ 762755 h 4520106"/>
                <a:gd name="connsiteX0" fmla="*/ 0 w 11968327"/>
                <a:gd name="connsiteY0" fmla="*/ 758545 h 4515896"/>
                <a:gd name="connsiteX1" fmla="*/ 1056288 w 11968327"/>
                <a:gd name="connsiteY1" fmla="*/ 220417 h 4515896"/>
                <a:gd name="connsiteX2" fmla="*/ 2040523 w 11968327"/>
                <a:gd name="connsiteY2" fmla="*/ 341364 h 4515896"/>
                <a:gd name="connsiteX3" fmla="*/ 2528203 w 11968327"/>
                <a:gd name="connsiteY3" fmla="*/ 493764 h 4515896"/>
                <a:gd name="connsiteX4" fmla="*/ 3107323 w 11968327"/>
                <a:gd name="connsiteY4" fmla="*/ 97525 h 4515896"/>
                <a:gd name="connsiteX5" fmla="*/ 3747403 w 11968327"/>
                <a:gd name="connsiteY5" fmla="*/ 97525 h 4515896"/>
                <a:gd name="connsiteX6" fmla="*/ 5027563 w 11968327"/>
                <a:gd name="connsiteY6" fmla="*/ 310885 h 4515896"/>
                <a:gd name="connsiteX7" fmla="*/ 5301883 w 11968327"/>
                <a:gd name="connsiteY7" fmla="*/ 463284 h 4515896"/>
                <a:gd name="connsiteX8" fmla="*/ 6002923 w 11968327"/>
                <a:gd name="connsiteY8" fmla="*/ 158485 h 4515896"/>
                <a:gd name="connsiteX9" fmla="*/ 7618363 w 11968327"/>
                <a:gd name="connsiteY9" fmla="*/ 128006 h 4515896"/>
                <a:gd name="connsiteX10" fmla="*/ 8563243 w 11968327"/>
                <a:gd name="connsiteY10" fmla="*/ 493766 h 4515896"/>
                <a:gd name="connsiteX11" fmla="*/ 11216839 w 11968327"/>
                <a:gd name="connsiteY11" fmla="*/ 7057 h 4515896"/>
                <a:gd name="connsiteX12" fmla="*/ 11968327 w 11968327"/>
                <a:gd name="connsiteY12" fmla="*/ 758545 h 4515896"/>
                <a:gd name="connsiteX13" fmla="*/ 11968327 w 11968327"/>
                <a:gd name="connsiteY13" fmla="*/ 3764408 h 4515896"/>
                <a:gd name="connsiteX14" fmla="*/ 11216839 w 11968327"/>
                <a:gd name="connsiteY14" fmla="*/ 4515896 h 4515896"/>
                <a:gd name="connsiteX15" fmla="*/ 751488 w 11968327"/>
                <a:gd name="connsiteY15" fmla="*/ 4515896 h 4515896"/>
                <a:gd name="connsiteX16" fmla="*/ 0 w 11968327"/>
                <a:gd name="connsiteY16" fmla="*/ 3764408 h 4515896"/>
                <a:gd name="connsiteX17" fmla="*/ 0 w 11968327"/>
                <a:gd name="connsiteY17" fmla="*/ 758545 h 4515896"/>
                <a:gd name="connsiteX0" fmla="*/ 0 w 11968327"/>
                <a:gd name="connsiteY0" fmla="*/ 760372 h 4517723"/>
                <a:gd name="connsiteX1" fmla="*/ 1056288 w 11968327"/>
                <a:gd name="connsiteY1" fmla="*/ 222244 h 4517723"/>
                <a:gd name="connsiteX2" fmla="*/ 2040523 w 11968327"/>
                <a:gd name="connsiteY2" fmla="*/ 343191 h 4517723"/>
                <a:gd name="connsiteX3" fmla="*/ 2528203 w 11968327"/>
                <a:gd name="connsiteY3" fmla="*/ 495591 h 4517723"/>
                <a:gd name="connsiteX4" fmla="*/ 3107323 w 11968327"/>
                <a:gd name="connsiteY4" fmla="*/ 99352 h 4517723"/>
                <a:gd name="connsiteX5" fmla="*/ 3747403 w 11968327"/>
                <a:gd name="connsiteY5" fmla="*/ 99352 h 4517723"/>
                <a:gd name="connsiteX6" fmla="*/ 5027563 w 11968327"/>
                <a:gd name="connsiteY6" fmla="*/ 312712 h 4517723"/>
                <a:gd name="connsiteX7" fmla="*/ 5301883 w 11968327"/>
                <a:gd name="connsiteY7" fmla="*/ 465111 h 4517723"/>
                <a:gd name="connsiteX8" fmla="*/ 6002923 w 11968327"/>
                <a:gd name="connsiteY8" fmla="*/ 160312 h 4517723"/>
                <a:gd name="connsiteX9" fmla="*/ 7618363 w 11968327"/>
                <a:gd name="connsiteY9" fmla="*/ 129833 h 4517723"/>
                <a:gd name="connsiteX10" fmla="*/ 8563243 w 11968327"/>
                <a:gd name="connsiteY10" fmla="*/ 373673 h 4517723"/>
                <a:gd name="connsiteX11" fmla="*/ 11216839 w 11968327"/>
                <a:gd name="connsiteY11" fmla="*/ 8884 h 4517723"/>
                <a:gd name="connsiteX12" fmla="*/ 11968327 w 11968327"/>
                <a:gd name="connsiteY12" fmla="*/ 760372 h 4517723"/>
                <a:gd name="connsiteX13" fmla="*/ 11968327 w 11968327"/>
                <a:gd name="connsiteY13" fmla="*/ 3766235 h 4517723"/>
                <a:gd name="connsiteX14" fmla="*/ 11216839 w 11968327"/>
                <a:gd name="connsiteY14" fmla="*/ 4517723 h 4517723"/>
                <a:gd name="connsiteX15" fmla="*/ 751488 w 11968327"/>
                <a:gd name="connsiteY15" fmla="*/ 4517723 h 4517723"/>
                <a:gd name="connsiteX16" fmla="*/ 0 w 11968327"/>
                <a:gd name="connsiteY16" fmla="*/ 3766235 h 4517723"/>
                <a:gd name="connsiteX17" fmla="*/ 0 w 11968327"/>
                <a:gd name="connsiteY17" fmla="*/ 760372 h 4517723"/>
                <a:gd name="connsiteX0" fmla="*/ 0 w 11968327"/>
                <a:gd name="connsiteY0" fmla="*/ 781517 h 4538868"/>
                <a:gd name="connsiteX1" fmla="*/ 1056288 w 11968327"/>
                <a:gd name="connsiteY1" fmla="*/ 243389 h 4538868"/>
                <a:gd name="connsiteX2" fmla="*/ 2040523 w 11968327"/>
                <a:gd name="connsiteY2" fmla="*/ 364336 h 4538868"/>
                <a:gd name="connsiteX3" fmla="*/ 2528203 w 11968327"/>
                <a:gd name="connsiteY3" fmla="*/ 516736 h 4538868"/>
                <a:gd name="connsiteX4" fmla="*/ 3107323 w 11968327"/>
                <a:gd name="connsiteY4" fmla="*/ 120497 h 4538868"/>
                <a:gd name="connsiteX5" fmla="*/ 3747403 w 11968327"/>
                <a:gd name="connsiteY5" fmla="*/ 120497 h 4538868"/>
                <a:gd name="connsiteX6" fmla="*/ 5027563 w 11968327"/>
                <a:gd name="connsiteY6" fmla="*/ 333857 h 4538868"/>
                <a:gd name="connsiteX7" fmla="*/ 5301883 w 11968327"/>
                <a:gd name="connsiteY7" fmla="*/ 486256 h 4538868"/>
                <a:gd name="connsiteX8" fmla="*/ 6002923 w 11968327"/>
                <a:gd name="connsiteY8" fmla="*/ 181457 h 4538868"/>
                <a:gd name="connsiteX9" fmla="*/ 7618363 w 11968327"/>
                <a:gd name="connsiteY9" fmla="*/ 150978 h 4538868"/>
                <a:gd name="connsiteX10" fmla="*/ 8563243 w 11968327"/>
                <a:gd name="connsiteY10" fmla="*/ 394818 h 4538868"/>
                <a:gd name="connsiteX11" fmla="*/ 9660523 w 11968327"/>
                <a:gd name="connsiteY11" fmla="*/ 150979 h 4538868"/>
                <a:gd name="connsiteX12" fmla="*/ 11216839 w 11968327"/>
                <a:gd name="connsiteY12" fmla="*/ 30029 h 4538868"/>
                <a:gd name="connsiteX13" fmla="*/ 11968327 w 11968327"/>
                <a:gd name="connsiteY13" fmla="*/ 781517 h 4538868"/>
                <a:gd name="connsiteX14" fmla="*/ 11968327 w 11968327"/>
                <a:gd name="connsiteY14" fmla="*/ 3787380 h 4538868"/>
                <a:gd name="connsiteX15" fmla="*/ 11216839 w 11968327"/>
                <a:gd name="connsiteY15" fmla="*/ 4538868 h 4538868"/>
                <a:gd name="connsiteX16" fmla="*/ 751488 w 11968327"/>
                <a:gd name="connsiteY16" fmla="*/ 4538868 h 4538868"/>
                <a:gd name="connsiteX17" fmla="*/ 0 w 11968327"/>
                <a:gd name="connsiteY17" fmla="*/ 3787380 h 4538868"/>
                <a:gd name="connsiteX18" fmla="*/ 0 w 11968327"/>
                <a:gd name="connsiteY18" fmla="*/ 781517 h 4538868"/>
                <a:gd name="connsiteX0" fmla="*/ 0 w 11968327"/>
                <a:gd name="connsiteY0" fmla="*/ 781517 h 4538868"/>
                <a:gd name="connsiteX1" fmla="*/ 1056288 w 11968327"/>
                <a:gd name="connsiteY1" fmla="*/ 243389 h 4538868"/>
                <a:gd name="connsiteX2" fmla="*/ 2040523 w 11968327"/>
                <a:gd name="connsiteY2" fmla="*/ 364336 h 4538868"/>
                <a:gd name="connsiteX3" fmla="*/ 2528203 w 11968327"/>
                <a:gd name="connsiteY3" fmla="*/ 516736 h 4538868"/>
                <a:gd name="connsiteX4" fmla="*/ 3107323 w 11968327"/>
                <a:gd name="connsiteY4" fmla="*/ 120497 h 4538868"/>
                <a:gd name="connsiteX5" fmla="*/ 3747403 w 11968327"/>
                <a:gd name="connsiteY5" fmla="*/ 120497 h 4538868"/>
                <a:gd name="connsiteX6" fmla="*/ 5027563 w 11968327"/>
                <a:gd name="connsiteY6" fmla="*/ 333857 h 4538868"/>
                <a:gd name="connsiteX7" fmla="*/ 5301883 w 11968327"/>
                <a:gd name="connsiteY7" fmla="*/ 486256 h 4538868"/>
                <a:gd name="connsiteX8" fmla="*/ 6002923 w 11968327"/>
                <a:gd name="connsiteY8" fmla="*/ 181457 h 4538868"/>
                <a:gd name="connsiteX9" fmla="*/ 7618363 w 11968327"/>
                <a:gd name="connsiteY9" fmla="*/ 150978 h 4538868"/>
                <a:gd name="connsiteX10" fmla="*/ 8563243 w 11968327"/>
                <a:gd name="connsiteY10" fmla="*/ 394818 h 4538868"/>
                <a:gd name="connsiteX11" fmla="*/ 9660523 w 11968327"/>
                <a:gd name="connsiteY11" fmla="*/ 150979 h 4538868"/>
                <a:gd name="connsiteX12" fmla="*/ 11216839 w 11968327"/>
                <a:gd name="connsiteY12" fmla="*/ 30029 h 4538868"/>
                <a:gd name="connsiteX13" fmla="*/ 11968327 w 11968327"/>
                <a:gd name="connsiteY13" fmla="*/ 781517 h 4538868"/>
                <a:gd name="connsiteX14" fmla="*/ 11968327 w 11968327"/>
                <a:gd name="connsiteY14" fmla="*/ 3787380 h 4538868"/>
                <a:gd name="connsiteX15" fmla="*/ 11216839 w 11968327"/>
                <a:gd name="connsiteY15" fmla="*/ 4538868 h 4538868"/>
                <a:gd name="connsiteX16" fmla="*/ 751488 w 11968327"/>
                <a:gd name="connsiteY16" fmla="*/ 4538868 h 4538868"/>
                <a:gd name="connsiteX17" fmla="*/ 0 w 11968327"/>
                <a:gd name="connsiteY17" fmla="*/ 3787380 h 4538868"/>
                <a:gd name="connsiteX18" fmla="*/ 0 w 11968327"/>
                <a:gd name="connsiteY18" fmla="*/ 781517 h 4538868"/>
                <a:gd name="connsiteX0" fmla="*/ 0 w 11968327"/>
                <a:gd name="connsiteY0" fmla="*/ 781517 h 4538868"/>
                <a:gd name="connsiteX1" fmla="*/ 1056288 w 11968327"/>
                <a:gd name="connsiteY1" fmla="*/ 243389 h 4538868"/>
                <a:gd name="connsiteX2" fmla="*/ 2040523 w 11968327"/>
                <a:gd name="connsiteY2" fmla="*/ 364336 h 4538868"/>
                <a:gd name="connsiteX3" fmla="*/ 2528203 w 11968327"/>
                <a:gd name="connsiteY3" fmla="*/ 516736 h 4538868"/>
                <a:gd name="connsiteX4" fmla="*/ 3107323 w 11968327"/>
                <a:gd name="connsiteY4" fmla="*/ 120497 h 4538868"/>
                <a:gd name="connsiteX5" fmla="*/ 3747403 w 11968327"/>
                <a:gd name="connsiteY5" fmla="*/ 120497 h 4538868"/>
                <a:gd name="connsiteX6" fmla="*/ 5027563 w 11968327"/>
                <a:gd name="connsiteY6" fmla="*/ 333857 h 4538868"/>
                <a:gd name="connsiteX7" fmla="*/ 5301883 w 11968327"/>
                <a:gd name="connsiteY7" fmla="*/ 486256 h 4538868"/>
                <a:gd name="connsiteX8" fmla="*/ 6002923 w 11968327"/>
                <a:gd name="connsiteY8" fmla="*/ 181457 h 4538868"/>
                <a:gd name="connsiteX9" fmla="*/ 7618363 w 11968327"/>
                <a:gd name="connsiteY9" fmla="*/ 150978 h 4538868"/>
                <a:gd name="connsiteX10" fmla="*/ 8563243 w 11968327"/>
                <a:gd name="connsiteY10" fmla="*/ 394818 h 4538868"/>
                <a:gd name="connsiteX11" fmla="*/ 9660523 w 11968327"/>
                <a:gd name="connsiteY11" fmla="*/ 150979 h 4538868"/>
                <a:gd name="connsiteX12" fmla="*/ 11216839 w 11968327"/>
                <a:gd name="connsiteY12" fmla="*/ 30029 h 4538868"/>
                <a:gd name="connsiteX13" fmla="*/ 11968327 w 11968327"/>
                <a:gd name="connsiteY13" fmla="*/ 781517 h 4538868"/>
                <a:gd name="connsiteX14" fmla="*/ 11968327 w 11968327"/>
                <a:gd name="connsiteY14" fmla="*/ 3787380 h 4538868"/>
                <a:gd name="connsiteX15" fmla="*/ 11216839 w 11968327"/>
                <a:gd name="connsiteY15" fmla="*/ 4538868 h 4538868"/>
                <a:gd name="connsiteX16" fmla="*/ 751488 w 11968327"/>
                <a:gd name="connsiteY16" fmla="*/ 4538868 h 4538868"/>
                <a:gd name="connsiteX17" fmla="*/ 0 w 11968327"/>
                <a:gd name="connsiteY17" fmla="*/ 3787380 h 4538868"/>
                <a:gd name="connsiteX18" fmla="*/ 0 w 11968327"/>
                <a:gd name="connsiteY18" fmla="*/ 781517 h 4538868"/>
                <a:gd name="connsiteX0" fmla="*/ 0 w 11968327"/>
                <a:gd name="connsiteY0" fmla="*/ 708665 h 4466016"/>
                <a:gd name="connsiteX1" fmla="*/ 1056288 w 11968327"/>
                <a:gd name="connsiteY1" fmla="*/ 170537 h 4466016"/>
                <a:gd name="connsiteX2" fmla="*/ 2040523 w 11968327"/>
                <a:gd name="connsiteY2" fmla="*/ 291484 h 4466016"/>
                <a:gd name="connsiteX3" fmla="*/ 2528203 w 11968327"/>
                <a:gd name="connsiteY3" fmla="*/ 443884 h 4466016"/>
                <a:gd name="connsiteX4" fmla="*/ 3107323 w 11968327"/>
                <a:gd name="connsiteY4" fmla="*/ 47645 h 4466016"/>
                <a:gd name="connsiteX5" fmla="*/ 3747403 w 11968327"/>
                <a:gd name="connsiteY5" fmla="*/ 47645 h 4466016"/>
                <a:gd name="connsiteX6" fmla="*/ 5027563 w 11968327"/>
                <a:gd name="connsiteY6" fmla="*/ 261005 h 4466016"/>
                <a:gd name="connsiteX7" fmla="*/ 5301883 w 11968327"/>
                <a:gd name="connsiteY7" fmla="*/ 413404 h 4466016"/>
                <a:gd name="connsiteX8" fmla="*/ 6002923 w 11968327"/>
                <a:gd name="connsiteY8" fmla="*/ 108605 h 4466016"/>
                <a:gd name="connsiteX9" fmla="*/ 7618363 w 11968327"/>
                <a:gd name="connsiteY9" fmla="*/ 78126 h 4466016"/>
                <a:gd name="connsiteX10" fmla="*/ 8563243 w 11968327"/>
                <a:gd name="connsiteY10" fmla="*/ 321966 h 4466016"/>
                <a:gd name="connsiteX11" fmla="*/ 9660523 w 11968327"/>
                <a:gd name="connsiteY11" fmla="*/ 78127 h 4466016"/>
                <a:gd name="connsiteX12" fmla="*/ 11033959 w 11968327"/>
                <a:gd name="connsiteY12" fmla="*/ 292457 h 4466016"/>
                <a:gd name="connsiteX13" fmla="*/ 11968327 w 11968327"/>
                <a:gd name="connsiteY13" fmla="*/ 708665 h 4466016"/>
                <a:gd name="connsiteX14" fmla="*/ 11968327 w 11968327"/>
                <a:gd name="connsiteY14" fmla="*/ 3714528 h 4466016"/>
                <a:gd name="connsiteX15" fmla="*/ 11216839 w 11968327"/>
                <a:gd name="connsiteY15" fmla="*/ 4466016 h 4466016"/>
                <a:gd name="connsiteX16" fmla="*/ 751488 w 11968327"/>
                <a:gd name="connsiteY16" fmla="*/ 4466016 h 4466016"/>
                <a:gd name="connsiteX17" fmla="*/ 0 w 11968327"/>
                <a:gd name="connsiteY17" fmla="*/ 3714528 h 4466016"/>
                <a:gd name="connsiteX18" fmla="*/ 0 w 11968327"/>
                <a:gd name="connsiteY18" fmla="*/ 708665 h 4466016"/>
                <a:gd name="connsiteX0" fmla="*/ 0 w 11968327"/>
                <a:gd name="connsiteY0" fmla="*/ 708665 h 4466016"/>
                <a:gd name="connsiteX1" fmla="*/ 1056288 w 11968327"/>
                <a:gd name="connsiteY1" fmla="*/ 170537 h 4466016"/>
                <a:gd name="connsiteX2" fmla="*/ 2040523 w 11968327"/>
                <a:gd name="connsiteY2" fmla="*/ 291484 h 4466016"/>
                <a:gd name="connsiteX3" fmla="*/ 2528203 w 11968327"/>
                <a:gd name="connsiteY3" fmla="*/ 443884 h 4466016"/>
                <a:gd name="connsiteX4" fmla="*/ 3107323 w 11968327"/>
                <a:gd name="connsiteY4" fmla="*/ 47645 h 4466016"/>
                <a:gd name="connsiteX5" fmla="*/ 3747403 w 11968327"/>
                <a:gd name="connsiteY5" fmla="*/ 47645 h 4466016"/>
                <a:gd name="connsiteX6" fmla="*/ 5027563 w 11968327"/>
                <a:gd name="connsiteY6" fmla="*/ 261005 h 4466016"/>
                <a:gd name="connsiteX7" fmla="*/ 5301883 w 11968327"/>
                <a:gd name="connsiteY7" fmla="*/ 413404 h 4466016"/>
                <a:gd name="connsiteX8" fmla="*/ 6002923 w 11968327"/>
                <a:gd name="connsiteY8" fmla="*/ 108605 h 4466016"/>
                <a:gd name="connsiteX9" fmla="*/ 7618363 w 11968327"/>
                <a:gd name="connsiteY9" fmla="*/ 78126 h 4466016"/>
                <a:gd name="connsiteX10" fmla="*/ 8563243 w 11968327"/>
                <a:gd name="connsiteY10" fmla="*/ 321966 h 4466016"/>
                <a:gd name="connsiteX11" fmla="*/ 9660523 w 11968327"/>
                <a:gd name="connsiteY11" fmla="*/ 78127 h 4466016"/>
                <a:gd name="connsiteX12" fmla="*/ 11033959 w 11968327"/>
                <a:gd name="connsiteY12" fmla="*/ 292457 h 4466016"/>
                <a:gd name="connsiteX13" fmla="*/ 11297767 w 11968327"/>
                <a:gd name="connsiteY13" fmla="*/ 922025 h 4466016"/>
                <a:gd name="connsiteX14" fmla="*/ 11968327 w 11968327"/>
                <a:gd name="connsiteY14" fmla="*/ 3714528 h 4466016"/>
                <a:gd name="connsiteX15" fmla="*/ 11216839 w 11968327"/>
                <a:gd name="connsiteY15" fmla="*/ 4466016 h 4466016"/>
                <a:gd name="connsiteX16" fmla="*/ 751488 w 11968327"/>
                <a:gd name="connsiteY16" fmla="*/ 4466016 h 4466016"/>
                <a:gd name="connsiteX17" fmla="*/ 0 w 11968327"/>
                <a:gd name="connsiteY17" fmla="*/ 3714528 h 4466016"/>
                <a:gd name="connsiteX18" fmla="*/ 0 w 11968327"/>
                <a:gd name="connsiteY18" fmla="*/ 708665 h 4466016"/>
                <a:gd name="connsiteX0" fmla="*/ 0 w 11968327"/>
                <a:gd name="connsiteY0" fmla="*/ 708665 h 4466016"/>
                <a:gd name="connsiteX1" fmla="*/ 1056288 w 11968327"/>
                <a:gd name="connsiteY1" fmla="*/ 170537 h 4466016"/>
                <a:gd name="connsiteX2" fmla="*/ 2040523 w 11968327"/>
                <a:gd name="connsiteY2" fmla="*/ 291484 h 4466016"/>
                <a:gd name="connsiteX3" fmla="*/ 2528203 w 11968327"/>
                <a:gd name="connsiteY3" fmla="*/ 443884 h 4466016"/>
                <a:gd name="connsiteX4" fmla="*/ 3107323 w 11968327"/>
                <a:gd name="connsiteY4" fmla="*/ 47645 h 4466016"/>
                <a:gd name="connsiteX5" fmla="*/ 3747403 w 11968327"/>
                <a:gd name="connsiteY5" fmla="*/ 47645 h 4466016"/>
                <a:gd name="connsiteX6" fmla="*/ 5027563 w 11968327"/>
                <a:gd name="connsiteY6" fmla="*/ 261005 h 4466016"/>
                <a:gd name="connsiteX7" fmla="*/ 5301883 w 11968327"/>
                <a:gd name="connsiteY7" fmla="*/ 413404 h 4466016"/>
                <a:gd name="connsiteX8" fmla="*/ 6002923 w 11968327"/>
                <a:gd name="connsiteY8" fmla="*/ 108605 h 4466016"/>
                <a:gd name="connsiteX9" fmla="*/ 7618363 w 11968327"/>
                <a:gd name="connsiteY9" fmla="*/ 78126 h 4466016"/>
                <a:gd name="connsiteX10" fmla="*/ 8563243 w 11968327"/>
                <a:gd name="connsiteY10" fmla="*/ 321966 h 4466016"/>
                <a:gd name="connsiteX11" fmla="*/ 9660523 w 11968327"/>
                <a:gd name="connsiteY11" fmla="*/ 78127 h 4466016"/>
                <a:gd name="connsiteX12" fmla="*/ 11033959 w 11968327"/>
                <a:gd name="connsiteY12" fmla="*/ 292457 h 4466016"/>
                <a:gd name="connsiteX13" fmla="*/ 11297767 w 11968327"/>
                <a:gd name="connsiteY13" fmla="*/ 922025 h 4466016"/>
                <a:gd name="connsiteX14" fmla="*/ 11968327 w 11968327"/>
                <a:gd name="connsiteY14" fmla="*/ 3714528 h 4466016"/>
                <a:gd name="connsiteX15" fmla="*/ 11216839 w 11968327"/>
                <a:gd name="connsiteY15" fmla="*/ 4466016 h 4466016"/>
                <a:gd name="connsiteX16" fmla="*/ 751488 w 11968327"/>
                <a:gd name="connsiteY16" fmla="*/ 4466016 h 4466016"/>
                <a:gd name="connsiteX17" fmla="*/ 0 w 11968327"/>
                <a:gd name="connsiteY17" fmla="*/ 3714528 h 4466016"/>
                <a:gd name="connsiteX18" fmla="*/ 0 w 11968327"/>
                <a:gd name="connsiteY18" fmla="*/ 708665 h 4466016"/>
                <a:gd name="connsiteX0" fmla="*/ 0 w 11968327"/>
                <a:gd name="connsiteY0" fmla="*/ 708665 h 4466016"/>
                <a:gd name="connsiteX1" fmla="*/ 1056288 w 11968327"/>
                <a:gd name="connsiteY1" fmla="*/ 170537 h 4466016"/>
                <a:gd name="connsiteX2" fmla="*/ 2040523 w 11968327"/>
                <a:gd name="connsiteY2" fmla="*/ 291484 h 4466016"/>
                <a:gd name="connsiteX3" fmla="*/ 2528203 w 11968327"/>
                <a:gd name="connsiteY3" fmla="*/ 443884 h 4466016"/>
                <a:gd name="connsiteX4" fmla="*/ 3107323 w 11968327"/>
                <a:gd name="connsiteY4" fmla="*/ 47645 h 4466016"/>
                <a:gd name="connsiteX5" fmla="*/ 3747403 w 11968327"/>
                <a:gd name="connsiteY5" fmla="*/ 47645 h 4466016"/>
                <a:gd name="connsiteX6" fmla="*/ 5027563 w 11968327"/>
                <a:gd name="connsiteY6" fmla="*/ 261005 h 4466016"/>
                <a:gd name="connsiteX7" fmla="*/ 5301883 w 11968327"/>
                <a:gd name="connsiteY7" fmla="*/ 413404 h 4466016"/>
                <a:gd name="connsiteX8" fmla="*/ 6002923 w 11968327"/>
                <a:gd name="connsiteY8" fmla="*/ 108605 h 4466016"/>
                <a:gd name="connsiteX9" fmla="*/ 7618363 w 11968327"/>
                <a:gd name="connsiteY9" fmla="*/ 78126 h 4466016"/>
                <a:gd name="connsiteX10" fmla="*/ 8563243 w 11968327"/>
                <a:gd name="connsiteY10" fmla="*/ 321966 h 4466016"/>
                <a:gd name="connsiteX11" fmla="*/ 9660523 w 11968327"/>
                <a:gd name="connsiteY11" fmla="*/ 78127 h 4466016"/>
                <a:gd name="connsiteX12" fmla="*/ 10820599 w 11968327"/>
                <a:gd name="connsiteY12" fmla="*/ 383897 h 4466016"/>
                <a:gd name="connsiteX13" fmla="*/ 11297767 w 11968327"/>
                <a:gd name="connsiteY13" fmla="*/ 922025 h 4466016"/>
                <a:gd name="connsiteX14" fmla="*/ 11968327 w 11968327"/>
                <a:gd name="connsiteY14" fmla="*/ 3714528 h 4466016"/>
                <a:gd name="connsiteX15" fmla="*/ 11216839 w 11968327"/>
                <a:gd name="connsiteY15" fmla="*/ 4466016 h 4466016"/>
                <a:gd name="connsiteX16" fmla="*/ 751488 w 11968327"/>
                <a:gd name="connsiteY16" fmla="*/ 4466016 h 4466016"/>
                <a:gd name="connsiteX17" fmla="*/ 0 w 11968327"/>
                <a:gd name="connsiteY17" fmla="*/ 3714528 h 4466016"/>
                <a:gd name="connsiteX18" fmla="*/ 0 w 11968327"/>
                <a:gd name="connsiteY18" fmla="*/ 708665 h 4466016"/>
                <a:gd name="connsiteX0" fmla="*/ 0 w 11507520"/>
                <a:gd name="connsiteY0" fmla="*/ 708665 h 4466016"/>
                <a:gd name="connsiteX1" fmla="*/ 1056288 w 11507520"/>
                <a:gd name="connsiteY1" fmla="*/ 170537 h 4466016"/>
                <a:gd name="connsiteX2" fmla="*/ 2040523 w 11507520"/>
                <a:gd name="connsiteY2" fmla="*/ 291484 h 4466016"/>
                <a:gd name="connsiteX3" fmla="*/ 2528203 w 11507520"/>
                <a:gd name="connsiteY3" fmla="*/ 443884 h 4466016"/>
                <a:gd name="connsiteX4" fmla="*/ 3107323 w 11507520"/>
                <a:gd name="connsiteY4" fmla="*/ 47645 h 4466016"/>
                <a:gd name="connsiteX5" fmla="*/ 3747403 w 11507520"/>
                <a:gd name="connsiteY5" fmla="*/ 47645 h 4466016"/>
                <a:gd name="connsiteX6" fmla="*/ 5027563 w 11507520"/>
                <a:gd name="connsiteY6" fmla="*/ 261005 h 4466016"/>
                <a:gd name="connsiteX7" fmla="*/ 5301883 w 11507520"/>
                <a:gd name="connsiteY7" fmla="*/ 413404 h 4466016"/>
                <a:gd name="connsiteX8" fmla="*/ 6002923 w 11507520"/>
                <a:gd name="connsiteY8" fmla="*/ 108605 h 4466016"/>
                <a:gd name="connsiteX9" fmla="*/ 7618363 w 11507520"/>
                <a:gd name="connsiteY9" fmla="*/ 78126 h 4466016"/>
                <a:gd name="connsiteX10" fmla="*/ 8563243 w 11507520"/>
                <a:gd name="connsiteY10" fmla="*/ 321966 h 4466016"/>
                <a:gd name="connsiteX11" fmla="*/ 9660523 w 11507520"/>
                <a:gd name="connsiteY11" fmla="*/ 78127 h 4466016"/>
                <a:gd name="connsiteX12" fmla="*/ 10820599 w 11507520"/>
                <a:gd name="connsiteY12" fmla="*/ 383897 h 4466016"/>
                <a:gd name="connsiteX13" fmla="*/ 11297767 w 11507520"/>
                <a:gd name="connsiteY13" fmla="*/ 922025 h 4466016"/>
                <a:gd name="connsiteX14" fmla="*/ 11480647 w 11507520"/>
                <a:gd name="connsiteY14" fmla="*/ 3592608 h 4466016"/>
                <a:gd name="connsiteX15" fmla="*/ 11216839 w 11507520"/>
                <a:gd name="connsiteY15" fmla="*/ 4466016 h 4466016"/>
                <a:gd name="connsiteX16" fmla="*/ 751488 w 11507520"/>
                <a:gd name="connsiteY16" fmla="*/ 4466016 h 4466016"/>
                <a:gd name="connsiteX17" fmla="*/ 0 w 11507520"/>
                <a:gd name="connsiteY17" fmla="*/ 3714528 h 4466016"/>
                <a:gd name="connsiteX18" fmla="*/ 0 w 11507520"/>
                <a:gd name="connsiteY18" fmla="*/ 708665 h 4466016"/>
                <a:gd name="connsiteX0" fmla="*/ 0 w 11507520"/>
                <a:gd name="connsiteY0" fmla="*/ 708665 h 4466016"/>
                <a:gd name="connsiteX1" fmla="*/ 1056288 w 11507520"/>
                <a:gd name="connsiteY1" fmla="*/ 170537 h 4466016"/>
                <a:gd name="connsiteX2" fmla="*/ 2040523 w 11507520"/>
                <a:gd name="connsiteY2" fmla="*/ 291484 h 4466016"/>
                <a:gd name="connsiteX3" fmla="*/ 2528203 w 11507520"/>
                <a:gd name="connsiteY3" fmla="*/ 443884 h 4466016"/>
                <a:gd name="connsiteX4" fmla="*/ 3107323 w 11507520"/>
                <a:gd name="connsiteY4" fmla="*/ 47645 h 4466016"/>
                <a:gd name="connsiteX5" fmla="*/ 3747403 w 11507520"/>
                <a:gd name="connsiteY5" fmla="*/ 47645 h 4466016"/>
                <a:gd name="connsiteX6" fmla="*/ 5027563 w 11507520"/>
                <a:gd name="connsiteY6" fmla="*/ 261005 h 4466016"/>
                <a:gd name="connsiteX7" fmla="*/ 5301883 w 11507520"/>
                <a:gd name="connsiteY7" fmla="*/ 413404 h 4466016"/>
                <a:gd name="connsiteX8" fmla="*/ 6002923 w 11507520"/>
                <a:gd name="connsiteY8" fmla="*/ 108605 h 4466016"/>
                <a:gd name="connsiteX9" fmla="*/ 7618363 w 11507520"/>
                <a:gd name="connsiteY9" fmla="*/ 78126 h 4466016"/>
                <a:gd name="connsiteX10" fmla="*/ 8563243 w 11507520"/>
                <a:gd name="connsiteY10" fmla="*/ 321966 h 4466016"/>
                <a:gd name="connsiteX11" fmla="*/ 9660523 w 11507520"/>
                <a:gd name="connsiteY11" fmla="*/ 78127 h 4466016"/>
                <a:gd name="connsiteX12" fmla="*/ 10820599 w 11507520"/>
                <a:gd name="connsiteY12" fmla="*/ 383897 h 4466016"/>
                <a:gd name="connsiteX13" fmla="*/ 11297767 w 11507520"/>
                <a:gd name="connsiteY13" fmla="*/ 922025 h 4466016"/>
                <a:gd name="connsiteX14" fmla="*/ 11489323 w 11507520"/>
                <a:gd name="connsiteY14" fmla="*/ 1663087 h 4466016"/>
                <a:gd name="connsiteX15" fmla="*/ 11480647 w 11507520"/>
                <a:gd name="connsiteY15" fmla="*/ 3592608 h 4466016"/>
                <a:gd name="connsiteX16" fmla="*/ 11216839 w 11507520"/>
                <a:gd name="connsiteY16" fmla="*/ 4466016 h 4466016"/>
                <a:gd name="connsiteX17" fmla="*/ 751488 w 11507520"/>
                <a:gd name="connsiteY17" fmla="*/ 4466016 h 4466016"/>
                <a:gd name="connsiteX18" fmla="*/ 0 w 11507520"/>
                <a:gd name="connsiteY18" fmla="*/ 3714528 h 4466016"/>
                <a:gd name="connsiteX19" fmla="*/ 0 w 11507520"/>
                <a:gd name="connsiteY19" fmla="*/ 708665 h 4466016"/>
                <a:gd name="connsiteX0" fmla="*/ 0 w 11507520"/>
                <a:gd name="connsiteY0" fmla="*/ 708665 h 4466016"/>
                <a:gd name="connsiteX1" fmla="*/ 1056288 w 11507520"/>
                <a:gd name="connsiteY1" fmla="*/ 170537 h 4466016"/>
                <a:gd name="connsiteX2" fmla="*/ 2040523 w 11507520"/>
                <a:gd name="connsiteY2" fmla="*/ 291484 h 4466016"/>
                <a:gd name="connsiteX3" fmla="*/ 2528203 w 11507520"/>
                <a:gd name="connsiteY3" fmla="*/ 443884 h 4466016"/>
                <a:gd name="connsiteX4" fmla="*/ 3107323 w 11507520"/>
                <a:gd name="connsiteY4" fmla="*/ 47645 h 4466016"/>
                <a:gd name="connsiteX5" fmla="*/ 3747403 w 11507520"/>
                <a:gd name="connsiteY5" fmla="*/ 47645 h 4466016"/>
                <a:gd name="connsiteX6" fmla="*/ 5027563 w 11507520"/>
                <a:gd name="connsiteY6" fmla="*/ 261005 h 4466016"/>
                <a:gd name="connsiteX7" fmla="*/ 5301883 w 11507520"/>
                <a:gd name="connsiteY7" fmla="*/ 413404 h 4466016"/>
                <a:gd name="connsiteX8" fmla="*/ 6002923 w 11507520"/>
                <a:gd name="connsiteY8" fmla="*/ 108605 h 4466016"/>
                <a:gd name="connsiteX9" fmla="*/ 7618363 w 11507520"/>
                <a:gd name="connsiteY9" fmla="*/ 78126 h 4466016"/>
                <a:gd name="connsiteX10" fmla="*/ 8563243 w 11507520"/>
                <a:gd name="connsiteY10" fmla="*/ 321966 h 4466016"/>
                <a:gd name="connsiteX11" fmla="*/ 9660523 w 11507520"/>
                <a:gd name="connsiteY11" fmla="*/ 78127 h 4466016"/>
                <a:gd name="connsiteX12" fmla="*/ 10820599 w 11507520"/>
                <a:gd name="connsiteY12" fmla="*/ 383897 h 4466016"/>
                <a:gd name="connsiteX13" fmla="*/ 11297767 w 11507520"/>
                <a:gd name="connsiteY13" fmla="*/ 922025 h 4466016"/>
                <a:gd name="connsiteX14" fmla="*/ 11489323 w 11507520"/>
                <a:gd name="connsiteY14" fmla="*/ 1663087 h 4466016"/>
                <a:gd name="connsiteX15" fmla="*/ 11480647 w 11507520"/>
                <a:gd name="connsiteY15" fmla="*/ 3592608 h 4466016"/>
                <a:gd name="connsiteX16" fmla="*/ 11216839 w 11507520"/>
                <a:gd name="connsiteY16" fmla="*/ 4466016 h 4466016"/>
                <a:gd name="connsiteX17" fmla="*/ 751488 w 11507520"/>
                <a:gd name="connsiteY17" fmla="*/ 4466016 h 4466016"/>
                <a:gd name="connsiteX18" fmla="*/ 0 w 11507520"/>
                <a:gd name="connsiteY18" fmla="*/ 3714528 h 4466016"/>
                <a:gd name="connsiteX19" fmla="*/ 0 w 11507520"/>
                <a:gd name="connsiteY19" fmla="*/ 708665 h 4466016"/>
                <a:gd name="connsiteX0" fmla="*/ 0 w 11489510"/>
                <a:gd name="connsiteY0" fmla="*/ 708665 h 4466016"/>
                <a:gd name="connsiteX1" fmla="*/ 1056288 w 11489510"/>
                <a:gd name="connsiteY1" fmla="*/ 170537 h 4466016"/>
                <a:gd name="connsiteX2" fmla="*/ 2040523 w 11489510"/>
                <a:gd name="connsiteY2" fmla="*/ 291484 h 4466016"/>
                <a:gd name="connsiteX3" fmla="*/ 2528203 w 11489510"/>
                <a:gd name="connsiteY3" fmla="*/ 443884 h 4466016"/>
                <a:gd name="connsiteX4" fmla="*/ 3107323 w 11489510"/>
                <a:gd name="connsiteY4" fmla="*/ 47645 h 4466016"/>
                <a:gd name="connsiteX5" fmla="*/ 3747403 w 11489510"/>
                <a:gd name="connsiteY5" fmla="*/ 47645 h 4466016"/>
                <a:gd name="connsiteX6" fmla="*/ 5027563 w 11489510"/>
                <a:gd name="connsiteY6" fmla="*/ 261005 h 4466016"/>
                <a:gd name="connsiteX7" fmla="*/ 5301883 w 11489510"/>
                <a:gd name="connsiteY7" fmla="*/ 413404 h 4466016"/>
                <a:gd name="connsiteX8" fmla="*/ 6002923 w 11489510"/>
                <a:gd name="connsiteY8" fmla="*/ 108605 h 4466016"/>
                <a:gd name="connsiteX9" fmla="*/ 7618363 w 11489510"/>
                <a:gd name="connsiteY9" fmla="*/ 78126 h 4466016"/>
                <a:gd name="connsiteX10" fmla="*/ 8563243 w 11489510"/>
                <a:gd name="connsiteY10" fmla="*/ 321966 h 4466016"/>
                <a:gd name="connsiteX11" fmla="*/ 9660523 w 11489510"/>
                <a:gd name="connsiteY11" fmla="*/ 78127 h 4466016"/>
                <a:gd name="connsiteX12" fmla="*/ 10820599 w 11489510"/>
                <a:gd name="connsiteY12" fmla="*/ 383897 h 4466016"/>
                <a:gd name="connsiteX13" fmla="*/ 11297767 w 11489510"/>
                <a:gd name="connsiteY13" fmla="*/ 922025 h 4466016"/>
                <a:gd name="connsiteX14" fmla="*/ 11489323 w 11489510"/>
                <a:gd name="connsiteY14" fmla="*/ 1663087 h 4466016"/>
                <a:gd name="connsiteX15" fmla="*/ 11114887 w 11489510"/>
                <a:gd name="connsiteY15" fmla="*/ 3501168 h 4466016"/>
                <a:gd name="connsiteX16" fmla="*/ 11216839 w 11489510"/>
                <a:gd name="connsiteY16" fmla="*/ 4466016 h 4466016"/>
                <a:gd name="connsiteX17" fmla="*/ 751488 w 11489510"/>
                <a:gd name="connsiteY17" fmla="*/ 4466016 h 4466016"/>
                <a:gd name="connsiteX18" fmla="*/ 0 w 11489510"/>
                <a:gd name="connsiteY18" fmla="*/ 3714528 h 4466016"/>
                <a:gd name="connsiteX19" fmla="*/ 0 w 11489510"/>
                <a:gd name="connsiteY19" fmla="*/ 708665 h 4466016"/>
                <a:gd name="connsiteX0" fmla="*/ 0 w 11489510"/>
                <a:gd name="connsiteY0" fmla="*/ 708665 h 4466016"/>
                <a:gd name="connsiteX1" fmla="*/ 1056288 w 11489510"/>
                <a:gd name="connsiteY1" fmla="*/ 170537 h 4466016"/>
                <a:gd name="connsiteX2" fmla="*/ 2040523 w 11489510"/>
                <a:gd name="connsiteY2" fmla="*/ 291484 h 4466016"/>
                <a:gd name="connsiteX3" fmla="*/ 2528203 w 11489510"/>
                <a:gd name="connsiteY3" fmla="*/ 443884 h 4466016"/>
                <a:gd name="connsiteX4" fmla="*/ 3107323 w 11489510"/>
                <a:gd name="connsiteY4" fmla="*/ 47645 h 4466016"/>
                <a:gd name="connsiteX5" fmla="*/ 3747403 w 11489510"/>
                <a:gd name="connsiteY5" fmla="*/ 47645 h 4466016"/>
                <a:gd name="connsiteX6" fmla="*/ 5027563 w 11489510"/>
                <a:gd name="connsiteY6" fmla="*/ 261005 h 4466016"/>
                <a:gd name="connsiteX7" fmla="*/ 5301883 w 11489510"/>
                <a:gd name="connsiteY7" fmla="*/ 413404 h 4466016"/>
                <a:gd name="connsiteX8" fmla="*/ 6002923 w 11489510"/>
                <a:gd name="connsiteY8" fmla="*/ 108605 h 4466016"/>
                <a:gd name="connsiteX9" fmla="*/ 7618363 w 11489510"/>
                <a:gd name="connsiteY9" fmla="*/ 78126 h 4466016"/>
                <a:gd name="connsiteX10" fmla="*/ 8563243 w 11489510"/>
                <a:gd name="connsiteY10" fmla="*/ 321966 h 4466016"/>
                <a:gd name="connsiteX11" fmla="*/ 9660523 w 11489510"/>
                <a:gd name="connsiteY11" fmla="*/ 78127 h 4466016"/>
                <a:gd name="connsiteX12" fmla="*/ 10820599 w 11489510"/>
                <a:gd name="connsiteY12" fmla="*/ 383897 h 4466016"/>
                <a:gd name="connsiteX13" fmla="*/ 11297767 w 11489510"/>
                <a:gd name="connsiteY13" fmla="*/ 922025 h 4466016"/>
                <a:gd name="connsiteX14" fmla="*/ 11489323 w 11489510"/>
                <a:gd name="connsiteY14" fmla="*/ 1663087 h 4466016"/>
                <a:gd name="connsiteX15" fmla="*/ 11114887 w 11489510"/>
                <a:gd name="connsiteY15" fmla="*/ 3501168 h 4466016"/>
                <a:gd name="connsiteX16" fmla="*/ 11216839 w 11489510"/>
                <a:gd name="connsiteY16" fmla="*/ 4466016 h 4466016"/>
                <a:gd name="connsiteX17" fmla="*/ 751488 w 11489510"/>
                <a:gd name="connsiteY17" fmla="*/ 4466016 h 4466016"/>
                <a:gd name="connsiteX18" fmla="*/ 0 w 11489510"/>
                <a:gd name="connsiteY18" fmla="*/ 3714528 h 4466016"/>
                <a:gd name="connsiteX19" fmla="*/ 0 w 11489510"/>
                <a:gd name="connsiteY19" fmla="*/ 708665 h 4466016"/>
                <a:gd name="connsiteX0" fmla="*/ 0 w 11489510"/>
                <a:gd name="connsiteY0" fmla="*/ 708665 h 4466016"/>
                <a:gd name="connsiteX1" fmla="*/ 1056288 w 11489510"/>
                <a:gd name="connsiteY1" fmla="*/ 170537 h 4466016"/>
                <a:gd name="connsiteX2" fmla="*/ 2040523 w 11489510"/>
                <a:gd name="connsiteY2" fmla="*/ 291484 h 4466016"/>
                <a:gd name="connsiteX3" fmla="*/ 2528203 w 11489510"/>
                <a:gd name="connsiteY3" fmla="*/ 443884 h 4466016"/>
                <a:gd name="connsiteX4" fmla="*/ 3107323 w 11489510"/>
                <a:gd name="connsiteY4" fmla="*/ 47645 h 4466016"/>
                <a:gd name="connsiteX5" fmla="*/ 3747403 w 11489510"/>
                <a:gd name="connsiteY5" fmla="*/ 47645 h 4466016"/>
                <a:gd name="connsiteX6" fmla="*/ 5027563 w 11489510"/>
                <a:gd name="connsiteY6" fmla="*/ 261005 h 4466016"/>
                <a:gd name="connsiteX7" fmla="*/ 5301883 w 11489510"/>
                <a:gd name="connsiteY7" fmla="*/ 413404 h 4466016"/>
                <a:gd name="connsiteX8" fmla="*/ 6002923 w 11489510"/>
                <a:gd name="connsiteY8" fmla="*/ 108605 h 4466016"/>
                <a:gd name="connsiteX9" fmla="*/ 7618363 w 11489510"/>
                <a:gd name="connsiteY9" fmla="*/ 78126 h 4466016"/>
                <a:gd name="connsiteX10" fmla="*/ 8563243 w 11489510"/>
                <a:gd name="connsiteY10" fmla="*/ 321966 h 4466016"/>
                <a:gd name="connsiteX11" fmla="*/ 9660523 w 11489510"/>
                <a:gd name="connsiteY11" fmla="*/ 78127 h 4466016"/>
                <a:gd name="connsiteX12" fmla="*/ 10820599 w 11489510"/>
                <a:gd name="connsiteY12" fmla="*/ 383897 h 4466016"/>
                <a:gd name="connsiteX13" fmla="*/ 11297767 w 11489510"/>
                <a:gd name="connsiteY13" fmla="*/ 922025 h 4466016"/>
                <a:gd name="connsiteX14" fmla="*/ 11489323 w 11489510"/>
                <a:gd name="connsiteY14" fmla="*/ 1663087 h 4466016"/>
                <a:gd name="connsiteX15" fmla="*/ 11236807 w 11489510"/>
                <a:gd name="connsiteY15" fmla="*/ 2678208 h 4466016"/>
                <a:gd name="connsiteX16" fmla="*/ 11216839 w 11489510"/>
                <a:gd name="connsiteY16" fmla="*/ 4466016 h 4466016"/>
                <a:gd name="connsiteX17" fmla="*/ 751488 w 11489510"/>
                <a:gd name="connsiteY17" fmla="*/ 4466016 h 4466016"/>
                <a:gd name="connsiteX18" fmla="*/ 0 w 11489510"/>
                <a:gd name="connsiteY18" fmla="*/ 3714528 h 4466016"/>
                <a:gd name="connsiteX19" fmla="*/ 0 w 11489510"/>
                <a:gd name="connsiteY19" fmla="*/ 708665 h 4466016"/>
                <a:gd name="connsiteX0" fmla="*/ 0 w 11986532"/>
                <a:gd name="connsiteY0" fmla="*/ 708665 h 4466016"/>
                <a:gd name="connsiteX1" fmla="*/ 1056288 w 11986532"/>
                <a:gd name="connsiteY1" fmla="*/ 170537 h 4466016"/>
                <a:gd name="connsiteX2" fmla="*/ 2040523 w 11986532"/>
                <a:gd name="connsiteY2" fmla="*/ 291484 h 4466016"/>
                <a:gd name="connsiteX3" fmla="*/ 2528203 w 11986532"/>
                <a:gd name="connsiteY3" fmla="*/ 443884 h 4466016"/>
                <a:gd name="connsiteX4" fmla="*/ 3107323 w 11986532"/>
                <a:gd name="connsiteY4" fmla="*/ 47645 h 4466016"/>
                <a:gd name="connsiteX5" fmla="*/ 3747403 w 11986532"/>
                <a:gd name="connsiteY5" fmla="*/ 47645 h 4466016"/>
                <a:gd name="connsiteX6" fmla="*/ 5027563 w 11986532"/>
                <a:gd name="connsiteY6" fmla="*/ 261005 h 4466016"/>
                <a:gd name="connsiteX7" fmla="*/ 5301883 w 11986532"/>
                <a:gd name="connsiteY7" fmla="*/ 413404 h 4466016"/>
                <a:gd name="connsiteX8" fmla="*/ 6002923 w 11986532"/>
                <a:gd name="connsiteY8" fmla="*/ 108605 h 4466016"/>
                <a:gd name="connsiteX9" fmla="*/ 7618363 w 11986532"/>
                <a:gd name="connsiteY9" fmla="*/ 78126 h 4466016"/>
                <a:gd name="connsiteX10" fmla="*/ 8563243 w 11986532"/>
                <a:gd name="connsiteY10" fmla="*/ 321966 h 4466016"/>
                <a:gd name="connsiteX11" fmla="*/ 9660523 w 11986532"/>
                <a:gd name="connsiteY11" fmla="*/ 78127 h 4466016"/>
                <a:gd name="connsiteX12" fmla="*/ 10820599 w 11986532"/>
                <a:gd name="connsiteY12" fmla="*/ 383897 h 4466016"/>
                <a:gd name="connsiteX13" fmla="*/ 11297767 w 11986532"/>
                <a:gd name="connsiteY13" fmla="*/ 922025 h 4466016"/>
                <a:gd name="connsiteX14" fmla="*/ 11489323 w 11986532"/>
                <a:gd name="connsiteY14" fmla="*/ 1663087 h 4466016"/>
                <a:gd name="connsiteX15" fmla="*/ 11236807 w 11986532"/>
                <a:gd name="connsiteY15" fmla="*/ 2678208 h 4466016"/>
                <a:gd name="connsiteX16" fmla="*/ 11154043 w 11986532"/>
                <a:gd name="connsiteY16" fmla="*/ 3674767 h 4466016"/>
                <a:gd name="connsiteX17" fmla="*/ 11216839 w 11986532"/>
                <a:gd name="connsiteY17" fmla="*/ 4466016 h 4466016"/>
                <a:gd name="connsiteX18" fmla="*/ 751488 w 11986532"/>
                <a:gd name="connsiteY18" fmla="*/ 4466016 h 4466016"/>
                <a:gd name="connsiteX19" fmla="*/ 0 w 11986532"/>
                <a:gd name="connsiteY19" fmla="*/ 3714528 h 4466016"/>
                <a:gd name="connsiteX20" fmla="*/ 0 w 11986532"/>
                <a:gd name="connsiteY20" fmla="*/ 708665 h 4466016"/>
                <a:gd name="connsiteX0" fmla="*/ 0 w 11583541"/>
                <a:gd name="connsiteY0" fmla="*/ 708665 h 4466016"/>
                <a:gd name="connsiteX1" fmla="*/ 1056288 w 11583541"/>
                <a:gd name="connsiteY1" fmla="*/ 170537 h 4466016"/>
                <a:gd name="connsiteX2" fmla="*/ 2040523 w 11583541"/>
                <a:gd name="connsiteY2" fmla="*/ 291484 h 4466016"/>
                <a:gd name="connsiteX3" fmla="*/ 2528203 w 11583541"/>
                <a:gd name="connsiteY3" fmla="*/ 443884 h 4466016"/>
                <a:gd name="connsiteX4" fmla="*/ 3107323 w 11583541"/>
                <a:gd name="connsiteY4" fmla="*/ 47645 h 4466016"/>
                <a:gd name="connsiteX5" fmla="*/ 3747403 w 11583541"/>
                <a:gd name="connsiteY5" fmla="*/ 47645 h 4466016"/>
                <a:gd name="connsiteX6" fmla="*/ 5027563 w 11583541"/>
                <a:gd name="connsiteY6" fmla="*/ 261005 h 4466016"/>
                <a:gd name="connsiteX7" fmla="*/ 5301883 w 11583541"/>
                <a:gd name="connsiteY7" fmla="*/ 413404 h 4466016"/>
                <a:gd name="connsiteX8" fmla="*/ 6002923 w 11583541"/>
                <a:gd name="connsiteY8" fmla="*/ 108605 h 4466016"/>
                <a:gd name="connsiteX9" fmla="*/ 7618363 w 11583541"/>
                <a:gd name="connsiteY9" fmla="*/ 78126 h 4466016"/>
                <a:gd name="connsiteX10" fmla="*/ 8563243 w 11583541"/>
                <a:gd name="connsiteY10" fmla="*/ 321966 h 4466016"/>
                <a:gd name="connsiteX11" fmla="*/ 9660523 w 11583541"/>
                <a:gd name="connsiteY11" fmla="*/ 78127 h 4466016"/>
                <a:gd name="connsiteX12" fmla="*/ 10820599 w 11583541"/>
                <a:gd name="connsiteY12" fmla="*/ 383897 h 4466016"/>
                <a:gd name="connsiteX13" fmla="*/ 11297767 w 11583541"/>
                <a:gd name="connsiteY13" fmla="*/ 922025 h 4466016"/>
                <a:gd name="connsiteX14" fmla="*/ 11489323 w 11583541"/>
                <a:gd name="connsiteY14" fmla="*/ 1663087 h 4466016"/>
                <a:gd name="connsiteX15" fmla="*/ 11236807 w 11583541"/>
                <a:gd name="connsiteY15" fmla="*/ 2678208 h 4466016"/>
                <a:gd name="connsiteX16" fmla="*/ 11154043 w 11583541"/>
                <a:gd name="connsiteY16" fmla="*/ 3674767 h 4466016"/>
                <a:gd name="connsiteX17" fmla="*/ 10637719 w 11583541"/>
                <a:gd name="connsiteY17" fmla="*/ 4435536 h 4466016"/>
                <a:gd name="connsiteX18" fmla="*/ 751488 w 11583541"/>
                <a:gd name="connsiteY18" fmla="*/ 4466016 h 4466016"/>
                <a:gd name="connsiteX19" fmla="*/ 0 w 11583541"/>
                <a:gd name="connsiteY19" fmla="*/ 3714528 h 4466016"/>
                <a:gd name="connsiteX20" fmla="*/ 0 w 11583541"/>
                <a:gd name="connsiteY20" fmla="*/ 708665 h 4466016"/>
                <a:gd name="connsiteX0" fmla="*/ 0 w 11489510"/>
                <a:gd name="connsiteY0" fmla="*/ 708665 h 4466016"/>
                <a:gd name="connsiteX1" fmla="*/ 1056288 w 11489510"/>
                <a:gd name="connsiteY1" fmla="*/ 170537 h 4466016"/>
                <a:gd name="connsiteX2" fmla="*/ 2040523 w 11489510"/>
                <a:gd name="connsiteY2" fmla="*/ 291484 h 4466016"/>
                <a:gd name="connsiteX3" fmla="*/ 2528203 w 11489510"/>
                <a:gd name="connsiteY3" fmla="*/ 443884 h 4466016"/>
                <a:gd name="connsiteX4" fmla="*/ 3107323 w 11489510"/>
                <a:gd name="connsiteY4" fmla="*/ 47645 h 4466016"/>
                <a:gd name="connsiteX5" fmla="*/ 3747403 w 11489510"/>
                <a:gd name="connsiteY5" fmla="*/ 47645 h 4466016"/>
                <a:gd name="connsiteX6" fmla="*/ 5027563 w 11489510"/>
                <a:gd name="connsiteY6" fmla="*/ 261005 h 4466016"/>
                <a:gd name="connsiteX7" fmla="*/ 5301883 w 11489510"/>
                <a:gd name="connsiteY7" fmla="*/ 413404 h 4466016"/>
                <a:gd name="connsiteX8" fmla="*/ 6002923 w 11489510"/>
                <a:gd name="connsiteY8" fmla="*/ 108605 h 4466016"/>
                <a:gd name="connsiteX9" fmla="*/ 7618363 w 11489510"/>
                <a:gd name="connsiteY9" fmla="*/ 78126 h 4466016"/>
                <a:gd name="connsiteX10" fmla="*/ 8563243 w 11489510"/>
                <a:gd name="connsiteY10" fmla="*/ 321966 h 4466016"/>
                <a:gd name="connsiteX11" fmla="*/ 9660523 w 11489510"/>
                <a:gd name="connsiteY11" fmla="*/ 78127 h 4466016"/>
                <a:gd name="connsiteX12" fmla="*/ 10820599 w 11489510"/>
                <a:gd name="connsiteY12" fmla="*/ 383897 h 4466016"/>
                <a:gd name="connsiteX13" fmla="*/ 11297767 w 11489510"/>
                <a:gd name="connsiteY13" fmla="*/ 922025 h 4466016"/>
                <a:gd name="connsiteX14" fmla="*/ 11489323 w 11489510"/>
                <a:gd name="connsiteY14" fmla="*/ 1663087 h 4466016"/>
                <a:gd name="connsiteX15" fmla="*/ 11236807 w 11489510"/>
                <a:gd name="connsiteY15" fmla="*/ 2678208 h 4466016"/>
                <a:gd name="connsiteX16" fmla="*/ 11154043 w 11489510"/>
                <a:gd name="connsiteY16" fmla="*/ 3674767 h 4466016"/>
                <a:gd name="connsiteX17" fmla="*/ 9631879 w 11489510"/>
                <a:gd name="connsiteY17" fmla="*/ 4191696 h 4466016"/>
                <a:gd name="connsiteX18" fmla="*/ 751488 w 11489510"/>
                <a:gd name="connsiteY18" fmla="*/ 4466016 h 4466016"/>
                <a:gd name="connsiteX19" fmla="*/ 0 w 11489510"/>
                <a:gd name="connsiteY19" fmla="*/ 3714528 h 4466016"/>
                <a:gd name="connsiteX20" fmla="*/ 0 w 11489510"/>
                <a:gd name="connsiteY20" fmla="*/ 708665 h 4466016"/>
                <a:gd name="connsiteX0" fmla="*/ 0 w 11489510"/>
                <a:gd name="connsiteY0" fmla="*/ 708665 h 4466016"/>
                <a:gd name="connsiteX1" fmla="*/ 1056288 w 11489510"/>
                <a:gd name="connsiteY1" fmla="*/ 170537 h 4466016"/>
                <a:gd name="connsiteX2" fmla="*/ 2040523 w 11489510"/>
                <a:gd name="connsiteY2" fmla="*/ 291484 h 4466016"/>
                <a:gd name="connsiteX3" fmla="*/ 2528203 w 11489510"/>
                <a:gd name="connsiteY3" fmla="*/ 443884 h 4466016"/>
                <a:gd name="connsiteX4" fmla="*/ 3107323 w 11489510"/>
                <a:gd name="connsiteY4" fmla="*/ 47645 h 4466016"/>
                <a:gd name="connsiteX5" fmla="*/ 3747403 w 11489510"/>
                <a:gd name="connsiteY5" fmla="*/ 47645 h 4466016"/>
                <a:gd name="connsiteX6" fmla="*/ 5027563 w 11489510"/>
                <a:gd name="connsiteY6" fmla="*/ 261005 h 4466016"/>
                <a:gd name="connsiteX7" fmla="*/ 5301883 w 11489510"/>
                <a:gd name="connsiteY7" fmla="*/ 413404 h 4466016"/>
                <a:gd name="connsiteX8" fmla="*/ 6002923 w 11489510"/>
                <a:gd name="connsiteY8" fmla="*/ 108605 h 4466016"/>
                <a:gd name="connsiteX9" fmla="*/ 7618363 w 11489510"/>
                <a:gd name="connsiteY9" fmla="*/ 78126 h 4466016"/>
                <a:gd name="connsiteX10" fmla="*/ 8563243 w 11489510"/>
                <a:gd name="connsiteY10" fmla="*/ 321966 h 4466016"/>
                <a:gd name="connsiteX11" fmla="*/ 9660523 w 11489510"/>
                <a:gd name="connsiteY11" fmla="*/ 78127 h 4466016"/>
                <a:gd name="connsiteX12" fmla="*/ 10820599 w 11489510"/>
                <a:gd name="connsiteY12" fmla="*/ 383897 h 4466016"/>
                <a:gd name="connsiteX13" fmla="*/ 11297767 w 11489510"/>
                <a:gd name="connsiteY13" fmla="*/ 922025 h 4466016"/>
                <a:gd name="connsiteX14" fmla="*/ 11489323 w 11489510"/>
                <a:gd name="connsiteY14" fmla="*/ 1663087 h 4466016"/>
                <a:gd name="connsiteX15" fmla="*/ 11236807 w 11489510"/>
                <a:gd name="connsiteY15" fmla="*/ 2678208 h 4466016"/>
                <a:gd name="connsiteX16" fmla="*/ 11154043 w 11489510"/>
                <a:gd name="connsiteY16" fmla="*/ 3674767 h 4466016"/>
                <a:gd name="connsiteX17" fmla="*/ 10361564 w 11489510"/>
                <a:gd name="connsiteY17" fmla="*/ 4314847 h 4466016"/>
                <a:gd name="connsiteX18" fmla="*/ 9631879 w 11489510"/>
                <a:gd name="connsiteY18" fmla="*/ 4191696 h 4466016"/>
                <a:gd name="connsiteX19" fmla="*/ 751488 w 11489510"/>
                <a:gd name="connsiteY19" fmla="*/ 4466016 h 4466016"/>
                <a:gd name="connsiteX20" fmla="*/ 0 w 11489510"/>
                <a:gd name="connsiteY20" fmla="*/ 3714528 h 4466016"/>
                <a:gd name="connsiteX21" fmla="*/ 0 w 11489510"/>
                <a:gd name="connsiteY21" fmla="*/ 708665 h 4466016"/>
                <a:gd name="connsiteX0" fmla="*/ 0 w 11489510"/>
                <a:gd name="connsiteY0" fmla="*/ 708665 h 4466016"/>
                <a:gd name="connsiteX1" fmla="*/ 1056288 w 11489510"/>
                <a:gd name="connsiteY1" fmla="*/ 170537 h 4466016"/>
                <a:gd name="connsiteX2" fmla="*/ 2040523 w 11489510"/>
                <a:gd name="connsiteY2" fmla="*/ 291484 h 4466016"/>
                <a:gd name="connsiteX3" fmla="*/ 2528203 w 11489510"/>
                <a:gd name="connsiteY3" fmla="*/ 443884 h 4466016"/>
                <a:gd name="connsiteX4" fmla="*/ 3107323 w 11489510"/>
                <a:gd name="connsiteY4" fmla="*/ 47645 h 4466016"/>
                <a:gd name="connsiteX5" fmla="*/ 3747403 w 11489510"/>
                <a:gd name="connsiteY5" fmla="*/ 47645 h 4466016"/>
                <a:gd name="connsiteX6" fmla="*/ 5027563 w 11489510"/>
                <a:gd name="connsiteY6" fmla="*/ 261005 h 4466016"/>
                <a:gd name="connsiteX7" fmla="*/ 5301883 w 11489510"/>
                <a:gd name="connsiteY7" fmla="*/ 413404 h 4466016"/>
                <a:gd name="connsiteX8" fmla="*/ 6002923 w 11489510"/>
                <a:gd name="connsiteY8" fmla="*/ 108605 h 4466016"/>
                <a:gd name="connsiteX9" fmla="*/ 7618363 w 11489510"/>
                <a:gd name="connsiteY9" fmla="*/ 78126 h 4466016"/>
                <a:gd name="connsiteX10" fmla="*/ 8563243 w 11489510"/>
                <a:gd name="connsiteY10" fmla="*/ 321966 h 4466016"/>
                <a:gd name="connsiteX11" fmla="*/ 9660523 w 11489510"/>
                <a:gd name="connsiteY11" fmla="*/ 78127 h 4466016"/>
                <a:gd name="connsiteX12" fmla="*/ 10820599 w 11489510"/>
                <a:gd name="connsiteY12" fmla="*/ 383897 h 4466016"/>
                <a:gd name="connsiteX13" fmla="*/ 11297767 w 11489510"/>
                <a:gd name="connsiteY13" fmla="*/ 922025 h 4466016"/>
                <a:gd name="connsiteX14" fmla="*/ 11489323 w 11489510"/>
                <a:gd name="connsiteY14" fmla="*/ 1663087 h 4466016"/>
                <a:gd name="connsiteX15" fmla="*/ 11236807 w 11489510"/>
                <a:gd name="connsiteY15" fmla="*/ 2678208 h 4466016"/>
                <a:gd name="connsiteX16" fmla="*/ 11154043 w 11489510"/>
                <a:gd name="connsiteY16" fmla="*/ 3674767 h 4466016"/>
                <a:gd name="connsiteX17" fmla="*/ 10361564 w 11489510"/>
                <a:gd name="connsiteY17" fmla="*/ 4314847 h 4466016"/>
                <a:gd name="connsiteX18" fmla="*/ 9631879 w 11489510"/>
                <a:gd name="connsiteY18" fmla="*/ 4191696 h 4466016"/>
                <a:gd name="connsiteX19" fmla="*/ 8197484 w 11489510"/>
                <a:gd name="connsiteY19" fmla="*/ 4375807 h 4466016"/>
                <a:gd name="connsiteX20" fmla="*/ 751488 w 11489510"/>
                <a:gd name="connsiteY20" fmla="*/ 4466016 h 4466016"/>
                <a:gd name="connsiteX21" fmla="*/ 0 w 11489510"/>
                <a:gd name="connsiteY21" fmla="*/ 3714528 h 4466016"/>
                <a:gd name="connsiteX22" fmla="*/ 0 w 11489510"/>
                <a:gd name="connsiteY22" fmla="*/ 708665 h 4466016"/>
                <a:gd name="connsiteX0" fmla="*/ 0 w 11489510"/>
                <a:gd name="connsiteY0" fmla="*/ 708665 h 4466016"/>
                <a:gd name="connsiteX1" fmla="*/ 1056288 w 11489510"/>
                <a:gd name="connsiteY1" fmla="*/ 170537 h 4466016"/>
                <a:gd name="connsiteX2" fmla="*/ 2040523 w 11489510"/>
                <a:gd name="connsiteY2" fmla="*/ 291484 h 4466016"/>
                <a:gd name="connsiteX3" fmla="*/ 2528203 w 11489510"/>
                <a:gd name="connsiteY3" fmla="*/ 443884 h 4466016"/>
                <a:gd name="connsiteX4" fmla="*/ 3107323 w 11489510"/>
                <a:gd name="connsiteY4" fmla="*/ 47645 h 4466016"/>
                <a:gd name="connsiteX5" fmla="*/ 3747403 w 11489510"/>
                <a:gd name="connsiteY5" fmla="*/ 47645 h 4466016"/>
                <a:gd name="connsiteX6" fmla="*/ 5027563 w 11489510"/>
                <a:gd name="connsiteY6" fmla="*/ 261005 h 4466016"/>
                <a:gd name="connsiteX7" fmla="*/ 5301883 w 11489510"/>
                <a:gd name="connsiteY7" fmla="*/ 413404 h 4466016"/>
                <a:gd name="connsiteX8" fmla="*/ 6002923 w 11489510"/>
                <a:gd name="connsiteY8" fmla="*/ 108605 h 4466016"/>
                <a:gd name="connsiteX9" fmla="*/ 7618363 w 11489510"/>
                <a:gd name="connsiteY9" fmla="*/ 78126 h 4466016"/>
                <a:gd name="connsiteX10" fmla="*/ 8563243 w 11489510"/>
                <a:gd name="connsiteY10" fmla="*/ 321966 h 4466016"/>
                <a:gd name="connsiteX11" fmla="*/ 9660523 w 11489510"/>
                <a:gd name="connsiteY11" fmla="*/ 78127 h 4466016"/>
                <a:gd name="connsiteX12" fmla="*/ 10820599 w 11489510"/>
                <a:gd name="connsiteY12" fmla="*/ 383897 h 4466016"/>
                <a:gd name="connsiteX13" fmla="*/ 11297767 w 11489510"/>
                <a:gd name="connsiteY13" fmla="*/ 922025 h 4466016"/>
                <a:gd name="connsiteX14" fmla="*/ 11489323 w 11489510"/>
                <a:gd name="connsiteY14" fmla="*/ 1663087 h 4466016"/>
                <a:gd name="connsiteX15" fmla="*/ 11236807 w 11489510"/>
                <a:gd name="connsiteY15" fmla="*/ 2678208 h 4466016"/>
                <a:gd name="connsiteX16" fmla="*/ 11154043 w 11489510"/>
                <a:gd name="connsiteY16" fmla="*/ 3674767 h 4466016"/>
                <a:gd name="connsiteX17" fmla="*/ 10361564 w 11489510"/>
                <a:gd name="connsiteY17" fmla="*/ 4314847 h 4466016"/>
                <a:gd name="connsiteX18" fmla="*/ 9631879 w 11489510"/>
                <a:gd name="connsiteY18" fmla="*/ 4191696 h 4466016"/>
                <a:gd name="connsiteX19" fmla="*/ 8197484 w 11489510"/>
                <a:gd name="connsiteY19" fmla="*/ 4375807 h 4466016"/>
                <a:gd name="connsiteX20" fmla="*/ 751488 w 11489510"/>
                <a:gd name="connsiteY20" fmla="*/ 4466016 h 4466016"/>
                <a:gd name="connsiteX21" fmla="*/ 0 w 11489510"/>
                <a:gd name="connsiteY21" fmla="*/ 3714528 h 4466016"/>
                <a:gd name="connsiteX22" fmla="*/ 0 w 11489510"/>
                <a:gd name="connsiteY22" fmla="*/ 708665 h 4466016"/>
                <a:gd name="connsiteX0" fmla="*/ 0 w 11489510"/>
                <a:gd name="connsiteY0" fmla="*/ 708665 h 4466016"/>
                <a:gd name="connsiteX1" fmla="*/ 1056288 w 11489510"/>
                <a:gd name="connsiteY1" fmla="*/ 170537 h 4466016"/>
                <a:gd name="connsiteX2" fmla="*/ 2040523 w 11489510"/>
                <a:gd name="connsiteY2" fmla="*/ 291484 h 4466016"/>
                <a:gd name="connsiteX3" fmla="*/ 2528203 w 11489510"/>
                <a:gd name="connsiteY3" fmla="*/ 443884 h 4466016"/>
                <a:gd name="connsiteX4" fmla="*/ 3107323 w 11489510"/>
                <a:gd name="connsiteY4" fmla="*/ 47645 h 4466016"/>
                <a:gd name="connsiteX5" fmla="*/ 3747403 w 11489510"/>
                <a:gd name="connsiteY5" fmla="*/ 47645 h 4466016"/>
                <a:gd name="connsiteX6" fmla="*/ 5027563 w 11489510"/>
                <a:gd name="connsiteY6" fmla="*/ 261005 h 4466016"/>
                <a:gd name="connsiteX7" fmla="*/ 5301883 w 11489510"/>
                <a:gd name="connsiteY7" fmla="*/ 413404 h 4466016"/>
                <a:gd name="connsiteX8" fmla="*/ 6002923 w 11489510"/>
                <a:gd name="connsiteY8" fmla="*/ 108605 h 4466016"/>
                <a:gd name="connsiteX9" fmla="*/ 7618363 w 11489510"/>
                <a:gd name="connsiteY9" fmla="*/ 78126 h 4466016"/>
                <a:gd name="connsiteX10" fmla="*/ 8563243 w 11489510"/>
                <a:gd name="connsiteY10" fmla="*/ 321966 h 4466016"/>
                <a:gd name="connsiteX11" fmla="*/ 9660523 w 11489510"/>
                <a:gd name="connsiteY11" fmla="*/ 78127 h 4466016"/>
                <a:gd name="connsiteX12" fmla="*/ 10820599 w 11489510"/>
                <a:gd name="connsiteY12" fmla="*/ 383897 h 4466016"/>
                <a:gd name="connsiteX13" fmla="*/ 11297767 w 11489510"/>
                <a:gd name="connsiteY13" fmla="*/ 922025 h 4466016"/>
                <a:gd name="connsiteX14" fmla="*/ 11489323 w 11489510"/>
                <a:gd name="connsiteY14" fmla="*/ 1663087 h 4466016"/>
                <a:gd name="connsiteX15" fmla="*/ 11236807 w 11489510"/>
                <a:gd name="connsiteY15" fmla="*/ 2678208 h 4466016"/>
                <a:gd name="connsiteX16" fmla="*/ 11154043 w 11489510"/>
                <a:gd name="connsiteY16" fmla="*/ 3674767 h 4466016"/>
                <a:gd name="connsiteX17" fmla="*/ 10361564 w 11489510"/>
                <a:gd name="connsiteY17" fmla="*/ 4314847 h 4466016"/>
                <a:gd name="connsiteX18" fmla="*/ 9631879 w 11489510"/>
                <a:gd name="connsiteY18" fmla="*/ 4191696 h 4466016"/>
                <a:gd name="connsiteX19" fmla="*/ 8197484 w 11489510"/>
                <a:gd name="connsiteY19" fmla="*/ 4375807 h 4466016"/>
                <a:gd name="connsiteX20" fmla="*/ 751488 w 11489510"/>
                <a:gd name="connsiteY20" fmla="*/ 4466016 h 4466016"/>
                <a:gd name="connsiteX21" fmla="*/ 0 w 11489510"/>
                <a:gd name="connsiteY21" fmla="*/ 3714528 h 4466016"/>
                <a:gd name="connsiteX22" fmla="*/ 0 w 11489510"/>
                <a:gd name="connsiteY22" fmla="*/ 708665 h 4466016"/>
                <a:gd name="connsiteX0" fmla="*/ 0 w 11489510"/>
                <a:gd name="connsiteY0" fmla="*/ 708665 h 4474315"/>
                <a:gd name="connsiteX1" fmla="*/ 1056288 w 11489510"/>
                <a:gd name="connsiteY1" fmla="*/ 170537 h 4474315"/>
                <a:gd name="connsiteX2" fmla="*/ 2040523 w 11489510"/>
                <a:gd name="connsiteY2" fmla="*/ 291484 h 4474315"/>
                <a:gd name="connsiteX3" fmla="*/ 2528203 w 11489510"/>
                <a:gd name="connsiteY3" fmla="*/ 443884 h 4474315"/>
                <a:gd name="connsiteX4" fmla="*/ 3107323 w 11489510"/>
                <a:gd name="connsiteY4" fmla="*/ 47645 h 4474315"/>
                <a:gd name="connsiteX5" fmla="*/ 3747403 w 11489510"/>
                <a:gd name="connsiteY5" fmla="*/ 47645 h 4474315"/>
                <a:gd name="connsiteX6" fmla="*/ 5027563 w 11489510"/>
                <a:gd name="connsiteY6" fmla="*/ 261005 h 4474315"/>
                <a:gd name="connsiteX7" fmla="*/ 5301883 w 11489510"/>
                <a:gd name="connsiteY7" fmla="*/ 413404 h 4474315"/>
                <a:gd name="connsiteX8" fmla="*/ 6002923 w 11489510"/>
                <a:gd name="connsiteY8" fmla="*/ 108605 h 4474315"/>
                <a:gd name="connsiteX9" fmla="*/ 7618363 w 11489510"/>
                <a:gd name="connsiteY9" fmla="*/ 78126 h 4474315"/>
                <a:gd name="connsiteX10" fmla="*/ 8563243 w 11489510"/>
                <a:gd name="connsiteY10" fmla="*/ 321966 h 4474315"/>
                <a:gd name="connsiteX11" fmla="*/ 9660523 w 11489510"/>
                <a:gd name="connsiteY11" fmla="*/ 78127 h 4474315"/>
                <a:gd name="connsiteX12" fmla="*/ 10820599 w 11489510"/>
                <a:gd name="connsiteY12" fmla="*/ 383897 h 4474315"/>
                <a:gd name="connsiteX13" fmla="*/ 11297767 w 11489510"/>
                <a:gd name="connsiteY13" fmla="*/ 922025 h 4474315"/>
                <a:gd name="connsiteX14" fmla="*/ 11489323 w 11489510"/>
                <a:gd name="connsiteY14" fmla="*/ 1663087 h 4474315"/>
                <a:gd name="connsiteX15" fmla="*/ 11236807 w 11489510"/>
                <a:gd name="connsiteY15" fmla="*/ 2678208 h 4474315"/>
                <a:gd name="connsiteX16" fmla="*/ 11154043 w 11489510"/>
                <a:gd name="connsiteY16" fmla="*/ 3674767 h 4474315"/>
                <a:gd name="connsiteX17" fmla="*/ 10361564 w 11489510"/>
                <a:gd name="connsiteY17" fmla="*/ 4314847 h 4474315"/>
                <a:gd name="connsiteX18" fmla="*/ 9631879 w 11489510"/>
                <a:gd name="connsiteY18" fmla="*/ 4191696 h 4474315"/>
                <a:gd name="connsiteX19" fmla="*/ 8197484 w 11489510"/>
                <a:gd name="connsiteY19" fmla="*/ 4375807 h 4474315"/>
                <a:gd name="connsiteX20" fmla="*/ 5301884 w 11489510"/>
                <a:gd name="connsiteY20" fmla="*/ 4010047 h 4474315"/>
                <a:gd name="connsiteX21" fmla="*/ 751488 w 11489510"/>
                <a:gd name="connsiteY21" fmla="*/ 4466016 h 4474315"/>
                <a:gd name="connsiteX22" fmla="*/ 0 w 11489510"/>
                <a:gd name="connsiteY22" fmla="*/ 3714528 h 4474315"/>
                <a:gd name="connsiteX23" fmla="*/ 0 w 11489510"/>
                <a:gd name="connsiteY23" fmla="*/ 708665 h 4474315"/>
                <a:gd name="connsiteX0" fmla="*/ 0 w 11489510"/>
                <a:gd name="connsiteY0" fmla="*/ 708665 h 4478179"/>
                <a:gd name="connsiteX1" fmla="*/ 1056288 w 11489510"/>
                <a:gd name="connsiteY1" fmla="*/ 170537 h 4478179"/>
                <a:gd name="connsiteX2" fmla="*/ 2040523 w 11489510"/>
                <a:gd name="connsiteY2" fmla="*/ 291484 h 4478179"/>
                <a:gd name="connsiteX3" fmla="*/ 2528203 w 11489510"/>
                <a:gd name="connsiteY3" fmla="*/ 443884 h 4478179"/>
                <a:gd name="connsiteX4" fmla="*/ 3107323 w 11489510"/>
                <a:gd name="connsiteY4" fmla="*/ 47645 h 4478179"/>
                <a:gd name="connsiteX5" fmla="*/ 3747403 w 11489510"/>
                <a:gd name="connsiteY5" fmla="*/ 47645 h 4478179"/>
                <a:gd name="connsiteX6" fmla="*/ 5027563 w 11489510"/>
                <a:gd name="connsiteY6" fmla="*/ 261005 h 4478179"/>
                <a:gd name="connsiteX7" fmla="*/ 5301883 w 11489510"/>
                <a:gd name="connsiteY7" fmla="*/ 413404 h 4478179"/>
                <a:gd name="connsiteX8" fmla="*/ 6002923 w 11489510"/>
                <a:gd name="connsiteY8" fmla="*/ 108605 h 4478179"/>
                <a:gd name="connsiteX9" fmla="*/ 7618363 w 11489510"/>
                <a:gd name="connsiteY9" fmla="*/ 78126 h 4478179"/>
                <a:gd name="connsiteX10" fmla="*/ 8563243 w 11489510"/>
                <a:gd name="connsiteY10" fmla="*/ 321966 h 4478179"/>
                <a:gd name="connsiteX11" fmla="*/ 9660523 w 11489510"/>
                <a:gd name="connsiteY11" fmla="*/ 78127 h 4478179"/>
                <a:gd name="connsiteX12" fmla="*/ 10820599 w 11489510"/>
                <a:gd name="connsiteY12" fmla="*/ 383897 h 4478179"/>
                <a:gd name="connsiteX13" fmla="*/ 11297767 w 11489510"/>
                <a:gd name="connsiteY13" fmla="*/ 922025 h 4478179"/>
                <a:gd name="connsiteX14" fmla="*/ 11489323 w 11489510"/>
                <a:gd name="connsiteY14" fmla="*/ 1663087 h 4478179"/>
                <a:gd name="connsiteX15" fmla="*/ 11236807 w 11489510"/>
                <a:gd name="connsiteY15" fmla="*/ 2678208 h 4478179"/>
                <a:gd name="connsiteX16" fmla="*/ 11154043 w 11489510"/>
                <a:gd name="connsiteY16" fmla="*/ 3674767 h 4478179"/>
                <a:gd name="connsiteX17" fmla="*/ 10361564 w 11489510"/>
                <a:gd name="connsiteY17" fmla="*/ 4314847 h 4478179"/>
                <a:gd name="connsiteX18" fmla="*/ 9631879 w 11489510"/>
                <a:gd name="connsiteY18" fmla="*/ 4191696 h 4478179"/>
                <a:gd name="connsiteX19" fmla="*/ 8197484 w 11489510"/>
                <a:gd name="connsiteY19" fmla="*/ 4375807 h 4478179"/>
                <a:gd name="connsiteX20" fmla="*/ 4936124 w 11489510"/>
                <a:gd name="connsiteY20" fmla="*/ 4192927 h 4478179"/>
                <a:gd name="connsiteX21" fmla="*/ 751488 w 11489510"/>
                <a:gd name="connsiteY21" fmla="*/ 4466016 h 4478179"/>
                <a:gd name="connsiteX22" fmla="*/ 0 w 11489510"/>
                <a:gd name="connsiteY22" fmla="*/ 3714528 h 4478179"/>
                <a:gd name="connsiteX23" fmla="*/ 0 w 11489510"/>
                <a:gd name="connsiteY23" fmla="*/ 708665 h 4478179"/>
                <a:gd name="connsiteX0" fmla="*/ 0 w 11489510"/>
                <a:gd name="connsiteY0" fmla="*/ 708665 h 4478179"/>
                <a:gd name="connsiteX1" fmla="*/ 1056288 w 11489510"/>
                <a:gd name="connsiteY1" fmla="*/ 170537 h 4478179"/>
                <a:gd name="connsiteX2" fmla="*/ 2040523 w 11489510"/>
                <a:gd name="connsiteY2" fmla="*/ 291484 h 4478179"/>
                <a:gd name="connsiteX3" fmla="*/ 2528203 w 11489510"/>
                <a:gd name="connsiteY3" fmla="*/ 443884 h 4478179"/>
                <a:gd name="connsiteX4" fmla="*/ 3107323 w 11489510"/>
                <a:gd name="connsiteY4" fmla="*/ 47645 h 4478179"/>
                <a:gd name="connsiteX5" fmla="*/ 3747403 w 11489510"/>
                <a:gd name="connsiteY5" fmla="*/ 47645 h 4478179"/>
                <a:gd name="connsiteX6" fmla="*/ 5027563 w 11489510"/>
                <a:gd name="connsiteY6" fmla="*/ 261005 h 4478179"/>
                <a:gd name="connsiteX7" fmla="*/ 5301883 w 11489510"/>
                <a:gd name="connsiteY7" fmla="*/ 413404 h 4478179"/>
                <a:gd name="connsiteX8" fmla="*/ 6002923 w 11489510"/>
                <a:gd name="connsiteY8" fmla="*/ 108605 h 4478179"/>
                <a:gd name="connsiteX9" fmla="*/ 7618363 w 11489510"/>
                <a:gd name="connsiteY9" fmla="*/ 78126 h 4478179"/>
                <a:gd name="connsiteX10" fmla="*/ 8563243 w 11489510"/>
                <a:gd name="connsiteY10" fmla="*/ 321966 h 4478179"/>
                <a:gd name="connsiteX11" fmla="*/ 9660523 w 11489510"/>
                <a:gd name="connsiteY11" fmla="*/ 78127 h 4478179"/>
                <a:gd name="connsiteX12" fmla="*/ 10820599 w 11489510"/>
                <a:gd name="connsiteY12" fmla="*/ 383897 h 4478179"/>
                <a:gd name="connsiteX13" fmla="*/ 11297767 w 11489510"/>
                <a:gd name="connsiteY13" fmla="*/ 922025 h 4478179"/>
                <a:gd name="connsiteX14" fmla="*/ 11489323 w 11489510"/>
                <a:gd name="connsiteY14" fmla="*/ 1663087 h 4478179"/>
                <a:gd name="connsiteX15" fmla="*/ 11236807 w 11489510"/>
                <a:gd name="connsiteY15" fmla="*/ 2678208 h 4478179"/>
                <a:gd name="connsiteX16" fmla="*/ 11154043 w 11489510"/>
                <a:gd name="connsiteY16" fmla="*/ 3674767 h 4478179"/>
                <a:gd name="connsiteX17" fmla="*/ 10361564 w 11489510"/>
                <a:gd name="connsiteY17" fmla="*/ 4314847 h 4478179"/>
                <a:gd name="connsiteX18" fmla="*/ 9631879 w 11489510"/>
                <a:gd name="connsiteY18" fmla="*/ 4191696 h 4478179"/>
                <a:gd name="connsiteX19" fmla="*/ 8197484 w 11489510"/>
                <a:gd name="connsiteY19" fmla="*/ 4375807 h 4478179"/>
                <a:gd name="connsiteX20" fmla="*/ 4936124 w 11489510"/>
                <a:gd name="connsiteY20" fmla="*/ 4192927 h 4478179"/>
                <a:gd name="connsiteX21" fmla="*/ 751488 w 11489510"/>
                <a:gd name="connsiteY21" fmla="*/ 4466016 h 4478179"/>
                <a:gd name="connsiteX22" fmla="*/ 0 w 11489510"/>
                <a:gd name="connsiteY22" fmla="*/ 3714528 h 4478179"/>
                <a:gd name="connsiteX23" fmla="*/ 0 w 11489510"/>
                <a:gd name="connsiteY23" fmla="*/ 708665 h 4478179"/>
                <a:gd name="connsiteX0" fmla="*/ 0 w 11489510"/>
                <a:gd name="connsiteY0" fmla="*/ 708665 h 4473585"/>
                <a:gd name="connsiteX1" fmla="*/ 1056288 w 11489510"/>
                <a:gd name="connsiteY1" fmla="*/ 170537 h 4473585"/>
                <a:gd name="connsiteX2" fmla="*/ 2040523 w 11489510"/>
                <a:gd name="connsiteY2" fmla="*/ 291484 h 4473585"/>
                <a:gd name="connsiteX3" fmla="*/ 2528203 w 11489510"/>
                <a:gd name="connsiteY3" fmla="*/ 443884 h 4473585"/>
                <a:gd name="connsiteX4" fmla="*/ 3107323 w 11489510"/>
                <a:gd name="connsiteY4" fmla="*/ 47645 h 4473585"/>
                <a:gd name="connsiteX5" fmla="*/ 3747403 w 11489510"/>
                <a:gd name="connsiteY5" fmla="*/ 47645 h 4473585"/>
                <a:gd name="connsiteX6" fmla="*/ 5027563 w 11489510"/>
                <a:gd name="connsiteY6" fmla="*/ 261005 h 4473585"/>
                <a:gd name="connsiteX7" fmla="*/ 5301883 w 11489510"/>
                <a:gd name="connsiteY7" fmla="*/ 413404 h 4473585"/>
                <a:gd name="connsiteX8" fmla="*/ 6002923 w 11489510"/>
                <a:gd name="connsiteY8" fmla="*/ 108605 h 4473585"/>
                <a:gd name="connsiteX9" fmla="*/ 7618363 w 11489510"/>
                <a:gd name="connsiteY9" fmla="*/ 78126 h 4473585"/>
                <a:gd name="connsiteX10" fmla="*/ 8563243 w 11489510"/>
                <a:gd name="connsiteY10" fmla="*/ 321966 h 4473585"/>
                <a:gd name="connsiteX11" fmla="*/ 9660523 w 11489510"/>
                <a:gd name="connsiteY11" fmla="*/ 78127 h 4473585"/>
                <a:gd name="connsiteX12" fmla="*/ 10820599 w 11489510"/>
                <a:gd name="connsiteY12" fmla="*/ 383897 h 4473585"/>
                <a:gd name="connsiteX13" fmla="*/ 11297767 w 11489510"/>
                <a:gd name="connsiteY13" fmla="*/ 922025 h 4473585"/>
                <a:gd name="connsiteX14" fmla="*/ 11489323 w 11489510"/>
                <a:gd name="connsiteY14" fmla="*/ 1663087 h 4473585"/>
                <a:gd name="connsiteX15" fmla="*/ 11236807 w 11489510"/>
                <a:gd name="connsiteY15" fmla="*/ 2678208 h 4473585"/>
                <a:gd name="connsiteX16" fmla="*/ 11154043 w 11489510"/>
                <a:gd name="connsiteY16" fmla="*/ 3674767 h 4473585"/>
                <a:gd name="connsiteX17" fmla="*/ 10361564 w 11489510"/>
                <a:gd name="connsiteY17" fmla="*/ 4314847 h 4473585"/>
                <a:gd name="connsiteX18" fmla="*/ 9631879 w 11489510"/>
                <a:gd name="connsiteY18" fmla="*/ 4191696 h 4473585"/>
                <a:gd name="connsiteX19" fmla="*/ 8197484 w 11489510"/>
                <a:gd name="connsiteY19" fmla="*/ 4375807 h 4473585"/>
                <a:gd name="connsiteX20" fmla="*/ 4936124 w 11489510"/>
                <a:gd name="connsiteY20" fmla="*/ 4192927 h 4473585"/>
                <a:gd name="connsiteX21" fmla="*/ 751488 w 11489510"/>
                <a:gd name="connsiteY21" fmla="*/ 4466016 h 4473585"/>
                <a:gd name="connsiteX22" fmla="*/ 0 w 11489510"/>
                <a:gd name="connsiteY22" fmla="*/ 3714528 h 4473585"/>
                <a:gd name="connsiteX23" fmla="*/ 0 w 11489510"/>
                <a:gd name="connsiteY23" fmla="*/ 708665 h 4473585"/>
                <a:gd name="connsiteX0" fmla="*/ 0 w 11489510"/>
                <a:gd name="connsiteY0" fmla="*/ 708665 h 4477814"/>
                <a:gd name="connsiteX1" fmla="*/ 1056288 w 11489510"/>
                <a:gd name="connsiteY1" fmla="*/ 170537 h 4477814"/>
                <a:gd name="connsiteX2" fmla="*/ 2040523 w 11489510"/>
                <a:gd name="connsiteY2" fmla="*/ 291484 h 4477814"/>
                <a:gd name="connsiteX3" fmla="*/ 2528203 w 11489510"/>
                <a:gd name="connsiteY3" fmla="*/ 443884 h 4477814"/>
                <a:gd name="connsiteX4" fmla="*/ 3107323 w 11489510"/>
                <a:gd name="connsiteY4" fmla="*/ 47645 h 4477814"/>
                <a:gd name="connsiteX5" fmla="*/ 3747403 w 11489510"/>
                <a:gd name="connsiteY5" fmla="*/ 47645 h 4477814"/>
                <a:gd name="connsiteX6" fmla="*/ 5027563 w 11489510"/>
                <a:gd name="connsiteY6" fmla="*/ 261005 h 4477814"/>
                <a:gd name="connsiteX7" fmla="*/ 5301883 w 11489510"/>
                <a:gd name="connsiteY7" fmla="*/ 413404 h 4477814"/>
                <a:gd name="connsiteX8" fmla="*/ 6002923 w 11489510"/>
                <a:gd name="connsiteY8" fmla="*/ 108605 h 4477814"/>
                <a:gd name="connsiteX9" fmla="*/ 7618363 w 11489510"/>
                <a:gd name="connsiteY9" fmla="*/ 78126 h 4477814"/>
                <a:gd name="connsiteX10" fmla="*/ 8563243 w 11489510"/>
                <a:gd name="connsiteY10" fmla="*/ 321966 h 4477814"/>
                <a:gd name="connsiteX11" fmla="*/ 9660523 w 11489510"/>
                <a:gd name="connsiteY11" fmla="*/ 78127 h 4477814"/>
                <a:gd name="connsiteX12" fmla="*/ 10820599 w 11489510"/>
                <a:gd name="connsiteY12" fmla="*/ 383897 h 4477814"/>
                <a:gd name="connsiteX13" fmla="*/ 11297767 w 11489510"/>
                <a:gd name="connsiteY13" fmla="*/ 922025 h 4477814"/>
                <a:gd name="connsiteX14" fmla="*/ 11489323 w 11489510"/>
                <a:gd name="connsiteY14" fmla="*/ 1663087 h 4477814"/>
                <a:gd name="connsiteX15" fmla="*/ 11236807 w 11489510"/>
                <a:gd name="connsiteY15" fmla="*/ 2678208 h 4477814"/>
                <a:gd name="connsiteX16" fmla="*/ 11154043 w 11489510"/>
                <a:gd name="connsiteY16" fmla="*/ 3674767 h 4477814"/>
                <a:gd name="connsiteX17" fmla="*/ 10361564 w 11489510"/>
                <a:gd name="connsiteY17" fmla="*/ 4314847 h 4477814"/>
                <a:gd name="connsiteX18" fmla="*/ 9631879 w 11489510"/>
                <a:gd name="connsiteY18" fmla="*/ 4191696 h 4477814"/>
                <a:gd name="connsiteX19" fmla="*/ 8197484 w 11489510"/>
                <a:gd name="connsiteY19" fmla="*/ 4375807 h 4477814"/>
                <a:gd name="connsiteX20" fmla="*/ 4936124 w 11489510"/>
                <a:gd name="connsiteY20" fmla="*/ 4192927 h 4477814"/>
                <a:gd name="connsiteX21" fmla="*/ 4570364 w 11489510"/>
                <a:gd name="connsiteY21" fmla="*/ 4192927 h 4477814"/>
                <a:gd name="connsiteX22" fmla="*/ 751488 w 11489510"/>
                <a:gd name="connsiteY22" fmla="*/ 4466016 h 4477814"/>
                <a:gd name="connsiteX23" fmla="*/ 0 w 11489510"/>
                <a:gd name="connsiteY23" fmla="*/ 3714528 h 4477814"/>
                <a:gd name="connsiteX24" fmla="*/ 0 w 11489510"/>
                <a:gd name="connsiteY24" fmla="*/ 708665 h 4477814"/>
                <a:gd name="connsiteX0" fmla="*/ 0 w 11489510"/>
                <a:gd name="connsiteY0" fmla="*/ 708665 h 4473080"/>
                <a:gd name="connsiteX1" fmla="*/ 1056288 w 11489510"/>
                <a:gd name="connsiteY1" fmla="*/ 170537 h 4473080"/>
                <a:gd name="connsiteX2" fmla="*/ 2040523 w 11489510"/>
                <a:gd name="connsiteY2" fmla="*/ 291484 h 4473080"/>
                <a:gd name="connsiteX3" fmla="*/ 2528203 w 11489510"/>
                <a:gd name="connsiteY3" fmla="*/ 443884 h 4473080"/>
                <a:gd name="connsiteX4" fmla="*/ 3107323 w 11489510"/>
                <a:gd name="connsiteY4" fmla="*/ 47645 h 4473080"/>
                <a:gd name="connsiteX5" fmla="*/ 3747403 w 11489510"/>
                <a:gd name="connsiteY5" fmla="*/ 47645 h 4473080"/>
                <a:gd name="connsiteX6" fmla="*/ 5027563 w 11489510"/>
                <a:gd name="connsiteY6" fmla="*/ 261005 h 4473080"/>
                <a:gd name="connsiteX7" fmla="*/ 5301883 w 11489510"/>
                <a:gd name="connsiteY7" fmla="*/ 413404 h 4473080"/>
                <a:gd name="connsiteX8" fmla="*/ 6002923 w 11489510"/>
                <a:gd name="connsiteY8" fmla="*/ 108605 h 4473080"/>
                <a:gd name="connsiteX9" fmla="*/ 7618363 w 11489510"/>
                <a:gd name="connsiteY9" fmla="*/ 78126 h 4473080"/>
                <a:gd name="connsiteX10" fmla="*/ 8563243 w 11489510"/>
                <a:gd name="connsiteY10" fmla="*/ 321966 h 4473080"/>
                <a:gd name="connsiteX11" fmla="*/ 9660523 w 11489510"/>
                <a:gd name="connsiteY11" fmla="*/ 78127 h 4473080"/>
                <a:gd name="connsiteX12" fmla="*/ 10820599 w 11489510"/>
                <a:gd name="connsiteY12" fmla="*/ 383897 h 4473080"/>
                <a:gd name="connsiteX13" fmla="*/ 11297767 w 11489510"/>
                <a:gd name="connsiteY13" fmla="*/ 922025 h 4473080"/>
                <a:gd name="connsiteX14" fmla="*/ 11489323 w 11489510"/>
                <a:gd name="connsiteY14" fmla="*/ 1663087 h 4473080"/>
                <a:gd name="connsiteX15" fmla="*/ 11236807 w 11489510"/>
                <a:gd name="connsiteY15" fmla="*/ 2678208 h 4473080"/>
                <a:gd name="connsiteX16" fmla="*/ 11154043 w 11489510"/>
                <a:gd name="connsiteY16" fmla="*/ 3674767 h 4473080"/>
                <a:gd name="connsiteX17" fmla="*/ 10361564 w 11489510"/>
                <a:gd name="connsiteY17" fmla="*/ 4314847 h 4473080"/>
                <a:gd name="connsiteX18" fmla="*/ 9631879 w 11489510"/>
                <a:gd name="connsiteY18" fmla="*/ 4191696 h 4473080"/>
                <a:gd name="connsiteX19" fmla="*/ 8197484 w 11489510"/>
                <a:gd name="connsiteY19" fmla="*/ 4375807 h 4473080"/>
                <a:gd name="connsiteX20" fmla="*/ 4936124 w 11489510"/>
                <a:gd name="connsiteY20" fmla="*/ 4192927 h 4473080"/>
                <a:gd name="connsiteX21" fmla="*/ 4570364 w 11489510"/>
                <a:gd name="connsiteY21" fmla="*/ 4192927 h 4473080"/>
                <a:gd name="connsiteX22" fmla="*/ 751488 w 11489510"/>
                <a:gd name="connsiteY22" fmla="*/ 4466016 h 4473080"/>
                <a:gd name="connsiteX23" fmla="*/ 0 w 11489510"/>
                <a:gd name="connsiteY23" fmla="*/ 3714528 h 4473080"/>
                <a:gd name="connsiteX24" fmla="*/ 0 w 11489510"/>
                <a:gd name="connsiteY24" fmla="*/ 708665 h 4473080"/>
                <a:gd name="connsiteX0" fmla="*/ 0 w 11489510"/>
                <a:gd name="connsiteY0" fmla="*/ 708665 h 4476885"/>
                <a:gd name="connsiteX1" fmla="*/ 1056288 w 11489510"/>
                <a:gd name="connsiteY1" fmla="*/ 170537 h 4476885"/>
                <a:gd name="connsiteX2" fmla="*/ 2040523 w 11489510"/>
                <a:gd name="connsiteY2" fmla="*/ 291484 h 4476885"/>
                <a:gd name="connsiteX3" fmla="*/ 2528203 w 11489510"/>
                <a:gd name="connsiteY3" fmla="*/ 443884 h 4476885"/>
                <a:gd name="connsiteX4" fmla="*/ 3107323 w 11489510"/>
                <a:gd name="connsiteY4" fmla="*/ 47645 h 4476885"/>
                <a:gd name="connsiteX5" fmla="*/ 3747403 w 11489510"/>
                <a:gd name="connsiteY5" fmla="*/ 47645 h 4476885"/>
                <a:gd name="connsiteX6" fmla="*/ 5027563 w 11489510"/>
                <a:gd name="connsiteY6" fmla="*/ 261005 h 4476885"/>
                <a:gd name="connsiteX7" fmla="*/ 5301883 w 11489510"/>
                <a:gd name="connsiteY7" fmla="*/ 413404 h 4476885"/>
                <a:gd name="connsiteX8" fmla="*/ 6002923 w 11489510"/>
                <a:gd name="connsiteY8" fmla="*/ 108605 h 4476885"/>
                <a:gd name="connsiteX9" fmla="*/ 7618363 w 11489510"/>
                <a:gd name="connsiteY9" fmla="*/ 78126 h 4476885"/>
                <a:gd name="connsiteX10" fmla="*/ 8563243 w 11489510"/>
                <a:gd name="connsiteY10" fmla="*/ 321966 h 4476885"/>
                <a:gd name="connsiteX11" fmla="*/ 9660523 w 11489510"/>
                <a:gd name="connsiteY11" fmla="*/ 78127 h 4476885"/>
                <a:gd name="connsiteX12" fmla="*/ 10820599 w 11489510"/>
                <a:gd name="connsiteY12" fmla="*/ 383897 h 4476885"/>
                <a:gd name="connsiteX13" fmla="*/ 11297767 w 11489510"/>
                <a:gd name="connsiteY13" fmla="*/ 922025 h 4476885"/>
                <a:gd name="connsiteX14" fmla="*/ 11489323 w 11489510"/>
                <a:gd name="connsiteY14" fmla="*/ 1663087 h 4476885"/>
                <a:gd name="connsiteX15" fmla="*/ 11236807 w 11489510"/>
                <a:gd name="connsiteY15" fmla="*/ 2678208 h 4476885"/>
                <a:gd name="connsiteX16" fmla="*/ 11154043 w 11489510"/>
                <a:gd name="connsiteY16" fmla="*/ 3674767 h 4476885"/>
                <a:gd name="connsiteX17" fmla="*/ 10361564 w 11489510"/>
                <a:gd name="connsiteY17" fmla="*/ 4314847 h 4476885"/>
                <a:gd name="connsiteX18" fmla="*/ 9631879 w 11489510"/>
                <a:gd name="connsiteY18" fmla="*/ 4191696 h 4476885"/>
                <a:gd name="connsiteX19" fmla="*/ 8197484 w 11489510"/>
                <a:gd name="connsiteY19" fmla="*/ 4375807 h 4476885"/>
                <a:gd name="connsiteX20" fmla="*/ 4936124 w 11489510"/>
                <a:gd name="connsiteY20" fmla="*/ 4192927 h 4476885"/>
                <a:gd name="connsiteX21" fmla="*/ 4570364 w 11489510"/>
                <a:gd name="connsiteY21" fmla="*/ 4192927 h 4476885"/>
                <a:gd name="connsiteX22" fmla="*/ 3595004 w 11489510"/>
                <a:gd name="connsiteY22" fmla="*/ 4162446 h 4476885"/>
                <a:gd name="connsiteX23" fmla="*/ 751488 w 11489510"/>
                <a:gd name="connsiteY23" fmla="*/ 4466016 h 4476885"/>
                <a:gd name="connsiteX24" fmla="*/ 0 w 11489510"/>
                <a:gd name="connsiteY24" fmla="*/ 3714528 h 4476885"/>
                <a:gd name="connsiteX25" fmla="*/ 0 w 11489510"/>
                <a:gd name="connsiteY25" fmla="*/ 708665 h 4476885"/>
                <a:gd name="connsiteX0" fmla="*/ 0 w 11489510"/>
                <a:gd name="connsiteY0" fmla="*/ 708665 h 4488243"/>
                <a:gd name="connsiteX1" fmla="*/ 1056288 w 11489510"/>
                <a:gd name="connsiteY1" fmla="*/ 170537 h 4488243"/>
                <a:gd name="connsiteX2" fmla="*/ 2040523 w 11489510"/>
                <a:gd name="connsiteY2" fmla="*/ 291484 h 4488243"/>
                <a:gd name="connsiteX3" fmla="*/ 2528203 w 11489510"/>
                <a:gd name="connsiteY3" fmla="*/ 443884 h 4488243"/>
                <a:gd name="connsiteX4" fmla="*/ 3107323 w 11489510"/>
                <a:gd name="connsiteY4" fmla="*/ 47645 h 4488243"/>
                <a:gd name="connsiteX5" fmla="*/ 3747403 w 11489510"/>
                <a:gd name="connsiteY5" fmla="*/ 47645 h 4488243"/>
                <a:gd name="connsiteX6" fmla="*/ 5027563 w 11489510"/>
                <a:gd name="connsiteY6" fmla="*/ 261005 h 4488243"/>
                <a:gd name="connsiteX7" fmla="*/ 5301883 w 11489510"/>
                <a:gd name="connsiteY7" fmla="*/ 413404 h 4488243"/>
                <a:gd name="connsiteX8" fmla="*/ 6002923 w 11489510"/>
                <a:gd name="connsiteY8" fmla="*/ 108605 h 4488243"/>
                <a:gd name="connsiteX9" fmla="*/ 7618363 w 11489510"/>
                <a:gd name="connsiteY9" fmla="*/ 78126 h 4488243"/>
                <a:gd name="connsiteX10" fmla="*/ 8563243 w 11489510"/>
                <a:gd name="connsiteY10" fmla="*/ 321966 h 4488243"/>
                <a:gd name="connsiteX11" fmla="*/ 9660523 w 11489510"/>
                <a:gd name="connsiteY11" fmla="*/ 78127 h 4488243"/>
                <a:gd name="connsiteX12" fmla="*/ 10820599 w 11489510"/>
                <a:gd name="connsiteY12" fmla="*/ 383897 h 4488243"/>
                <a:gd name="connsiteX13" fmla="*/ 11297767 w 11489510"/>
                <a:gd name="connsiteY13" fmla="*/ 922025 h 4488243"/>
                <a:gd name="connsiteX14" fmla="*/ 11489323 w 11489510"/>
                <a:gd name="connsiteY14" fmla="*/ 1663087 h 4488243"/>
                <a:gd name="connsiteX15" fmla="*/ 11236807 w 11489510"/>
                <a:gd name="connsiteY15" fmla="*/ 2678208 h 4488243"/>
                <a:gd name="connsiteX16" fmla="*/ 11154043 w 11489510"/>
                <a:gd name="connsiteY16" fmla="*/ 3674767 h 4488243"/>
                <a:gd name="connsiteX17" fmla="*/ 10361564 w 11489510"/>
                <a:gd name="connsiteY17" fmla="*/ 4314847 h 4488243"/>
                <a:gd name="connsiteX18" fmla="*/ 9631879 w 11489510"/>
                <a:gd name="connsiteY18" fmla="*/ 4191696 h 4488243"/>
                <a:gd name="connsiteX19" fmla="*/ 8197484 w 11489510"/>
                <a:gd name="connsiteY19" fmla="*/ 4375807 h 4488243"/>
                <a:gd name="connsiteX20" fmla="*/ 4936124 w 11489510"/>
                <a:gd name="connsiteY20" fmla="*/ 4192927 h 4488243"/>
                <a:gd name="connsiteX21" fmla="*/ 4570364 w 11489510"/>
                <a:gd name="connsiteY21" fmla="*/ 4192927 h 4488243"/>
                <a:gd name="connsiteX22" fmla="*/ 3595004 w 11489510"/>
                <a:gd name="connsiteY22" fmla="*/ 4162446 h 4488243"/>
                <a:gd name="connsiteX23" fmla="*/ 2284364 w 11489510"/>
                <a:gd name="connsiteY23" fmla="*/ 4162446 h 4488243"/>
                <a:gd name="connsiteX24" fmla="*/ 751488 w 11489510"/>
                <a:gd name="connsiteY24" fmla="*/ 4466016 h 4488243"/>
                <a:gd name="connsiteX25" fmla="*/ 0 w 11489510"/>
                <a:gd name="connsiteY25" fmla="*/ 3714528 h 4488243"/>
                <a:gd name="connsiteX26" fmla="*/ 0 w 11489510"/>
                <a:gd name="connsiteY26" fmla="*/ 708665 h 4488243"/>
                <a:gd name="connsiteX0" fmla="*/ 0 w 11489510"/>
                <a:gd name="connsiteY0" fmla="*/ 708665 h 4375807"/>
                <a:gd name="connsiteX1" fmla="*/ 1056288 w 11489510"/>
                <a:gd name="connsiteY1" fmla="*/ 170537 h 4375807"/>
                <a:gd name="connsiteX2" fmla="*/ 2040523 w 11489510"/>
                <a:gd name="connsiteY2" fmla="*/ 291484 h 4375807"/>
                <a:gd name="connsiteX3" fmla="*/ 2528203 w 11489510"/>
                <a:gd name="connsiteY3" fmla="*/ 443884 h 4375807"/>
                <a:gd name="connsiteX4" fmla="*/ 3107323 w 11489510"/>
                <a:gd name="connsiteY4" fmla="*/ 47645 h 4375807"/>
                <a:gd name="connsiteX5" fmla="*/ 3747403 w 11489510"/>
                <a:gd name="connsiteY5" fmla="*/ 47645 h 4375807"/>
                <a:gd name="connsiteX6" fmla="*/ 5027563 w 11489510"/>
                <a:gd name="connsiteY6" fmla="*/ 261005 h 4375807"/>
                <a:gd name="connsiteX7" fmla="*/ 5301883 w 11489510"/>
                <a:gd name="connsiteY7" fmla="*/ 413404 h 4375807"/>
                <a:gd name="connsiteX8" fmla="*/ 6002923 w 11489510"/>
                <a:gd name="connsiteY8" fmla="*/ 108605 h 4375807"/>
                <a:gd name="connsiteX9" fmla="*/ 7618363 w 11489510"/>
                <a:gd name="connsiteY9" fmla="*/ 78126 h 4375807"/>
                <a:gd name="connsiteX10" fmla="*/ 8563243 w 11489510"/>
                <a:gd name="connsiteY10" fmla="*/ 321966 h 4375807"/>
                <a:gd name="connsiteX11" fmla="*/ 9660523 w 11489510"/>
                <a:gd name="connsiteY11" fmla="*/ 78127 h 4375807"/>
                <a:gd name="connsiteX12" fmla="*/ 10820599 w 11489510"/>
                <a:gd name="connsiteY12" fmla="*/ 383897 h 4375807"/>
                <a:gd name="connsiteX13" fmla="*/ 11297767 w 11489510"/>
                <a:gd name="connsiteY13" fmla="*/ 922025 h 4375807"/>
                <a:gd name="connsiteX14" fmla="*/ 11489323 w 11489510"/>
                <a:gd name="connsiteY14" fmla="*/ 1663087 h 4375807"/>
                <a:gd name="connsiteX15" fmla="*/ 11236807 w 11489510"/>
                <a:gd name="connsiteY15" fmla="*/ 2678208 h 4375807"/>
                <a:gd name="connsiteX16" fmla="*/ 11154043 w 11489510"/>
                <a:gd name="connsiteY16" fmla="*/ 3674767 h 4375807"/>
                <a:gd name="connsiteX17" fmla="*/ 10361564 w 11489510"/>
                <a:gd name="connsiteY17" fmla="*/ 4314847 h 4375807"/>
                <a:gd name="connsiteX18" fmla="*/ 9631879 w 11489510"/>
                <a:gd name="connsiteY18" fmla="*/ 4191696 h 4375807"/>
                <a:gd name="connsiteX19" fmla="*/ 8197484 w 11489510"/>
                <a:gd name="connsiteY19" fmla="*/ 4375807 h 4375807"/>
                <a:gd name="connsiteX20" fmla="*/ 4936124 w 11489510"/>
                <a:gd name="connsiteY20" fmla="*/ 4192927 h 4375807"/>
                <a:gd name="connsiteX21" fmla="*/ 4570364 w 11489510"/>
                <a:gd name="connsiteY21" fmla="*/ 4192927 h 4375807"/>
                <a:gd name="connsiteX22" fmla="*/ 3595004 w 11489510"/>
                <a:gd name="connsiteY22" fmla="*/ 4162446 h 4375807"/>
                <a:gd name="connsiteX23" fmla="*/ 2284364 w 11489510"/>
                <a:gd name="connsiteY23" fmla="*/ 4162446 h 4375807"/>
                <a:gd name="connsiteX24" fmla="*/ 1056288 w 11489510"/>
                <a:gd name="connsiteY24" fmla="*/ 4039296 h 4375807"/>
                <a:gd name="connsiteX25" fmla="*/ 0 w 11489510"/>
                <a:gd name="connsiteY25" fmla="*/ 3714528 h 4375807"/>
                <a:gd name="connsiteX26" fmla="*/ 0 w 11489510"/>
                <a:gd name="connsiteY26" fmla="*/ 708665 h 4375807"/>
                <a:gd name="connsiteX0" fmla="*/ 0 w 11489510"/>
                <a:gd name="connsiteY0" fmla="*/ 708665 h 4375807"/>
                <a:gd name="connsiteX1" fmla="*/ 1056288 w 11489510"/>
                <a:gd name="connsiteY1" fmla="*/ 170537 h 4375807"/>
                <a:gd name="connsiteX2" fmla="*/ 2040523 w 11489510"/>
                <a:gd name="connsiteY2" fmla="*/ 291484 h 4375807"/>
                <a:gd name="connsiteX3" fmla="*/ 2528203 w 11489510"/>
                <a:gd name="connsiteY3" fmla="*/ 443884 h 4375807"/>
                <a:gd name="connsiteX4" fmla="*/ 3107323 w 11489510"/>
                <a:gd name="connsiteY4" fmla="*/ 47645 h 4375807"/>
                <a:gd name="connsiteX5" fmla="*/ 3747403 w 11489510"/>
                <a:gd name="connsiteY5" fmla="*/ 47645 h 4375807"/>
                <a:gd name="connsiteX6" fmla="*/ 5027563 w 11489510"/>
                <a:gd name="connsiteY6" fmla="*/ 261005 h 4375807"/>
                <a:gd name="connsiteX7" fmla="*/ 5301883 w 11489510"/>
                <a:gd name="connsiteY7" fmla="*/ 413404 h 4375807"/>
                <a:gd name="connsiteX8" fmla="*/ 6002923 w 11489510"/>
                <a:gd name="connsiteY8" fmla="*/ 108605 h 4375807"/>
                <a:gd name="connsiteX9" fmla="*/ 7618363 w 11489510"/>
                <a:gd name="connsiteY9" fmla="*/ 78126 h 4375807"/>
                <a:gd name="connsiteX10" fmla="*/ 8563243 w 11489510"/>
                <a:gd name="connsiteY10" fmla="*/ 321966 h 4375807"/>
                <a:gd name="connsiteX11" fmla="*/ 9660523 w 11489510"/>
                <a:gd name="connsiteY11" fmla="*/ 78127 h 4375807"/>
                <a:gd name="connsiteX12" fmla="*/ 10820599 w 11489510"/>
                <a:gd name="connsiteY12" fmla="*/ 383897 h 4375807"/>
                <a:gd name="connsiteX13" fmla="*/ 11297767 w 11489510"/>
                <a:gd name="connsiteY13" fmla="*/ 922025 h 4375807"/>
                <a:gd name="connsiteX14" fmla="*/ 11489323 w 11489510"/>
                <a:gd name="connsiteY14" fmla="*/ 1663087 h 4375807"/>
                <a:gd name="connsiteX15" fmla="*/ 11236807 w 11489510"/>
                <a:gd name="connsiteY15" fmla="*/ 2678208 h 4375807"/>
                <a:gd name="connsiteX16" fmla="*/ 11154043 w 11489510"/>
                <a:gd name="connsiteY16" fmla="*/ 3674767 h 4375807"/>
                <a:gd name="connsiteX17" fmla="*/ 10361564 w 11489510"/>
                <a:gd name="connsiteY17" fmla="*/ 4314847 h 4375807"/>
                <a:gd name="connsiteX18" fmla="*/ 9631879 w 11489510"/>
                <a:gd name="connsiteY18" fmla="*/ 4191696 h 4375807"/>
                <a:gd name="connsiteX19" fmla="*/ 8197484 w 11489510"/>
                <a:gd name="connsiteY19" fmla="*/ 4375807 h 4375807"/>
                <a:gd name="connsiteX20" fmla="*/ 4936124 w 11489510"/>
                <a:gd name="connsiteY20" fmla="*/ 4192927 h 4375807"/>
                <a:gd name="connsiteX21" fmla="*/ 4570364 w 11489510"/>
                <a:gd name="connsiteY21" fmla="*/ 4192927 h 4375807"/>
                <a:gd name="connsiteX22" fmla="*/ 3595004 w 11489510"/>
                <a:gd name="connsiteY22" fmla="*/ 4162446 h 4375807"/>
                <a:gd name="connsiteX23" fmla="*/ 2284364 w 11489510"/>
                <a:gd name="connsiteY23" fmla="*/ 4162446 h 4375807"/>
                <a:gd name="connsiteX24" fmla="*/ 1056288 w 11489510"/>
                <a:gd name="connsiteY24" fmla="*/ 4039296 h 4375807"/>
                <a:gd name="connsiteX25" fmla="*/ 0 w 11489510"/>
                <a:gd name="connsiteY25" fmla="*/ 3714528 h 4375807"/>
                <a:gd name="connsiteX26" fmla="*/ 0 w 11489510"/>
                <a:gd name="connsiteY26" fmla="*/ 708665 h 4375807"/>
                <a:gd name="connsiteX0" fmla="*/ 0 w 11489510"/>
                <a:gd name="connsiteY0" fmla="*/ 708665 h 4399500"/>
                <a:gd name="connsiteX1" fmla="*/ 1056288 w 11489510"/>
                <a:gd name="connsiteY1" fmla="*/ 170537 h 4399500"/>
                <a:gd name="connsiteX2" fmla="*/ 2040523 w 11489510"/>
                <a:gd name="connsiteY2" fmla="*/ 291484 h 4399500"/>
                <a:gd name="connsiteX3" fmla="*/ 2528203 w 11489510"/>
                <a:gd name="connsiteY3" fmla="*/ 443884 h 4399500"/>
                <a:gd name="connsiteX4" fmla="*/ 3107323 w 11489510"/>
                <a:gd name="connsiteY4" fmla="*/ 47645 h 4399500"/>
                <a:gd name="connsiteX5" fmla="*/ 3747403 w 11489510"/>
                <a:gd name="connsiteY5" fmla="*/ 47645 h 4399500"/>
                <a:gd name="connsiteX6" fmla="*/ 5027563 w 11489510"/>
                <a:gd name="connsiteY6" fmla="*/ 261005 h 4399500"/>
                <a:gd name="connsiteX7" fmla="*/ 5301883 w 11489510"/>
                <a:gd name="connsiteY7" fmla="*/ 413404 h 4399500"/>
                <a:gd name="connsiteX8" fmla="*/ 6002923 w 11489510"/>
                <a:gd name="connsiteY8" fmla="*/ 108605 h 4399500"/>
                <a:gd name="connsiteX9" fmla="*/ 7618363 w 11489510"/>
                <a:gd name="connsiteY9" fmla="*/ 78126 h 4399500"/>
                <a:gd name="connsiteX10" fmla="*/ 8563243 w 11489510"/>
                <a:gd name="connsiteY10" fmla="*/ 321966 h 4399500"/>
                <a:gd name="connsiteX11" fmla="*/ 9660523 w 11489510"/>
                <a:gd name="connsiteY11" fmla="*/ 78127 h 4399500"/>
                <a:gd name="connsiteX12" fmla="*/ 10820599 w 11489510"/>
                <a:gd name="connsiteY12" fmla="*/ 383897 h 4399500"/>
                <a:gd name="connsiteX13" fmla="*/ 11297767 w 11489510"/>
                <a:gd name="connsiteY13" fmla="*/ 922025 h 4399500"/>
                <a:gd name="connsiteX14" fmla="*/ 11489323 w 11489510"/>
                <a:gd name="connsiteY14" fmla="*/ 1663087 h 4399500"/>
                <a:gd name="connsiteX15" fmla="*/ 11236807 w 11489510"/>
                <a:gd name="connsiteY15" fmla="*/ 2678208 h 4399500"/>
                <a:gd name="connsiteX16" fmla="*/ 11154043 w 11489510"/>
                <a:gd name="connsiteY16" fmla="*/ 3674767 h 4399500"/>
                <a:gd name="connsiteX17" fmla="*/ 10361564 w 11489510"/>
                <a:gd name="connsiteY17" fmla="*/ 4314847 h 4399500"/>
                <a:gd name="connsiteX18" fmla="*/ 9631879 w 11489510"/>
                <a:gd name="connsiteY18" fmla="*/ 4191696 h 4399500"/>
                <a:gd name="connsiteX19" fmla="*/ 8197484 w 11489510"/>
                <a:gd name="connsiteY19" fmla="*/ 4375807 h 4399500"/>
                <a:gd name="connsiteX20" fmla="*/ 4936124 w 11489510"/>
                <a:gd name="connsiteY20" fmla="*/ 4192927 h 4399500"/>
                <a:gd name="connsiteX21" fmla="*/ 4570364 w 11489510"/>
                <a:gd name="connsiteY21" fmla="*/ 4192927 h 4399500"/>
                <a:gd name="connsiteX22" fmla="*/ 3595004 w 11489510"/>
                <a:gd name="connsiteY22" fmla="*/ 4162446 h 4399500"/>
                <a:gd name="connsiteX23" fmla="*/ 2528204 w 11489510"/>
                <a:gd name="connsiteY23" fmla="*/ 4375806 h 4399500"/>
                <a:gd name="connsiteX24" fmla="*/ 1056288 w 11489510"/>
                <a:gd name="connsiteY24" fmla="*/ 4039296 h 4399500"/>
                <a:gd name="connsiteX25" fmla="*/ 0 w 11489510"/>
                <a:gd name="connsiteY25" fmla="*/ 3714528 h 4399500"/>
                <a:gd name="connsiteX26" fmla="*/ 0 w 11489510"/>
                <a:gd name="connsiteY26" fmla="*/ 708665 h 4399500"/>
                <a:gd name="connsiteX0" fmla="*/ 0 w 11489510"/>
                <a:gd name="connsiteY0" fmla="*/ 708665 h 4385304"/>
                <a:gd name="connsiteX1" fmla="*/ 1056288 w 11489510"/>
                <a:gd name="connsiteY1" fmla="*/ 170537 h 4385304"/>
                <a:gd name="connsiteX2" fmla="*/ 2040523 w 11489510"/>
                <a:gd name="connsiteY2" fmla="*/ 291484 h 4385304"/>
                <a:gd name="connsiteX3" fmla="*/ 2528203 w 11489510"/>
                <a:gd name="connsiteY3" fmla="*/ 443884 h 4385304"/>
                <a:gd name="connsiteX4" fmla="*/ 3107323 w 11489510"/>
                <a:gd name="connsiteY4" fmla="*/ 47645 h 4385304"/>
                <a:gd name="connsiteX5" fmla="*/ 3747403 w 11489510"/>
                <a:gd name="connsiteY5" fmla="*/ 47645 h 4385304"/>
                <a:gd name="connsiteX6" fmla="*/ 5027563 w 11489510"/>
                <a:gd name="connsiteY6" fmla="*/ 261005 h 4385304"/>
                <a:gd name="connsiteX7" fmla="*/ 5301883 w 11489510"/>
                <a:gd name="connsiteY7" fmla="*/ 413404 h 4385304"/>
                <a:gd name="connsiteX8" fmla="*/ 6002923 w 11489510"/>
                <a:gd name="connsiteY8" fmla="*/ 108605 h 4385304"/>
                <a:gd name="connsiteX9" fmla="*/ 7618363 w 11489510"/>
                <a:gd name="connsiteY9" fmla="*/ 78126 h 4385304"/>
                <a:gd name="connsiteX10" fmla="*/ 8563243 w 11489510"/>
                <a:gd name="connsiteY10" fmla="*/ 321966 h 4385304"/>
                <a:gd name="connsiteX11" fmla="*/ 9660523 w 11489510"/>
                <a:gd name="connsiteY11" fmla="*/ 78127 h 4385304"/>
                <a:gd name="connsiteX12" fmla="*/ 10820599 w 11489510"/>
                <a:gd name="connsiteY12" fmla="*/ 383897 h 4385304"/>
                <a:gd name="connsiteX13" fmla="*/ 11297767 w 11489510"/>
                <a:gd name="connsiteY13" fmla="*/ 922025 h 4385304"/>
                <a:gd name="connsiteX14" fmla="*/ 11489323 w 11489510"/>
                <a:gd name="connsiteY14" fmla="*/ 1663087 h 4385304"/>
                <a:gd name="connsiteX15" fmla="*/ 11236807 w 11489510"/>
                <a:gd name="connsiteY15" fmla="*/ 2678208 h 4385304"/>
                <a:gd name="connsiteX16" fmla="*/ 11154043 w 11489510"/>
                <a:gd name="connsiteY16" fmla="*/ 3674767 h 4385304"/>
                <a:gd name="connsiteX17" fmla="*/ 10361564 w 11489510"/>
                <a:gd name="connsiteY17" fmla="*/ 4314847 h 4385304"/>
                <a:gd name="connsiteX18" fmla="*/ 9631879 w 11489510"/>
                <a:gd name="connsiteY18" fmla="*/ 4191696 h 4385304"/>
                <a:gd name="connsiteX19" fmla="*/ 8197484 w 11489510"/>
                <a:gd name="connsiteY19" fmla="*/ 4375807 h 4385304"/>
                <a:gd name="connsiteX20" fmla="*/ 4936124 w 11489510"/>
                <a:gd name="connsiteY20" fmla="*/ 4192927 h 4385304"/>
                <a:gd name="connsiteX21" fmla="*/ 4570364 w 11489510"/>
                <a:gd name="connsiteY21" fmla="*/ 4192927 h 4385304"/>
                <a:gd name="connsiteX22" fmla="*/ 3595004 w 11489510"/>
                <a:gd name="connsiteY22" fmla="*/ 4162446 h 4385304"/>
                <a:gd name="connsiteX23" fmla="*/ 2528204 w 11489510"/>
                <a:gd name="connsiteY23" fmla="*/ 4375806 h 4385304"/>
                <a:gd name="connsiteX24" fmla="*/ 1300128 w 11489510"/>
                <a:gd name="connsiteY24" fmla="*/ 3886896 h 4385304"/>
                <a:gd name="connsiteX25" fmla="*/ 0 w 11489510"/>
                <a:gd name="connsiteY25" fmla="*/ 3714528 h 4385304"/>
                <a:gd name="connsiteX26" fmla="*/ 0 w 11489510"/>
                <a:gd name="connsiteY26" fmla="*/ 708665 h 4385304"/>
                <a:gd name="connsiteX0" fmla="*/ 0 w 11489510"/>
                <a:gd name="connsiteY0" fmla="*/ 708665 h 4385304"/>
                <a:gd name="connsiteX1" fmla="*/ 1056288 w 11489510"/>
                <a:gd name="connsiteY1" fmla="*/ 170537 h 4385304"/>
                <a:gd name="connsiteX2" fmla="*/ 2040523 w 11489510"/>
                <a:gd name="connsiteY2" fmla="*/ 291484 h 4385304"/>
                <a:gd name="connsiteX3" fmla="*/ 2528203 w 11489510"/>
                <a:gd name="connsiteY3" fmla="*/ 443884 h 4385304"/>
                <a:gd name="connsiteX4" fmla="*/ 3107323 w 11489510"/>
                <a:gd name="connsiteY4" fmla="*/ 47645 h 4385304"/>
                <a:gd name="connsiteX5" fmla="*/ 3747403 w 11489510"/>
                <a:gd name="connsiteY5" fmla="*/ 47645 h 4385304"/>
                <a:gd name="connsiteX6" fmla="*/ 5027563 w 11489510"/>
                <a:gd name="connsiteY6" fmla="*/ 261005 h 4385304"/>
                <a:gd name="connsiteX7" fmla="*/ 5301883 w 11489510"/>
                <a:gd name="connsiteY7" fmla="*/ 413404 h 4385304"/>
                <a:gd name="connsiteX8" fmla="*/ 6002923 w 11489510"/>
                <a:gd name="connsiteY8" fmla="*/ 108605 h 4385304"/>
                <a:gd name="connsiteX9" fmla="*/ 7618363 w 11489510"/>
                <a:gd name="connsiteY9" fmla="*/ 78126 h 4385304"/>
                <a:gd name="connsiteX10" fmla="*/ 8563243 w 11489510"/>
                <a:gd name="connsiteY10" fmla="*/ 321966 h 4385304"/>
                <a:gd name="connsiteX11" fmla="*/ 9660523 w 11489510"/>
                <a:gd name="connsiteY11" fmla="*/ 78127 h 4385304"/>
                <a:gd name="connsiteX12" fmla="*/ 10820599 w 11489510"/>
                <a:gd name="connsiteY12" fmla="*/ 383897 h 4385304"/>
                <a:gd name="connsiteX13" fmla="*/ 11297767 w 11489510"/>
                <a:gd name="connsiteY13" fmla="*/ 922025 h 4385304"/>
                <a:gd name="connsiteX14" fmla="*/ 11489323 w 11489510"/>
                <a:gd name="connsiteY14" fmla="*/ 1663087 h 4385304"/>
                <a:gd name="connsiteX15" fmla="*/ 11236807 w 11489510"/>
                <a:gd name="connsiteY15" fmla="*/ 2678208 h 4385304"/>
                <a:gd name="connsiteX16" fmla="*/ 11154043 w 11489510"/>
                <a:gd name="connsiteY16" fmla="*/ 3674767 h 4385304"/>
                <a:gd name="connsiteX17" fmla="*/ 10361564 w 11489510"/>
                <a:gd name="connsiteY17" fmla="*/ 4314847 h 4385304"/>
                <a:gd name="connsiteX18" fmla="*/ 9631879 w 11489510"/>
                <a:gd name="connsiteY18" fmla="*/ 4191696 h 4385304"/>
                <a:gd name="connsiteX19" fmla="*/ 8197484 w 11489510"/>
                <a:gd name="connsiteY19" fmla="*/ 4375807 h 4385304"/>
                <a:gd name="connsiteX20" fmla="*/ 4936124 w 11489510"/>
                <a:gd name="connsiteY20" fmla="*/ 4192927 h 4385304"/>
                <a:gd name="connsiteX21" fmla="*/ 4570364 w 11489510"/>
                <a:gd name="connsiteY21" fmla="*/ 4192927 h 4385304"/>
                <a:gd name="connsiteX22" fmla="*/ 3595004 w 11489510"/>
                <a:gd name="connsiteY22" fmla="*/ 4162446 h 4385304"/>
                <a:gd name="connsiteX23" fmla="*/ 2528204 w 11489510"/>
                <a:gd name="connsiteY23" fmla="*/ 4375806 h 4385304"/>
                <a:gd name="connsiteX24" fmla="*/ 1300128 w 11489510"/>
                <a:gd name="connsiteY24" fmla="*/ 3886896 h 4385304"/>
                <a:gd name="connsiteX25" fmla="*/ 1005840 w 11489510"/>
                <a:gd name="connsiteY25" fmla="*/ 3440208 h 4385304"/>
                <a:gd name="connsiteX26" fmla="*/ 0 w 11489510"/>
                <a:gd name="connsiteY26" fmla="*/ 708665 h 4385304"/>
                <a:gd name="connsiteX0" fmla="*/ 0 w 11489510"/>
                <a:gd name="connsiteY0" fmla="*/ 708665 h 4385304"/>
                <a:gd name="connsiteX1" fmla="*/ 1056288 w 11489510"/>
                <a:gd name="connsiteY1" fmla="*/ 170537 h 4385304"/>
                <a:gd name="connsiteX2" fmla="*/ 2040523 w 11489510"/>
                <a:gd name="connsiteY2" fmla="*/ 291484 h 4385304"/>
                <a:gd name="connsiteX3" fmla="*/ 2528203 w 11489510"/>
                <a:gd name="connsiteY3" fmla="*/ 443884 h 4385304"/>
                <a:gd name="connsiteX4" fmla="*/ 3107323 w 11489510"/>
                <a:gd name="connsiteY4" fmla="*/ 47645 h 4385304"/>
                <a:gd name="connsiteX5" fmla="*/ 3747403 w 11489510"/>
                <a:gd name="connsiteY5" fmla="*/ 47645 h 4385304"/>
                <a:gd name="connsiteX6" fmla="*/ 5027563 w 11489510"/>
                <a:gd name="connsiteY6" fmla="*/ 261005 h 4385304"/>
                <a:gd name="connsiteX7" fmla="*/ 5301883 w 11489510"/>
                <a:gd name="connsiteY7" fmla="*/ 413404 h 4385304"/>
                <a:gd name="connsiteX8" fmla="*/ 6002923 w 11489510"/>
                <a:gd name="connsiteY8" fmla="*/ 108605 h 4385304"/>
                <a:gd name="connsiteX9" fmla="*/ 7618363 w 11489510"/>
                <a:gd name="connsiteY9" fmla="*/ 78126 h 4385304"/>
                <a:gd name="connsiteX10" fmla="*/ 8563243 w 11489510"/>
                <a:gd name="connsiteY10" fmla="*/ 321966 h 4385304"/>
                <a:gd name="connsiteX11" fmla="*/ 9660523 w 11489510"/>
                <a:gd name="connsiteY11" fmla="*/ 78127 h 4385304"/>
                <a:gd name="connsiteX12" fmla="*/ 10820599 w 11489510"/>
                <a:gd name="connsiteY12" fmla="*/ 383897 h 4385304"/>
                <a:gd name="connsiteX13" fmla="*/ 11297767 w 11489510"/>
                <a:gd name="connsiteY13" fmla="*/ 922025 h 4385304"/>
                <a:gd name="connsiteX14" fmla="*/ 11489323 w 11489510"/>
                <a:gd name="connsiteY14" fmla="*/ 1663087 h 4385304"/>
                <a:gd name="connsiteX15" fmla="*/ 11236807 w 11489510"/>
                <a:gd name="connsiteY15" fmla="*/ 2678208 h 4385304"/>
                <a:gd name="connsiteX16" fmla="*/ 11154043 w 11489510"/>
                <a:gd name="connsiteY16" fmla="*/ 3674767 h 4385304"/>
                <a:gd name="connsiteX17" fmla="*/ 10361564 w 11489510"/>
                <a:gd name="connsiteY17" fmla="*/ 4314847 h 4385304"/>
                <a:gd name="connsiteX18" fmla="*/ 9631879 w 11489510"/>
                <a:gd name="connsiteY18" fmla="*/ 4191696 h 4385304"/>
                <a:gd name="connsiteX19" fmla="*/ 8197484 w 11489510"/>
                <a:gd name="connsiteY19" fmla="*/ 4375807 h 4385304"/>
                <a:gd name="connsiteX20" fmla="*/ 4936124 w 11489510"/>
                <a:gd name="connsiteY20" fmla="*/ 4192927 h 4385304"/>
                <a:gd name="connsiteX21" fmla="*/ 4570364 w 11489510"/>
                <a:gd name="connsiteY21" fmla="*/ 4192927 h 4385304"/>
                <a:gd name="connsiteX22" fmla="*/ 3595004 w 11489510"/>
                <a:gd name="connsiteY22" fmla="*/ 4162446 h 4385304"/>
                <a:gd name="connsiteX23" fmla="*/ 2528204 w 11489510"/>
                <a:gd name="connsiteY23" fmla="*/ 4375806 h 4385304"/>
                <a:gd name="connsiteX24" fmla="*/ 1300128 w 11489510"/>
                <a:gd name="connsiteY24" fmla="*/ 3886896 h 4385304"/>
                <a:gd name="connsiteX25" fmla="*/ 1005840 w 11489510"/>
                <a:gd name="connsiteY25" fmla="*/ 3440208 h 4385304"/>
                <a:gd name="connsiteX26" fmla="*/ 0 w 11489510"/>
                <a:gd name="connsiteY26" fmla="*/ 708665 h 4385304"/>
                <a:gd name="connsiteX0" fmla="*/ 68433 w 11557943"/>
                <a:gd name="connsiteY0" fmla="*/ 708665 h 4385304"/>
                <a:gd name="connsiteX1" fmla="*/ 1124721 w 11557943"/>
                <a:gd name="connsiteY1" fmla="*/ 170537 h 4385304"/>
                <a:gd name="connsiteX2" fmla="*/ 2108956 w 11557943"/>
                <a:gd name="connsiteY2" fmla="*/ 291484 h 4385304"/>
                <a:gd name="connsiteX3" fmla="*/ 2596636 w 11557943"/>
                <a:gd name="connsiteY3" fmla="*/ 443884 h 4385304"/>
                <a:gd name="connsiteX4" fmla="*/ 3175756 w 11557943"/>
                <a:gd name="connsiteY4" fmla="*/ 47645 h 4385304"/>
                <a:gd name="connsiteX5" fmla="*/ 3815836 w 11557943"/>
                <a:gd name="connsiteY5" fmla="*/ 47645 h 4385304"/>
                <a:gd name="connsiteX6" fmla="*/ 5095996 w 11557943"/>
                <a:gd name="connsiteY6" fmla="*/ 261005 h 4385304"/>
                <a:gd name="connsiteX7" fmla="*/ 5370316 w 11557943"/>
                <a:gd name="connsiteY7" fmla="*/ 413404 h 4385304"/>
                <a:gd name="connsiteX8" fmla="*/ 6071356 w 11557943"/>
                <a:gd name="connsiteY8" fmla="*/ 108605 h 4385304"/>
                <a:gd name="connsiteX9" fmla="*/ 7686796 w 11557943"/>
                <a:gd name="connsiteY9" fmla="*/ 78126 h 4385304"/>
                <a:gd name="connsiteX10" fmla="*/ 8631676 w 11557943"/>
                <a:gd name="connsiteY10" fmla="*/ 321966 h 4385304"/>
                <a:gd name="connsiteX11" fmla="*/ 9728956 w 11557943"/>
                <a:gd name="connsiteY11" fmla="*/ 78127 h 4385304"/>
                <a:gd name="connsiteX12" fmla="*/ 10889032 w 11557943"/>
                <a:gd name="connsiteY12" fmla="*/ 383897 h 4385304"/>
                <a:gd name="connsiteX13" fmla="*/ 11366200 w 11557943"/>
                <a:gd name="connsiteY13" fmla="*/ 922025 h 4385304"/>
                <a:gd name="connsiteX14" fmla="*/ 11557756 w 11557943"/>
                <a:gd name="connsiteY14" fmla="*/ 1663087 h 4385304"/>
                <a:gd name="connsiteX15" fmla="*/ 11305240 w 11557943"/>
                <a:gd name="connsiteY15" fmla="*/ 2678208 h 4385304"/>
                <a:gd name="connsiteX16" fmla="*/ 11222476 w 11557943"/>
                <a:gd name="connsiteY16" fmla="*/ 3674767 h 4385304"/>
                <a:gd name="connsiteX17" fmla="*/ 10429997 w 11557943"/>
                <a:gd name="connsiteY17" fmla="*/ 4314847 h 4385304"/>
                <a:gd name="connsiteX18" fmla="*/ 9700312 w 11557943"/>
                <a:gd name="connsiteY18" fmla="*/ 4191696 h 4385304"/>
                <a:gd name="connsiteX19" fmla="*/ 8265917 w 11557943"/>
                <a:gd name="connsiteY19" fmla="*/ 4375807 h 4385304"/>
                <a:gd name="connsiteX20" fmla="*/ 5004557 w 11557943"/>
                <a:gd name="connsiteY20" fmla="*/ 4192927 h 4385304"/>
                <a:gd name="connsiteX21" fmla="*/ 4638797 w 11557943"/>
                <a:gd name="connsiteY21" fmla="*/ 4192927 h 4385304"/>
                <a:gd name="connsiteX22" fmla="*/ 3663437 w 11557943"/>
                <a:gd name="connsiteY22" fmla="*/ 4162446 h 4385304"/>
                <a:gd name="connsiteX23" fmla="*/ 2596637 w 11557943"/>
                <a:gd name="connsiteY23" fmla="*/ 4375806 h 4385304"/>
                <a:gd name="connsiteX24" fmla="*/ 1368561 w 11557943"/>
                <a:gd name="connsiteY24" fmla="*/ 3886896 h 4385304"/>
                <a:gd name="connsiteX25" fmla="*/ 647553 w 11557943"/>
                <a:gd name="connsiteY25" fmla="*/ 3592608 h 4385304"/>
                <a:gd name="connsiteX26" fmla="*/ 68433 w 11557943"/>
                <a:gd name="connsiteY26" fmla="*/ 708665 h 4385304"/>
                <a:gd name="connsiteX0" fmla="*/ 68433 w 11557943"/>
                <a:gd name="connsiteY0" fmla="*/ 708665 h 4435408"/>
                <a:gd name="connsiteX1" fmla="*/ 1124721 w 11557943"/>
                <a:gd name="connsiteY1" fmla="*/ 170537 h 4435408"/>
                <a:gd name="connsiteX2" fmla="*/ 2108956 w 11557943"/>
                <a:gd name="connsiteY2" fmla="*/ 291484 h 4435408"/>
                <a:gd name="connsiteX3" fmla="*/ 2596636 w 11557943"/>
                <a:gd name="connsiteY3" fmla="*/ 443884 h 4435408"/>
                <a:gd name="connsiteX4" fmla="*/ 3175756 w 11557943"/>
                <a:gd name="connsiteY4" fmla="*/ 47645 h 4435408"/>
                <a:gd name="connsiteX5" fmla="*/ 3815836 w 11557943"/>
                <a:gd name="connsiteY5" fmla="*/ 47645 h 4435408"/>
                <a:gd name="connsiteX6" fmla="*/ 5095996 w 11557943"/>
                <a:gd name="connsiteY6" fmla="*/ 261005 h 4435408"/>
                <a:gd name="connsiteX7" fmla="*/ 5370316 w 11557943"/>
                <a:gd name="connsiteY7" fmla="*/ 413404 h 4435408"/>
                <a:gd name="connsiteX8" fmla="*/ 6071356 w 11557943"/>
                <a:gd name="connsiteY8" fmla="*/ 108605 h 4435408"/>
                <a:gd name="connsiteX9" fmla="*/ 7686796 w 11557943"/>
                <a:gd name="connsiteY9" fmla="*/ 78126 h 4435408"/>
                <a:gd name="connsiteX10" fmla="*/ 8631676 w 11557943"/>
                <a:gd name="connsiteY10" fmla="*/ 321966 h 4435408"/>
                <a:gd name="connsiteX11" fmla="*/ 9728956 w 11557943"/>
                <a:gd name="connsiteY11" fmla="*/ 78127 h 4435408"/>
                <a:gd name="connsiteX12" fmla="*/ 10889032 w 11557943"/>
                <a:gd name="connsiteY12" fmla="*/ 383897 h 4435408"/>
                <a:gd name="connsiteX13" fmla="*/ 11366200 w 11557943"/>
                <a:gd name="connsiteY13" fmla="*/ 922025 h 4435408"/>
                <a:gd name="connsiteX14" fmla="*/ 11557756 w 11557943"/>
                <a:gd name="connsiteY14" fmla="*/ 1663087 h 4435408"/>
                <a:gd name="connsiteX15" fmla="*/ 11305240 w 11557943"/>
                <a:gd name="connsiteY15" fmla="*/ 2678208 h 4435408"/>
                <a:gd name="connsiteX16" fmla="*/ 11222476 w 11557943"/>
                <a:gd name="connsiteY16" fmla="*/ 3674767 h 4435408"/>
                <a:gd name="connsiteX17" fmla="*/ 10429997 w 11557943"/>
                <a:gd name="connsiteY17" fmla="*/ 4314847 h 4435408"/>
                <a:gd name="connsiteX18" fmla="*/ 9700312 w 11557943"/>
                <a:gd name="connsiteY18" fmla="*/ 4191696 h 4435408"/>
                <a:gd name="connsiteX19" fmla="*/ 8265917 w 11557943"/>
                <a:gd name="connsiteY19" fmla="*/ 4375807 h 4435408"/>
                <a:gd name="connsiteX20" fmla="*/ 5004557 w 11557943"/>
                <a:gd name="connsiteY20" fmla="*/ 4192927 h 4435408"/>
                <a:gd name="connsiteX21" fmla="*/ 4638797 w 11557943"/>
                <a:gd name="connsiteY21" fmla="*/ 4192927 h 4435408"/>
                <a:gd name="connsiteX22" fmla="*/ 3663437 w 11557943"/>
                <a:gd name="connsiteY22" fmla="*/ 4162446 h 4435408"/>
                <a:gd name="connsiteX23" fmla="*/ 2596637 w 11557943"/>
                <a:gd name="connsiteY23" fmla="*/ 4375806 h 4435408"/>
                <a:gd name="connsiteX24" fmla="*/ 1277121 w 11557943"/>
                <a:gd name="connsiteY24" fmla="*/ 4161216 h 4435408"/>
                <a:gd name="connsiteX25" fmla="*/ 647553 w 11557943"/>
                <a:gd name="connsiteY25" fmla="*/ 3592608 h 4435408"/>
                <a:gd name="connsiteX26" fmla="*/ 68433 w 11557943"/>
                <a:gd name="connsiteY26" fmla="*/ 708665 h 4435408"/>
                <a:gd name="connsiteX0" fmla="*/ 68433 w 11557943"/>
                <a:gd name="connsiteY0" fmla="*/ 708665 h 4375807"/>
                <a:gd name="connsiteX1" fmla="*/ 1124721 w 11557943"/>
                <a:gd name="connsiteY1" fmla="*/ 170537 h 4375807"/>
                <a:gd name="connsiteX2" fmla="*/ 2108956 w 11557943"/>
                <a:gd name="connsiteY2" fmla="*/ 291484 h 4375807"/>
                <a:gd name="connsiteX3" fmla="*/ 2596636 w 11557943"/>
                <a:gd name="connsiteY3" fmla="*/ 443884 h 4375807"/>
                <a:gd name="connsiteX4" fmla="*/ 3175756 w 11557943"/>
                <a:gd name="connsiteY4" fmla="*/ 47645 h 4375807"/>
                <a:gd name="connsiteX5" fmla="*/ 3815836 w 11557943"/>
                <a:gd name="connsiteY5" fmla="*/ 47645 h 4375807"/>
                <a:gd name="connsiteX6" fmla="*/ 5095996 w 11557943"/>
                <a:gd name="connsiteY6" fmla="*/ 261005 h 4375807"/>
                <a:gd name="connsiteX7" fmla="*/ 5370316 w 11557943"/>
                <a:gd name="connsiteY7" fmla="*/ 413404 h 4375807"/>
                <a:gd name="connsiteX8" fmla="*/ 6071356 w 11557943"/>
                <a:gd name="connsiteY8" fmla="*/ 108605 h 4375807"/>
                <a:gd name="connsiteX9" fmla="*/ 7686796 w 11557943"/>
                <a:gd name="connsiteY9" fmla="*/ 78126 h 4375807"/>
                <a:gd name="connsiteX10" fmla="*/ 8631676 w 11557943"/>
                <a:gd name="connsiteY10" fmla="*/ 321966 h 4375807"/>
                <a:gd name="connsiteX11" fmla="*/ 9728956 w 11557943"/>
                <a:gd name="connsiteY11" fmla="*/ 78127 h 4375807"/>
                <a:gd name="connsiteX12" fmla="*/ 10889032 w 11557943"/>
                <a:gd name="connsiteY12" fmla="*/ 383897 h 4375807"/>
                <a:gd name="connsiteX13" fmla="*/ 11366200 w 11557943"/>
                <a:gd name="connsiteY13" fmla="*/ 922025 h 4375807"/>
                <a:gd name="connsiteX14" fmla="*/ 11557756 w 11557943"/>
                <a:gd name="connsiteY14" fmla="*/ 1663087 h 4375807"/>
                <a:gd name="connsiteX15" fmla="*/ 11305240 w 11557943"/>
                <a:gd name="connsiteY15" fmla="*/ 2678208 h 4375807"/>
                <a:gd name="connsiteX16" fmla="*/ 11222476 w 11557943"/>
                <a:gd name="connsiteY16" fmla="*/ 3674767 h 4375807"/>
                <a:gd name="connsiteX17" fmla="*/ 10429997 w 11557943"/>
                <a:gd name="connsiteY17" fmla="*/ 4314847 h 4375807"/>
                <a:gd name="connsiteX18" fmla="*/ 9700312 w 11557943"/>
                <a:gd name="connsiteY18" fmla="*/ 4191696 h 4375807"/>
                <a:gd name="connsiteX19" fmla="*/ 8265917 w 11557943"/>
                <a:gd name="connsiteY19" fmla="*/ 4375807 h 4375807"/>
                <a:gd name="connsiteX20" fmla="*/ 5004557 w 11557943"/>
                <a:gd name="connsiteY20" fmla="*/ 4192927 h 4375807"/>
                <a:gd name="connsiteX21" fmla="*/ 4638797 w 11557943"/>
                <a:gd name="connsiteY21" fmla="*/ 4192927 h 4375807"/>
                <a:gd name="connsiteX22" fmla="*/ 3663437 w 11557943"/>
                <a:gd name="connsiteY22" fmla="*/ 4162446 h 4375807"/>
                <a:gd name="connsiteX23" fmla="*/ 2535677 w 11557943"/>
                <a:gd name="connsiteY23" fmla="*/ 4162446 h 4375807"/>
                <a:gd name="connsiteX24" fmla="*/ 1277121 w 11557943"/>
                <a:gd name="connsiteY24" fmla="*/ 4161216 h 4375807"/>
                <a:gd name="connsiteX25" fmla="*/ 647553 w 11557943"/>
                <a:gd name="connsiteY25" fmla="*/ 3592608 h 4375807"/>
                <a:gd name="connsiteX26" fmla="*/ 68433 w 11557943"/>
                <a:gd name="connsiteY26" fmla="*/ 708665 h 4375807"/>
                <a:gd name="connsiteX0" fmla="*/ 68433 w 11557943"/>
                <a:gd name="connsiteY0" fmla="*/ 708665 h 4375807"/>
                <a:gd name="connsiteX1" fmla="*/ 1124721 w 11557943"/>
                <a:gd name="connsiteY1" fmla="*/ 170537 h 4375807"/>
                <a:gd name="connsiteX2" fmla="*/ 2108956 w 11557943"/>
                <a:gd name="connsiteY2" fmla="*/ 291484 h 4375807"/>
                <a:gd name="connsiteX3" fmla="*/ 2596636 w 11557943"/>
                <a:gd name="connsiteY3" fmla="*/ 443884 h 4375807"/>
                <a:gd name="connsiteX4" fmla="*/ 3175756 w 11557943"/>
                <a:gd name="connsiteY4" fmla="*/ 47645 h 4375807"/>
                <a:gd name="connsiteX5" fmla="*/ 3815836 w 11557943"/>
                <a:gd name="connsiteY5" fmla="*/ 47645 h 4375807"/>
                <a:gd name="connsiteX6" fmla="*/ 5095996 w 11557943"/>
                <a:gd name="connsiteY6" fmla="*/ 261005 h 4375807"/>
                <a:gd name="connsiteX7" fmla="*/ 5370316 w 11557943"/>
                <a:gd name="connsiteY7" fmla="*/ 413404 h 4375807"/>
                <a:gd name="connsiteX8" fmla="*/ 6071356 w 11557943"/>
                <a:gd name="connsiteY8" fmla="*/ 108605 h 4375807"/>
                <a:gd name="connsiteX9" fmla="*/ 7686796 w 11557943"/>
                <a:gd name="connsiteY9" fmla="*/ 78126 h 4375807"/>
                <a:gd name="connsiteX10" fmla="*/ 8631676 w 11557943"/>
                <a:gd name="connsiteY10" fmla="*/ 321966 h 4375807"/>
                <a:gd name="connsiteX11" fmla="*/ 9728956 w 11557943"/>
                <a:gd name="connsiteY11" fmla="*/ 78127 h 4375807"/>
                <a:gd name="connsiteX12" fmla="*/ 10889032 w 11557943"/>
                <a:gd name="connsiteY12" fmla="*/ 383897 h 4375807"/>
                <a:gd name="connsiteX13" fmla="*/ 11366200 w 11557943"/>
                <a:gd name="connsiteY13" fmla="*/ 922025 h 4375807"/>
                <a:gd name="connsiteX14" fmla="*/ 11557756 w 11557943"/>
                <a:gd name="connsiteY14" fmla="*/ 1663087 h 4375807"/>
                <a:gd name="connsiteX15" fmla="*/ 11305240 w 11557943"/>
                <a:gd name="connsiteY15" fmla="*/ 2678208 h 4375807"/>
                <a:gd name="connsiteX16" fmla="*/ 11222476 w 11557943"/>
                <a:gd name="connsiteY16" fmla="*/ 3674767 h 4375807"/>
                <a:gd name="connsiteX17" fmla="*/ 10429997 w 11557943"/>
                <a:gd name="connsiteY17" fmla="*/ 4314847 h 4375807"/>
                <a:gd name="connsiteX18" fmla="*/ 9700312 w 11557943"/>
                <a:gd name="connsiteY18" fmla="*/ 4191696 h 4375807"/>
                <a:gd name="connsiteX19" fmla="*/ 8265917 w 11557943"/>
                <a:gd name="connsiteY19" fmla="*/ 4375807 h 4375807"/>
                <a:gd name="connsiteX20" fmla="*/ 5004557 w 11557943"/>
                <a:gd name="connsiteY20" fmla="*/ 4192927 h 4375807"/>
                <a:gd name="connsiteX21" fmla="*/ 4638797 w 11557943"/>
                <a:gd name="connsiteY21" fmla="*/ 4192927 h 4375807"/>
                <a:gd name="connsiteX22" fmla="*/ 3541517 w 11557943"/>
                <a:gd name="connsiteY22" fmla="*/ 4284366 h 4375807"/>
                <a:gd name="connsiteX23" fmla="*/ 2535677 w 11557943"/>
                <a:gd name="connsiteY23" fmla="*/ 4162446 h 4375807"/>
                <a:gd name="connsiteX24" fmla="*/ 1277121 w 11557943"/>
                <a:gd name="connsiteY24" fmla="*/ 4161216 h 4375807"/>
                <a:gd name="connsiteX25" fmla="*/ 647553 w 11557943"/>
                <a:gd name="connsiteY25" fmla="*/ 3592608 h 4375807"/>
                <a:gd name="connsiteX26" fmla="*/ 68433 w 11557943"/>
                <a:gd name="connsiteY26" fmla="*/ 708665 h 4375807"/>
                <a:gd name="connsiteX0" fmla="*/ 68433 w 11557943"/>
                <a:gd name="connsiteY0" fmla="*/ 708665 h 4389600"/>
                <a:gd name="connsiteX1" fmla="*/ 1124721 w 11557943"/>
                <a:gd name="connsiteY1" fmla="*/ 170537 h 4389600"/>
                <a:gd name="connsiteX2" fmla="*/ 2108956 w 11557943"/>
                <a:gd name="connsiteY2" fmla="*/ 291484 h 4389600"/>
                <a:gd name="connsiteX3" fmla="*/ 2596636 w 11557943"/>
                <a:gd name="connsiteY3" fmla="*/ 443884 h 4389600"/>
                <a:gd name="connsiteX4" fmla="*/ 3175756 w 11557943"/>
                <a:gd name="connsiteY4" fmla="*/ 47645 h 4389600"/>
                <a:gd name="connsiteX5" fmla="*/ 3815836 w 11557943"/>
                <a:gd name="connsiteY5" fmla="*/ 47645 h 4389600"/>
                <a:gd name="connsiteX6" fmla="*/ 5095996 w 11557943"/>
                <a:gd name="connsiteY6" fmla="*/ 261005 h 4389600"/>
                <a:gd name="connsiteX7" fmla="*/ 5370316 w 11557943"/>
                <a:gd name="connsiteY7" fmla="*/ 413404 h 4389600"/>
                <a:gd name="connsiteX8" fmla="*/ 6071356 w 11557943"/>
                <a:gd name="connsiteY8" fmla="*/ 108605 h 4389600"/>
                <a:gd name="connsiteX9" fmla="*/ 7686796 w 11557943"/>
                <a:gd name="connsiteY9" fmla="*/ 78126 h 4389600"/>
                <a:gd name="connsiteX10" fmla="*/ 8631676 w 11557943"/>
                <a:gd name="connsiteY10" fmla="*/ 321966 h 4389600"/>
                <a:gd name="connsiteX11" fmla="*/ 9728956 w 11557943"/>
                <a:gd name="connsiteY11" fmla="*/ 78127 h 4389600"/>
                <a:gd name="connsiteX12" fmla="*/ 10889032 w 11557943"/>
                <a:gd name="connsiteY12" fmla="*/ 383897 h 4389600"/>
                <a:gd name="connsiteX13" fmla="*/ 11366200 w 11557943"/>
                <a:gd name="connsiteY13" fmla="*/ 922025 h 4389600"/>
                <a:gd name="connsiteX14" fmla="*/ 11557756 w 11557943"/>
                <a:gd name="connsiteY14" fmla="*/ 1663087 h 4389600"/>
                <a:gd name="connsiteX15" fmla="*/ 11305240 w 11557943"/>
                <a:gd name="connsiteY15" fmla="*/ 2678208 h 4389600"/>
                <a:gd name="connsiteX16" fmla="*/ 11222476 w 11557943"/>
                <a:gd name="connsiteY16" fmla="*/ 3674767 h 4389600"/>
                <a:gd name="connsiteX17" fmla="*/ 10429997 w 11557943"/>
                <a:gd name="connsiteY17" fmla="*/ 4314847 h 4389600"/>
                <a:gd name="connsiteX18" fmla="*/ 9700312 w 11557943"/>
                <a:gd name="connsiteY18" fmla="*/ 4191696 h 4389600"/>
                <a:gd name="connsiteX19" fmla="*/ 8265917 w 11557943"/>
                <a:gd name="connsiteY19" fmla="*/ 4375807 h 4389600"/>
                <a:gd name="connsiteX20" fmla="*/ 5004557 w 11557943"/>
                <a:gd name="connsiteY20" fmla="*/ 4192927 h 4389600"/>
                <a:gd name="connsiteX21" fmla="*/ 4638797 w 11557943"/>
                <a:gd name="connsiteY21" fmla="*/ 4192927 h 4389600"/>
                <a:gd name="connsiteX22" fmla="*/ 3541517 w 11557943"/>
                <a:gd name="connsiteY22" fmla="*/ 4284366 h 4389600"/>
                <a:gd name="connsiteX23" fmla="*/ 2596637 w 11557943"/>
                <a:gd name="connsiteY23" fmla="*/ 4284366 h 4389600"/>
                <a:gd name="connsiteX24" fmla="*/ 1277121 w 11557943"/>
                <a:gd name="connsiteY24" fmla="*/ 4161216 h 4389600"/>
                <a:gd name="connsiteX25" fmla="*/ 647553 w 11557943"/>
                <a:gd name="connsiteY25" fmla="*/ 3592608 h 4389600"/>
                <a:gd name="connsiteX26" fmla="*/ 68433 w 11557943"/>
                <a:gd name="connsiteY26" fmla="*/ 708665 h 4389600"/>
                <a:gd name="connsiteX0" fmla="*/ 68433 w 11557943"/>
                <a:gd name="connsiteY0" fmla="*/ 708665 h 4389600"/>
                <a:gd name="connsiteX1" fmla="*/ 1124721 w 11557943"/>
                <a:gd name="connsiteY1" fmla="*/ 170537 h 4389600"/>
                <a:gd name="connsiteX2" fmla="*/ 2108956 w 11557943"/>
                <a:gd name="connsiteY2" fmla="*/ 291484 h 4389600"/>
                <a:gd name="connsiteX3" fmla="*/ 2596636 w 11557943"/>
                <a:gd name="connsiteY3" fmla="*/ 443884 h 4389600"/>
                <a:gd name="connsiteX4" fmla="*/ 3175756 w 11557943"/>
                <a:gd name="connsiteY4" fmla="*/ 47645 h 4389600"/>
                <a:gd name="connsiteX5" fmla="*/ 3815836 w 11557943"/>
                <a:gd name="connsiteY5" fmla="*/ 47645 h 4389600"/>
                <a:gd name="connsiteX6" fmla="*/ 5095996 w 11557943"/>
                <a:gd name="connsiteY6" fmla="*/ 261005 h 4389600"/>
                <a:gd name="connsiteX7" fmla="*/ 5370316 w 11557943"/>
                <a:gd name="connsiteY7" fmla="*/ 413404 h 4389600"/>
                <a:gd name="connsiteX8" fmla="*/ 6071356 w 11557943"/>
                <a:gd name="connsiteY8" fmla="*/ 108605 h 4389600"/>
                <a:gd name="connsiteX9" fmla="*/ 7686796 w 11557943"/>
                <a:gd name="connsiteY9" fmla="*/ 78126 h 4389600"/>
                <a:gd name="connsiteX10" fmla="*/ 8631676 w 11557943"/>
                <a:gd name="connsiteY10" fmla="*/ 321966 h 4389600"/>
                <a:gd name="connsiteX11" fmla="*/ 9728956 w 11557943"/>
                <a:gd name="connsiteY11" fmla="*/ 78127 h 4389600"/>
                <a:gd name="connsiteX12" fmla="*/ 10889032 w 11557943"/>
                <a:gd name="connsiteY12" fmla="*/ 383897 h 4389600"/>
                <a:gd name="connsiteX13" fmla="*/ 11366200 w 11557943"/>
                <a:gd name="connsiteY13" fmla="*/ 922025 h 4389600"/>
                <a:gd name="connsiteX14" fmla="*/ 11557756 w 11557943"/>
                <a:gd name="connsiteY14" fmla="*/ 1663087 h 4389600"/>
                <a:gd name="connsiteX15" fmla="*/ 11305240 w 11557943"/>
                <a:gd name="connsiteY15" fmla="*/ 2678208 h 4389600"/>
                <a:gd name="connsiteX16" fmla="*/ 11222476 w 11557943"/>
                <a:gd name="connsiteY16" fmla="*/ 3674767 h 4389600"/>
                <a:gd name="connsiteX17" fmla="*/ 10429997 w 11557943"/>
                <a:gd name="connsiteY17" fmla="*/ 4314847 h 4389600"/>
                <a:gd name="connsiteX18" fmla="*/ 9700312 w 11557943"/>
                <a:gd name="connsiteY18" fmla="*/ 4191696 h 4389600"/>
                <a:gd name="connsiteX19" fmla="*/ 8265917 w 11557943"/>
                <a:gd name="connsiteY19" fmla="*/ 4375807 h 4389600"/>
                <a:gd name="connsiteX20" fmla="*/ 5736078 w 11557943"/>
                <a:gd name="connsiteY20" fmla="*/ 4192925 h 4389600"/>
                <a:gd name="connsiteX21" fmla="*/ 5004557 w 11557943"/>
                <a:gd name="connsiteY21" fmla="*/ 4192927 h 4389600"/>
                <a:gd name="connsiteX22" fmla="*/ 4638797 w 11557943"/>
                <a:gd name="connsiteY22" fmla="*/ 4192927 h 4389600"/>
                <a:gd name="connsiteX23" fmla="*/ 3541517 w 11557943"/>
                <a:gd name="connsiteY23" fmla="*/ 4284366 h 4389600"/>
                <a:gd name="connsiteX24" fmla="*/ 2596637 w 11557943"/>
                <a:gd name="connsiteY24" fmla="*/ 4284366 h 4389600"/>
                <a:gd name="connsiteX25" fmla="*/ 1277121 w 11557943"/>
                <a:gd name="connsiteY25" fmla="*/ 4161216 h 4389600"/>
                <a:gd name="connsiteX26" fmla="*/ 647553 w 11557943"/>
                <a:gd name="connsiteY26" fmla="*/ 3592608 h 4389600"/>
                <a:gd name="connsiteX27" fmla="*/ 68433 w 11557943"/>
                <a:gd name="connsiteY27" fmla="*/ 708665 h 4389600"/>
                <a:gd name="connsiteX0" fmla="*/ 0 w 11702870"/>
                <a:gd name="connsiteY0" fmla="*/ 617225 h 4389600"/>
                <a:gd name="connsiteX1" fmla="*/ 1269648 w 11702870"/>
                <a:gd name="connsiteY1" fmla="*/ 170537 h 4389600"/>
                <a:gd name="connsiteX2" fmla="*/ 2253883 w 11702870"/>
                <a:gd name="connsiteY2" fmla="*/ 291484 h 4389600"/>
                <a:gd name="connsiteX3" fmla="*/ 2741563 w 11702870"/>
                <a:gd name="connsiteY3" fmla="*/ 443884 h 4389600"/>
                <a:gd name="connsiteX4" fmla="*/ 3320683 w 11702870"/>
                <a:gd name="connsiteY4" fmla="*/ 47645 h 4389600"/>
                <a:gd name="connsiteX5" fmla="*/ 3960763 w 11702870"/>
                <a:gd name="connsiteY5" fmla="*/ 47645 h 4389600"/>
                <a:gd name="connsiteX6" fmla="*/ 5240923 w 11702870"/>
                <a:gd name="connsiteY6" fmla="*/ 261005 h 4389600"/>
                <a:gd name="connsiteX7" fmla="*/ 5515243 w 11702870"/>
                <a:gd name="connsiteY7" fmla="*/ 413404 h 4389600"/>
                <a:gd name="connsiteX8" fmla="*/ 6216283 w 11702870"/>
                <a:gd name="connsiteY8" fmla="*/ 108605 h 4389600"/>
                <a:gd name="connsiteX9" fmla="*/ 7831723 w 11702870"/>
                <a:gd name="connsiteY9" fmla="*/ 78126 h 4389600"/>
                <a:gd name="connsiteX10" fmla="*/ 8776603 w 11702870"/>
                <a:gd name="connsiteY10" fmla="*/ 321966 h 4389600"/>
                <a:gd name="connsiteX11" fmla="*/ 9873883 w 11702870"/>
                <a:gd name="connsiteY11" fmla="*/ 78127 h 4389600"/>
                <a:gd name="connsiteX12" fmla="*/ 11033959 w 11702870"/>
                <a:gd name="connsiteY12" fmla="*/ 383897 h 4389600"/>
                <a:gd name="connsiteX13" fmla="*/ 11511127 w 11702870"/>
                <a:gd name="connsiteY13" fmla="*/ 922025 h 4389600"/>
                <a:gd name="connsiteX14" fmla="*/ 11702683 w 11702870"/>
                <a:gd name="connsiteY14" fmla="*/ 1663087 h 4389600"/>
                <a:gd name="connsiteX15" fmla="*/ 11450167 w 11702870"/>
                <a:gd name="connsiteY15" fmla="*/ 2678208 h 4389600"/>
                <a:gd name="connsiteX16" fmla="*/ 11367403 w 11702870"/>
                <a:gd name="connsiteY16" fmla="*/ 3674767 h 4389600"/>
                <a:gd name="connsiteX17" fmla="*/ 10574924 w 11702870"/>
                <a:gd name="connsiteY17" fmla="*/ 4314847 h 4389600"/>
                <a:gd name="connsiteX18" fmla="*/ 9845239 w 11702870"/>
                <a:gd name="connsiteY18" fmla="*/ 4191696 h 4389600"/>
                <a:gd name="connsiteX19" fmla="*/ 8410844 w 11702870"/>
                <a:gd name="connsiteY19" fmla="*/ 4375807 h 4389600"/>
                <a:gd name="connsiteX20" fmla="*/ 5881005 w 11702870"/>
                <a:gd name="connsiteY20" fmla="*/ 4192925 h 4389600"/>
                <a:gd name="connsiteX21" fmla="*/ 5149484 w 11702870"/>
                <a:gd name="connsiteY21" fmla="*/ 4192927 h 4389600"/>
                <a:gd name="connsiteX22" fmla="*/ 4783724 w 11702870"/>
                <a:gd name="connsiteY22" fmla="*/ 4192927 h 4389600"/>
                <a:gd name="connsiteX23" fmla="*/ 3686444 w 11702870"/>
                <a:gd name="connsiteY23" fmla="*/ 4284366 h 4389600"/>
                <a:gd name="connsiteX24" fmla="*/ 2741564 w 11702870"/>
                <a:gd name="connsiteY24" fmla="*/ 4284366 h 4389600"/>
                <a:gd name="connsiteX25" fmla="*/ 1422048 w 11702870"/>
                <a:gd name="connsiteY25" fmla="*/ 4161216 h 4389600"/>
                <a:gd name="connsiteX26" fmla="*/ 792480 w 11702870"/>
                <a:gd name="connsiteY26" fmla="*/ 3592608 h 4389600"/>
                <a:gd name="connsiteX27" fmla="*/ 0 w 11702870"/>
                <a:gd name="connsiteY27" fmla="*/ 617225 h 4389600"/>
                <a:gd name="connsiteX0" fmla="*/ 0 w 11702870"/>
                <a:gd name="connsiteY0" fmla="*/ 617225 h 4389600"/>
                <a:gd name="connsiteX1" fmla="*/ 1269648 w 11702870"/>
                <a:gd name="connsiteY1" fmla="*/ 170537 h 4389600"/>
                <a:gd name="connsiteX2" fmla="*/ 2253883 w 11702870"/>
                <a:gd name="connsiteY2" fmla="*/ 291484 h 4389600"/>
                <a:gd name="connsiteX3" fmla="*/ 2741563 w 11702870"/>
                <a:gd name="connsiteY3" fmla="*/ 443884 h 4389600"/>
                <a:gd name="connsiteX4" fmla="*/ 3320683 w 11702870"/>
                <a:gd name="connsiteY4" fmla="*/ 47645 h 4389600"/>
                <a:gd name="connsiteX5" fmla="*/ 3960763 w 11702870"/>
                <a:gd name="connsiteY5" fmla="*/ 47645 h 4389600"/>
                <a:gd name="connsiteX6" fmla="*/ 5240923 w 11702870"/>
                <a:gd name="connsiteY6" fmla="*/ 261005 h 4389600"/>
                <a:gd name="connsiteX7" fmla="*/ 5515243 w 11702870"/>
                <a:gd name="connsiteY7" fmla="*/ 413404 h 4389600"/>
                <a:gd name="connsiteX8" fmla="*/ 6216283 w 11702870"/>
                <a:gd name="connsiteY8" fmla="*/ 108605 h 4389600"/>
                <a:gd name="connsiteX9" fmla="*/ 7831723 w 11702870"/>
                <a:gd name="connsiteY9" fmla="*/ 78126 h 4389600"/>
                <a:gd name="connsiteX10" fmla="*/ 8776603 w 11702870"/>
                <a:gd name="connsiteY10" fmla="*/ 321966 h 4389600"/>
                <a:gd name="connsiteX11" fmla="*/ 9873883 w 11702870"/>
                <a:gd name="connsiteY11" fmla="*/ 78127 h 4389600"/>
                <a:gd name="connsiteX12" fmla="*/ 11033959 w 11702870"/>
                <a:gd name="connsiteY12" fmla="*/ 383897 h 4389600"/>
                <a:gd name="connsiteX13" fmla="*/ 11511127 w 11702870"/>
                <a:gd name="connsiteY13" fmla="*/ 922025 h 4389600"/>
                <a:gd name="connsiteX14" fmla="*/ 11702683 w 11702870"/>
                <a:gd name="connsiteY14" fmla="*/ 1663087 h 4389600"/>
                <a:gd name="connsiteX15" fmla="*/ 11450167 w 11702870"/>
                <a:gd name="connsiteY15" fmla="*/ 2678208 h 4389600"/>
                <a:gd name="connsiteX16" fmla="*/ 11367403 w 11702870"/>
                <a:gd name="connsiteY16" fmla="*/ 3674767 h 4389600"/>
                <a:gd name="connsiteX17" fmla="*/ 10574924 w 11702870"/>
                <a:gd name="connsiteY17" fmla="*/ 4314847 h 4389600"/>
                <a:gd name="connsiteX18" fmla="*/ 9845239 w 11702870"/>
                <a:gd name="connsiteY18" fmla="*/ 4191696 h 4389600"/>
                <a:gd name="connsiteX19" fmla="*/ 8410844 w 11702870"/>
                <a:gd name="connsiteY19" fmla="*/ 4375807 h 4389600"/>
                <a:gd name="connsiteX20" fmla="*/ 5881005 w 11702870"/>
                <a:gd name="connsiteY20" fmla="*/ 4192925 h 4389600"/>
                <a:gd name="connsiteX21" fmla="*/ 5149484 w 11702870"/>
                <a:gd name="connsiteY21" fmla="*/ 4192927 h 4389600"/>
                <a:gd name="connsiteX22" fmla="*/ 4783724 w 11702870"/>
                <a:gd name="connsiteY22" fmla="*/ 4192927 h 4389600"/>
                <a:gd name="connsiteX23" fmla="*/ 3686444 w 11702870"/>
                <a:gd name="connsiteY23" fmla="*/ 4284366 h 4389600"/>
                <a:gd name="connsiteX24" fmla="*/ 2741564 w 11702870"/>
                <a:gd name="connsiteY24" fmla="*/ 4284366 h 4389600"/>
                <a:gd name="connsiteX25" fmla="*/ 1422048 w 11702870"/>
                <a:gd name="connsiteY25" fmla="*/ 4161216 h 4389600"/>
                <a:gd name="connsiteX26" fmla="*/ 792480 w 11702870"/>
                <a:gd name="connsiteY26" fmla="*/ 3592608 h 4389600"/>
                <a:gd name="connsiteX27" fmla="*/ 0 w 11702870"/>
                <a:gd name="connsiteY27" fmla="*/ 617225 h 4389600"/>
                <a:gd name="connsiteX0" fmla="*/ 38427 w 11741297"/>
                <a:gd name="connsiteY0" fmla="*/ 617225 h 4389600"/>
                <a:gd name="connsiteX1" fmla="*/ 1308075 w 11741297"/>
                <a:gd name="connsiteY1" fmla="*/ 170537 h 4389600"/>
                <a:gd name="connsiteX2" fmla="*/ 2292310 w 11741297"/>
                <a:gd name="connsiteY2" fmla="*/ 291484 h 4389600"/>
                <a:gd name="connsiteX3" fmla="*/ 2779990 w 11741297"/>
                <a:gd name="connsiteY3" fmla="*/ 443884 h 4389600"/>
                <a:gd name="connsiteX4" fmla="*/ 3359110 w 11741297"/>
                <a:gd name="connsiteY4" fmla="*/ 47645 h 4389600"/>
                <a:gd name="connsiteX5" fmla="*/ 3999190 w 11741297"/>
                <a:gd name="connsiteY5" fmla="*/ 47645 h 4389600"/>
                <a:gd name="connsiteX6" fmla="*/ 5279350 w 11741297"/>
                <a:gd name="connsiteY6" fmla="*/ 261005 h 4389600"/>
                <a:gd name="connsiteX7" fmla="*/ 5553670 w 11741297"/>
                <a:gd name="connsiteY7" fmla="*/ 413404 h 4389600"/>
                <a:gd name="connsiteX8" fmla="*/ 6254710 w 11741297"/>
                <a:gd name="connsiteY8" fmla="*/ 108605 h 4389600"/>
                <a:gd name="connsiteX9" fmla="*/ 7870150 w 11741297"/>
                <a:gd name="connsiteY9" fmla="*/ 78126 h 4389600"/>
                <a:gd name="connsiteX10" fmla="*/ 8815030 w 11741297"/>
                <a:gd name="connsiteY10" fmla="*/ 321966 h 4389600"/>
                <a:gd name="connsiteX11" fmla="*/ 9912310 w 11741297"/>
                <a:gd name="connsiteY11" fmla="*/ 78127 h 4389600"/>
                <a:gd name="connsiteX12" fmla="*/ 11072386 w 11741297"/>
                <a:gd name="connsiteY12" fmla="*/ 383897 h 4389600"/>
                <a:gd name="connsiteX13" fmla="*/ 11549554 w 11741297"/>
                <a:gd name="connsiteY13" fmla="*/ 922025 h 4389600"/>
                <a:gd name="connsiteX14" fmla="*/ 11741110 w 11741297"/>
                <a:gd name="connsiteY14" fmla="*/ 1663087 h 4389600"/>
                <a:gd name="connsiteX15" fmla="*/ 11488594 w 11741297"/>
                <a:gd name="connsiteY15" fmla="*/ 2678208 h 4389600"/>
                <a:gd name="connsiteX16" fmla="*/ 11405830 w 11741297"/>
                <a:gd name="connsiteY16" fmla="*/ 3674767 h 4389600"/>
                <a:gd name="connsiteX17" fmla="*/ 10613351 w 11741297"/>
                <a:gd name="connsiteY17" fmla="*/ 4314847 h 4389600"/>
                <a:gd name="connsiteX18" fmla="*/ 9883666 w 11741297"/>
                <a:gd name="connsiteY18" fmla="*/ 4191696 h 4389600"/>
                <a:gd name="connsiteX19" fmla="*/ 8449271 w 11741297"/>
                <a:gd name="connsiteY19" fmla="*/ 4375807 h 4389600"/>
                <a:gd name="connsiteX20" fmla="*/ 5919432 w 11741297"/>
                <a:gd name="connsiteY20" fmla="*/ 4192925 h 4389600"/>
                <a:gd name="connsiteX21" fmla="*/ 5187911 w 11741297"/>
                <a:gd name="connsiteY21" fmla="*/ 4192927 h 4389600"/>
                <a:gd name="connsiteX22" fmla="*/ 4822151 w 11741297"/>
                <a:gd name="connsiteY22" fmla="*/ 4192927 h 4389600"/>
                <a:gd name="connsiteX23" fmla="*/ 3724871 w 11741297"/>
                <a:gd name="connsiteY23" fmla="*/ 4284366 h 4389600"/>
                <a:gd name="connsiteX24" fmla="*/ 2779991 w 11741297"/>
                <a:gd name="connsiteY24" fmla="*/ 4284366 h 4389600"/>
                <a:gd name="connsiteX25" fmla="*/ 1460475 w 11741297"/>
                <a:gd name="connsiteY25" fmla="*/ 4161216 h 4389600"/>
                <a:gd name="connsiteX26" fmla="*/ 739467 w 11741297"/>
                <a:gd name="connsiteY26" fmla="*/ 3805968 h 4389600"/>
                <a:gd name="connsiteX27" fmla="*/ 38427 w 11741297"/>
                <a:gd name="connsiteY27" fmla="*/ 617225 h 4389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1741297" h="4389600">
                  <a:moveTo>
                    <a:pt x="38427" y="617225"/>
                  </a:moveTo>
                  <a:cubicBezTo>
                    <a:pt x="38427" y="202190"/>
                    <a:pt x="893040" y="170537"/>
                    <a:pt x="1308075" y="170537"/>
                  </a:cubicBezTo>
                  <a:cubicBezTo>
                    <a:pt x="1648162" y="121327"/>
                    <a:pt x="2046991" y="245926"/>
                    <a:pt x="2292310" y="291484"/>
                  </a:cubicBezTo>
                  <a:cubicBezTo>
                    <a:pt x="2537629" y="337042"/>
                    <a:pt x="2592030" y="459124"/>
                    <a:pt x="2779990" y="443884"/>
                  </a:cubicBezTo>
                  <a:cubicBezTo>
                    <a:pt x="2967950" y="428644"/>
                    <a:pt x="3155910" y="113685"/>
                    <a:pt x="3359110" y="47645"/>
                  </a:cubicBezTo>
                  <a:cubicBezTo>
                    <a:pt x="3562310" y="-18395"/>
                    <a:pt x="3689310" y="-13315"/>
                    <a:pt x="3999190" y="47645"/>
                  </a:cubicBezTo>
                  <a:cubicBezTo>
                    <a:pt x="4309070" y="108605"/>
                    <a:pt x="5020270" y="200045"/>
                    <a:pt x="5279350" y="261005"/>
                  </a:cubicBezTo>
                  <a:cubicBezTo>
                    <a:pt x="5538430" y="321965"/>
                    <a:pt x="5370790" y="403244"/>
                    <a:pt x="5553670" y="413404"/>
                  </a:cubicBezTo>
                  <a:cubicBezTo>
                    <a:pt x="5736550" y="423564"/>
                    <a:pt x="5868630" y="174645"/>
                    <a:pt x="6254710" y="108605"/>
                  </a:cubicBezTo>
                  <a:cubicBezTo>
                    <a:pt x="6640790" y="42565"/>
                    <a:pt x="7443430" y="52726"/>
                    <a:pt x="7870150" y="78126"/>
                  </a:cubicBezTo>
                  <a:cubicBezTo>
                    <a:pt x="8296870" y="103526"/>
                    <a:pt x="8459430" y="311806"/>
                    <a:pt x="8815030" y="321966"/>
                  </a:cubicBezTo>
                  <a:cubicBezTo>
                    <a:pt x="9170630" y="332126"/>
                    <a:pt x="9409084" y="321805"/>
                    <a:pt x="9912310" y="78127"/>
                  </a:cubicBezTo>
                  <a:cubicBezTo>
                    <a:pt x="10354576" y="17329"/>
                    <a:pt x="10702992" y="288967"/>
                    <a:pt x="11072386" y="383897"/>
                  </a:cubicBezTo>
                  <a:cubicBezTo>
                    <a:pt x="11487421" y="383897"/>
                    <a:pt x="11244754" y="567950"/>
                    <a:pt x="11549554" y="922025"/>
                  </a:cubicBezTo>
                  <a:cubicBezTo>
                    <a:pt x="11542286" y="1158886"/>
                    <a:pt x="11748378" y="1426226"/>
                    <a:pt x="11741110" y="1663087"/>
                  </a:cubicBezTo>
                  <a:cubicBezTo>
                    <a:pt x="11250538" y="2214821"/>
                    <a:pt x="11430526" y="1730234"/>
                    <a:pt x="11488594" y="2678208"/>
                  </a:cubicBezTo>
                  <a:cubicBezTo>
                    <a:pt x="11468274" y="3038888"/>
                    <a:pt x="11409158" y="3376799"/>
                    <a:pt x="11405830" y="3674767"/>
                  </a:cubicBezTo>
                  <a:cubicBezTo>
                    <a:pt x="11244716" y="3917060"/>
                    <a:pt x="10867045" y="4228692"/>
                    <a:pt x="10613351" y="4314847"/>
                  </a:cubicBezTo>
                  <a:cubicBezTo>
                    <a:pt x="10359657" y="4401002"/>
                    <a:pt x="10239266" y="4212016"/>
                    <a:pt x="9883666" y="4191696"/>
                  </a:cubicBezTo>
                  <a:cubicBezTo>
                    <a:pt x="9415694" y="4192106"/>
                    <a:pt x="8917243" y="4375397"/>
                    <a:pt x="8449271" y="4375807"/>
                  </a:cubicBezTo>
                  <a:cubicBezTo>
                    <a:pt x="7793645" y="4365852"/>
                    <a:pt x="6462992" y="4223405"/>
                    <a:pt x="5919432" y="4192925"/>
                  </a:cubicBezTo>
                  <a:cubicBezTo>
                    <a:pt x="5375872" y="4162445"/>
                    <a:pt x="5375871" y="4182767"/>
                    <a:pt x="5187911" y="4192927"/>
                  </a:cubicBezTo>
                  <a:cubicBezTo>
                    <a:pt x="4583391" y="4157367"/>
                    <a:pt x="5519590" y="4147412"/>
                    <a:pt x="4822151" y="4192927"/>
                  </a:cubicBezTo>
                  <a:cubicBezTo>
                    <a:pt x="4573231" y="4187847"/>
                    <a:pt x="4361350" y="4238851"/>
                    <a:pt x="3724871" y="4284366"/>
                  </a:cubicBezTo>
                  <a:cubicBezTo>
                    <a:pt x="3333711" y="4319926"/>
                    <a:pt x="3253910" y="4233771"/>
                    <a:pt x="2779991" y="4284366"/>
                  </a:cubicBezTo>
                  <a:cubicBezTo>
                    <a:pt x="2306072" y="4334961"/>
                    <a:pt x="2349202" y="4550829"/>
                    <a:pt x="1460475" y="4161216"/>
                  </a:cubicBezTo>
                  <a:cubicBezTo>
                    <a:pt x="1045440" y="4161216"/>
                    <a:pt x="739467" y="4221003"/>
                    <a:pt x="739467" y="3805968"/>
                  </a:cubicBezTo>
                  <a:cubicBezTo>
                    <a:pt x="-510213" y="3230734"/>
                    <a:pt x="251787" y="1588699"/>
                    <a:pt x="38427" y="61722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Freeform 2"/>
            <p:cNvSpPr/>
            <p:nvPr/>
          </p:nvSpPr>
          <p:spPr>
            <a:xfrm>
              <a:off x="3430047" y="-4261849"/>
              <a:ext cx="12483309" cy="4913812"/>
            </a:xfrm>
            <a:custGeom>
              <a:avLst/>
              <a:gdLst/>
              <a:ahLst/>
              <a:cxnLst/>
              <a:rect l="l" t="t" r="r" b="b"/>
              <a:pathLst>
                <a:path w="15158405" h="7636047">
                  <a:moveTo>
                    <a:pt x="0" y="0"/>
                  </a:moveTo>
                  <a:lnTo>
                    <a:pt x="15158406" y="0"/>
                  </a:lnTo>
                  <a:lnTo>
                    <a:pt x="15158406" y="7636046"/>
                  </a:lnTo>
                  <a:lnTo>
                    <a:pt x="0" y="763604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</p:grpSp>
      <p:pic>
        <p:nvPicPr>
          <p:cNvPr id="4" name="图片 5">
            <a:extLst>
              <a:ext uri="{FF2B5EF4-FFF2-40B4-BE49-F238E27FC236}">
                <a16:creationId xmlns="" xmlns:a16="http://schemas.microsoft.com/office/drawing/2014/main" id="{46410FC3-0BF8-4AE4-B747-08E9A5F48A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00" y="2705100"/>
            <a:ext cx="9033280" cy="903328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05000" y="28575"/>
            <a:ext cx="10807140" cy="423068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76400" y="3052435"/>
            <a:ext cx="10065368" cy="3877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2398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 flipH="1">
            <a:off x="0" y="-55686"/>
            <a:ext cx="15963790" cy="7277426"/>
            <a:chOff x="3430047" y="-4261849"/>
            <a:chExt cx="12483309" cy="4913812"/>
          </a:xfrm>
        </p:grpSpPr>
        <p:sp>
          <p:nvSpPr>
            <p:cNvPr id="6" name="Rounded Rectangle 9"/>
            <p:cNvSpPr/>
            <p:nvPr/>
          </p:nvSpPr>
          <p:spPr>
            <a:xfrm>
              <a:off x="4172059" y="-4009323"/>
              <a:ext cx="11741297" cy="4389600"/>
            </a:xfrm>
            <a:custGeom>
              <a:avLst/>
              <a:gdLst>
                <a:gd name="connsiteX0" fmla="*/ 0 w 11968327"/>
                <a:gd name="connsiteY0" fmla="*/ 751488 h 4508839"/>
                <a:gd name="connsiteX1" fmla="*/ 751488 w 11968327"/>
                <a:gd name="connsiteY1" fmla="*/ 0 h 4508839"/>
                <a:gd name="connsiteX2" fmla="*/ 11216839 w 11968327"/>
                <a:gd name="connsiteY2" fmla="*/ 0 h 4508839"/>
                <a:gd name="connsiteX3" fmla="*/ 11968327 w 11968327"/>
                <a:gd name="connsiteY3" fmla="*/ 751488 h 4508839"/>
                <a:gd name="connsiteX4" fmla="*/ 11968327 w 11968327"/>
                <a:gd name="connsiteY4" fmla="*/ 3757351 h 4508839"/>
                <a:gd name="connsiteX5" fmla="*/ 11216839 w 11968327"/>
                <a:gd name="connsiteY5" fmla="*/ 4508839 h 4508839"/>
                <a:gd name="connsiteX6" fmla="*/ 751488 w 11968327"/>
                <a:gd name="connsiteY6" fmla="*/ 4508839 h 4508839"/>
                <a:gd name="connsiteX7" fmla="*/ 0 w 11968327"/>
                <a:gd name="connsiteY7" fmla="*/ 3757351 h 4508839"/>
                <a:gd name="connsiteX8" fmla="*/ 0 w 11968327"/>
                <a:gd name="connsiteY8" fmla="*/ 751488 h 4508839"/>
                <a:gd name="connsiteX0" fmla="*/ 0 w 11968327"/>
                <a:gd name="connsiteY0" fmla="*/ 751488 h 4508839"/>
                <a:gd name="connsiteX1" fmla="*/ 1056288 w 11968327"/>
                <a:gd name="connsiteY1" fmla="*/ 213360 h 4508839"/>
                <a:gd name="connsiteX2" fmla="*/ 11216839 w 11968327"/>
                <a:gd name="connsiteY2" fmla="*/ 0 h 4508839"/>
                <a:gd name="connsiteX3" fmla="*/ 11968327 w 11968327"/>
                <a:gd name="connsiteY3" fmla="*/ 751488 h 4508839"/>
                <a:gd name="connsiteX4" fmla="*/ 11968327 w 11968327"/>
                <a:gd name="connsiteY4" fmla="*/ 3757351 h 4508839"/>
                <a:gd name="connsiteX5" fmla="*/ 11216839 w 11968327"/>
                <a:gd name="connsiteY5" fmla="*/ 4508839 h 4508839"/>
                <a:gd name="connsiteX6" fmla="*/ 751488 w 11968327"/>
                <a:gd name="connsiteY6" fmla="*/ 4508839 h 4508839"/>
                <a:gd name="connsiteX7" fmla="*/ 0 w 11968327"/>
                <a:gd name="connsiteY7" fmla="*/ 3757351 h 4508839"/>
                <a:gd name="connsiteX8" fmla="*/ 0 w 11968327"/>
                <a:gd name="connsiteY8" fmla="*/ 751488 h 4508839"/>
                <a:gd name="connsiteX0" fmla="*/ 0 w 11968327"/>
                <a:gd name="connsiteY0" fmla="*/ 751488 h 4508839"/>
                <a:gd name="connsiteX1" fmla="*/ 1056288 w 11968327"/>
                <a:gd name="connsiteY1" fmla="*/ 213360 h 4508839"/>
                <a:gd name="connsiteX2" fmla="*/ 11216839 w 11968327"/>
                <a:gd name="connsiteY2" fmla="*/ 0 h 4508839"/>
                <a:gd name="connsiteX3" fmla="*/ 11968327 w 11968327"/>
                <a:gd name="connsiteY3" fmla="*/ 751488 h 4508839"/>
                <a:gd name="connsiteX4" fmla="*/ 11968327 w 11968327"/>
                <a:gd name="connsiteY4" fmla="*/ 3757351 h 4508839"/>
                <a:gd name="connsiteX5" fmla="*/ 11216839 w 11968327"/>
                <a:gd name="connsiteY5" fmla="*/ 4508839 h 4508839"/>
                <a:gd name="connsiteX6" fmla="*/ 751488 w 11968327"/>
                <a:gd name="connsiteY6" fmla="*/ 4508839 h 4508839"/>
                <a:gd name="connsiteX7" fmla="*/ 0 w 11968327"/>
                <a:gd name="connsiteY7" fmla="*/ 3757351 h 4508839"/>
                <a:gd name="connsiteX8" fmla="*/ 0 w 11968327"/>
                <a:gd name="connsiteY8" fmla="*/ 751488 h 4508839"/>
                <a:gd name="connsiteX0" fmla="*/ 0 w 11968327"/>
                <a:gd name="connsiteY0" fmla="*/ 763599 h 4520950"/>
                <a:gd name="connsiteX1" fmla="*/ 1056288 w 11968327"/>
                <a:gd name="connsiteY1" fmla="*/ 225471 h 4520950"/>
                <a:gd name="connsiteX2" fmla="*/ 2528203 w 11968327"/>
                <a:gd name="connsiteY2" fmla="*/ 498818 h 4520950"/>
                <a:gd name="connsiteX3" fmla="*/ 11216839 w 11968327"/>
                <a:gd name="connsiteY3" fmla="*/ 12111 h 4520950"/>
                <a:gd name="connsiteX4" fmla="*/ 11968327 w 11968327"/>
                <a:gd name="connsiteY4" fmla="*/ 763599 h 4520950"/>
                <a:gd name="connsiteX5" fmla="*/ 11968327 w 11968327"/>
                <a:gd name="connsiteY5" fmla="*/ 3769462 h 4520950"/>
                <a:gd name="connsiteX6" fmla="*/ 11216839 w 11968327"/>
                <a:gd name="connsiteY6" fmla="*/ 4520950 h 4520950"/>
                <a:gd name="connsiteX7" fmla="*/ 751488 w 11968327"/>
                <a:gd name="connsiteY7" fmla="*/ 4520950 h 4520950"/>
                <a:gd name="connsiteX8" fmla="*/ 0 w 11968327"/>
                <a:gd name="connsiteY8" fmla="*/ 3769462 h 4520950"/>
                <a:gd name="connsiteX9" fmla="*/ 0 w 11968327"/>
                <a:gd name="connsiteY9" fmla="*/ 763599 h 4520950"/>
                <a:gd name="connsiteX0" fmla="*/ 0 w 11968327"/>
                <a:gd name="connsiteY0" fmla="*/ 764416 h 4521767"/>
                <a:gd name="connsiteX1" fmla="*/ 1056288 w 11968327"/>
                <a:gd name="connsiteY1" fmla="*/ 226288 h 4521767"/>
                <a:gd name="connsiteX2" fmla="*/ 2040523 w 11968327"/>
                <a:gd name="connsiteY2" fmla="*/ 347235 h 4521767"/>
                <a:gd name="connsiteX3" fmla="*/ 2528203 w 11968327"/>
                <a:gd name="connsiteY3" fmla="*/ 499635 h 4521767"/>
                <a:gd name="connsiteX4" fmla="*/ 11216839 w 11968327"/>
                <a:gd name="connsiteY4" fmla="*/ 12928 h 4521767"/>
                <a:gd name="connsiteX5" fmla="*/ 11968327 w 11968327"/>
                <a:gd name="connsiteY5" fmla="*/ 764416 h 4521767"/>
                <a:gd name="connsiteX6" fmla="*/ 11968327 w 11968327"/>
                <a:gd name="connsiteY6" fmla="*/ 3770279 h 4521767"/>
                <a:gd name="connsiteX7" fmla="*/ 11216839 w 11968327"/>
                <a:gd name="connsiteY7" fmla="*/ 4521767 h 4521767"/>
                <a:gd name="connsiteX8" fmla="*/ 751488 w 11968327"/>
                <a:gd name="connsiteY8" fmla="*/ 4521767 h 4521767"/>
                <a:gd name="connsiteX9" fmla="*/ 0 w 11968327"/>
                <a:gd name="connsiteY9" fmla="*/ 3770279 h 4521767"/>
                <a:gd name="connsiteX10" fmla="*/ 0 w 11968327"/>
                <a:gd name="connsiteY10" fmla="*/ 764416 h 4521767"/>
                <a:gd name="connsiteX0" fmla="*/ 0 w 11968327"/>
                <a:gd name="connsiteY0" fmla="*/ 766562 h 4523913"/>
                <a:gd name="connsiteX1" fmla="*/ 1056288 w 11968327"/>
                <a:gd name="connsiteY1" fmla="*/ 228434 h 4523913"/>
                <a:gd name="connsiteX2" fmla="*/ 2040523 w 11968327"/>
                <a:gd name="connsiteY2" fmla="*/ 349381 h 4523913"/>
                <a:gd name="connsiteX3" fmla="*/ 2528203 w 11968327"/>
                <a:gd name="connsiteY3" fmla="*/ 501781 h 4523913"/>
                <a:gd name="connsiteX4" fmla="*/ 3351163 w 11968327"/>
                <a:gd name="connsiteY4" fmla="*/ 166502 h 4523913"/>
                <a:gd name="connsiteX5" fmla="*/ 11216839 w 11968327"/>
                <a:gd name="connsiteY5" fmla="*/ 15074 h 4523913"/>
                <a:gd name="connsiteX6" fmla="*/ 11968327 w 11968327"/>
                <a:gd name="connsiteY6" fmla="*/ 766562 h 4523913"/>
                <a:gd name="connsiteX7" fmla="*/ 11968327 w 11968327"/>
                <a:gd name="connsiteY7" fmla="*/ 3772425 h 4523913"/>
                <a:gd name="connsiteX8" fmla="*/ 11216839 w 11968327"/>
                <a:gd name="connsiteY8" fmla="*/ 4523913 h 4523913"/>
                <a:gd name="connsiteX9" fmla="*/ 751488 w 11968327"/>
                <a:gd name="connsiteY9" fmla="*/ 4523913 h 4523913"/>
                <a:gd name="connsiteX10" fmla="*/ 0 w 11968327"/>
                <a:gd name="connsiteY10" fmla="*/ 3772425 h 4523913"/>
                <a:gd name="connsiteX11" fmla="*/ 0 w 11968327"/>
                <a:gd name="connsiteY11" fmla="*/ 766562 h 4523913"/>
                <a:gd name="connsiteX0" fmla="*/ 0 w 11968327"/>
                <a:gd name="connsiteY0" fmla="*/ 755969 h 4513320"/>
                <a:gd name="connsiteX1" fmla="*/ 1056288 w 11968327"/>
                <a:gd name="connsiteY1" fmla="*/ 217841 h 4513320"/>
                <a:gd name="connsiteX2" fmla="*/ 2040523 w 11968327"/>
                <a:gd name="connsiteY2" fmla="*/ 338788 h 4513320"/>
                <a:gd name="connsiteX3" fmla="*/ 2528203 w 11968327"/>
                <a:gd name="connsiteY3" fmla="*/ 491188 h 4513320"/>
                <a:gd name="connsiteX4" fmla="*/ 3351163 w 11968327"/>
                <a:gd name="connsiteY4" fmla="*/ 155909 h 4513320"/>
                <a:gd name="connsiteX5" fmla="*/ 11216839 w 11968327"/>
                <a:gd name="connsiteY5" fmla="*/ 4481 h 4513320"/>
                <a:gd name="connsiteX6" fmla="*/ 11968327 w 11968327"/>
                <a:gd name="connsiteY6" fmla="*/ 755969 h 4513320"/>
                <a:gd name="connsiteX7" fmla="*/ 11968327 w 11968327"/>
                <a:gd name="connsiteY7" fmla="*/ 3761832 h 4513320"/>
                <a:gd name="connsiteX8" fmla="*/ 11216839 w 11968327"/>
                <a:gd name="connsiteY8" fmla="*/ 4513320 h 4513320"/>
                <a:gd name="connsiteX9" fmla="*/ 751488 w 11968327"/>
                <a:gd name="connsiteY9" fmla="*/ 4513320 h 4513320"/>
                <a:gd name="connsiteX10" fmla="*/ 0 w 11968327"/>
                <a:gd name="connsiteY10" fmla="*/ 3761832 h 4513320"/>
                <a:gd name="connsiteX11" fmla="*/ 0 w 11968327"/>
                <a:gd name="connsiteY11" fmla="*/ 755969 h 4513320"/>
                <a:gd name="connsiteX0" fmla="*/ 0 w 11968327"/>
                <a:gd name="connsiteY0" fmla="*/ 756491 h 4513842"/>
                <a:gd name="connsiteX1" fmla="*/ 1056288 w 11968327"/>
                <a:gd name="connsiteY1" fmla="*/ 218363 h 4513842"/>
                <a:gd name="connsiteX2" fmla="*/ 2040523 w 11968327"/>
                <a:gd name="connsiteY2" fmla="*/ 339310 h 4513842"/>
                <a:gd name="connsiteX3" fmla="*/ 2528203 w 11968327"/>
                <a:gd name="connsiteY3" fmla="*/ 491710 h 4513842"/>
                <a:gd name="connsiteX4" fmla="*/ 3747403 w 11968327"/>
                <a:gd name="connsiteY4" fmla="*/ 95471 h 4513842"/>
                <a:gd name="connsiteX5" fmla="*/ 11216839 w 11968327"/>
                <a:gd name="connsiteY5" fmla="*/ 5003 h 4513842"/>
                <a:gd name="connsiteX6" fmla="*/ 11968327 w 11968327"/>
                <a:gd name="connsiteY6" fmla="*/ 756491 h 4513842"/>
                <a:gd name="connsiteX7" fmla="*/ 11968327 w 11968327"/>
                <a:gd name="connsiteY7" fmla="*/ 3762354 h 4513842"/>
                <a:gd name="connsiteX8" fmla="*/ 11216839 w 11968327"/>
                <a:gd name="connsiteY8" fmla="*/ 4513842 h 4513842"/>
                <a:gd name="connsiteX9" fmla="*/ 751488 w 11968327"/>
                <a:gd name="connsiteY9" fmla="*/ 4513842 h 4513842"/>
                <a:gd name="connsiteX10" fmla="*/ 0 w 11968327"/>
                <a:gd name="connsiteY10" fmla="*/ 3762354 h 4513842"/>
                <a:gd name="connsiteX11" fmla="*/ 0 w 11968327"/>
                <a:gd name="connsiteY11" fmla="*/ 756491 h 4513842"/>
                <a:gd name="connsiteX0" fmla="*/ 0 w 11968327"/>
                <a:gd name="connsiteY0" fmla="*/ 761720 h 4519071"/>
                <a:gd name="connsiteX1" fmla="*/ 1056288 w 11968327"/>
                <a:gd name="connsiteY1" fmla="*/ 223592 h 4519071"/>
                <a:gd name="connsiteX2" fmla="*/ 2040523 w 11968327"/>
                <a:gd name="connsiteY2" fmla="*/ 344539 h 4519071"/>
                <a:gd name="connsiteX3" fmla="*/ 2528203 w 11968327"/>
                <a:gd name="connsiteY3" fmla="*/ 496939 h 4519071"/>
                <a:gd name="connsiteX4" fmla="*/ 3747403 w 11968327"/>
                <a:gd name="connsiteY4" fmla="*/ 100700 h 4519071"/>
                <a:gd name="connsiteX5" fmla="*/ 5301883 w 11968327"/>
                <a:gd name="connsiteY5" fmla="*/ 466459 h 4519071"/>
                <a:gd name="connsiteX6" fmla="*/ 11216839 w 11968327"/>
                <a:gd name="connsiteY6" fmla="*/ 10232 h 4519071"/>
                <a:gd name="connsiteX7" fmla="*/ 11968327 w 11968327"/>
                <a:gd name="connsiteY7" fmla="*/ 761720 h 4519071"/>
                <a:gd name="connsiteX8" fmla="*/ 11968327 w 11968327"/>
                <a:gd name="connsiteY8" fmla="*/ 3767583 h 4519071"/>
                <a:gd name="connsiteX9" fmla="*/ 11216839 w 11968327"/>
                <a:gd name="connsiteY9" fmla="*/ 4519071 h 4519071"/>
                <a:gd name="connsiteX10" fmla="*/ 751488 w 11968327"/>
                <a:gd name="connsiteY10" fmla="*/ 4519071 h 4519071"/>
                <a:gd name="connsiteX11" fmla="*/ 0 w 11968327"/>
                <a:gd name="connsiteY11" fmla="*/ 3767583 h 4519071"/>
                <a:gd name="connsiteX12" fmla="*/ 0 w 11968327"/>
                <a:gd name="connsiteY12" fmla="*/ 761720 h 4519071"/>
                <a:gd name="connsiteX0" fmla="*/ 0 w 11968327"/>
                <a:gd name="connsiteY0" fmla="*/ 761720 h 4519071"/>
                <a:gd name="connsiteX1" fmla="*/ 1056288 w 11968327"/>
                <a:gd name="connsiteY1" fmla="*/ 223592 h 4519071"/>
                <a:gd name="connsiteX2" fmla="*/ 2040523 w 11968327"/>
                <a:gd name="connsiteY2" fmla="*/ 344539 h 4519071"/>
                <a:gd name="connsiteX3" fmla="*/ 2528203 w 11968327"/>
                <a:gd name="connsiteY3" fmla="*/ 496939 h 4519071"/>
                <a:gd name="connsiteX4" fmla="*/ 3107323 w 11968327"/>
                <a:gd name="connsiteY4" fmla="*/ 100700 h 4519071"/>
                <a:gd name="connsiteX5" fmla="*/ 3747403 w 11968327"/>
                <a:gd name="connsiteY5" fmla="*/ 100700 h 4519071"/>
                <a:gd name="connsiteX6" fmla="*/ 5301883 w 11968327"/>
                <a:gd name="connsiteY6" fmla="*/ 466459 h 4519071"/>
                <a:gd name="connsiteX7" fmla="*/ 11216839 w 11968327"/>
                <a:gd name="connsiteY7" fmla="*/ 10232 h 4519071"/>
                <a:gd name="connsiteX8" fmla="*/ 11968327 w 11968327"/>
                <a:gd name="connsiteY8" fmla="*/ 761720 h 4519071"/>
                <a:gd name="connsiteX9" fmla="*/ 11968327 w 11968327"/>
                <a:gd name="connsiteY9" fmla="*/ 3767583 h 4519071"/>
                <a:gd name="connsiteX10" fmla="*/ 11216839 w 11968327"/>
                <a:gd name="connsiteY10" fmla="*/ 4519071 h 4519071"/>
                <a:gd name="connsiteX11" fmla="*/ 751488 w 11968327"/>
                <a:gd name="connsiteY11" fmla="*/ 4519071 h 4519071"/>
                <a:gd name="connsiteX12" fmla="*/ 0 w 11968327"/>
                <a:gd name="connsiteY12" fmla="*/ 3767583 h 4519071"/>
                <a:gd name="connsiteX13" fmla="*/ 0 w 11968327"/>
                <a:gd name="connsiteY13" fmla="*/ 761720 h 4519071"/>
                <a:gd name="connsiteX0" fmla="*/ 0 w 11968327"/>
                <a:gd name="connsiteY0" fmla="*/ 762853 h 4520204"/>
                <a:gd name="connsiteX1" fmla="*/ 1056288 w 11968327"/>
                <a:gd name="connsiteY1" fmla="*/ 224725 h 4520204"/>
                <a:gd name="connsiteX2" fmla="*/ 2040523 w 11968327"/>
                <a:gd name="connsiteY2" fmla="*/ 345672 h 4520204"/>
                <a:gd name="connsiteX3" fmla="*/ 2528203 w 11968327"/>
                <a:gd name="connsiteY3" fmla="*/ 498072 h 4520204"/>
                <a:gd name="connsiteX4" fmla="*/ 3107323 w 11968327"/>
                <a:gd name="connsiteY4" fmla="*/ 101833 h 4520204"/>
                <a:gd name="connsiteX5" fmla="*/ 3747403 w 11968327"/>
                <a:gd name="connsiteY5" fmla="*/ 101833 h 4520204"/>
                <a:gd name="connsiteX6" fmla="*/ 5027563 w 11968327"/>
                <a:gd name="connsiteY6" fmla="*/ 315193 h 4520204"/>
                <a:gd name="connsiteX7" fmla="*/ 5301883 w 11968327"/>
                <a:gd name="connsiteY7" fmla="*/ 467592 h 4520204"/>
                <a:gd name="connsiteX8" fmla="*/ 11216839 w 11968327"/>
                <a:gd name="connsiteY8" fmla="*/ 11365 h 4520204"/>
                <a:gd name="connsiteX9" fmla="*/ 11968327 w 11968327"/>
                <a:gd name="connsiteY9" fmla="*/ 762853 h 4520204"/>
                <a:gd name="connsiteX10" fmla="*/ 11968327 w 11968327"/>
                <a:gd name="connsiteY10" fmla="*/ 3768716 h 4520204"/>
                <a:gd name="connsiteX11" fmla="*/ 11216839 w 11968327"/>
                <a:gd name="connsiteY11" fmla="*/ 4520204 h 4520204"/>
                <a:gd name="connsiteX12" fmla="*/ 751488 w 11968327"/>
                <a:gd name="connsiteY12" fmla="*/ 4520204 h 4520204"/>
                <a:gd name="connsiteX13" fmla="*/ 0 w 11968327"/>
                <a:gd name="connsiteY13" fmla="*/ 3768716 h 4520204"/>
                <a:gd name="connsiteX14" fmla="*/ 0 w 11968327"/>
                <a:gd name="connsiteY14" fmla="*/ 762853 h 4520204"/>
                <a:gd name="connsiteX0" fmla="*/ 0 w 11968327"/>
                <a:gd name="connsiteY0" fmla="*/ 767998 h 4525349"/>
                <a:gd name="connsiteX1" fmla="*/ 1056288 w 11968327"/>
                <a:gd name="connsiteY1" fmla="*/ 229870 h 4525349"/>
                <a:gd name="connsiteX2" fmla="*/ 2040523 w 11968327"/>
                <a:gd name="connsiteY2" fmla="*/ 350817 h 4525349"/>
                <a:gd name="connsiteX3" fmla="*/ 2528203 w 11968327"/>
                <a:gd name="connsiteY3" fmla="*/ 503217 h 4525349"/>
                <a:gd name="connsiteX4" fmla="*/ 3107323 w 11968327"/>
                <a:gd name="connsiteY4" fmla="*/ 106978 h 4525349"/>
                <a:gd name="connsiteX5" fmla="*/ 3747403 w 11968327"/>
                <a:gd name="connsiteY5" fmla="*/ 106978 h 4525349"/>
                <a:gd name="connsiteX6" fmla="*/ 5027563 w 11968327"/>
                <a:gd name="connsiteY6" fmla="*/ 320338 h 4525349"/>
                <a:gd name="connsiteX7" fmla="*/ 5301883 w 11968327"/>
                <a:gd name="connsiteY7" fmla="*/ 472737 h 4525349"/>
                <a:gd name="connsiteX8" fmla="*/ 6002923 w 11968327"/>
                <a:gd name="connsiteY8" fmla="*/ 167938 h 4525349"/>
                <a:gd name="connsiteX9" fmla="*/ 11216839 w 11968327"/>
                <a:gd name="connsiteY9" fmla="*/ 16510 h 4525349"/>
                <a:gd name="connsiteX10" fmla="*/ 11968327 w 11968327"/>
                <a:gd name="connsiteY10" fmla="*/ 767998 h 4525349"/>
                <a:gd name="connsiteX11" fmla="*/ 11968327 w 11968327"/>
                <a:gd name="connsiteY11" fmla="*/ 3773861 h 4525349"/>
                <a:gd name="connsiteX12" fmla="*/ 11216839 w 11968327"/>
                <a:gd name="connsiteY12" fmla="*/ 4525349 h 4525349"/>
                <a:gd name="connsiteX13" fmla="*/ 751488 w 11968327"/>
                <a:gd name="connsiteY13" fmla="*/ 4525349 h 4525349"/>
                <a:gd name="connsiteX14" fmla="*/ 0 w 11968327"/>
                <a:gd name="connsiteY14" fmla="*/ 3773861 h 4525349"/>
                <a:gd name="connsiteX15" fmla="*/ 0 w 11968327"/>
                <a:gd name="connsiteY15" fmla="*/ 767998 h 4525349"/>
                <a:gd name="connsiteX0" fmla="*/ 0 w 11968327"/>
                <a:gd name="connsiteY0" fmla="*/ 770164 h 4527515"/>
                <a:gd name="connsiteX1" fmla="*/ 1056288 w 11968327"/>
                <a:gd name="connsiteY1" fmla="*/ 232036 h 4527515"/>
                <a:gd name="connsiteX2" fmla="*/ 2040523 w 11968327"/>
                <a:gd name="connsiteY2" fmla="*/ 352983 h 4527515"/>
                <a:gd name="connsiteX3" fmla="*/ 2528203 w 11968327"/>
                <a:gd name="connsiteY3" fmla="*/ 505383 h 4527515"/>
                <a:gd name="connsiteX4" fmla="*/ 3107323 w 11968327"/>
                <a:gd name="connsiteY4" fmla="*/ 109144 h 4527515"/>
                <a:gd name="connsiteX5" fmla="*/ 3747403 w 11968327"/>
                <a:gd name="connsiteY5" fmla="*/ 109144 h 4527515"/>
                <a:gd name="connsiteX6" fmla="*/ 5027563 w 11968327"/>
                <a:gd name="connsiteY6" fmla="*/ 322504 h 4527515"/>
                <a:gd name="connsiteX7" fmla="*/ 5301883 w 11968327"/>
                <a:gd name="connsiteY7" fmla="*/ 474903 h 4527515"/>
                <a:gd name="connsiteX8" fmla="*/ 6002923 w 11968327"/>
                <a:gd name="connsiteY8" fmla="*/ 170104 h 4527515"/>
                <a:gd name="connsiteX9" fmla="*/ 7648843 w 11968327"/>
                <a:gd name="connsiteY9" fmla="*/ 383465 h 4527515"/>
                <a:gd name="connsiteX10" fmla="*/ 11216839 w 11968327"/>
                <a:gd name="connsiteY10" fmla="*/ 18676 h 4527515"/>
                <a:gd name="connsiteX11" fmla="*/ 11968327 w 11968327"/>
                <a:gd name="connsiteY11" fmla="*/ 770164 h 4527515"/>
                <a:gd name="connsiteX12" fmla="*/ 11968327 w 11968327"/>
                <a:gd name="connsiteY12" fmla="*/ 3776027 h 4527515"/>
                <a:gd name="connsiteX13" fmla="*/ 11216839 w 11968327"/>
                <a:gd name="connsiteY13" fmla="*/ 4527515 h 4527515"/>
                <a:gd name="connsiteX14" fmla="*/ 751488 w 11968327"/>
                <a:gd name="connsiteY14" fmla="*/ 4527515 h 4527515"/>
                <a:gd name="connsiteX15" fmla="*/ 0 w 11968327"/>
                <a:gd name="connsiteY15" fmla="*/ 3776027 h 4527515"/>
                <a:gd name="connsiteX16" fmla="*/ 0 w 11968327"/>
                <a:gd name="connsiteY16" fmla="*/ 770164 h 4527515"/>
                <a:gd name="connsiteX0" fmla="*/ 0 w 11968327"/>
                <a:gd name="connsiteY0" fmla="*/ 785681 h 4543032"/>
                <a:gd name="connsiteX1" fmla="*/ 1056288 w 11968327"/>
                <a:gd name="connsiteY1" fmla="*/ 247553 h 4543032"/>
                <a:gd name="connsiteX2" fmla="*/ 2040523 w 11968327"/>
                <a:gd name="connsiteY2" fmla="*/ 368500 h 4543032"/>
                <a:gd name="connsiteX3" fmla="*/ 2528203 w 11968327"/>
                <a:gd name="connsiteY3" fmla="*/ 520900 h 4543032"/>
                <a:gd name="connsiteX4" fmla="*/ 3107323 w 11968327"/>
                <a:gd name="connsiteY4" fmla="*/ 124661 h 4543032"/>
                <a:gd name="connsiteX5" fmla="*/ 3747403 w 11968327"/>
                <a:gd name="connsiteY5" fmla="*/ 124661 h 4543032"/>
                <a:gd name="connsiteX6" fmla="*/ 5027563 w 11968327"/>
                <a:gd name="connsiteY6" fmla="*/ 338021 h 4543032"/>
                <a:gd name="connsiteX7" fmla="*/ 5301883 w 11968327"/>
                <a:gd name="connsiteY7" fmla="*/ 490420 h 4543032"/>
                <a:gd name="connsiteX8" fmla="*/ 6002923 w 11968327"/>
                <a:gd name="connsiteY8" fmla="*/ 185621 h 4543032"/>
                <a:gd name="connsiteX9" fmla="*/ 7618363 w 11968327"/>
                <a:gd name="connsiteY9" fmla="*/ 155142 h 4543032"/>
                <a:gd name="connsiteX10" fmla="*/ 11216839 w 11968327"/>
                <a:gd name="connsiteY10" fmla="*/ 34193 h 4543032"/>
                <a:gd name="connsiteX11" fmla="*/ 11968327 w 11968327"/>
                <a:gd name="connsiteY11" fmla="*/ 785681 h 4543032"/>
                <a:gd name="connsiteX12" fmla="*/ 11968327 w 11968327"/>
                <a:gd name="connsiteY12" fmla="*/ 3791544 h 4543032"/>
                <a:gd name="connsiteX13" fmla="*/ 11216839 w 11968327"/>
                <a:gd name="connsiteY13" fmla="*/ 4543032 h 4543032"/>
                <a:gd name="connsiteX14" fmla="*/ 751488 w 11968327"/>
                <a:gd name="connsiteY14" fmla="*/ 4543032 h 4543032"/>
                <a:gd name="connsiteX15" fmla="*/ 0 w 11968327"/>
                <a:gd name="connsiteY15" fmla="*/ 3791544 h 4543032"/>
                <a:gd name="connsiteX16" fmla="*/ 0 w 11968327"/>
                <a:gd name="connsiteY16" fmla="*/ 785681 h 4543032"/>
                <a:gd name="connsiteX0" fmla="*/ 0 w 11968327"/>
                <a:gd name="connsiteY0" fmla="*/ 785681 h 4543032"/>
                <a:gd name="connsiteX1" fmla="*/ 1056288 w 11968327"/>
                <a:gd name="connsiteY1" fmla="*/ 247553 h 4543032"/>
                <a:gd name="connsiteX2" fmla="*/ 2040523 w 11968327"/>
                <a:gd name="connsiteY2" fmla="*/ 368500 h 4543032"/>
                <a:gd name="connsiteX3" fmla="*/ 2528203 w 11968327"/>
                <a:gd name="connsiteY3" fmla="*/ 520900 h 4543032"/>
                <a:gd name="connsiteX4" fmla="*/ 3107323 w 11968327"/>
                <a:gd name="connsiteY4" fmla="*/ 124661 h 4543032"/>
                <a:gd name="connsiteX5" fmla="*/ 3747403 w 11968327"/>
                <a:gd name="connsiteY5" fmla="*/ 124661 h 4543032"/>
                <a:gd name="connsiteX6" fmla="*/ 5027563 w 11968327"/>
                <a:gd name="connsiteY6" fmla="*/ 338021 h 4543032"/>
                <a:gd name="connsiteX7" fmla="*/ 5301883 w 11968327"/>
                <a:gd name="connsiteY7" fmla="*/ 490420 h 4543032"/>
                <a:gd name="connsiteX8" fmla="*/ 6002923 w 11968327"/>
                <a:gd name="connsiteY8" fmla="*/ 185621 h 4543032"/>
                <a:gd name="connsiteX9" fmla="*/ 7618363 w 11968327"/>
                <a:gd name="connsiteY9" fmla="*/ 155142 h 4543032"/>
                <a:gd name="connsiteX10" fmla="*/ 11216839 w 11968327"/>
                <a:gd name="connsiteY10" fmla="*/ 34193 h 4543032"/>
                <a:gd name="connsiteX11" fmla="*/ 11968327 w 11968327"/>
                <a:gd name="connsiteY11" fmla="*/ 785681 h 4543032"/>
                <a:gd name="connsiteX12" fmla="*/ 11968327 w 11968327"/>
                <a:gd name="connsiteY12" fmla="*/ 3791544 h 4543032"/>
                <a:gd name="connsiteX13" fmla="*/ 11216839 w 11968327"/>
                <a:gd name="connsiteY13" fmla="*/ 4543032 h 4543032"/>
                <a:gd name="connsiteX14" fmla="*/ 751488 w 11968327"/>
                <a:gd name="connsiteY14" fmla="*/ 4543032 h 4543032"/>
                <a:gd name="connsiteX15" fmla="*/ 0 w 11968327"/>
                <a:gd name="connsiteY15" fmla="*/ 3791544 h 4543032"/>
                <a:gd name="connsiteX16" fmla="*/ 0 w 11968327"/>
                <a:gd name="connsiteY16" fmla="*/ 785681 h 4543032"/>
                <a:gd name="connsiteX0" fmla="*/ 0 w 11968327"/>
                <a:gd name="connsiteY0" fmla="*/ 785681 h 4543032"/>
                <a:gd name="connsiteX1" fmla="*/ 1056288 w 11968327"/>
                <a:gd name="connsiteY1" fmla="*/ 247553 h 4543032"/>
                <a:gd name="connsiteX2" fmla="*/ 2040523 w 11968327"/>
                <a:gd name="connsiteY2" fmla="*/ 368500 h 4543032"/>
                <a:gd name="connsiteX3" fmla="*/ 2528203 w 11968327"/>
                <a:gd name="connsiteY3" fmla="*/ 520900 h 4543032"/>
                <a:gd name="connsiteX4" fmla="*/ 3107323 w 11968327"/>
                <a:gd name="connsiteY4" fmla="*/ 124661 h 4543032"/>
                <a:gd name="connsiteX5" fmla="*/ 3747403 w 11968327"/>
                <a:gd name="connsiteY5" fmla="*/ 124661 h 4543032"/>
                <a:gd name="connsiteX6" fmla="*/ 5027563 w 11968327"/>
                <a:gd name="connsiteY6" fmla="*/ 338021 h 4543032"/>
                <a:gd name="connsiteX7" fmla="*/ 5301883 w 11968327"/>
                <a:gd name="connsiteY7" fmla="*/ 490420 h 4543032"/>
                <a:gd name="connsiteX8" fmla="*/ 6002923 w 11968327"/>
                <a:gd name="connsiteY8" fmla="*/ 185621 h 4543032"/>
                <a:gd name="connsiteX9" fmla="*/ 7618363 w 11968327"/>
                <a:gd name="connsiteY9" fmla="*/ 155142 h 4543032"/>
                <a:gd name="connsiteX10" fmla="*/ 11216839 w 11968327"/>
                <a:gd name="connsiteY10" fmla="*/ 34193 h 4543032"/>
                <a:gd name="connsiteX11" fmla="*/ 11968327 w 11968327"/>
                <a:gd name="connsiteY11" fmla="*/ 785681 h 4543032"/>
                <a:gd name="connsiteX12" fmla="*/ 11968327 w 11968327"/>
                <a:gd name="connsiteY12" fmla="*/ 3791544 h 4543032"/>
                <a:gd name="connsiteX13" fmla="*/ 11216839 w 11968327"/>
                <a:gd name="connsiteY13" fmla="*/ 4543032 h 4543032"/>
                <a:gd name="connsiteX14" fmla="*/ 751488 w 11968327"/>
                <a:gd name="connsiteY14" fmla="*/ 4543032 h 4543032"/>
                <a:gd name="connsiteX15" fmla="*/ 0 w 11968327"/>
                <a:gd name="connsiteY15" fmla="*/ 3791544 h 4543032"/>
                <a:gd name="connsiteX16" fmla="*/ 0 w 11968327"/>
                <a:gd name="connsiteY16" fmla="*/ 785681 h 4543032"/>
                <a:gd name="connsiteX0" fmla="*/ 0 w 11968327"/>
                <a:gd name="connsiteY0" fmla="*/ 764043 h 4521394"/>
                <a:gd name="connsiteX1" fmla="*/ 1056288 w 11968327"/>
                <a:gd name="connsiteY1" fmla="*/ 225915 h 4521394"/>
                <a:gd name="connsiteX2" fmla="*/ 2040523 w 11968327"/>
                <a:gd name="connsiteY2" fmla="*/ 346862 h 4521394"/>
                <a:gd name="connsiteX3" fmla="*/ 2528203 w 11968327"/>
                <a:gd name="connsiteY3" fmla="*/ 499262 h 4521394"/>
                <a:gd name="connsiteX4" fmla="*/ 3107323 w 11968327"/>
                <a:gd name="connsiteY4" fmla="*/ 103023 h 4521394"/>
                <a:gd name="connsiteX5" fmla="*/ 3747403 w 11968327"/>
                <a:gd name="connsiteY5" fmla="*/ 103023 h 4521394"/>
                <a:gd name="connsiteX6" fmla="*/ 5027563 w 11968327"/>
                <a:gd name="connsiteY6" fmla="*/ 316383 h 4521394"/>
                <a:gd name="connsiteX7" fmla="*/ 5301883 w 11968327"/>
                <a:gd name="connsiteY7" fmla="*/ 468782 h 4521394"/>
                <a:gd name="connsiteX8" fmla="*/ 6002923 w 11968327"/>
                <a:gd name="connsiteY8" fmla="*/ 163983 h 4521394"/>
                <a:gd name="connsiteX9" fmla="*/ 7618363 w 11968327"/>
                <a:gd name="connsiteY9" fmla="*/ 133504 h 4521394"/>
                <a:gd name="connsiteX10" fmla="*/ 11216839 w 11968327"/>
                <a:gd name="connsiteY10" fmla="*/ 12555 h 4521394"/>
                <a:gd name="connsiteX11" fmla="*/ 11968327 w 11968327"/>
                <a:gd name="connsiteY11" fmla="*/ 764043 h 4521394"/>
                <a:gd name="connsiteX12" fmla="*/ 11968327 w 11968327"/>
                <a:gd name="connsiteY12" fmla="*/ 3769906 h 4521394"/>
                <a:gd name="connsiteX13" fmla="*/ 11216839 w 11968327"/>
                <a:gd name="connsiteY13" fmla="*/ 4521394 h 4521394"/>
                <a:gd name="connsiteX14" fmla="*/ 751488 w 11968327"/>
                <a:gd name="connsiteY14" fmla="*/ 4521394 h 4521394"/>
                <a:gd name="connsiteX15" fmla="*/ 0 w 11968327"/>
                <a:gd name="connsiteY15" fmla="*/ 3769906 h 4521394"/>
                <a:gd name="connsiteX16" fmla="*/ 0 w 11968327"/>
                <a:gd name="connsiteY16" fmla="*/ 764043 h 4521394"/>
                <a:gd name="connsiteX0" fmla="*/ 0 w 11968327"/>
                <a:gd name="connsiteY0" fmla="*/ 762755 h 4520106"/>
                <a:gd name="connsiteX1" fmla="*/ 1056288 w 11968327"/>
                <a:gd name="connsiteY1" fmla="*/ 224627 h 4520106"/>
                <a:gd name="connsiteX2" fmla="*/ 2040523 w 11968327"/>
                <a:gd name="connsiteY2" fmla="*/ 345574 h 4520106"/>
                <a:gd name="connsiteX3" fmla="*/ 2528203 w 11968327"/>
                <a:gd name="connsiteY3" fmla="*/ 497974 h 4520106"/>
                <a:gd name="connsiteX4" fmla="*/ 3107323 w 11968327"/>
                <a:gd name="connsiteY4" fmla="*/ 101735 h 4520106"/>
                <a:gd name="connsiteX5" fmla="*/ 3747403 w 11968327"/>
                <a:gd name="connsiteY5" fmla="*/ 101735 h 4520106"/>
                <a:gd name="connsiteX6" fmla="*/ 5027563 w 11968327"/>
                <a:gd name="connsiteY6" fmla="*/ 315095 h 4520106"/>
                <a:gd name="connsiteX7" fmla="*/ 5301883 w 11968327"/>
                <a:gd name="connsiteY7" fmla="*/ 467494 h 4520106"/>
                <a:gd name="connsiteX8" fmla="*/ 6002923 w 11968327"/>
                <a:gd name="connsiteY8" fmla="*/ 162695 h 4520106"/>
                <a:gd name="connsiteX9" fmla="*/ 7618363 w 11968327"/>
                <a:gd name="connsiteY9" fmla="*/ 132216 h 4520106"/>
                <a:gd name="connsiteX10" fmla="*/ 11216839 w 11968327"/>
                <a:gd name="connsiteY10" fmla="*/ 11267 h 4520106"/>
                <a:gd name="connsiteX11" fmla="*/ 11968327 w 11968327"/>
                <a:gd name="connsiteY11" fmla="*/ 762755 h 4520106"/>
                <a:gd name="connsiteX12" fmla="*/ 11968327 w 11968327"/>
                <a:gd name="connsiteY12" fmla="*/ 3768618 h 4520106"/>
                <a:gd name="connsiteX13" fmla="*/ 11216839 w 11968327"/>
                <a:gd name="connsiteY13" fmla="*/ 4520106 h 4520106"/>
                <a:gd name="connsiteX14" fmla="*/ 751488 w 11968327"/>
                <a:gd name="connsiteY14" fmla="*/ 4520106 h 4520106"/>
                <a:gd name="connsiteX15" fmla="*/ 0 w 11968327"/>
                <a:gd name="connsiteY15" fmla="*/ 3768618 h 4520106"/>
                <a:gd name="connsiteX16" fmla="*/ 0 w 11968327"/>
                <a:gd name="connsiteY16" fmla="*/ 762755 h 4520106"/>
                <a:gd name="connsiteX0" fmla="*/ 0 w 11968327"/>
                <a:gd name="connsiteY0" fmla="*/ 758545 h 4515896"/>
                <a:gd name="connsiteX1" fmla="*/ 1056288 w 11968327"/>
                <a:gd name="connsiteY1" fmla="*/ 220417 h 4515896"/>
                <a:gd name="connsiteX2" fmla="*/ 2040523 w 11968327"/>
                <a:gd name="connsiteY2" fmla="*/ 341364 h 4515896"/>
                <a:gd name="connsiteX3" fmla="*/ 2528203 w 11968327"/>
                <a:gd name="connsiteY3" fmla="*/ 493764 h 4515896"/>
                <a:gd name="connsiteX4" fmla="*/ 3107323 w 11968327"/>
                <a:gd name="connsiteY4" fmla="*/ 97525 h 4515896"/>
                <a:gd name="connsiteX5" fmla="*/ 3747403 w 11968327"/>
                <a:gd name="connsiteY5" fmla="*/ 97525 h 4515896"/>
                <a:gd name="connsiteX6" fmla="*/ 5027563 w 11968327"/>
                <a:gd name="connsiteY6" fmla="*/ 310885 h 4515896"/>
                <a:gd name="connsiteX7" fmla="*/ 5301883 w 11968327"/>
                <a:gd name="connsiteY7" fmla="*/ 463284 h 4515896"/>
                <a:gd name="connsiteX8" fmla="*/ 6002923 w 11968327"/>
                <a:gd name="connsiteY8" fmla="*/ 158485 h 4515896"/>
                <a:gd name="connsiteX9" fmla="*/ 7618363 w 11968327"/>
                <a:gd name="connsiteY9" fmla="*/ 128006 h 4515896"/>
                <a:gd name="connsiteX10" fmla="*/ 8563243 w 11968327"/>
                <a:gd name="connsiteY10" fmla="*/ 493766 h 4515896"/>
                <a:gd name="connsiteX11" fmla="*/ 11216839 w 11968327"/>
                <a:gd name="connsiteY11" fmla="*/ 7057 h 4515896"/>
                <a:gd name="connsiteX12" fmla="*/ 11968327 w 11968327"/>
                <a:gd name="connsiteY12" fmla="*/ 758545 h 4515896"/>
                <a:gd name="connsiteX13" fmla="*/ 11968327 w 11968327"/>
                <a:gd name="connsiteY13" fmla="*/ 3764408 h 4515896"/>
                <a:gd name="connsiteX14" fmla="*/ 11216839 w 11968327"/>
                <a:gd name="connsiteY14" fmla="*/ 4515896 h 4515896"/>
                <a:gd name="connsiteX15" fmla="*/ 751488 w 11968327"/>
                <a:gd name="connsiteY15" fmla="*/ 4515896 h 4515896"/>
                <a:gd name="connsiteX16" fmla="*/ 0 w 11968327"/>
                <a:gd name="connsiteY16" fmla="*/ 3764408 h 4515896"/>
                <a:gd name="connsiteX17" fmla="*/ 0 w 11968327"/>
                <a:gd name="connsiteY17" fmla="*/ 758545 h 4515896"/>
                <a:gd name="connsiteX0" fmla="*/ 0 w 11968327"/>
                <a:gd name="connsiteY0" fmla="*/ 760372 h 4517723"/>
                <a:gd name="connsiteX1" fmla="*/ 1056288 w 11968327"/>
                <a:gd name="connsiteY1" fmla="*/ 222244 h 4517723"/>
                <a:gd name="connsiteX2" fmla="*/ 2040523 w 11968327"/>
                <a:gd name="connsiteY2" fmla="*/ 343191 h 4517723"/>
                <a:gd name="connsiteX3" fmla="*/ 2528203 w 11968327"/>
                <a:gd name="connsiteY3" fmla="*/ 495591 h 4517723"/>
                <a:gd name="connsiteX4" fmla="*/ 3107323 w 11968327"/>
                <a:gd name="connsiteY4" fmla="*/ 99352 h 4517723"/>
                <a:gd name="connsiteX5" fmla="*/ 3747403 w 11968327"/>
                <a:gd name="connsiteY5" fmla="*/ 99352 h 4517723"/>
                <a:gd name="connsiteX6" fmla="*/ 5027563 w 11968327"/>
                <a:gd name="connsiteY6" fmla="*/ 312712 h 4517723"/>
                <a:gd name="connsiteX7" fmla="*/ 5301883 w 11968327"/>
                <a:gd name="connsiteY7" fmla="*/ 465111 h 4517723"/>
                <a:gd name="connsiteX8" fmla="*/ 6002923 w 11968327"/>
                <a:gd name="connsiteY8" fmla="*/ 160312 h 4517723"/>
                <a:gd name="connsiteX9" fmla="*/ 7618363 w 11968327"/>
                <a:gd name="connsiteY9" fmla="*/ 129833 h 4517723"/>
                <a:gd name="connsiteX10" fmla="*/ 8563243 w 11968327"/>
                <a:gd name="connsiteY10" fmla="*/ 373673 h 4517723"/>
                <a:gd name="connsiteX11" fmla="*/ 11216839 w 11968327"/>
                <a:gd name="connsiteY11" fmla="*/ 8884 h 4517723"/>
                <a:gd name="connsiteX12" fmla="*/ 11968327 w 11968327"/>
                <a:gd name="connsiteY12" fmla="*/ 760372 h 4517723"/>
                <a:gd name="connsiteX13" fmla="*/ 11968327 w 11968327"/>
                <a:gd name="connsiteY13" fmla="*/ 3766235 h 4517723"/>
                <a:gd name="connsiteX14" fmla="*/ 11216839 w 11968327"/>
                <a:gd name="connsiteY14" fmla="*/ 4517723 h 4517723"/>
                <a:gd name="connsiteX15" fmla="*/ 751488 w 11968327"/>
                <a:gd name="connsiteY15" fmla="*/ 4517723 h 4517723"/>
                <a:gd name="connsiteX16" fmla="*/ 0 w 11968327"/>
                <a:gd name="connsiteY16" fmla="*/ 3766235 h 4517723"/>
                <a:gd name="connsiteX17" fmla="*/ 0 w 11968327"/>
                <a:gd name="connsiteY17" fmla="*/ 760372 h 4517723"/>
                <a:gd name="connsiteX0" fmla="*/ 0 w 11968327"/>
                <a:gd name="connsiteY0" fmla="*/ 781517 h 4538868"/>
                <a:gd name="connsiteX1" fmla="*/ 1056288 w 11968327"/>
                <a:gd name="connsiteY1" fmla="*/ 243389 h 4538868"/>
                <a:gd name="connsiteX2" fmla="*/ 2040523 w 11968327"/>
                <a:gd name="connsiteY2" fmla="*/ 364336 h 4538868"/>
                <a:gd name="connsiteX3" fmla="*/ 2528203 w 11968327"/>
                <a:gd name="connsiteY3" fmla="*/ 516736 h 4538868"/>
                <a:gd name="connsiteX4" fmla="*/ 3107323 w 11968327"/>
                <a:gd name="connsiteY4" fmla="*/ 120497 h 4538868"/>
                <a:gd name="connsiteX5" fmla="*/ 3747403 w 11968327"/>
                <a:gd name="connsiteY5" fmla="*/ 120497 h 4538868"/>
                <a:gd name="connsiteX6" fmla="*/ 5027563 w 11968327"/>
                <a:gd name="connsiteY6" fmla="*/ 333857 h 4538868"/>
                <a:gd name="connsiteX7" fmla="*/ 5301883 w 11968327"/>
                <a:gd name="connsiteY7" fmla="*/ 486256 h 4538868"/>
                <a:gd name="connsiteX8" fmla="*/ 6002923 w 11968327"/>
                <a:gd name="connsiteY8" fmla="*/ 181457 h 4538868"/>
                <a:gd name="connsiteX9" fmla="*/ 7618363 w 11968327"/>
                <a:gd name="connsiteY9" fmla="*/ 150978 h 4538868"/>
                <a:gd name="connsiteX10" fmla="*/ 8563243 w 11968327"/>
                <a:gd name="connsiteY10" fmla="*/ 394818 h 4538868"/>
                <a:gd name="connsiteX11" fmla="*/ 9660523 w 11968327"/>
                <a:gd name="connsiteY11" fmla="*/ 150979 h 4538868"/>
                <a:gd name="connsiteX12" fmla="*/ 11216839 w 11968327"/>
                <a:gd name="connsiteY12" fmla="*/ 30029 h 4538868"/>
                <a:gd name="connsiteX13" fmla="*/ 11968327 w 11968327"/>
                <a:gd name="connsiteY13" fmla="*/ 781517 h 4538868"/>
                <a:gd name="connsiteX14" fmla="*/ 11968327 w 11968327"/>
                <a:gd name="connsiteY14" fmla="*/ 3787380 h 4538868"/>
                <a:gd name="connsiteX15" fmla="*/ 11216839 w 11968327"/>
                <a:gd name="connsiteY15" fmla="*/ 4538868 h 4538868"/>
                <a:gd name="connsiteX16" fmla="*/ 751488 w 11968327"/>
                <a:gd name="connsiteY16" fmla="*/ 4538868 h 4538868"/>
                <a:gd name="connsiteX17" fmla="*/ 0 w 11968327"/>
                <a:gd name="connsiteY17" fmla="*/ 3787380 h 4538868"/>
                <a:gd name="connsiteX18" fmla="*/ 0 w 11968327"/>
                <a:gd name="connsiteY18" fmla="*/ 781517 h 4538868"/>
                <a:gd name="connsiteX0" fmla="*/ 0 w 11968327"/>
                <a:gd name="connsiteY0" fmla="*/ 781517 h 4538868"/>
                <a:gd name="connsiteX1" fmla="*/ 1056288 w 11968327"/>
                <a:gd name="connsiteY1" fmla="*/ 243389 h 4538868"/>
                <a:gd name="connsiteX2" fmla="*/ 2040523 w 11968327"/>
                <a:gd name="connsiteY2" fmla="*/ 364336 h 4538868"/>
                <a:gd name="connsiteX3" fmla="*/ 2528203 w 11968327"/>
                <a:gd name="connsiteY3" fmla="*/ 516736 h 4538868"/>
                <a:gd name="connsiteX4" fmla="*/ 3107323 w 11968327"/>
                <a:gd name="connsiteY4" fmla="*/ 120497 h 4538868"/>
                <a:gd name="connsiteX5" fmla="*/ 3747403 w 11968327"/>
                <a:gd name="connsiteY5" fmla="*/ 120497 h 4538868"/>
                <a:gd name="connsiteX6" fmla="*/ 5027563 w 11968327"/>
                <a:gd name="connsiteY6" fmla="*/ 333857 h 4538868"/>
                <a:gd name="connsiteX7" fmla="*/ 5301883 w 11968327"/>
                <a:gd name="connsiteY7" fmla="*/ 486256 h 4538868"/>
                <a:gd name="connsiteX8" fmla="*/ 6002923 w 11968327"/>
                <a:gd name="connsiteY8" fmla="*/ 181457 h 4538868"/>
                <a:gd name="connsiteX9" fmla="*/ 7618363 w 11968327"/>
                <a:gd name="connsiteY9" fmla="*/ 150978 h 4538868"/>
                <a:gd name="connsiteX10" fmla="*/ 8563243 w 11968327"/>
                <a:gd name="connsiteY10" fmla="*/ 394818 h 4538868"/>
                <a:gd name="connsiteX11" fmla="*/ 9660523 w 11968327"/>
                <a:gd name="connsiteY11" fmla="*/ 150979 h 4538868"/>
                <a:gd name="connsiteX12" fmla="*/ 11216839 w 11968327"/>
                <a:gd name="connsiteY12" fmla="*/ 30029 h 4538868"/>
                <a:gd name="connsiteX13" fmla="*/ 11968327 w 11968327"/>
                <a:gd name="connsiteY13" fmla="*/ 781517 h 4538868"/>
                <a:gd name="connsiteX14" fmla="*/ 11968327 w 11968327"/>
                <a:gd name="connsiteY14" fmla="*/ 3787380 h 4538868"/>
                <a:gd name="connsiteX15" fmla="*/ 11216839 w 11968327"/>
                <a:gd name="connsiteY15" fmla="*/ 4538868 h 4538868"/>
                <a:gd name="connsiteX16" fmla="*/ 751488 w 11968327"/>
                <a:gd name="connsiteY16" fmla="*/ 4538868 h 4538868"/>
                <a:gd name="connsiteX17" fmla="*/ 0 w 11968327"/>
                <a:gd name="connsiteY17" fmla="*/ 3787380 h 4538868"/>
                <a:gd name="connsiteX18" fmla="*/ 0 w 11968327"/>
                <a:gd name="connsiteY18" fmla="*/ 781517 h 4538868"/>
                <a:gd name="connsiteX0" fmla="*/ 0 w 11968327"/>
                <a:gd name="connsiteY0" fmla="*/ 781517 h 4538868"/>
                <a:gd name="connsiteX1" fmla="*/ 1056288 w 11968327"/>
                <a:gd name="connsiteY1" fmla="*/ 243389 h 4538868"/>
                <a:gd name="connsiteX2" fmla="*/ 2040523 w 11968327"/>
                <a:gd name="connsiteY2" fmla="*/ 364336 h 4538868"/>
                <a:gd name="connsiteX3" fmla="*/ 2528203 w 11968327"/>
                <a:gd name="connsiteY3" fmla="*/ 516736 h 4538868"/>
                <a:gd name="connsiteX4" fmla="*/ 3107323 w 11968327"/>
                <a:gd name="connsiteY4" fmla="*/ 120497 h 4538868"/>
                <a:gd name="connsiteX5" fmla="*/ 3747403 w 11968327"/>
                <a:gd name="connsiteY5" fmla="*/ 120497 h 4538868"/>
                <a:gd name="connsiteX6" fmla="*/ 5027563 w 11968327"/>
                <a:gd name="connsiteY6" fmla="*/ 333857 h 4538868"/>
                <a:gd name="connsiteX7" fmla="*/ 5301883 w 11968327"/>
                <a:gd name="connsiteY7" fmla="*/ 486256 h 4538868"/>
                <a:gd name="connsiteX8" fmla="*/ 6002923 w 11968327"/>
                <a:gd name="connsiteY8" fmla="*/ 181457 h 4538868"/>
                <a:gd name="connsiteX9" fmla="*/ 7618363 w 11968327"/>
                <a:gd name="connsiteY9" fmla="*/ 150978 h 4538868"/>
                <a:gd name="connsiteX10" fmla="*/ 8563243 w 11968327"/>
                <a:gd name="connsiteY10" fmla="*/ 394818 h 4538868"/>
                <a:gd name="connsiteX11" fmla="*/ 9660523 w 11968327"/>
                <a:gd name="connsiteY11" fmla="*/ 150979 h 4538868"/>
                <a:gd name="connsiteX12" fmla="*/ 11216839 w 11968327"/>
                <a:gd name="connsiteY12" fmla="*/ 30029 h 4538868"/>
                <a:gd name="connsiteX13" fmla="*/ 11968327 w 11968327"/>
                <a:gd name="connsiteY13" fmla="*/ 781517 h 4538868"/>
                <a:gd name="connsiteX14" fmla="*/ 11968327 w 11968327"/>
                <a:gd name="connsiteY14" fmla="*/ 3787380 h 4538868"/>
                <a:gd name="connsiteX15" fmla="*/ 11216839 w 11968327"/>
                <a:gd name="connsiteY15" fmla="*/ 4538868 h 4538868"/>
                <a:gd name="connsiteX16" fmla="*/ 751488 w 11968327"/>
                <a:gd name="connsiteY16" fmla="*/ 4538868 h 4538868"/>
                <a:gd name="connsiteX17" fmla="*/ 0 w 11968327"/>
                <a:gd name="connsiteY17" fmla="*/ 3787380 h 4538868"/>
                <a:gd name="connsiteX18" fmla="*/ 0 w 11968327"/>
                <a:gd name="connsiteY18" fmla="*/ 781517 h 4538868"/>
                <a:gd name="connsiteX0" fmla="*/ 0 w 11968327"/>
                <a:gd name="connsiteY0" fmla="*/ 708665 h 4466016"/>
                <a:gd name="connsiteX1" fmla="*/ 1056288 w 11968327"/>
                <a:gd name="connsiteY1" fmla="*/ 170537 h 4466016"/>
                <a:gd name="connsiteX2" fmla="*/ 2040523 w 11968327"/>
                <a:gd name="connsiteY2" fmla="*/ 291484 h 4466016"/>
                <a:gd name="connsiteX3" fmla="*/ 2528203 w 11968327"/>
                <a:gd name="connsiteY3" fmla="*/ 443884 h 4466016"/>
                <a:gd name="connsiteX4" fmla="*/ 3107323 w 11968327"/>
                <a:gd name="connsiteY4" fmla="*/ 47645 h 4466016"/>
                <a:gd name="connsiteX5" fmla="*/ 3747403 w 11968327"/>
                <a:gd name="connsiteY5" fmla="*/ 47645 h 4466016"/>
                <a:gd name="connsiteX6" fmla="*/ 5027563 w 11968327"/>
                <a:gd name="connsiteY6" fmla="*/ 261005 h 4466016"/>
                <a:gd name="connsiteX7" fmla="*/ 5301883 w 11968327"/>
                <a:gd name="connsiteY7" fmla="*/ 413404 h 4466016"/>
                <a:gd name="connsiteX8" fmla="*/ 6002923 w 11968327"/>
                <a:gd name="connsiteY8" fmla="*/ 108605 h 4466016"/>
                <a:gd name="connsiteX9" fmla="*/ 7618363 w 11968327"/>
                <a:gd name="connsiteY9" fmla="*/ 78126 h 4466016"/>
                <a:gd name="connsiteX10" fmla="*/ 8563243 w 11968327"/>
                <a:gd name="connsiteY10" fmla="*/ 321966 h 4466016"/>
                <a:gd name="connsiteX11" fmla="*/ 9660523 w 11968327"/>
                <a:gd name="connsiteY11" fmla="*/ 78127 h 4466016"/>
                <a:gd name="connsiteX12" fmla="*/ 11033959 w 11968327"/>
                <a:gd name="connsiteY12" fmla="*/ 292457 h 4466016"/>
                <a:gd name="connsiteX13" fmla="*/ 11968327 w 11968327"/>
                <a:gd name="connsiteY13" fmla="*/ 708665 h 4466016"/>
                <a:gd name="connsiteX14" fmla="*/ 11968327 w 11968327"/>
                <a:gd name="connsiteY14" fmla="*/ 3714528 h 4466016"/>
                <a:gd name="connsiteX15" fmla="*/ 11216839 w 11968327"/>
                <a:gd name="connsiteY15" fmla="*/ 4466016 h 4466016"/>
                <a:gd name="connsiteX16" fmla="*/ 751488 w 11968327"/>
                <a:gd name="connsiteY16" fmla="*/ 4466016 h 4466016"/>
                <a:gd name="connsiteX17" fmla="*/ 0 w 11968327"/>
                <a:gd name="connsiteY17" fmla="*/ 3714528 h 4466016"/>
                <a:gd name="connsiteX18" fmla="*/ 0 w 11968327"/>
                <a:gd name="connsiteY18" fmla="*/ 708665 h 4466016"/>
                <a:gd name="connsiteX0" fmla="*/ 0 w 11968327"/>
                <a:gd name="connsiteY0" fmla="*/ 708665 h 4466016"/>
                <a:gd name="connsiteX1" fmla="*/ 1056288 w 11968327"/>
                <a:gd name="connsiteY1" fmla="*/ 170537 h 4466016"/>
                <a:gd name="connsiteX2" fmla="*/ 2040523 w 11968327"/>
                <a:gd name="connsiteY2" fmla="*/ 291484 h 4466016"/>
                <a:gd name="connsiteX3" fmla="*/ 2528203 w 11968327"/>
                <a:gd name="connsiteY3" fmla="*/ 443884 h 4466016"/>
                <a:gd name="connsiteX4" fmla="*/ 3107323 w 11968327"/>
                <a:gd name="connsiteY4" fmla="*/ 47645 h 4466016"/>
                <a:gd name="connsiteX5" fmla="*/ 3747403 w 11968327"/>
                <a:gd name="connsiteY5" fmla="*/ 47645 h 4466016"/>
                <a:gd name="connsiteX6" fmla="*/ 5027563 w 11968327"/>
                <a:gd name="connsiteY6" fmla="*/ 261005 h 4466016"/>
                <a:gd name="connsiteX7" fmla="*/ 5301883 w 11968327"/>
                <a:gd name="connsiteY7" fmla="*/ 413404 h 4466016"/>
                <a:gd name="connsiteX8" fmla="*/ 6002923 w 11968327"/>
                <a:gd name="connsiteY8" fmla="*/ 108605 h 4466016"/>
                <a:gd name="connsiteX9" fmla="*/ 7618363 w 11968327"/>
                <a:gd name="connsiteY9" fmla="*/ 78126 h 4466016"/>
                <a:gd name="connsiteX10" fmla="*/ 8563243 w 11968327"/>
                <a:gd name="connsiteY10" fmla="*/ 321966 h 4466016"/>
                <a:gd name="connsiteX11" fmla="*/ 9660523 w 11968327"/>
                <a:gd name="connsiteY11" fmla="*/ 78127 h 4466016"/>
                <a:gd name="connsiteX12" fmla="*/ 11033959 w 11968327"/>
                <a:gd name="connsiteY12" fmla="*/ 292457 h 4466016"/>
                <a:gd name="connsiteX13" fmla="*/ 11297767 w 11968327"/>
                <a:gd name="connsiteY13" fmla="*/ 922025 h 4466016"/>
                <a:gd name="connsiteX14" fmla="*/ 11968327 w 11968327"/>
                <a:gd name="connsiteY14" fmla="*/ 3714528 h 4466016"/>
                <a:gd name="connsiteX15" fmla="*/ 11216839 w 11968327"/>
                <a:gd name="connsiteY15" fmla="*/ 4466016 h 4466016"/>
                <a:gd name="connsiteX16" fmla="*/ 751488 w 11968327"/>
                <a:gd name="connsiteY16" fmla="*/ 4466016 h 4466016"/>
                <a:gd name="connsiteX17" fmla="*/ 0 w 11968327"/>
                <a:gd name="connsiteY17" fmla="*/ 3714528 h 4466016"/>
                <a:gd name="connsiteX18" fmla="*/ 0 w 11968327"/>
                <a:gd name="connsiteY18" fmla="*/ 708665 h 4466016"/>
                <a:gd name="connsiteX0" fmla="*/ 0 w 11968327"/>
                <a:gd name="connsiteY0" fmla="*/ 708665 h 4466016"/>
                <a:gd name="connsiteX1" fmla="*/ 1056288 w 11968327"/>
                <a:gd name="connsiteY1" fmla="*/ 170537 h 4466016"/>
                <a:gd name="connsiteX2" fmla="*/ 2040523 w 11968327"/>
                <a:gd name="connsiteY2" fmla="*/ 291484 h 4466016"/>
                <a:gd name="connsiteX3" fmla="*/ 2528203 w 11968327"/>
                <a:gd name="connsiteY3" fmla="*/ 443884 h 4466016"/>
                <a:gd name="connsiteX4" fmla="*/ 3107323 w 11968327"/>
                <a:gd name="connsiteY4" fmla="*/ 47645 h 4466016"/>
                <a:gd name="connsiteX5" fmla="*/ 3747403 w 11968327"/>
                <a:gd name="connsiteY5" fmla="*/ 47645 h 4466016"/>
                <a:gd name="connsiteX6" fmla="*/ 5027563 w 11968327"/>
                <a:gd name="connsiteY6" fmla="*/ 261005 h 4466016"/>
                <a:gd name="connsiteX7" fmla="*/ 5301883 w 11968327"/>
                <a:gd name="connsiteY7" fmla="*/ 413404 h 4466016"/>
                <a:gd name="connsiteX8" fmla="*/ 6002923 w 11968327"/>
                <a:gd name="connsiteY8" fmla="*/ 108605 h 4466016"/>
                <a:gd name="connsiteX9" fmla="*/ 7618363 w 11968327"/>
                <a:gd name="connsiteY9" fmla="*/ 78126 h 4466016"/>
                <a:gd name="connsiteX10" fmla="*/ 8563243 w 11968327"/>
                <a:gd name="connsiteY10" fmla="*/ 321966 h 4466016"/>
                <a:gd name="connsiteX11" fmla="*/ 9660523 w 11968327"/>
                <a:gd name="connsiteY11" fmla="*/ 78127 h 4466016"/>
                <a:gd name="connsiteX12" fmla="*/ 11033959 w 11968327"/>
                <a:gd name="connsiteY12" fmla="*/ 292457 h 4466016"/>
                <a:gd name="connsiteX13" fmla="*/ 11297767 w 11968327"/>
                <a:gd name="connsiteY13" fmla="*/ 922025 h 4466016"/>
                <a:gd name="connsiteX14" fmla="*/ 11968327 w 11968327"/>
                <a:gd name="connsiteY14" fmla="*/ 3714528 h 4466016"/>
                <a:gd name="connsiteX15" fmla="*/ 11216839 w 11968327"/>
                <a:gd name="connsiteY15" fmla="*/ 4466016 h 4466016"/>
                <a:gd name="connsiteX16" fmla="*/ 751488 w 11968327"/>
                <a:gd name="connsiteY16" fmla="*/ 4466016 h 4466016"/>
                <a:gd name="connsiteX17" fmla="*/ 0 w 11968327"/>
                <a:gd name="connsiteY17" fmla="*/ 3714528 h 4466016"/>
                <a:gd name="connsiteX18" fmla="*/ 0 w 11968327"/>
                <a:gd name="connsiteY18" fmla="*/ 708665 h 4466016"/>
                <a:gd name="connsiteX0" fmla="*/ 0 w 11968327"/>
                <a:gd name="connsiteY0" fmla="*/ 708665 h 4466016"/>
                <a:gd name="connsiteX1" fmla="*/ 1056288 w 11968327"/>
                <a:gd name="connsiteY1" fmla="*/ 170537 h 4466016"/>
                <a:gd name="connsiteX2" fmla="*/ 2040523 w 11968327"/>
                <a:gd name="connsiteY2" fmla="*/ 291484 h 4466016"/>
                <a:gd name="connsiteX3" fmla="*/ 2528203 w 11968327"/>
                <a:gd name="connsiteY3" fmla="*/ 443884 h 4466016"/>
                <a:gd name="connsiteX4" fmla="*/ 3107323 w 11968327"/>
                <a:gd name="connsiteY4" fmla="*/ 47645 h 4466016"/>
                <a:gd name="connsiteX5" fmla="*/ 3747403 w 11968327"/>
                <a:gd name="connsiteY5" fmla="*/ 47645 h 4466016"/>
                <a:gd name="connsiteX6" fmla="*/ 5027563 w 11968327"/>
                <a:gd name="connsiteY6" fmla="*/ 261005 h 4466016"/>
                <a:gd name="connsiteX7" fmla="*/ 5301883 w 11968327"/>
                <a:gd name="connsiteY7" fmla="*/ 413404 h 4466016"/>
                <a:gd name="connsiteX8" fmla="*/ 6002923 w 11968327"/>
                <a:gd name="connsiteY8" fmla="*/ 108605 h 4466016"/>
                <a:gd name="connsiteX9" fmla="*/ 7618363 w 11968327"/>
                <a:gd name="connsiteY9" fmla="*/ 78126 h 4466016"/>
                <a:gd name="connsiteX10" fmla="*/ 8563243 w 11968327"/>
                <a:gd name="connsiteY10" fmla="*/ 321966 h 4466016"/>
                <a:gd name="connsiteX11" fmla="*/ 9660523 w 11968327"/>
                <a:gd name="connsiteY11" fmla="*/ 78127 h 4466016"/>
                <a:gd name="connsiteX12" fmla="*/ 10820599 w 11968327"/>
                <a:gd name="connsiteY12" fmla="*/ 383897 h 4466016"/>
                <a:gd name="connsiteX13" fmla="*/ 11297767 w 11968327"/>
                <a:gd name="connsiteY13" fmla="*/ 922025 h 4466016"/>
                <a:gd name="connsiteX14" fmla="*/ 11968327 w 11968327"/>
                <a:gd name="connsiteY14" fmla="*/ 3714528 h 4466016"/>
                <a:gd name="connsiteX15" fmla="*/ 11216839 w 11968327"/>
                <a:gd name="connsiteY15" fmla="*/ 4466016 h 4466016"/>
                <a:gd name="connsiteX16" fmla="*/ 751488 w 11968327"/>
                <a:gd name="connsiteY16" fmla="*/ 4466016 h 4466016"/>
                <a:gd name="connsiteX17" fmla="*/ 0 w 11968327"/>
                <a:gd name="connsiteY17" fmla="*/ 3714528 h 4466016"/>
                <a:gd name="connsiteX18" fmla="*/ 0 w 11968327"/>
                <a:gd name="connsiteY18" fmla="*/ 708665 h 4466016"/>
                <a:gd name="connsiteX0" fmla="*/ 0 w 11507520"/>
                <a:gd name="connsiteY0" fmla="*/ 708665 h 4466016"/>
                <a:gd name="connsiteX1" fmla="*/ 1056288 w 11507520"/>
                <a:gd name="connsiteY1" fmla="*/ 170537 h 4466016"/>
                <a:gd name="connsiteX2" fmla="*/ 2040523 w 11507520"/>
                <a:gd name="connsiteY2" fmla="*/ 291484 h 4466016"/>
                <a:gd name="connsiteX3" fmla="*/ 2528203 w 11507520"/>
                <a:gd name="connsiteY3" fmla="*/ 443884 h 4466016"/>
                <a:gd name="connsiteX4" fmla="*/ 3107323 w 11507520"/>
                <a:gd name="connsiteY4" fmla="*/ 47645 h 4466016"/>
                <a:gd name="connsiteX5" fmla="*/ 3747403 w 11507520"/>
                <a:gd name="connsiteY5" fmla="*/ 47645 h 4466016"/>
                <a:gd name="connsiteX6" fmla="*/ 5027563 w 11507520"/>
                <a:gd name="connsiteY6" fmla="*/ 261005 h 4466016"/>
                <a:gd name="connsiteX7" fmla="*/ 5301883 w 11507520"/>
                <a:gd name="connsiteY7" fmla="*/ 413404 h 4466016"/>
                <a:gd name="connsiteX8" fmla="*/ 6002923 w 11507520"/>
                <a:gd name="connsiteY8" fmla="*/ 108605 h 4466016"/>
                <a:gd name="connsiteX9" fmla="*/ 7618363 w 11507520"/>
                <a:gd name="connsiteY9" fmla="*/ 78126 h 4466016"/>
                <a:gd name="connsiteX10" fmla="*/ 8563243 w 11507520"/>
                <a:gd name="connsiteY10" fmla="*/ 321966 h 4466016"/>
                <a:gd name="connsiteX11" fmla="*/ 9660523 w 11507520"/>
                <a:gd name="connsiteY11" fmla="*/ 78127 h 4466016"/>
                <a:gd name="connsiteX12" fmla="*/ 10820599 w 11507520"/>
                <a:gd name="connsiteY12" fmla="*/ 383897 h 4466016"/>
                <a:gd name="connsiteX13" fmla="*/ 11297767 w 11507520"/>
                <a:gd name="connsiteY13" fmla="*/ 922025 h 4466016"/>
                <a:gd name="connsiteX14" fmla="*/ 11480647 w 11507520"/>
                <a:gd name="connsiteY14" fmla="*/ 3592608 h 4466016"/>
                <a:gd name="connsiteX15" fmla="*/ 11216839 w 11507520"/>
                <a:gd name="connsiteY15" fmla="*/ 4466016 h 4466016"/>
                <a:gd name="connsiteX16" fmla="*/ 751488 w 11507520"/>
                <a:gd name="connsiteY16" fmla="*/ 4466016 h 4466016"/>
                <a:gd name="connsiteX17" fmla="*/ 0 w 11507520"/>
                <a:gd name="connsiteY17" fmla="*/ 3714528 h 4466016"/>
                <a:gd name="connsiteX18" fmla="*/ 0 w 11507520"/>
                <a:gd name="connsiteY18" fmla="*/ 708665 h 4466016"/>
                <a:gd name="connsiteX0" fmla="*/ 0 w 11507520"/>
                <a:gd name="connsiteY0" fmla="*/ 708665 h 4466016"/>
                <a:gd name="connsiteX1" fmla="*/ 1056288 w 11507520"/>
                <a:gd name="connsiteY1" fmla="*/ 170537 h 4466016"/>
                <a:gd name="connsiteX2" fmla="*/ 2040523 w 11507520"/>
                <a:gd name="connsiteY2" fmla="*/ 291484 h 4466016"/>
                <a:gd name="connsiteX3" fmla="*/ 2528203 w 11507520"/>
                <a:gd name="connsiteY3" fmla="*/ 443884 h 4466016"/>
                <a:gd name="connsiteX4" fmla="*/ 3107323 w 11507520"/>
                <a:gd name="connsiteY4" fmla="*/ 47645 h 4466016"/>
                <a:gd name="connsiteX5" fmla="*/ 3747403 w 11507520"/>
                <a:gd name="connsiteY5" fmla="*/ 47645 h 4466016"/>
                <a:gd name="connsiteX6" fmla="*/ 5027563 w 11507520"/>
                <a:gd name="connsiteY6" fmla="*/ 261005 h 4466016"/>
                <a:gd name="connsiteX7" fmla="*/ 5301883 w 11507520"/>
                <a:gd name="connsiteY7" fmla="*/ 413404 h 4466016"/>
                <a:gd name="connsiteX8" fmla="*/ 6002923 w 11507520"/>
                <a:gd name="connsiteY8" fmla="*/ 108605 h 4466016"/>
                <a:gd name="connsiteX9" fmla="*/ 7618363 w 11507520"/>
                <a:gd name="connsiteY9" fmla="*/ 78126 h 4466016"/>
                <a:gd name="connsiteX10" fmla="*/ 8563243 w 11507520"/>
                <a:gd name="connsiteY10" fmla="*/ 321966 h 4466016"/>
                <a:gd name="connsiteX11" fmla="*/ 9660523 w 11507520"/>
                <a:gd name="connsiteY11" fmla="*/ 78127 h 4466016"/>
                <a:gd name="connsiteX12" fmla="*/ 10820599 w 11507520"/>
                <a:gd name="connsiteY12" fmla="*/ 383897 h 4466016"/>
                <a:gd name="connsiteX13" fmla="*/ 11297767 w 11507520"/>
                <a:gd name="connsiteY13" fmla="*/ 922025 h 4466016"/>
                <a:gd name="connsiteX14" fmla="*/ 11489323 w 11507520"/>
                <a:gd name="connsiteY14" fmla="*/ 1663087 h 4466016"/>
                <a:gd name="connsiteX15" fmla="*/ 11480647 w 11507520"/>
                <a:gd name="connsiteY15" fmla="*/ 3592608 h 4466016"/>
                <a:gd name="connsiteX16" fmla="*/ 11216839 w 11507520"/>
                <a:gd name="connsiteY16" fmla="*/ 4466016 h 4466016"/>
                <a:gd name="connsiteX17" fmla="*/ 751488 w 11507520"/>
                <a:gd name="connsiteY17" fmla="*/ 4466016 h 4466016"/>
                <a:gd name="connsiteX18" fmla="*/ 0 w 11507520"/>
                <a:gd name="connsiteY18" fmla="*/ 3714528 h 4466016"/>
                <a:gd name="connsiteX19" fmla="*/ 0 w 11507520"/>
                <a:gd name="connsiteY19" fmla="*/ 708665 h 4466016"/>
                <a:gd name="connsiteX0" fmla="*/ 0 w 11507520"/>
                <a:gd name="connsiteY0" fmla="*/ 708665 h 4466016"/>
                <a:gd name="connsiteX1" fmla="*/ 1056288 w 11507520"/>
                <a:gd name="connsiteY1" fmla="*/ 170537 h 4466016"/>
                <a:gd name="connsiteX2" fmla="*/ 2040523 w 11507520"/>
                <a:gd name="connsiteY2" fmla="*/ 291484 h 4466016"/>
                <a:gd name="connsiteX3" fmla="*/ 2528203 w 11507520"/>
                <a:gd name="connsiteY3" fmla="*/ 443884 h 4466016"/>
                <a:gd name="connsiteX4" fmla="*/ 3107323 w 11507520"/>
                <a:gd name="connsiteY4" fmla="*/ 47645 h 4466016"/>
                <a:gd name="connsiteX5" fmla="*/ 3747403 w 11507520"/>
                <a:gd name="connsiteY5" fmla="*/ 47645 h 4466016"/>
                <a:gd name="connsiteX6" fmla="*/ 5027563 w 11507520"/>
                <a:gd name="connsiteY6" fmla="*/ 261005 h 4466016"/>
                <a:gd name="connsiteX7" fmla="*/ 5301883 w 11507520"/>
                <a:gd name="connsiteY7" fmla="*/ 413404 h 4466016"/>
                <a:gd name="connsiteX8" fmla="*/ 6002923 w 11507520"/>
                <a:gd name="connsiteY8" fmla="*/ 108605 h 4466016"/>
                <a:gd name="connsiteX9" fmla="*/ 7618363 w 11507520"/>
                <a:gd name="connsiteY9" fmla="*/ 78126 h 4466016"/>
                <a:gd name="connsiteX10" fmla="*/ 8563243 w 11507520"/>
                <a:gd name="connsiteY10" fmla="*/ 321966 h 4466016"/>
                <a:gd name="connsiteX11" fmla="*/ 9660523 w 11507520"/>
                <a:gd name="connsiteY11" fmla="*/ 78127 h 4466016"/>
                <a:gd name="connsiteX12" fmla="*/ 10820599 w 11507520"/>
                <a:gd name="connsiteY12" fmla="*/ 383897 h 4466016"/>
                <a:gd name="connsiteX13" fmla="*/ 11297767 w 11507520"/>
                <a:gd name="connsiteY13" fmla="*/ 922025 h 4466016"/>
                <a:gd name="connsiteX14" fmla="*/ 11489323 w 11507520"/>
                <a:gd name="connsiteY14" fmla="*/ 1663087 h 4466016"/>
                <a:gd name="connsiteX15" fmla="*/ 11480647 w 11507520"/>
                <a:gd name="connsiteY15" fmla="*/ 3592608 h 4466016"/>
                <a:gd name="connsiteX16" fmla="*/ 11216839 w 11507520"/>
                <a:gd name="connsiteY16" fmla="*/ 4466016 h 4466016"/>
                <a:gd name="connsiteX17" fmla="*/ 751488 w 11507520"/>
                <a:gd name="connsiteY17" fmla="*/ 4466016 h 4466016"/>
                <a:gd name="connsiteX18" fmla="*/ 0 w 11507520"/>
                <a:gd name="connsiteY18" fmla="*/ 3714528 h 4466016"/>
                <a:gd name="connsiteX19" fmla="*/ 0 w 11507520"/>
                <a:gd name="connsiteY19" fmla="*/ 708665 h 4466016"/>
                <a:gd name="connsiteX0" fmla="*/ 0 w 11489510"/>
                <a:gd name="connsiteY0" fmla="*/ 708665 h 4466016"/>
                <a:gd name="connsiteX1" fmla="*/ 1056288 w 11489510"/>
                <a:gd name="connsiteY1" fmla="*/ 170537 h 4466016"/>
                <a:gd name="connsiteX2" fmla="*/ 2040523 w 11489510"/>
                <a:gd name="connsiteY2" fmla="*/ 291484 h 4466016"/>
                <a:gd name="connsiteX3" fmla="*/ 2528203 w 11489510"/>
                <a:gd name="connsiteY3" fmla="*/ 443884 h 4466016"/>
                <a:gd name="connsiteX4" fmla="*/ 3107323 w 11489510"/>
                <a:gd name="connsiteY4" fmla="*/ 47645 h 4466016"/>
                <a:gd name="connsiteX5" fmla="*/ 3747403 w 11489510"/>
                <a:gd name="connsiteY5" fmla="*/ 47645 h 4466016"/>
                <a:gd name="connsiteX6" fmla="*/ 5027563 w 11489510"/>
                <a:gd name="connsiteY6" fmla="*/ 261005 h 4466016"/>
                <a:gd name="connsiteX7" fmla="*/ 5301883 w 11489510"/>
                <a:gd name="connsiteY7" fmla="*/ 413404 h 4466016"/>
                <a:gd name="connsiteX8" fmla="*/ 6002923 w 11489510"/>
                <a:gd name="connsiteY8" fmla="*/ 108605 h 4466016"/>
                <a:gd name="connsiteX9" fmla="*/ 7618363 w 11489510"/>
                <a:gd name="connsiteY9" fmla="*/ 78126 h 4466016"/>
                <a:gd name="connsiteX10" fmla="*/ 8563243 w 11489510"/>
                <a:gd name="connsiteY10" fmla="*/ 321966 h 4466016"/>
                <a:gd name="connsiteX11" fmla="*/ 9660523 w 11489510"/>
                <a:gd name="connsiteY11" fmla="*/ 78127 h 4466016"/>
                <a:gd name="connsiteX12" fmla="*/ 10820599 w 11489510"/>
                <a:gd name="connsiteY12" fmla="*/ 383897 h 4466016"/>
                <a:gd name="connsiteX13" fmla="*/ 11297767 w 11489510"/>
                <a:gd name="connsiteY13" fmla="*/ 922025 h 4466016"/>
                <a:gd name="connsiteX14" fmla="*/ 11489323 w 11489510"/>
                <a:gd name="connsiteY14" fmla="*/ 1663087 h 4466016"/>
                <a:gd name="connsiteX15" fmla="*/ 11114887 w 11489510"/>
                <a:gd name="connsiteY15" fmla="*/ 3501168 h 4466016"/>
                <a:gd name="connsiteX16" fmla="*/ 11216839 w 11489510"/>
                <a:gd name="connsiteY16" fmla="*/ 4466016 h 4466016"/>
                <a:gd name="connsiteX17" fmla="*/ 751488 w 11489510"/>
                <a:gd name="connsiteY17" fmla="*/ 4466016 h 4466016"/>
                <a:gd name="connsiteX18" fmla="*/ 0 w 11489510"/>
                <a:gd name="connsiteY18" fmla="*/ 3714528 h 4466016"/>
                <a:gd name="connsiteX19" fmla="*/ 0 w 11489510"/>
                <a:gd name="connsiteY19" fmla="*/ 708665 h 4466016"/>
                <a:gd name="connsiteX0" fmla="*/ 0 w 11489510"/>
                <a:gd name="connsiteY0" fmla="*/ 708665 h 4466016"/>
                <a:gd name="connsiteX1" fmla="*/ 1056288 w 11489510"/>
                <a:gd name="connsiteY1" fmla="*/ 170537 h 4466016"/>
                <a:gd name="connsiteX2" fmla="*/ 2040523 w 11489510"/>
                <a:gd name="connsiteY2" fmla="*/ 291484 h 4466016"/>
                <a:gd name="connsiteX3" fmla="*/ 2528203 w 11489510"/>
                <a:gd name="connsiteY3" fmla="*/ 443884 h 4466016"/>
                <a:gd name="connsiteX4" fmla="*/ 3107323 w 11489510"/>
                <a:gd name="connsiteY4" fmla="*/ 47645 h 4466016"/>
                <a:gd name="connsiteX5" fmla="*/ 3747403 w 11489510"/>
                <a:gd name="connsiteY5" fmla="*/ 47645 h 4466016"/>
                <a:gd name="connsiteX6" fmla="*/ 5027563 w 11489510"/>
                <a:gd name="connsiteY6" fmla="*/ 261005 h 4466016"/>
                <a:gd name="connsiteX7" fmla="*/ 5301883 w 11489510"/>
                <a:gd name="connsiteY7" fmla="*/ 413404 h 4466016"/>
                <a:gd name="connsiteX8" fmla="*/ 6002923 w 11489510"/>
                <a:gd name="connsiteY8" fmla="*/ 108605 h 4466016"/>
                <a:gd name="connsiteX9" fmla="*/ 7618363 w 11489510"/>
                <a:gd name="connsiteY9" fmla="*/ 78126 h 4466016"/>
                <a:gd name="connsiteX10" fmla="*/ 8563243 w 11489510"/>
                <a:gd name="connsiteY10" fmla="*/ 321966 h 4466016"/>
                <a:gd name="connsiteX11" fmla="*/ 9660523 w 11489510"/>
                <a:gd name="connsiteY11" fmla="*/ 78127 h 4466016"/>
                <a:gd name="connsiteX12" fmla="*/ 10820599 w 11489510"/>
                <a:gd name="connsiteY12" fmla="*/ 383897 h 4466016"/>
                <a:gd name="connsiteX13" fmla="*/ 11297767 w 11489510"/>
                <a:gd name="connsiteY13" fmla="*/ 922025 h 4466016"/>
                <a:gd name="connsiteX14" fmla="*/ 11489323 w 11489510"/>
                <a:gd name="connsiteY14" fmla="*/ 1663087 h 4466016"/>
                <a:gd name="connsiteX15" fmla="*/ 11114887 w 11489510"/>
                <a:gd name="connsiteY15" fmla="*/ 3501168 h 4466016"/>
                <a:gd name="connsiteX16" fmla="*/ 11216839 w 11489510"/>
                <a:gd name="connsiteY16" fmla="*/ 4466016 h 4466016"/>
                <a:gd name="connsiteX17" fmla="*/ 751488 w 11489510"/>
                <a:gd name="connsiteY17" fmla="*/ 4466016 h 4466016"/>
                <a:gd name="connsiteX18" fmla="*/ 0 w 11489510"/>
                <a:gd name="connsiteY18" fmla="*/ 3714528 h 4466016"/>
                <a:gd name="connsiteX19" fmla="*/ 0 w 11489510"/>
                <a:gd name="connsiteY19" fmla="*/ 708665 h 4466016"/>
                <a:gd name="connsiteX0" fmla="*/ 0 w 11489510"/>
                <a:gd name="connsiteY0" fmla="*/ 708665 h 4466016"/>
                <a:gd name="connsiteX1" fmla="*/ 1056288 w 11489510"/>
                <a:gd name="connsiteY1" fmla="*/ 170537 h 4466016"/>
                <a:gd name="connsiteX2" fmla="*/ 2040523 w 11489510"/>
                <a:gd name="connsiteY2" fmla="*/ 291484 h 4466016"/>
                <a:gd name="connsiteX3" fmla="*/ 2528203 w 11489510"/>
                <a:gd name="connsiteY3" fmla="*/ 443884 h 4466016"/>
                <a:gd name="connsiteX4" fmla="*/ 3107323 w 11489510"/>
                <a:gd name="connsiteY4" fmla="*/ 47645 h 4466016"/>
                <a:gd name="connsiteX5" fmla="*/ 3747403 w 11489510"/>
                <a:gd name="connsiteY5" fmla="*/ 47645 h 4466016"/>
                <a:gd name="connsiteX6" fmla="*/ 5027563 w 11489510"/>
                <a:gd name="connsiteY6" fmla="*/ 261005 h 4466016"/>
                <a:gd name="connsiteX7" fmla="*/ 5301883 w 11489510"/>
                <a:gd name="connsiteY7" fmla="*/ 413404 h 4466016"/>
                <a:gd name="connsiteX8" fmla="*/ 6002923 w 11489510"/>
                <a:gd name="connsiteY8" fmla="*/ 108605 h 4466016"/>
                <a:gd name="connsiteX9" fmla="*/ 7618363 w 11489510"/>
                <a:gd name="connsiteY9" fmla="*/ 78126 h 4466016"/>
                <a:gd name="connsiteX10" fmla="*/ 8563243 w 11489510"/>
                <a:gd name="connsiteY10" fmla="*/ 321966 h 4466016"/>
                <a:gd name="connsiteX11" fmla="*/ 9660523 w 11489510"/>
                <a:gd name="connsiteY11" fmla="*/ 78127 h 4466016"/>
                <a:gd name="connsiteX12" fmla="*/ 10820599 w 11489510"/>
                <a:gd name="connsiteY12" fmla="*/ 383897 h 4466016"/>
                <a:gd name="connsiteX13" fmla="*/ 11297767 w 11489510"/>
                <a:gd name="connsiteY13" fmla="*/ 922025 h 4466016"/>
                <a:gd name="connsiteX14" fmla="*/ 11489323 w 11489510"/>
                <a:gd name="connsiteY14" fmla="*/ 1663087 h 4466016"/>
                <a:gd name="connsiteX15" fmla="*/ 11236807 w 11489510"/>
                <a:gd name="connsiteY15" fmla="*/ 2678208 h 4466016"/>
                <a:gd name="connsiteX16" fmla="*/ 11216839 w 11489510"/>
                <a:gd name="connsiteY16" fmla="*/ 4466016 h 4466016"/>
                <a:gd name="connsiteX17" fmla="*/ 751488 w 11489510"/>
                <a:gd name="connsiteY17" fmla="*/ 4466016 h 4466016"/>
                <a:gd name="connsiteX18" fmla="*/ 0 w 11489510"/>
                <a:gd name="connsiteY18" fmla="*/ 3714528 h 4466016"/>
                <a:gd name="connsiteX19" fmla="*/ 0 w 11489510"/>
                <a:gd name="connsiteY19" fmla="*/ 708665 h 4466016"/>
                <a:gd name="connsiteX0" fmla="*/ 0 w 11986532"/>
                <a:gd name="connsiteY0" fmla="*/ 708665 h 4466016"/>
                <a:gd name="connsiteX1" fmla="*/ 1056288 w 11986532"/>
                <a:gd name="connsiteY1" fmla="*/ 170537 h 4466016"/>
                <a:gd name="connsiteX2" fmla="*/ 2040523 w 11986532"/>
                <a:gd name="connsiteY2" fmla="*/ 291484 h 4466016"/>
                <a:gd name="connsiteX3" fmla="*/ 2528203 w 11986532"/>
                <a:gd name="connsiteY3" fmla="*/ 443884 h 4466016"/>
                <a:gd name="connsiteX4" fmla="*/ 3107323 w 11986532"/>
                <a:gd name="connsiteY4" fmla="*/ 47645 h 4466016"/>
                <a:gd name="connsiteX5" fmla="*/ 3747403 w 11986532"/>
                <a:gd name="connsiteY5" fmla="*/ 47645 h 4466016"/>
                <a:gd name="connsiteX6" fmla="*/ 5027563 w 11986532"/>
                <a:gd name="connsiteY6" fmla="*/ 261005 h 4466016"/>
                <a:gd name="connsiteX7" fmla="*/ 5301883 w 11986532"/>
                <a:gd name="connsiteY7" fmla="*/ 413404 h 4466016"/>
                <a:gd name="connsiteX8" fmla="*/ 6002923 w 11986532"/>
                <a:gd name="connsiteY8" fmla="*/ 108605 h 4466016"/>
                <a:gd name="connsiteX9" fmla="*/ 7618363 w 11986532"/>
                <a:gd name="connsiteY9" fmla="*/ 78126 h 4466016"/>
                <a:gd name="connsiteX10" fmla="*/ 8563243 w 11986532"/>
                <a:gd name="connsiteY10" fmla="*/ 321966 h 4466016"/>
                <a:gd name="connsiteX11" fmla="*/ 9660523 w 11986532"/>
                <a:gd name="connsiteY11" fmla="*/ 78127 h 4466016"/>
                <a:gd name="connsiteX12" fmla="*/ 10820599 w 11986532"/>
                <a:gd name="connsiteY12" fmla="*/ 383897 h 4466016"/>
                <a:gd name="connsiteX13" fmla="*/ 11297767 w 11986532"/>
                <a:gd name="connsiteY13" fmla="*/ 922025 h 4466016"/>
                <a:gd name="connsiteX14" fmla="*/ 11489323 w 11986532"/>
                <a:gd name="connsiteY14" fmla="*/ 1663087 h 4466016"/>
                <a:gd name="connsiteX15" fmla="*/ 11236807 w 11986532"/>
                <a:gd name="connsiteY15" fmla="*/ 2678208 h 4466016"/>
                <a:gd name="connsiteX16" fmla="*/ 11154043 w 11986532"/>
                <a:gd name="connsiteY16" fmla="*/ 3674767 h 4466016"/>
                <a:gd name="connsiteX17" fmla="*/ 11216839 w 11986532"/>
                <a:gd name="connsiteY17" fmla="*/ 4466016 h 4466016"/>
                <a:gd name="connsiteX18" fmla="*/ 751488 w 11986532"/>
                <a:gd name="connsiteY18" fmla="*/ 4466016 h 4466016"/>
                <a:gd name="connsiteX19" fmla="*/ 0 w 11986532"/>
                <a:gd name="connsiteY19" fmla="*/ 3714528 h 4466016"/>
                <a:gd name="connsiteX20" fmla="*/ 0 w 11986532"/>
                <a:gd name="connsiteY20" fmla="*/ 708665 h 4466016"/>
                <a:gd name="connsiteX0" fmla="*/ 0 w 11583541"/>
                <a:gd name="connsiteY0" fmla="*/ 708665 h 4466016"/>
                <a:gd name="connsiteX1" fmla="*/ 1056288 w 11583541"/>
                <a:gd name="connsiteY1" fmla="*/ 170537 h 4466016"/>
                <a:gd name="connsiteX2" fmla="*/ 2040523 w 11583541"/>
                <a:gd name="connsiteY2" fmla="*/ 291484 h 4466016"/>
                <a:gd name="connsiteX3" fmla="*/ 2528203 w 11583541"/>
                <a:gd name="connsiteY3" fmla="*/ 443884 h 4466016"/>
                <a:gd name="connsiteX4" fmla="*/ 3107323 w 11583541"/>
                <a:gd name="connsiteY4" fmla="*/ 47645 h 4466016"/>
                <a:gd name="connsiteX5" fmla="*/ 3747403 w 11583541"/>
                <a:gd name="connsiteY5" fmla="*/ 47645 h 4466016"/>
                <a:gd name="connsiteX6" fmla="*/ 5027563 w 11583541"/>
                <a:gd name="connsiteY6" fmla="*/ 261005 h 4466016"/>
                <a:gd name="connsiteX7" fmla="*/ 5301883 w 11583541"/>
                <a:gd name="connsiteY7" fmla="*/ 413404 h 4466016"/>
                <a:gd name="connsiteX8" fmla="*/ 6002923 w 11583541"/>
                <a:gd name="connsiteY8" fmla="*/ 108605 h 4466016"/>
                <a:gd name="connsiteX9" fmla="*/ 7618363 w 11583541"/>
                <a:gd name="connsiteY9" fmla="*/ 78126 h 4466016"/>
                <a:gd name="connsiteX10" fmla="*/ 8563243 w 11583541"/>
                <a:gd name="connsiteY10" fmla="*/ 321966 h 4466016"/>
                <a:gd name="connsiteX11" fmla="*/ 9660523 w 11583541"/>
                <a:gd name="connsiteY11" fmla="*/ 78127 h 4466016"/>
                <a:gd name="connsiteX12" fmla="*/ 10820599 w 11583541"/>
                <a:gd name="connsiteY12" fmla="*/ 383897 h 4466016"/>
                <a:gd name="connsiteX13" fmla="*/ 11297767 w 11583541"/>
                <a:gd name="connsiteY13" fmla="*/ 922025 h 4466016"/>
                <a:gd name="connsiteX14" fmla="*/ 11489323 w 11583541"/>
                <a:gd name="connsiteY14" fmla="*/ 1663087 h 4466016"/>
                <a:gd name="connsiteX15" fmla="*/ 11236807 w 11583541"/>
                <a:gd name="connsiteY15" fmla="*/ 2678208 h 4466016"/>
                <a:gd name="connsiteX16" fmla="*/ 11154043 w 11583541"/>
                <a:gd name="connsiteY16" fmla="*/ 3674767 h 4466016"/>
                <a:gd name="connsiteX17" fmla="*/ 10637719 w 11583541"/>
                <a:gd name="connsiteY17" fmla="*/ 4435536 h 4466016"/>
                <a:gd name="connsiteX18" fmla="*/ 751488 w 11583541"/>
                <a:gd name="connsiteY18" fmla="*/ 4466016 h 4466016"/>
                <a:gd name="connsiteX19" fmla="*/ 0 w 11583541"/>
                <a:gd name="connsiteY19" fmla="*/ 3714528 h 4466016"/>
                <a:gd name="connsiteX20" fmla="*/ 0 w 11583541"/>
                <a:gd name="connsiteY20" fmla="*/ 708665 h 4466016"/>
                <a:gd name="connsiteX0" fmla="*/ 0 w 11489510"/>
                <a:gd name="connsiteY0" fmla="*/ 708665 h 4466016"/>
                <a:gd name="connsiteX1" fmla="*/ 1056288 w 11489510"/>
                <a:gd name="connsiteY1" fmla="*/ 170537 h 4466016"/>
                <a:gd name="connsiteX2" fmla="*/ 2040523 w 11489510"/>
                <a:gd name="connsiteY2" fmla="*/ 291484 h 4466016"/>
                <a:gd name="connsiteX3" fmla="*/ 2528203 w 11489510"/>
                <a:gd name="connsiteY3" fmla="*/ 443884 h 4466016"/>
                <a:gd name="connsiteX4" fmla="*/ 3107323 w 11489510"/>
                <a:gd name="connsiteY4" fmla="*/ 47645 h 4466016"/>
                <a:gd name="connsiteX5" fmla="*/ 3747403 w 11489510"/>
                <a:gd name="connsiteY5" fmla="*/ 47645 h 4466016"/>
                <a:gd name="connsiteX6" fmla="*/ 5027563 w 11489510"/>
                <a:gd name="connsiteY6" fmla="*/ 261005 h 4466016"/>
                <a:gd name="connsiteX7" fmla="*/ 5301883 w 11489510"/>
                <a:gd name="connsiteY7" fmla="*/ 413404 h 4466016"/>
                <a:gd name="connsiteX8" fmla="*/ 6002923 w 11489510"/>
                <a:gd name="connsiteY8" fmla="*/ 108605 h 4466016"/>
                <a:gd name="connsiteX9" fmla="*/ 7618363 w 11489510"/>
                <a:gd name="connsiteY9" fmla="*/ 78126 h 4466016"/>
                <a:gd name="connsiteX10" fmla="*/ 8563243 w 11489510"/>
                <a:gd name="connsiteY10" fmla="*/ 321966 h 4466016"/>
                <a:gd name="connsiteX11" fmla="*/ 9660523 w 11489510"/>
                <a:gd name="connsiteY11" fmla="*/ 78127 h 4466016"/>
                <a:gd name="connsiteX12" fmla="*/ 10820599 w 11489510"/>
                <a:gd name="connsiteY12" fmla="*/ 383897 h 4466016"/>
                <a:gd name="connsiteX13" fmla="*/ 11297767 w 11489510"/>
                <a:gd name="connsiteY13" fmla="*/ 922025 h 4466016"/>
                <a:gd name="connsiteX14" fmla="*/ 11489323 w 11489510"/>
                <a:gd name="connsiteY14" fmla="*/ 1663087 h 4466016"/>
                <a:gd name="connsiteX15" fmla="*/ 11236807 w 11489510"/>
                <a:gd name="connsiteY15" fmla="*/ 2678208 h 4466016"/>
                <a:gd name="connsiteX16" fmla="*/ 11154043 w 11489510"/>
                <a:gd name="connsiteY16" fmla="*/ 3674767 h 4466016"/>
                <a:gd name="connsiteX17" fmla="*/ 9631879 w 11489510"/>
                <a:gd name="connsiteY17" fmla="*/ 4191696 h 4466016"/>
                <a:gd name="connsiteX18" fmla="*/ 751488 w 11489510"/>
                <a:gd name="connsiteY18" fmla="*/ 4466016 h 4466016"/>
                <a:gd name="connsiteX19" fmla="*/ 0 w 11489510"/>
                <a:gd name="connsiteY19" fmla="*/ 3714528 h 4466016"/>
                <a:gd name="connsiteX20" fmla="*/ 0 w 11489510"/>
                <a:gd name="connsiteY20" fmla="*/ 708665 h 4466016"/>
                <a:gd name="connsiteX0" fmla="*/ 0 w 11489510"/>
                <a:gd name="connsiteY0" fmla="*/ 708665 h 4466016"/>
                <a:gd name="connsiteX1" fmla="*/ 1056288 w 11489510"/>
                <a:gd name="connsiteY1" fmla="*/ 170537 h 4466016"/>
                <a:gd name="connsiteX2" fmla="*/ 2040523 w 11489510"/>
                <a:gd name="connsiteY2" fmla="*/ 291484 h 4466016"/>
                <a:gd name="connsiteX3" fmla="*/ 2528203 w 11489510"/>
                <a:gd name="connsiteY3" fmla="*/ 443884 h 4466016"/>
                <a:gd name="connsiteX4" fmla="*/ 3107323 w 11489510"/>
                <a:gd name="connsiteY4" fmla="*/ 47645 h 4466016"/>
                <a:gd name="connsiteX5" fmla="*/ 3747403 w 11489510"/>
                <a:gd name="connsiteY5" fmla="*/ 47645 h 4466016"/>
                <a:gd name="connsiteX6" fmla="*/ 5027563 w 11489510"/>
                <a:gd name="connsiteY6" fmla="*/ 261005 h 4466016"/>
                <a:gd name="connsiteX7" fmla="*/ 5301883 w 11489510"/>
                <a:gd name="connsiteY7" fmla="*/ 413404 h 4466016"/>
                <a:gd name="connsiteX8" fmla="*/ 6002923 w 11489510"/>
                <a:gd name="connsiteY8" fmla="*/ 108605 h 4466016"/>
                <a:gd name="connsiteX9" fmla="*/ 7618363 w 11489510"/>
                <a:gd name="connsiteY9" fmla="*/ 78126 h 4466016"/>
                <a:gd name="connsiteX10" fmla="*/ 8563243 w 11489510"/>
                <a:gd name="connsiteY10" fmla="*/ 321966 h 4466016"/>
                <a:gd name="connsiteX11" fmla="*/ 9660523 w 11489510"/>
                <a:gd name="connsiteY11" fmla="*/ 78127 h 4466016"/>
                <a:gd name="connsiteX12" fmla="*/ 10820599 w 11489510"/>
                <a:gd name="connsiteY12" fmla="*/ 383897 h 4466016"/>
                <a:gd name="connsiteX13" fmla="*/ 11297767 w 11489510"/>
                <a:gd name="connsiteY13" fmla="*/ 922025 h 4466016"/>
                <a:gd name="connsiteX14" fmla="*/ 11489323 w 11489510"/>
                <a:gd name="connsiteY14" fmla="*/ 1663087 h 4466016"/>
                <a:gd name="connsiteX15" fmla="*/ 11236807 w 11489510"/>
                <a:gd name="connsiteY15" fmla="*/ 2678208 h 4466016"/>
                <a:gd name="connsiteX16" fmla="*/ 11154043 w 11489510"/>
                <a:gd name="connsiteY16" fmla="*/ 3674767 h 4466016"/>
                <a:gd name="connsiteX17" fmla="*/ 10361564 w 11489510"/>
                <a:gd name="connsiteY17" fmla="*/ 4314847 h 4466016"/>
                <a:gd name="connsiteX18" fmla="*/ 9631879 w 11489510"/>
                <a:gd name="connsiteY18" fmla="*/ 4191696 h 4466016"/>
                <a:gd name="connsiteX19" fmla="*/ 751488 w 11489510"/>
                <a:gd name="connsiteY19" fmla="*/ 4466016 h 4466016"/>
                <a:gd name="connsiteX20" fmla="*/ 0 w 11489510"/>
                <a:gd name="connsiteY20" fmla="*/ 3714528 h 4466016"/>
                <a:gd name="connsiteX21" fmla="*/ 0 w 11489510"/>
                <a:gd name="connsiteY21" fmla="*/ 708665 h 4466016"/>
                <a:gd name="connsiteX0" fmla="*/ 0 w 11489510"/>
                <a:gd name="connsiteY0" fmla="*/ 708665 h 4466016"/>
                <a:gd name="connsiteX1" fmla="*/ 1056288 w 11489510"/>
                <a:gd name="connsiteY1" fmla="*/ 170537 h 4466016"/>
                <a:gd name="connsiteX2" fmla="*/ 2040523 w 11489510"/>
                <a:gd name="connsiteY2" fmla="*/ 291484 h 4466016"/>
                <a:gd name="connsiteX3" fmla="*/ 2528203 w 11489510"/>
                <a:gd name="connsiteY3" fmla="*/ 443884 h 4466016"/>
                <a:gd name="connsiteX4" fmla="*/ 3107323 w 11489510"/>
                <a:gd name="connsiteY4" fmla="*/ 47645 h 4466016"/>
                <a:gd name="connsiteX5" fmla="*/ 3747403 w 11489510"/>
                <a:gd name="connsiteY5" fmla="*/ 47645 h 4466016"/>
                <a:gd name="connsiteX6" fmla="*/ 5027563 w 11489510"/>
                <a:gd name="connsiteY6" fmla="*/ 261005 h 4466016"/>
                <a:gd name="connsiteX7" fmla="*/ 5301883 w 11489510"/>
                <a:gd name="connsiteY7" fmla="*/ 413404 h 4466016"/>
                <a:gd name="connsiteX8" fmla="*/ 6002923 w 11489510"/>
                <a:gd name="connsiteY8" fmla="*/ 108605 h 4466016"/>
                <a:gd name="connsiteX9" fmla="*/ 7618363 w 11489510"/>
                <a:gd name="connsiteY9" fmla="*/ 78126 h 4466016"/>
                <a:gd name="connsiteX10" fmla="*/ 8563243 w 11489510"/>
                <a:gd name="connsiteY10" fmla="*/ 321966 h 4466016"/>
                <a:gd name="connsiteX11" fmla="*/ 9660523 w 11489510"/>
                <a:gd name="connsiteY11" fmla="*/ 78127 h 4466016"/>
                <a:gd name="connsiteX12" fmla="*/ 10820599 w 11489510"/>
                <a:gd name="connsiteY12" fmla="*/ 383897 h 4466016"/>
                <a:gd name="connsiteX13" fmla="*/ 11297767 w 11489510"/>
                <a:gd name="connsiteY13" fmla="*/ 922025 h 4466016"/>
                <a:gd name="connsiteX14" fmla="*/ 11489323 w 11489510"/>
                <a:gd name="connsiteY14" fmla="*/ 1663087 h 4466016"/>
                <a:gd name="connsiteX15" fmla="*/ 11236807 w 11489510"/>
                <a:gd name="connsiteY15" fmla="*/ 2678208 h 4466016"/>
                <a:gd name="connsiteX16" fmla="*/ 11154043 w 11489510"/>
                <a:gd name="connsiteY16" fmla="*/ 3674767 h 4466016"/>
                <a:gd name="connsiteX17" fmla="*/ 10361564 w 11489510"/>
                <a:gd name="connsiteY17" fmla="*/ 4314847 h 4466016"/>
                <a:gd name="connsiteX18" fmla="*/ 9631879 w 11489510"/>
                <a:gd name="connsiteY18" fmla="*/ 4191696 h 4466016"/>
                <a:gd name="connsiteX19" fmla="*/ 8197484 w 11489510"/>
                <a:gd name="connsiteY19" fmla="*/ 4375807 h 4466016"/>
                <a:gd name="connsiteX20" fmla="*/ 751488 w 11489510"/>
                <a:gd name="connsiteY20" fmla="*/ 4466016 h 4466016"/>
                <a:gd name="connsiteX21" fmla="*/ 0 w 11489510"/>
                <a:gd name="connsiteY21" fmla="*/ 3714528 h 4466016"/>
                <a:gd name="connsiteX22" fmla="*/ 0 w 11489510"/>
                <a:gd name="connsiteY22" fmla="*/ 708665 h 4466016"/>
                <a:gd name="connsiteX0" fmla="*/ 0 w 11489510"/>
                <a:gd name="connsiteY0" fmla="*/ 708665 h 4466016"/>
                <a:gd name="connsiteX1" fmla="*/ 1056288 w 11489510"/>
                <a:gd name="connsiteY1" fmla="*/ 170537 h 4466016"/>
                <a:gd name="connsiteX2" fmla="*/ 2040523 w 11489510"/>
                <a:gd name="connsiteY2" fmla="*/ 291484 h 4466016"/>
                <a:gd name="connsiteX3" fmla="*/ 2528203 w 11489510"/>
                <a:gd name="connsiteY3" fmla="*/ 443884 h 4466016"/>
                <a:gd name="connsiteX4" fmla="*/ 3107323 w 11489510"/>
                <a:gd name="connsiteY4" fmla="*/ 47645 h 4466016"/>
                <a:gd name="connsiteX5" fmla="*/ 3747403 w 11489510"/>
                <a:gd name="connsiteY5" fmla="*/ 47645 h 4466016"/>
                <a:gd name="connsiteX6" fmla="*/ 5027563 w 11489510"/>
                <a:gd name="connsiteY6" fmla="*/ 261005 h 4466016"/>
                <a:gd name="connsiteX7" fmla="*/ 5301883 w 11489510"/>
                <a:gd name="connsiteY7" fmla="*/ 413404 h 4466016"/>
                <a:gd name="connsiteX8" fmla="*/ 6002923 w 11489510"/>
                <a:gd name="connsiteY8" fmla="*/ 108605 h 4466016"/>
                <a:gd name="connsiteX9" fmla="*/ 7618363 w 11489510"/>
                <a:gd name="connsiteY9" fmla="*/ 78126 h 4466016"/>
                <a:gd name="connsiteX10" fmla="*/ 8563243 w 11489510"/>
                <a:gd name="connsiteY10" fmla="*/ 321966 h 4466016"/>
                <a:gd name="connsiteX11" fmla="*/ 9660523 w 11489510"/>
                <a:gd name="connsiteY11" fmla="*/ 78127 h 4466016"/>
                <a:gd name="connsiteX12" fmla="*/ 10820599 w 11489510"/>
                <a:gd name="connsiteY12" fmla="*/ 383897 h 4466016"/>
                <a:gd name="connsiteX13" fmla="*/ 11297767 w 11489510"/>
                <a:gd name="connsiteY13" fmla="*/ 922025 h 4466016"/>
                <a:gd name="connsiteX14" fmla="*/ 11489323 w 11489510"/>
                <a:gd name="connsiteY14" fmla="*/ 1663087 h 4466016"/>
                <a:gd name="connsiteX15" fmla="*/ 11236807 w 11489510"/>
                <a:gd name="connsiteY15" fmla="*/ 2678208 h 4466016"/>
                <a:gd name="connsiteX16" fmla="*/ 11154043 w 11489510"/>
                <a:gd name="connsiteY16" fmla="*/ 3674767 h 4466016"/>
                <a:gd name="connsiteX17" fmla="*/ 10361564 w 11489510"/>
                <a:gd name="connsiteY17" fmla="*/ 4314847 h 4466016"/>
                <a:gd name="connsiteX18" fmla="*/ 9631879 w 11489510"/>
                <a:gd name="connsiteY18" fmla="*/ 4191696 h 4466016"/>
                <a:gd name="connsiteX19" fmla="*/ 8197484 w 11489510"/>
                <a:gd name="connsiteY19" fmla="*/ 4375807 h 4466016"/>
                <a:gd name="connsiteX20" fmla="*/ 751488 w 11489510"/>
                <a:gd name="connsiteY20" fmla="*/ 4466016 h 4466016"/>
                <a:gd name="connsiteX21" fmla="*/ 0 w 11489510"/>
                <a:gd name="connsiteY21" fmla="*/ 3714528 h 4466016"/>
                <a:gd name="connsiteX22" fmla="*/ 0 w 11489510"/>
                <a:gd name="connsiteY22" fmla="*/ 708665 h 4466016"/>
                <a:gd name="connsiteX0" fmla="*/ 0 w 11489510"/>
                <a:gd name="connsiteY0" fmla="*/ 708665 h 4466016"/>
                <a:gd name="connsiteX1" fmla="*/ 1056288 w 11489510"/>
                <a:gd name="connsiteY1" fmla="*/ 170537 h 4466016"/>
                <a:gd name="connsiteX2" fmla="*/ 2040523 w 11489510"/>
                <a:gd name="connsiteY2" fmla="*/ 291484 h 4466016"/>
                <a:gd name="connsiteX3" fmla="*/ 2528203 w 11489510"/>
                <a:gd name="connsiteY3" fmla="*/ 443884 h 4466016"/>
                <a:gd name="connsiteX4" fmla="*/ 3107323 w 11489510"/>
                <a:gd name="connsiteY4" fmla="*/ 47645 h 4466016"/>
                <a:gd name="connsiteX5" fmla="*/ 3747403 w 11489510"/>
                <a:gd name="connsiteY5" fmla="*/ 47645 h 4466016"/>
                <a:gd name="connsiteX6" fmla="*/ 5027563 w 11489510"/>
                <a:gd name="connsiteY6" fmla="*/ 261005 h 4466016"/>
                <a:gd name="connsiteX7" fmla="*/ 5301883 w 11489510"/>
                <a:gd name="connsiteY7" fmla="*/ 413404 h 4466016"/>
                <a:gd name="connsiteX8" fmla="*/ 6002923 w 11489510"/>
                <a:gd name="connsiteY8" fmla="*/ 108605 h 4466016"/>
                <a:gd name="connsiteX9" fmla="*/ 7618363 w 11489510"/>
                <a:gd name="connsiteY9" fmla="*/ 78126 h 4466016"/>
                <a:gd name="connsiteX10" fmla="*/ 8563243 w 11489510"/>
                <a:gd name="connsiteY10" fmla="*/ 321966 h 4466016"/>
                <a:gd name="connsiteX11" fmla="*/ 9660523 w 11489510"/>
                <a:gd name="connsiteY11" fmla="*/ 78127 h 4466016"/>
                <a:gd name="connsiteX12" fmla="*/ 10820599 w 11489510"/>
                <a:gd name="connsiteY12" fmla="*/ 383897 h 4466016"/>
                <a:gd name="connsiteX13" fmla="*/ 11297767 w 11489510"/>
                <a:gd name="connsiteY13" fmla="*/ 922025 h 4466016"/>
                <a:gd name="connsiteX14" fmla="*/ 11489323 w 11489510"/>
                <a:gd name="connsiteY14" fmla="*/ 1663087 h 4466016"/>
                <a:gd name="connsiteX15" fmla="*/ 11236807 w 11489510"/>
                <a:gd name="connsiteY15" fmla="*/ 2678208 h 4466016"/>
                <a:gd name="connsiteX16" fmla="*/ 11154043 w 11489510"/>
                <a:gd name="connsiteY16" fmla="*/ 3674767 h 4466016"/>
                <a:gd name="connsiteX17" fmla="*/ 10361564 w 11489510"/>
                <a:gd name="connsiteY17" fmla="*/ 4314847 h 4466016"/>
                <a:gd name="connsiteX18" fmla="*/ 9631879 w 11489510"/>
                <a:gd name="connsiteY18" fmla="*/ 4191696 h 4466016"/>
                <a:gd name="connsiteX19" fmla="*/ 8197484 w 11489510"/>
                <a:gd name="connsiteY19" fmla="*/ 4375807 h 4466016"/>
                <a:gd name="connsiteX20" fmla="*/ 751488 w 11489510"/>
                <a:gd name="connsiteY20" fmla="*/ 4466016 h 4466016"/>
                <a:gd name="connsiteX21" fmla="*/ 0 w 11489510"/>
                <a:gd name="connsiteY21" fmla="*/ 3714528 h 4466016"/>
                <a:gd name="connsiteX22" fmla="*/ 0 w 11489510"/>
                <a:gd name="connsiteY22" fmla="*/ 708665 h 4466016"/>
                <a:gd name="connsiteX0" fmla="*/ 0 w 11489510"/>
                <a:gd name="connsiteY0" fmla="*/ 708665 h 4474315"/>
                <a:gd name="connsiteX1" fmla="*/ 1056288 w 11489510"/>
                <a:gd name="connsiteY1" fmla="*/ 170537 h 4474315"/>
                <a:gd name="connsiteX2" fmla="*/ 2040523 w 11489510"/>
                <a:gd name="connsiteY2" fmla="*/ 291484 h 4474315"/>
                <a:gd name="connsiteX3" fmla="*/ 2528203 w 11489510"/>
                <a:gd name="connsiteY3" fmla="*/ 443884 h 4474315"/>
                <a:gd name="connsiteX4" fmla="*/ 3107323 w 11489510"/>
                <a:gd name="connsiteY4" fmla="*/ 47645 h 4474315"/>
                <a:gd name="connsiteX5" fmla="*/ 3747403 w 11489510"/>
                <a:gd name="connsiteY5" fmla="*/ 47645 h 4474315"/>
                <a:gd name="connsiteX6" fmla="*/ 5027563 w 11489510"/>
                <a:gd name="connsiteY6" fmla="*/ 261005 h 4474315"/>
                <a:gd name="connsiteX7" fmla="*/ 5301883 w 11489510"/>
                <a:gd name="connsiteY7" fmla="*/ 413404 h 4474315"/>
                <a:gd name="connsiteX8" fmla="*/ 6002923 w 11489510"/>
                <a:gd name="connsiteY8" fmla="*/ 108605 h 4474315"/>
                <a:gd name="connsiteX9" fmla="*/ 7618363 w 11489510"/>
                <a:gd name="connsiteY9" fmla="*/ 78126 h 4474315"/>
                <a:gd name="connsiteX10" fmla="*/ 8563243 w 11489510"/>
                <a:gd name="connsiteY10" fmla="*/ 321966 h 4474315"/>
                <a:gd name="connsiteX11" fmla="*/ 9660523 w 11489510"/>
                <a:gd name="connsiteY11" fmla="*/ 78127 h 4474315"/>
                <a:gd name="connsiteX12" fmla="*/ 10820599 w 11489510"/>
                <a:gd name="connsiteY12" fmla="*/ 383897 h 4474315"/>
                <a:gd name="connsiteX13" fmla="*/ 11297767 w 11489510"/>
                <a:gd name="connsiteY13" fmla="*/ 922025 h 4474315"/>
                <a:gd name="connsiteX14" fmla="*/ 11489323 w 11489510"/>
                <a:gd name="connsiteY14" fmla="*/ 1663087 h 4474315"/>
                <a:gd name="connsiteX15" fmla="*/ 11236807 w 11489510"/>
                <a:gd name="connsiteY15" fmla="*/ 2678208 h 4474315"/>
                <a:gd name="connsiteX16" fmla="*/ 11154043 w 11489510"/>
                <a:gd name="connsiteY16" fmla="*/ 3674767 h 4474315"/>
                <a:gd name="connsiteX17" fmla="*/ 10361564 w 11489510"/>
                <a:gd name="connsiteY17" fmla="*/ 4314847 h 4474315"/>
                <a:gd name="connsiteX18" fmla="*/ 9631879 w 11489510"/>
                <a:gd name="connsiteY18" fmla="*/ 4191696 h 4474315"/>
                <a:gd name="connsiteX19" fmla="*/ 8197484 w 11489510"/>
                <a:gd name="connsiteY19" fmla="*/ 4375807 h 4474315"/>
                <a:gd name="connsiteX20" fmla="*/ 5301884 w 11489510"/>
                <a:gd name="connsiteY20" fmla="*/ 4010047 h 4474315"/>
                <a:gd name="connsiteX21" fmla="*/ 751488 w 11489510"/>
                <a:gd name="connsiteY21" fmla="*/ 4466016 h 4474315"/>
                <a:gd name="connsiteX22" fmla="*/ 0 w 11489510"/>
                <a:gd name="connsiteY22" fmla="*/ 3714528 h 4474315"/>
                <a:gd name="connsiteX23" fmla="*/ 0 w 11489510"/>
                <a:gd name="connsiteY23" fmla="*/ 708665 h 4474315"/>
                <a:gd name="connsiteX0" fmla="*/ 0 w 11489510"/>
                <a:gd name="connsiteY0" fmla="*/ 708665 h 4478179"/>
                <a:gd name="connsiteX1" fmla="*/ 1056288 w 11489510"/>
                <a:gd name="connsiteY1" fmla="*/ 170537 h 4478179"/>
                <a:gd name="connsiteX2" fmla="*/ 2040523 w 11489510"/>
                <a:gd name="connsiteY2" fmla="*/ 291484 h 4478179"/>
                <a:gd name="connsiteX3" fmla="*/ 2528203 w 11489510"/>
                <a:gd name="connsiteY3" fmla="*/ 443884 h 4478179"/>
                <a:gd name="connsiteX4" fmla="*/ 3107323 w 11489510"/>
                <a:gd name="connsiteY4" fmla="*/ 47645 h 4478179"/>
                <a:gd name="connsiteX5" fmla="*/ 3747403 w 11489510"/>
                <a:gd name="connsiteY5" fmla="*/ 47645 h 4478179"/>
                <a:gd name="connsiteX6" fmla="*/ 5027563 w 11489510"/>
                <a:gd name="connsiteY6" fmla="*/ 261005 h 4478179"/>
                <a:gd name="connsiteX7" fmla="*/ 5301883 w 11489510"/>
                <a:gd name="connsiteY7" fmla="*/ 413404 h 4478179"/>
                <a:gd name="connsiteX8" fmla="*/ 6002923 w 11489510"/>
                <a:gd name="connsiteY8" fmla="*/ 108605 h 4478179"/>
                <a:gd name="connsiteX9" fmla="*/ 7618363 w 11489510"/>
                <a:gd name="connsiteY9" fmla="*/ 78126 h 4478179"/>
                <a:gd name="connsiteX10" fmla="*/ 8563243 w 11489510"/>
                <a:gd name="connsiteY10" fmla="*/ 321966 h 4478179"/>
                <a:gd name="connsiteX11" fmla="*/ 9660523 w 11489510"/>
                <a:gd name="connsiteY11" fmla="*/ 78127 h 4478179"/>
                <a:gd name="connsiteX12" fmla="*/ 10820599 w 11489510"/>
                <a:gd name="connsiteY12" fmla="*/ 383897 h 4478179"/>
                <a:gd name="connsiteX13" fmla="*/ 11297767 w 11489510"/>
                <a:gd name="connsiteY13" fmla="*/ 922025 h 4478179"/>
                <a:gd name="connsiteX14" fmla="*/ 11489323 w 11489510"/>
                <a:gd name="connsiteY14" fmla="*/ 1663087 h 4478179"/>
                <a:gd name="connsiteX15" fmla="*/ 11236807 w 11489510"/>
                <a:gd name="connsiteY15" fmla="*/ 2678208 h 4478179"/>
                <a:gd name="connsiteX16" fmla="*/ 11154043 w 11489510"/>
                <a:gd name="connsiteY16" fmla="*/ 3674767 h 4478179"/>
                <a:gd name="connsiteX17" fmla="*/ 10361564 w 11489510"/>
                <a:gd name="connsiteY17" fmla="*/ 4314847 h 4478179"/>
                <a:gd name="connsiteX18" fmla="*/ 9631879 w 11489510"/>
                <a:gd name="connsiteY18" fmla="*/ 4191696 h 4478179"/>
                <a:gd name="connsiteX19" fmla="*/ 8197484 w 11489510"/>
                <a:gd name="connsiteY19" fmla="*/ 4375807 h 4478179"/>
                <a:gd name="connsiteX20" fmla="*/ 4936124 w 11489510"/>
                <a:gd name="connsiteY20" fmla="*/ 4192927 h 4478179"/>
                <a:gd name="connsiteX21" fmla="*/ 751488 w 11489510"/>
                <a:gd name="connsiteY21" fmla="*/ 4466016 h 4478179"/>
                <a:gd name="connsiteX22" fmla="*/ 0 w 11489510"/>
                <a:gd name="connsiteY22" fmla="*/ 3714528 h 4478179"/>
                <a:gd name="connsiteX23" fmla="*/ 0 w 11489510"/>
                <a:gd name="connsiteY23" fmla="*/ 708665 h 4478179"/>
                <a:gd name="connsiteX0" fmla="*/ 0 w 11489510"/>
                <a:gd name="connsiteY0" fmla="*/ 708665 h 4478179"/>
                <a:gd name="connsiteX1" fmla="*/ 1056288 w 11489510"/>
                <a:gd name="connsiteY1" fmla="*/ 170537 h 4478179"/>
                <a:gd name="connsiteX2" fmla="*/ 2040523 w 11489510"/>
                <a:gd name="connsiteY2" fmla="*/ 291484 h 4478179"/>
                <a:gd name="connsiteX3" fmla="*/ 2528203 w 11489510"/>
                <a:gd name="connsiteY3" fmla="*/ 443884 h 4478179"/>
                <a:gd name="connsiteX4" fmla="*/ 3107323 w 11489510"/>
                <a:gd name="connsiteY4" fmla="*/ 47645 h 4478179"/>
                <a:gd name="connsiteX5" fmla="*/ 3747403 w 11489510"/>
                <a:gd name="connsiteY5" fmla="*/ 47645 h 4478179"/>
                <a:gd name="connsiteX6" fmla="*/ 5027563 w 11489510"/>
                <a:gd name="connsiteY6" fmla="*/ 261005 h 4478179"/>
                <a:gd name="connsiteX7" fmla="*/ 5301883 w 11489510"/>
                <a:gd name="connsiteY7" fmla="*/ 413404 h 4478179"/>
                <a:gd name="connsiteX8" fmla="*/ 6002923 w 11489510"/>
                <a:gd name="connsiteY8" fmla="*/ 108605 h 4478179"/>
                <a:gd name="connsiteX9" fmla="*/ 7618363 w 11489510"/>
                <a:gd name="connsiteY9" fmla="*/ 78126 h 4478179"/>
                <a:gd name="connsiteX10" fmla="*/ 8563243 w 11489510"/>
                <a:gd name="connsiteY10" fmla="*/ 321966 h 4478179"/>
                <a:gd name="connsiteX11" fmla="*/ 9660523 w 11489510"/>
                <a:gd name="connsiteY11" fmla="*/ 78127 h 4478179"/>
                <a:gd name="connsiteX12" fmla="*/ 10820599 w 11489510"/>
                <a:gd name="connsiteY12" fmla="*/ 383897 h 4478179"/>
                <a:gd name="connsiteX13" fmla="*/ 11297767 w 11489510"/>
                <a:gd name="connsiteY13" fmla="*/ 922025 h 4478179"/>
                <a:gd name="connsiteX14" fmla="*/ 11489323 w 11489510"/>
                <a:gd name="connsiteY14" fmla="*/ 1663087 h 4478179"/>
                <a:gd name="connsiteX15" fmla="*/ 11236807 w 11489510"/>
                <a:gd name="connsiteY15" fmla="*/ 2678208 h 4478179"/>
                <a:gd name="connsiteX16" fmla="*/ 11154043 w 11489510"/>
                <a:gd name="connsiteY16" fmla="*/ 3674767 h 4478179"/>
                <a:gd name="connsiteX17" fmla="*/ 10361564 w 11489510"/>
                <a:gd name="connsiteY17" fmla="*/ 4314847 h 4478179"/>
                <a:gd name="connsiteX18" fmla="*/ 9631879 w 11489510"/>
                <a:gd name="connsiteY18" fmla="*/ 4191696 h 4478179"/>
                <a:gd name="connsiteX19" fmla="*/ 8197484 w 11489510"/>
                <a:gd name="connsiteY19" fmla="*/ 4375807 h 4478179"/>
                <a:gd name="connsiteX20" fmla="*/ 4936124 w 11489510"/>
                <a:gd name="connsiteY20" fmla="*/ 4192927 h 4478179"/>
                <a:gd name="connsiteX21" fmla="*/ 751488 w 11489510"/>
                <a:gd name="connsiteY21" fmla="*/ 4466016 h 4478179"/>
                <a:gd name="connsiteX22" fmla="*/ 0 w 11489510"/>
                <a:gd name="connsiteY22" fmla="*/ 3714528 h 4478179"/>
                <a:gd name="connsiteX23" fmla="*/ 0 w 11489510"/>
                <a:gd name="connsiteY23" fmla="*/ 708665 h 4478179"/>
                <a:gd name="connsiteX0" fmla="*/ 0 w 11489510"/>
                <a:gd name="connsiteY0" fmla="*/ 708665 h 4473585"/>
                <a:gd name="connsiteX1" fmla="*/ 1056288 w 11489510"/>
                <a:gd name="connsiteY1" fmla="*/ 170537 h 4473585"/>
                <a:gd name="connsiteX2" fmla="*/ 2040523 w 11489510"/>
                <a:gd name="connsiteY2" fmla="*/ 291484 h 4473585"/>
                <a:gd name="connsiteX3" fmla="*/ 2528203 w 11489510"/>
                <a:gd name="connsiteY3" fmla="*/ 443884 h 4473585"/>
                <a:gd name="connsiteX4" fmla="*/ 3107323 w 11489510"/>
                <a:gd name="connsiteY4" fmla="*/ 47645 h 4473585"/>
                <a:gd name="connsiteX5" fmla="*/ 3747403 w 11489510"/>
                <a:gd name="connsiteY5" fmla="*/ 47645 h 4473585"/>
                <a:gd name="connsiteX6" fmla="*/ 5027563 w 11489510"/>
                <a:gd name="connsiteY6" fmla="*/ 261005 h 4473585"/>
                <a:gd name="connsiteX7" fmla="*/ 5301883 w 11489510"/>
                <a:gd name="connsiteY7" fmla="*/ 413404 h 4473585"/>
                <a:gd name="connsiteX8" fmla="*/ 6002923 w 11489510"/>
                <a:gd name="connsiteY8" fmla="*/ 108605 h 4473585"/>
                <a:gd name="connsiteX9" fmla="*/ 7618363 w 11489510"/>
                <a:gd name="connsiteY9" fmla="*/ 78126 h 4473585"/>
                <a:gd name="connsiteX10" fmla="*/ 8563243 w 11489510"/>
                <a:gd name="connsiteY10" fmla="*/ 321966 h 4473585"/>
                <a:gd name="connsiteX11" fmla="*/ 9660523 w 11489510"/>
                <a:gd name="connsiteY11" fmla="*/ 78127 h 4473585"/>
                <a:gd name="connsiteX12" fmla="*/ 10820599 w 11489510"/>
                <a:gd name="connsiteY12" fmla="*/ 383897 h 4473585"/>
                <a:gd name="connsiteX13" fmla="*/ 11297767 w 11489510"/>
                <a:gd name="connsiteY13" fmla="*/ 922025 h 4473585"/>
                <a:gd name="connsiteX14" fmla="*/ 11489323 w 11489510"/>
                <a:gd name="connsiteY14" fmla="*/ 1663087 h 4473585"/>
                <a:gd name="connsiteX15" fmla="*/ 11236807 w 11489510"/>
                <a:gd name="connsiteY15" fmla="*/ 2678208 h 4473585"/>
                <a:gd name="connsiteX16" fmla="*/ 11154043 w 11489510"/>
                <a:gd name="connsiteY16" fmla="*/ 3674767 h 4473585"/>
                <a:gd name="connsiteX17" fmla="*/ 10361564 w 11489510"/>
                <a:gd name="connsiteY17" fmla="*/ 4314847 h 4473585"/>
                <a:gd name="connsiteX18" fmla="*/ 9631879 w 11489510"/>
                <a:gd name="connsiteY18" fmla="*/ 4191696 h 4473585"/>
                <a:gd name="connsiteX19" fmla="*/ 8197484 w 11489510"/>
                <a:gd name="connsiteY19" fmla="*/ 4375807 h 4473585"/>
                <a:gd name="connsiteX20" fmla="*/ 4936124 w 11489510"/>
                <a:gd name="connsiteY20" fmla="*/ 4192927 h 4473585"/>
                <a:gd name="connsiteX21" fmla="*/ 751488 w 11489510"/>
                <a:gd name="connsiteY21" fmla="*/ 4466016 h 4473585"/>
                <a:gd name="connsiteX22" fmla="*/ 0 w 11489510"/>
                <a:gd name="connsiteY22" fmla="*/ 3714528 h 4473585"/>
                <a:gd name="connsiteX23" fmla="*/ 0 w 11489510"/>
                <a:gd name="connsiteY23" fmla="*/ 708665 h 4473585"/>
                <a:gd name="connsiteX0" fmla="*/ 0 w 11489510"/>
                <a:gd name="connsiteY0" fmla="*/ 708665 h 4477814"/>
                <a:gd name="connsiteX1" fmla="*/ 1056288 w 11489510"/>
                <a:gd name="connsiteY1" fmla="*/ 170537 h 4477814"/>
                <a:gd name="connsiteX2" fmla="*/ 2040523 w 11489510"/>
                <a:gd name="connsiteY2" fmla="*/ 291484 h 4477814"/>
                <a:gd name="connsiteX3" fmla="*/ 2528203 w 11489510"/>
                <a:gd name="connsiteY3" fmla="*/ 443884 h 4477814"/>
                <a:gd name="connsiteX4" fmla="*/ 3107323 w 11489510"/>
                <a:gd name="connsiteY4" fmla="*/ 47645 h 4477814"/>
                <a:gd name="connsiteX5" fmla="*/ 3747403 w 11489510"/>
                <a:gd name="connsiteY5" fmla="*/ 47645 h 4477814"/>
                <a:gd name="connsiteX6" fmla="*/ 5027563 w 11489510"/>
                <a:gd name="connsiteY6" fmla="*/ 261005 h 4477814"/>
                <a:gd name="connsiteX7" fmla="*/ 5301883 w 11489510"/>
                <a:gd name="connsiteY7" fmla="*/ 413404 h 4477814"/>
                <a:gd name="connsiteX8" fmla="*/ 6002923 w 11489510"/>
                <a:gd name="connsiteY8" fmla="*/ 108605 h 4477814"/>
                <a:gd name="connsiteX9" fmla="*/ 7618363 w 11489510"/>
                <a:gd name="connsiteY9" fmla="*/ 78126 h 4477814"/>
                <a:gd name="connsiteX10" fmla="*/ 8563243 w 11489510"/>
                <a:gd name="connsiteY10" fmla="*/ 321966 h 4477814"/>
                <a:gd name="connsiteX11" fmla="*/ 9660523 w 11489510"/>
                <a:gd name="connsiteY11" fmla="*/ 78127 h 4477814"/>
                <a:gd name="connsiteX12" fmla="*/ 10820599 w 11489510"/>
                <a:gd name="connsiteY12" fmla="*/ 383897 h 4477814"/>
                <a:gd name="connsiteX13" fmla="*/ 11297767 w 11489510"/>
                <a:gd name="connsiteY13" fmla="*/ 922025 h 4477814"/>
                <a:gd name="connsiteX14" fmla="*/ 11489323 w 11489510"/>
                <a:gd name="connsiteY14" fmla="*/ 1663087 h 4477814"/>
                <a:gd name="connsiteX15" fmla="*/ 11236807 w 11489510"/>
                <a:gd name="connsiteY15" fmla="*/ 2678208 h 4477814"/>
                <a:gd name="connsiteX16" fmla="*/ 11154043 w 11489510"/>
                <a:gd name="connsiteY16" fmla="*/ 3674767 h 4477814"/>
                <a:gd name="connsiteX17" fmla="*/ 10361564 w 11489510"/>
                <a:gd name="connsiteY17" fmla="*/ 4314847 h 4477814"/>
                <a:gd name="connsiteX18" fmla="*/ 9631879 w 11489510"/>
                <a:gd name="connsiteY18" fmla="*/ 4191696 h 4477814"/>
                <a:gd name="connsiteX19" fmla="*/ 8197484 w 11489510"/>
                <a:gd name="connsiteY19" fmla="*/ 4375807 h 4477814"/>
                <a:gd name="connsiteX20" fmla="*/ 4936124 w 11489510"/>
                <a:gd name="connsiteY20" fmla="*/ 4192927 h 4477814"/>
                <a:gd name="connsiteX21" fmla="*/ 4570364 w 11489510"/>
                <a:gd name="connsiteY21" fmla="*/ 4192927 h 4477814"/>
                <a:gd name="connsiteX22" fmla="*/ 751488 w 11489510"/>
                <a:gd name="connsiteY22" fmla="*/ 4466016 h 4477814"/>
                <a:gd name="connsiteX23" fmla="*/ 0 w 11489510"/>
                <a:gd name="connsiteY23" fmla="*/ 3714528 h 4477814"/>
                <a:gd name="connsiteX24" fmla="*/ 0 w 11489510"/>
                <a:gd name="connsiteY24" fmla="*/ 708665 h 4477814"/>
                <a:gd name="connsiteX0" fmla="*/ 0 w 11489510"/>
                <a:gd name="connsiteY0" fmla="*/ 708665 h 4473080"/>
                <a:gd name="connsiteX1" fmla="*/ 1056288 w 11489510"/>
                <a:gd name="connsiteY1" fmla="*/ 170537 h 4473080"/>
                <a:gd name="connsiteX2" fmla="*/ 2040523 w 11489510"/>
                <a:gd name="connsiteY2" fmla="*/ 291484 h 4473080"/>
                <a:gd name="connsiteX3" fmla="*/ 2528203 w 11489510"/>
                <a:gd name="connsiteY3" fmla="*/ 443884 h 4473080"/>
                <a:gd name="connsiteX4" fmla="*/ 3107323 w 11489510"/>
                <a:gd name="connsiteY4" fmla="*/ 47645 h 4473080"/>
                <a:gd name="connsiteX5" fmla="*/ 3747403 w 11489510"/>
                <a:gd name="connsiteY5" fmla="*/ 47645 h 4473080"/>
                <a:gd name="connsiteX6" fmla="*/ 5027563 w 11489510"/>
                <a:gd name="connsiteY6" fmla="*/ 261005 h 4473080"/>
                <a:gd name="connsiteX7" fmla="*/ 5301883 w 11489510"/>
                <a:gd name="connsiteY7" fmla="*/ 413404 h 4473080"/>
                <a:gd name="connsiteX8" fmla="*/ 6002923 w 11489510"/>
                <a:gd name="connsiteY8" fmla="*/ 108605 h 4473080"/>
                <a:gd name="connsiteX9" fmla="*/ 7618363 w 11489510"/>
                <a:gd name="connsiteY9" fmla="*/ 78126 h 4473080"/>
                <a:gd name="connsiteX10" fmla="*/ 8563243 w 11489510"/>
                <a:gd name="connsiteY10" fmla="*/ 321966 h 4473080"/>
                <a:gd name="connsiteX11" fmla="*/ 9660523 w 11489510"/>
                <a:gd name="connsiteY11" fmla="*/ 78127 h 4473080"/>
                <a:gd name="connsiteX12" fmla="*/ 10820599 w 11489510"/>
                <a:gd name="connsiteY12" fmla="*/ 383897 h 4473080"/>
                <a:gd name="connsiteX13" fmla="*/ 11297767 w 11489510"/>
                <a:gd name="connsiteY13" fmla="*/ 922025 h 4473080"/>
                <a:gd name="connsiteX14" fmla="*/ 11489323 w 11489510"/>
                <a:gd name="connsiteY14" fmla="*/ 1663087 h 4473080"/>
                <a:gd name="connsiteX15" fmla="*/ 11236807 w 11489510"/>
                <a:gd name="connsiteY15" fmla="*/ 2678208 h 4473080"/>
                <a:gd name="connsiteX16" fmla="*/ 11154043 w 11489510"/>
                <a:gd name="connsiteY16" fmla="*/ 3674767 h 4473080"/>
                <a:gd name="connsiteX17" fmla="*/ 10361564 w 11489510"/>
                <a:gd name="connsiteY17" fmla="*/ 4314847 h 4473080"/>
                <a:gd name="connsiteX18" fmla="*/ 9631879 w 11489510"/>
                <a:gd name="connsiteY18" fmla="*/ 4191696 h 4473080"/>
                <a:gd name="connsiteX19" fmla="*/ 8197484 w 11489510"/>
                <a:gd name="connsiteY19" fmla="*/ 4375807 h 4473080"/>
                <a:gd name="connsiteX20" fmla="*/ 4936124 w 11489510"/>
                <a:gd name="connsiteY20" fmla="*/ 4192927 h 4473080"/>
                <a:gd name="connsiteX21" fmla="*/ 4570364 w 11489510"/>
                <a:gd name="connsiteY21" fmla="*/ 4192927 h 4473080"/>
                <a:gd name="connsiteX22" fmla="*/ 751488 w 11489510"/>
                <a:gd name="connsiteY22" fmla="*/ 4466016 h 4473080"/>
                <a:gd name="connsiteX23" fmla="*/ 0 w 11489510"/>
                <a:gd name="connsiteY23" fmla="*/ 3714528 h 4473080"/>
                <a:gd name="connsiteX24" fmla="*/ 0 w 11489510"/>
                <a:gd name="connsiteY24" fmla="*/ 708665 h 4473080"/>
                <a:gd name="connsiteX0" fmla="*/ 0 w 11489510"/>
                <a:gd name="connsiteY0" fmla="*/ 708665 h 4476885"/>
                <a:gd name="connsiteX1" fmla="*/ 1056288 w 11489510"/>
                <a:gd name="connsiteY1" fmla="*/ 170537 h 4476885"/>
                <a:gd name="connsiteX2" fmla="*/ 2040523 w 11489510"/>
                <a:gd name="connsiteY2" fmla="*/ 291484 h 4476885"/>
                <a:gd name="connsiteX3" fmla="*/ 2528203 w 11489510"/>
                <a:gd name="connsiteY3" fmla="*/ 443884 h 4476885"/>
                <a:gd name="connsiteX4" fmla="*/ 3107323 w 11489510"/>
                <a:gd name="connsiteY4" fmla="*/ 47645 h 4476885"/>
                <a:gd name="connsiteX5" fmla="*/ 3747403 w 11489510"/>
                <a:gd name="connsiteY5" fmla="*/ 47645 h 4476885"/>
                <a:gd name="connsiteX6" fmla="*/ 5027563 w 11489510"/>
                <a:gd name="connsiteY6" fmla="*/ 261005 h 4476885"/>
                <a:gd name="connsiteX7" fmla="*/ 5301883 w 11489510"/>
                <a:gd name="connsiteY7" fmla="*/ 413404 h 4476885"/>
                <a:gd name="connsiteX8" fmla="*/ 6002923 w 11489510"/>
                <a:gd name="connsiteY8" fmla="*/ 108605 h 4476885"/>
                <a:gd name="connsiteX9" fmla="*/ 7618363 w 11489510"/>
                <a:gd name="connsiteY9" fmla="*/ 78126 h 4476885"/>
                <a:gd name="connsiteX10" fmla="*/ 8563243 w 11489510"/>
                <a:gd name="connsiteY10" fmla="*/ 321966 h 4476885"/>
                <a:gd name="connsiteX11" fmla="*/ 9660523 w 11489510"/>
                <a:gd name="connsiteY11" fmla="*/ 78127 h 4476885"/>
                <a:gd name="connsiteX12" fmla="*/ 10820599 w 11489510"/>
                <a:gd name="connsiteY12" fmla="*/ 383897 h 4476885"/>
                <a:gd name="connsiteX13" fmla="*/ 11297767 w 11489510"/>
                <a:gd name="connsiteY13" fmla="*/ 922025 h 4476885"/>
                <a:gd name="connsiteX14" fmla="*/ 11489323 w 11489510"/>
                <a:gd name="connsiteY14" fmla="*/ 1663087 h 4476885"/>
                <a:gd name="connsiteX15" fmla="*/ 11236807 w 11489510"/>
                <a:gd name="connsiteY15" fmla="*/ 2678208 h 4476885"/>
                <a:gd name="connsiteX16" fmla="*/ 11154043 w 11489510"/>
                <a:gd name="connsiteY16" fmla="*/ 3674767 h 4476885"/>
                <a:gd name="connsiteX17" fmla="*/ 10361564 w 11489510"/>
                <a:gd name="connsiteY17" fmla="*/ 4314847 h 4476885"/>
                <a:gd name="connsiteX18" fmla="*/ 9631879 w 11489510"/>
                <a:gd name="connsiteY18" fmla="*/ 4191696 h 4476885"/>
                <a:gd name="connsiteX19" fmla="*/ 8197484 w 11489510"/>
                <a:gd name="connsiteY19" fmla="*/ 4375807 h 4476885"/>
                <a:gd name="connsiteX20" fmla="*/ 4936124 w 11489510"/>
                <a:gd name="connsiteY20" fmla="*/ 4192927 h 4476885"/>
                <a:gd name="connsiteX21" fmla="*/ 4570364 w 11489510"/>
                <a:gd name="connsiteY21" fmla="*/ 4192927 h 4476885"/>
                <a:gd name="connsiteX22" fmla="*/ 3595004 w 11489510"/>
                <a:gd name="connsiteY22" fmla="*/ 4162446 h 4476885"/>
                <a:gd name="connsiteX23" fmla="*/ 751488 w 11489510"/>
                <a:gd name="connsiteY23" fmla="*/ 4466016 h 4476885"/>
                <a:gd name="connsiteX24" fmla="*/ 0 w 11489510"/>
                <a:gd name="connsiteY24" fmla="*/ 3714528 h 4476885"/>
                <a:gd name="connsiteX25" fmla="*/ 0 w 11489510"/>
                <a:gd name="connsiteY25" fmla="*/ 708665 h 4476885"/>
                <a:gd name="connsiteX0" fmla="*/ 0 w 11489510"/>
                <a:gd name="connsiteY0" fmla="*/ 708665 h 4488243"/>
                <a:gd name="connsiteX1" fmla="*/ 1056288 w 11489510"/>
                <a:gd name="connsiteY1" fmla="*/ 170537 h 4488243"/>
                <a:gd name="connsiteX2" fmla="*/ 2040523 w 11489510"/>
                <a:gd name="connsiteY2" fmla="*/ 291484 h 4488243"/>
                <a:gd name="connsiteX3" fmla="*/ 2528203 w 11489510"/>
                <a:gd name="connsiteY3" fmla="*/ 443884 h 4488243"/>
                <a:gd name="connsiteX4" fmla="*/ 3107323 w 11489510"/>
                <a:gd name="connsiteY4" fmla="*/ 47645 h 4488243"/>
                <a:gd name="connsiteX5" fmla="*/ 3747403 w 11489510"/>
                <a:gd name="connsiteY5" fmla="*/ 47645 h 4488243"/>
                <a:gd name="connsiteX6" fmla="*/ 5027563 w 11489510"/>
                <a:gd name="connsiteY6" fmla="*/ 261005 h 4488243"/>
                <a:gd name="connsiteX7" fmla="*/ 5301883 w 11489510"/>
                <a:gd name="connsiteY7" fmla="*/ 413404 h 4488243"/>
                <a:gd name="connsiteX8" fmla="*/ 6002923 w 11489510"/>
                <a:gd name="connsiteY8" fmla="*/ 108605 h 4488243"/>
                <a:gd name="connsiteX9" fmla="*/ 7618363 w 11489510"/>
                <a:gd name="connsiteY9" fmla="*/ 78126 h 4488243"/>
                <a:gd name="connsiteX10" fmla="*/ 8563243 w 11489510"/>
                <a:gd name="connsiteY10" fmla="*/ 321966 h 4488243"/>
                <a:gd name="connsiteX11" fmla="*/ 9660523 w 11489510"/>
                <a:gd name="connsiteY11" fmla="*/ 78127 h 4488243"/>
                <a:gd name="connsiteX12" fmla="*/ 10820599 w 11489510"/>
                <a:gd name="connsiteY12" fmla="*/ 383897 h 4488243"/>
                <a:gd name="connsiteX13" fmla="*/ 11297767 w 11489510"/>
                <a:gd name="connsiteY13" fmla="*/ 922025 h 4488243"/>
                <a:gd name="connsiteX14" fmla="*/ 11489323 w 11489510"/>
                <a:gd name="connsiteY14" fmla="*/ 1663087 h 4488243"/>
                <a:gd name="connsiteX15" fmla="*/ 11236807 w 11489510"/>
                <a:gd name="connsiteY15" fmla="*/ 2678208 h 4488243"/>
                <a:gd name="connsiteX16" fmla="*/ 11154043 w 11489510"/>
                <a:gd name="connsiteY16" fmla="*/ 3674767 h 4488243"/>
                <a:gd name="connsiteX17" fmla="*/ 10361564 w 11489510"/>
                <a:gd name="connsiteY17" fmla="*/ 4314847 h 4488243"/>
                <a:gd name="connsiteX18" fmla="*/ 9631879 w 11489510"/>
                <a:gd name="connsiteY18" fmla="*/ 4191696 h 4488243"/>
                <a:gd name="connsiteX19" fmla="*/ 8197484 w 11489510"/>
                <a:gd name="connsiteY19" fmla="*/ 4375807 h 4488243"/>
                <a:gd name="connsiteX20" fmla="*/ 4936124 w 11489510"/>
                <a:gd name="connsiteY20" fmla="*/ 4192927 h 4488243"/>
                <a:gd name="connsiteX21" fmla="*/ 4570364 w 11489510"/>
                <a:gd name="connsiteY21" fmla="*/ 4192927 h 4488243"/>
                <a:gd name="connsiteX22" fmla="*/ 3595004 w 11489510"/>
                <a:gd name="connsiteY22" fmla="*/ 4162446 h 4488243"/>
                <a:gd name="connsiteX23" fmla="*/ 2284364 w 11489510"/>
                <a:gd name="connsiteY23" fmla="*/ 4162446 h 4488243"/>
                <a:gd name="connsiteX24" fmla="*/ 751488 w 11489510"/>
                <a:gd name="connsiteY24" fmla="*/ 4466016 h 4488243"/>
                <a:gd name="connsiteX25" fmla="*/ 0 w 11489510"/>
                <a:gd name="connsiteY25" fmla="*/ 3714528 h 4488243"/>
                <a:gd name="connsiteX26" fmla="*/ 0 w 11489510"/>
                <a:gd name="connsiteY26" fmla="*/ 708665 h 4488243"/>
                <a:gd name="connsiteX0" fmla="*/ 0 w 11489510"/>
                <a:gd name="connsiteY0" fmla="*/ 708665 h 4375807"/>
                <a:gd name="connsiteX1" fmla="*/ 1056288 w 11489510"/>
                <a:gd name="connsiteY1" fmla="*/ 170537 h 4375807"/>
                <a:gd name="connsiteX2" fmla="*/ 2040523 w 11489510"/>
                <a:gd name="connsiteY2" fmla="*/ 291484 h 4375807"/>
                <a:gd name="connsiteX3" fmla="*/ 2528203 w 11489510"/>
                <a:gd name="connsiteY3" fmla="*/ 443884 h 4375807"/>
                <a:gd name="connsiteX4" fmla="*/ 3107323 w 11489510"/>
                <a:gd name="connsiteY4" fmla="*/ 47645 h 4375807"/>
                <a:gd name="connsiteX5" fmla="*/ 3747403 w 11489510"/>
                <a:gd name="connsiteY5" fmla="*/ 47645 h 4375807"/>
                <a:gd name="connsiteX6" fmla="*/ 5027563 w 11489510"/>
                <a:gd name="connsiteY6" fmla="*/ 261005 h 4375807"/>
                <a:gd name="connsiteX7" fmla="*/ 5301883 w 11489510"/>
                <a:gd name="connsiteY7" fmla="*/ 413404 h 4375807"/>
                <a:gd name="connsiteX8" fmla="*/ 6002923 w 11489510"/>
                <a:gd name="connsiteY8" fmla="*/ 108605 h 4375807"/>
                <a:gd name="connsiteX9" fmla="*/ 7618363 w 11489510"/>
                <a:gd name="connsiteY9" fmla="*/ 78126 h 4375807"/>
                <a:gd name="connsiteX10" fmla="*/ 8563243 w 11489510"/>
                <a:gd name="connsiteY10" fmla="*/ 321966 h 4375807"/>
                <a:gd name="connsiteX11" fmla="*/ 9660523 w 11489510"/>
                <a:gd name="connsiteY11" fmla="*/ 78127 h 4375807"/>
                <a:gd name="connsiteX12" fmla="*/ 10820599 w 11489510"/>
                <a:gd name="connsiteY12" fmla="*/ 383897 h 4375807"/>
                <a:gd name="connsiteX13" fmla="*/ 11297767 w 11489510"/>
                <a:gd name="connsiteY13" fmla="*/ 922025 h 4375807"/>
                <a:gd name="connsiteX14" fmla="*/ 11489323 w 11489510"/>
                <a:gd name="connsiteY14" fmla="*/ 1663087 h 4375807"/>
                <a:gd name="connsiteX15" fmla="*/ 11236807 w 11489510"/>
                <a:gd name="connsiteY15" fmla="*/ 2678208 h 4375807"/>
                <a:gd name="connsiteX16" fmla="*/ 11154043 w 11489510"/>
                <a:gd name="connsiteY16" fmla="*/ 3674767 h 4375807"/>
                <a:gd name="connsiteX17" fmla="*/ 10361564 w 11489510"/>
                <a:gd name="connsiteY17" fmla="*/ 4314847 h 4375807"/>
                <a:gd name="connsiteX18" fmla="*/ 9631879 w 11489510"/>
                <a:gd name="connsiteY18" fmla="*/ 4191696 h 4375807"/>
                <a:gd name="connsiteX19" fmla="*/ 8197484 w 11489510"/>
                <a:gd name="connsiteY19" fmla="*/ 4375807 h 4375807"/>
                <a:gd name="connsiteX20" fmla="*/ 4936124 w 11489510"/>
                <a:gd name="connsiteY20" fmla="*/ 4192927 h 4375807"/>
                <a:gd name="connsiteX21" fmla="*/ 4570364 w 11489510"/>
                <a:gd name="connsiteY21" fmla="*/ 4192927 h 4375807"/>
                <a:gd name="connsiteX22" fmla="*/ 3595004 w 11489510"/>
                <a:gd name="connsiteY22" fmla="*/ 4162446 h 4375807"/>
                <a:gd name="connsiteX23" fmla="*/ 2284364 w 11489510"/>
                <a:gd name="connsiteY23" fmla="*/ 4162446 h 4375807"/>
                <a:gd name="connsiteX24" fmla="*/ 1056288 w 11489510"/>
                <a:gd name="connsiteY24" fmla="*/ 4039296 h 4375807"/>
                <a:gd name="connsiteX25" fmla="*/ 0 w 11489510"/>
                <a:gd name="connsiteY25" fmla="*/ 3714528 h 4375807"/>
                <a:gd name="connsiteX26" fmla="*/ 0 w 11489510"/>
                <a:gd name="connsiteY26" fmla="*/ 708665 h 4375807"/>
                <a:gd name="connsiteX0" fmla="*/ 0 w 11489510"/>
                <a:gd name="connsiteY0" fmla="*/ 708665 h 4375807"/>
                <a:gd name="connsiteX1" fmla="*/ 1056288 w 11489510"/>
                <a:gd name="connsiteY1" fmla="*/ 170537 h 4375807"/>
                <a:gd name="connsiteX2" fmla="*/ 2040523 w 11489510"/>
                <a:gd name="connsiteY2" fmla="*/ 291484 h 4375807"/>
                <a:gd name="connsiteX3" fmla="*/ 2528203 w 11489510"/>
                <a:gd name="connsiteY3" fmla="*/ 443884 h 4375807"/>
                <a:gd name="connsiteX4" fmla="*/ 3107323 w 11489510"/>
                <a:gd name="connsiteY4" fmla="*/ 47645 h 4375807"/>
                <a:gd name="connsiteX5" fmla="*/ 3747403 w 11489510"/>
                <a:gd name="connsiteY5" fmla="*/ 47645 h 4375807"/>
                <a:gd name="connsiteX6" fmla="*/ 5027563 w 11489510"/>
                <a:gd name="connsiteY6" fmla="*/ 261005 h 4375807"/>
                <a:gd name="connsiteX7" fmla="*/ 5301883 w 11489510"/>
                <a:gd name="connsiteY7" fmla="*/ 413404 h 4375807"/>
                <a:gd name="connsiteX8" fmla="*/ 6002923 w 11489510"/>
                <a:gd name="connsiteY8" fmla="*/ 108605 h 4375807"/>
                <a:gd name="connsiteX9" fmla="*/ 7618363 w 11489510"/>
                <a:gd name="connsiteY9" fmla="*/ 78126 h 4375807"/>
                <a:gd name="connsiteX10" fmla="*/ 8563243 w 11489510"/>
                <a:gd name="connsiteY10" fmla="*/ 321966 h 4375807"/>
                <a:gd name="connsiteX11" fmla="*/ 9660523 w 11489510"/>
                <a:gd name="connsiteY11" fmla="*/ 78127 h 4375807"/>
                <a:gd name="connsiteX12" fmla="*/ 10820599 w 11489510"/>
                <a:gd name="connsiteY12" fmla="*/ 383897 h 4375807"/>
                <a:gd name="connsiteX13" fmla="*/ 11297767 w 11489510"/>
                <a:gd name="connsiteY13" fmla="*/ 922025 h 4375807"/>
                <a:gd name="connsiteX14" fmla="*/ 11489323 w 11489510"/>
                <a:gd name="connsiteY14" fmla="*/ 1663087 h 4375807"/>
                <a:gd name="connsiteX15" fmla="*/ 11236807 w 11489510"/>
                <a:gd name="connsiteY15" fmla="*/ 2678208 h 4375807"/>
                <a:gd name="connsiteX16" fmla="*/ 11154043 w 11489510"/>
                <a:gd name="connsiteY16" fmla="*/ 3674767 h 4375807"/>
                <a:gd name="connsiteX17" fmla="*/ 10361564 w 11489510"/>
                <a:gd name="connsiteY17" fmla="*/ 4314847 h 4375807"/>
                <a:gd name="connsiteX18" fmla="*/ 9631879 w 11489510"/>
                <a:gd name="connsiteY18" fmla="*/ 4191696 h 4375807"/>
                <a:gd name="connsiteX19" fmla="*/ 8197484 w 11489510"/>
                <a:gd name="connsiteY19" fmla="*/ 4375807 h 4375807"/>
                <a:gd name="connsiteX20" fmla="*/ 4936124 w 11489510"/>
                <a:gd name="connsiteY20" fmla="*/ 4192927 h 4375807"/>
                <a:gd name="connsiteX21" fmla="*/ 4570364 w 11489510"/>
                <a:gd name="connsiteY21" fmla="*/ 4192927 h 4375807"/>
                <a:gd name="connsiteX22" fmla="*/ 3595004 w 11489510"/>
                <a:gd name="connsiteY22" fmla="*/ 4162446 h 4375807"/>
                <a:gd name="connsiteX23" fmla="*/ 2284364 w 11489510"/>
                <a:gd name="connsiteY23" fmla="*/ 4162446 h 4375807"/>
                <a:gd name="connsiteX24" fmla="*/ 1056288 w 11489510"/>
                <a:gd name="connsiteY24" fmla="*/ 4039296 h 4375807"/>
                <a:gd name="connsiteX25" fmla="*/ 0 w 11489510"/>
                <a:gd name="connsiteY25" fmla="*/ 3714528 h 4375807"/>
                <a:gd name="connsiteX26" fmla="*/ 0 w 11489510"/>
                <a:gd name="connsiteY26" fmla="*/ 708665 h 4375807"/>
                <a:gd name="connsiteX0" fmla="*/ 0 w 11489510"/>
                <a:gd name="connsiteY0" fmla="*/ 708665 h 4399500"/>
                <a:gd name="connsiteX1" fmla="*/ 1056288 w 11489510"/>
                <a:gd name="connsiteY1" fmla="*/ 170537 h 4399500"/>
                <a:gd name="connsiteX2" fmla="*/ 2040523 w 11489510"/>
                <a:gd name="connsiteY2" fmla="*/ 291484 h 4399500"/>
                <a:gd name="connsiteX3" fmla="*/ 2528203 w 11489510"/>
                <a:gd name="connsiteY3" fmla="*/ 443884 h 4399500"/>
                <a:gd name="connsiteX4" fmla="*/ 3107323 w 11489510"/>
                <a:gd name="connsiteY4" fmla="*/ 47645 h 4399500"/>
                <a:gd name="connsiteX5" fmla="*/ 3747403 w 11489510"/>
                <a:gd name="connsiteY5" fmla="*/ 47645 h 4399500"/>
                <a:gd name="connsiteX6" fmla="*/ 5027563 w 11489510"/>
                <a:gd name="connsiteY6" fmla="*/ 261005 h 4399500"/>
                <a:gd name="connsiteX7" fmla="*/ 5301883 w 11489510"/>
                <a:gd name="connsiteY7" fmla="*/ 413404 h 4399500"/>
                <a:gd name="connsiteX8" fmla="*/ 6002923 w 11489510"/>
                <a:gd name="connsiteY8" fmla="*/ 108605 h 4399500"/>
                <a:gd name="connsiteX9" fmla="*/ 7618363 w 11489510"/>
                <a:gd name="connsiteY9" fmla="*/ 78126 h 4399500"/>
                <a:gd name="connsiteX10" fmla="*/ 8563243 w 11489510"/>
                <a:gd name="connsiteY10" fmla="*/ 321966 h 4399500"/>
                <a:gd name="connsiteX11" fmla="*/ 9660523 w 11489510"/>
                <a:gd name="connsiteY11" fmla="*/ 78127 h 4399500"/>
                <a:gd name="connsiteX12" fmla="*/ 10820599 w 11489510"/>
                <a:gd name="connsiteY12" fmla="*/ 383897 h 4399500"/>
                <a:gd name="connsiteX13" fmla="*/ 11297767 w 11489510"/>
                <a:gd name="connsiteY13" fmla="*/ 922025 h 4399500"/>
                <a:gd name="connsiteX14" fmla="*/ 11489323 w 11489510"/>
                <a:gd name="connsiteY14" fmla="*/ 1663087 h 4399500"/>
                <a:gd name="connsiteX15" fmla="*/ 11236807 w 11489510"/>
                <a:gd name="connsiteY15" fmla="*/ 2678208 h 4399500"/>
                <a:gd name="connsiteX16" fmla="*/ 11154043 w 11489510"/>
                <a:gd name="connsiteY16" fmla="*/ 3674767 h 4399500"/>
                <a:gd name="connsiteX17" fmla="*/ 10361564 w 11489510"/>
                <a:gd name="connsiteY17" fmla="*/ 4314847 h 4399500"/>
                <a:gd name="connsiteX18" fmla="*/ 9631879 w 11489510"/>
                <a:gd name="connsiteY18" fmla="*/ 4191696 h 4399500"/>
                <a:gd name="connsiteX19" fmla="*/ 8197484 w 11489510"/>
                <a:gd name="connsiteY19" fmla="*/ 4375807 h 4399500"/>
                <a:gd name="connsiteX20" fmla="*/ 4936124 w 11489510"/>
                <a:gd name="connsiteY20" fmla="*/ 4192927 h 4399500"/>
                <a:gd name="connsiteX21" fmla="*/ 4570364 w 11489510"/>
                <a:gd name="connsiteY21" fmla="*/ 4192927 h 4399500"/>
                <a:gd name="connsiteX22" fmla="*/ 3595004 w 11489510"/>
                <a:gd name="connsiteY22" fmla="*/ 4162446 h 4399500"/>
                <a:gd name="connsiteX23" fmla="*/ 2528204 w 11489510"/>
                <a:gd name="connsiteY23" fmla="*/ 4375806 h 4399500"/>
                <a:gd name="connsiteX24" fmla="*/ 1056288 w 11489510"/>
                <a:gd name="connsiteY24" fmla="*/ 4039296 h 4399500"/>
                <a:gd name="connsiteX25" fmla="*/ 0 w 11489510"/>
                <a:gd name="connsiteY25" fmla="*/ 3714528 h 4399500"/>
                <a:gd name="connsiteX26" fmla="*/ 0 w 11489510"/>
                <a:gd name="connsiteY26" fmla="*/ 708665 h 4399500"/>
                <a:gd name="connsiteX0" fmla="*/ 0 w 11489510"/>
                <a:gd name="connsiteY0" fmla="*/ 708665 h 4385304"/>
                <a:gd name="connsiteX1" fmla="*/ 1056288 w 11489510"/>
                <a:gd name="connsiteY1" fmla="*/ 170537 h 4385304"/>
                <a:gd name="connsiteX2" fmla="*/ 2040523 w 11489510"/>
                <a:gd name="connsiteY2" fmla="*/ 291484 h 4385304"/>
                <a:gd name="connsiteX3" fmla="*/ 2528203 w 11489510"/>
                <a:gd name="connsiteY3" fmla="*/ 443884 h 4385304"/>
                <a:gd name="connsiteX4" fmla="*/ 3107323 w 11489510"/>
                <a:gd name="connsiteY4" fmla="*/ 47645 h 4385304"/>
                <a:gd name="connsiteX5" fmla="*/ 3747403 w 11489510"/>
                <a:gd name="connsiteY5" fmla="*/ 47645 h 4385304"/>
                <a:gd name="connsiteX6" fmla="*/ 5027563 w 11489510"/>
                <a:gd name="connsiteY6" fmla="*/ 261005 h 4385304"/>
                <a:gd name="connsiteX7" fmla="*/ 5301883 w 11489510"/>
                <a:gd name="connsiteY7" fmla="*/ 413404 h 4385304"/>
                <a:gd name="connsiteX8" fmla="*/ 6002923 w 11489510"/>
                <a:gd name="connsiteY8" fmla="*/ 108605 h 4385304"/>
                <a:gd name="connsiteX9" fmla="*/ 7618363 w 11489510"/>
                <a:gd name="connsiteY9" fmla="*/ 78126 h 4385304"/>
                <a:gd name="connsiteX10" fmla="*/ 8563243 w 11489510"/>
                <a:gd name="connsiteY10" fmla="*/ 321966 h 4385304"/>
                <a:gd name="connsiteX11" fmla="*/ 9660523 w 11489510"/>
                <a:gd name="connsiteY11" fmla="*/ 78127 h 4385304"/>
                <a:gd name="connsiteX12" fmla="*/ 10820599 w 11489510"/>
                <a:gd name="connsiteY12" fmla="*/ 383897 h 4385304"/>
                <a:gd name="connsiteX13" fmla="*/ 11297767 w 11489510"/>
                <a:gd name="connsiteY13" fmla="*/ 922025 h 4385304"/>
                <a:gd name="connsiteX14" fmla="*/ 11489323 w 11489510"/>
                <a:gd name="connsiteY14" fmla="*/ 1663087 h 4385304"/>
                <a:gd name="connsiteX15" fmla="*/ 11236807 w 11489510"/>
                <a:gd name="connsiteY15" fmla="*/ 2678208 h 4385304"/>
                <a:gd name="connsiteX16" fmla="*/ 11154043 w 11489510"/>
                <a:gd name="connsiteY16" fmla="*/ 3674767 h 4385304"/>
                <a:gd name="connsiteX17" fmla="*/ 10361564 w 11489510"/>
                <a:gd name="connsiteY17" fmla="*/ 4314847 h 4385304"/>
                <a:gd name="connsiteX18" fmla="*/ 9631879 w 11489510"/>
                <a:gd name="connsiteY18" fmla="*/ 4191696 h 4385304"/>
                <a:gd name="connsiteX19" fmla="*/ 8197484 w 11489510"/>
                <a:gd name="connsiteY19" fmla="*/ 4375807 h 4385304"/>
                <a:gd name="connsiteX20" fmla="*/ 4936124 w 11489510"/>
                <a:gd name="connsiteY20" fmla="*/ 4192927 h 4385304"/>
                <a:gd name="connsiteX21" fmla="*/ 4570364 w 11489510"/>
                <a:gd name="connsiteY21" fmla="*/ 4192927 h 4385304"/>
                <a:gd name="connsiteX22" fmla="*/ 3595004 w 11489510"/>
                <a:gd name="connsiteY22" fmla="*/ 4162446 h 4385304"/>
                <a:gd name="connsiteX23" fmla="*/ 2528204 w 11489510"/>
                <a:gd name="connsiteY23" fmla="*/ 4375806 h 4385304"/>
                <a:gd name="connsiteX24" fmla="*/ 1300128 w 11489510"/>
                <a:gd name="connsiteY24" fmla="*/ 3886896 h 4385304"/>
                <a:gd name="connsiteX25" fmla="*/ 0 w 11489510"/>
                <a:gd name="connsiteY25" fmla="*/ 3714528 h 4385304"/>
                <a:gd name="connsiteX26" fmla="*/ 0 w 11489510"/>
                <a:gd name="connsiteY26" fmla="*/ 708665 h 4385304"/>
                <a:gd name="connsiteX0" fmla="*/ 0 w 11489510"/>
                <a:gd name="connsiteY0" fmla="*/ 708665 h 4385304"/>
                <a:gd name="connsiteX1" fmla="*/ 1056288 w 11489510"/>
                <a:gd name="connsiteY1" fmla="*/ 170537 h 4385304"/>
                <a:gd name="connsiteX2" fmla="*/ 2040523 w 11489510"/>
                <a:gd name="connsiteY2" fmla="*/ 291484 h 4385304"/>
                <a:gd name="connsiteX3" fmla="*/ 2528203 w 11489510"/>
                <a:gd name="connsiteY3" fmla="*/ 443884 h 4385304"/>
                <a:gd name="connsiteX4" fmla="*/ 3107323 w 11489510"/>
                <a:gd name="connsiteY4" fmla="*/ 47645 h 4385304"/>
                <a:gd name="connsiteX5" fmla="*/ 3747403 w 11489510"/>
                <a:gd name="connsiteY5" fmla="*/ 47645 h 4385304"/>
                <a:gd name="connsiteX6" fmla="*/ 5027563 w 11489510"/>
                <a:gd name="connsiteY6" fmla="*/ 261005 h 4385304"/>
                <a:gd name="connsiteX7" fmla="*/ 5301883 w 11489510"/>
                <a:gd name="connsiteY7" fmla="*/ 413404 h 4385304"/>
                <a:gd name="connsiteX8" fmla="*/ 6002923 w 11489510"/>
                <a:gd name="connsiteY8" fmla="*/ 108605 h 4385304"/>
                <a:gd name="connsiteX9" fmla="*/ 7618363 w 11489510"/>
                <a:gd name="connsiteY9" fmla="*/ 78126 h 4385304"/>
                <a:gd name="connsiteX10" fmla="*/ 8563243 w 11489510"/>
                <a:gd name="connsiteY10" fmla="*/ 321966 h 4385304"/>
                <a:gd name="connsiteX11" fmla="*/ 9660523 w 11489510"/>
                <a:gd name="connsiteY11" fmla="*/ 78127 h 4385304"/>
                <a:gd name="connsiteX12" fmla="*/ 10820599 w 11489510"/>
                <a:gd name="connsiteY12" fmla="*/ 383897 h 4385304"/>
                <a:gd name="connsiteX13" fmla="*/ 11297767 w 11489510"/>
                <a:gd name="connsiteY13" fmla="*/ 922025 h 4385304"/>
                <a:gd name="connsiteX14" fmla="*/ 11489323 w 11489510"/>
                <a:gd name="connsiteY14" fmla="*/ 1663087 h 4385304"/>
                <a:gd name="connsiteX15" fmla="*/ 11236807 w 11489510"/>
                <a:gd name="connsiteY15" fmla="*/ 2678208 h 4385304"/>
                <a:gd name="connsiteX16" fmla="*/ 11154043 w 11489510"/>
                <a:gd name="connsiteY16" fmla="*/ 3674767 h 4385304"/>
                <a:gd name="connsiteX17" fmla="*/ 10361564 w 11489510"/>
                <a:gd name="connsiteY17" fmla="*/ 4314847 h 4385304"/>
                <a:gd name="connsiteX18" fmla="*/ 9631879 w 11489510"/>
                <a:gd name="connsiteY18" fmla="*/ 4191696 h 4385304"/>
                <a:gd name="connsiteX19" fmla="*/ 8197484 w 11489510"/>
                <a:gd name="connsiteY19" fmla="*/ 4375807 h 4385304"/>
                <a:gd name="connsiteX20" fmla="*/ 4936124 w 11489510"/>
                <a:gd name="connsiteY20" fmla="*/ 4192927 h 4385304"/>
                <a:gd name="connsiteX21" fmla="*/ 4570364 w 11489510"/>
                <a:gd name="connsiteY21" fmla="*/ 4192927 h 4385304"/>
                <a:gd name="connsiteX22" fmla="*/ 3595004 w 11489510"/>
                <a:gd name="connsiteY22" fmla="*/ 4162446 h 4385304"/>
                <a:gd name="connsiteX23" fmla="*/ 2528204 w 11489510"/>
                <a:gd name="connsiteY23" fmla="*/ 4375806 h 4385304"/>
                <a:gd name="connsiteX24" fmla="*/ 1300128 w 11489510"/>
                <a:gd name="connsiteY24" fmla="*/ 3886896 h 4385304"/>
                <a:gd name="connsiteX25" fmla="*/ 1005840 w 11489510"/>
                <a:gd name="connsiteY25" fmla="*/ 3440208 h 4385304"/>
                <a:gd name="connsiteX26" fmla="*/ 0 w 11489510"/>
                <a:gd name="connsiteY26" fmla="*/ 708665 h 4385304"/>
                <a:gd name="connsiteX0" fmla="*/ 0 w 11489510"/>
                <a:gd name="connsiteY0" fmla="*/ 708665 h 4385304"/>
                <a:gd name="connsiteX1" fmla="*/ 1056288 w 11489510"/>
                <a:gd name="connsiteY1" fmla="*/ 170537 h 4385304"/>
                <a:gd name="connsiteX2" fmla="*/ 2040523 w 11489510"/>
                <a:gd name="connsiteY2" fmla="*/ 291484 h 4385304"/>
                <a:gd name="connsiteX3" fmla="*/ 2528203 w 11489510"/>
                <a:gd name="connsiteY3" fmla="*/ 443884 h 4385304"/>
                <a:gd name="connsiteX4" fmla="*/ 3107323 w 11489510"/>
                <a:gd name="connsiteY4" fmla="*/ 47645 h 4385304"/>
                <a:gd name="connsiteX5" fmla="*/ 3747403 w 11489510"/>
                <a:gd name="connsiteY5" fmla="*/ 47645 h 4385304"/>
                <a:gd name="connsiteX6" fmla="*/ 5027563 w 11489510"/>
                <a:gd name="connsiteY6" fmla="*/ 261005 h 4385304"/>
                <a:gd name="connsiteX7" fmla="*/ 5301883 w 11489510"/>
                <a:gd name="connsiteY7" fmla="*/ 413404 h 4385304"/>
                <a:gd name="connsiteX8" fmla="*/ 6002923 w 11489510"/>
                <a:gd name="connsiteY8" fmla="*/ 108605 h 4385304"/>
                <a:gd name="connsiteX9" fmla="*/ 7618363 w 11489510"/>
                <a:gd name="connsiteY9" fmla="*/ 78126 h 4385304"/>
                <a:gd name="connsiteX10" fmla="*/ 8563243 w 11489510"/>
                <a:gd name="connsiteY10" fmla="*/ 321966 h 4385304"/>
                <a:gd name="connsiteX11" fmla="*/ 9660523 w 11489510"/>
                <a:gd name="connsiteY11" fmla="*/ 78127 h 4385304"/>
                <a:gd name="connsiteX12" fmla="*/ 10820599 w 11489510"/>
                <a:gd name="connsiteY12" fmla="*/ 383897 h 4385304"/>
                <a:gd name="connsiteX13" fmla="*/ 11297767 w 11489510"/>
                <a:gd name="connsiteY13" fmla="*/ 922025 h 4385304"/>
                <a:gd name="connsiteX14" fmla="*/ 11489323 w 11489510"/>
                <a:gd name="connsiteY14" fmla="*/ 1663087 h 4385304"/>
                <a:gd name="connsiteX15" fmla="*/ 11236807 w 11489510"/>
                <a:gd name="connsiteY15" fmla="*/ 2678208 h 4385304"/>
                <a:gd name="connsiteX16" fmla="*/ 11154043 w 11489510"/>
                <a:gd name="connsiteY16" fmla="*/ 3674767 h 4385304"/>
                <a:gd name="connsiteX17" fmla="*/ 10361564 w 11489510"/>
                <a:gd name="connsiteY17" fmla="*/ 4314847 h 4385304"/>
                <a:gd name="connsiteX18" fmla="*/ 9631879 w 11489510"/>
                <a:gd name="connsiteY18" fmla="*/ 4191696 h 4385304"/>
                <a:gd name="connsiteX19" fmla="*/ 8197484 w 11489510"/>
                <a:gd name="connsiteY19" fmla="*/ 4375807 h 4385304"/>
                <a:gd name="connsiteX20" fmla="*/ 4936124 w 11489510"/>
                <a:gd name="connsiteY20" fmla="*/ 4192927 h 4385304"/>
                <a:gd name="connsiteX21" fmla="*/ 4570364 w 11489510"/>
                <a:gd name="connsiteY21" fmla="*/ 4192927 h 4385304"/>
                <a:gd name="connsiteX22" fmla="*/ 3595004 w 11489510"/>
                <a:gd name="connsiteY22" fmla="*/ 4162446 h 4385304"/>
                <a:gd name="connsiteX23" fmla="*/ 2528204 w 11489510"/>
                <a:gd name="connsiteY23" fmla="*/ 4375806 h 4385304"/>
                <a:gd name="connsiteX24" fmla="*/ 1300128 w 11489510"/>
                <a:gd name="connsiteY24" fmla="*/ 3886896 h 4385304"/>
                <a:gd name="connsiteX25" fmla="*/ 1005840 w 11489510"/>
                <a:gd name="connsiteY25" fmla="*/ 3440208 h 4385304"/>
                <a:gd name="connsiteX26" fmla="*/ 0 w 11489510"/>
                <a:gd name="connsiteY26" fmla="*/ 708665 h 4385304"/>
                <a:gd name="connsiteX0" fmla="*/ 68433 w 11557943"/>
                <a:gd name="connsiteY0" fmla="*/ 708665 h 4385304"/>
                <a:gd name="connsiteX1" fmla="*/ 1124721 w 11557943"/>
                <a:gd name="connsiteY1" fmla="*/ 170537 h 4385304"/>
                <a:gd name="connsiteX2" fmla="*/ 2108956 w 11557943"/>
                <a:gd name="connsiteY2" fmla="*/ 291484 h 4385304"/>
                <a:gd name="connsiteX3" fmla="*/ 2596636 w 11557943"/>
                <a:gd name="connsiteY3" fmla="*/ 443884 h 4385304"/>
                <a:gd name="connsiteX4" fmla="*/ 3175756 w 11557943"/>
                <a:gd name="connsiteY4" fmla="*/ 47645 h 4385304"/>
                <a:gd name="connsiteX5" fmla="*/ 3815836 w 11557943"/>
                <a:gd name="connsiteY5" fmla="*/ 47645 h 4385304"/>
                <a:gd name="connsiteX6" fmla="*/ 5095996 w 11557943"/>
                <a:gd name="connsiteY6" fmla="*/ 261005 h 4385304"/>
                <a:gd name="connsiteX7" fmla="*/ 5370316 w 11557943"/>
                <a:gd name="connsiteY7" fmla="*/ 413404 h 4385304"/>
                <a:gd name="connsiteX8" fmla="*/ 6071356 w 11557943"/>
                <a:gd name="connsiteY8" fmla="*/ 108605 h 4385304"/>
                <a:gd name="connsiteX9" fmla="*/ 7686796 w 11557943"/>
                <a:gd name="connsiteY9" fmla="*/ 78126 h 4385304"/>
                <a:gd name="connsiteX10" fmla="*/ 8631676 w 11557943"/>
                <a:gd name="connsiteY10" fmla="*/ 321966 h 4385304"/>
                <a:gd name="connsiteX11" fmla="*/ 9728956 w 11557943"/>
                <a:gd name="connsiteY11" fmla="*/ 78127 h 4385304"/>
                <a:gd name="connsiteX12" fmla="*/ 10889032 w 11557943"/>
                <a:gd name="connsiteY12" fmla="*/ 383897 h 4385304"/>
                <a:gd name="connsiteX13" fmla="*/ 11366200 w 11557943"/>
                <a:gd name="connsiteY13" fmla="*/ 922025 h 4385304"/>
                <a:gd name="connsiteX14" fmla="*/ 11557756 w 11557943"/>
                <a:gd name="connsiteY14" fmla="*/ 1663087 h 4385304"/>
                <a:gd name="connsiteX15" fmla="*/ 11305240 w 11557943"/>
                <a:gd name="connsiteY15" fmla="*/ 2678208 h 4385304"/>
                <a:gd name="connsiteX16" fmla="*/ 11222476 w 11557943"/>
                <a:gd name="connsiteY16" fmla="*/ 3674767 h 4385304"/>
                <a:gd name="connsiteX17" fmla="*/ 10429997 w 11557943"/>
                <a:gd name="connsiteY17" fmla="*/ 4314847 h 4385304"/>
                <a:gd name="connsiteX18" fmla="*/ 9700312 w 11557943"/>
                <a:gd name="connsiteY18" fmla="*/ 4191696 h 4385304"/>
                <a:gd name="connsiteX19" fmla="*/ 8265917 w 11557943"/>
                <a:gd name="connsiteY19" fmla="*/ 4375807 h 4385304"/>
                <a:gd name="connsiteX20" fmla="*/ 5004557 w 11557943"/>
                <a:gd name="connsiteY20" fmla="*/ 4192927 h 4385304"/>
                <a:gd name="connsiteX21" fmla="*/ 4638797 w 11557943"/>
                <a:gd name="connsiteY21" fmla="*/ 4192927 h 4385304"/>
                <a:gd name="connsiteX22" fmla="*/ 3663437 w 11557943"/>
                <a:gd name="connsiteY22" fmla="*/ 4162446 h 4385304"/>
                <a:gd name="connsiteX23" fmla="*/ 2596637 w 11557943"/>
                <a:gd name="connsiteY23" fmla="*/ 4375806 h 4385304"/>
                <a:gd name="connsiteX24" fmla="*/ 1368561 w 11557943"/>
                <a:gd name="connsiteY24" fmla="*/ 3886896 h 4385304"/>
                <a:gd name="connsiteX25" fmla="*/ 647553 w 11557943"/>
                <a:gd name="connsiteY25" fmla="*/ 3592608 h 4385304"/>
                <a:gd name="connsiteX26" fmla="*/ 68433 w 11557943"/>
                <a:gd name="connsiteY26" fmla="*/ 708665 h 4385304"/>
                <a:gd name="connsiteX0" fmla="*/ 68433 w 11557943"/>
                <a:gd name="connsiteY0" fmla="*/ 708665 h 4435408"/>
                <a:gd name="connsiteX1" fmla="*/ 1124721 w 11557943"/>
                <a:gd name="connsiteY1" fmla="*/ 170537 h 4435408"/>
                <a:gd name="connsiteX2" fmla="*/ 2108956 w 11557943"/>
                <a:gd name="connsiteY2" fmla="*/ 291484 h 4435408"/>
                <a:gd name="connsiteX3" fmla="*/ 2596636 w 11557943"/>
                <a:gd name="connsiteY3" fmla="*/ 443884 h 4435408"/>
                <a:gd name="connsiteX4" fmla="*/ 3175756 w 11557943"/>
                <a:gd name="connsiteY4" fmla="*/ 47645 h 4435408"/>
                <a:gd name="connsiteX5" fmla="*/ 3815836 w 11557943"/>
                <a:gd name="connsiteY5" fmla="*/ 47645 h 4435408"/>
                <a:gd name="connsiteX6" fmla="*/ 5095996 w 11557943"/>
                <a:gd name="connsiteY6" fmla="*/ 261005 h 4435408"/>
                <a:gd name="connsiteX7" fmla="*/ 5370316 w 11557943"/>
                <a:gd name="connsiteY7" fmla="*/ 413404 h 4435408"/>
                <a:gd name="connsiteX8" fmla="*/ 6071356 w 11557943"/>
                <a:gd name="connsiteY8" fmla="*/ 108605 h 4435408"/>
                <a:gd name="connsiteX9" fmla="*/ 7686796 w 11557943"/>
                <a:gd name="connsiteY9" fmla="*/ 78126 h 4435408"/>
                <a:gd name="connsiteX10" fmla="*/ 8631676 w 11557943"/>
                <a:gd name="connsiteY10" fmla="*/ 321966 h 4435408"/>
                <a:gd name="connsiteX11" fmla="*/ 9728956 w 11557943"/>
                <a:gd name="connsiteY11" fmla="*/ 78127 h 4435408"/>
                <a:gd name="connsiteX12" fmla="*/ 10889032 w 11557943"/>
                <a:gd name="connsiteY12" fmla="*/ 383897 h 4435408"/>
                <a:gd name="connsiteX13" fmla="*/ 11366200 w 11557943"/>
                <a:gd name="connsiteY13" fmla="*/ 922025 h 4435408"/>
                <a:gd name="connsiteX14" fmla="*/ 11557756 w 11557943"/>
                <a:gd name="connsiteY14" fmla="*/ 1663087 h 4435408"/>
                <a:gd name="connsiteX15" fmla="*/ 11305240 w 11557943"/>
                <a:gd name="connsiteY15" fmla="*/ 2678208 h 4435408"/>
                <a:gd name="connsiteX16" fmla="*/ 11222476 w 11557943"/>
                <a:gd name="connsiteY16" fmla="*/ 3674767 h 4435408"/>
                <a:gd name="connsiteX17" fmla="*/ 10429997 w 11557943"/>
                <a:gd name="connsiteY17" fmla="*/ 4314847 h 4435408"/>
                <a:gd name="connsiteX18" fmla="*/ 9700312 w 11557943"/>
                <a:gd name="connsiteY18" fmla="*/ 4191696 h 4435408"/>
                <a:gd name="connsiteX19" fmla="*/ 8265917 w 11557943"/>
                <a:gd name="connsiteY19" fmla="*/ 4375807 h 4435408"/>
                <a:gd name="connsiteX20" fmla="*/ 5004557 w 11557943"/>
                <a:gd name="connsiteY20" fmla="*/ 4192927 h 4435408"/>
                <a:gd name="connsiteX21" fmla="*/ 4638797 w 11557943"/>
                <a:gd name="connsiteY21" fmla="*/ 4192927 h 4435408"/>
                <a:gd name="connsiteX22" fmla="*/ 3663437 w 11557943"/>
                <a:gd name="connsiteY22" fmla="*/ 4162446 h 4435408"/>
                <a:gd name="connsiteX23" fmla="*/ 2596637 w 11557943"/>
                <a:gd name="connsiteY23" fmla="*/ 4375806 h 4435408"/>
                <a:gd name="connsiteX24" fmla="*/ 1277121 w 11557943"/>
                <a:gd name="connsiteY24" fmla="*/ 4161216 h 4435408"/>
                <a:gd name="connsiteX25" fmla="*/ 647553 w 11557943"/>
                <a:gd name="connsiteY25" fmla="*/ 3592608 h 4435408"/>
                <a:gd name="connsiteX26" fmla="*/ 68433 w 11557943"/>
                <a:gd name="connsiteY26" fmla="*/ 708665 h 4435408"/>
                <a:gd name="connsiteX0" fmla="*/ 68433 w 11557943"/>
                <a:gd name="connsiteY0" fmla="*/ 708665 h 4375807"/>
                <a:gd name="connsiteX1" fmla="*/ 1124721 w 11557943"/>
                <a:gd name="connsiteY1" fmla="*/ 170537 h 4375807"/>
                <a:gd name="connsiteX2" fmla="*/ 2108956 w 11557943"/>
                <a:gd name="connsiteY2" fmla="*/ 291484 h 4375807"/>
                <a:gd name="connsiteX3" fmla="*/ 2596636 w 11557943"/>
                <a:gd name="connsiteY3" fmla="*/ 443884 h 4375807"/>
                <a:gd name="connsiteX4" fmla="*/ 3175756 w 11557943"/>
                <a:gd name="connsiteY4" fmla="*/ 47645 h 4375807"/>
                <a:gd name="connsiteX5" fmla="*/ 3815836 w 11557943"/>
                <a:gd name="connsiteY5" fmla="*/ 47645 h 4375807"/>
                <a:gd name="connsiteX6" fmla="*/ 5095996 w 11557943"/>
                <a:gd name="connsiteY6" fmla="*/ 261005 h 4375807"/>
                <a:gd name="connsiteX7" fmla="*/ 5370316 w 11557943"/>
                <a:gd name="connsiteY7" fmla="*/ 413404 h 4375807"/>
                <a:gd name="connsiteX8" fmla="*/ 6071356 w 11557943"/>
                <a:gd name="connsiteY8" fmla="*/ 108605 h 4375807"/>
                <a:gd name="connsiteX9" fmla="*/ 7686796 w 11557943"/>
                <a:gd name="connsiteY9" fmla="*/ 78126 h 4375807"/>
                <a:gd name="connsiteX10" fmla="*/ 8631676 w 11557943"/>
                <a:gd name="connsiteY10" fmla="*/ 321966 h 4375807"/>
                <a:gd name="connsiteX11" fmla="*/ 9728956 w 11557943"/>
                <a:gd name="connsiteY11" fmla="*/ 78127 h 4375807"/>
                <a:gd name="connsiteX12" fmla="*/ 10889032 w 11557943"/>
                <a:gd name="connsiteY12" fmla="*/ 383897 h 4375807"/>
                <a:gd name="connsiteX13" fmla="*/ 11366200 w 11557943"/>
                <a:gd name="connsiteY13" fmla="*/ 922025 h 4375807"/>
                <a:gd name="connsiteX14" fmla="*/ 11557756 w 11557943"/>
                <a:gd name="connsiteY14" fmla="*/ 1663087 h 4375807"/>
                <a:gd name="connsiteX15" fmla="*/ 11305240 w 11557943"/>
                <a:gd name="connsiteY15" fmla="*/ 2678208 h 4375807"/>
                <a:gd name="connsiteX16" fmla="*/ 11222476 w 11557943"/>
                <a:gd name="connsiteY16" fmla="*/ 3674767 h 4375807"/>
                <a:gd name="connsiteX17" fmla="*/ 10429997 w 11557943"/>
                <a:gd name="connsiteY17" fmla="*/ 4314847 h 4375807"/>
                <a:gd name="connsiteX18" fmla="*/ 9700312 w 11557943"/>
                <a:gd name="connsiteY18" fmla="*/ 4191696 h 4375807"/>
                <a:gd name="connsiteX19" fmla="*/ 8265917 w 11557943"/>
                <a:gd name="connsiteY19" fmla="*/ 4375807 h 4375807"/>
                <a:gd name="connsiteX20" fmla="*/ 5004557 w 11557943"/>
                <a:gd name="connsiteY20" fmla="*/ 4192927 h 4375807"/>
                <a:gd name="connsiteX21" fmla="*/ 4638797 w 11557943"/>
                <a:gd name="connsiteY21" fmla="*/ 4192927 h 4375807"/>
                <a:gd name="connsiteX22" fmla="*/ 3663437 w 11557943"/>
                <a:gd name="connsiteY22" fmla="*/ 4162446 h 4375807"/>
                <a:gd name="connsiteX23" fmla="*/ 2535677 w 11557943"/>
                <a:gd name="connsiteY23" fmla="*/ 4162446 h 4375807"/>
                <a:gd name="connsiteX24" fmla="*/ 1277121 w 11557943"/>
                <a:gd name="connsiteY24" fmla="*/ 4161216 h 4375807"/>
                <a:gd name="connsiteX25" fmla="*/ 647553 w 11557943"/>
                <a:gd name="connsiteY25" fmla="*/ 3592608 h 4375807"/>
                <a:gd name="connsiteX26" fmla="*/ 68433 w 11557943"/>
                <a:gd name="connsiteY26" fmla="*/ 708665 h 4375807"/>
                <a:gd name="connsiteX0" fmla="*/ 68433 w 11557943"/>
                <a:gd name="connsiteY0" fmla="*/ 708665 h 4375807"/>
                <a:gd name="connsiteX1" fmla="*/ 1124721 w 11557943"/>
                <a:gd name="connsiteY1" fmla="*/ 170537 h 4375807"/>
                <a:gd name="connsiteX2" fmla="*/ 2108956 w 11557943"/>
                <a:gd name="connsiteY2" fmla="*/ 291484 h 4375807"/>
                <a:gd name="connsiteX3" fmla="*/ 2596636 w 11557943"/>
                <a:gd name="connsiteY3" fmla="*/ 443884 h 4375807"/>
                <a:gd name="connsiteX4" fmla="*/ 3175756 w 11557943"/>
                <a:gd name="connsiteY4" fmla="*/ 47645 h 4375807"/>
                <a:gd name="connsiteX5" fmla="*/ 3815836 w 11557943"/>
                <a:gd name="connsiteY5" fmla="*/ 47645 h 4375807"/>
                <a:gd name="connsiteX6" fmla="*/ 5095996 w 11557943"/>
                <a:gd name="connsiteY6" fmla="*/ 261005 h 4375807"/>
                <a:gd name="connsiteX7" fmla="*/ 5370316 w 11557943"/>
                <a:gd name="connsiteY7" fmla="*/ 413404 h 4375807"/>
                <a:gd name="connsiteX8" fmla="*/ 6071356 w 11557943"/>
                <a:gd name="connsiteY8" fmla="*/ 108605 h 4375807"/>
                <a:gd name="connsiteX9" fmla="*/ 7686796 w 11557943"/>
                <a:gd name="connsiteY9" fmla="*/ 78126 h 4375807"/>
                <a:gd name="connsiteX10" fmla="*/ 8631676 w 11557943"/>
                <a:gd name="connsiteY10" fmla="*/ 321966 h 4375807"/>
                <a:gd name="connsiteX11" fmla="*/ 9728956 w 11557943"/>
                <a:gd name="connsiteY11" fmla="*/ 78127 h 4375807"/>
                <a:gd name="connsiteX12" fmla="*/ 10889032 w 11557943"/>
                <a:gd name="connsiteY12" fmla="*/ 383897 h 4375807"/>
                <a:gd name="connsiteX13" fmla="*/ 11366200 w 11557943"/>
                <a:gd name="connsiteY13" fmla="*/ 922025 h 4375807"/>
                <a:gd name="connsiteX14" fmla="*/ 11557756 w 11557943"/>
                <a:gd name="connsiteY14" fmla="*/ 1663087 h 4375807"/>
                <a:gd name="connsiteX15" fmla="*/ 11305240 w 11557943"/>
                <a:gd name="connsiteY15" fmla="*/ 2678208 h 4375807"/>
                <a:gd name="connsiteX16" fmla="*/ 11222476 w 11557943"/>
                <a:gd name="connsiteY16" fmla="*/ 3674767 h 4375807"/>
                <a:gd name="connsiteX17" fmla="*/ 10429997 w 11557943"/>
                <a:gd name="connsiteY17" fmla="*/ 4314847 h 4375807"/>
                <a:gd name="connsiteX18" fmla="*/ 9700312 w 11557943"/>
                <a:gd name="connsiteY18" fmla="*/ 4191696 h 4375807"/>
                <a:gd name="connsiteX19" fmla="*/ 8265917 w 11557943"/>
                <a:gd name="connsiteY19" fmla="*/ 4375807 h 4375807"/>
                <a:gd name="connsiteX20" fmla="*/ 5004557 w 11557943"/>
                <a:gd name="connsiteY20" fmla="*/ 4192927 h 4375807"/>
                <a:gd name="connsiteX21" fmla="*/ 4638797 w 11557943"/>
                <a:gd name="connsiteY21" fmla="*/ 4192927 h 4375807"/>
                <a:gd name="connsiteX22" fmla="*/ 3541517 w 11557943"/>
                <a:gd name="connsiteY22" fmla="*/ 4284366 h 4375807"/>
                <a:gd name="connsiteX23" fmla="*/ 2535677 w 11557943"/>
                <a:gd name="connsiteY23" fmla="*/ 4162446 h 4375807"/>
                <a:gd name="connsiteX24" fmla="*/ 1277121 w 11557943"/>
                <a:gd name="connsiteY24" fmla="*/ 4161216 h 4375807"/>
                <a:gd name="connsiteX25" fmla="*/ 647553 w 11557943"/>
                <a:gd name="connsiteY25" fmla="*/ 3592608 h 4375807"/>
                <a:gd name="connsiteX26" fmla="*/ 68433 w 11557943"/>
                <a:gd name="connsiteY26" fmla="*/ 708665 h 4375807"/>
                <a:gd name="connsiteX0" fmla="*/ 68433 w 11557943"/>
                <a:gd name="connsiteY0" fmla="*/ 708665 h 4389600"/>
                <a:gd name="connsiteX1" fmla="*/ 1124721 w 11557943"/>
                <a:gd name="connsiteY1" fmla="*/ 170537 h 4389600"/>
                <a:gd name="connsiteX2" fmla="*/ 2108956 w 11557943"/>
                <a:gd name="connsiteY2" fmla="*/ 291484 h 4389600"/>
                <a:gd name="connsiteX3" fmla="*/ 2596636 w 11557943"/>
                <a:gd name="connsiteY3" fmla="*/ 443884 h 4389600"/>
                <a:gd name="connsiteX4" fmla="*/ 3175756 w 11557943"/>
                <a:gd name="connsiteY4" fmla="*/ 47645 h 4389600"/>
                <a:gd name="connsiteX5" fmla="*/ 3815836 w 11557943"/>
                <a:gd name="connsiteY5" fmla="*/ 47645 h 4389600"/>
                <a:gd name="connsiteX6" fmla="*/ 5095996 w 11557943"/>
                <a:gd name="connsiteY6" fmla="*/ 261005 h 4389600"/>
                <a:gd name="connsiteX7" fmla="*/ 5370316 w 11557943"/>
                <a:gd name="connsiteY7" fmla="*/ 413404 h 4389600"/>
                <a:gd name="connsiteX8" fmla="*/ 6071356 w 11557943"/>
                <a:gd name="connsiteY8" fmla="*/ 108605 h 4389600"/>
                <a:gd name="connsiteX9" fmla="*/ 7686796 w 11557943"/>
                <a:gd name="connsiteY9" fmla="*/ 78126 h 4389600"/>
                <a:gd name="connsiteX10" fmla="*/ 8631676 w 11557943"/>
                <a:gd name="connsiteY10" fmla="*/ 321966 h 4389600"/>
                <a:gd name="connsiteX11" fmla="*/ 9728956 w 11557943"/>
                <a:gd name="connsiteY11" fmla="*/ 78127 h 4389600"/>
                <a:gd name="connsiteX12" fmla="*/ 10889032 w 11557943"/>
                <a:gd name="connsiteY12" fmla="*/ 383897 h 4389600"/>
                <a:gd name="connsiteX13" fmla="*/ 11366200 w 11557943"/>
                <a:gd name="connsiteY13" fmla="*/ 922025 h 4389600"/>
                <a:gd name="connsiteX14" fmla="*/ 11557756 w 11557943"/>
                <a:gd name="connsiteY14" fmla="*/ 1663087 h 4389600"/>
                <a:gd name="connsiteX15" fmla="*/ 11305240 w 11557943"/>
                <a:gd name="connsiteY15" fmla="*/ 2678208 h 4389600"/>
                <a:gd name="connsiteX16" fmla="*/ 11222476 w 11557943"/>
                <a:gd name="connsiteY16" fmla="*/ 3674767 h 4389600"/>
                <a:gd name="connsiteX17" fmla="*/ 10429997 w 11557943"/>
                <a:gd name="connsiteY17" fmla="*/ 4314847 h 4389600"/>
                <a:gd name="connsiteX18" fmla="*/ 9700312 w 11557943"/>
                <a:gd name="connsiteY18" fmla="*/ 4191696 h 4389600"/>
                <a:gd name="connsiteX19" fmla="*/ 8265917 w 11557943"/>
                <a:gd name="connsiteY19" fmla="*/ 4375807 h 4389600"/>
                <a:gd name="connsiteX20" fmla="*/ 5004557 w 11557943"/>
                <a:gd name="connsiteY20" fmla="*/ 4192927 h 4389600"/>
                <a:gd name="connsiteX21" fmla="*/ 4638797 w 11557943"/>
                <a:gd name="connsiteY21" fmla="*/ 4192927 h 4389600"/>
                <a:gd name="connsiteX22" fmla="*/ 3541517 w 11557943"/>
                <a:gd name="connsiteY22" fmla="*/ 4284366 h 4389600"/>
                <a:gd name="connsiteX23" fmla="*/ 2596637 w 11557943"/>
                <a:gd name="connsiteY23" fmla="*/ 4284366 h 4389600"/>
                <a:gd name="connsiteX24" fmla="*/ 1277121 w 11557943"/>
                <a:gd name="connsiteY24" fmla="*/ 4161216 h 4389600"/>
                <a:gd name="connsiteX25" fmla="*/ 647553 w 11557943"/>
                <a:gd name="connsiteY25" fmla="*/ 3592608 h 4389600"/>
                <a:gd name="connsiteX26" fmla="*/ 68433 w 11557943"/>
                <a:gd name="connsiteY26" fmla="*/ 708665 h 4389600"/>
                <a:gd name="connsiteX0" fmla="*/ 68433 w 11557943"/>
                <a:gd name="connsiteY0" fmla="*/ 708665 h 4389600"/>
                <a:gd name="connsiteX1" fmla="*/ 1124721 w 11557943"/>
                <a:gd name="connsiteY1" fmla="*/ 170537 h 4389600"/>
                <a:gd name="connsiteX2" fmla="*/ 2108956 w 11557943"/>
                <a:gd name="connsiteY2" fmla="*/ 291484 h 4389600"/>
                <a:gd name="connsiteX3" fmla="*/ 2596636 w 11557943"/>
                <a:gd name="connsiteY3" fmla="*/ 443884 h 4389600"/>
                <a:gd name="connsiteX4" fmla="*/ 3175756 w 11557943"/>
                <a:gd name="connsiteY4" fmla="*/ 47645 h 4389600"/>
                <a:gd name="connsiteX5" fmla="*/ 3815836 w 11557943"/>
                <a:gd name="connsiteY5" fmla="*/ 47645 h 4389600"/>
                <a:gd name="connsiteX6" fmla="*/ 5095996 w 11557943"/>
                <a:gd name="connsiteY6" fmla="*/ 261005 h 4389600"/>
                <a:gd name="connsiteX7" fmla="*/ 5370316 w 11557943"/>
                <a:gd name="connsiteY7" fmla="*/ 413404 h 4389600"/>
                <a:gd name="connsiteX8" fmla="*/ 6071356 w 11557943"/>
                <a:gd name="connsiteY8" fmla="*/ 108605 h 4389600"/>
                <a:gd name="connsiteX9" fmla="*/ 7686796 w 11557943"/>
                <a:gd name="connsiteY9" fmla="*/ 78126 h 4389600"/>
                <a:gd name="connsiteX10" fmla="*/ 8631676 w 11557943"/>
                <a:gd name="connsiteY10" fmla="*/ 321966 h 4389600"/>
                <a:gd name="connsiteX11" fmla="*/ 9728956 w 11557943"/>
                <a:gd name="connsiteY11" fmla="*/ 78127 h 4389600"/>
                <a:gd name="connsiteX12" fmla="*/ 10889032 w 11557943"/>
                <a:gd name="connsiteY12" fmla="*/ 383897 h 4389600"/>
                <a:gd name="connsiteX13" fmla="*/ 11366200 w 11557943"/>
                <a:gd name="connsiteY13" fmla="*/ 922025 h 4389600"/>
                <a:gd name="connsiteX14" fmla="*/ 11557756 w 11557943"/>
                <a:gd name="connsiteY14" fmla="*/ 1663087 h 4389600"/>
                <a:gd name="connsiteX15" fmla="*/ 11305240 w 11557943"/>
                <a:gd name="connsiteY15" fmla="*/ 2678208 h 4389600"/>
                <a:gd name="connsiteX16" fmla="*/ 11222476 w 11557943"/>
                <a:gd name="connsiteY16" fmla="*/ 3674767 h 4389600"/>
                <a:gd name="connsiteX17" fmla="*/ 10429997 w 11557943"/>
                <a:gd name="connsiteY17" fmla="*/ 4314847 h 4389600"/>
                <a:gd name="connsiteX18" fmla="*/ 9700312 w 11557943"/>
                <a:gd name="connsiteY18" fmla="*/ 4191696 h 4389600"/>
                <a:gd name="connsiteX19" fmla="*/ 8265917 w 11557943"/>
                <a:gd name="connsiteY19" fmla="*/ 4375807 h 4389600"/>
                <a:gd name="connsiteX20" fmla="*/ 5736078 w 11557943"/>
                <a:gd name="connsiteY20" fmla="*/ 4192925 h 4389600"/>
                <a:gd name="connsiteX21" fmla="*/ 5004557 w 11557943"/>
                <a:gd name="connsiteY21" fmla="*/ 4192927 h 4389600"/>
                <a:gd name="connsiteX22" fmla="*/ 4638797 w 11557943"/>
                <a:gd name="connsiteY22" fmla="*/ 4192927 h 4389600"/>
                <a:gd name="connsiteX23" fmla="*/ 3541517 w 11557943"/>
                <a:gd name="connsiteY23" fmla="*/ 4284366 h 4389600"/>
                <a:gd name="connsiteX24" fmla="*/ 2596637 w 11557943"/>
                <a:gd name="connsiteY24" fmla="*/ 4284366 h 4389600"/>
                <a:gd name="connsiteX25" fmla="*/ 1277121 w 11557943"/>
                <a:gd name="connsiteY25" fmla="*/ 4161216 h 4389600"/>
                <a:gd name="connsiteX26" fmla="*/ 647553 w 11557943"/>
                <a:gd name="connsiteY26" fmla="*/ 3592608 h 4389600"/>
                <a:gd name="connsiteX27" fmla="*/ 68433 w 11557943"/>
                <a:gd name="connsiteY27" fmla="*/ 708665 h 4389600"/>
                <a:gd name="connsiteX0" fmla="*/ 0 w 11702870"/>
                <a:gd name="connsiteY0" fmla="*/ 617225 h 4389600"/>
                <a:gd name="connsiteX1" fmla="*/ 1269648 w 11702870"/>
                <a:gd name="connsiteY1" fmla="*/ 170537 h 4389600"/>
                <a:gd name="connsiteX2" fmla="*/ 2253883 w 11702870"/>
                <a:gd name="connsiteY2" fmla="*/ 291484 h 4389600"/>
                <a:gd name="connsiteX3" fmla="*/ 2741563 w 11702870"/>
                <a:gd name="connsiteY3" fmla="*/ 443884 h 4389600"/>
                <a:gd name="connsiteX4" fmla="*/ 3320683 w 11702870"/>
                <a:gd name="connsiteY4" fmla="*/ 47645 h 4389600"/>
                <a:gd name="connsiteX5" fmla="*/ 3960763 w 11702870"/>
                <a:gd name="connsiteY5" fmla="*/ 47645 h 4389600"/>
                <a:gd name="connsiteX6" fmla="*/ 5240923 w 11702870"/>
                <a:gd name="connsiteY6" fmla="*/ 261005 h 4389600"/>
                <a:gd name="connsiteX7" fmla="*/ 5515243 w 11702870"/>
                <a:gd name="connsiteY7" fmla="*/ 413404 h 4389600"/>
                <a:gd name="connsiteX8" fmla="*/ 6216283 w 11702870"/>
                <a:gd name="connsiteY8" fmla="*/ 108605 h 4389600"/>
                <a:gd name="connsiteX9" fmla="*/ 7831723 w 11702870"/>
                <a:gd name="connsiteY9" fmla="*/ 78126 h 4389600"/>
                <a:gd name="connsiteX10" fmla="*/ 8776603 w 11702870"/>
                <a:gd name="connsiteY10" fmla="*/ 321966 h 4389600"/>
                <a:gd name="connsiteX11" fmla="*/ 9873883 w 11702870"/>
                <a:gd name="connsiteY11" fmla="*/ 78127 h 4389600"/>
                <a:gd name="connsiteX12" fmla="*/ 11033959 w 11702870"/>
                <a:gd name="connsiteY12" fmla="*/ 383897 h 4389600"/>
                <a:gd name="connsiteX13" fmla="*/ 11511127 w 11702870"/>
                <a:gd name="connsiteY13" fmla="*/ 922025 h 4389600"/>
                <a:gd name="connsiteX14" fmla="*/ 11702683 w 11702870"/>
                <a:gd name="connsiteY14" fmla="*/ 1663087 h 4389600"/>
                <a:gd name="connsiteX15" fmla="*/ 11450167 w 11702870"/>
                <a:gd name="connsiteY15" fmla="*/ 2678208 h 4389600"/>
                <a:gd name="connsiteX16" fmla="*/ 11367403 w 11702870"/>
                <a:gd name="connsiteY16" fmla="*/ 3674767 h 4389600"/>
                <a:gd name="connsiteX17" fmla="*/ 10574924 w 11702870"/>
                <a:gd name="connsiteY17" fmla="*/ 4314847 h 4389600"/>
                <a:gd name="connsiteX18" fmla="*/ 9845239 w 11702870"/>
                <a:gd name="connsiteY18" fmla="*/ 4191696 h 4389600"/>
                <a:gd name="connsiteX19" fmla="*/ 8410844 w 11702870"/>
                <a:gd name="connsiteY19" fmla="*/ 4375807 h 4389600"/>
                <a:gd name="connsiteX20" fmla="*/ 5881005 w 11702870"/>
                <a:gd name="connsiteY20" fmla="*/ 4192925 h 4389600"/>
                <a:gd name="connsiteX21" fmla="*/ 5149484 w 11702870"/>
                <a:gd name="connsiteY21" fmla="*/ 4192927 h 4389600"/>
                <a:gd name="connsiteX22" fmla="*/ 4783724 w 11702870"/>
                <a:gd name="connsiteY22" fmla="*/ 4192927 h 4389600"/>
                <a:gd name="connsiteX23" fmla="*/ 3686444 w 11702870"/>
                <a:gd name="connsiteY23" fmla="*/ 4284366 h 4389600"/>
                <a:gd name="connsiteX24" fmla="*/ 2741564 w 11702870"/>
                <a:gd name="connsiteY24" fmla="*/ 4284366 h 4389600"/>
                <a:gd name="connsiteX25" fmla="*/ 1422048 w 11702870"/>
                <a:gd name="connsiteY25" fmla="*/ 4161216 h 4389600"/>
                <a:gd name="connsiteX26" fmla="*/ 792480 w 11702870"/>
                <a:gd name="connsiteY26" fmla="*/ 3592608 h 4389600"/>
                <a:gd name="connsiteX27" fmla="*/ 0 w 11702870"/>
                <a:gd name="connsiteY27" fmla="*/ 617225 h 4389600"/>
                <a:gd name="connsiteX0" fmla="*/ 0 w 11702870"/>
                <a:gd name="connsiteY0" fmla="*/ 617225 h 4389600"/>
                <a:gd name="connsiteX1" fmla="*/ 1269648 w 11702870"/>
                <a:gd name="connsiteY1" fmla="*/ 170537 h 4389600"/>
                <a:gd name="connsiteX2" fmla="*/ 2253883 w 11702870"/>
                <a:gd name="connsiteY2" fmla="*/ 291484 h 4389600"/>
                <a:gd name="connsiteX3" fmla="*/ 2741563 w 11702870"/>
                <a:gd name="connsiteY3" fmla="*/ 443884 h 4389600"/>
                <a:gd name="connsiteX4" fmla="*/ 3320683 w 11702870"/>
                <a:gd name="connsiteY4" fmla="*/ 47645 h 4389600"/>
                <a:gd name="connsiteX5" fmla="*/ 3960763 w 11702870"/>
                <a:gd name="connsiteY5" fmla="*/ 47645 h 4389600"/>
                <a:gd name="connsiteX6" fmla="*/ 5240923 w 11702870"/>
                <a:gd name="connsiteY6" fmla="*/ 261005 h 4389600"/>
                <a:gd name="connsiteX7" fmla="*/ 5515243 w 11702870"/>
                <a:gd name="connsiteY7" fmla="*/ 413404 h 4389600"/>
                <a:gd name="connsiteX8" fmla="*/ 6216283 w 11702870"/>
                <a:gd name="connsiteY8" fmla="*/ 108605 h 4389600"/>
                <a:gd name="connsiteX9" fmla="*/ 7831723 w 11702870"/>
                <a:gd name="connsiteY9" fmla="*/ 78126 h 4389600"/>
                <a:gd name="connsiteX10" fmla="*/ 8776603 w 11702870"/>
                <a:gd name="connsiteY10" fmla="*/ 321966 h 4389600"/>
                <a:gd name="connsiteX11" fmla="*/ 9873883 w 11702870"/>
                <a:gd name="connsiteY11" fmla="*/ 78127 h 4389600"/>
                <a:gd name="connsiteX12" fmla="*/ 11033959 w 11702870"/>
                <a:gd name="connsiteY12" fmla="*/ 383897 h 4389600"/>
                <a:gd name="connsiteX13" fmla="*/ 11511127 w 11702870"/>
                <a:gd name="connsiteY13" fmla="*/ 922025 h 4389600"/>
                <a:gd name="connsiteX14" fmla="*/ 11702683 w 11702870"/>
                <a:gd name="connsiteY14" fmla="*/ 1663087 h 4389600"/>
                <a:gd name="connsiteX15" fmla="*/ 11450167 w 11702870"/>
                <a:gd name="connsiteY15" fmla="*/ 2678208 h 4389600"/>
                <a:gd name="connsiteX16" fmla="*/ 11367403 w 11702870"/>
                <a:gd name="connsiteY16" fmla="*/ 3674767 h 4389600"/>
                <a:gd name="connsiteX17" fmla="*/ 10574924 w 11702870"/>
                <a:gd name="connsiteY17" fmla="*/ 4314847 h 4389600"/>
                <a:gd name="connsiteX18" fmla="*/ 9845239 w 11702870"/>
                <a:gd name="connsiteY18" fmla="*/ 4191696 h 4389600"/>
                <a:gd name="connsiteX19" fmla="*/ 8410844 w 11702870"/>
                <a:gd name="connsiteY19" fmla="*/ 4375807 h 4389600"/>
                <a:gd name="connsiteX20" fmla="*/ 5881005 w 11702870"/>
                <a:gd name="connsiteY20" fmla="*/ 4192925 h 4389600"/>
                <a:gd name="connsiteX21" fmla="*/ 5149484 w 11702870"/>
                <a:gd name="connsiteY21" fmla="*/ 4192927 h 4389600"/>
                <a:gd name="connsiteX22" fmla="*/ 4783724 w 11702870"/>
                <a:gd name="connsiteY22" fmla="*/ 4192927 h 4389600"/>
                <a:gd name="connsiteX23" fmla="*/ 3686444 w 11702870"/>
                <a:gd name="connsiteY23" fmla="*/ 4284366 h 4389600"/>
                <a:gd name="connsiteX24" fmla="*/ 2741564 w 11702870"/>
                <a:gd name="connsiteY24" fmla="*/ 4284366 h 4389600"/>
                <a:gd name="connsiteX25" fmla="*/ 1422048 w 11702870"/>
                <a:gd name="connsiteY25" fmla="*/ 4161216 h 4389600"/>
                <a:gd name="connsiteX26" fmla="*/ 792480 w 11702870"/>
                <a:gd name="connsiteY26" fmla="*/ 3592608 h 4389600"/>
                <a:gd name="connsiteX27" fmla="*/ 0 w 11702870"/>
                <a:gd name="connsiteY27" fmla="*/ 617225 h 4389600"/>
                <a:gd name="connsiteX0" fmla="*/ 38427 w 11741297"/>
                <a:gd name="connsiteY0" fmla="*/ 617225 h 4389600"/>
                <a:gd name="connsiteX1" fmla="*/ 1308075 w 11741297"/>
                <a:gd name="connsiteY1" fmla="*/ 170537 h 4389600"/>
                <a:gd name="connsiteX2" fmla="*/ 2292310 w 11741297"/>
                <a:gd name="connsiteY2" fmla="*/ 291484 h 4389600"/>
                <a:gd name="connsiteX3" fmla="*/ 2779990 w 11741297"/>
                <a:gd name="connsiteY3" fmla="*/ 443884 h 4389600"/>
                <a:gd name="connsiteX4" fmla="*/ 3359110 w 11741297"/>
                <a:gd name="connsiteY4" fmla="*/ 47645 h 4389600"/>
                <a:gd name="connsiteX5" fmla="*/ 3999190 w 11741297"/>
                <a:gd name="connsiteY5" fmla="*/ 47645 h 4389600"/>
                <a:gd name="connsiteX6" fmla="*/ 5279350 w 11741297"/>
                <a:gd name="connsiteY6" fmla="*/ 261005 h 4389600"/>
                <a:gd name="connsiteX7" fmla="*/ 5553670 w 11741297"/>
                <a:gd name="connsiteY7" fmla="*/ 413404 h 4389600"/>
                <a:gd name="connsiteX8" fmla="*/ 6254710 w 11741297"/>
                <a:gd name="connsiteY8" fmla="*/ 108605 h 4389600"/>
                <a:gd name="connsiteX9" fmla="*/ 7870150 w 11741297"/>
                <a:gd name="connsiteY9" fmla="*/ 78126 h 4389600"/>
                <a:gd name="connsiteX10" fmla="*/ 8815030 w 11741297"/>
                <a:gd name="connsiteY10" fmla="*/ 321966 h 4389600"/>
                <a:gd name="connsiteX11" fmla="*/ 9912310 w 11741297"/>
                <a:gd name="connsiteY11" fmla="*/ 78127 h 4389600"/>
                <a:gd name="connsiteX12" fmla="*/ 11072386 w 11741297"/>
                <a:gd name="connsiteY12" fmla="*/ 383897 h 4389600"/>
                <a:gd name="connsiteX13" fmla="*/ 11549554 w 11741297"/>
                <a:gd name="connsiteY13" fmla="*/ 922025 h 4389600"/>
                <a:gd name="connsiteX14" fmla="*/ 11741110 w 11741297"/>
                <a:gd name="connsiteY14" fmla="*/ 1663087 h 4389600"/>
                <a:gd name="connsiteX15" fmla="*/ 11488594 w 11741297"/>
                <a:gd name="connsiteY15" fmla="*/ 2678208 h 4389600"/>
                <a:gd name="connsiteX16" fmla="*/ 11405830 w 11741297"/>
                <a:gd name="connsiteY16" fmla="*/ 3674767 h 4389600"/>
                <a:gd name="connsiteX17" fmla="*/ 10613351 w 11741297"/>
                <a:gd name="connsiteY17" fmla="*/ 4314847 h 4389600"/>
                <a:gd name="connsiteX18" fmla="*/ 9883666 w 11741297"/>
                <a:gd name="connsiteY18" fmla="*/ 4191696 h 4389600"/>
                <a:gd name="connsiteX19" fmla="*/ 8449271 w 11741297"/>
                <a:gd name="connsiteY19" fmla="*/ 4375807 h 4389600"/>
                <a:gd name="connsiteX20" fmla="*/ 5919432 w 11741297"/>
                <a:gd name="connsiteY20" fmla="*/ 4192925 h 4389600"/>
                <a:gd name="connsiteX21" fmla="*/ 5187911 w 11741297"/>
                <a:gd name="connsiteY21" fmla="*/ 4192927 h 4389600"/>
                <a:gd name="connsiteX22" fmla="*/ 4822151 w 11741297"/>
                <a:gd name="connsiteY22" fmla="*/ 4192927 h 4389600"/>
                <a:gd name="connsiteX23" fmla="*/ 3724871 w 11741297"/>
                <a:gd name="connsiteY23" fmla="*/ 4284366 h 4389600"/>
                <a:gd name="connsiteX24" fmla="*/ 2779991 w 11741297"/>
                <a:gd name="connsiteY24" fmla="*/ 4284366 h 4389600"/>
                <a:gd name="connsiteX25" fmla="*/ 1460475 w 11741297"/>
                <a:gd name="connsiteY25" fmla="*/ 4161216 h 4389600"/>
                <a:gd name="connsiteX26" fmla="*/ 739467 w 11741297"/>
                <a:gd name="connsiteY26" fmla="*/ 3805968 h 4389600"/>
                <a:gd name="connsiteX27" fmla="*/ 38427 w 11741297"/>
                <a:gd name="connsiteY27" fmla="*/ 617225 h 4389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1741297" h="4389600">
                  <a:moveTo>
                    <a:pt x="38427" y="617225"/>
                  </a:moveTo>
                  <a:cubicBezTo>
                    <a:pt x="38427" y="202190"/>
                    <a:pt x="893040" y="170537"/>
                    <a:pt x="1308075" y="170537"/>
                  </a:cubicBezTo>
                  <a:cubicBezTo>
                    <a:pt x="1648162" y="121327"/>
                    <a:pt x="2046991" y="245926"/>
                    <a:pt x="2292310" y="291484"/>
                  </a:cubicBezTo>
                  <a:cubicBezTo>
                    <a:pt x="2537629" y="337042"/>
                    <a:pt x="2592030" y="459124"/>
                    <a:pt x="2779990" y="443884"/>
                  </a:cubicBezTo>
                  <a:cubicBezTo>
                    <a:pt x="2967950" y="428644"/>
                    <a:pt x="3155910" y="113685"/>
                    <a:pt x="3359110" y="47645"/>
                  </a:cubicBezTo>
                  <a:cubicBezTo>
                    <a:pt x="3562310" y="-18395"/>
                    <a:pt x="3689310" y="-13315"/>
                    <a:pt x="3999190" y="47645"/>
                  </a:cubicBezTo>
                  <a:cubicBezTo>
                    <a:pt x="4309070" y="108605"/>
                    <a:pt x="5020270" y="200045"/>
                    <a:pt x="5279350" y="261005"/>
                  </a:cubicBezTo>
                  <a:cubicBezTo>
                    <a:pt x="5538430" y="321965"/>
                    <a:pt x="5370790" y="403244"/>
                    <a:pt x="5553670" y="413404"/>
                  </a:cubicBezTo>
                  <a:cubicBezTo>
                    <a:pt x="5736550" y="423564"/>
                    <a:pt x="5868630" y="174645"/>
                    <a:pt x="6254710" y="108605"/>
                  </a:cubicBezTo>
                  <a:cubicBezTo>
                    <a:pt x="6640790" y="42565"/>
                    <a:pt x="7443430" y="52726"/>
                    <a:pt x="7870150" y="78126"/>
                  </a:cubicBezTo>
                  <a:cubicBezTo>
                    <a:pt x="8296870" y="103526"/>
                    <a:pt x="8459430" y="311806"/>
                    <a:pt x="8815030" y="321966"/>
                  </a:cubicBezTo>
                  <a:cubicBezTo>
                    <a:pt x="9170630" y="332126"/>
                    <a:pt x="9409084" y="321805"/>
                    <a:pt x="9912310" y="78127"/>
                  </a:cubicBezTo>
                  <a:cubicBezTo>
                    <a:pt x="10354576" y="17329"/>
                    <a:pt x="10702992" y="288967"/>
                    <a:pt x="11072386" y="383897"/>
                  </a:cubicBezTo>
                  <a:cubicBezTo>
                    <a:pt x="11487421" y="383897"/>
                    <a:pt x="11244754" y="567950"/>
                    <a:pt x="11549554" y="922025"/>
                  </a:cubicBezTo>
                  <a:cubicBezTo>
                    <a:pt x="11542286" y="1158886"/>
                    <a:pt x="11748378" y="1426226"/>
                    <a:pt x="11741110" y="1663087"/>
                  </a:cubicBezTo>
                  <a:cubicBezTo>
                    <a:pt x="11250538" y="2214821"/>
                    <a:pt x="11430526" y="1730234"/>
                    <a:pt x="11488594" y="2678208"/>
                  </a:cubicBezTo>
                  <a:cubicBezTo>
                    <a:pt x="11468274" y="3038888"/>
                    <a:pt x="11409158" y="3376799"/>
                    <a:pt x="11405830" y="3674767"/>
                  </a:cubicBezTo>
                  <a:cubicBezTo>
                    <a:pt x="11244716" y="3917060"/>
                    <a:pt x="10867045" y="4228692"/>
                    <a:pt x="10613351" y="4314847"/>
                  </a:cubicBezTo>
                  <a:cubicBezTo>
                    <a:pt x="10359657" y="4401002"/>
                    <a:pt x="10239266" y="4212016"/>
                    <a:pt x="9883666" y="4191696"/>
                  </a:cubicBezTo>
                  <a:cubicBezTo>
                    <a:pt x="9415694" y="4192106"/>
                    <a:pt x="8917243" y="4375397"/>
                    <a:pt x="8449271" y="4375807"/>
                  </a:cubicBezTo>
                  <a:cubicBezTo>
                    <a:pt x="7793645" y="4365852"/>
                    <a:pt x="6462992" y="4223405"/>
                    <a:pt x="5919432" y="4192925"/>
                  </a:cubicBezTo>
                  <a:cubicBezTo>
                    <a:pt x="5375872" y="4162445"/>
                    <a:pt x="5375871" y="4182767"/>
                    <a:pt x="5187911" y="4192927"/>
                  </a:cubicBezTo>
                  <a:cubicBezTo>
                    <a:pt x="4583391" y="4157367"/>
                    <a:pt x="5519590" y="4147412"/>
                    <a:pt x="4822151" y="4192927"/>
                  </a:cubicBezTo>
                  <a:cubicBezTo>
                    <a:pt x="4573231" y="4187847"/>
                    <a:pt x="4361350" y="4238851"/>
                    <a:pt x="3724871" y="4284366"/>
                  </a:cubicBezTo>
                  <a:cubicBezTo>
                    <a:pt x="3333711" y="4319926"/>
                    <a:pt x="3253910" y="4233771"/>
                    <a:pt x="2779991" y="4284366"/>
                  </a:cubicBezTo>
                  <a:cubicBezTo>
                    <a:pt x="2306072" y="4334961"/>
                    <a:pt x="2349202" y="4550829"/>
                    <a:pt x="1460475" y="4161216"/>
                  </a:cubicBezTo>
                  <a:cubicBezTo>
                    <a:pt x="1045440" y="4161216"/>
                    <a:pt x="739467" y="4221003"/>
                    <a:pt x="739467" y="3805968"/>
                  </a:cubicBezTo>
                  <a:cubicBezTo>
                    <a:pt x="-510213" y="3230734"/>
                    <a:pt x="251787" y="1588699"/>
                    <a:pt x="38427" y="61722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Freeform 2"/>
            <p:cNvSpPr/>
            <p:nvPr/>
          </p:nvSpPr>
          <p:spPr>
            <a:xfrm>
              <a:off x="3430047" y="-4261849"/>
              <a:ext cx="12483309" cy="4913812"/>
            </a:xfrm>
            <a:custGeom>
              <a:avLst/>
              <a:gdLst/>
              <a:ahLst/>
              <a:cxnLst/>
              <a:rect l="l" t="t" r="r" b="b"/>
              <a:pathLst>
                <a:path w="15158405" h="7636047">
                  <a:moveTo>
                    <a:pt x="0" y="0"/>
                  </a:moveTo>
                  <a:lnTo>
                    <a:pt x="15158406" y="0"/>
                  </a:lnTo>
                  <a:lnTo>
                    <a:pt x="15158406" y="7636046"/>
                  </a:lnTo>
                  <a:lnTo>
                    <a:pt x="0" y="763604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</p:grpSp>
      <p:pic>
        <p:nvPicPr>
          <p:cNvPr id="4" name="图片 5">
            <a:extLst>
              <a:ext uri="{FF2B5EF4-FFF2-40B4-BE49-F238E27FC236}">
                <a16:creationId xmlns="" xmlns:a16="http://schemas.microsoft.com/office/drawing/2014/main" id="{46410FC3-0BF8-4AE4-B747-08E9A5F48A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00" y="2705100"/>
            <a:ext cx="9033280" cy="903328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3800" y="1181100"/>
            <a:ext cx="15296190" cy="4980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814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5"/>
          <p:cNvSpPr/>
          <p:nvPr/>
        </p:nvSpPr>
        <p:spPr>
          <a:xfrm>
            <a:off x="238666" y="100660"/>
            <a:ext cx="2290313" cy="3594998"/>
          </a:xfrm>
          <a:custGeom>
            <a:avLst/>
            <a:gdLst/>
            <a:ahLst/>
            <a:cxnLst/>
            <a:rect l="l" t="t" r="r" b="b"/>
            <a:pathLst>
              <a:path w="4117112" h="6462439">
                <a:moveTo>
                  <a:pt x="0" y="0"/>
                </a:moveTo>
                <a:lnTo>
                  <a:pt x="4117112" y="0"/>
                </a:lnTo>
                <a:lnTo>
                  <a:pt x="4117112" y="6462439"/>
                </a:lnTo>
                <a:lnTo>
                  <a:pt x="0" y="646243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26" name="Freeform 7"/>
          <p:cNvSpPr/>
          <p:nvPr/>
        </p:nvSpPr>
        <p:spPr>
          <a:xfrm rot="2138044">
            <a:off x="13221747" y="276991"/>
            <a:ext cx="1176647" cy="1777676"/>
          </a:xfrm>
          <a:custGeom>
            <a:avLst/>
            <a:gdLst/>
            <a:ahLst/>
            <a:cxnLst/>
            <a:rect l="l" t="t" r="r" b="b"/>
            <a:pathLst>
              <a:path w="1176647" h="1777676">
                <a:moveTo>
                  <a:pt x="0" y="0"/>
                </a:moveTo>
                <a:lnTo>
                  <a:pt x="1176647" y="0"/>
                </a:lnTo>
                <a:lnTo>
                  <a:pt x="1176647" y="1777677"/>
                </a:lnTo>
                <a:lnTo>
                  <a:pt x="0" y="177767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 t="-131470" r="-103120"/>
            </a:stretch>
          </a:blipFill>
        </p:spPr>
      </p:sp>
      <p:sp>
        <p:nvSpPr>
          <p:cNvPr id="27" name="Freeform 8"/>
          <p:cNvSpPr/>
          <p:nvPr/>
        </p:nvSpPr>
        <p:spPr>
          <a:xfrm rot="-3354560">
            <a:off x="16633826" y="1342160"/>
            <a:ext cx="1176647" cy="1777676"/>
          </a:xfrm>
          <a:custGeom>
            <a:avLst/>
            <a:gdLst/>
            <a:ahLst/>
            <a:cxnLst/>
            <a:rect l="l" t="t" r="r" b="b"/>
            <a:pathLst>
              <a:path w="1176647" h="1777676">
                <a:moveTo>
                  <a:pt x="0" y="0"/>
                </a:moveTo>
                <a:lnTo>
                  <a:pt x="1176646" y="0"/>
                </a:lnTo>
                <a:lnTo>
                  <a:pt x="1176646" y="1777676"/>
                </a:lnTo>
                <a:lnTo>
                  <a:pt x="0" y="177767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 t="-131470" r="-103120"/>
            </a:stretch>
          </a:blipFill>
        </p:spPr>
      </p:sp>
      <p:grpSp>
        <p:nvGrpSpPr>
          <p:cNvPr id="28" name="Group 27"/>
          <p:cNvGrpSpPr/>
          <p:nvPr/>
        </p:nvGrpSpPr>
        <p:grpSpPr>
          <a:xfrm>
            <a:off x="1017698" y="3928093"/>
            <a:ext cx="5008332" cy="1604637"/>
            <a:chOff x="1861668" y="3102904"/>
            <a:chExt cx="5961143" cy="1904347"/>
          </a:xfrm>
        </p:grpSpPr>
        <p:sp>
          <p:nvSpPr>
            <p:cNvPr id="29" name="Freeform 9"/>
            <p:cNvSpPr/>
            <p:nvPr/>
          </p:nvSpPr>
          <p:spPr>
            <a:xfrm>
              <a:off x="1861668" y="3102904"/>
              <a:ext cx="5961143" cy="1904347"/>
            </a:xfrm>
            <a:custGeom>
              <a:avLst/>
              <a:gdLst/>
              <a:ahLst/>
              <a:cxnLst/>
              <a:rect l="l" t="t" r="r" b="b"/>
              <a:pathLst>
                <a:path w="7315200" h="1874520">
                  <a:moveTo>
                    <a:pt x="0" y="0"/>
                  </a:moveTo>
                  <a:lnTo>
                    <a:pt x="7315200" y="0"/>
                  </a:lnTo>
                  <a:lnTo>
                    <a:pt x="7315200" y="1874520"/>
                  </a:lnTo>
                  <a:lnTo>
                    <a:pt x="0" y="18745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=""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0" name="TextBox 29"/>
            <p:cNvSpPr txBox="1"/>
            <p:nvPr/>
          </p:nvSpPr>
          <p:spPr>
            <a:xfrm>
              <a:off x="2482464" y="3264530"/>
              <a:ext cx="4684565" cy="15706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 b="1" dirty="0" smtClean="0">
                  <a:solidFill>
                    <a:schemeClr val="accent2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34 x 47</a:t>
              </a: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6607542" y="3928093"/>
            <a:ext cx="5008332" cy="1604637"/>
            <a:chOff x="7259131" y="3106475"/>
            <a:chExt cx="5961143" cy="1904347"/>
          </a:xfrm>
        </p:grpSpPr>
        <p:sp>
          <p:nvSpPr>
            <p:cNvPr id="32" name="Freeform 9"/>
            <p:cNvSpPr/>
            <p:nvPr/>
          </p:nvSpPr>
          <p:spPr>
            <a:xfrm>
              <a:off x="7259131" y="3106475"/>
              <a:ext cx="5961143" cy="1904347"/>
            </a:xfrm>
            <a:custGeom>
              <a:avLst/>
              <a:gdLst/>
              <a:ahLst/>
              <a:cxnLst/>
              <a:rect l="l" t="t" r="r" b="b"/>
              <a:pathLst>
                <a:path w="7315200" h="1874520">
                  <a:moveTo>
                    <a:pt x="0" y="0"/>
                  </a:moveTo>
                  <a:lnTo>
                    <a:pt x="7315200" y="0"/>
                  </a:lnTo>
                  <a:lnTo>
                    <a:pt x="7315200" y="1874520"/>
                  </a:lnTo>
                  <a:lnTo>
                    <a:pt x="0" y="18745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=""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3" name="TextBox 32"/>
            <p:cNvSpPr txBox="1"/>
            <p:nvPr/>
          </p:nvSpPr>
          <p:spPr>
            <a:xfrm>
              <a:off x="7860664" y="3266677"/>
              <a:ext cx="4758075" cy="15706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 b="1" dirty="0" smtClean="0">
                  <a:solidFill>
                    <a:schemeClr val="accent2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62 x 19</a:t>
              </a: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12197386" y="3928093"/>
            <a:ext cx="5008332" cy="1604637"/>
            <a:chOff x="12250193" y="3099538"/>
            <a:chExt cx="5961143" cy="1904347"/>
          </a:xfrm>
        </p:grpSpPr>
        <p:sp>
          <p:nvSpPr>
            <p:cNvPr id="35" name="Freeform 9"/>
            <p:cNvSpPr/>
            <p:nvPr/>
          </p:nvSpPr>
          <p:spPr>
            <a:xfrm>
              <a:off x="12250193" y="3099538"/>
              <a:ext cx="5961143" cy="1904347"/>
            </a:xfrm>
            <a:custGeom>
              <a:avLst/>
              <a:gdLst/>
              <a:ahLst/>
              <a:cxnLst/>
              <a:rect l="l" t="t" r="r" b="b"/>
              <a:pathLst>
                <a:path w="7315200" h="1874520">
                  <a:moveTo>
                    <a:pt x="0" y="0"/>
                  </a:moveTo>
                  <a:lnTo>
                    <a:pt x="7315200" y="0"/>
                  </a:lnTo>
                  <a:lnTo>
                    <a:pt x="7315200" y="1874520"/>
                  </a:lnTo>
                  <a:lnTo>
                    <a:pt x="0" y="18745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=""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6" name="TextBox 35"/>
            <p:cNvSpPr txBox="1"/>
            <p:nvPr/>
          </p:nvSpPr>
          <p:spPr>
            <a:xfrm>
              <a:off x="12814065" y="3270246"/>
              <a:ext cx="5092935" cy="15706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 b="1" dirty="0" smtClean="0">
                  <a:solidFill>
                    <a:schemeClr val="accent2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425 x 34</a:t>
              </a:r>
            </a:p>
          </p:txBody>
        </p:sp>
      </p:grpSp>
      <p:pic>
        <p:nvPicPr>
          <p:cNvPr id="37" name="Picture 36"/>
          <p:cNvPicPr>
            <a:picLocks noChangeAspect="1"/>
          </p:cNvPicPr>
          <p:nvPr/>
        </p:nvPicPr>
        <p:blipFill>
          <a:blip r:embed="rId13">
            <a:biLevel thresh="75000"/>
          </a:blip>
          <a:stretch>
            <a:fillRect/>
          </a:stretch>
        </p:blipFill>
        <p:spPr>
          <a:xfrm>
            <a:off x="1905000" y="763728"/>
            <a:ext cx="13384492" cy="2959140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-931484" y="-1028700"/>
            <a:ext cx="4511431" cy="5553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616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EE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3">
            <a:extLst>
              <a:ext uri="{FF2B5EF4-FFF2-40B4-BE49-F238E27FC236}">
                <a16:creationId xmlns="" xmlns:a16="http://schemas.microsoft.com/office/drawing/2014/main" id="{00E5FE93-0C13-EA4D-4954-6738635110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30634"/>
            <a:ext cx="18288000" cy="5756366"/>
          </a:xfrm>
          <a:prstGeom prst="rect">
            <a:avLst/>
          </a:prstGeom>
        </p:spPr>
      </p:pic>
      <p:sp>
        <p:nvSpPr>
          <p:cNvPr id="17" name="Freeform 5"/>
          <p:cNvSpPr/>
          <p:nvPr/>
        </p:nvSpPr>
        <p:spPr>
          <a:xfrm>
            <a:off x="238666" y="100660"/>
            <a:ext cx="2290313" cy="3594998"/>
          </a:xfrm>
          <a:custGeom>
            <a:avLst/>
            <a:gdLst/>
            <a:ahLst/>
            <a:cxnLst/>
            <a:rect l="l" t="t" r="r" b="b"/>
            <a:pathLst>
              <a:path w="4117112" h="6462439">
                <a:moveTo>
                  <a:pt x="0" y="0"/>
                </a:moveTo>
                <a:lnTo>
                  <a:pt x="4117112" y="0"/>
                </a:lnTo>
                <a:lnTo>
                  <a:pt x="4117112" y="6462439"/>
                </a:lnTo>
                <a:lnTo>
                  <a:pt x="0" y="646243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7"/>
          <p:cNvSpPr/>
          <p:nvPr/>
        </p:nvSpPr>
        <p:spPr>
          <a:xfrm rot="2138044">
            <a:off x="13221747" y="276991"/>
            <a:ext cx="1176647" cy="1777676"/>
          </a:xfrm>
          <a:custGeom>
            <a:avLst/>
            <a:gdLst/>
            <a:ahLst/>
            <a:cxnLst/>
            <a:rect l="l" t="t" r="r" b="b"/>
            <a:pathLst>
              <a:path w="1176647" h="1777676">
                <a:moveTo>
                  <a:pt x="0" y="0"/>
                </a:moveTo>
                <a:lnTo>
                  <a:pt x="1176647" y="0"/>
                </a:lnTo>
                <a:lnTo>
                  <a:pt x="1176647" y="1777677"/>
                </a:lnTo>
                <a:lnTo>
                  <a:pt x="0" y="177767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 t="-131470" r="-103120"/>
            </a:stretch>
          </a:blipFill>
        </p:spPr>
      </p:sp>
      <p:sp>
        <p:nvSpPr>
          <p:cNvPr id="19" name="Freeform 8"/>
          <p:cNvSpPr/>
          <p:nvPr/>
        </p:nvSpPr>
        <p:spPr>
          <a:xfrm rot="-3354560">
            <a:off x="16633826" y="1342160"/>
            <a:ext cx="1176647" cy="1777676"/>
          </a:xfrm>
          <a:custGeom>
            <a:avLst/>
            <a:gdLst/>
            <a:ahLst/>
            <a:cxnLst/>
            <a:rect l="l" t="t" r="r" b="b"/>
            <a:pathLst>
              <a:path w="1176647" h="1777676">
                <a:moveTo>
                  <a:pt x="0" y="0"/>
                </a:moveTo>
                <a:lnTo>
                  <a:pt x="1176646" y="0"/>
                </a:lnTo>
                <a:lnTo>
                  <a:pt x="1176646" y="1777676"/>
                </a:lnTo>
                <a:lnTo>
                  <a:pt x="0" y="177767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 t="-131470" r="-103120"/>
            </a:stretch>
          </a:blipFill>
        </p:spPr>
      </p:sp>
      <p:grpSp>
        <p:nvGrpSpPr>
          <p:cNvPr id="20" name="Group 19"/>
          <p:cNvGrpSpPr/>
          <p:nvPr/>
        </p:nvGrpSpPr>
        <p:grpSpPr>
          <a:xfrm>
            <a:off x="2819400" y="487793"/>
            <a:ext cx="5008332" cy="1604637"/>
            <a:chOff x="1861668" y="3102904"/>
            <a:chExt cx="5961143" cy="1904347"/>
          </a:xfrm>
        </p:grpSpPr>
        <p:sp>
          <p:nvSpPr>
            <p:cNvPr id="21" name="Freeform 9"/>
            <p:cNvSpPr/>
            <p:nvPr/>
          </p:nvSpPr>
          <p:spPr>
            <a:xfrm>
              <a:off x="1861668" y="3102904"/>
              <a:ext cx="5961143" cy="1904347"/>
            </a:xfrm>
            <a:custGeom>
              <a:avLst/>
              <a:gdLst/>
              <a:ahLst/>
              <a:cxnLst/>
              <a:rect l="l" t="t" r="r" b="b"/>
              <a:pathLst>
                <a:path w="7315200" h="1874520">
                  <a:moveTo>
                    <a:pt x="0" y="0"/>
                  </a:moveTo>
                  <a:lnTo>
                    <a:pt x="7315200" y="0"/>
                  </a:lnTo>
                  <a:lnTo>
                    <a:pt x="7315200" y="1874520"/>
                  </a:lnTo>
                  <a:lnTo>
                    <a:pt x="0" y="18745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=""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2" name="TextBox 21"/>
            <p:cNvSpPr txBox="1"/>
            <p:nvPr/>
          </p:nvSpPr>
          <p:spPr>
            <a:xfrm>
              <a:off x="2482464" y="3264530"/>
              <a:ext cx="4684565" cy="15706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 b="1" dirty="0" smtClean="0">
                  <a:solidFill>
                    <a:schemeClr val="accent2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34 x 47</a:t>
              </a: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7968690" y="510242"/>
            <a:ext cx="5008332" cy="1604637"/>
            <a:chOff x="7259131" y="3106475"/>
            <a:chExt cx="5961143" cy="1904347"/>
          </a:xfrm>
        </p:grpSpPr>
        <p:sp>
          <p:nvSpPr>
            <p:cNvPr id="24" name="Freeform 9"/>
            <p:cNvSpPr/>
            <p:nvPr/>
          </p:nvSpPr>
          <p:spPr>
            <a:xfrm>
              <a:off x="7259131" y="3106475"/>
              <a:ext cx="5961143" cy="1904347"/>
            </a:xfrm>
            <a:custGeom>
              <a:avLst/>
              <a:gdLst/>
              <a:ahLst/>
              <a:cxnLst/>
              <a:rect l="l" t="t" r="r" b="b"/>
              <a:pathLst>
                <a:path w="7315200" h="1874520">
                  <a:moveTo>
                    <a:pt x="0" y="0"/>
                  </a:moveTo>
                  <a:lnTo>
                    <a:pt x="7315200" y="0"/>
                  </a:lnTo>
                  <a:lnTo>
                    <a:pt x="7315200" y="1874520"/>
                  </a:lnTo>
                  <a:lnTo>
                    <a:pt x="0" y="18745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=""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5" name="TextBox 24"/>
            <p:cNvSpPr txBox="1"/>
            <p:nvPr/>
          </p:nvSpPr>
          <p:spPr>
            <a:xfrm>
              <a:off x="7860664" y="3266677"/>
              <a:ext cx="4758075" cy="15706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 b="1" dirty="0" smtClean="0">
                  <a:solidFill>
                    <a:schemeClr val="accent2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62 x 19</a:t>
              </a: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13117980" y="623982"/>
            <a:ext cx="5008332" cy="1604637"/>
            <a:chOff x="12250193" y="3099538"/>
            <a:chExt cx="5961143" cy="1904347"/>
          </a:xfrm>
        </p:grpSpPr>
        <p:sp>
          <p:nvSpPr>
            <p:cNvPr id="27" name="Freeform 9"/>
            <p:cNvSpPr/>
            <p:nvPr/>
          </p:nvSpPr>
          <p:spPr>
            <a:xfrm>
              <a:off x="12250193" y="3099538"/>
              <a:ext cx="5961143" cy="1904347"/>
            </a:xfrm>
            <a:custGeom>
              <a:avLst/>
              <a:gdLst/>
              <a:ahLst/>
              <a:cxnLst/>
              <a:rect l="l" t="t" r="r" b="b"/>
              <a:pathLst>
                <a:path w="7315200" h="1874520">
                  <a:moveTo>
                    <a:pt x="0" y="0"/>
                  </a:moveTo>
                  <a:lnTo>
                    <a:pt x="7315200" y="0"/>
                  </a:lnTo>
                  <a:lnTo>
                    <a:pt x="7315200" y="1874520"/>
                  </a:lnTo>
                  <a:lnTo>
                    <a:pt x="0" y="18745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=""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8" name="TextBox 27"/>
            <p:cNvSpPr txBox="1"/>
            <p:nvPr/>
          </p:nvSpPr>
          <p:spPr>
            <a:xfrm>
              <a:off x="12814065" y="3270246"/>
              <a:ext cx="5092935" cy="15706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 b="1" dirty="0" smtClean="0">
                  <a:solidFill>
                    <a:schemeClr val="accent2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425 x 34</a:t>
              </a:r>
            </a:p>
          </p:txBody>
        </p:sp>
      </p:grpSp>
      <p:grpSp>
        <p:nvGrpSpPr>
          <p:cNvPr id="58" name="Group 57"/>
          <p:cNvGrpSpPr/>
          <p:nvPr/>
        </p:nvGrpSpPr>
        <p:grpSpPr>
          <a:xfrm>
            <a:off x="3072239" y="2484724"/>
            <a:ext cx="3269377" cy="5497137"/>
            <a:chOff x="3191505" y="2122444"/>
            <a:chExt cx="3269377" cy="5497137"/>
          </a:xfrm>
        </p:grpSpPr>
        <p:grpSp>
          <p:nvGrpSpPr>
            <p:cNvPr id="54" name="Group 53"/>
            <p:cNvGrpSpPr/>
            <p:nvPr/>
          </p:nvGrpSpPr>
          <p:grpSpPr>
            <a:xfrm>
              <a:off x="3191505" y="2122444"/>
              <a:ext cx="3269377" cy="3542597"/>
              <a:chOff x="11418870" y="-3730402"/>
              <a:chExt cx="3269377" cy="3542597"/>
            </a:xfrm>
          </p:grpSpPr>
          <p:sp>
            <p:nvSpPr>
              <p:cNvPr id="53" name="Rectangle 52"/>
              <p:cNvSpPr/>
              <p:nvPr/>
            </p:nvSpPr>
            <p:spPr>
              <a:xfrm>
                <a:off x="11418870" y="-3730402"/>
                <a:ext cx="3269377" cy="3542597"/>
              </a:xfrm>
              <a:prstGeom prst="rect">
                <a:avLst/>
              </a:prstGeom>
              <a:solidFill>
                <a:srgbClr val="FFEEE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B842A"/>
                  </a:solidFill>
                </a:endParaRPr>
              </a:p>
            </p:txBody>
          </p:sp>
          <p:grpSp>
            <p:nvGrpSpPr>
              <p:cNvPr id="45" name="Group 44"/>
              <p:cNvGrpSpPr/>
              <p:nvPr/>
            </p:nvGrpSpPr>
            <p:grpSpPr>
              <a:xfrm>
                <a:off x="11815480" y="-3542597"/>
                <a:ext cx="2782157" cy="3322716"/>
                <a:chOff x="1639518" y="1704330"/>
                <a:chExt cx="2042504" cy="2439353"/>
              </a:xfrm>
            </p:grpSpPr>
            <p:grpSp>
              <p:nvGrpSpPr>
                <p:cNvPr id="46" name="Group 45"/>
                <p:cNvGrpSpPr/>
                <p:nvPr/>
              </p:nvGrpSpPr>
              <p:grpSpPr>
                <a:xfrm>
                  <a:off x="1639518" y="1704330"/>
                  <a:ext cx="2042504" cy="1667215"/>
                  <a:chOff x="1639518" y="1704330"/>
                  <a:chExt cx="2042504" cy="1667215"/>
                </a:xfrm>
              </p:grpSpPr>
              <p:sp>
                <p:nvSpPr>
                  <p:cNvPr id="48" name="Rectangle 47"/>
                  <p:cNvSpPr/>
                  <p:nvPr/>
                </p:nvSpPr>
                <p:spPr>
                  <a:xfrm>
                    <a:off x="2501277" y="1704330"/>
                    <a:ext cx="938173" cy="881215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7200" b="1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5B842A"/>
                        </a:solidFill>
                        <a:effectLst/>
                        <a:uLnTx/>
                        <a:uFillTx/>
                        <a:latin typeface="Cambria" panose="02040503050406030204" pitchFamily="18" charset="0"/>
                        <a:ea typeface="Cambria" panose="02040503050406030204" pitchFamily="18" charset="0"/>
                      </a:rPr>
                      <a:t>34</a:t>
                    </a:r>
                  </a:p>
                </p:txBody>
              </p:sp>
              <p:sp>
                <p:nvSpPr>
                  <p:cNvPr id="49" name="Rectangle 48"/>
                  <p:cNvSpPr/>
                  <p:nvPr/>
                </p:nvSpPr>
                <p:spPr>
                  <a:xfrm>
                    <a:off x="2487376" y="2490330"/>
                    <a:ext cx="938173" cy="881215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7200" b="1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5B842A"/>
                        </a:solidFill>
                        <a:effectLst/>
                        <a:uLnTx/>
                        <a:uFillTx/>
                        <a:latin typeface="Cambria" panose="02040503050406030204" pitchFamily="18" charset="0"/>
                        <a:ea typeface="Cambria" panose="02040503050406030204" pitchFamily="18" charset="0"/>
                      </a:rPr>
                      <a:t>47</a:t>
                    </a:r>
                  </a:p>
                </p:txBody>
              </p:sp>
              <p:sp>
                <p:nvSpPr>
                  <p:cNvPr id="50" name="Rectangle 49"/>
                  <p:cNvSpPr/>
                  <p:nvPr/>
                </p:nvSpPr>
                <p:spPr>
                  <a:xfrm>
                    <a:off x="1956198" y="2189275"/>
                    <a:ext cx="373292" cy="610072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4800" b="1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5B842A"/>
                        </a:solidFill>
                        <a:effectLst/>
                        <a:uLnTx/>
                        <a:uFillTx/>
                        <a:latin typeface="Cambria" panose="02040503050406030204" pitchFamily="18" charset="0"/>
                        <a:ea typeface="Cambria" panose="02040503050406030204" pitchFamily="18" charset="0"/>
                      </a:rPr>
                      <a:t>x</a:t>
                    </a:r>
                  </a:p>
                </p:txBody>
              </p:sp>
              <p:cxnSp>
                <p:nvCxnSpPr>
                  <p:cNvPr id="51" name="Straight Connector 50"/>
                  <p:cNvCxnSpPr/>
                  <p:nvPr/>
                </p:nvCxnSpPr>
                <p:spPr>
                  <a:xfrm>
                    <a:off x="1639518" y="3295985"/>
                    <a:ext cx="2042504" cy="0"/>
                  </a:xfrm>
                  <a:prstGeom prst="line">
                    <a:avLst/>
                  </a:prstGeom>
                  <a:noFill/>
                  <a:ln w="38100" cap="flat" cmpd="sng" algn="ctr">
                    <a:solidFill>
                      <a:srgbClr val="5B842A"/>
                    </a:solidFill>
                    <a:prstDash val="solid"/>
                    <a:miter lim="800000"/>
                  </a:ln>
                  <a:effectLst/>
                </p:spPr>
              </p:cxnSp>
            </p:grpSp>
            <p:sp>
              <p:nvSpPr>
                <p:cNvPr id="47" name="Rectangle 46"/>
                <p:cNvSpPr/>
                <p:nvPr/>
              </p:nvSpPr>
              <p:spPr>
                <a:xfrm>
                  <a:off x="2099976" y="3262468"/>
                  <a:ext cx="1339474" cy="88121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7200" b="1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5B842A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</a:rPr>
                    <a:t>238</a:t>
                  </a:r>
                </a:p>
              </p:txBody>
            </p:sp>
          </p:grpSp>
        </p:grpSp>
        <p:sp>
          <p:nvSpPr>
            <p:cNvPr id="55" name="Rectangle 54"/>
            <p:cNvSpPr/>
            <p:nvPr/>
          </p:nvSpPr>
          <p:spPr>
            <a:xfrm>
              <a:off x="3703004" y="5377553"/>
              <a:ext cx="1824538" cy="120032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5B842A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136</a:t>
              </a:r>
            </a:p>
          </p:txBody>
        </p:sp>
        <p:cxnSp>
          <p:nvCxnSpPr>
            <p:cNvPr id="56" name="Straight Connector 55"/>
            <p:cNvCxnSpPr/>
            <p:nvPr/>
          </p:nvCxnSpPr>
          <p:spPr>
            <a:xfrm>
              <a:off x="3257700" y="6542163"/>
              <a:ext cx="2782157" cy="0"/>
            </a:xfrm>
            <a:prstGeom prst="line">
              <a:avLst/>
            </a:prstGeom>
            <a:noFill/>
            <a:ln w="38100" cap="flat" cmpd="sng" algn="ctr">
              <a:solidFill>
                <a:srgbClr val="5B842A"/>
              </a:solidFill>
              <a:prstDash val="solid"/>
              <a:miter lim="800000"/>
            </a:ln>
            <a:effectLst/>
          </p:spPr>
        </p:cxnSp>
        <p:sp>
          <p:nvSpPr>
            <p:cNvPr id="57" name="Rectangle 56"/>
            <p:cNvSpPr/>
            <p:nvPr/>
          </p:nvSpPr>
          <p:spPr>
            <a:xfrm>
              <a:off x="3703004" y="6419252"/>
              <a:ext cx="2371163" cy="120032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5B842A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1598</a:t>
              </a:r>
            </a:p>
          </p:txBody>
        </p:sp>
      </p:grpSp>
      <p:grpSp>
        <p:nvGrpSpPr>
          <p:cNvPr id="59" name="Group 58"/>
          <p:cNvGrpSpPr/>
          <p:nvPr/>
        </p:nvGrpSpPr>
        <p:grpSpPr>
          <a:xfrm>
            <a:off x="8340498" y="2391914"/>
            <a:ext cx="3269377" cy="5497137"/>
            <a:chOff x="3191505" y="2122444"/>
            <a:chExt cx="3269377" cy="5497137"/>
          </a:xfrm>
        </p:grpSpPr>
        <p:grpSp>
          <p:nvGrpSpPr>
            <p:cNvPr id="60" name="Group 59"/>
            <p:cNvGrpSpPr/>
            <p:nvPr/>
          </p:nvGrpSpPr>
          <p:grpSpPr>
            <a:xfrm>
              <a:off x="3191505" y="2122444"/>
              <a:ext cx="3269377" cy="3542597"/>
              <a:chOff x="11418870" y="-3730402"/>
              <a:chExt cx="3269377" cy="3542597"/>
            </a:xfrm>
          </p:grpSpPr>
          <p:sp>
            <p:nvSpPr>
              <p:cNvPr id="64" name="Rectangle 63"/>
              <p:cNvSpPr/>
              <p:nvPr/>
            </p:nvSpPr>
            <p:spPr>
              <a:xfrm>
                <a:off x="11418870" y="-3730402"/>
                <a:ext cx="3269377" cy="3542597"/>
              </a:xfrm>
              <a:prstGeom prst="rect">
                <a:avLst/>
              </a:prstGeom>
              <a:solidFill>
                <a:srgbClr val="FFEEE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B842A"/>
                  </a:solidFill>
                </a:endParaRPr>
              </a:p>
            </p:txBody>
          </p:sp>
          <p:grpSp>
            <p:nvGrpSpPr>
              <p:cNvPr id="65" name="Group 64"/>
              <p:cNvGrpSpPr/>
              <p:nvPr/>
            </p:nvGrpSpPr>
            <p:grpSpPr>
              <a:xfrm>
                <a:off x="11815480" y="-3542597"/>
                <a:ext cx="2782157" cy="3322716"/>
                <a:chOff x="1639518" y="1704330"/>
                <a:chExt cx="2042504" cy="2439353"/>
              </a:xfrm>
            </p:grpSpPr>
            <p:grpSp>
              <p:nvGrpSpPr>
                <p:cNvPr id="66" name="Group 65"/>
                <p:cNvGrpSpPr/>
                <p:nvPr/>
              </p:nvGrpSpPr>
              <p:grpSpPr>
                <a:xfrm>
                  <a:off x="1639518" y="1704330"/>
                  <a:ext cx="2042504" cy="1667215"/>
                  <a:chOff x="1639518" y="1704330"/>
                  <a:chExt cx="2042504" cy="1667215"/>
                </a:xfrm>
              </p:grpSpPr>
              <p:sp>
                <p:nvSpPr>
                  <p:cNvPr id="68" name="Rectangle 67"/>
                  <p:cNvSpPr/>
                  <p:nvPr/>
                </p:nvSpPr>
                <p:spPr>
                  <a:xfrm>
                    <a:off x="2501277" y="1704330"/>
                    <a:ext cx="938173" cy="881215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7200" b="1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5B842A"/>
                        </a:solidFill>
                        <a:effectLst/>
                        <a:uLnTx/>
                        <a:uFillTx/>
                        <a:latin typeface="Cambria" panose="02040503050406030204" pitchFamily="18" charset="0"/>
                        <a:ea typeface="Cambria" panose="02040503050406030204" pitchFamily="18" charset="0"/>
                      </a:rPr>
                      <a:t>62</a:t>
                    </a:r>
                  </a:p>
                </p:txBody>
              </p:sp>
              <p:sp>
                <p:nvSpPr>
                  <p:cNvPr id="69" name="Rectangle 68"/>
                  <p:cNvSpPr/>
                  <p:nvPr/>
                </p:nvSpPr>
                <p:spPr>
                  <a:xfrm>
                    <a:off x="2487376" y="2490330"/>
                    <a:ext cx="938173" cy="881215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7200" b="1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5B842A"/>
                        </a:solidFill>
                        <a:effectLst/>
                        <a:uLnTx/>
                        <a:uFillTx/>
                        <a:latin typeface="Cambria" panose="02040503050406030204" pitchFamily="18" charset="0"/>
                        <a:ea typeface="Cambria" panose="02040503050406030204" pitchFamily="18" charset="0"/>
                      </a:rPr>
                      <a:t>19</a:t>
                    </a:r>
                  </a:p>
                </p:txBody>
              </p:sp>
              <p:sp>
                <p:nvSpPr>
                  <p:cNvPr id="70" name="Rectangle 69"/>
                  <p:cNvSpPr/>
                  <p:nvPr/>
                </p:nvSpPr>
                <p:spPr>
                  <a:xfrm>
                    <a:off x="1956198" y="2189275"/>
                    <a:ext cx="373292" cy="610072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4800" b="1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5B842A"/>
                        </a:solidFill>
                        <a:effectLst/>
                        <a:uLnTx/>
                        <a:uFillTx/>
                        <a:latin typeface="Cambria" panose="02040503050406030204" pitchFamily="18" charset="0"/>
                        <a:ea typeface="Cambria" panose="02040503050406030204" pitchFamily="18" charset="0"/>
                      </a:rPr>
                      <a:t>x</a:t>
                    </a:r>
                  </a:p>
                </p:txBody>
              </p:sp>
              <p:cxnSp>
                <p:nvCxnSpPr>
                  <p:cNvPr id="71" name="Straight Connector 70"/>
                  <p:cNvCxnSpPr/>
                  <p:nvPr/>
                </p:nvCxnSpPr>
                <p:spPr>
                  <a:xfrm>
                    <a:off x="1639518" y="3295985"/>
                    <a:ext cx="2042504" cy="0"/>
                  </a:xfrm>
                  <a:prstGeom prst="line">
                    <a:avLst/>
                  </a:prstGeom>
                  <a:noFill/>
                  <a:ln w="38100" cap="flat" cmpd="sng" algn="ctr">
                    <a:solidFill>
                      <a:srgbClr val="5B842A"/>
                    </a:solidFill>
                    <a:prstDash val="solid"/>
                    <a:miter lim="800000"/>
                  </a:ln>
                  <a:effectLst/>
                </p:spPr>
              </p:cxnSp>
            </p:grpSp>
            <p:sp>
              <p:nvSpPr>
                <p:cNvPr id="67" name="Rectangle 66"/>
                <p:cNvSpPr/>
                <p:nvPr/>
              </p:nvSpPr>
              <p:spPr>
                <a:xfrm>
                  <a:off x="2099975" y="3262468"/>
                  <a:ext cx="1339474" cy="88121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7200" b="1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5B842A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</a:rPr>
                    <a:t>558</a:t>
                  </a:r>
                </a:p>
              </p:txBody>
            </p:sp>
          </p:grpSp>
        </p:grpSp>
        <p:sp>
          <p:nvSpPr>
            <p:cNvPr id="61" name="Rectangle 60"/>
            <p:cNvSpPr/>
            <p:nvPr/>
          </p:nvSpPr>
          <p:spPr>
            <a:xfrm>
              <a:off x="4187236" y="5313267"/>
              <a:ext cx="1277914" cy="120032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5B842A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62</a:t>
              </a:r>
            </a:p>
          </p:txBody>
        </p:sp>
        <p:cxnSp>
          <p:nvCxnSpPr>
            <p:cNvPr id="62" name="Straight Connector 61"/>
            <p:cNvCxnSpPr/>
            <p:nvPr/>
          </p:nvCxnSpPr>
          <p:spPr>
            <a:xfrm>
              <a:off x="3257700" y="6507591"/>
              <a:ext cx="2782157" cy="0"/>
            </a:xfrm>
            <a:prstGeom prst="line">
              <a:avLst/>
            </a:prstGeom>
            <a:noFill/>
            <a:ln w="38100" cap="flat" cmpd="sng" algn="ctr">
              <a:solidFill>
                <a:srgbClr val="5B842A"/>
              </a:solidFill>
              <a:prstDash val="solid"/>
              <a:miter lim="800000"/>
            </a:ln>
            <a:effectLst/>
          </p:spPr>
        </p:cxnSp>
        <p:sp>
          <p:nvSpPr>
            <p:cNvPr id="63" name="Rectangle 62"/>
            <p:cNvSpPr/>
            <p:nvPr/>
          </p:nvSpPr>
          <p:spPr>
            <a:xfrm>
              <a:off x="3640611" y="6419252"/>
              <a:ext cx="2371163" cy="120032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5B842A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1178</a:t>
              </a:r>
            </a:p>
          </p:txBody>
        </p:sp>
      </p:grpSp>
      <p:grpSp>
        <p:nvGrpSpPr>
          <p:cNvPr id="72" name="Group 71"/>
          <p:cNvGrpSpPr/>
          <p:nvPr/>
        </p:nvGrpSpPr>
        <p:grpSpPr>
          <a:xfrm>
            <a:off x="13633651" y="2414813"/>
            <a:ext cx="3269377" cy="5526921"/>
            <a:chOff x="3191505" y="2122444"/>
            <a:chExt cx="3269377" cy="5526921"/>
          </a:xfrm>
        </p:grpSpPr>
        <p:grpSp>
          <p:nvGrpSpPr>
            <p:cNvPr id="73" name="Group 72"/>
            <p:cNvGrpSpPr/>
            <p:nvPr/>
          </p:nvGrpSpPr>
          <p:grpSpPr>
            <a:xfrm>
              <a:off x="3191505" y="2122444"/>
              <a:ext cx="3269377" cy="3542597"/>
              <a:chOff x="11418870" y="-3730402"/>
              <a:chExt cx="3269377" cy="3542597"/>
            </a:xfrm>
          </p:grpSpPr>
          <p:sp>
            <p:nvSpPr>
              <p:cNvPr id="77" name="Rectangle 76"/>
              <p:cNvSpPr/>
              <p:nvPr/>
            </p:nvSpPr>
            <p:spPr>
              <a:xfrm>
                <a:off x="11418870" y="-3730402"/>
                <a:ext cx="3269377" cy="3542597"/>
              </a:xfrm>
              <a:prstGeom prst="rect">
                <a:avLst/>
              </a:prstGeom>
              <a:solidFill>
                <a:srgbClr val="FFEEE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B842A"/>
                  </a:solidFill>
                </a:endParaRPr>
              </a:p>
            </p:txBody>
          </p:sp>
          <p:grpSp>
            <p:nvGrpSpPr>
              <p:cNvPr id="78" name="Group 77"/>
              <p:cNvGrpSpPr/>
              <p:nvPr/>
            </p:nvGrpSpPr>
            <p:grpSpPr>
              <a:xfrm>
                <a:off x="11815480" y="-3589508"/>
                <a:ext cx="2782157" cy="3356870"/>
                <a:chOff x="1639518" y="1669891"/>
                <a:chExt cx="2042504" cy="2464427"/>
              </a:xfrm>
            </p:grpSpPr>
            <p:grpSp>
              <p:nvGrpSpPr>
                <p:cNvPr id="79" name="Group 78"/>
                <p:cNvGrpSpPr/>
                <p:nvPr/>
              </p:nvGrpSpPr>
              <p:grpSpPr>
                <a:xfrm>
                  <a:off x="1639518" y="1669891"/>
                  <a:ext cx="2042504" cy="1684856"/>
                  <a:chOff x="1639518" y="1669891"/>
                  <a:chExt cx="2042504" cy="1684856"/>
                </a:xfrm>
              </p:grpSpPr>
              <p:sp>
                <p:nvSpPr>
                  <p:cNvPr id="81" name="Rectangle 80"/>
                  <p:cNvSpPr/>
                  <p:nvPr/>
                </p:nvSpPr>
                <p:spPr>
                  <a:xfrm>
                    <a:off x="2251514" y="1669891"/>
                    <a:ext cx="1339474" cy="881215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7200" b="1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5B842A"/>
                        </a:solidFill>
                        <a:effectLst/>
                        <a:uLnTx/>
                        <a:uFillTx/>
                        <a:latin typeface="Cambria" panose="02040503050406030204" pitchFamily="18" charset="0"/>
                        <a:ea typeface="Cambria" panose="02040503050406030204" pitchFamily="18" charset="0"/>
                      </a:rPr>
                      <a:t>425</a:t>
                    </a:r>
                  </a:p>
                </p:txBody>
              </p:sp>
              <p:sp>
                <p:nvSpPr>
                  <p:cNvPr id="82" name="Rectangle 81"/>
                  <p:cNvSpPr/>
                  <p:nvPr/>
                </p:nvSpPr>
                <p:spPr>
                  <a:xfrm>
                    <a:off x="2643145" y="2473532"/>
                    <a:ext cx="938173" cy="881215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7200" b="1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5B842A"/>
                        </a:solidFill>
                        <a:effectLst/>
                        <a:uLnTx/>
                        <a:uFillTx/>
                        <a:latin typeface="Cambria" panose="02040503050406030204" pitchFamily="18" charset="0"/>
                        <a:ea typeface="Cambria" panose="02040503050406030204" pitchFamily="18" charset="0"/>
                      </a:rPr>
                      <a:t>34</a:t>
                    </a:r>
                  </a:p>
                </p:txBody>
              </p:sp>
              <p:sp>
                <p:nvSpPr>
                  <p:cNvPr id="83" name="Rectangle 82"/>
                  <p:cNvSpPr/>
                  <p:nvPr/>
                </p:nvSpPr>
                <p:spPr>
                  <a:xfrm>
                    <a:off x="1956198" y="2189275"/>
                    <a:ext cx="373292" cy="610072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4800" b="1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5B842A"/>
                        </a:solidFill>
                        <a:effectLst/>
                        <a:uLnTx/>
                        <a:uFillTx/>
                        <a:latin typeface="Cambria" panose="02040503050406030204" pitchFamily="18" charset="0"/>
                        <a:ea typeface="Cambria" panose="02040503050406030204" pitchFamily="18" charset="0"/>
                      </a:rPr>
                      <a:t>x</a:t>
                    </a:r>
                  </a:p>
                </p:txBody>
              </p:sp>
              <p:cxnSp>
                <p:nvCxnSpPr>
                  <p:cNvPr id="84" name="Straight Connector 83"/>
                  <p:cNvCxnSpPr/>
                  <p:nvPr/>
                </p:nvCxnSpPr>
                <p:spPr>
                  <a:xfrm>
                    <a:off x="1639518" y="3295985"/>
                    <a:ext cx="2042504" cy="0"/>
                  </a:xfrm>
                  <a:prstGeom prst="line">
                    <a:avLst/>
                  </a:prstGeom>
                  <a:noFill/>
                  <a:ln w="38100" cap="flat" cmpd="sng" algn="ctr">
                    <a:solidFill>
                      <a:srgbClr val="5B842A"/>
                    </a:solidFill>
                    <a:prstDash val="solid"/>
                    <a:miter lim="800000"/>
                  </a:ln>
                  <a:effectLst/>
                </p:spPr>
              </p:cxnSp>
            </p:grpSp>
            <p:sp>
              <p:nvSpPr>
                <p:cNvPr id="80" name="Rectangle 79"/>
                <p:cNvSpPr/>
                <p:nvPr/>
              </p:nvSpPr>
              <p:spPr>
                <a:xfrm>
                  <a:off x="1889169" y="3253103"/>
                  <a:ext cx="1740775" cy="88121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7200" b="1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5B842A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</a:rPr>
                    <a:t>1700</a:t>
                  </a:r>
                </a:p>
              </p:txBody>
            </p:sp>
          </p:grpSp>
        </p:grpSp>
        <p:sp>
          <p:nvSpPr>
            <p:cNvPr id="74" name="Rectangle 73"/>
            <p:cNvSpPr/>
            <p:nvPr/>
          </p:nvSpPr>
          <p:spPr>
            <a:xfrm>
              <a:off x="3409631" y="5401600"/>
              <a:ext cx="2371163" cy="120032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5B842A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1275</a:t>
              </a:r>
            </a:p>
          </p:txBody>
        </p:sp>
        <p:cxnSp>
          <p:nvCxnSpPr>
            <p:cNvPr id="75" name="Straight Connector 74"/>
            <p:cNvCxnSpPr/>
            <p:nvPr/>
          </p:nvCxnSpPr>
          <p:spPr>
            <a:xfrm>
              <a:off x="3257700" y="6507591"/>
              <a:ext cx="2782157" cy="0"/>
            </a:xfrm>
            <a:prstGeom prst="line">
              <a:avLst/>
            </a:prstGeom>
            <a:noFill/>
            <a:ln w="38100" cap="flat" cmpd="sng" algn="ctr">
              <a:solidFill>
                <a:srgbClr val="5B842A"/>
              </a:solidFill>
              <a:prstDash val="solid"/>
              <a:miter lim="800000"/>
            </a:ln>
            <a:effectLst/>
          </p:spPr>
        </p:cxnSp>
        <p:sp>
          <p:nvSpPr>
            <p:cNvPr id="76" name="Rectangle 75"/>
            <p:cNvSpPr/>
            <p:nvPr/>
          </p:nvSpPr>
          <p:spPr>
            <a:xfrm>
              <a:off x="3394391" y="6449036"/>
              <a:ext cx="2917786" cy="120032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5B842A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14450</a:t>
              </a:r>
            </a:p>
          </p:txBody>
        </p:sp>
      </p:grpSp>
      <p:pic>
        <p:nvPicPr>
          <p:cNvPr id="85" name="Picture 84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-931484" y="-1028700"/>
            <a:ext cx="4511431" cy="5553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2815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 5"/>
          <p:cNvSpPr/>
          <p:nvPr/>
        </p:nvSpPr>
        <p:spPr>
          <a:xfrm>
            <a:off x="238666" y="100660"/>
            <a:ext cx="2290313" cy="3594998"/>
          </a:xfrm>
          <a:custGeom>
            <a:avLst/>
            <a:gdLst/>
            <a:ahLst/>
            <a:cxnLst/>
            <a:rect l="l" t="t" r="r" b="b"/>
            <a:pathLst>
              <a:path w="4117112" h="6462439">
                <a:moveTo>
                  <a:pt x="0" y="0"/>
                </a:moveTo>
                <a:lnTo>
                  <a:pt x="4117112" y="0"/>
                </a:lnTo>
                <a:lnTo>
                  <a:pt x="4117112" y="6462439"/>
                </a:lnTo>
                <a:lnTo>
                  <a:pt x="0" y="646243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2138044">
            <a:off x="13221747" y="276991"/>
            <a:ext cx="1176647" cy="1777676"/>
          </a:xfrm>
          <a:custGeom>
            <a:avLst/>
            <a:gdLst/>
            <a:ahLst/>
            <a:cxnLst/>
            <a:rect l="l" t="t" r="r" b="b"/>
            <a:pathLst>
              <a:path w="1176647" h="1777676">
                <a:moveTo>
                  <a:pt x="0" y="0"/>
                </a:moveTo>
                <a:lnTo>
                  <a:pt x="1176647" y="0"/>
                </a:lnTo>
                <a:lnTo>
                  <a:pt x="1176647" y="1777677"/>
                </a:lnTo>
                <a:lnTo>
                  <a:pt x="0" y="177767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 t="-131470" r="-103120"/>
            </a:stretch>
          </a:blipFill>
        </p:spPr>
      </p:sp>
      <p:sp>
        <p:nvSpPr>
          <p:cNvPr id="8" name="Freeform 8"/>
          <p:cNvSpPr/>
          <p:nvPr/>
        </p:nvSpPr>
        <p:spPr>
          <a:xfrm rot="-3354560">
            <a:off x="16633826" y="1342160"/>
            <a:ext cx="1176647" cy="1777676"/>
          </a:xfrm>
          <a:custGeom>
            <a:avLst/>
            <a:gdLst/>
            <a:ahLst/>
            <a:cxnLst/>
            <a:rect l="l" t="t" r="r" b="b"/>
            <a:pathLst>
              <a:path w="1176647" h="1777676">
                <a:moveTo>
                  <a:pt x="0" y="0"/>
                </a:moveTo>
                <a:lnTo>
                  <a:pt x="1176646" y="0"/>
                </a:lnTo>
                <a:lnTo>
                  <a:pt x="1176646" y="1777676"/>
                </a:lnTo>
                <a:lnTo>
                  <a:pt x="0" y="177767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 t="-131470" r="-103120"/>
            </a:stretch>
          </a:blipFill>
        </p:spPr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1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283057" y="293534"/>
            <a:ext cx="7431668" cy="3694496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356643" y="3884554"/>
            <a:ext cx="3733801" cy="3962400"/>
            <a:chOff x="743950" y="4048825"/>
            <a:chExt cx="3692336" cy="407947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3590" b="97436" l="9453" r="97015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</a:extLst>
            </a:blip>
            <a:srcRect l="15755" t="7421" r="9256" b="7178"/>
            <a:stretch/>
          </p:blipFill>
          <p:spPr>
            <a:xfrm>
              <a:off x="743950" y="4048825"/>
              <a:ext cx="3692336" cy="4079470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1398421" y="5247849"/>
              <a:ext cx="2343735" cy="1787956"/>
            </a:xfrm>
            <a:prstGeom prst="round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600" b="1" dirty="0" smtClean="0">
                  <a:ln>
                    <a:solidFill>
                      <a:schemeClr val="tx1"/>
                    </a:solidFill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62</a:t>
              </a:r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887" b="95755" l="10000" r="98261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20044" t="11488" r="9490" b="13656"/>
          <a:stretch/>
        </p:blipFill>
        <p:spPr>
          <a:xfrm>
            <a:off x="7315200" y="4171899"/>
            <a:ext cx="3657600" cy="3581401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7919874" y="4997431"/>
            <a:ext cx="2370055" cy="1736646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 smtClean="0">
                <a:ln>
                  <a:solidFill>
                    <a:schemeClr val="tx1"/>
                  </a:solidFill>
                </a:ln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510" b="96939" l="9091" r="94737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7303" t="7423" r="9256" b="8940"/>
          <a:stretch/>
        </p:blipFill>
        <p:spPr>
          <a:xfrm>
            <a:off x="14105670" y="3884554"/>
            <a:ext cx="3810001" cy="3772161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15007363" y="5087530"/>
            <a:ext cx="2370055" cy="1736646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 smtClean="0">
                <a:ln>
                  <a:solidFill>
                    <a:schemeClr val="tx1"/>
                  </a:solidFill>
                </a:ln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cxnSp>
        <p:nvCxnSpPr>
          <p:cNvPr id="28" name="Straight Arrow Connector 27"/>
          <p:cNvCxnSpPr/>
          <p:nvPr/>
        </p:nvCxnSpPr>
        <p:spPr>
          <a:xfrm>
            <a:off x="4133721" y="6105330"/>
            <a:ext cx="2919956" cy="0"/>
          </a:xfrm>
          <a:prstGeom prst="straightConnector1">
            <a:avLst/>
          </a:prstGeom>
          <a:ln w="889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>
            <a:off x="11185714" y="6105330"/>
            <a:ext cx="2919956" cy="0"/>
          </a:xfrm>
          <a:prstGeom prst="straightConnector1">
            <a:avLst/>
          </a:prstGeom>
          <a:ln w="889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4103871" y="4177544"/>
            <a:ext cx="2949806" cy="1736646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x 11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0934226" y="4270183"/>
            <a:ext cx="3422931" cy="1736646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- 253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14799269" y="5237007"/>
            <a:ext cx="2598737" cy="1736646"/>
          </a:xfrm>
          <a:prstGeom prst="roundRect">
            <a:avLst/>
          </a:prstGeom>
          <a:gradFill>
            <a:gsLst>
              <a:gs pos="14000">
                <a:srgbClr val="4CE715">
                  <a:alpha val="58000"/>
                </a:srgbClr>
              </a:gs>
              <a:gs pos="92000">
                <a:srgbClr val="EAF764">
                  <a:alpha val="59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96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429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7801356" y="5045867"/>
            <a:ext cx="2524953" cy="1736646"/>
          </a:xfrm>
          <a:prstGeom prst="roundRect">
            <a:avLst/>
          </a:prstGeom>
          <a:gradFill>
            <a:gsLst>
              <a:gs pos="14000">
                <a:srgbClr val="FC3D05">
                  <a:alpha val="68000"/>
                </a:srgbClr>
              </a:gs>
              <a:gs pos="92000">
                <a:srgbClr val="FD844E">
                  <a:alpha val="58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96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682</a:t>
            </a:r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-964458" y="-1015308"/>
            <a:ext cx="4511431" cy="5553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4014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1" grpId="1"/>
      <p:bldP spid="22" grpId="0"/>
      <p:bldP spid="22" grpId="1"/>
      <p:bldP spid="31" grpId="0"/>
      <p:bldP spid="32" grpId="0"/>
      <p:bldP spid="34" grpId="0" animBg="1"/>
      <p:bldP spid="3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 5"/>
          <p:cNvSpPr/>
          <p:nvPr/>
        </p:nvSpPr>
        <p:spPr>
          <a:xfrm>
            <a:off x="238666" y="100660"/>
            <a:ext cx="2290313" cy="3594998"/>
          </a:xfrm>
          <a:custGeom>
            <a:avLst/>
            <a:gdLst/>
            <a:ahLst/>
            <a:cxnLst/>
            <a:rect l="l" t="t" r="r" b="b"/>
            <a:pathLst>
              <a:path w="4117112" h="6462439">
                <a:moveTo>
                  <a:pt x="0" y="0"/>
                </a:moveTo>
                <a:lnTo>
                  <a:pt x="4117112" y="0"/>
                </a:lnTo>
                <a:lnTo>
                  <a:pt x="4117112" y="6462439"/>
                </a:lnTo>
                <a:lnTo>
                  <a:pt x="0" y="646243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2138044">
            <a:off x="15567976" y="6111268"/>
            <a:ext cx="1176647" cy="1777676"/>
          </a:xfrm>
          <a:custGeom>
            <a:avLst/>
            <a:gdLst/>
            <a:ahLst/>
            <a:cxnLst/>
            <a:rect l="l" t="t" r="r" b="b"/>
            <a:pathLst>
              <a:path w="1176647" h="1777676">
                <a:moveTo>
                  <a:pt x="0" y="0"/>
                </a:moveTo>
                <a:lnTo>
                  <a:pt x="1176647" y="0"/>
                </a:lnTo>
                <a:lnTo>
                  <a:pt x="1176647" y="1777677"/>
                </a:lnTo>
                <a:lnTo>
                  <a:pt x="0" y="177767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 t="-131470" r="-103120"/>
            </a:stretch>
          </a:blipFill>
        </p:spPr>
      </p:sp>
      <p:sp>
        <p:nvSpPr>
          <p:cNvPr id="8" name="Freeform 8"/>
          <p:cNvSpPr/>
          <p:nvPr/>
        </p:nvSpPr>
        <p:spPr>
          <a:xfrm rot="-3354560">
            <a:off x="16633826" y="8256385"/>
            <a:ext cx="1176647" cy="1777676"/>
          </a:xfrm>
          <a:custGeom>
            <a:avLst/>
            <a:gdLst/>
            <a:ahLst/>
            <a:cxnLst/>
            <a:rect l="l" t="t" r="r" b="b"/>
            <a:pathLst>
              <a:path w="1176647" h="1777676">
                <a:moveTo>
                  <a:pt x="0" y="0"/>
                </a:moveTo>
                <a:lnTo>
                  <a:pt x="1176646" y="0"/>
                </a:lnTo>
                <a:lnTo>
                  <a:pt x="1176646" y="1777676"/>
                </a:lnTo>
                <a:lnTo>
                  <a:pt x="0" y="177767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 t="-131470" r="-103120"/>
            </a:stretch>
          </a:blipFill>
        </p:spPr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1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057401" y="258930"/>
            <a:ext cx="16048136" cy="228236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2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059451" y="1751528"/>
            <a:ext cx="16457149" cy="2393335"/>
          </a:xfrm>
          <a:prstGeom prst="rect">
            <a:avLst/>
          </a:prstGeom>
        </p:spPr>
      </p:pic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46520621"/>
              </p:ext>
            </p:extLst>
          </p:nvPr>
        </p:nvGraphicFramePr>
        <p:xfrm>
          <a:off x="326803" y="4033896"/>
          <a:ext cx="17648337" cy="518127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71368">
                  <a:extLst>
                    <a:ext uri="{9D8B030D-6E8A-4147-A177-3AD203B41FA5}">
                      <a16:colId xmlns="" xmlns:a16="http://schemas.microsoft.com/office/drawing/2014/main" val="649135919"/>
                    </a:ext>
                  </a:extLst>
                </a:gridCol>
                <a:gridCol w="5562600">
                  <a:extLst>
                    <a:ext uri="{9D8B030D-6E8A-4147-A177-3AD203B41FA5}">
                      <a16:colId xmlns="" xmlns:a16="http://schemas.microsoft.com/office/drawing/2014/main" val="626231091"/>
                    </a:ext>
                  </a:extLst>
                </a:gridCol>
                <a:gridCol w="6614369">
                  <a:extLst>
                    <a:ext uri="{9D8B030D-6E8A-4147-A177-3AD203B41FA5}">
                      <a16:colId xmlns="" xmlns:a16="http://schemas.microsoft.com/office/drawing/2014/main" val="843188908"/>
                    </a:ext>
                  </a:extLst>
                </a:gridCol>
              </a:tblGrid>
              <a:tr h="1942066">
                <a:tc>
                  <a:txBody>
                    <a:bodyPr/>
                    <a:lstStyle/>
                    <a:p>
                      <a:pPr algn="ctr"/>
                      <a:endParaRPr lang="en-US" sz="7200" dirty="0">
                        <a:latin typeface="#9Slide07 Cadena" panose="02000503000000020004" pitchFamily="2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7200" dirty="0">
                        <a:latin typeface="#9Slide07 Cadena" panose="02000503000000020004" pitchFamily="2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7200" dirty="0">
                        <a:latin typeface="#9Slide07 Cadena" panose="02000503000000020004" pitchFamily="2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877688023"/>
                  </a:ext>
                </a:extLst>
              </a:tr>
              <a:tr h="323921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710072257"/>
                  </a:ext>
                </a:extLst>
              </a:tr>
            </a:tbl>
          </a:graphicData>
        </a:graphic>
      </p:graphicFrame>
      <p:pic>
        <p:nvPicPr>
          <p:cNvPr id="22" name="Picture 2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41553" y="4228053"/>
            <a:ext cx="4224894" cy="192040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3150917" y="4249845"/>
            <a:ext cx="2810500" cy="1926503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477748" y="4202311"/>
            <a:ext cx="4224894" cy="1920406"/>
          </a:xfrm>
          <a:prstGeom prst="rect">
            <a:avLst/>
          </a:prstGeom>
        </p:spPr>
      </p:pic>
      <p:sp>
        <p:nvSpPr>
          <p:cNvPr id="26" name="Isosceles Triangle 25"/>
          <p:cNvSpPr/>
          <p:nvPr/>
        </p:nvSpPr>
        <p:spPr>
          <a:xfrm>
            <a:off x="600021" y="6649901"/>
            <a:ext cx="2484221" cy="1741359"/>
          </a:xfrm>
          <a:prstGeom prst="triangle">
            <a:avLst/>
          </a:prstGeom>
          <a:solidFill>
            <a:srgbClr val="FD844E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48</a:t>
            </a:r>
            <a:endParaRPr lang="en-US" sz="66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7" name="Isosceles Triangle 26"/>
          <p:cNvSpPr/>
          <p:nvPr/>
        </p:nvSpPr>
        <p:spPr>
          <a:xfrm>
            <a:off x="3228544" y="6649901"/>
            <a:ext cx="2484221" cy="1741359"/>
          </a:xfrm>
          <a:prstGeom prst="triangle">
            <a:avLst/>
          </a:prstGeom>
          <a:solidFill>
            <a:srgbClr val="FD844E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72</a:t>
            </a:r>
            <a:endParaRPr lang="en-US" sz="66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6383764" y="6798266"/>
            <a:ext cx="1953240" cy="1741359"/>
          </a:xfrm>
          <a:prstGeom prst="rect">
            <a:avLst/>
          </a:prstGeom>
          <a:solidFill>
            <a:schemeClr val="accent5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12</a:t>
            </a:r>
            <a:endParaRPr lang="en-US" sz="66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8749402" y="6798266"/>
            <a:ext cx="1953240" cy="1741359"/>
          </a:xfrm>
          <a:prstGeom prst="rect">
            <a:avLst/>
          </a:prstGeom>
          <a:solidFill>
            <a:schemeClr val="accent5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60</a:t>
            </a:r>
            <a:endParaRPr lang="en-US" sz="66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32" name="Group 31"/>
          <p:cNvGrpSpPr/>
          <p:nvPr/>
        </p:nvGrpSpPr>
        <p:grpSpPr>
          <a:xfrm>
            <a:off x="11823629" y="6281330"/>
            <a:ext cx="2797871" cy="2266113"/>
            <a:chOff x="12219733" y="6167693"/>
            <a:chExt cx="2557263" cy="2071235"/>
          </a:xfrm>
          <a:solidFill>
            <a:schemeClr val="accent3">
              <a:lumMod val="75000"/>
            </a:schemeClr>
          </a:solidFill>
        </p:grpSpPr>
        <p:sp>
          <p:nvSpPr>
            <p:cNvPr id="30" name="Rectangle 29"/>
            <p:cNvSpPr/>
            <p:nvPr/>
          </p:nvSpPr>
          <p:spPr>
            <a:xfrm>
              <a:off x="12563471" y="6976722"/>
              <a:ext cx="1869787" cy="1262206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600" dirty="0" smtClean="0">
                  <a:solidFill>
                    <a:srgbClr val="FFEEE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576</a:t>
              </a:r>
              <a:endParaRPr lang="en-US" sz="6600" dirty="0">
                <a:solidFill>
                  <a:srgbClr val="FFEEEE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1" name="Isosceles Triangle 30"/>
            <p:cNvSpPr/>
            <p:nvPr/>
          </p:nvSpPr>
          <p:spPr>
            <a:xfrm>
              <a:off x="12219733" y="6167693"/>
              <a:ext cx="2557263" cy="809029"/>
            </a:xfrm>
            <a:prstGeom prst="triangl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600" dirty="0">
                <a:solidFill>
                  <a:srgbClr val="FFEEEE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14916419" y="6281330"/>
            <a:ext cx="2797871" cy="2266113"/>
            <a:chOff x="12219733" y="6167693"/>
            <a:chExt cx="2557263" cy="2071235"/>
          </a:xfrm>
          <a:solidFill>
            <a:schemeClr val="accent3">
              <a:lumMod val="75000"/>
            </a:schemeClr>
          </a:solidFill>
        </p:grpSpPr>
        <p:sp>
          <p:nvSpPr>
            <p:cNvPr id="37" name="Rectangle 36"/>
            <p:cNvSpPr/>
            <p:nvPr/>
          </p:nvSpPr>
          <p:spPr>
            <a:xfrm>
              <a:off x="12563471" y="6976722"/>
              <a:ext cx="1869787" cy="1262206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600" dirty="0" smtClean="0">
                  <a:solidFill>
                    <a:srgbClr val="FFEEE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4320</a:t>
              </a:r>
              <a:endParaRPr lang="en-US" sz="6600" dirty="0">
                <a:solidFill>
                  <a:srgbClr val="FFEEEE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8" name="Isosceles Triangle 37"/>
            <p:cNvSpPr/>
            <p:nvPr/>
          </p:nvSpPr>
          <p:spPr>
            <a:xfrm>
              <a:off x="12219733" y="6167693"/>
              <a:ext cx="2557263" cy="809029"/>
            </a:xfrm>
            <a:prstGeom prst="triangl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600" dirty="0">
                <a:solidFill>
                  <a:srgbClr val="FFEEEE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39" name="Picture 38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-1032522" y="-1025441"/>
            <a:ext cx="4718713" cy="5553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3003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500"/>
                            </p:stCondLst>
                            <p:childTnLst>
                              <p:par>
                                <p:cTn id="3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70771187"/>
              </p:ext>
            </p:extLst>
          </p:nvPr>
        </p:nvGraphicFramePr>
        <p:xfrm>
          <a:off x="304800" y="266700"/>
          <a:ext cx="17648337" cy="480865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71368">
                  <a:extLst>
                    <a:ext uri="{9D8B030D-6E8A-4147-A177-3AD203B41FA5}">
                      <a16:colId xmlns="" xmlns:a16="http://schemas.microsoft.com/office/drawing/2014/main" val="649135919"/>
                    </a:ext>
                  </a:extLst>
                </a:gridCol>
                <a:gridCol w="5562600">
                  <a:extLst>
                    <a:ext uri="{9D8B030D-6E8A-4147-A177-3AD203B41FA5}">
                      <a16:colId xmlns="" xmlns:a16="http://schemas.microsoft.com/office/drawing/2014/main" val="626231091"/>
                    </a:ext>
                  </a:extLst>
                </a:gridCol>
                <a:gridCol w="6614369">
                  <a:extLst>
                    <a:ext uri="{9D8B030D-6E8A-4147-A177-3AD203B41FA5}">
                      <a16:colId xmlns="" xmlns:a16="http://schemas.microsoft.com/office/drawing/2014/main" val="843188908"/>
                    </a:ext>
                  </a:extLst>
                </a:gridCol>
              </a:tblGrid>
              <a:tr h="1802398">
                <a:tc>
                  <a:txBody>
                    <a:bodyPr/>
                    <a:lstStyle/>
                    <a:p>
                      <a:pPr algn="ctr"/>
                      <a:endParaRPr lang="en-US" sz="7200" dirty="0">
                        <a:latin typeface="#9Slide07 Cadena" panose="02000503000000020004" pitchFamily="2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7200" dirty="0">
                        <a:latin typeface="#9Slide07 Cadena" panose="02000503000000020004" pitchFamily="2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7200" dirty="0">
                        <a:latin typeface="#9Slide07 Cadena" panose="02000503000000020004" pitchFamily="2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877688023"/>
                  </a:ext>
                </a:extLst>
              </a:tr>
              <a:tr h="300625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710072257"/>
                  </a:ext>
                </a:extLst>
              </a:tr>
            </a:tbl>
          </a:graphicData>
        </a:graphic>
      </p:graphicFrame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9550" y="460857"/>
            <a:ext cx="4224894" cy="192040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28914" y="482649"/>
            <a:ext cx="2810500" cy="192650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55745" y="435115"/>
            <a:ext cx="4224894" cy="1920406"/>
          </a:xfrm>
          <a:prstGeom prst="rect">
            <a:avLst/>
          </a:prstGeom>
        </p:spPr>
      </p:pic>
      <p:sp>
        <p:nvSpPr>
          <p:cNvPr id="11" name="Isosceles Triangle 10"/>
          <p:cNvSpPr/>
          <p:nvPr/>
        </p:nvSpPr>
        <p:spPr>
          <a:xfrm>
            <a:off x="578018" y="2882705"/>
            <a:ext cx="2484221" cy="1741359"/>
          </a:xfrm>
          <a:prstGeom prst="triangle">
            <a:avLst/>
          </a:prstGeom>
          <a:solidFill>
            <a:srgbClr val="FD844E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48</a:t>
            </a:r>
            <a:endParaRPr lang="en-US" sz="66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Isosceles Triangle 11"/>
          <p:cNvSpPr/>
          <p:nvPr/>
        </p:nvSpPr>
        <p:spPr>
          <a:xfrm>
            <a:off x="3206541" y="2882705"/>
            <a:ext cx="2484221" cy="1741359"/>
          </a:xfrm>
          <a:prstGeom prst="triangle">
            <a:avLst/>
          </a:prstGeom>
          <a:solidFill>
            <a:srgbClr val="FD844E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72</a:t>
            </a:r>
            <a:endParaRPr lang="en-US" sz="66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361761" y="3031070"/>
            <a:ext cx="1953240" cy="1741359"/>
          </a:xfrm>
          <a:prstGeom prst="rect">
            <a:avLst/>
          </a:prstGeom>
          <a:solidFill>
            <a:schemeClr val="accent5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12</a:t>
            </a:r>
            <a:endParaRPr lang="en-US" sz="66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8727399" y="3031070"/>
            <a:ext cx="1953240" cy="1741359"/>
          </a:xfrm>
          <a:prstGeom prst="rect">
            <a:avLst/>
          </a:prstGeom>
          <a:solidFill>
            <a:schemeClr val="accent5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60</a:t>
            </a:r>
            <a:endParaRPr lang="en-US" sz="66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11801626" y="2514134"/>
            <a:ext cx="2797871" cy="2266113"/>
            <a:chOff x="12219733" y="6167693"/>
            <a:chExt cx="2557263" cy="2071235"/>
          </a:xfrm>
          <a:solidFill>
            <a:schemeClr val="accent3">
              <a:lumMod val="75000"/>
            </a:schemeClr>
          </a:solidFill>
        </p:grpSpPr>
        <p:sp>
          <p:nvSpPr>
            <p:cNvPr id="16" name="Rectangle 15"/>
            <p:cNvSpPr/>
            <p:nvPr/>
          </p:nvSpPr>
          <p:spPr>
            <a:xfrm>
              <a:off x="12563471" y="6976722"/>
              <a:ext cx="1869787" cy="1262206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600" dirty="0" smtClean="0">
                  <a:solidFill>
                    <a:srgbClr val="FFEEE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576</a:t>
              </a:r>
              <a:endParaRPr lang="en-US" sz="6600" dirty="0">
                <a:solidFill>
                  <a:srgbClr val="FFEEEE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7" name="Isosceles Triangle 16"/>
            <p:cNvSpPr/>
            <p:nvPr/>
          </p:nvSpPr>
          <p:spPr>
            <a:xfrm>
              <a:off x="12219733" y="6167693"/>
              <a:ext cx="2557263" cy="809029"/>
            </a:xfrm>
            <a:prstGeom prst="triangl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600" dirty="0">
                <a:solidFill>
                  <a:srgbClr val="FFEEEE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14894416" y="2514134"/>
            <a:ext cx="2797871" cy="2266113"/>
            <a:chOff x="12219733" y="6167693"/>
            <a:chExt cx="2557263" cy="2071235"/>
          </a:xfrm>
          <a:solidFill>
            <a:schemeClr val="accent3">
              <a:lumMod val="75000"/>
            </a:schemeClr>
          </a:solidFill>
        </p:grpSpPr>
        <p:sp>
          <p:nvSpPr>
            <p:cNvPr id="19" name="Rectangle 18"/>
            <p:cNvSpPr/>
            <p:nvPr/>
          </p:nvSpPr>
          <p:spPr>
            <a:xfrm>
              <a:off x="12563471" y="6976722"/>
              <a:ext cx="1869787" cy="1262206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600" dirty="0" smtClean="0">
                  <a:solidFill>
                    <a:srgbClr val="FFEEE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4320</a:t>
              </a:r>
              <a:endParaRPr lang="en-US" sz="6600" dirty="0">
                <a:solidFill>
                  <a:srgbClr val="FFEEEE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0" name="Isosceles Triangle 19"/>
            <p:cNvSpPr/>
            <p:nvPr/>
          </p:nvSpPr>
          <p:spPr>
            <a:xfrm>
              <a:off x="12219733" y="6167693"/>
              <a:ext cx="2557263" cy="809029"/>
            </a:xfrm>
            <a:prstGeom prst="triangl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600" dirty="0">
                <a:solidFill>
                  <a:srgbClr val="FFEEEE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20161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4.81481E-6 L 0.01858 0.2685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29" y="134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4.81481E-6 L 0.3276 0.27593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380" y="137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3.33333E-6 L -0.28039 0.42453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019" y="212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47 3.33333E-6 L 0.04124 0.43194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35" y="215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0556E-6 0.00432 L -0.39679 0.38256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844" y="189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4.69136E-6 L -0.10504 0.3711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52" y="185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EE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3">
            <a:extLst>
              <a:ext uri="{FF2B5EF4-FFF2-40B4-BE49-F238E27FC236}">
                <a16:creationId xmlns="" xmlns:a16="http://schemas.microsoft.com/office/drawing/2014/main" id="{00E5FE93-0C13-EA4D-4954-6738635110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30634"/>
            <a:ext cx="18288000" cy="5756366"/>
          </a:xfrm>
          <a:prstGeom prst="rect">
            <a:avLst/>
          </a:prstGeom>
        </p:spPr>
      </p:pic>
      <p:sp>
        <p:nvSpPr>
          <p:cNvPr id="3" name="Freeform 5"/>
          <p:cNvSpPr/>
          <p:nvPr/>
        </p:nvSpPr>
        <p:spPr>
          <a:xfrm>
            <a:off x="238666" y="100660"/>
            <a:ext cx="2290313" cy="3594998"/>
          </a:xfrm>
          <a:custGeom>
            <a:avLst/>
            <a:gdLst/>
            <a:ahLst/>
            <a:cxnLst/>
            <a:rect l="l" t="t" r="r" b="b"/>
            <a:pathLst>
              <a:path w="4117112" h="6462439">
                <a:moveTo>
                  <a:pt x="0" y="0"/>
                </a:moveTo>
                <a:lnTo>
                  <a:pt x="4117112" y="0"/>
                </a:lnTo>
                <a:lnTo>
                  <a:pt x="4117112" y="6462439"/>
                </a:lnTo>
                <a:lnTo>
                  <a:pt x="0" y="646243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0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286000" y="100660"/>
            <a:ext cx="15704657" cy="905944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1009066" y="-878810"/>
            <a:ext cx="4785775" cy="5553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1245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495</TotalTime>
  <Words>187</Words>
  <Application>Microsoft Office PowerPoint</Application>
  <PresentationFormat>Custom</PresentationFormat>
  <Paragraphs>70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6" baseType="lpstr">
      <vt:lpstr>Cambria</vt:lpstr>
      <vt:lpstr>Calibri</vt:lpstr>
      <vt:lpstr>#9Slide07 Cadena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HuyenPC</cp:lastModifiedBy>
  <cp:revision>190</cp:revision>
  <dcterms:created xsi:type="dcterms:W3CDTF">2006-08-16T00:00:00Z</dcterms:created>
  <dcterms:modified xsi:type="dcterms:W3CDTF">2025-04-11T10:39:48Z</dcterms:modified>
  <dc:identifier>DAF3V-dQ8ZQ</dc:identifier>
</cp:coreProperties>
</file>