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</p:sldMasterIdLst>
  <p:notesMasterIdLst>
    <p:notesMasterId r:id="rId24"/>
  </p:notesMasterIdLst>
  <p:sldIdLst>
    <p:sldId id="259" r:id="rId4"/>
    <p:sldId id="258" r:id="rId5"/>
    <p:sldId id="282" r:id="rId6"/>
    <p:sldId id="263" r:id="rId7"/>
    <p:sldId id="27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4" r:id="rId17"/>
    <p:sldId id="291" r:id="rId18"/>
    <p:sldId id="4365" r:id="rId19"/>
    <p:sldId id="4370" r:id="rId20"/>
    <p:sldId id="4368" r:id="rId21"/>
    <p:sldId id="4386" r:id="rId22"/>
    <p:sldId id="43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2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=""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="" xmlns:a16="http://schemas.microsoft.com/office/drawing/2014/main" id="{27D8C2F3-0604-495A-B17D-F6FA57484772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9284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50.gif"/><Relationship Id="rId7" Type="http://schemas.openxmlformats.org/officeDocument/2006/relationships/image" Target="../media/image41.png"/><Relationship Id="rId12" Type="http://schemas.openxmlformats.org/officeDocument/2006/relationships/slide" Target="slide17.xml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slide" Target="slide8.xml"/><Relationship Id="rId20" Type="http://schemas.openxmlformats.org/officeDocument/2006/relationships/image" Target="../media/image49.png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4.gif"/><Relationship Id="rId24" Type="http://schemas.openxmlformats.org/officeDocument/2006/relationships/image" Target="../media/image52.png"/><Relationship Id="rId5" Type="http://schemas.openxmlformats.org/officeDocument/2006/relationships/image" Target="../media/image40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10" Type="http://schemas.openxmlformats.org/officeDocument/2006/relationships/image" Target="../media/image43.png"/><Relationship Id="rId19" Type="http://schemas.openxmlformats.org/officeDocument/2006/relationships/slide" Target="slide10.xml"/><Relationship Id="rId4" Type="http://schemas.openxmlformats.org/officeDocument/2006/relationships/notesSlide" Target="../notesSlides/notesSlide16.xml"/><Relationship Id="rId9" Type="http://schemas.microsoft.com/office/2007/relationships/hdphoto" Target="../media/hdphoto2.wdp"/><Relationship Id="rId14" Type="http://schemas.openxmlformats.org/officeDocument/2006/relationships/image" Target="../media/image46.png"/><Relationship Id="rId22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19.xml"/><Relationship Id="rId18" Type="http://schemas.openxmlformats.org/officeDocument/2006/relationships/slide" Target="slide18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0.gif"/><Relationship Id="rId2" Type="http://schemas.openxmlformats.org/officeDocument/2006/relationships/audio" Target="../media/media1.MP3"/><Relationship Id="rId16" Type="http://schemas.openxmlformats.org/officeDocument/2006/relationships/image" Target="../media/image49.png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4.gif"/><Relationship Id="rId5" Type="http://schemas.openxmlformats.org/officeDocument/2006/relationships/image" Target="../media/image40.png"/><Relationship Id="rId15" Type="http://schemas.openxmlformats.org/officeDocument/2006/relationships/slide" Target="slide20.xml"/><Relationship Id="rId10" Type="http://schemas.openxmlformats.org/officeDocument/2006/relationships/image" Target="../media/image43.png"/><Relationship Id="rId19" Type="http://schemas.openxmlformats.org/officeDocument/2006/relationships/image" Target="../media/image47.png"/><Relationship Id="rId4" Type="http://schemas.openxmlformats.org/officeDocument/2006/relationships/notesSlide" Target="../notesSlides/notesSlide17.xml"/><Relationship Id="rId9" Type="http://schemas.microsoft.com/office/2007/relationships/hdphoto" Target="../media/hdphoto2.wdp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3.wav"/><Relationship Id="rId7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84" y="2507758"/>
            <a:ext cx="8266892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=""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=""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635" y="249318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4BACC6">
                    <a:lumMod val="50000"/>
                  </a:srgbClr>
                </a:solidFill>
                <a:latin typeface="UTM Avo" panose="02040603050506020204" pitchFamily="18" charset="0"/>
                <a:ea typeface="Tiffany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=""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9" action="ppaction://hlinksldjump"/>
            <a:extLst>
              <a:ext uri="{FF2B5EF4-FFF2-40B4-BE49-F238E27FC236}">
                <a16:creationId xmlns=""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22" action="ppaction://hlinksldjump"/>
            <a:extLst>
              <a:ext uri="{FF2B5EF4-FFF2-40B4-BE49-F238E27FC236}">
                <a16:creationId xmlns="" xmlns:a16="http://schemas.microsoft.com/office/drawing/2014/main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1381812" y="9137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1775952" y="1719818"/>
            <a:ext cx="6602277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nhiễm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dọn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dẹp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vệ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mái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yêu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60474" y="162101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=""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3" action="ppaction://hlinksldjump"/>
            <a:extLst>
              <a:ext uri="{FF2B5EF4-FFF2-40B4-BE49-F238E27FC236}">
                <a16:creationId xmlns=""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9" y="5458911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8417799" y="5073699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5" y="4153687"/>
            <a:ext cx="2107651" cy="2107651"/>
          </a:xfrm>
          <a:prstGeom prst="rect">
            <a:avLst/>
          </a:prstGeom>
        </p:spPr>
      </p:pic>
      <p:pic>
        <p:nvPicPr>
          <p:cNvPr id="23" name="Picture 2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950225" y="4750154"/>
            <a:ext cx="1422030" cy="1291492"/>
          </a:xfrm>
          <a:prstGeom prst="rect">
            <a:avLst/>
          </a:prstGeom>
        </p:spPr>
      </p:pic>
      <p:sp>
        <p:nvSpPr>
          <p:cNvPr id="2" name="Arrow: Right 1">
            <a:hlinkClick r:id="" action="ppaction://noaction"/>
            <a:extLst>
              <a:ext uri="{FF2B5EF4-FFF2-40B4-BE49-F238E27FC236}">
                <a16:creationId xmlns="" xmlns:a16="http://schemas.microsoft.com/office/drawing/2014/main" id="{BA67C7A7-5CDC-4329-986A-70812738C7FF}"/>
              </a:ext>
            </a:extLst>
          </p:cNvPr>
          <p:cNvSpPr/>
          <p:nvPr/>
        </p:nvSpPr>
        <p:spPr>
          <a:xfrm>
            <a:off x="11134045" y="6019876"/>
            <a:ext cx="887882" cy="652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1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E85990F-CF93-47BE-A072-3F44C3D09166}"/>
              </a:ext>
            </a:extLst>
          </p:cNvPr>
          <p:cNvGrpSpPr/>
          <p:nvPr/>
        </p:nvGrpSpPr>
        <p:grpSpPr>
          <a:xfrm>
            <a:off x="1812497" y="3714813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5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761031" y="225969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4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6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28" y="2121480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8" y="505307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2" y="3608249"/>
            <a:ext cx="1001223" cy="96262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=""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 lắp ghép mô hình kỹ thuật có mấy nhóm chi tiết? </a:t>
            </a:r>
            <a:endParaRPr lang="vi-VN" sz="4266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ight Arrow 16">
            <a:hlinkClick r:id="rId9" action="ppaction://hlinksldjump"/>
            <a:extLst>
              <a:ext uri="{FF2B5EF4-FFF2-40B4-BE49-F238E27FC236}">
                <a16:creationId xmlns="" xmlns:a16="http://schemas.microsoft.com/office/drawing/2014/main" id="{5C75408D-7F42-4530-AC8F-35811F14B94A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829913" y="2905123"/>
            <a:ext cx="8735325" cy="228767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621300" y="1888686"/>
              <a:ext cx="6418218" cy="5843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218804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thanh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nối</a:t>
              </a:r>
              <a:endPara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9" y="3767704"/>
            <a:ext cx="1088288" cy="1064710"/>
          </a:xfrm>
          <a:prstGeom prst="rect">
            <a:avLst/>
          </a:prstGeom>
        </p:spPr>
      </p:pic>
      <p:sp>
        <p:nvSpPr>
          <p:cNvPr id="26" name="Right Arrow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4217E0F-A223-40A5-A531-759776E50464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=""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266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nhóm chi tiết đó. </a:t>
            </a: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E6327475-5CE9-D4FE-A7A0-5CD3CD8AD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="" xmlns:a16="http://schemas.microsoft.com/office/drawing/2014/main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2" y="1784073"/>
            <a:ext cx="5680766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C906A7-1D93-9F42-5F7A-ACE8F633DD26}"/>
              </a:ext>
            </a:extLst>
          </p:cNvPr>
          <p:cNvSpPr/>
          <p:nvPr/>
        </p:nvSpPr>
        <p:spPr>
          <a:xfrm>
            <a:off x="6581774" y="1328339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4E0E25-3EAA-66D9-737F-31AA2FD12427}"/>
              </a:ext>
            </a:extLst>
          </p:cNvPr>
          <p:cNvSpPr/>
          <p:nvPr/>
        </p:nvSpPr>
        <p:spPr>
          <a:xfrm>
            <a:off x="6600824" y="3319064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D80BBF-68AB-3829-D13F-21A375B9A14D}"/>
              </a:ext>
            </a:extLst>
          </p:cNvPr>
          <p:cNvSpPr txBox="1"/>
          <p:nvPr/>
        </p:nvSpPr>
        <p:spPr>
          <a:xfrm>
            <a:off x="6619875" y="2333625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798C82-B003-214C-D782-FB13EA04CD66}"/>
              </a:ext>
            </a:extLst>
          </p:cNvPr>
          <p:cNvSpPr txBox="1"/>
          <p:nvPr/>
        </p:nvSpPr>
        <p:spPr>
          <a:xfrm>
            <a:off x="6667500" y="4429125"/>
            <a:ext cx="50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30" name="Right Arrow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6987ECE0-1261-48A8-8CD1-5824607CAB99}"/>
              </a:ext>
            </a:extLst>
          </p:cNvPr>
          <p:cNvSpPr/>
          <p:nvPr/>
        </p:nvSpPr>
        <p:spPr>
          <a:xfrm>
            <a:off x="10190845" y="561050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B73B70A-ABA1-4EA3-9063-E727F5729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0AC7714-93C9-FB70-B4AF-BCFC0F021546}"/>
              </a:ext>
            </a:extLst>
          </p:cNvPr>
          <p:cNvGrpSpPr/>
          <p:nvPr/>
        </p:nvGrpSpPr>
        <p:grpSpPr>
          <a:xfrm>
            <a:off x="4038600" y="3047998"/>
            <a:ext cx="4478763" cy="1476377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35711B7-8DAF-8574-290E-55CD6434DE4F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97C15EF-776C-4CEA-A679-837F37DD3D4C}"/>
                </a:ext>
              </a:extLst>
            </p:cNvPr>
            <p:cNvSpPr txBox="1"/>
            <p:nvPr/>
          </p:nvSpPr>
          <p:spPr>
            <a:xfrm>
              <a:off x="1621299" y="1888686"/>
              <a:ext cx="6418218" cy="4289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8804">
                <a:defRPr/>
              </a:pPr>
              <a:r>
                <a:rPr lang="en-US" sz="4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ờ-lê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AF8E0F0-2E4F-512B-6571-E433575E2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9" y="3072379"/>
            <a:ext cx="1088288" cy="106471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="" xmlns:a16="http://schemas.microsoft.com/office/drawing/2014/main" id="{2A650008-5F00-9C87-2B6A-407BCFE003C6}"/>
              </a:ext>
            </a:extLst>
          </p:cNvPr>
          <p:cNvSpPr/>
          <p:nvPr/>
        </p:nvSpPr>
        <p:spPr>
          <a:xfrm>
            <a:off x="784875" y="771525"/>
            <a:ext cx="10885818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=""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2534794" y="2057400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=""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=""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332</Words>
  <Application>Microsoft Office PowerPoint</Application>
  <PresentationFormat>Widescreen</PresentationFormat>
  <Paragraphs>44</Paragraphs>
  <Slides>20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Calibri Light</vt:lpstr>
      <vt:lpstr>Cambria</vt:lpstr>
      <vt:lpstr>Caveat</vt:lpstr>
      <vt:lpstr>等线</vt:lpstr>
      <vt:lpstr>等线 Light</vt:lpstr>
      <vt:lpstr>Tiffany</vt:lpstr>
      <vt:lpstr>Times New Roman</vt:lpstr>
      <vt:lpstr>UTM American Sans</vt:lpstr>
      <vt:lpstr>UTM Avo</vt:lpstr>
      <vt:lpstr>仓耳今楷05-6763 W05</vt:lpstr>
      <vt:lpstr>思源黑体 Normal</vt:lpstr>
      <vt:lpstr>Office 主题​​</vt:lpstr>
      <vt:lpstr>1_www.33ppt.com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HuyenPC</cp:lastModifiedBy>
  <cp:revision>43</cp:revision>
  <dcterms:created xsi:type="dcterms:W3CDTF">2023-11-05T12:18:02Z</dcterms:created>
  <dcterms:modified xsi:type="dcterms:W3CDTF">2025-04-14T05:12:13Z</dcterms:modified>
</cp:coreProperties>
</file>