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8"/>
  </p:handoutMasterIdLst>
  <p:sldIdLst>
    <p:sldId id="292" r:id="rId3"/>
    <p:sldId id="291" r:id="rId4"/>
    <p:sldId id="264" r:id="rId5"/>
    <p:sldId id="274" r:id="rId6"/>
    <p:sldId id="258" r:id="rId7"/>
    <p:sldId id="257" r:id="rId8"/>
    <p:sldId id="261" r:id="rId10"/>
    <p:sldId id="275" r:id="rId11"/>
    <p:sldId id="307" r:id="rId12"/>
    <p:sldId id="276" r:id="rId13"/>
    <p:sldId id="277" r:id="rId14"/>
    <p:sldId id="278" r:id="rId15"/>
    <p:sldId id="279"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Chốt: Cách cộng, trừ hai phân số khác mẫu</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Chốt hỏi cách làm:  Để điền được dấu cộng hay dấu trừ thích hợp con làm thế nào? HS nêu cách làm. ( 2 cách: Một là thử với từng dấu cộng trừ, hai là như cách sau)</a:t>
            </a:r>
            <a:endParaRPr lang="en-US"/>
          </a:p>
          <a:p>
            <a:r>
              <a:rPr lang="en-US"/>
              <a:t>- Quy đồng mẫu số hai phân số.  Xét xem kết quả là tổng hay hiệu của hai phân số đã quy đồng. Sau đó lựa chọn dấu phù hợp.</a:t>
            </a:r>
            <a:endParaRPr lang="en-US"/>
          </a:p>
          <a:p>
            <a:r>
              <a:rPr lang="en-US"/>
              <a:t>-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Chốt: Cách cộng, trừ một phân số với một số tự nhiên.</a:t>
            </a:r>
            <a:endParaRPr lang="en-US"/>
          </a:p>
          <a:p>
            <a:r>
              <a:rPr lang="en-US"/>
              <a:t>Mọi số tự nhiên đều có thể viết dưới dạng phân số có mẫu số là 1. Vậy trước tiên ta viết STN dưới dạng PS, sau đó thực hiện như phép tính cộng, trừ hai PS khác mẫu.</a:t>
            </a:r>
            <a:endParaRPr lang="en-US"/>
          </a:p>
          <a:p>
            <a:r>
              <a:rPr lang="en-US"/>
              <a:t>Cách 2: Viết STN thành PS có mẫu số cùng với PS. Sau đó thực hiện tính cộng trừ hai phân số cùng mẫu.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Cách chia: </a:t>
            </a:r>
            <a:endParaRPr lang="en-US"/>
          </a:p>
          <a:p>
            <a:r>
              <a:rPr lang="en-US"/>
              <a:t>- 4 cái bánh đầu: cắt mỗi cái bánh ra làm 3 phần. như vậy được 3 x 4 = 12 miếng</a:t>
            </a:r>
            <a:endParaRPr lang="en-US"/>
          </a:p>
          <a:p>
            <a:r>
              <a:rPr lang="en-US"/>
              <a:t>- 3 cái bánh sau: cắt mỗi cái bánh ra 4 phần, như vậy được 4 x 3= 12 miếng</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microsoft.com/office/2007/relationships/hdphoto" Target="../media/image2.wdp"/><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3.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image" Target="../media/image4.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27" name="任意多边形 26"/>
          <p:cNvSpPr/>
          <p:nvPr>
            <p:custDataLst>
              <p:tags r:id="rId2"/>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3"/>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4"/>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5"/>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6"/>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7"/>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8"/>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9"/>
            </p:custDataLst>
          </p:nvPr>
        </p:nvPicPr>
        <p:blipFill>
          <a:blip r:embed="rId10">
            <a:extLst>
              <a:ext uri="{BEBA8EAE-BF5A-486C-A8C5-ECC9F3942E4B}">
                <a14:imgProps xmlns:a14="http://schemas.microsoft.com/office/drawing/2010/main">
                  <a14:imgLayer r:embed="rId11">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12"/>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3"/>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4"/>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endParaRPr lang="en-US" dirty="0">
              <a:latin typeface="+mj-lt"/>
            </a:endParaRPr>
          </a:p>
        </p:txBody>
      </p:sp>
      <p:sp>
        <p:nvSpPr>
          <p:cNvPr id="4" name="日期占位符 3"/>
          <p:cNvSpPr>
            <a:spLocks noGrp="1"/>
          </p:cNvSpPr>
          <p:nvPr>
            <p:ph type="dt" sz="half" idx="10"/>
            <p:custDataLst>
              <p:tags r:id="rId15"/>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6"/>
            </p:custDataLst>
          </p:nvPr>
        </p:nvSpPr>
        <p:spPr/>
        <p:txBody>
          <a:bodyPr>
            <a:normAutofit/>
          </a:bodyPr>
          <a:lstStyle/>
          <a:p>
            <a:endParaRPr lang="en-US" dirty="0"/>
          </a:p>
        </p:txBody>
      </p:sp>
      <p:sp>
        <p:nvSpPr>
          <p:cNvPr id="6" name="灯片编号占位符 5"/>
          <p:cNvSpPr>
            <a:spLocks noGrp="1"/>
          </p:cNvSpPr>
          <p:nvPr>
            <p:ph type="sldNum" sz="quarter" idx="12"/>
            <p:custDataLst>
              <p:tags r:id="rId17"/>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公司名占位符 6"/>
          <p:cNvSpPr>
            <a:spLocks noGrp="1"/>
          </p:cNvSpPr>
          <p:nvPr>
            <p:ph type="body" sz="quarter" idx="13" hasCustomPrompt="1"/>
            <p:custDataLst>
              <p:tags r:id="rId18"/>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9"/>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3"/>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4"/>
            </p:custDataLst>
          </p:nvPr>
        </p:nvSpPr>
        <p:spPr/>
        <p:txBody>
          <a:bodyPr/>
          <a:lstStyle/>
          <a:p>
            <a:endParaRPr 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
        <p:nvSpPr>
          <p:cNvPr id="4" name="标题 3"/>
          <p:cNvSpPr>
            <a:spLocks noGrp="1"/>
          </p:cNvSpPr>
          <p:nvPr>
            <p:ph type="title" hasCustomPrompt="1"/>
            <p:custDataLst>
              <p:tags r:id="rId6"/>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27" name="任意多边形 26"/>
          <p:cNvSpPr/>
          <p:nvPr>
            <p:custDataLst>
              <p:tags r:id="rId2"/>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3"/>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4"/>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5"/>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6"/>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7"/>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8"/>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9"/>
            </p:custDataLst>
          </p:nvPr>
        </p:nvPicPr>
        <p:blipFill rotWithShape="1">
          <a:blip r:embed="rId10"/>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11"/>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3"/>
            </p:custDataLst>
          </p:nvPr>
        </p:nvSpPr>
        <p:spPr/>
        <p:txBody>
          <a:bodyPr/>
          <a:lstStyle/>
          <a:p>
            <a:endParaRPr 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2" name="标题 1"/>
          <p:cNvSpPr>
            <a:spLocks noGrp="1"/>
          </p:cNvSpPr>
          <p:nvPr>
            <p:ph type="ctrTitle" hasCustomPrompt="1"/>
            <p:custDataLst>
              <p:tags r:id="rId15"/>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6"/>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7"/>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a:lstStyle>
            <a:lvl1pPr algn="ctr">
              <a:defRPr sz="3200">
                <a:solidFill>
                  <a:srgbClr val="333333"/>
                </a:solidFill>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3"/>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5" name="矩形 4"/>
          <p:cNvSpPr/>
          <p:nvPr>
            <p:custDataLst>
              <p:tags r:id="rId2"/>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3"/>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4"/>
            </p:custDataLst>
          </p:nvPr>
        </p:nvPicPr>
        <p:blipFill>
          <a:blip r:embed="rId5"/>
          <a:stretch>
            <a:fillRect/>
          </a:stretch>
        </p:blipFill>
        <p:spPr>
          <a:xfrm>
            <a:off x="9957978" y="0"/>
            <a:ext cx="2234022" cy="2054789"/>
          </a:xfrm>
          <a:prstGeom prst="rect">
            <a:avLst/>
          </a:prstGeom>
        </p:spPr>
      </p:pic>
      <p:sp>
        <p:nvSpPr>
          <p:cNvPr id="6" name="任意多边形: 形状 5"/>
          <p:cNvSpPr/>
          <p:nvPr>
            <p:custDataLst>
              <p:tags r:id="rId6"/>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7"/>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8"/>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9"/>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10"/>
            </p:custDataLst>
          </p:nvPr>
        </p:nvSpPr>
        <p:spPr/>
        <p:txBody>
          <a:bodyPr/>
          <a:lstStyle/>
          <a:p>
            <a:endParaRPr 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en-US" smtClean="0"/>
            </a:fld>
            <a:endParaRPr lang="en-US"/>
          </a:p>
        </p:txBody>
      </p:sp>
      <p:sp>
        <p:nvSpPr>
          <p:cNvPr id="2" name="标题 1"/>
          <p:cNvSpPr>
            <a:spLocks noGrp="1"/>
          </p:cNvSpPr>
          <p:nvPr>
            <p:ph type="title" hasCustomPrompt="1"/>
            <p:custDataLst>
              <p:tags r:id="rId12"/>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3"/>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4"/>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5"/>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6"/>
            </p:custDataLst>
          </p:nvPr>
        </p:nvPicPr>
        <p:blipFill>
          <a:blip r:embed="rId7"/>
          <a:stretch>
            <a:fillRect/>
          </a:stretch>
        </p:blipFill>
        <p:spPr>
          <a:xfrm>
            <a:off x="7174809" y="728661"/>
            <a:ext cx="4298053" cy="4932091"/>
          </a:xfrm>
          <a:prstGeom prst="rect">
            <a:avLst/>
          </a:prstGeom>
        </p:spPr>
      </p:pic>
      <p:cxnSp>
        <p:nvCxnSpPr>
          <p:cNvPr id="13" name="直接连接符 12"/>
          <p:cNvCxnSpPr/>
          <p:nvPr>
            <p:custDataLst>
              <p:tags r:id="rId8"/>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9"/>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10"/>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11"/>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2"/>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3"/>
            </p:custDataLst>
          </p:nvPr>
        </p:nvSpPr>
        <p:spPr/>
        <p:txBody>
          <a:bodyPr wrap="square">
            <a:normAutofit/>
          </a:bodyPr>
          <a:lstStyle/>
          <a:p>
            <a:r>
              <a:rPr lang="en-US"/>
              <a:t>Date Area</a:t>
            </a:r>
            <a:endParaRPr lang="en-US"/>
          </a:p>
        </p:txBody>
      </p:sp>
      <p:sp>
        <p:nvSpPr>
          <p:cNvPr id="5" name="页脚占位符 5"/>
          <p:cNvSpPr>
            <a:spLocks noGrp="1"/>
          </p:cNvSpPr>
          <p:nvPr>
            <p:ph type="ftr" sz="quarter" idx="11"/>
            <p:custDataLst>
              <p:tags r:id="rId14"/>
            </p:custDataLst>
          </p:nvPr>
        </p:nvSpPr>
        <p:spPr/>
        <p:txBody>
          <a:bodyPr/>
          <a:lstStyle/>
          <a:p>
            <a:endParaRPr lang="en-US" dirty="0"/>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3"/>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4"/>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6" name="页脚占位符 5"/>
          <p:cNvSpPr>
            <a:spLocks noGrp="1"/>
          </p:cNvSpPr>
          <p:nvPr>
            <p:ph type="ftr" sz="quarter" idx="11"/>
            <p:custDataLst>
              <p:tags r:id="rId6"/>
            </p:custDataLst>
          </p:nvPr>
        </p:nvSpPr>
        <p:spPr/>
        <p:txBody>
          <a:bodyPr/>
          <a:lstStyle/>
          <a:p>
            <a:endParaRPr 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3"/>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5"/>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6"/>
            </p:custDataLst>
          </p:nvPr>
        </p:nvSpPr>
        <p:spPr/>
        <p:txBody>
          <a:bodyPr wrap="square">
            <a:normAutofit/>
          </a:bodyPr>
          <a:lstStyle/>
          <a:p>
            <a:r>
              <a:rPr lang="en-US"/>
              <a:t>Date Area</a:t>
            </a:r>
            <a:endParaRPr lang="en-US"/>
          </a:p>
        </p:txBody>
      </p:sp>
      <p:sp>
        <p:nvSpPr>
          <p:cNvPr id="8" name="页脚占位符 7"/>
          <p:cNvSpPr>
            <a:spLocks noGrp="1"/>
          </p:cNvSpPr>
          <p:nvPr>
            <p:ph type="ftr" sz="quarter" idx="11"/>
            <p:custDataLst>
              <p:tags r:id="rId7"/>
            </p:custDataLst>
          </p:nvPr>
        </p:nvSpPr>
        <p:spPr/>
        <p:txBody>
          <a:bodyPr/>
          <a:lstStyle/>
          <a:p>
            <a:endParaRPr 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en-US" smtClean="0"/>
            </a:fld>
            <a:endParaRPr lang="en-US"/>
          </a:p>
        </p:txBody>
      </p:sp>
      <p:sp>
        <p:nvSpPr>
          <p:cNvPr id="10" name="标题 9"/>
          <p:cNvSpPr>
            <a:spLocks noGrp="1"/>
          </p:cNvSpPr>
          <p:nvPr>
            <p:ph type="title" hasCustomPrompt="1"/>
            <p:custDataLst>
              <p:tags r:id="rId9"/>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r>
              <a:rPr lang="en-US"/>
              <a:t>Date Area</a:t>
            </a:r>
            <a:endParaRPr lang="en-US"/>
          </a:p>
        </p:txBody>
      </p:sp>
      <p:sp>
        <p:nvSpPr>
          <p:cNvPr id="3" name="页脚占位符 2"/>
          <p:cNvSpPr>
            <a:spLocks noGrp="1"/>
          </p:cNvSpPr>
          <p:nvPr>
            <p:ph type="ftr" sz="quarter" idx="11"/>
            <p:custDataLst>
              <p:tags r:id="rId3"/>
            </p:custDataLst>
          </p:nvPr>
        </p:nvSpPr>
        <p:spPr/>
        <p:txBody>
          <a:bodyPr/>
          <a:lstStyle/>
          <a:p>
            <a:endParaRPr 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2"/>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5" name="页脚占位符 3"/>
          <p:cNvSpPr>
            <a:spLocks noGrp="1"/>
          </p:cNvSpPr>
          <p:nvPr>
            <p:ph type="ftr" sz="quarter" idx="11"/>
            <p:custDataLst>
              <p:tags r:id="rId4"/>
            </p:custDataLst>
          </p:nvPr>
        </p:nvSpPr>
        <p:spPr/>
        <p:txBody>
          <a:bodyPr/>
          <a:lstStyle/>
          <a:p>
            <a:endParaRPr 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slideLayout" Target="../slideLayouts/slideLayout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image" Target="../media/image6.png"/><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3"/>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4"/>
            </p:custDataLst>
          </p:nvPr>
        </p:nvPicPr>
        <p:blipFill>
          <a:blip r:embed="rId15"/>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endParaRPr lang="en-US"/>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2.xml"/><Relationship Id="rId2" Type="http://schemas.openxmlformats.org/officeDocument/2006/relationships/image" Target="../media/image51.png"/><Relationship Id="rId1" Type="http://schemas.openxmlformats.org/officeDocument/2006/relationships/image" Target="../media/image50.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4.xml"/><Relationship Id="rId5" Type="http://schemas.microsoft.com/office/2007/relationships/hdphoto" Target="../media/image49.wdp"/><Relationship Id="rId4" Type="http://schemas.openxmlformats.org/officeDocument/2006/relationships/image" Target="../media/image48.png"/><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tags" Target="../tags/tag11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6.xml"/><Relationship Id="rId6" Type="http://schemas.openxmlformats.org/officeDocument/2006/relationships/image" Target="../media/image55.png"/><Relationship Id="rId5" Type="http://schemas.microsoft.com/office/2007/relationships/hdphoto" Target="../media/image49.wdp"/><Relationship Id="rId4" Type="http://schemas.openxmlformats.org/officeDocument/2006/relationships/image" Target="../media/image48.png"/><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tags" Target="../tags/tag115.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7.xml"/><Relationship Id="rId4" Type="http://schemas.microsoft.com/office/2007/relationships/hdphoto" Target="../media/image49.wdp"/><Relationship Id="rId3" Type="http://schemas.openxmlformats.org/officeDocument/2006/relationships/image" Target="../media/image48.png"/><Relationship Id="rId2" Type="http://schemas.openxmlformats.org/officeDocument/2006/relationships/image" Target="../media/image56.png"/><Relationship Id="rId1" Type="http://schemas.openxmlformats.org/officeDocument/2006/relationships/image" Target="../media/image53.emf"/></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119.xml"/><Relationship Id="rId3" Type="http://schemas.microsoft.com/office/2007/relationships/hdphoto" Target="../media/image49.wdp"/><Relationship Id="rId2" Type="http://schemas.openxmlformats.org/officeDocument/2006/relationships/image" Target="../media/image48.png"/><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5.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6.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tags" Target="../tags/tag108.xml"/><Relationship Id="rId13" Type="http://schemas.openxmlformats.org/officeDocument/2006/relationships/image" Target="../media/image34.png"/><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tags" Target="../tags/tag107.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09.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8.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3" Type="http://schemas.openxmlformats.org/officeDocument/2006/relationships/notesSlide" Target="../notesSlides/notesSlide3.xml"/><Relationship Id="rId12" Type="http://schemas.openxmlformats.org/officeDocument/2006/relationships/slideLayout" Target="../slideLayouts/slideLayout1.xml"/><Relationship Id="rId11" Type="http://schemas.openxmlformats.org/officeDocument/2006/relationships/tags" Target="../tags/tag110.xml"/><Relationship Id="rId10" Type="http://schemas.openxmlformats.org/officeDocument/2006/relationships/image" Target="../media/image47.png"/><Relationship Id="rId1" Type="http://schemas.openxmlformats.org/officeDocument/2006/relationships/image" Target="../media/image38.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11.xml"/><Relationship Id="rId2" Type="http://schemas.microsoft.com/office/2007/relationships/hdphoto" Target="../media/image49.wdp"/><Relationship Id="rId1"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01015" y="1208405"/>
            <a:ext cx="10922635" cy="2854325"/>
          </a:xfrm>
        </p:spPr>
        <p:txBody>
          <a:bodyPr>
            <a:normAutofit/>
          </a:bodyPr>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p>
            <a:pPr algn="ctr"/>
            <a:r>
              <a:rPr lang="en-US" sz="6000" b="1">
                <a:solidFill>
                  <a:srgbClr val="FF0000"/>
                </a:solidFill>
                <a:latin typeface="Arial" panose="020B0604020202020204" pitchFamily="34" charset="0"/>
                <a:cs typeface="Arial" panose="020B0604020202020204" pitchFamily="34" charset="0"/>
              </a:rPr>
              <a:t>TOÁN</a:t>
            </a:r>
            <a:endParaRPr lang="en-US" sz="6000"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1"/>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2"/>
          <a:stretch>
            <a:fillRect/>
          </a:stretch>
        </p:blipFill>
        <p:spPr>
          <a:xfrm>
            <a:off x="3324225" y="2065268"/>
            <a:ext cx="4819650" cy="4030732"/>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23837" y="381000"/>
            <a:ext cx="3609975" cy="5657850"/>
          </a:xfrm>
          <a:prstGeom prst="rect">
            <a:avLst/>
          </a:prstGeom>
        </p:spPr>
      </p:pic>
      <p:pic>
        <p:nvPicPr>
          <p:cNvPr id="43" name="图片 2"/>
          <p:cNvPicPr>
            <a:picLocks noChangeAspect="1"/>
          </p:cNvPicPr>
          <p:nvPr/>
        </p:nvPicPr>
        <p:blipFill>
          <a:blip r:embed="rId3"/>
          <a:stretch>
            <a:fillRect/>
          </a:stretch>
        </p:blipFill>
        <p:spPr>
          <a:xfrm rot="5806588" flipV="1">
            <a:off x="5768340" y="285115"/>
            <a:ext cx="3357880" cy="5805805"/>
          </a:xfrm>
          <a:prstGeom prst="rect">
            <a:avLst/>
          </a:prstGeom>
        </p:spPr>
      </p:pic>
      <p:sp>
        <p:nvSpPr>
          <p:cNvPr id="110" name="TextBox 109"/>
          <p:cNvSpPr txBox="1"/>
          <p:nvPr/>
        </p:nvSpPr>
        <p:spPr>
          <a:xfrm rot="21338133">
            <a:off x="5186680" y="2095500"/>
            <a:ext cx="4052570" cy="224536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Bạn Nam chia mỗi cái bánh thành </a:t>
            </a:r>
            <a:r>
              <a:rPr lang="vi-VN" sz="2800" b="1" i="0" dirty="0">
                <a:solidFill>
                  <a:srgbClr val="FF0000"/>
                </a:solidFill>
                <a:effectLst/>
                <a:latin typeface="Cambria" panose="02040503050406030204" pitchFamily="18" charset="0"/>
                <a:ea typeface="Cambria" panose="02040503050406030204" pitchFamily="18" charset="0"/>
              </a:rPr>
              <a:t>6</a:t>
            </a:r>
            <a:r>
              <a:rPr lang="vi-VN" sz="2800" b="0" i="0" dirty="0">
                <a:solidFill>
                  <a:srgbClr val="000000"/>
                </a:solidFill>
                <a:effectLst/>
                <a:latin typeface="Cambria" panose="02040503050406030204" pitchFamily="18" charset="0"/>
                <a:ea typeface="Cambria" panose="02040503050406030204" pitchFamily="18" charset="0"/>
              </a:rPr>
              <a:t> phần bằng nhau. Mỗi người được nhận </a:t>
            </a:r>
            <a:r>
              <a:rPr lang="vi-VN" sz="2800" b="1" i="0" dirty="0">
                <a:solidFill>
                  <a:srgbClr val="FF0000"/>
                </a:solidFill>
                <a:effectLst/>
                <a:latin typeface="Cambria" panose="02040503050406030204" pitchFamily="18" charset="0"/>
                <a:ea typeface="Cambria" panose="02040503050406030204" pitchFamily="18" charset="0"/>
              </a:rPr>
              <a:t>1</a:t>
            </a:r>
            <a:r>
              <a:rPr lang="vi-VN" sz="2800" b="0" i="0" dirty="0">
                <a:solidFill>
                  <a:srgbClr val="000000"/>
                </a:solidFill>
                <a:effectLst/>
                <a:latin typeface="Cambria" panose="02040503050406030204" pitchFamily="18" charset="0"/>
                <a:ea typeface="Cambria" panose="02040503050406030204" pitchFamily="18" charset="0"/>
              </a:rPr>
              <a:t> phần trên mỗi cái bánh đó.</a:t>
            </a:r>
            <a:endParaRPr kumimoji="0" lang="en-US" altLang="en-US" sz="28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1" name="Picture 110"/>
          <p:cNvPicPr>
            <a:picLocks noChangeAspect="1"/>
          </p:cNvPicPr>
          <p:nvPr/>
        </p:nvPicPr>
        <p:blipFill>
          <a:blip r:embed="rId4" cstate="print">
            <a:extLst>
              <a:ext uri="{BEBA8EAE-BF5A-486C-A8C5-ECC9F3942E4B}">
                <a14:imgProps xmlns:a14="http://schemas.microsoft.com/office/drawing/2010/main">
                  <a14:imgLayer r:embed="rId5">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116" name="TextBox 115"/>
          <p:cNvSpPr txBox="1"/>
          <p:nvPr/>
        </p:nvSpPr>
        <p:spPr>
          <a:xfrm>
            <a:off x="0" y="114300"/>
            <a:ext cx="733425" cy="645160"/>
          </a:xfrm>
          <a:prstGeom prst="rect">
            <a:avLst/>
          </a:prstGeom>
          <a:noFill/>
        </p:spPr>
        <p:txBody>
          <a:bodyPr wrap="square" rtlCol="0">
            <a:spAutoFit/>
          </a:bodyPr>
          <a:lstStyle/>
          <a:p>
            <a:r>
              <a:rPr lang="en-US" sz="3600" dirty="0"/>
              <a:t>a)</a:t>
            </a:r>
            <a:endParaRPr lang="en-US" sz="3600" dirty="0"/>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2"/>
          <a:stretch>
            <a:fillRect/>
          </a:stretch>
        </p:blipFill>
        <p:spPr>
          <a:xfrm rot="5806588" flipV="1">
            <a:off x="5499735" y="56515"/>
            <a:ext cx="3357880" cy="6350000"/>
          </a:xfrm>
          <a:prstGeom prst="rect">
            <a:avLst/>
          </a:prstGeom>
        </p:spPr>
      </p:pic>
      <mc:AlternateContent xmlns:mc="http://schemas.openxmlformats.org/markup-compatibility/2006">
        <mc:Choice xmlns:a14="http://schemas.microsoft.com/office/drawing/2010/main" Requires="a14">
          <p:sp>
            <p:nvSpPr>
              <p:cNvPr id="110" name="TextBox 109"/>
              <p:cNvSpPr txBox="1"/>
              <p:nvPr/>
            </p:nvSpPr>
            <p:spPr>
              <a:xfrm>
                <a:off x="4591050" y="2111375"/>
                <a:ext cx="4514850" cy="2153920"/>
              </a:xfrm>
              <a:prstGeom prst="rect">
                <a:avLst/>
              </a:prstGeom>
              <a:noFill/>
            </p:spPr>
            <p:txBody>
              <a:bodyPr wrap="square">
                <a:spAutoFit/>
              </a:bodyPr>
              <a:lstStyle/>
              <a:p>
                <a:pPr lvl="0" algn="ctr">
                  <a:spcBef>
                    <a:spcPct val="0"/>
                  </a:spcBef>
                  <a:defRPr/>
                </a:pPr>
                <a:r>
                  <a:rPr lang="vi-VN" sz="2400" b="0" i="0" dirty="0">
                    <a:solidFill>
                      <a:srgbClr val="000000"/>
                    </a:solidFill>
                    <a:effectLst/>
                    <a:latin typeface="Cambria" panose="02040503050406030204" pitchFamily="18" charset="0"/>
                    <a:ea typeface="Cambria" panose="02040503050406030204" pitchFamily="18" charset="0"/>
                  </a:rPr>
                  <a:t>Bạn Rô-bốt chia ba cái bánh</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 mỗi cái được chia thành hai phần, hai cái bánh còn lại mỗi cái chia thành ba phần. Mỗi bạn sẽ được </a:t>
                </a:r>
                <a:r>
                  <a:rPr kumimoji="0" lang="en-US" sz="2400" b="1" u="none" strike="noStrike" kern="1200" cap="none" spc="0" normalizeH="0" baseline="0" noProof="0" dirty="0">
                    <a:ln>
                      <a:noFill/>
                    </a:ln>
                    <a:solidFill>
                      <a:prstClr val="black"/>
                    </a:solidFill>
                    <a:effectLst/>
                    <a:uLnTx/>
                    <a:uFillTx/>
                  </a:rPr>
                  <a:t> </a:t>
                </a:r>
                <a14:m>
                  <m:oMath xmlns:m="http://schemas.openxmlformats.org/officeDocument/2006/math">
                    <m:f>
                      <m:f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24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 và </a:t>
                </a:r>
                <a:r>
                  <a:rPr lang="en-US" sz="2400" b="1" dirty="0">
                    <a:solidFill>
                      <a:prstClr val="black"/>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a:solidFill>
                              <a:srgbClr val="FF0000"/>
                            </a:solidFill>
                            <a:latin typeface="Cambria Math" panose="02040503050406030204" pitchFamily="18" charset="0"/>
                          </a:rPr>
                          <m:t>𝟏</m:t>
                        </m:r>
                      </m:num>
                      <m:den>
                        <m:r>
                          <a:rPr lang="en-US" sz="2400" b="1" i="1" smtClean="0">
                            <a:solidFill>
                              <a:srgbClr val="FF0000"/>
                            </a:solidFill>
                            <a:latin typeface="Cambria Math" panose="02040503050406030204" pitchFamily="18" charset="0"/>
                          </a:rPr>
                          <m:t>𝟑</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a:t>
                </a:r>
                <a:endParaRPr kumimoji="0" lang="en-US" altLang="en-US" sz="24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10" name="TextBox 109"/>
              <p:cNvSpPr txBox="1">
                <a:spLocks noRot="1" noChangeAspect="1" noMove="1" noResize="1" noEditPoints="1" noAdjustHandles="1" noChangeArrowheads="1" noChangeShapeType="1" noTextEdit="1"/>
              </p:cNvSpPr>
              <p:nvPr/>
            </p:nvSpPr>
            <p:spPr>
              <a:xfrm>
                <a:off x="4591050" y="2111375"/>
                <a:ext cx="4514850" cy="2153920"/>
              </a:xfrm>
              <a:prstGeom prst="rect">
                <a:avLst/>
              </a:prstGeom>
              <a:blipFill rotWithShape="1">
                <a:blip r:embed="rId3"/>
                <a:stretch>
                  <a:fillRect/>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4" cstate="print">
            <a:extLst>
              <a:ext uri="{BEBA8EAE-BF5A-486C-A8C5-ECC9F3942E4B}">
                <a14:imgProps xmlns:a14="http://schemas.microsoft.com/office/drawing/2010/main">
                  <a14:imgLayer r:embed="rId5">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pic>
        <p:nvPicPr>
          <p:cNvPr id="3" name="Picture 2"/>
          <p:cNvPicPr>
            <a:picLocks noChangeAspect="1"/>
          </p:cNvPicPr>
          <p:nvPr/>
        </p:nvPicPr>
        <p:blipFill>
          <a:blip r:embed="rId6"/>
          <a:stretch>
            <a:fillRect/>
          </a:stretch>
        </p:blipFill>
        <p:spPr>
          <a:xfrm>
            <a:off x="361950" y="447675"/>
            <a:ext cx="2971800" cy="565785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1"/>
          <a:stretch>
            <a:fillRect/>
          </a:stretch>
        </p:blipFill>
        <p:spPr>
          <a:xfrm rot="5806588" flipV="1">
            <a:off x="5499735" y="56515"/>
            <a:ext cx="3357880" cy="6350000"/>
          </a:xfrm>
          <a:prstGeom prst="rect">
            <a:avLst/>
          </a:prstGeom>
        </p:spPr>
      </p:pic>
      <mc:AlternateContent xmlns:mc="http://schemas.openxmlformats.org/markup-compatibility/2006">
        <mc:Choice xmlns:a14="http://schemas.microsoft.com/office/drawing/2010/main" Requires="a14">
          <p:sp>
            <p:nvSpPr>
              <p:cNvPr id="110" name="TextBox 109"/>
              <p:cNvSpPr txBox="1"/>
              <p:nvPr/>
            </p:nvSpPr>
            <p:spPr>
              <a:xfrm rot="21427921">
                <a:off x="4591050" y="2111375"/>
                <a:ext cx="4514850" cy="2493010"/>
              </a:xfrm>
              <a:prstGeom prst="rect">
                <a:avLst/>
              </a:prstGeom>
              <a:noFill/>
            </p:spPr>
            <p:txBody>
              <a:bodyPr wrap="square">
                <a:spAutoFit/>
              </a:bodyPr>
              <a:lstStyle/>
              <a:p>
                <a:pPr lvl="0" algn="ctr">
                  <a:spcBef>
                    <a:spcPct val="0"/>
                  </a:spcBef>
                  <a:defRPr/>
                </a:pPr>
                <a:r>
                  <a:rPr kumimoji="0" lang="en-US"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Ta</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14:m>
                  <m:oMath xmlns:m="http://schemas.openxmlformats.org/officeDocument/2006/math">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𝟑</m:t>
                        </m:r>
                      </m:den>
                    </m:f>
                    <m:r>
                      <a:rPr kumimoji="0" lang="en-US" sz="3200" b="1" i="1" u="none" strike="noStrike" kern="1200" cap="none" spc="0" normalizeH="0" baseline="0" noProof="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a:p>
                <a:pPr lvl="0" algn="ctr">
                  <a:spcBef>
                    <a:spcPct val="0"/>
                  </a:spcBef>
                  <a:defRPr/>
                </a:pPr>
                <a:r>
                  <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ậy với cách chia bánh của Rô-bốt thì mỗi bạn được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cái bánh.</a:t>
                </a:r>
                <a:endPar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10" name="TextBox 109"/>
              <p:cNvSpPr txBox="1">
                <a:spLocks noRot="1" noChangeAspect="1" noMove="1" noResize="1" noEditPoints="1" noAdjustHandles="1" noChangeArrowheads="1" noChangeShapeType="1" noTextEdit="1"/>
              </p:cNvSpPr>
              <p:nvPr/>
            </p:nvSpPr>
            <p:spPr>
              <a:xfrm rot="21427921">
                <a:off x="4591050" y="2111375"/>
                <a:ext cx="4514850" cy="2493010"/>
              </a:xfrm>
              <a:prstGeom prst="rect">
                <a:avLst/>
              </a:prstGeom>
              <a:blipFill rotWithShape="1">
                <a:blip r:embed="rId2"/>
                <a:stretch>
                  <a:fillRect l="-1322" t="-4483" r="-1308" b="-4457"/>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3" cstate="print">
            <a:extLst>
              <a:ext uri="{BEBA8EAE-BF5A-486C-A8C5-ECC9F3942E4B}">
                <a14:imgProps xmlns:a14="http://schemas.microsoft.com/office/drawing/2010/main">
                  <a14:imgLayer r:embed="rId4">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p:txBody>
          <a:bodyPr/>
          <a:p>
            <a:endParaRPr lang="en-US"/>
          </a:p>
        </p:txBody>
      </p:sp>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9586" y="1188133"/>
            <a:ext cx="7961667" cy="3884066"/>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1"/>
          <p:cNvSpPr/>
          <p:nvPr/>
        </p:nvSpPr>
        <p:spPr>
          <a:xfrm>
            <a:off x="218440" y="1213485"/>
            <a:ext cx="11718925" cy="492442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1255395" y="1568450"/>
            <a:ext cx="927290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HOẠT ĐỘNG NỐI TIẾP</a:t>
            </a:r>
            <a:endParaRPr kumimoji="0" lang="en-US" altLang="en-PH"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nvSpPr>
        <p:spPr>
          <a:xfrm>
            <a:off x="1153160" y="2436495"/>
            <a:ext cx="9206230" cy="1626235"/>
          </a:xfrm>
          <a:prstGeom prst="rect">
            <a:avLst/>
          </a:prstGeom>
          <a:noFill/>
        </p:spPr>
        <p:txBody>
          <a:bodyPr wrap="square" rtlCol="0">
            <a:noAutofit/>
          </a:bodyPr>
          <a:p>
            <a:r>
              <a:rPr lang="en-US" sz="2800">
                <a:solidFill>
                  <a:srgbClr val="FF0000"/>
                </a:solidFill>
                <a:latin typeface="Arial" panose="020B0604020202020204" pitchFamily="34" charset="0"/>
                <a:cs typeface="Arial" panose="020B0604020202020204" pitchFamily="34" charset="0"/>
              </a:rPr>
              <a:t>- Bạn Nam ra cửa hàng mua 5 cái bánh trung thu như nhau về chia đều cho 4 bạn. Em hãy giúp bạn Nam nghĩ cách cắt bánh sao cho mỗi chiếc bánh bị cắt ít nhất.</a:t>
            </a:r>
            <a:endParaRPr lang="en-US" sz="2800">
              <a:solidFill>
                <a:srgbClr val="FF0000"/>
              </a:solidFill>
              <a:latin typeface="Arial" panose="020B0604020202020204" pitchFamily="34" charset="0"/>
              <a:cs typeface="Arial" panose="020B0604020202020204" pitchFamily="34" charset="0"/>
            </a:endParaRPr>
          </a:p>
        </p:txBody>
      </p:sp>
      <p:pic>
        <p:nvPicPr>
          <p:cNvPr id="111" name="Picture 110"/>
          <p:cNvPicPr>
            <a:picLocks noChangeAspect="1"/>
          </p:cNvPicPr>
          <p:nvPr/>
        </p:nvPicPr>
        <p:blipFill>
          <a:blip r:embed="rId2" cstate="print">
            <a:extLst>
              <a:ext uri="{BEBA8EAE-BF5A-486C-A8C5-ECC9F3942E4B}">
                <a14:imgProps xmlns:a14="http://schemas.microsoft.com/office/drawing/2010/main">
                  <a14:imgLayer r:embed="rId3">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5" name="Text Box 4"/>
          <p:cNvSpPr txBox="1"/>
          <p:nvPr/>
        </p:nvSpPr>
        <p:spPr>
          <a:xfrm>
            <a:off x="1221740" y="3954145"/>
            <a:ext cx="8616315" cy="864235"/>
          </a:xfrm>
          <a:prstGeom prst="rect">
            <a:avLst/>
          </a:prstGeom>
          <a:noFill/>
        </p:spPr>
        <p:txBody>
          <a:bodyPr wrap="square" rtlCol="0">
            <a:normAutofit/>
          </a:bodyPr>
          <a:p>
            <a:pPr algn="l">
              <a:lnSpc>
                <a:spcPct val="140000"/>
              </a:lnSpc>
            </a:pPr>
            <a:r>
              <a:rPr lang="en-US" sz="2800" kern="100" dirty="0">
                <a:solidFill>
                  <a:srgbClr val="FF0000"/>
                </a:solidFill>
                <a:effectLst/>
                <a:latin typeface="Arial" panose="020B0604020202020204" pitchFamily="34" charset="0"/>
                <a:cs typeface="Arial" panose="020B0604020202020204" pitchFamily="34" charset="0"/>
              </a:rPr>
              <a:t>- Chuẩn bị bài sau: Bài 7: Hỗn số (tiết 1- trang 23) </a:t>
            </a:r>
            <a:endParaRPr lang="en-US" sz="2800" kern="100" dirty="0">
              <a:solidFill>
                <a:srgbClr val="FF0000"/>
              </a:solidFill>
              <a:effectLst/>
              <a:latin typeface="Arial" panose="020B0604020202020204" pitchFamily="34" charset="0"/>
              <a:cs typeface="Arial" panose="020B0604020202020204" pitchFamily="34"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anim calcmode="lin" valueType="num">
                                      <p:cBhvr>
                                        <p:cTn id="29" dur="1000" fill="hold"/>
                                        <p:tgtEl>
                                          <p:spTgt spid="111"/>
                                        </p:tgtEl>
                                        <p:attrNameLst>
                                          <p:attrName>ppt_x</p:attrName>
                                        </p:attrNameLst>
                                      </p:cBhvr>
                                      <p:tavLst>
                                        <p:tav tm="0">
                                          <p:val>
                                            <p:strVal val="#ppt_x"/>
                                          </p:val>
                                        </p:tav>
                                        <p:tav tm="100000">
                                          <p:val>
                                            <p:strVal val="#ppt_x"/>
                                          </p:val>
                                        </p:tav>
                                      </p:tavLst>
                                    </p:anim>
                                    <p:anim calcmode="lin" valueType="num">
                                      <p:cBhvr>
                                        <p:cTn id="3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3" grpId="0" bldLvl="0" animBg="1"/>
      <p:bldP spid="80" grpId="0"/>
      <p:bldP spid="206" grpId="0" animBg="1"/>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sz="quarter" idx="13"/>
          </p:nvPr>
        </p:nvSpPr>
        <p:spPr>
          <a:xfrm>
            <a:off x="2245360" y="504190"/>
            <a:ext cx="6879590" cy="504190"/>
          </a:xfrm>
        </p:spPr>
        <p:txBody>
          <a:bodyPr>
            <a:noAutofit/>
          </a:bodyPr>
          <a:p>
            <a:pPr algn="ctr"/>
            <a:r>
              <a:rPr lang="en-US" sz="4800" b="1">
                <a:solidFill>
                  <a:srgbClr val="FF0000"/>
                </a:solidFill>
                <a:latin typeface="Arial" panose="020B0604020202020204" pitchFamily="34" charset="0"/>
                <a:cs typeface="Arial" panose="020B0604020202020204" pitchFamily="34" charset="0"/>
              </a:rPr>
              <a:t>YÊU CẦU CẦN ĐẠT</a:t>
            </a:r>
            <a:endParaRPr lang="en-US" sz="4800" b="1">
              <a:solidFill>
                <a:srgbClr val="FF0000"/>
              </a:solidFill>
              <a:latin typeface="Arial" panose="020B0604020202020204" pitchFamily="34" charset="0"/>
              <a:cs typeface="Arial" panose="020B0604020202020204" pitchFamily="34" charset="0"/>
            </a:endParaRPr>
          </a:p>
        </p:txBody>
      </p:sp>
      <p:sp>
        <p:nvSpPr>
          <p:cNvPr id="5" name="Text Box 4"/>
          <p:cNvSpPr txBox="1"/>
          <p:nvPr/>
        </p:nvSpPr>
        <p:spPr>
          <a:xfrm>
            <a:off x="212090" y="1249045"/>
            <a:ext cx="11459845" cy="4742815"/>
          </a:xfrm>
          <a:prstGeom prst="rect">
            <a:avLst/>
          </a:prstGeom>
          <a:noFill/>
        </p:spPr>
        <p:txBody>
          <a:bodyPr wrap="square" rtlCol="0" anchor="t">
            <a:spAutoFit/>
          </a:bodyPr>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Luyện tập, củng cố phép tính cộng, trừ hai phân số khác mẫu</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Biết cách cộng, trừ  phân số với số tự nhiên</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algn="just">
              <a:lnSpc>
                <a:spcPct val="120000"/>
              </a:lnSpc>
            </a:pPr>
            <a:r>
              <a:rPr lang="vi-VN" sz="4200" dirty="0">
                <a:latin typeface="Arial" panose="020B0604020202020204" pitchFamily="34" charset="0"/>
                <a:cs typeface="Arial" panose="020B0604020202020204" pitchFamily="34" charset="0"/>
                <a:sym typeface="+mn-ea"/>
              </a:rPr>
              <a:t>-   </a:t>
            </a:r>
            <a:r>
              <a:rPr lang="en-US" altLang="vi-VN" sz="4200" dirty="0">
                <a:latin typeface="Arial" panose="020B0604020202020204" pitchFamily="34" charset="0"/>
                <a:cs typeface="Arial" panose="020B0604020202020204" pitchFamily="34" charset="0"/>
                <a:sym typeface="+mn-ea"/>
              </a:rPr>
              <a:t>Áp dụng được vào giải quyết các bài toán thực tế </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indent="0" algn="just">
              <a:lnSpc>
                <a:spcPct val="120000"/>
              </a:lnSpc>
              <a:buFontTx/>
              <a:buNone/>
            </a:pPr>
            <a:endParaRPr lang="vi-VN" sz="4200" kern="100" dirty="0">
              <a:effectLst/>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1"/>
                <a:stretch>
                  <a:fillRect l="-7" t="-4" r="6" b="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7" name="TextBox 86"/>
              <p:cNvSpPr txBox="1"/>
              <p:nvPr/>
            </p:nvSpPr>
            <p:spPr>
              <a:xfrm>
                <a:off x="3673475" y="3713480"/>
                <a:ext cx="836295" cy="134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28</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3673475" y="3713480"/>
                <a:ext cx="836295" cy="1348740"/>
              </a:xfrm>
              <a:prstGeom prst="rect">
                <a:avLst/>
              </a:prstGeom>
              <a:blipFill rotWithShape="1">
                <a:blip r:embed="rId2"/>
                <a:stretch>
                  <a:fillRect r="-478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8" name="TextBox 87"/>
              <p:cNvSpPr txBox="1"/>
              <p:nvPr/>
            </p:nvSpPr>
            <p:spPr>
              <a:xfrm>
                <a:off x="6570581" y="3713540"/>
                <a:ext cx="711201" cy="1349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8" name="TextBox 87"/>
              <p:cNvSpPr txBox="1">
                <a:spLocks noRot="1" noChangeAspect="1" noMove="1" noResize="1" noEditPoints="1" noAdjustHandles="1" noChangeArrowheads="1" noChangeShapeType="1" noTextEdit="1"/>
              </p:cNvSpPr>
              <p:nvPr/>
            </p:nvSpPr>
            <p:spPr>
              <a:xfrm>
                <a:off x="6570581" y="3713540"/>
                <a:ext cx="711201" cy="1349375"/>
              </a:xfrm>
              <a:prstGeom prst="rect">
                <a:avLst/>
              </a:prstGeom>
              <a:blipFill rotWithShape="1">
                <a:blip r:embed="rId3"/>
                <a:stretch>
                  <a:fillRect l="-33" t="-4" r="-5860" b="4"/>
                </a:stretch>
              </a:blipFill>
            </p:spPr>
            <p:txBody>
              <a:bodyPr/>
              <a:lstStyle/>
              <a:p>
                <a:r>
                  <a:rPr lang="en-US" altLang="en-US">
                    <a:noFill/>
                  </a:rPr>
                  <a:t> </a:t>
                </a:r>
              </a:p>
            </p:txBody>
          </p:sp>
        </mc:Fallback>
      </mc:AlternateContent>
      <p:sp>
        <p:nvSpPr>
          <p:cNvPr id="89" name="TextBox 88"/>
          <p:cNvSpPr txBox="1"/>
          <p:nvPr/>
        </p:nvSpPr>
        <p:spPr>
          <a:xfrm>
            <a:off x="2990329"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
        <p:nvSpPr>
          <p:cNvPr id="90" name="TextBox 89"/>
          <p:cNvSpPr txBox="1"/>
          <p:nvPr/>
        </p:nvSpPr>
        <p:spPr>
          <a:xfrm>
            <a:off x="6067073"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AlternateContent xmlns:mc="http://schemas.openxmlformats.org/markup-compatibility/2006">
        <mc:Choice xmlns:a14="http://schemas.microsoft.com/office/drawing/2010/main"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4"/>
                <a:stretch>
                  <a:fillRect l="-48" t="-4" r="47" b="4"/>
                </a:stretch>
              </a:blipFill>
            </p:spPr>
            <p:txBody>
              <a:bodyPr/>
              <a:lstStyle/>
              <a:p>
                <a:r>
                  <a:rPr lang="en-US" altLang="en-US">
                    <a:noFill/>
                  </a:rPr>
                  <a:t> </a:t>
                </a:r>
              </a:p>
            </p:txBody>
          </p:sp>
        </mc:Fallback>
      </mc:AlternateContent>
      <p:sp>
        <p:nvSpPr>
          <p:cNvPr id="92" name="TextBox 91"/>
          <p:cNvSpPr txBox="1"/>
          <p:nvPr/>
        </p:nvSpPr>
        <p:spPr>
          <a:xfrm>
            <a:off x="1648973"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p:pic>
        <p:nvPicPr>
          <p:cNvPr id="3" name="Picture 2"/>
          <p:cNvPicPr>
            <a:picLocks noChangeAspect="1"/>
          </p:cNvPicPr>
          <p:nvPr/>
        </p:nvPicPr>
        <p:blipFill>
          <a:blip r:embed="rId5"/>
          <a:stretch>
            <a:fillRect/>
          </a:stretch>
        </p:blipFill>
        <p:spPr>
          <a:xfrm>
            <a:off x="3660010" y="189660"/>
            <a:ext cx="5919729" cy="1792379"/>
          </a:xfrm>
          <a:prstGeom prst="rect">
            <a:avLst/>
          </a:prstGeom>
        </p:spPr>
      </p:pic>
      <mc:AlternateContent xmlns:mc="http://schemas.openxmlformats.org/markup-compatibility/2006">
        <mc:Choice xmlns:a14="http://schemas.microsoft.com/office/drawing/2010/main" Requires="a14">
          <p:sp>
            <p:nvSpPr>
              <p:cNvPr id="7" name="Text Box 6"/>
              <p:cNvSpPr txBox="1"/>
              <p:nvPr/>
            </p:nvSpPr>
            <p:spPr>
              <a:xfrm>
                <a:off x="5264785" y="3238500"/>
                <a:ext cx="880745" cy="1744345"/>
              </a:xfrm>
              <a:prstGeom prst="rect">
                <a:avLst/>
              </a:prstGeom>
              <a:noFill/>
            </p:spPr>
            <p:txBody>
              <a:bodyPr wrap="square" rtlCol="0" anchor="t">
                <a:spAutoFit/>
              </a:bodyPr>
              <a:p>
                <a:pPr algn="l">
                  <a:lnSpc>
                    <a:spcPct val="140000"/>
                  </a:lnSpc>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15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7" name="Text Box 6"/>
              <p:cNvSpPr txBox="1">
                <a:spLocks noRot="1" noChangeAspect="1" noMove="1" noResize="1" noEditPoints="1" noAdjustHandles="1" noChangeArrowheads="1" noChangeShapeType="1" noTextEdit="1"/>
              </p:cNvSpPr>
              <p:nvPr/>
            </p:nvSpPr>
            <p:spPr>
              <a:xfrm>
                <a:off x="5264785" y="3238500"/>
                <a:ext cx="880745" cy="1744345"/>
              </a:xfrm>
              <a:prstGeom prst="rect">
                <a:avLst/>
              </a:prstGeom>
              <a:blipFill rotWithShape="1">
                <a:blip r:embed="rId6"/>
                <a:stretch>
                  <a:fillRect b="-3677"/>
                </a:stretch>
              </a:blipFill>
            </p:spPr>
            <p:txBody>
              <a:bodyPr/>
              <a:lstStyle/>
              <a:p>
                <a:r>
                  <a:rPr lang="en-US" altLang="en-US">
                    <a:noFill/>
                  </a:rPr>
                  <a:t> </a:t>
                </a:r>
              </a:p>
            </p:txBody>
          </p:sp>
        </mc:Fallback>
      </mc:AlternateContent>
      <p:sp>
        <p:nvSpPr>
          <p:cNvPr id="8" name="Text Box 7"/>
          <p:cNvSpPr txBox="1"/>
          <p:nvPr/>
        </p:nvSpPr>
        <p:spPr>
          <a:xfrm>
            <a:off x="4699635" y="3874770"/>
            <a:ext cx="560705" cy="970915"/>
          </a:xfrm>
          <a:prstGeom prst="rect">
            <a:avLst/>
          </a:prstGeom>
          <a:noFill/>
        </p:spPr>
        <p:txBody>
          <a:bodyPr wrap="square" rtlCol="0" anchor="t">
            <a:spAutoFit/>
          </a:bodyPr>
          <a:p>
            <a:pPr algn="l">
              <a:lnSpc>
                <a:spcPct val="140000"/>
              </a:lnSpc>
            </a:pPr>
            <a:r>
              <a:rPr lang="en-US" sz="4400" b="1"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rPr>
              <a:t>+</a:t>
            </a:r>
            <a:endParaRPr lang="en-US" sz="4400" b="1" kern="10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00687" y="142752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3" name="Oval 1"/>
          <p:cNvSpPr/>
          <p:nvPr/>
        </p:nvSpPr>
        <p:spPr>
          <a:xfrm>
            <a:off x="2026257" y="155233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0" name="TextBox 79"/>
          <p:cNvSpPr txBox="1"/>
          <p:nvPr/>
        </p:nvSpPr>
        <p:spPr>
          <a:xfrm>
            <a:off x="2278935" y="170619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mc:Choice xmlns:a14="http://schemas.microsoft.com/office/drawing/2010/main" Requires="a14">
          <p:sp>
            <p:nvSpPr>
              <p:cNvPr id="86" name="TextBox 85"/>
              <p:cNvSpPr txBox="1"/>
              <p:nvPr/>
            </p:nvSpPr>
            <p:spPr>
              <a:xfrm>
                <a:off x="728414" y="2903915"/>
                <a:ext cx="927725" cy="1362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5</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4</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6" name="TextBox 85"/>
              <p:cNvSpPr txBox="1">
                <a:spLocks noRot="1" noChangeAspect="1" noMove="1" noResize="1" noEditPoints="1" noAdjustHandles="1" noChangeArrowheads="1" noChangeShapeType="1" noTextEdit="1"/>
              </p:cNvSpPr>
              <p:nvPr/>
            </p:nvSpPr>
            <p:spPr>
              <a:xfrm>
                <a:off x="728414" y="2903915"/>
                <a:ext cx="927725" cy="1362710"/>
              </a:xfrm>
              <a:prstGeom prst="rect">
                <a:avLst/>
              </a:prstGeom>
              <a:blipFill rotWithShape="1">
                <a:blip r:embed="rId1"/>
                <a:stretch>
                  <a:fillRect l="-7" t="-4" r="6" b="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7" name="TextBox 86"/>
              <p:cNvSpPr txBox="1"/>
              <p:nvPr/>
            </p:nvSpPr>
            <p:spPr>
              <a:xfrm>
                <a:off x="3575685" y="2903855"/>
                <a:ext cx="883920" cy="1366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25</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3575685" y="2903855"/>
                <a:ext cx="883920" cy="1366520"/>
              </a:xfrm>
              <a:prstGeom prst="rect">
                <a:avLst/>
              </a:prstGeom>
              <a:blipFill rotWithShape="1">
                <a:blip r:embed="rId2"/>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8" name="TextBox 87"/>
              <p:cNvSpPr txBox="1"/>
              <p:nvPr/>
            </p:nvSpPr>
            <p:spPr>
              <a:xfrm>
                <a:off x="6277211" y="2903915"/>
                <a:ext cx="711201"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8" name="TextBox 87"/>
              <p:cNvSpPr txBox="1">
                <a:spLocks noRot="1" noChangeAspect="1" noMove="1" noResize="1" noEditPoints="1" noAdjustHandles="1" noChangeArrowheads="1" noChangeShapeType="1" noTextEdit="1"/>
              </p:cNvSpPr>
              <p:nvPr/>
            </p:nvSpPr>
            <p:spPr>
              <a:xfrm>
                <a:off x="6277211" y="2903915"/>
                <a:ext cx="711201" cy="1353185"/>
              </a:xfrm>
              <a:prstGeom prst="rect">
                <a:avLst/>
              </a:prstGeom>
              <a:blipFill rotWithShape="1">
                <a:blip r:embed="rId3"/>
                <a:stretch>
                  <a:fillRect l="-33" t="-4" r="-6306" b="4"/>
                </a:stretch>
              </a:blipFill>
            </p:spPr>
            <p:txBody>
              <a:bodyPr/>
              <a:lstStyle/>
              <a:p>
                <a:r>
                  <a:rPr lang="en-US" altLang="en-US">
                    <a:noFill/>
                  </a:rPr>
                  <a:t> </a:t>
                </a:r>
              </a:p>
            </p:txBody>
          </p:sp>
        </mc:Fallback>
      </mc:AlternateContent>
      <p:sp>
        <p:nvSpPr>
          <p:cNvPr id="89" name="TextBox 88"/>
          <p:cNvSpPr txBox="1"/>
          <p:nvPr/>
        </p:nvSpPr>
        <p:spPr>
          <a:xfrm>
            <a:off x="2892539"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
        <p:nvSpPr>
          <p:cNvPr id="90" name="TextBox 89"/>
          <p:cNvSpPr txBox="1"/>
          <p:nvPr/>
        </p:nvSpPr>
        <p:spPr>
          <a:xfrm>
            <a:off x="5786403"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AlternateContent xmlns:mc="http://schemas.openxmlformats.org/markup-compatibility/2006">
        <mc:Choice xmlns:a14="http://schemas.microsoft.com/office/drawing/2010/main" Requires="a14">
          <p:sp>
            <p:nvSpPr>
              <p:cNvPr id="91" name="TextBox 90"/>
              <p:cNvSpPr txBox="1"/>
              <p:nvPr/>
            </p:nvSpPr>
            <p:spPr>
              <a:xfrm>
                <a:off x="2124524" y="2903915"/>
                <a:ext cx="927725"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5</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91" name="TextBox 90"/>
              <p:cNvSpPr txBox="1">
                <a:spLocks noRot="1" noChangeAspect="1" noMove="1" noResize="1" noEditPoints="1" noAdjustHandles="1" noChangeArrowheads="1" noChangeShapeType="1" noTextEdit="1"/>
              </p:cNvSpPr>
              <p:nvPr/>
            </p:nvSpPr>
            <p:spPr>
              <a:xfrm>
                <a:off x="2124524" y="2903915"/>
                <a:ext cx="927725" cy="1353185"/>
              </a:xfrm>
              <a:prstGeom prst="rect">
                <a:avLst/>
              </a:prstGeom>
              <a:blipFill rotWithShape="1">
                <a:blip r:embed="rId4"/>
                <a:stretch>
                  <a:fillRect l="-48" t="-4" r="47" b="4"/>
                </a:stretch>
              </a:blipFill>
            </p:spPr>
            <p:txBody>
              <a:bodyPr/>
              <a:lstStyle/>
              <a:p>
                <a:r>
                  <a:rPr lang="en-US" altLang="en-US">
                    <a:noFill/>
                  </a:rPr>
                  <a:t> </a:t>
                </a:r>
              </a:p>
            </p:txBody>
          </p:sp>
        </mc:Fallback>
      </mc:AlternateContent>
      <p:sp>
        <p:nvSpPr>
          <p:cNvPr id="95" name="TextBox 94"/>
          <p:cNvSpPr txBox="1"/>
          <p:nvPr/>
        </p:nvSpPr>
        <p:spPr>
          <a:xfrm>
            <a:off x="388101" y="5333517"/>
            <a:ext cx="1149477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phép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TextBox 95"/>
          <p:cNvSpPr txBox="1"/>
          <p:nvPr/>
        </p:nvSpPr>
        <p:spPr>
          <a:xfrm>
            <a:off x="387869" y="4648670"/>
            <a:ext cx="11783292"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Muốn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ta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5"/>
          <a:stretch>
            <a:fillRect/>
          </a:stretch>
        </p:blipFill>
        <p:spPr>
          <a:xfrm>
            <a:off x="1965830" y="189660"/>
            <a:ext cx="5919729" cy="1792379"/>
          </a:xfrm>
          <a:prstGeom prst="rect">
            <a:avLst/>
          </a:prstGeom>
        </p:spPr>
      </p:pic>
      <p:sp>
        <p:nvSpPr>
          <p:cNvPr id="7" name="Text Box 6"/>
          <p:cNvSpPr txBox="1"/>
          <p:nvPr/>
        </p:nvSpPr>
        <p:spPr>
          <a:xfrm>
            <a:off x="1445895" y="2966085"/>
            <a:ext cx="571500" cy="586105"/>
          </a:xfrm>
          <a:prstGeom prst="rect">
            <a:avLst/>
          </a:prstGeom>
          <a:noFill/>
        </p:spPr>
        <p:txBody>
          <a:bodyPr wrap="square" rtlCol="0">
            <a:noAutofit/>
          </a:bodyPr>
          <a:p>
            <a:pPr algn="l">
              <a:lnSpc>
                <a:spcPct val="140000"/>
              </a:lnSpc>
            </a:pPr>
            <a:r>
              <a:rPr lang="en-US" sz="4800" b="1" kern="100" dirty="0">
                <a:effectLst/>
                <a:latin typeface="+mn-ea"/>
                <a:cs typeface="江城圆体 400W" panose="020B0500000000000000" pitchFamily="34" charset="-122"/>
              </a:rPr>
              <a:t>-</a:t>
            </a:r>
            <a:endParaRPr lang="en-US" sz="4800" b="1" kern="100" dirty="0">
              <a:effectLst/>
              <a:latin typeface="+mn-ea"/>
              <a:cs typeface="江城圆体 400W" panose="020B0500000000000000" pitchFamily="34" charset="-122"/>
            </a:endParaRPr>
          </a:p>
        </p:txBody>
      </p:sp>
      <mc:AlternateContent xmlns:mc="http://schemas.openxmlformats.org/markup-compatibility/2006">
        <mc:Choice xmlns:a14="http://schemas.microsoft.com/office/drawing/2010/main" Requires="a14">
          <p:sp>
            <p:nvSpPr>
              <p:cNvPr id="8" name="TextBox 86"/>
              <p:cNvSpPr txBox="1"/>
              <p:nvPr/>
            </p:nvSpPr>
            <p:spPr>
              <a:xfrm>
                <a:off x="4907280" y="2888615"/>
                <a:ext cx="883920" cy="13525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12</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8" name="TextBox 86"/>
              <p:cNvSpPr txBox="1">
                <a:spLocks noRot="1" noChangeAspect="1" noMove="1" noResize="1" noEditPoints="1" noAdjustHandles="1" noChangeArrowheads="1" noChangeShapeType="1" noTextEdit="1"/>
              </p:cNvSpPr>
              <p:nvPr/>
            </p:nvSpPr>
            <p:spPr>
              <a:xfrm>
                <a:off x="4907280" y="2888615"/>
                <a:ext cx="883920" cy="1352550"/>
              </a:xfrm>
              <a:prstGeom prst="rect">
                <a:avLst/>
              </a:prstGeom>
              <a:blipFill rotWithShape="1">
                <a:blip r:embed="rId6"/>
                <a:stretch>
                  <a:fillRect/>
                </a:stretch>
              </a:blipFill>
            </p:spPr>
            <p:txBody>
              <a:bodyPr/>
              <a:lstStyle/>
              <a:p>
                <a:r>
                  <a:rPr lang="en-US" altLang="en-US">
                    <a:noFill/>
                  </a:rPr>
                  <a:t> </a:t>
                </a:r>
              </a:p>
            </p:txBody>
          </p:sp>
        </mc:Fallback>
      </mc:AlternateContent>
      <p:sp>
        <p:nvSpPr>
          <p:cNvPr id="10" name="Text Box 9"/>
          <p:cNvSpPr txBox="1"/>
          <p:nvPr/>
        </p:nvSpPr>
        <p:spPr>
          <a:xfrm>
            <a:off x="4548505" y="3011805"/>
            <a:ext cx="358775" cy="1050925"/>
          </a:xfrm>
          <a:prstGeom prst="rect">
            <a:avLst/>
          </a:prstGeom>
          <a:noFill/>
        </p:spPr>
        <p:txBody>
          <a:bodyPr wrap="square" rtlCol="0" anchor="t">
            <a:spAutoFit/>
          </a:bodyPr>
          <a:p>
            <a:pPr algn="l">
              <a:lnSpc>
                <a:spcPct val="140000"/>
              </a:lnSpc>
            </a:pPr>
            <a:r>
              <a:rPr lang="en-US" sz="4800" b="1" kern="100" dirty="0">
                <a:effectLst/>
                <a:latin typeface="+mn-ea"/>
                <a:cs typeface="江城圆体 400W" panose="020B0500000000000000" pitchFamily="34" charset="-122"/>
                <a:sym typeface="+mn-ea"/>
              </a:rPr>
              <a:t>-</a:t>
            </a:r>
            <a:endParaRPr lang="en-US" sz="4800" b="1" kern="100" dirty="0">
              <a:effectLst/>
              <a:latin typeface="+mn-ea"/>
              <a:cs typeface="江城圆体 400W" panose="020B0500000000000000" pitchFamily="34"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5"/>
                                        </p:tgtEl>
                                        <p:attrNameLst>
                                          <p:attrName>style.visibility</p:attrName>
                                        </p:attrNameLst>
                                      </p:cBhvr>
                                      <p:to>
                                        <p:strVal val="hidden"/>
                                      </p:to>
                                    </p:set>
                                  </p:childTnLst>
                                </p:cTn>
                              </p:par>
                            </p:childTnLst>
                          </p:cTn>
                        </p:par>
                        <p:par>
                          <p:cTn id="51" fill="hold">
                            <p:stCondLst>
                              <p:cond delay="0"/>
                            </p:stCondLst>
                            <p:childTnLst>
                              <p:par>
                                <p:cTn id="52" presetID="47"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1000"/>
                                        <p:tgtEl>
                                          <p:spTgt spid="96"/>
                                        </p:tgtEl>
                                      </p:cBhvr>
                                    </p:animEffect>
                                    <p:anim calcmode="lin" valueType="num">
                                      <p:cBhvr>
                                        <p:cTn id="55" dur="1000" fill="hold"/>
                                        <p:tgtEl>
                                          <p:spTgt spid="96"/>
                                        </p:tgtEl>
                                        <p:attrNameLst>
                                          <p:attrName>ppt_x</p:attrName>
                                        </p:attrNameLst>
                                      </p:cBhvr>
                                      <p:tavLst>
                                        <p:tav tm="0">
                                          <p:val>
                                            <p:strVal val="#ppt_x"/>
                                          </p:val>
                                        </p:tav>
                                        <p:tav tm="100000">
                                          <p:val>
                                            <p:strVal val="#ppt_x"/>
                                          </p:val>
                                        </p:tav>
                                      </p:tavLst>
                                    </p:anim>
                                    <p:anim calcmode="lin" valueType="num">
                                      <p:cBhvr>
                                        <p:cTn id="5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86" grpId="0"/>
      <p:bldP spid="87" grpId="0"/>
      <p:bldP spid="88" grpId="0"/>
      <p:bldP spid="89" grpId="0"/>
      <p:bldP spid="90" grpId="0"/>
      <p:bldP spid="91" grpId="0"/>
      <p:bldP spid="95" grpId="0"/>
      <p:bldP spid="95" grpId="1"/>
      <p:bldP spid="96" grpId="0"/>
      <p:bldP spid="8" grpId="0"/>
      <p:bldP spid="10" grpId="0"/>
      <p:bldP spid="10"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Icon&#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61593"/>
          <a:stretch>
            <a:fillRect/>
          </a:stretch>
        </p:blipFill>
        <p:spPr>
          <a:xfrm>
            <a:off x="1694180" y="-683260"/>
            <a:ext cx="2032635" cy="321945"/>
          </a:xfrm>
          <a:prstGeom prst="rect">
            <a:avLst/>
          </a:prstGeom>
        </p:spPr>
      </p:pic>
      <p:cxnSp>
        <p:nvCxnSpPr>
          <p:cNvPr id="119" name="Straight Connector 118"/>
          <p:cNvCxnSpPr/>
          <p:nvPr/>
        </p:nvCxnSpPr>
        <p:spPr>
          <a:xfrm flipH="1">
            <a:off x="-17780" y="608266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7780" y="6242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64325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7780" y="6623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7780" y="679069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7780" y="695071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0" y="711073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113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020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7975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883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17905"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36980"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46530"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65605"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7515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9423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0378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52285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41930"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61005"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70555"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389630"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62585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44925"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05447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73550"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9262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71170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2125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4032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987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8950"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7850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7575"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21665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3572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64527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86435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103110"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322185"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31735"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750810"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69885"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8896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98510"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1758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27135"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046210"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255760"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74835"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693910"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91298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0122535"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034161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560050"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0779125"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0988675"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1207750"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1426825"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1645900"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1855450"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074525"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044" name="Trapezoid 1043"/>
          <p:cNvSpPr/>
          <p:nvPr/>
        </p:nvSpPr>
        <p:spPr>
          <a:xfrm>
            <a:off x="3118651" y="700652"/>
            <a:ext cx="5921953" cy="4419459"/>
          </a:xfrm>
          <a:prstGeom prst="trapezoid">
            <a:avLst>
              <a:gd name="adj" fmla="val 58614"/>
            </a:avLst>
          </a:prstGeom>
          <a:solidFill>
            <a:srgbClr val="FFD44B">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8" name="Picture 1047" descr="Ic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939" y="-37262"/>
            <a:ext cx="1332443" cy="1072343"/>
          </a:xfrm>
          <a:prstGeom prst="rect">
            <a:avLst/>
          </a:prstGeom>
        </p:spPr>
      </p:pic>
      <p:pic>
        <p:nvPicPr>
          <p:cNvPr id="4" name="Picture 3"/>
          <p:cNvPicPr>
            <a:picLocks noChangeAspect="1"/>
          </p:cNvPicPr>
          <p:nvPr/>
        </p:nvPicPr>
        <p:blipFill>
          <a:blip r:embed="rId3"/>
          <a:stretch>
            <a:fillRect/>
          </a:stretch>
        </p:blipFill>
        <p:spPr>
          <a:xfrm>
            <a:off x="4786421" y="-95251"/>
            <a:ext cx="1773606" cy="1052911"/>
          </a:xfrm>
          <a:prstGeom prst="rect">
            <a:avLst/>
          </a:prstGeom>
        </p:spPr>
      </p:pic>
      <p:pic>
        <p:nvPicPr>
          <p:cNvPr id="9" name="Picture 8"/>
          <p:cNvPicPr>
            <a:picLocks noChangeAspect="1"/>
          </p:cNvPicPr>
          <p:nvPr/>
        </p:nvPicPr>
        <p:blipFill>
          <a:blip r:embed="rId4"/>
          <a:stretch>
            <a:fillRect/>
          </a:stretch>
        </p:blipFill>
        <p:spPr>
          <a:xfrm>
            <a:off x="3286760" y="863600"/>
            <a:ext cx="5112385" cy="1339850"/>
          </a:xfrm>
          <a:prstGeom prst="rect">
            <a:avLst/>
          </a:prstGeom>
        </p:spPr>
      </p:pic>
      <p:pic>
        <p:nvPicPr>
          <p:cNvPr id="11" name="Picture 10"/>
          <p:cNvPicPr>
            <a:picLocks noChangeAspect="1"/>
          </p:cNvPicPr>
          <p:nvPr/>
        </p:nvPicPr>
        <p:blipFill>
          <a:blip r:embed="rId5"/>
          <a:stretch>
            <a:fillRect/>
          </a:stretch>
        </p:blipFill>
        <p:spPr>
          <a:xfrm>
            <a:off x="2050933" y="2158634"/>
            <a:ext cx="8547333" cy="2578832"/>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1000"/>
                                        <p:tgtEl>
                                          <p:spTgt spid="1048"/>
                                        </p:tgtEl>
                                      </p:cBhvr>
                                    </p:animEffect>
                                    <p:anim calcmode="lin" valueType="num">
                                      <p:cBhvr>
                                        <p:cTn id="8" dur="1000" fill="hold"/>
                                        <p:tgtEl>
                                          <p:spTgt spid="1048"/>
                                        </p:tgtEl>
                                        <p:attrNameLst>
                                          <p:attrName>ppt_x</p:attrName>
                                        </p:attrNameLst>
                                      </p:cBhvr>
                                      <p:tavLst>
                                        <p:tav tm="0">
                                          <p:val>
                                            <p:strVal val="#ppt_x"/>
                                          </p:val>
                                        </p:tav>
                                        <p:tav tm="100000">
                                          <p:val>
                                            <p:strVal val="#ppt_x"/>
                                          </p:val>
                                        </p:tav>
                                      </p:tavLst>
                                    </p:anim>
                                    <p:anim calcmode="lin" valueType="num">
                                      <p:cBhvr>
                                        <p:cTn id="9" dur="1000" fill="hold"/>
                                        <p:tgtEl>
                                          <p:spTgt spid="10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48"/>
                                        </p:tgtEl>
                                      </p:cBhvr>
                                    </p:animEffect>
                                    <p:animScale>
                                      <p:cBhvr>
                                        <p:cTn id="13" dur="250" autoRev="1" fill="hold"/>
                                        <p:tgtEl>
                                          <p:spTgt spid="1048"/>
                                        </p:tgtEl>
                                      </p:cBhvr>
                                      <p:by x="105000" y="105000"/>
                                    </p:animScale>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1044"/>
                                        </p:tgtEl>
                                      </p:cBhvr>
                                    </p:animEffect>
                                    <p:animScale>
                                      <p:cBhvr>
                                        <p:cTn id="22" dur="250" autoRev="1" fill="hold"/>
                                        <p:tgtEl>
                                          <p:spTgt spid="1044"/>
                                        </p:tgtEl>
                                      </p:cBhvr>
                                      <p:by x="105000" y="105000"/>
                                    </p:animScale>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custDataLst>
              <p:tags r:id="rId1"/>
            </p:custDataLst>
          </p:nvPr>
        </p:nvSpPr>
        <p:spPr/>
        <p:txBody>
          <a:bodyPr/>
          <a:p>
            <a:endParaRPr lang="en-US"/>
          </a:p>
        </p:txBody>
      </p:sp>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6" name="Oval 1"/>
          <p:cNvSpPr/>
          <p:nvPr/>
        </p:nvSpPr>
        <p:spPr>
          <a:xfrm>
            <a:off x="74930" y="5734685"/>
            <a:ext cx="1858645" cy="131508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A picture containing dishware, ceramic ware, tableware, bow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 y="5641975"/>
            <a:ext cx="1624330" cy="1404620"/>
          </a:xfrm>
          <a:prstGeom prst="rect">
            <a:avLst/>
          </a:prstGeom>
        </p:spPr>
      </p:pic>
      <p:pic>
        <p:nvPicPr>
          <p:cNvPr id="7" name="Picture 6" descr="A picture containing flower, plan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05" y="4752975"/>
            <a:ext cx="1659890" cy="1316355"/>
          </a:xfrm>
          <a:prstGeom prst="rect">
            <a:avLst/>
          </a:prstGeom>
        </p:spPr>
      </p:pic>
      <p:sp>
        <p:nvSpPr>
          <p:cNvPr id="123" name="TextBox 122"/>
          <p:cNvSpPr txBox="1"/>
          <p:nvPr/>
        </p:nvSpPr>
        <p:spPr>
          <a:xfrm>
            <a:off x="3970469" y="0"/>
            <a:ext cx="5173014"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2" name="TextBox 1"/>
              <p:cNvSpPr txBox="1"/>
              <p:nvPr/>
            </p:nvSpPr>
            <p:spPr>
              <a:xfrm>
                <a:off x="608965" y="914400"/>
                <a:ext cx="10143490"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p:sp>
            <p:nvSpPr>
              <p:cNvPr id="2" name="TextBox 1"/>
              <p:cNvSpPr txBox="1">
                <a:spLocks noRot="1" noChangeAspect="1" noMove="1" noResize="1" noEditPoints="1" noAdjustHandles="1" noChangeArrowheads="1" noChangeShapeType="1" noTextEdit="1"/>
              </p:cNvSpPr>
              <p:nvPr/>
            </p:nvSpPr>
            <p:spPr>
              <a:xfrm>
                <a:off x="608965" y="914400"/>
                <a:ext cx="10143490" cy="902335"/>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038725" y="3838575"/>
                <a:ext cx="7153275" cy="1064895"/>
              </a:xfrm>
              <a:prstGeom prst="rect">
                <a:avLst/>
              </a:prstGeom>
              <a:noFill/>
            </p:spPr>
            <p:txBody>
              <a:bodyPr wrap="square" rtlCol="0">
                <a:spAutoFit/>
              </a:bodyPr>
              <a:lstStyle/>
              <a:p>
                <a14:m>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4000" b="0" i="0" smtClean="0">
                        <a:solidFill>
                          <a:prstClr val="black"/>
                        </a:solidFill>
                        <a:latin typeface="Cambria Math" panose="02040503050406030204" pitchFamily="18" charset="0"/>
                      </a:rPr>
                      <m:t>           </m:t>
                    </m:r>
                    <m:r>
                      <a:rPr lang="en-US" sz="4000" b="0" i="0" smtClean="0">
                        <a:solidFill>
                          <a:prstClr val="black"/>
                        </a:solidFill>
                        <a:latin typeface="Cambria Math" panose="02040503050406030204" pitchFamily="18" charset="0"/>
                      </a:rPr>
                      <m:t>   </m:t>
                    </m:r>
                    <m:r>
                      <a:rPr lang="en-US" sz="4000" b="0" i="0" smtClean="0">
                        <a:solidFill>
                          <a:prstClr val="black"/>
                        </a:solidFill>
                        <a:latin typeface="Cambria Math" panose="02040503050406030204" pitchFamily="18" charset="0"/>
                      </a:rPr>
                      <m:t>     </m:t>
                    </m:r>
                    <m:r>
                      <a:rPr lang="en-US" sz="4000" b="1">
                        <a:solidFill>
                          <a:prstClr val="black"/>
                        </a:solidFill>
                        <a:latin typeface="Cambria Math" panose="02040503050406030204" pitchFamily="18" charset="0"/>
                      </a:rPr>
                      <m:t>𝐝</m:t>
                    </m:r>
                    <m:r>
                      <a:rPr lang="en-US" sz="4000" b="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𝟐𝟎</m:t>
                        </m:r>
                      </m:num>
                      <m:den>
                        <m:r>
                          <a:rPr lang="en-US" sz="4000" b="1" i="1" smtClean="0">
                            <a:solidFill>
                              <a:prstClr val="black"/>
                            </a:solidFill>
                            <a:latin typeface="Cambria Math" panose="02040503050406030204" pitchFamily="18" charset="0"/>
                          </a:rPr>
                          <m:t>𝟏𝟖</m:t>
                        </m:r>
                      </m:den>
                    </m:f>
                    <m:r>
                      <a:rPr lang="en-US" sz="4000" b="1" i="0"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𝟓</m:t>
                        </m:r>
                      </m:den>
                    </m:f>
                  </m:oMath>
                </a14:m>
                <a:endParaRPr lang="en-US" sz="4000" dirty="0"/>
              </a:p>
            </p:txBody>
          </p:sp>
        </mc:Choice>
        <mc:Fallback>
          <p:sp>
            <p:nvSpPr>
              <p:cNvPr id="4" name="TextBox 3"/>
              <p:cNvSpPr txBox="1">
                <a:spLocks noRot="1" noChangeAspect="1" noMove="1" noResize="1" noEditPoints="1" noAdjustHandles="1" noChangeArrowheads="1" noChangeShapeType="1" noTextEdit="1"/>
              </p:cNvSpPr>
              <p:nvPr/>
            </p:nvSpPr>
            <p:spPr>
              <a:xfrm>
                <a:off x="5038725" y="3838575"/>
                <a:ext cx="715327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619125" y="2028825"/>
                <a:ext cx="3733800" cy="96710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4000" b="1" dirty="0">
                    <a:solidFill>
                      <a:srgbClr val="FF0000"/>
                    </a:solidFill>
                    <a:latin typeface="Cambria" panose="02040503050406030204" pitchFamily="18" charset="0"/>
                    <a:ea typeface="Cambria" panose="02040503050406030204" pitchFamily="18" charset="0"/>
                  </a:rPr>
                  <a:t> </a:t>
                </a:r>
                <a:endParaRPr lang="en-US" sz="4000" b="1" dirty="0">
                  <a:solidFill>
                    <a:srgbClr val="FF0000"/>
                  </a:solidFill>
                  <a:latin typeface="Cambria" panose="02040503050406030204" pitchFamily="18" charset="0"/>
                  <a:ea typeface="Cambria" panose="020405030504060302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19125" y="2028825"/>
                <a:ext cx="3733800" cy="96710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28650" y="3067050"/>
                <a:ext cx="3733800" cy="105473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28650" y="3067050"/>
                <a:ext cx="3733800" cy="105473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686300" y="1838325"/>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4000" b="1" dirty="0">
                    <a:solidFill>
                      <a:srgbClr val="FF0000"/>
                    </a:solidFill>
                    <a:latin typeface="Cambria" panose="02040503050406030204" pitchFamily="18" charset="0"/>
                    <a:ea typeface="Cambria" panose="02040503050406030204" pitchFamily="18" charset="0"/>
                  </a:rPr>
                  <a:t> </a:t>
                </a:r>
                <a:endParaRPr lang="en-US" sz="4000" b="1" dirty="0">
                  <a:solidFill>
                    <a:srgbClr val="FF0000"/>
                  </a:solidFill>
                  <a:latin typeface="Cambria" panose="02040503050406030204" pitchFamily="18" charset="0"/>
                  <a:ea typeface="Cambria"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4686300" y="1838325"/>
                <a:ext cx="3733800"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695825" y="2876550"/>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4695825" y="2876550"/>
                <a:ext cx="3733800" cy="1057910"/>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095875" y="4752623"/>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4000" b="1" dirty="0">
                    <a:solidFill>
                      <a:srgbClr val="FF0000"/>
                    </a:solidFill>
                    <a:latin typeface="Cambria" panose="02040503050406030204" pitchFamily="18" charset="0"/>
                    <a:ea typeface="Cambria" panose="02040503050406030204" pitchFamily="18" charset="0"/>
                  </a:rPr>
                  <a:t> </a:t>
                </a:r>
                <a:endParaRPr lang="en-US" sz="4000" b="1" dirty="0">
                  <a:solidFill>
                    <a:srgbClr val="FF0000"/>
                  </a:solidFill>
                  <a:latin typeface="Cambria" panose="02040503050406030204" pitchFamily="18" charset="0"/>
                  <a:ea typeface="Cambria" panose="02040503050406030204"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5095875" y="4752623"/>
                <a:ext cx="3733800" cy="978535"/>
              </a:xfrm>
              <a:prstGeom prst="rect">
                <a:avLst/>
              </a:prstGeom>
              <a:blipFill rotWithShape="1">
                <a:blip r:embed="rId10"/>
                <a:stretch>
                  <a:fillRect t="-29" b="2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105400" y="5790848"/>
                <a:ext cx="3733800" cy="105854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5105400" y="5790848"/>
                <a:ext cx="3733800" cy="1058545"/>
              </a:xfrm>
              <a:prstGeom prst="rect">
                <a:avLst/>
              </a:prstGeom>
              <a:blipFill rotWithShape="1">
                <a:blip r:embed="rId11"/>
                <a:stretch>
                  <a:fillRect t="-27"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9286875" y="4781198"/>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r>
                  <a:rPr lang="en-US" sz="4000" b="1" dirty="0">
                    <a:solidFill>
                      <a:srgbClr val="FF0000"/>
                    </a:solidFill>
                    <a:latin typeface="Cambria" panose="02040503050406030204" pitchFamily="18" charset="0"/>
                    <a:ea typeface="Cambria" panose="02040503050406030204" pitchFamily="18" charset="0"/>
                  </a:rPr>
                  <a:t> </a:t>
                </a:r>
                <a:endParaRPr lang="en-US" sz="4000" b="1" dirty="0">
                  <a:solidFill>
                    <a:srgbClr val="FF0000"/>
                  </a:solidFill>
                  <a:latin typeface="Cambria" panose="02040503050406030204" pitchFamily="18" charset="0"/>
                  <a:ea typeface="Cambria" panose="020405030504060302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9286875" y="4781198"/>
                <a:ext cx="3733800" cy="978535"/>
              </a:xfrm>
              <a:prstGeom prst="rect">
                <a:avLst/>
              </a:prstGeom>
              <a:blipFill rotWithShape="1">
                <a:blip r:embed="rId12"/>
                <a:stretch>
                  <a:fillRect t="-29" b="2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9296400" y="5819423"/>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9296400" y="5819423"/>
                <a:ext cx="3733800" cy="1057910"/>
              </a:xfrm>
              <a:prstGeom prst="rect">
                <a:avLst/>
              </a:prstGeom>
              <a:blipFill rotWithShape="1">
                <a:blip r:embed="rId13"/>
                <a:stretch>
                  <a:fillRect t="-27" b="27"/>
                </a:stretch>
              </a:blipFill>
            </p:spPr>
            <p:txBody>
              <a:bodyPr/>
              <a:lstStyle/>
              <a:p>
                <a:r>
                  <a:rPr lang="en-US" altLang="en-US">
                    <a:noFill/>
                  </a:rPr>
                  <a:t> </a:t>
                </a:r>
              </a:p>
            </p:txBody>
          </p:sp>
        </mc:Fallback>
      </mc:AlternateContent>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P spid="5" grpId="0"/>
      <p:bldP spid="6" grpId="0"/>
      <p:bldP spid="8"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endParaRPr lang="en-US" sz="3600" b="1" dirty="0">
              <a:solidFill>
                <a:srgbClr val="002060"/>
              </a:solidFill>
              <a:latin typeface="Arial" panose="020B0604020202020204" pitchFamily="34" charset="0"/>
              <a:cs typeface="Arial" panose="020B0604020202020204" pitchFamily="34" charset="0"/>
            </a:endParaRP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1"/>
                <a:stretch>
                  <a:fillRect l="-6" t="-34" b="3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2"/>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endParaRPr lang="en-US" sz="3600" dirty="0">
              <a:solidFill>
                <a:srgbClr val="FF0000"/>
              </a:solidFill>
              <a:latin typeface="Arial" panose="020B0604020202020204" pitchFamily="34" charset="0"/>
              <a:cs typeface="Arial" panose="020B0604020202020204" pitchFamily="34" charset="0"/>
            </a:endParaRPr>
          </a:p>
        </p:txBody>
      </p:sp>
      <p:pic>
        <p:nvPicPr>
          <p:cNvPr id="119" name="Picture 118"/>
          <p:cNvPicPr>
            <a:picLocks noChangeAspect="1"/>
          </p:cNvPicPr>
          <p:nvPr/>
        </p:nvPicPr>
        <p:blipFill>
          <a:blip r:embed="rId3"/>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en-US" sz="3600" dirty="0">
                <a:solidFill>
                  <a:srgbClr val="FF0000"/>
                </a:solidFill>
                <a:latin typeface="Arial" panose="020B0604020202020204" pitchFamily="34" charset="0"/>
                <a:cs typeface="Arial" panose="020B0604020202020204" pitchFamily="34" charset="0"/>
              </a:rPr>
              <a:t>-</a:t>
            </a:r>
            <a:endParaRPr lang="en-US" sz="3600" dirty="0">
              <a:solidFill>
                <a:srgbClr val="FF0000"/>
              </a:solidFill>
              <a:latin typeface="Arial" panose="020B0604020202020204" pitchFamily="34" charset="0"/>
              <a:cs typeface="Arial" panose="020B0604020202020204" pitchFamily="34"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2"/>
                <a:stretch>
                  <a:fillRect t="-190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3"/>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5"/>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0"/>
                <a:stretch>
                  <a:fillRect/>
                </a:stretch>
              </a:blipFill>
            </p:spPr>
            <p:txBody>
              <a:bodyPr/>
              <a:lstStyle/>
              <a:p>
                <a:r>
                  <a:rPr lang="en-US" altLang="en-US">
                    <a:noFill/>
                  </a:rPr>
                  <a:t> </a:t>
                </a:r>
              </a:p>
            </p:txBody>
          </p:sp>
        </mc:Fallback>
      </mc:AlternateContent>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21560" y="1760220"/>
            <a:ext cx="666559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VẬN DỤNG</a:t>
            </a:r>
            <a:endParaRPr kumimoji="0" lang="en-US" altLang="en-PH"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1" name="Picture 110"/>
          <p:cNvPicPr>
            <a:picLocks noChangeAspect="1"/>
          </p:cNvPicPr>
          <p:nvPr/>
        </p:nvPicPr>
        <p:blipFill>
          <a:blip r:embed="rId1" cstate="print">
            <a:extLst>
              <a:ext uri="{BEBA8EAE-BF5A-486C-A8C5-ECC9F3942E4B}">
                <a14:imgProps xmlns:a14="http://schemas.microsoft.com/office/drawing/2010/main">
                  <a14:imgLayer r:embed="rId2">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000"/>
                                        <p:tgtEl>
                                          <p:spTgt spid="111"/>
                                        </p:tgtEl>
                                      </p:cBhvr>
                                    </p:animEffect>
                                    <p:anim calcmode="lin" valueType="num">
                                      <p:cBhvr>
                                        <p:cTn id="17" dur="1000" fill="hold"/>
                                        <p:tgtEl>
                                          <p:spTgt spid="111"/>
                                        </p:tgtEl>
                                        <p:attrNameLst>
                                          <p:attrName>ppt_x</p:attrName>
                                        </p:attrNameLst>
                                      </p:cBhvr>
                                      <p:tavLst>
                                        <p:tav tm="0">
                                          <p:val>
                                            <p:strVal val="#ppt_x"/>
                                          </p:val>
                                        </p:tav>
                                        <p:tav tm="100000">
                                          <p:val>
                                            <p:strVal val="#ppt_x"/>
                                          </p:val>
                                        </p:tav>
                                      </p:tavLst>
                                    </p:anim>
                                    <p:anim calcmode="lin" valueType="num">
                                      <p:cBhvr>
                                        <p:cTn id="18"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6" grpId="0" bldLvl="0" animBg="1"/>
    </p:bldLst>
  </p:timing>
</p:sld>
</file>

<file path=ppt/tags/tag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10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3.xml><?xml version="1.0" encoding="utf-8"?>
<p:tagLst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4.xml><?xml version="1.0" encoding="utf-8"?>
<p:tagLst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p="http://schemas.openxmlformats.org/presentationml/2006/main">
  <p:tag name="TIMING" val="|0.5|1.1|1.4|3.5|1.3|1.4|1.3|1"/>
  <p:tag name="KSO_WM_SLIDE_THEME_ID" val="3323305"/>
  <p:tag name="KSO_WM_SLIDE_THEME_NAME" val="Z_20238112_Green Office"/>
  <p:tag name="KSO_WM_SLIDE_TYPE" val="text"/>
</p:tagLst>
</file>

<file path=ppt/tags/tag106.xml><?xml version="1.0" encoding="utf-8"?>
<p:tagLst xmlns:p="http://schemas.openxmlformats.org/presentationml/2006/main">
  <p:tag name="TIMING" val="|0.5|1|1.6|1|1.2|1|1.2|1|1.2|1.4|0.9|1.2|1.2|1.3"/>
  <p:tag name="KSO_WM_SLIDE_THEME_ID" val="3323305"/>
  <p:tag name="KSO_WM_SLIDE_THEME_NAME" val="Z_20238112_Green Office"/>
  <p:tag name="KSO_WM_SLIDE_TYPE" val="text"/>
</p:tagLst>
</file>

<file path=ppt/tags/tag10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08.xml><?xml version="1.0" encoding="utf-8"?>
<p:tagLst xmlns:p="http://schemas.openxmlformats.org/presentationml/2006/main">
  <p:tag name="TIMING" val="|1|1.8|1.2|1"/>
  <p:tag name="KSO_WM_SLIDE_THEME_ID" val="3323305"/>
  <p:tag name="KSO_WM_SLIDE_THEME_NAME" val="Z_20238112_Green Office"/>
  <p:tag name="KSO_WM_SLIDE_TYPE" val="text"/>
</p:tagLst>
</file>

<file path=ppt/tags/tag109.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0.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1.xml><?xml version="1.0" encoding="utf-8"?>
<p:tagLst xmlns:p="http://schemas.openxmlformats.org/presentationml/2006/main">
  <p:tag name="TIMING" val="|0.5|1.1|1.4|3.5|1.3|1.4|1.3|1"/>
  <p:tag name="KSO_WM_SLIDE_THEME_ID" val="3323305"/>
  <p:tag name="KSO_WM_SLIDE_THEME_NAME" val="Z_20238112_Green Office"/>
  <p:tag name="KSO_WM_SLIDE_TYPE" val="text"/>
</p:tagLst>
</file>

<file path=ppt/tags/tag112.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4.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5.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6.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7.xml><?xml version="1.0" encoding="utf-8"?>
<p:tagLst xmlns:p="http://schemas.openxmlformats.org/presentationml/2006/main">
  <p:tag name="TIMING" val="|0.5|1.1|1.5|1.5|1|2|1.8|2"/>
  <p:tag name="KSO_WM_SLIDE_THEME_ID" val="3323305"/>
  <p:tag name="KSO_WM_SLIDE_THEME_NAME" val="Z_20238112_Green Office"/>
  <p:tag name="KSO_WM_SLIDE_TYPE" val="text"/>
</p:tagLst>
</file>

<file path=ppt/tags/tag118.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9.xml><?xml version="1.0" encoding="utf-8"?>
<p:tagLst xmlns:p="http://schemas.openxmlformats.org/presentationml/2006/main">
  <p:tag name="TIMING" val="|0.5|1.1|1.4|3.5|1.3|1.4|1.3|1"/>
  <p:tag name="KSO_WM_SLIDE_THEME_ID" val="3323305"/>
  <p:tag name="KSO_WM_SLIDE_THEME_NAME" val="Z_20238112_Green Office"/>
  <p:tag name="KSO_WM_SLIDE_TYPE" val="text"/>
</p:tagLst>
</file>

<file path=ppt/tags/tag1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xml><?xml version="1.0" encoding="utf-8"?>
<p:tagLst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16.xml><?xml version="1.0" encoding="utf-8"?>
<p:tagLst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1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18.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1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2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2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2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2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2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3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1.xml><?xml version="1.0" encoding="utf-8"?>
<p:tagLst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3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3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3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3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3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3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3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4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41.xml><?xml version="1.0" encoding="utf-8"?>
<p:tagLst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4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5.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46.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4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4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5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1.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2.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53.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54.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5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8.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5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6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6.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6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70.xml><?xml version="1.0" encoding="utf-8"?>
<p:tagLst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7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4.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7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7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7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7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7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8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8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8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8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8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88.xml><?xml version="1.0" encoding="utf-8"?>
<p:tagLst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89.xml><?xml version="1.0" encoding="utf-8"?>
<p:tagLst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9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9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9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98.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99.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2075</Words>
  <Application>WPS Presentation</Application>
  <PresentationFormat>Widescreen</PresentationFormat>
  <Paragraphs>134</Paragraphs>
  <Slides>14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SimSun</vt:lpstr>
      <vt:lpstr>Wingdings</vt:lpstr>
      <vt:lpstr>江城圆体 400W</vt:lpstr>
      <vt:lpstr>Cambria</vt:lpstr>
      <vt:lpstr>Cambria Math</vt:lpstr>
      <vt:lpstr>Tahoma</vt:lpstr>
      <vt:lpstr>Calibri</vt:lpstr>
      <vt:lpstr>Aptos</vt:lpstr>
      <vt:lpstr>UTM Scriptina KT</vt:lpstr>
      <vt:lpstr>Times New Roman</vt:lpstr>
      <vt:lpstr>UTM Avo</vt:lpstr>
      <vt:lpstr>Charis SIL</vt:lpstr>
      <vt:lpstr>Crimson Text SemiBold</vt:lpstr>
      <vt:lpstr>Microsoft YaHei</vt:lpstr>
      <vt:lpstr>Arial Unicode MS</vt:lpstr>
      <vt:lpstr>Arial Black</vt:lpstr>
      <vt:lpstr>Calibri</vt:lpstr>
      <vt:lpstr>UTM Americana EB</vt:lpstr>
      <vt:lpstr>Office Theme</vt:lpstr>
      <vt:lpstr>Bài 6: Cộng, trừ hai phân số khác mẫu số (2 tiết) Tiết 2: Luyện tập (Trang 21)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2024-06-22T08:49:00Z</dcterms:created>
  <dcterms:modified xsi:type="dcterms:W3CDTF">2024-09-02T09:04:42Z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