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2" r:id="rId20"/>
    <p:sldId id="277" r:id="rId21"/>
    <p:sldId id="273" r:id="rId22"/>
  </p:sldIdLst>
  <p:sldSz cx="18288000" cy="10287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bin Bold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ECB"/>
    <a:srgbClr val="7AD58C"/>
    <a:srgbClr val="FD7D00"/>
    <a:srgbClr val="C9E265"/>
    <a:srgbClr val="FF6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2" autoAdjust="0"/>
  </p:normalViewPr>
  <p:slideViewPr>
    <p:cSldViewPr>
      <p:cViewPr>
        <p:scale>
          <a:sx n="36" d="100"/>
          <a:sy n="36" d="100"/>
        </p:scale>
        <p:origin x="15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0813-60FE-4100-A363-FB7E0E8EC8A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67F0F-1C94-4447-A0F5-DD7ED51DD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5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jpe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9.jpe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2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2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7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svg"/><Relationship Id="rId2" Type="http://schemas.openxmlformats.org/officeDocument/2006/relationships/audio" Target="../media/media1.mp3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8.svg"/><Relationship Id="rId14" Type="http://schemas.openxmlformats.org/officeDocument/2006/relationships/image" Target="../media/image23.svg"/><Relationship Id="rId22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27.sv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5" Type="http://schemas.openxmlformats.org/officeDocument/2006/relationships/image" Target="../media/image31.sv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23" Type="http://schemas.openxmlformats.org/officeDocument/2006/relationships/image" Target="../media/image29.svg"/><Relationship Id="rId10" Type="http://schemas.openxmlformats.org/officeDocument/2006/relationships/image" Target="../media/image19.png"/><Relationship Id="rId19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18.svg"/><Relationship Id="rId14" Type="http://schemas.openxmlformats.org/officeDocument/2006/relationships/image" Target="../media/image23.sv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image" Target="../media/image27.sv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34.svg"/><Relationship Id="rId25" Type="http://schemas.openxmlformats.org/officeDocument/2006/relationships/image" Target="../media/image31.svg"/><Relationship Id="rId33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32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svg"/><Relationship Id="rId23" Type="http://schemas.openxmlformats.org/officeDocument/2006/relationships/image" Target="../media/image29.svg"/><Relationship Id="rId10" Type="http://schemas.openxmlformats.org/officeDocument/2006/relationships/image" Target="../media/image330.png"/><Relationship Id="rId19" Type="http://schemas.openxmlformats.org/officeDocument/2006/relationships/image" Target="../media/image25.svg"/><Relationship Id="rId31" Type="http://schemas.openxmlformats.org/officeDocument/2006/relationships/image" Target="../media/image350.png"/><Relationship Id="rId4" Type="http://schemas.openxmlformats.org/officeDocument/2006/relationships/audio" Target="../media/media2.mp3"/><Relationship Id="rId9" Type="http://schemas.openxmlformats.org/officeDocument/2006/relationships/image" Target="../media/image18.svg"/><Relationship Id="rId14" Type="http://schemas.openxmlformats.org/officeDocument/2006/relationships/image" Target="../media/image22.svg"/><Relationship Id="rId22" Type="http://schemas.openxmlformats.org/officeDocument/2006/relationships/image" Target="../media/image28.pn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35.png"/><Relationship Id="rId3" Type="http://schemas.microsoft.com/office/2007/relationships/media" Target="../media/media2.mp3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5" Type="http://schemas.openxmlformats.org/officeDocument/2006/relationships/image" Target="../media/image31.svg"/><Relationship Id="rId33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23" Type="http://schemas.openxmlformats.org/officeDocument/2006/relationships/image" Target="../media/image29.svg"/><Relationship Id="rId36" Type="http://schemas.openxmlformats.org/officeDocument/2006/relationships/image" Target="../media/image42.png"/><Relationship Id="rId10" Type="http://schemas.openxmlformats.org/officeDocument/2006/relationships/image" Target="../media/image19.png"/><Relationship Id="rId19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18.svg"/><Relationship Id="rId14" Type="http://schemas.openxmlformats.org/officeDocument/2006/relationships/image" Target="../media/image23.svg"/><Relationship Id="rId22" Type="http://schemas.openxmlformats.org/officeDocument/2006/relationships/image" Target="../media/image28.png"/><Relationship Id="rId35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5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47.sv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369" y="7620"/>
            <a:ext cx="18844369" cy="10290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37017" y="1223616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90224" y="13159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51506" y="3039367"/>
            <a:ext cx="3370354" cy="4864750"/>
            <a:chOff x="6243191" y="2479940"/>
            <a:chExt cx="3370354" cy="4864750"/>
          </a:xfrm>
        </p:grpSpPr>
        <p:sp>
          <p:nvSpPr>
            <p:cNvPr id="17" name="TextBox 10"/>
            <p:cNvSpPr txBox="1"/>
            <p:nvPr/>
          </p:nvSpPr>
          <p:spPr>
            <a:xfrm>
              <a:off x="6968579" y="2479940"/>
              <a:ext cx="2239436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407</a:t>
              </a:r>
            </a:p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799" u="sng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  15    </a:t>
              </a: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6657476" y="4363842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1 221</a:t>
              </a: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6243191" y="5176613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24 42</a:t>
              </a: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6387815" y="6305944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25 641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45121" y="2846998"/>
              <a:ext cx="673779" cy="984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×</a:t>
              </a:r>
              <a:endParaRPr lang="en-US" dirty="0">
                <a:latin typeface="Cabin Bold" panose="020B060402020202020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553186" y="6162186"/>
              <a:ext cx="250700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467714" y="3265312"/>
            <a:ext cx="4634990" cy="6219581"/>
            <a:chOff x="12259399" y="2705885"/>
            <a:chExt cx="4634990" cy="6219581"/>
          </a:xfrm>
        </p:grpSpPr>
        <p:grpSp>
          <p:nvGrpSpPr>
            <p:cNvPr id="24" name="Group 23"/>
            <p:cNvGrpSpPr/>
            <p:nvPr/>
          </p:nvGrpSpPr>
          <p:grpSpPr>
            <a:xfrm>
              <a:off x="12259399" y="2705885"/>
              <a:ext cx="4634990" cy="6219581"/>
              <a:chOff x="12190984" y="2529293"/>
              <a:chExt cx="4634990" cy="621958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80971" y="2572173"/>
                <a:ext cx="1745003" cy="2037224"/>
                <a:chOff x="15011400" y="2455473"/>
                <a:chExt cx="1745003" cy="203722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5011400" y="3377053"/>
                  <a:ext cx="1745003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5011400" y="2455473"/>
                  <a:ext cx="0" cy="203722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ectangle 26"/>
              <p:cNvSpPr/>
              <p:nvPr/>
            </p:nvSpPr>
            <p:spPr>
              <a:xfrm>
                <a:off x="12190984" y="2529293"/>
                <a:ext cx="4376519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ts val="8119"/>
                  </a:lnSpc>
                </a:pPr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39 872       56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192003" y="3494583"/>
                <a:ext cx="156324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39 2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101918" y="4418736"/>
                <a:ext cx="98296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67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081860" y="5209476"/>
                <a:ext cx="1002197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56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3113014" y="6153580"/>
                <a:ext cx="129234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11 2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3124434" y="6853737"/>
                <a:ext cx="129234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11 2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3755251" y="7764117"/>
                <a:ext cx="71045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0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2428031" y="4349965"/>
                <a:ext cx="125070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2574674" y="6181913"/>
                <a:ext cx="213480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3007437" y="7838494"/>
                <a:ext cx="126230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15325250" y="3704957"/>
              <a:ext cx="1231427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712</a:t>
              </a:r>
              <a:endParaRPr lang="en-US" dirty="0">
                <a:latin typeface="Cabin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519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D88194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723" y="0"/>
            <a:ext cx="2376428" cy="2191211"/>
            <a:chOff x="0" y="0"/>
            <a:chExt cx="4179342" cy="3853608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626197" y="407275"/>
            <a:ext cx="1305481" cy="1504877"/>
          </a:xfrm>
          <a:custGeom>
            <a:avLst/>
            <a:gdLst/>
            <a:ahLst/>
            <a:cxnLst/>
            <a:rect l="l" t="t" r="r" b="b"/>
            <a:pathLst>
              <a:path w="1305481" h="1504877">
                <a:moveTo>
                  <a:pt x="0" y="0"/>
                </a:moveTo>
                <a:lnTo>
                  <a:pt x="1305481" y="0"/>
                </a:lnTo>
                <a:lnTo>
                  <a:pt x="1305481" y="1504877"/>
                </a:lnTo>
                <a:lnTo>
                  <a:pt x="0" y="1504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4" b="-8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43015" y="3544763"/>
            <a:ext cx="6185730" cy="5713537"/>
          </a:xfrm>
          <a:custGeom>
            <a:avLst/>
            <a:gdLst/>
            <a:ahLst/>
            <a:cxnLst/>
            <a:rect l="l" t="t" r="r" b="b"/>
            <a:pathLst>
              <a:path w="6185730" h="5713537">
                <a:moveTo>
                  <a:pt x="0" y="0"/>
                </a:moveTo>
                <a:lnTo>
                  <a:pt x="6185730" y="0"/>
                </a:lnTo>
                <a:lnTo>
                  <a:pt x="6185730" y="5713537"/>
                </a:lnTo>
                <a:lnTo>
                  <a:pt x="0" y="5713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34014" y="981075"/>
            <a:ext cx="15272290" cy="32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4 500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tờ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100 000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Hỏi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nhiêu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48559" y="5486206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2" y="0"/>
                </a:lnTo>
                <a:lnTo>
                  <a:pt x="5678342" y="4975647"/>
                </a:lnTo>
                <a:lnTo>
                  <a:pt x="0" y="4975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" r="-11"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69601" y="2120634"/>
            <a:ext cx="10041999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thảo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đôi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phiếu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tập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3" r="-33"/>
              </a:stretch>
            </a:blipFill>
          </p:spPr>
        </p:sp>
      </p:grpSp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2E7F5D1-7F08-7FBE-35F5-B49D721D1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5514812"/>
            <a:ext cx="3724988" cy="2095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EFA8BC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79637" y="1638300"/>
            <a:ext cx="13716000" cy="801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4 500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2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7 000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7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+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100 000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7000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	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Đáp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endParaRPr lang="en-US" sz="5001" dirty="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75558" y="225410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449754" y="3543300"/>
            <a:ext cx="5943600" cy="6743700"/>
            <a:chOff x="0" y="0"/>
            <a:chExt cx="7924800" cy="89916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7924800" cy="8991600"/>
            </a:xfrm>
            <a:custGeom>
              <a:avLst/>
              <a:gdLst/>
              <a:ahLst/>
              <a:cxnLst/>
              <a:rect l="l" t="t" r="r" b="b"/>
              <a:pathLst>
                <a:path w="7924800" h="8991600">
                  <a:moveTo>
                    <a:pt x="0" y="0"/>
                  </a:moveTo>
                  <a:lnTo>
                    <a:pt x="7924800" y="0"/>
                  </a:lnTo>
                  <a:lnTo>
                    <a:pt x="7924800" y="8991600"/>
                  </a:lnTo>
                  <a:lnTo>
                    <a:pt x="0" y="899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70" b="-2270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9601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3" r="-3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491627" y="869785"/>
            <a:ext cx="14811209" cy="350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6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  <a:p>
            <a:pPr algn="just">
              <a:lnSpc>
                <a:spcPts val="7000"/>
              </a:lnSpc>
            </a:pPr>
            <a:endParaRPr lang="en-US" sz="5001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5"/>
              <a:stretch>
                <a:fillRect t="-9" b="-1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5172855" y="3566466"/>
            <a:ext cx="8398426" cy="5167276"/>
            <a:chOff x="5172855" y="3566466"/>
            <a:chExt cx="8398426" cy="5167276"/>
          </a:xfrm>
        </p:grpSpPr>
        <p:grpSp>
          <p:nvGrpSpPr>
            <p:cNvPr id="14" name="Group 14"/>
            <p:cNvGrpSpPr/>
            <p:nvPr/>
          </p:nvGrpSpPr>
          <p:grpSpPr>
            <a:xfrm>
              <a:off x="5172855" y="3566466"/>
              <a:ext cx="8398426" cy="5167276"/>
              <a:chOff x="0" y="0"/>
              <a:chExt cx="6280541" cy="3864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23241" y="0"/>
                <a:ext cx="6360668" cy="3908933"/>
              </a:xfrm>
              <a:custGeom>
                <a:avLst/>
                <a:gdLst/>
                <a:ahLst/>
                <a:cxnLst/>
                <a:rect l="l" t="t" r="r" b="b"/>
                <a:pathLst>
                  <a:path w="6360668" h="3908933">
                    <a:moveTo>
                      <a:pt x="612902" y="1299972"/>
                    </a:moveTo>
                    <a:cubicBezTo>
                      <a:pt x="562483" y="990854"/>
                      <a:pt x="727964" y="684911"/>
                      <a:pt x="1038987" y="511810"/>
                    </a:cubicBezTo>
                    <a:cubicBezTo>
                      <a:pt x="1350010" y="338709"/>
                      <a:pt x="1752219" y="329057"/>
                      <a:pt x="2074799" y="486791"/>
                    </a:cubicBezTo>
                    <a:cubicBezTo>
                      <a:pt x="2189099" y="307086"/>
                      <a:pt x="2398268" y="183007"/>
                      <a:pt x="2638933" y="152019"/>
                    </a:cubicBezTo>
                    <a:cubicBezTo>
                      <a:pt x="2879598" y="121031"/>
                      <a:pt x="3123819" y="186944"/>
                      <a:pt x="3297428" y="329692"/>
                    </a:cubicBezTo>
                    <a:cubicBezTo>
                      <a:pt x="3394710" y="166751"/>
                      <a:pt x="3585972" y="57277"/>
                      <a:pt x="3803015" y="40132"/>
                    </a:cubicBezTo>
                    <a:cubicBezTo>
                      <a:pt x="4020058" y="22987"/>
                      <a:pt x="4232529" y="100584"/>
                      <a:pt x="4364736" y="245364"/>
                    </a:cubicBezTo>
                    <a:cubicBezTo>
                      <a:pt x="4540631" y="72771"/>
                      <a:pt x="4820412" y="0"/>
                      <a:pt x="5083175" y="58801"/>
                    </a:cubicBezTo>
                    <a:cubicBezTo>
                      <a:pt x="5345938" y="117602"/>
                      <a:pt x="5544185" y="297180"/>
                      <a:pt x="5592445" y="520065"/>
                    </a:cubicBezTo>
                    <a:cubicBezTo>
                      <a:pt x="5807964" y="569087"/>
                      <a:pt x="5987415" y="693801"/>
                      <a:pt x="6084570" y="861949"/>
                    </a:cubicBezTo>
                    <a:cubicBezTo>
                      <a:pt x="6181725" y="1030097"/>
                      <a:pt x="6186932" y="1225169"/>
                      <a:pt x="6098921" y="1396746"/>
                    </a:cubicBezTo>
                    <a:cubicBezTo>
                      <a:pt x="6311138" y="1627251"/>
                      <a:pt x="6360668" y="1934337"/>
                      <a:pt x="6229350" y="2203450"/>
                    </a:cubicBezTo>
                    <a:cubicBezTo>
                      <a:pt x="6098032" y="2472563"/>
                      <a:pt x="5805170" y="2663317"/>
                      <a:pt x="5460365" y="2704465"/>
                    </a:cubicBezTo>
                    <a:cubicBezTo>
                      <a:pt x="5457952" y="2957068"/>
                      <a:pt x="5291963" y="3188843"/>
                      <a:pt x="5026406" y="3310509"/>
                    </a:cubicBezTo>
                    <a:cubicBezTo>
                      <a:pt x="4760849" y="3432175"/>
                      <a:pt x="4437253" y="3424555"/>
                      <a:pt x="4180205" y="3290824"/>
                    </a:cubicBezTo>
                    <a:cubicBezTo>
                      <a:pt x="4070731" y="3593338"/>
                      <a:pt x="3762629" y="3815969"/>
                      <a:pt x="3388995" y="3862451"/>
                    </a:cubicBezTo>
                    <a:cubicBezTo>
                      <a:pt x="3015361" y="3908933"/>
                      <a:pt x="2643124" y="3771011"/>
                      <a:pt x="2433193" y="3508248"/>
                    </a:cubicBezTo>
                    <a:cubicBezTo>
                      <a:pt x="2175891" y="3637788"/>
                      <a:pt x="1867027" y="3675126"/>
                      <a:pt x="1576451" y="3611753"/>
                    </a:cubicBezTo>
                    <a:cubicBezTo>
                      <a:pt x="1285875" y="3548380"/>
                      <a:pt x="1037971" y="3389884"/>
                      <a:pt x="888619" y="3171698"/>
                    </a:cubicBezTo>
                    <a:cubicBezTo>
                      <a:pt x="625475" y="3197225"/>
                      <a:pt x="371221" y="3083560"/>
                      <a:pt x="251841" y="2886837"/>
                    </a:cubicBezTo>
                    <a:cubicBezTo>
                      <a:pt x="132461" y="2690114"/>
                      <a:pt x="173482" y="2452370"/>
                      <a:pt x="354330" y="2291461"/>
                    </a:cubicBezTo>
                    <a:cubicBezTo>
                      <a:pt x="119761" y="2176272"/>
                      <a:pt x="0" y="1947545"/>
                      <a:pt x="57658" y="1724660"/>
                    </a:cubicBezTo>
                    <a:cubicBezTo>
                      <a:pt x="115316" y="1501775"/>
                      <a:pt x="337058" y="1335278"/>
                      <a:pt x="607568" y="1311910"/>
                    </a:cubicBezTo>
                    <a:close/>
                  </a:path>
                </a:pathLst>
              </a:custGeom>
              <a:solidFill>
                <a:srgbClr val="637548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337820" y="232918"/>
                <a:ext cx="5734685" cy="3259709"/>
              </a:xfrm>
              <a:custGeom>
                <a:avLst/>
                <a:gdLst/>
                <a:ahLst/>
                <a:cxnLst/>
                <a:rect l="l" t="t" r="r" b="b"/>
                <a:pathLst>
                  <a:path w="5734685" h="3259709">
                    <a:moveTo>
                      <a:pt x="366522" y="2114423"/>
                    </a:moveTo>
                    <a:cubicBezTo>
                      <a:pt x="238633" y="2122805"/>
                      <a:pt x="110744" y="2098167"/>
                      <a:pt x="0" y="2043684"/>
                    </a:cubicBezTo>
                    <a:moveTo>
                      <a:pt x="689864" y="2887980"/>
                    </a:moveTo>
                    <a:cubicBezTo>
                      <a:pt x="638429" y="2905125"/>
                      <a:pt x="584581" y="2916428"/>
                      <a:pt x="529463" y="2921762"/>
                    </a:cubicBezTo>
                    <a:moveTo>
                      <a:pt x="2071497" y="3259709"/>
                    </a:moveTo>
                    <a:cubicBezTo>
                      <a:pt x="2032762" y="3211322"/>
                      <a:pt x="2000377" y="3159506"/>
                      <a:pt x="1974850" y="3105404"/>
                    </a:cubicBezTo>
                    <a:moveTo>
                      <a:pt x="3858133" y="2874899"/>
                    </a:moveTo>
                    <a:cubicBezTo>
                      <a:pt x="3852418" y="2932303"/>
                      <a:pt x="3839464" y="2989072"/>
                      <a:pt x="3819525" y="3044190"/>
                    </a:cubicBezTo>
                    <a:moveTo>
                      <a:pt x="4625213" y="1828419"/>
                    </a:moveTo>
                    <a:cubicBezTo>
                      <a:pt x="4915154" y="1946148"/>
                      <a:pt x="5098161" y="2192401"/>
                      <a:pt x="5095621" y="2461387"/>
                    </a:cubicBezTo>
                    <a:moveTo>
                      <a:pt x="5734685" y="1154303"/>
                    </a:moveTo>
                    <a:cubicBezTo>
                      <a:pt x="5687695" y="1245870"/>
                      <a:pt x="5616067" y="1327150"/>
                      <a:pt x="5525262" y="1391666"/>
                    </a:cubicBezTo>
                    <a:moveTo>
                      <a:pt x="5232146" y="273812"/>
                    </a:moveTo>
                    <a:cubicBezTo>
                      <a:pt x="5240147" y="310769"/>
                      <a:pt x="5243830" y="348361"/>
                      <a:pt x="5243195" y="385953"/>
                    </a:cubicBezTo>
                    <a:moveTo>
                      <a:pt x="3894455" y="143002"/>
                    </a:moveTo>
                    <a:cubicBezTo>
                      <a:pt x="3921760" y="91313"/>
                      <a:pt x="3957828" y="43180"/>
                      <a:pt x="4001770" y="0"/>
                    </a:cubicBezTo>
                    <a:moveTo>
                      <a:pt x="2890901" y="211201"/>
                    </a:moveTo>
                    <a:cubicBezTo>
                      <a:pt x="2902077" y="168529"/>
                      <a:pt x="2919476" y="127000"/>
                      <a:pt x="2942844" y="87884"/>
                    </a:cubicBezTo>
                    <a:moveTo>
                      <a:pt x="1713103" y="252984"/>
                    </a:moveTo>
                    <a:cubicBezTo>
                      <a:pt x="1781302" y="286385"/>
                      <a:pt x="1844548" y="326517"/>
                      <a:pt x="1901190" y="372618"/>
                    </a:cubicBezTo>
                    <a:moveTo>
                      <a:pt x="284607" y="1192911"/>
                    </a:moveTo>
                    <a:cubicBezTo>
                      <a:pt x="269748" y="1151763"/>
                      <a:pt x="258699" y="1109726"/>
                      <a:pt x="251841" y="1067054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51308" y="-26670"/>
                <a:ext cx="6416167" cy="3961384"/>
              </a:xfrm>
              <a:custGeom>
                <a:avLst/>
                <a:gdLst/>
                <a:ahLst/>
                <a:cxnLst/>
                <a:rect l="l" t="t" r="r" b="b"/>
                <a:pathLst>
                  <a:path w="6416167" h="3961384">
                    <a:moveTo>
                      <a:pt x="666369" y="1326642"/>
                    </a:moveTo>
                    <a:cubicBezTo>
                      <a:pt x="666369" y="1339850"/>
                      <a:pt x="656209" y="1350899"/>
                      <a:pt x="643001" y="1351915"/>
                    </a:cubicBezTo>
                    <a:cubicBezTo>
                      <a:pt x="629793" y="1352931"/>
                      <a:pt x="617982" y="1343787"/>
                      <a:pt x="615823" y="1330706"/>
                    </a:cubicBezTo>
                    <a:cubicBezTo>
                      <a:pt x="563372" y="1009269"/>
                      <a:pt x="735965" y="693674"/>
                      <a:pt x="1054735" y="516255"/>
                    </a:cubicBezTo>
                    <a:cubicBezTo>
                      <a:pt x="1373124" y="339090"/>
                      <a:pt x="1784096" y="329311"/>
                      <a:pt x="2114042" y="490601"/>
                    </a:cubicBezTo>
                    <a:lnTo>
                      <a:pt x="2102866" y="513461"/>
                    </a:lnTo>
                    <a:lnTo>
                      <a:pt x="2077466" y="513461"/>
                    </a:lnTo>
                    <a:cubicBezTo>
                      <a:pt x="2077466" y="508635"/>
                      <a:pt x="2078863" y="503936"/>
                      <a:pt x="2081403" y="499872"/>
                    </a:cubicBezTo>
                    <a:cubicBezTo>
                      <a:pt x="2200275" y="312801"/>
                      <a:pt x="2416683" y="185293"/>
                      <a:pt x="2663825" y="153543"/>
                    </a:cubicBezTo>
                    <a:lnTo>
                      <a:pt x="2667000" y="178689"/>
                    </a:lnTo>
                    <a:lnTo>
                      <a:pt x="2663825" y="153543"/>
                    </a:lnTo>
                    <a:cubicBezTo>
                      <a:pt x="2910967" y="121793"/>
                      <a:pt x="3162173" y="189230"/>
                      <a:pt x="3341624" y="336804"/>
                    </a:cubicBezTo>
                    <a:cubicBezTo>
                      <a:pt x="3347466" y="341630"/>
                      <a:pt x="3350895" y="348869"/>
                      <a:pt x="3350895" y="356362"/>
                    </a:cubicBezTo>
                    <a:lnTo>
                      <a:pt x="3325495" y="356362"/>
                    </a:lnTo>
                    <a:lnTo>
                      <a:pt x="3303651" y="343281"/>
                    </a:lnTo>
                    <a:cubicBezTo>
                      <a:pt x="3405886" y="172212"/>
                      <a:pt x="3605149" y="59055"/>
                      <a:pt x="3829050" y="41402"/>
                    </a:cubicBezTo>
                    <a:lnTo>
                      <a:pt x="3831082" y="66675"/>
                    </a:lnTo>
                    <a:lnTo>
                      <a:pt x="3829050" y="41402"/>
                    </a:lnTo>
                    <a:cubicBezTo>
                      <a:pt x="4052951" y="23749"/>
                      <a:pt x="4273296" y="103505"/>
                      <a:pt x="4411472" y="254762"/>
                    </a:cubicBezTo>
                    <a:lnTo>
                      <a:pt x="4392676" y="271907"/>
                    </a:lnTo>
                    <a:lnTo>
                      <a:pt x="4392676" y="246507"/>
                    </a:lnTo>
                    <a:lnTo>
                      <a:pt x="4392676" y="271907"/>
                    </a:lnTo>
                    <a:lnTo>
                      <a:pt x="4374896" y="253746"/>
                    </a:lnTo>
                    <a:cubicBezTo>
                      <a:pt x="4557522" y="74295"/>
                      <a:pt x="4846447" y="0"/>
                      <a:pt x="5116576" y="60325"/>
                    </a:cubicBezTo>
                    <a:lnTo>
                      <a:pt x="5110988" y="85090"/>
                    </a:lnTo>
                    <a:lnTo>
                      <a:pt x="5116576" y="60325"/>
                    </a:lnTo>
                    <a:cubicBezTo>
                      <a:pt x="5386705" y="120777"/>
                      <a:pt x="5594350" y="306451"/>
                      <a:pt x="5645150" y="541020"/>
                    </a:cubicBezTo>
                    <a:lnTo>
                      <a:pt x="5620385" y="546354"/>
                    </a:lnTo>
                    <a:lnTo>
                      <a:pt x="5594985" y="546354"/>
                    </a:lnTo>
                    <a:cubicBezTo>
                      <a:pt x="5594985" y="538607"/>
                      <a:pt x="5598541" y="531368"/>
                      <a:pt x="5604510" y="526542"/>
                    </a:cubicBezTo>
                    <a:cubicBezTo>
                      <a:pt x="5610479" y="521716"/>
                      <a:pt x="5618480" y="519938"/>
                      <a:pt x="5625973" y="521589"/>
                    </a:cubicBezTo>
                    <a:cubicBezTo>
                      <a:pt x="5847334" y="572008"/>
                      <a:pt x="6033262" y="700405"/>
                      <a:pt x="6134354" y="875538"/>
                    </a:cubicBezTo>
                    <a:lnTo>
                      <a:pt x="6112383" y="888238"/>
                    </a:lnTo>
                    <a:lnTo>
                      <a:pt x="6134354" y="875538"/>
                    </a:lnTo>
                    <a:cubicBezTo>
                      <a:pt x="6235700" y="1051052"/>
                      <a:pt x="6241288" y="1255268"/>
                      <a:pt x="6149340" y="1434592"/>
                    </a:cubicBezTo>
                    <a:lnTo>
                      <a:pt x="6126734" y="1423035"/>
                    </a:lnTo>
                    <a:lnTo>
                      <a:pt x="6145403" y="1405890"/>
                    </a:lnTo>
                    <a:cubicBezTo>
                      <a:pt x="6364224" y="1643634"/>
                      <a:pt x="6416167" y="1961896"/>
                      <a:pt x="6279896" y="2240915"/>
                    </a:cubicBezTo>
                    <a:cubicBezTo>
                      <a:pt x="6144006" y="2519172"/>
                      <a:pt x="5842889" y="2713990"/>
                      <a:pt x="5491099" y="2756027"/>
                    </a:cubicBezTo>
                    <a:lnTo>
                      <a:pt x="5488051" y="2730754"/>
                    </a:lnTo>
                    <a:lnTo>
                      <a:pt x="5513451" y="2731008"/>
                    </a:lnTo>
                    <a:cubicBezTo>
                      <a:pt x="5510911" y="2995168"/>
                      <a:pt x="5337429" y="3234944"/>
                      <a:pt x="5064633" y="3359912"/>
                    </a:cubicBezTo>
                    <a:cubicBezTo>
                      <a:pt x="4792091" y="3484753"/>
                      <a:pt x="4460113" y="3477133"/>
                      <a:pt x="4196080" y="3339719"/>
                    </a:cubicBezTo>
                    <a:lnTo>
                      <a:pt x="4207764" y="3317240"/>
                    </a:lnTo>
                    <a:lnTo>
                      <a:pt x="4231640" y="3325876"/>
                    </a:lnTo>
                    <a:cubicBezTo>
                      <a:pt x="4118356" y="3639058"/>
                      <a:pt x="3800856" y="3866642"/>
                      <a:pt x="3419602" y="3914013"/>
                    </a:cubicBezTo>
                    <a:lnTo>
                      <a:pt x="3416427" y="3888867"/>
                    </a:lnTo>
                    <a:lnTo>
                      <a:pt x="3419602" y="3914013"/>
                    </a:lnTo>
                    <a:cubicBezTo>
                      <a:pt x="3038475" y="3961384"/>
                      <a:pt x="2656967" y="3821049"/>
                      <a:pt x="2440813" y="3550412"/>
                    </a:cubicBezTo>
                    <a:lnTo>
                      <a:pt x="2460625" y="3534537"/>
                    </a:lnTo>
                    <a:lnTo>
                      <a:pt x="2472055" y="3557270"/>
                    </a:lnTo>
                    <a:cubicBezTo>
                      <a:pt x="2209292" y="3689477"/>
                      <a:pt x="1894586" y="3727450"/>
                      <a:pt x="1598549" y="3662934"/>
                    </a:cubicBezTo>
                    <a:lnTo>
                      <a:pt x="1604010" y="3638169"/>
                    </a:lnTo>
                    <a:lnTo>
                      <a:pt x="1598549" y="3662934"/>
                    </a:lnTo>
                    <a:cubicBezTo>
                      <a:pt x="1302512" y="3598418"/>
                      <a:pt x="1048639" y="3436620"/>
                      <a:pt x="895223" y="3212338"/>
                    </a:cubicBezTo>
                    <a:cubicBezTo>
                      <a:pt x="889889" y="3204591"/>
                      <a:pt x="889381" y="3194431"/>
                      <a:pt x="893699" y="3186176"/>
                    </a:cubicBezTo>
                    <a:cubicBezTo>
                      <a:pt x="898017" y="3177921"/>
                      <a:pt x="906780" y="3172587"/>
                      <a:pt x="916178" y="3172587"/>
                    </a:cubicBezTo>
                    <a:cubicBezTo>
                      <a:pt x="929767" y="3172587"/>
                      <a:pt x="940943" y="3183255"/>
                      <a:pt x="941578" y="3196717"/>
                    </a:cubicBezTo>
                    <a:cubicBezTo>
                      <a:pt x="942213" y="3210179"/>
                      <a:pt x="932180" y="3221863"/>
                      <a:pt x="918718" y="3223260"/>
                    </a:cubicBezTo>
                    <a:cubicBezTo>
                      <a:pt x="647827" y="3249676"/>
                      <a:pt x="383286" y="3132963"/>
                      <a:pt x="257937" y="2926461"/>
                    </a:cubicBezTo>
                    <a:lnTo>
                      <a:pt x="279908" y="2913507"/>
                    </a:lnTo>
                    <a:lnTo>
                      <a:pt x="258191" y="2926715"/>
                    </a:lnTo>
                    <a:cubicBezTo>
                      <a:pt x="131953" y="2718816"/>
                      <a:pt x="176149" y="2467610"/>
                      <a:pt x="365506" y="2299208"/>
                    </a:cubicBezTo>
                    <a:cubicBezTo>
                      <a:pt x="374777" y="2290953"/>
                      <a:pt x="388620" y="2290572"/>
                      <a:pt x="398272" y="2298319"/>
                    </a:cubicBezTo>
                    <a:cubicBezTo>
                      <a:pt x="408432" y="2306447"/>
                      <a:pt x="410845" y="2320798"/>
                      <a:pt x="403860" y="2331720"/>
                    </a:cubicBezTo>
                    <a:cubicBezTo>
                      <a:pt x="396875" y="2342642"/>
                      <a:pt x="382905" y="2346579"/>
                      <a:pt x="371221" y="2340864"/>
                    </a:cubicBezTo>
                    <a:cubicBezTo>
                      <a:pt x="128016" y="2221484"/>
                      <a:pt x="0" y="1981708"/>
                      <a:pt x="61214" y="1745107"/>
                    </a:cubicBezTo>
                    <a:cubicBezTo>
                      <a:pt x="122047" y="1509522"/>
                      <a:pt x="354838" y="1337437"/>
                      <a:pt x="633476" y="1313307"/>
                    </a:cubicBezTo>
                    <a:lnTo>
                      <a:pt x="635635" y="1338580"/>
                    </a:lnTo>
                    <a:lnTo>
                      <a:pt x="612394" y="1328293"/>
                    </a:lnTo>
                    <a:lnTo>
                      <a:pt x="617601" y="1316355"/>
                    </a:lnTo>
                    <a:cubicBezTo>
                      <a:pt x="622427" y="1305306"/>
                      <a:pt x="634365" y="1299337"/>
                      <a:pt x="646049" y="1301750"/>
                    </a:cubicBezTo>
                    <a:cubicBezTo>
                      <a:pt x="657733" y="1304163"/>
                      <a:pt x="666242" y="1314577"/>
                      <a:pt x="666242" y="1326642"/>
                    </a:cubicBezTo>
                    <a:moveTo>
                      <a:pt x="615442" y="1326642"/>
                    </a:moveTo>
                    <a:lnTo>
                      <a:pt x="640842" y="1326642"/>
                    </a:lnTo>
                    <a:lnTo>
                      <a:pt x="664083" y="1336929"/>
                    </a:lnTo>
                    <a:lnTo>
                      <a:pt x="658876" y="1348867"/>
                    </a:lnTo>
                    <a:cubicBezTo>
                      <a:pt x="655193" y="1357376"/>
                      <a:pt x="647065" y="1363091"/>
                      <a:pt x="637794" y="1363980"/>
                    </a:cubicBezTo>
                    <a:cubicBezTo>
                      <a:pt x="375666" y="1386713"/>
                      <a:pt x="164719" y="1547622"/>
                      <a:pt x="110363" y="1757807"/>
                    </a:cubicBezTo>
                    <a:lnTo>
                      <a:pt x="85725" y="1751457"/>
                    </a:lnTo>
                    <a:lnTo>
                      <a:pt x="110363" y="1757807"/>
                    </a:lnTo>
                    <a:cubicBezTo>
                      <a:pt x="56388" y="1966849"/>
                      <a:pt x="167894" y="2184400"/>
                      <a:pt x="393700" y="2295398"/>
                    </a:cubicBezTo>
                    <a:lnTo>
                      <a:pt x="382524" y="2318258"/>
                    </a:lnTo>
                    <a:lnTo>
                      <a:pt x="366649" y="2338070"/>
                    </a:lnTo>
                    <a:lnTo>
                      <a:pt x="382524" y="2318258"/>
                    </a:lnTo>
                    <a:lnTo>
                      <a:pt x="399415" y="2337181"/>
                    </a:lnTo>
                    <a:cubicBezTo>
                      <a:pt x="226949" y="2490470"/>
                      <a:pt x="189230" y="2715006"/>
                      <a:pt x="301752" y="2900299"/>
                    </a:cubicBezTo>
                    <a:cubicBezTo>
                      <a:pt x="415163" y="3087243"/>
                      <a:pt x="659130" y="3197860"/>
                      <a:pt x="914146" y="3172968"/>
                    </a:cubicBezTo>
                    <a:lnTo>
                      <a:pt x="916559" y="3198241"/>
                    </a:lnTo>
                    <a:lnTo>
                      <a:pt x="916559" y="3223641"/>
                    </a:lnTo>
                    <a:lnTo>
                      <a:pt x="916559" y="3198241"/>
                    </a:lnTo>
                    <a:lnTo>
                      <a:pt x="937514" y="3183890"/>
                    </a:lnTo>
                    <a:cubicBezTo>
                      <a:pt x="1082675" y="3395980"/>
                      <a:pt x="1324610" y="3551301"/>
                      <a:pt x="1609725" y="3613531"/>
                    </a:cubicBezTo>
                    <a:cubicBezTo>
                      <a:pt x="1894840" y="3675761"/>
                      <a:pt x="2197608" y="3638931"/>
                      <a:pt x="2449576" y="3512185"/>
                    </a:cubicBezTo>
                    <a:cubicBezTo>
                      <a:pt x="2460244" y="3506724"/>
                      <a:pt x="2473325" y="3509645"/>
                      <a:pt x="2480818" y="3519043"/>
                    </a:cubicBezTo>
                    <a:cubicBezTo>
                      <a:pt x="2684526" y="3773932"/>
                      <a:pt x="3047492" y="3909441"/>
                      <a:pt x="3413633" y="3863975"/>
                    </a:cubicBezTo>
                    <a:cubicBezTo>
                      <a:pt x="3779774" y="3818509"/>
                      <a:pt x="4078478" y="3600704"/>
                      <a:pt x="4184142" y="3308858"/>
                    </a:cubicBezTo>
                    <a:cubicBezTo>
                      <a:pt x="4186682" y="3302000"/>
                      <a:pt x="4192016" y="3296539"/>
                      <a:pt x="4198747" y="3293872"/>
                    </a:cubicBezTo>
                    <a:cubicBezTo>
                      <a:pt x="4205478" y="3291205"/>
                      <a:pt x="4213225" y="3291586"/>
                      <a:pt x="4219702" y="3295015"/>
                    </a:cubicBezTo>
                    <a:cubicBezTo>
                      <a:pt x="4469638" y="3425190"/>
                      <a:pt x="4785106" y="3432556"/>
                      <a:pt x="5043551" y="3314065"/>
                    </a:cubicBezTo>
                    <a:lnTo>
                      <a:pt x="5054092" y="3337179"/>
                    </a:lnTo>
                    <a:lnTo>
                      <a:pt x="5043551" y="3314065"/>
                    </a:lnTo>
                    <a:cubicBezTo>
                      <a:pt x="5301869" y="3195701"/>
                      <a:pt x="5460365" y="2971927"/>
                      <a:pt x="5462651" y="2730881"/>
                    </a:cubicBezTo>
                    <a:cubicBezTo>
                      <a:pt x="5462778" y="2718054"/>
                      <a:pt x="5472303" y="2707386"/>
                      <a:pt x="5485003" y="2705862"/>
                    </a:cubicBezTo>
                    <a:cubicBezTo>
                      <a:pt x="5822823" y="2665603"/>
                      <a:pt x="6107176" y="2479040"/>
                      <a:pt x="6234176" y="2218944"/>
                    </a:cubicBezTo>
                    <a:lnTo>
                      <a:pt x="6257036" y="2230120"/>
                    </a:lnTo>
                    <a:lnTo>
                      <a:pt x="6234176" y="2218944"/>
                    </a:lnTo>
                    <a:cubicBezTo>
                      <a:pt x="6360795" y="1959737"/>
                      <a:pt x="6313424" y="1663827"/>
                      <a:pt x="6107938" y="1440561"/>
                    </a:cubicBezTo>
                    <a:cubicBezTo>
                      <a:pt x="6100699" y="1432687"/>
                      <a:pt x="6099175" y="1421257"/>
                      <a:pt x="6104001" y="1411732"/>
                    </a:cubicBezTo>
                    <a:cubicBezTo>
                      <a:pt x="6188075" y="1247902"/>
                      <a:pt x="6183122" y="1061974"/>
                      <a:pt x="6090285" y="901192"/>
                    </a:cubicBezTo>
                    <a:cubicBezTo>
                      <a:pt x="5997194" y="740029"/>
                      <a:pt x="5824220" y="619125"/>
                      <a:pt x="5614543" y="571373"/>
                    </a:cubicBezTo>
                    <a:lnTo>
                      <a:pt x="5620131" y="546608"/>
                    </a:lnTo>
                    <a:lnTo>
                      <a:pt x="5645531" y="546608"/>
                    </a:lnTo>
                    <a:cubicBezTo>
                      <a:pt x="5645531" y="559562"/>
                      <a:pt x="5635752" y="570484"/>
                      <a:pt x="5622798" y="571881"/>
                    </a:cubicBezTo>
                    <a:cubicBezTo>
                      <a:pt x="5609844" y="573278"/>
                      <a:pt x="5598033" y="564642"/>
                      <a:pt x="5595239" y="551942"/>
                    </a:cubicBezTo>
                    <a:cubicBezTo>
                      <a:pt x="5549519" y="340741"/>
                      <a:pt x="5360416" y="167132"/>
                      <a:pt x="5105273" y="110109"/>
                    </a:cubicBezTo>
                    <a:cubicBezTo>
                      <a:pt x="4850130" y="53086"/>
                      <a:pt x="4579366" y="124079"/>
                      <a:pt x="4410202" y="290195"/>
                    </a:cubicBezTo>
                    <a:cubicBezTo>
                      <a:pt x="4405503" y="294894"/>
                      <a:pt x="4399026" y="297434"/>
                      <a:pt x="4392422" y="297434"/>
                    </a:cubicBezTo>
                    <a:cubicBezTo>
                      <a:pt x="4385310" y="297434"/>
                      <a:pt x="4378452" y="294386"/>
                      <a:pt x="4373626" y="289179"/>
                    </a:cubicBezTo>
                    <a:cubicBezTo>
                      <a:pt x="4247261" y="150876"/>
                      <a:pt x="4042918" y="75565"/>
                      <a:pt x="3832733" y="92202"/>
                    </a:cubicBezTo>
                    <a:cubicBezTo>
                      <a:pt x="3622548" y="108839"/>
                      <a:pt x="3439795" y="214757"/>
                      <a:pt x="3347339" y="369570"/>
                    </a:cubicBezTo>
                    <a:cubicBezTo>
                      <a:pt x="3341497" y="379349"/>
                      <a:pt x="3329813" y="384048"/>
                      <a:pt x="3318764" y="381000"/>
                    </a:cubicBezTo>
                    <a:cubicBezTo>
                      <a:pt x="3307715" y="377952"/>
                      <a:pt x="3300095" y="367919"/>
                      <a:pt x="3300095" y="356489"/>
                    </a:cubicBezTo>
                    <a:lnTo>
                      <a:pt x="3325495" y="356489"/>
                    </a:lnTo>
                    <a:lnTo>
                      <a:pt x="3309366" y="376047"/>
                    </a:lnTo>
                    <a:cubicBezTo>
                      <a:pt x="3141599" y="238125"/>
                      <a:pt x="2904744" y="173736"/>
                      <a:pt x="2670302" y="203835"/>
                    </a:cubicBezTo>
                    <a:cubicBezTo>
                      <a:pt x="2435860" y="233934"/>
                      <a:pt x="2233930" y="354584"/>
                      <a:pt x="2124329" y="527050"/>
                    </a:cubicBezTo>
                    <a:lnTo>
                      <a:pt x="2102866" y="513461"/>
                    </a:lnTo>
                    <a:lnTo>
                      <a:pt x="2128266" y="513461"/>
                    </a:lnTo>
                    <a:cubicBezTo>
                      <a:pt x="2128266" y="522224"/>
                      <a:pt x="2123694" y="530352"/>
                      <a:pt x="2116328" y="535051"/>
                    </a:cubicBezTo>
                    <a:cubicBezTo>
                      <a:pt x="2108962" y="539750"/>
                      <a:pt x="2099564" y="540131"/>
                      <a:pt x="2091690" y="536321"/>
                    </a:cubicBezTo>
                    <a:cubicBezTo>
                      <a:pt x="1776603" y="382270"/>
                      <a:pt x="1383157" y="391795"/>
                      <a:pt x="1079500" y="560832"/>
                    </a:cubicBezTo>
                    <a:lnTo>
                      <a:pt x="1067181" y="538607"/>
                    </a:lnTo>
                    <a:lnTo>
                      <a:pt x="1079500" y="560832"/>
                    </a:lnTo>
                    <a:cubicBezTo>
                      <a:pt x="776097" y="729488"/>
                      <a:pt x="617601" y="1025906"/>
                      <a:pt x="665988" y="1322578"/>
                    </a:cubicBezTo>
                    <a:lnTo>
                      <a:pt x="640969" y="1326642"/>
                    </a:lnTo>
                    <a:lnTo>
                      <a:pt x="615569" y="13266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26644" y="214884"/>
                <a:ext cx="5735193" cy="3192272"/>
              </a:xfrm>
              <a:custGeom>
                <a:avLst/>
                <a:gdLst/>
                <a:ahLst/>
                <a:cxnLst/>
                <a:rect l="l" t="t" r="r" b="b"/>
                <a:pathLst>
                  <a:path w="5735193" h="3192272">
                    <a:moveTo>
                      <a:pt x="379349" y="2157730"/>
                    </a:moveTo>
                    <a:cubicBezTo>
                      <a:pt x="247142" y="2166366"/>
                      <a:pt x="114808" y="2140966"/>
                      <a:pt x="0" y="2084451"/>
                    </a:cubicBezTo>
                    <a:lnTo>
                      <a:pt x="22352" y="2038858"/>
                    </a:lnTo>
                    <a:cubicBezTo>
                      <a:pt x="128905" y="2091182"/>
                      <a:pt x="252349" y="2115058"/>
                      <a:pt x="375920" y="2107057"/>
                    </a:cubicBezTo>
                    <a:close/>
                    <a:moveTo>
                      <a:pt x="697611" y="2880741"/>
                    </a:moveTo>
                    <a:lnTo>
                      <a:pt x="697611" y="2855341"/>
                    </a:lnTo>
                    <a:lnTo>
                      <a:pt x="705612" y="2879471"/>
                    </a:lnTo>
                    <a:cubicBezTo>
                      <a:pt x="652399" y="2897124"/>
                      <a:pt x="596519" y="2908935"/>
                      <a:pt x="539750" y="2914523"/>
                    </a:cubicBezTo>
                    <a:lnTo>
                      <a:pt x="534797" y="2863977"/>
                    </a:lnTo>
                    <a:cubicBezTo>
                      <a:pt x="588010" y="2858770"/>
                      <a:pt x="639953" y="2847848"/>
                      <a:pt x="689610" y="2831338"/>
                    </a:cubicBezTo>
                    <a:cubicBezTo>
                      <a:pt x="692150" y="2830449"/>
                      <a:pt x="694944" y="2830068"/>
                      <a:pt x="697611" y="2830068"/>
                    </a:cubicBezTo>
                    <a:close/>
                    <a:moveTo>
                      <a:pt x="2059432" y="3192272"/>
                    </a:moveTo>
                    <a:cubicBezTo>
                      <a:pt x="2019554" y="3142361"/>
                      <a:pt x="1986153" y="3088894"/>
                      <a:pt x="1959737" y="3032887"/>
                    </a:cubicBezTo>
                    <a:lnTo>
                      <a:pt x="2005711" y="3011170"/>
                    </a:lnTo>
                    <a:cubicBezTo>
                      <a:pt x="2030349" y="3063494"/>
                      <a:pt x="2061718" y="3113532"/>
                      <a:pt x="2099183" y="3160522"/>
                    </a:cubicBezTo>
                    <a:close/>
                    <a:moveTo>
                      <a:pt x="3930904" y="2762250"/>
                    </a:moveTo>
                    <a:cubicBezTo>
                      <a:pt x="3925062" y="2821813"/>
                      <a:pt x="3911600" y="2880614"/>
                      <a:pt x="3890899" y="2937764"/>
                    </a:cubicBezTo>
                    <a:lnTo>
                      <a:pt x="3843147" y="2920492"/>
                    </a:lnTo>
                    <a:cubicBezTo>
                      <a:pt x="3862451" y="2867279"/>
                      <a:pt x="3874897" y="2812542"/>
                      <a:pt x="3880358" y="2757297"/>
                    </a:cubicBezTo>
                    <a:close/>
                    <a:moveTo>
                      <a:pt x="4631690" y="1684909"/>
                    </a:moveTo>
                    <a:cubicBezTo>
                      <a:pt x="4929378" y="1805813"/>
                      <a:pt x="5120640" y="2060194"/>
                      <a:pt x="5117973" y="2341626"/>
                    </a:cubicBezTo>
                    <a:lnTo>
                      <a:pt x="5067173" y="2341118"/>
                    </a:lnTo>
                    <a:cubicBezTo>
                      <a:pt x="5069586" y="2084705"/>
                      <a:pt x="4894961" y="1846580"/>
                      <a:pt x="4612640" y="1732026"/>
                    </a:cubicBezTo>
                    <a:close/>
                    <a:moveTo>
                      <a:pt x="5735193" y="1093089"/>
                    </a:moveTo>
                    <a:cubicBezTo>
                      <a:pt x="5686171" y="1188593"/>
                      <a:pt x="5611749" y="1272794"/>
                      <a:pt x="5517896" y="1339596"/>
                    </a:cubicBezTo>
                    <a:lnTo>
                      <a:pt x="5488432" y="1298194"/>
                    </a:lnTo>
                    <a:cubicBezTo>
                      <a:pt x="5576189" y="1235837"/>
                      <a:pt x="5645023" y="1157605"/>
                      <a:pt x="5689981" y="1069975"/>
                    </a:cubicBezTo>
                    <a:close/>
                    <a:moveTo>
                      <a:pt x="5189601" y="172339"/>
                    </a:moveTo>
                    <a:cubicBezTo>
                      <a:pt x="5197983" y="211201"/>
                      <a:pt x="5201920" y="250698"/>
                      <a:pt x="5201285" y="290195"/>
                    </a:cubicBezTo>
                    <a:lnTo>
                      <a:pt x="5150485" y="289306"/>
                    </a:lnTo>
                    <a:cubicBezTo>
                      <a:pt x="5151120" y="253746"/>
                      <a:pt x="5147564" y="218059"/>
                      <a:pt x="5139944" y="183007"/>
                    </a:cubicBezTo>
                    <a:close/>
                    <a:moveTo>
                      <a:pt x="3883279" y="149225"/>
                    </a:moveTo>
                    <a:cubicBezTo>
                      <a:pt x="3911854" y="95123"/>
                      <a:pt x="3949573" y="44831"/>
                      <a:pt x="3995293" y="0"/>
                    </a:cubicBezTo>
                    <a:lnTo>
                      <a:pt x="4030853" y="36195"/>
                    </a:lnTo>
                    <a:cubicBezTo>
                      <a:pt x="3988816" y="77597"/>
                      <a:pt x="3954272" y="123571"/>
                      <a:pt x="3928237" y="172847"/>
                    </a:cubicBezTo>
                    <a:close/>
                    <a:moveTo>
                      <a:pt x="2922524" y="246380"/>
                    </a:moveTo>
                    <a:cubicBezTo>
                      <a:pt x="2934335" y="201295"/>
                      <a:pt x="2952750" y="157607"/>
                      <a:pt x="2977261" y="116459"/>
                    </a:cubicBezTo>
                    <a:lnTo>
                      <a:pt x="3020822" y="142494"/>
                    </a:lnTo>
                    <a:cubicBezTo>
                      <a:pt x="2998597" y="179578"/>
                      <a:pt x="2982087" y="218821"/>
                      <a:pt x="2971673" y="259207"/>
                    </a:cubicBezTo>
                    <a:close/>
                    <a:moveTo>
                      <a:pt x="1843786" y="307467"/>
                    </a:moveTo>
                    <a:lnTo>
                      <a:pt x="1818386" y="307467"/>
                    </a:lnTo>
                    <a:lnTo>
                      <a:pt x="1829562" y="284607"/>
                    </a:lnTo>
                    <a:cubicBezTo>
                      <a:pt x="1899539" y="318770"/>
                      <a:pt x="1964309" y="359918"/>
                      <a:pt x="2022475" y="407289"/>
                    </a:cubicBezTo>
                    <a:lnTo>
                      <a:pt x="1990471" y="446659"/>
                    </a:lnTo>
                    <a:cubicBezTo>
                      <a:pt x="1935353" y="401828"/>
                      <a:pt x="1873885" y="362712"/>
                      <a:pt x="1807337" y="330200"/>
                    </a:cubicBezTo>
                    <a:cubicBezTo>
                      <a:pt x="1798574" y="325882"/>
                      <a:pt x="1793113" y="317119"/>
                      <a:pt x="1793113" y="307340"/>
                    </a:cubicBezTo>
                    <a:close/>
                    <a:moveTo>
                      <a:pt x="275463" y="1226185"/>
                    </a:moveTo>
                    <a:cubicBezTo>
                      <a:pt x="273939" y="1224153"/>
                      <a:pt x="272796" y="1221994"/>
                      <a:pt x="271907" y="1219581"/>
                    </a:cubicBezTo>
                    <a:cubicBezTo>
                      <a:pt x="256540" y="1176909"/>
                      <a:pt x="245110" y="1133348"/>
                      <a:pt x="237871" y="1089152"/>
                    </a:cubicBezTo>
                    <a:lnTo>
                      <a:pt x="288036" y="1081024"/>
                    </a:lnTo>
                    <a:cubicBezTo>
                      <a:pt x="294767" y="1122045"/>
                      <a:pt x="305308" y="1162558"/>
                      <a:pt x="319659" y="1202309"/>
                    </a:cubicBezTo>
                    <a:lnTo>
                      <a:pt x="295783" y="1210945"/>
                    </a:lnTo>
                    <a:lnTo>
                      <a:pt x="316103" y="11957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6260434" y="4510248"/>
              <a:ext cx="6223267" cy="3270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9"/>
                </a:lnSpc>
              </a:pP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cách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giải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toán</a:t>
              </a:r>
              <a:endParaRPr lang="en-US" sz="7132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448" y="2057400"/>
            <a:ext cx="10254361" cy="44382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91627" y="860260"/>
            <a:ext cx="14811209" cy="262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724400" y="4229100"/>
            <a:ext cx="12805544" cy="449043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(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tổng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+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–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  <a:p>
            <a:pPr algn="just">
              <a:lnSpc>
                <a:spcPts val="7141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x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190" y="3013545"/>
            <a:ext cx="12558878" cy="22936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7"/>
              <p:cNvSpPr txBox="1"/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Nửa chu vi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142 : 2 = 71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dài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(71 + 13) : 2 = 42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rộng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71 – 42 = 29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Diện tích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42 × 29 = 1 218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 smtClean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Đáp số: 1 218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endParaRPr lang="en-US" sz="5001" dirty="0"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1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  <a:blipFill>
                <a:blip r:embed="rId10"/>
                <a:stretch>
                  <a:fillRect t="-1660" b="-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8"/>
          <p:cNvSpPr/>
          <p:nvPr/>
        </p:nvSpPr>
        <p:spPr>
          <a:xfrm>
            <a:off x="7557471" y="476905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76459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808235"/>
            <a:ext cx="7264263" cy="8410394"/>
          </a:xfrm>
          <a:custGeom>
            <a:avLst/>
            <a:gdLst/>
            <a:ahLst/>
            <a:cxnLst/>
            <a:rect l="l" t="t" r="r" b="b"/>
            <a:pathLst>
              <a:path w="7264263" h="8410394">
                <a:moveTo>
                  <a:pt x="0" y="0"/>
                </a:moveTo>
                <a:lnTo>
                  <a:pt x="7264263" y="0"/>
                </a:lnTo>
                <a:lnTo>
                  <a:pt x="7264263" y="8410393"/>
                </a:lnTo>
                <a:lnTo>
                  <a:pt x="0" y="8410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7" r="-87"/>
            </a:stretch>
          </a:blipFill>
        </p:spPr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77630" y="2847486"/>
            <a:ext cx="8997960" cy="6872192"/>
            <a:chOff x="0" y="0"/>
            <a:chExt cx="11997280" cy="91629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997309" cy="9162923"/>
            </a:xfrm>
            <a:custGeom>
              <a:avLst/>
              <a:gdLst/>
              <a:ahLst/>
              <a:cxnLst/>
              <a:rect l="l" t="t" r="r" b="b"/>
              <a:pathLst>
                <a:path w="11997309" h="9162923">
                  <a:moveTo>
                    <a:pt x="0" y="0"/>
                  </a:moveTo>
                  <a:lnTo>
                    <a:pt x="11997309" y="0"/>
                  </a:lnTo>
                  <a:lnTo>
                    <a:pt x="11997309" y="9162923"/>
                  </a:lnTo>
                  <a:lnTo>
                    <a:pt x="0" y="9162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0" b="-10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9323661" y="2541407"/>
            <a:ext cx="6471116" cy="5433141"/>
          </a:xfrm>
          <a:custGeom>
            <a:avLst/>
            <a:gdLst/>
            <a:ahLst/>
            <a:cxnLst/>
            <a:rect l="l" t="t" r="r" b="b"/>
            <a:pathLst>
              <a:path w="6471116" h="5433141">
                <a:moveTo>
                  <a:pt x="0" y="0"/>
                </a:moveTo>
                <a:lnTo>
                  <a:pt x="6471115" y="0"/>
                </a:lnTo>
                <a:lnTo>
                  <a:pt x="6471115" y="5433141"/>
                </a:lnTo>
                <a:lnTo>
                  <a:pt x="0" y="543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96288" y="758760"/>
            <a:ext cx="8444222" cy="9163237"/>
          </a:xfrm>
          <a:custGeom>
            <a:avLst/>
            <a:gdLst/>
            <a:ahLst/>
            <a:cxnLst/>
            <a:rect l="l" t="t" r="r" b="b"/>
            <a:pathLst>
              <a:path w="8444222" h="9163237">
                <a:moveTo>
                  <a:pt x="0" y="0"/>
                </a:moveTo>
                <a:lnTo>
                  <a:pt x="8444221" y="0"/>
                </a:lnTo>
                <a:lnTo>
                  <a:pt x="8444221" y="9163237"/>
                </a:lnTo>
                <a:lnTo>
                  <a:pt x="0" y="9163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297" b="-3297"/>
            </a:stretch>
          </a:blipFill>
        </p:spPr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9826662" y="2934556"/>
            <a:ext cx="6852127" cy="5413828"/>
          </a:xfrm>
          <a:custGeom>
            <a:avLst/>
            <a:gdLst/>
            <a:ahLst/>
            <a:cxnLst/>
            <a:rect l="l" t="t" r="r" b="b"/>
            <a:pathLst>
              <a:path w="6852127" h="5413828">
                <a:moveTo>
                  <a:pt x="0" y="0"/>
                </a:moveTo>
                <a:lnTo>
                  <a:pt x="6852127" y="0"/>
                </a:lnTo>
                <a:lnTo>
                  <a:pt x="6852127" y="5413829"/>
                </a:lnTo>
                <a:lnTo>
                  <a:pt x="0" y="5413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28943" y="2612286"/>
            <a:ext cx="7415057" cy="6636476"/>
          </a:xfrm>
          <a:custGeom>
            <a:avLst/>
            <a:gdLst/>
            <a:ahLst/>
            <a:cxnLst/>
            <a:rect l="l" t="t" r="r" b="b"/>
            <a:pathLst>
              <a:path w="7415057" h="6636476">
                <a:moveTo>
                  <a:pt x="0" y="0"/>
                </a:moveTo>
                <a:lnTo>
                  <a:pt x="7415057" y="0"/>
                </a:lnTo>
                <a:lnTo>
                  <a:pt x="7415057" y="6636475"/>
                </a:lnTo>
                <a:lnTo>
                  <a:pt x="0" y="6636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</p:sp>
      </p:grpSp>
      <p:sp>
        <p:nvSpPr>
          <p:cNvPr id="12" name="TextBox 7"/>
          <p:cNvSpPr txBox="1"/>
          <p:nvPr/>
        </p:nvSpPr>
        <p:spPr>
          <a:xfrm>
            <a:off x="8552462" y="2057400"/>
            <a:ext cx="7086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endParaRPr lang="en-US" sz="8000" dirty="0">
              <a:latin typeface="Cabin Bold"/>
              <a:ea typeface="Cabin Bold"/>
              <a:cs typeface="Cabin Bold"/>
              <a:sym typeface="Cabin Bold"/>
            </a:endParaRPr>
          </a:p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046964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-75975" y="0"/>
            <a:ext cx="18363975" cy="102870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77" b="-15077"/>
            </a:stretch>
          </a:blipFill>
        </p:spPr>
      </p:sp>
      <p:grpSp>
        <p:nvGrpSpPr>
          <p:cNvPr id="11" name="Group 4"/>
          <p:cNvGrpSpPr/>
          <p:nvPr/>
        </p:nvGrpSpPr>
        <p:grpSpPr>
          <a:xfrm rot="-842169">
            <a:off x="11236086" y="2137409"/>
            <a:ext cx="1103821" cy="921692"/>
            <a:chOff x="0" y="0"/>
            <a:chExt cx="1471762" cy="1228922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1471803" cy="1228979"/>
            </a:xfrm>
            <a:custGeom>
              <a:avLst/>
              <a:gdLst/>
              <a:ahLst/>
              <a:cxnLst/>
              <a:rect l="l" t="t" r="r" b="b"/>
              <a:pathLst>
                <a:path w="1471803" h="1228979">
                  <a:moveTo>
                    <a:pt x="0" y="0"/>
                  </a:moveTo>
                  <a:lnTo>
                    <a:pt x="1471803" y="0"/>
                  </a:lnTo>
                  <a:lnTo>
                    <a:pt x="1471803" y="1228979"/>
                  </a:lnTo>
                  <a:lnTo>
                    <a:pt x="0" y="122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r="2" b="-25"/>
              </a:stretch>
            </a:blipFill>
          </p:spPr>
        </p:sp>
      </p:grpSp>
      <p:sp>
        <p:nvSpPr>
          <p:cNvPr id="13" name="Freeform 6"/>
          <p:cNvSpPr/>
          <p:nvPr/>
        </p:nvSpPr>
        <p:spPr>
          <a:xfrm>
            <a:off x="12174988" y="2277046"/>
            <a:ext cx="3130595" cy="2614046"/>
          </a:xfrm>
          <a:custGeom>
            <a:avLst/>
            <a:gdLst/>
            <a:ahLst/>
            <a:cxnLst/>
            <a:rect l="l" t="t" r="r" b="b"/>
            <a:pathLst>
              <a:path w="3130595" h="2614046">
                <a:moveTo>
                  <a:pt x="0" y="0"/>
                </a:moveTo>
                <a:lnTo>
                  <a:pt x="3130595" y="0"/>
                </a:lnTo>
                <a:lnTo>
                  <a:pt x="3130595" y="2614046"/>
                </a:lnTo>
                <a:lnTo>
                  <a:pt x="0" y="261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4" r="-144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679" y="1201962"/>
            <a:ext cx="2822693" cy="128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75" y="-876300"/>
            <a:ext cx="11216768" cy="119948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0134" y="1175996"/>
            <a:ext cx="14887732" cy="8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trị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6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960 730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A"/>
          <p:cNvSpPr/>
          <p:nvPr/>
        </p:nvSpPr>
        <p:spPr>
          <a:xfrm>
            <a:off x="1499460" y="4581179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00134" y="4794740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08933" y="7975049"/>
            <a:ext cx="3890386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60 000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86296" y="479474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0134" y="790187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23"/>
              <a:stretch>
                <a:fillRect t="-9" b="-7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t="-6" b="-6"/>
            </a:stretch>
          </a:blipFill>
        </p:spPr>
      </p:sp>
      <p:pic>
        <p:nvPicPr>
          <p:cNvPr id="29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2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0135" y="716516"/>
            <a:ext cx="14887733" cy="161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6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b) Số lớn nhất trong các số 109 989; 105 789; </a:t>
            </a:r>
          </a:p>
          <a:p>
            <a:pPr algn="ctr">
              <a:lnSpc>
                <a:spcPts val="6501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110 200; 99 000 là: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35607" y="120951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49047" y="4953118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109 989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875081" y="495311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105 789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049047" y="7969189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110 200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875081" y="800765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99 000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5"/>
              <a:stretch>
                <a:fillRect t="-9" b="-7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6" b="-6"/>
            </a:stretch>
          </a:blipFill>
        </p:spPr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33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4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58616" y="263135"/>
            <a:ext cx="15411366" cy="3763217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bé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nhất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trong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endParaRPr lang="en-US" sz="5001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  <a:p>
                <a:pPr algn="ctr"/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là:</a:t>
                </a: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  <a:blipFill>
                <a:blip r:embed="rId10"/>
                <a:stretch>
                  <a:fillRect t="-7692" b="-11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0" b="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2"/>
              <a:stretch>
                <a:fillRect r="1" b="1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524481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193680" y="33538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6"/>
              <a:stretch>
                <a:fillRect t="-9" b="-7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6769982" y="685669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6" b="-6"/>
            </a:stretch>
          </a:blipFill>
        </p:spPr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9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4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4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2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431426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010700" y="39822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5"/>
              <a:stretch>
                <a:fillRect t="-9" b="-7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6587002" y="748508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5" y="0"/>
                </a:lnTo>
                <a:lnTo>
                  <a:pt x="993995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6" b="-6"/>
            </a:stretch>
          </a:blipFill>
        </p:spPr>
      </p:sp>
      <p:sp>
        <p:nvSpPr>
          <p:cNvPr id="30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34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7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"/>
              <p:cNvSpPr txBox="1"/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d)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  <m: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viết ở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dạng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hỗn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là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:</a:t>
                </a:r>
              </a:p>
            </p:txBody>
          </p:sp>
        </mc:Choice>
        <mc:Fallback xmlns="">
          <p:sp>
            <p:nvSpPr>
              <p:cNvPr id="3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  <a:blipFill>
                <a:blip r:embed="rId32"/>
                <a:stretch>
                  <a:fillRect t="-43066" b="-3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  <a:blipFill>
                <a:blip r:embed="rId33"/>
                <a:stretch>
                  <a:fillRect l="-7477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𝟒𝟑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  <a:blipFill>
                <a:blip r:embed="rId34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  <a:blipFill>
                <a:blip r:embed="rId35"/>
                <a:stretch>
                  <a:fillRect l="-6375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  <a:blipFill>
                <a:blip r:embed="rId36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93902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7383" y="799633"/>
            <a:ext cx="8303573" cy="8687734"/>
          </a:xfrm>
          <a:custGeom>
            <a:avLst/>
            <a:gdLst/>
            <a:ahLst/>
            <a:cxnLst/>
            <a:rect l="l" t="t" r="r" b="b"/>
            <a:pathLst>
              <a:path w="8303573" h="8687734">
                <a:moveTo>
                  <a:pt x="0" y="0"/>
                </a:moveTo>
                <a:lnTo>
                  <a:pt x="8303572" y="0"/>
                </a:lnTo>
                <a:lnTo>
                  <a:pt x="8303572" y="8687734"/>
                </a:lnTo>
                <a:lnTo>
                  <a:pt x="0" y="8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297" b="-5297"/>
            </a:stretch>
          </a:blipFill>
        </p:spPr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5625328" y="2649799"/>
            <a:ext cx="6882599" cy="5698585"/>
          </a:xfrm>
          <a:custGeom>
            <a:avLst/>
            <a:gdLst/>
            <a:ahLst/>
            <a:cxnLst/>
            <a:rect l="l" t="t" r="r" b="b"/>
            <a:pathLst>
              <a:path w="6882599" h="5698585">
                <a:moveTo>
                  <a:pt x="0" y="0"/>
                </a:moveTo>
                <a:lnTo>
                  <a:pt x="6882598" y="0"/>
                </a:lnTo>
                <a:lnTo>
                  <a:pt x="6882598" y="5698586"/>
                </a:lnTo>
                <a:lnTo>
                  <a:pt x="0" y="5698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08911" y="2195246"/>
            <a:ext cx="4782593" cy="7205412"/>
          </a:xfrm>
          <a:custGeom>
            <a:avLst/>
            <a:gdLst/>
            <a:ahLst/>
            <a:cxnLst/>
            <a:rect l="l" t="t" r="r" b="b"/>
            <a:pathLst>
              <a:path w="4782593" h="7205412">
                <a:moveTo>
                  <a:pt x="0" y="0"/>
                </a:moveTo>
                <a:lnTo>
                  <a:pt x="4782592" y="0"/>
                </a:lnTo>
                <a:lnTo>
                  <a:pt x="4782592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344641" y="2195246"/>
            <a:ext cx="3908936" cy="7205412"/>
          </a:xfrm>
          <a:custGeom>
            <a:avLst/>
            <a:gdLst/>
            <a:ahLst/>
            <a:cxnLst/>
            <a:rect l="l" t="t" r="r" b="b"/>
            <a:pathLst>
              <a:path w="3908936" h="7205412">
                <a:moveTo>
                  <a:pt x="0" y="0"/>
                </a:moveTo>
                <a:lnTo>
                  <a:pt x="3908936" y="0"/>
                </a:lnTo>
                <a:lnTo>
                  <a:pt x="3908936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59619" y="5311354"/>
            <a:ext cx="5678342" cy="4975646"/>
          </a:xfrm>
          <a:custGeom>
            <a:avLst/>
            <a:gdLst/>
            <a:ahLst/>
            <a:cxnLst/>
            <a:rect l="l" t="t" r="r" b="b"/>
            <a:pathLst>
              <a:path w="5678342" h="4975646">
                <a:moveTo>
                  <a:pt x="0" y="0"/>
                </a:moveTo>
                <a:lnTo>
                  <a:pt x="5678342" y="0"/>
                </a:lnTo>
                <a:lnTo>
                  <a:pt x="5678342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" r="-1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" b="-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1" b="-33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007474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4299" y="3007474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9217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0134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859436" y="6226310"/>
            <a:ext cx="5233320" cy="3031990"/>
            <a:chOff x="7859436" y="6226310"/>
            <a:chExt cx="5233320" cy="3031990"/>
          </a:xfrm>
        </p:grpSpPr>
        <p:grpSp>
          <p:nvGrpSpPr>
            <p:cNvPr id="15" name="Group 15"/>
            <p:cNvGrpSpPr/>
            <p:nvPr/>
          </p:nvGrpSpPr>
          <p:grpSpPr>
            <a:xfrm>
              <a:off x="7859436" y="6226310"/>
              <a:ext cx="5233320" cy="3031990"/>
              <a:chOff x="0" y="0"/>
              <a:chExt cx="6977761" cy="404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8448" y="-1143"/>
                <a:ext cx="7066534" cy="4089400"/>
              </a:xfrm>
              <a:custGeom>
                <a:avLst/>
                <a:gdLst/>
                <a:ahLst/>
                <a:cxnLst/>
                <a:rect l="l" t="t" r="r" b="b"/>
                <a:pathLst>
                  <a:path w="7066534" h="4089400">
                    <a:moveTo>
                      <a:pt x="680720" y="1360043"/>
                    </a:moveTo>
                    <a:cubicBezTo>
                      <a:pt x="624713" y="1036701"/>
                      <a:pt x="808609" y="716534"/>
                      <a:pt x="1154176" y="535559"/>
                    </a:cubicBezTo>
                    <a:cubicBezTo>
                      <a:pt x="1499743" y="354584"/>
                      <a:pt x="1946656" y="344297"/>
                      <a:pt x="2305050" y="509270"/>
                    </a:cubicBezTo>
                    <a:cubicBezTo>
                      <a:pt x="2432050" y="321310"/>
                      <a:pt x="2664333" y="191389"/>
                      <a:pt x="2931922" y="159131"/>
                    </a:cubicBezTo>
                    <a:cubicBezTo>
                      <a:pt x="3199511" y="126873"/>
                      <a:pt x="3470656" y="195707"/>
                      <a:pt x="3663442" y="345059"/>
                    </a:cubicBezTo>
                    <a:cubicBezTo>
                      <a:pt x="3771646" y="174625"/>
                      <a:pt x="3983990" y="60071"/>
                      <a:pt x="4225163" y="42037"/>
                    </a:cubicBezTo>
                    <a:cubicBezTo>
                      <a:pt x="4466336" y="24003"/>
                      <a:pt x="4702302" y="105283"/>
                      <a:pt x="4849241" y="256667"/>
                    </a:cubicBezTo>
                    <a:cubicBezTo>
                      <a:pt x="5044567" y="76073"/>
                      <a:pt x="5355463" y="0"/>
                      <a:pt x="5647182" y="61468"/>
                    </a:cubicBezTo>
                    <a:cubicBezTo>
                      <a:pt x="5938901" y="122936"/>
                      <a:pt x="6159373" y="310896"/>
                      <a:pt x="6212967" y="544068"/>
                    </a:cubicBezTo>
                    <a:cubicBezTo>
                      <a:pt x="6452362" y="595376"/>
                      <a:pt x="6651752" y="725805"/>
                      <a:pt x="6759702" y="901700"/>
                    </a:cubicBezTo>
                    <a:cubicBezTo>
                      <a:pt x="6867652" y="1077595"/>
                      <a:pt x="6873367" y="1281684"/>
                      <a:pt x="6775704" y="1461135"/>
                    </a:cubicBezTo>
                    <a:cubicBezTo>
                      <a:pt x="7011416" y="1702308"/>
                      <a:pt x="7066534" y="2023618"/>
                      <a:pt x="6920611" y="2305177"/>
                    </a:cubicBezTo>
                    <a:cubicBezTo>
                      <a:pt x="6774688" y="2586736"/>
                      <a:pt x="6449314" y="2786253"/>
                      <a:pt x="6066282" y="2829306"/>
                    </a:cubicBezTo>
                    <a:cubicBezTo>
                      <a:pt x="6063615" y="3093593"/>
                      <a:pt x="5879211" y="3336036"/>
                      <a:pt x="5584190" y="3463290"/>
                    </a:cubicBezTo>
                    <a:cubicBezTo>
                      <a:pt x="5289169" y="3590544"/>
                      <a:pt x="4929632" y="3582670"/>
                      <a:pt x="4644009" y="3442716"/>
                    </a:cubicBezTo>
                    <a:cubicBezTo>
                      <a:pt x="4522343" y="3759200"/>
                      <a:pt x="4180078" y="3992118"/>
                      <a:pt x="3764915" y="4040759"/>
                    </a:cubicBezTo>
                    <a:cubicBezTo>
                      <a:pt x="3349752" y="4089400"/>
                      <a:pt x="2936240" y="3945128"/>
                      <a:pt x="2702941" y="3670173"/>
                    </a:cubicBezTo>
                    <a:cubicBezTo>
                      <a:pt x="2417064" y="3805682"/>
                      <a:pt x="2073910" y="3844671"/>
                      <a:pt x="1751076" y="3778504"/>
                    </a:cubicBezTo>
                    <a:cubicBezTo>
                      <a:pt x="1428242" y="3712337"/>
                      <a:pt x="1152779" y="3546348"/>
                      <a:pt x="986917" y="3318129"/>
                    </a:cubicBezTo>
                    <a:cubicBezTo>
                      <a:pt x="694690" y="3345053"/>
                      <a:pt x="412242" y="3226054"/>
                      <a:pt x="279654" y="3020314"/>
                    </a:cubicBezTo>
                    <a:cubicBezTo>
                      <a:pt x="147066" y="2814574"/>
                      <a:pt x="192532" y="2565781"/>
                      <a:pt x="393573" y="2397506"/>
                    </a:cubicBezTo>
                    <a:cubicBezTo>
                      <a:pt x="132969" y="2276729"/>
                      <a:pt x="0" y="2037588"/>
                      <a:pt x="64008" y="1804416"/>
                    </a:cubicBezTo>
                    <a:cubicBezTo>
                      <a:pt x="128016" y="1571244"/>
                      <a:pt x="374523" y="1397000"/>
                      <a:pt x="674878" y="1372489"/>
                    </a:cubicBez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372618" y="242570"/>
                <a:ext cx="6371336" cy="3410331"/>
              </a:xfrm>
              <a:custGeom>
                <a:avLst/>
                <a:gdLst/>
                <a:ahLst/>
                <a:cxnLst/>
                <a:rect l="l" t="t" r="r" b="b"/>
                <a:pathLst>
                  <a:path w="6371336" h="3410331">
                    <a:moveTo>
                      <a:pt x="407162" y="2211959"/>
                    </a:moveTo>
                    <a:cubicBezTo>
                      <a:pt x="265049" y="2220722"/>
                      <a:pt x="122936" y="2194941"/>
                      <a:pt x="0" y="2138045"/>
                    </a:cubicBezTo>
                    <a:moveTo>
                      <a:pt x="766318" y="3021330"/>
                    </a:moveTo>
                    <a:cubicBezTo>
                      <a:pt x="709168" y="3039237"/>
                      <a:pt x="649224" y="3051048"/>
                      <a:pt x="588137" y="3056763"/>
                    </a:cubicBezTo>
                    <a:moveTo>
                      <a:pt x="2301367" y="3410331"/>
                    </a:moveTo>
                    <a:cubicBezTo>
                      <a:pt x="2258441" y="3359658"/>
                      <a:pt x="2222373" y="3305556"/>
                      <a:pt x="2194052" y="3248914"/>
                    </a:cubicBezTo>
                    <a:moveTo>
                      <a:pt x="4286377" y="3007741"/>
                    </a:moveTo>
                    <a:cubicBezTo>
                      <a:pt x="4280027" y="3067812"/>
                      <a:pt x="4265676" y="3127248"/>
                      <a:pt x="4243578" y="3184906"/>
                    </a:cubicBezTo>
                    <a:moveTo>
                      <a:pt x="5138674" y="1913001"/>
                    </a:moveTo>
                    <a:cubicBezTo>
                      <a:pt x="5460873" y="2036191"/>
                      <a:pt x="5664200" y="2293874"/>
                      <a:pt x="5661279" y="2575179"/>
                    </a:cubicBezTo>
                    <a:moveTo>
                      <a:pt x="6371336" y="1207770"/>
                    </a:moveTo>
                    <a:cubicBezTo>
                      <a:pt x="6319139" y="1303528"/>
                      <a:pt x="6239510" y="1388618"/>
                      <a:pt x="6138672" y="1456055"/>
                    </a:cubicBezTo>
                    <a:moveTo>
                      <a:pt x="5812917" y="286385"/>
                    </a:moveTo>
                    <a:cubicBezTo>
                      <a:pt x="5821807" y="325120"/>
                      <a:pt x="5825871" y="364363"/>
                      <a:pt x="5825236" y="403606"/>
                    </a:cubicBezTo>
                    <a:moveTo>
                      <a:pt x="4326763" y="149606"/>
                    </a:moveTo>
                    <a:cubicBezTo>
                      <a:pt x="4357116" y="95504"/>
                      <a:pt x="4397248" y="45085"/>
                      <a:pt x="4446016" y="0"/>
                    </a:cubicBezTo>
                    <a:moveTo>
                      <a:pt x="3211703" y="220853"/>
                    </a:moveTo>
                    <a:cubicBezTo>
                      <a:pt x="3224022" y="176149"/>
                      <a:pt x="3243453" y="132842"/>
                      <a:pt x="3269488" y="91821"/>
                    </a:cubicBezTo>
                    <a:moveTo>
                      <a:pt x="1903095" y="264668"/>
                    </a:moveTo>
                    <a:cubicBezTo>
                      <a:pt x="1978914" y="299593"/>
                      <a:pt x="2049145" y="341630"/>
                      <a:pt x="2112010" y="389763"/>
                    </a:cubicBezTo>
                    <a:moveTo>
                      <a:pt x="316103" y="1248029"/>
                    </a:moveTo>
                    <a:cubicBezTo>
                      <a:pt x="299593" y="1204976"/>
                      <a:pt x="287401" y="1160907"/>
                      <a:pt x="279654" y="1116330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57023" y="-27432"/>
                <a:ext cx="7123176" cy="4141597"/>
              </a:xfrm>
              <a:custGeom>
                <a:avLst/>
                <a:gdLst/>
                <a:ahLst/>
                <a:cxnLst/>
                <a:rect l="l" t="t" r="r" b="b"/>
                <a:pathLst>
                  <a:path w="7123176" h="4141597">
                    <a:moveTo>
                      <a:pt x="734695" y="1386332"/>
                    </a:moveTo>
                    <a:cubicBezTo>
                      <a:pt x="734695" y="1399540"/>
                      <a:pt x="724662" y="1410462"/>
                      <a:pt x="711454" y="1411605"/>
                    </a:cubicBezTo>
                    <a:cubicBezTo>
                      <a:pt x="698246" y="1412748"/>
                      <a:pt x="686562" y="1403604"/>
                      <a:pt x="684276" y="1390650"/>
                    </a:cubicBezTo>
                    <a:cubicBezTo>
                      <a:pt x="625983" y="1053973"/>
                      <a:pt x="818007" y="724154"/>
                      <a:pt x="1170940" y="539242"/>
                    </a:cubicBezTo>
                    <a:cubicBezTo>
                      <a:pt x="1523619" y="354457"/>
                      <a:pt x="1978660" y="344170"/>
                      <a:pt x="2344166" y="512445"/>
                    </a:cubicBezTo>
                    <a:lnTo>
                      <a:pt x="2333498" y="535559"/>
                    </a:lnTo>
                    <a:lnTo>
                      <a:pt x="2308098" y="535559"/>
                    </a:lnTo>
                    <a:cubicBezTo>
                      <a:pt x="2308098" y="530479"/>
                      <a:pt x="2309622" y="525526"/>
                      <a:pt x="2312416" y="521335"/>
                    </a:cubicBezTo>
                    <a:cubicBezTo>
                      <a:pt x="2444242" y="326009"/>
                      <a:pt x="2683891" y="193167"/>
                      <a:pt x="2957195" y="160147"/>
                    </a:cubicBezTo>
                    <a:cubicBezTo>
                      <a:pt x="3230499" y="127127"/>
                      <a:pt x="3508629" y="197358"/>
                      <a:pt x="3707384" y="351155"/>
                    </a:cubicBezTo>
                    <a:cubicBezTo>
                      <a:pt x="3713607" y="355981"/>
                      <a:pt x="3717290" y="363347"/>
                      <a:pt x="3717290" y="371221"/>
                    </a:cubicBezTo>
                    <a:lnTo>
                      <a:pt x="3691890" y="371221"/>
                    </a:lnTo>
                    <a:lnTo>
                      <a:pt x="3670427" y="357632"/>
                    </a:lnTo>
                    <a:cubicBezTo>
                      <a:pt x="3783711" y="178943"/>
                      <a:pt x="4004310" y="61341"/>
                      <a:pt x="4251706" y="42926"/>
                    </a:cubicBezTo>
                    <a:lnTo>
                      <a:pt x="4253611" y="68199"/>
                    </a:lnTo>
                    <a:lnTo>
                      <a:pt x="4251706" y="42926"/>
                    </a:lnTo>
                    <a:cubicBezTo>
                      <a:pt x="4499229" y="24511"/>
                      <a:pt x="4742942" y="107569"/>
                      <a:pt x="4895850" y="265303"/>
                    </a:cubicBezTo>
                    <a:lnTo>
                      <a:pt x="4877562" y="282956"/>
                    </a:lnTo>
                    <a:lnTo>
                      <a:pt x="4877562" y="257556"/>
                    </a:lnTo>
                    <a:lnTo>
                      <a:pt x="4877562" y="282956"/>
                    </a:lnTo>
                    <a:lnTo>
                      <a:pt x="4860290" y="264287"/>
                    </a:lnTo>
                    <a:cubicBezTo>
                      <a:pt x="5062728" y="77343"/>
                      <a:pt x="5382260" y="0"/>
                      <a:pt x="5681091" y="62865"/>
                    </a:cubicBezTo>
                    <a:lnTo>
                      <a:pt x="5675884" y="87757"/>
                    </a:lnTo>
                    <a:lnTo>
                      <a:pt x="5681091" y="62865"/>
                    </a:lnTo>
                    <a:cubicBezTo>
                      <a:pt x="5979668" y="125730"/>
                      <a:pt x="6210046" y="319151"/>
                      <a:pt x="6266434" y="564515"/>
                    </a:cubicBezTo>
                    <a:lnTo>
                      <a:pt x="6241669" y="570230"/>
                    </a:lnTo>
                    <a:lnTo>
                      <a:pt x="6216269" y="570230"/>
                    </a:lnTo>
                    <a:cubicBezTo>
                      <a:pt x="6216269" y="562610"/>
                      <a:pt x="6219698" y="555244"/>
                      <a:pt x="6225667" y="550418"/>
                    </a:cubicBezTo>
                    <a:cubicBezTo>
                      <a:pt x="6231636" y="545592"/>
                      <a:pt x="6239510" y="543687"/>
                      <a:pt x="6247003" y="545338"/>
                    </a:cubicBezTo>
                    <a:cubicBezTo>
                      <a:pt x="6491859" y="597789"/>
                      <a:pt x="6697853" y="731647"/>
                      <a:pt x="6809994" y="914527"/>
                    </a:cubicBezTo>
                    <a:cubicBezTo>
                      <a:pt x="6922643" y="1098042"/>
                      <a:pt x="6928739" y="1311910"/>
                      <a:pt x="6826631" y="1499489"/>
                    </a:cubicBezTo>
                    <a:lnTo>
                      <a:pt x="6804279" y="1487297"/>
                    </a:lnTo>
                    <a:lnTo>
                      <a:pt x="6822440" y="1469517"/>
                    </a:lnTo>
                    <a:cubicBezTo>
                      <a:pt x="7065137" y="1717802"/>
                      <a:pt x="7123176" y="2050796"/>
                      <a:pt x="6971665" y="2342896"/>
                    </a:cubicBezTo>
                    <a:lnTo>
                      <a:pt x="6949059" y="2331212"/>
                    </a:lnTo>
                    <a:lnTo>
                      <a:pt x="6971665" y="2342896"/>
                    </a:lnTo>
                    <a:cubicBezTo>
                      <a:pt x="6820916" y="2633599"/>
                      <a:pt x="6487033" y="2836799"/>
                      <a:pt x="6097651" y="2880614"/>
                    </a:cubicBezTo>
                    <a:lnTo>
                      <a:pt x="6094857" y="2855341"/>
                    </a:lnTo>
                    <a:lnTo>
                      <a:pt x="6120257" y="2855595"/>
                    </a:lnTo>
                    <a:cubicBezTo>
                      <a:pt x="6117463" y="3132328"/>
                      <a:pt x="5924550" y="3382518"/>
                      <a:pt x="5622798" y="3512693"/>
                    </a:cubicBezTo>
                    <a:lnTo>
                      <a:pt x="5612765" y="3489325"/>
                    </a:lnTo>
                    <a:lnTo>
                      <a:pt x="5622798" y="3512693"/>
                    </a:lnTo>
                    <a:cubicBezTo>
                      <a:pt x="5321046" y="3642868"/>
                      <a:pt x="4953762" y="3634867"/>
                      <a:pt x="4661408" y="3491611"/>
                    </a:cubicBezTo>
                    <a:lnTo>
                      <a:pt x="4672584" y="3468751"/>
                    </a:lnTo>
                    <a:lnTo>
                      <a:pt x="4696333" y="3477895"/>
                    </a:lnTo>
                    <a:cubicBezTo>
                      <a:pt x="4570476" y="3805428"/>
                      <a:pt x="4218432" y="4042537"/>
                      <a:pt x="3796538" y="4092067"/>
                    </a:cubicBezTo>
                    <a:cubicBezTo>
                      <a:pt x="3374644" y="4141597"/>
                      <a:pt x="2951988" y="3995166"/>
                      <a:pt x="2712339" y="3712718"/>
                    </a:cubicBezTo>
                    <a:lnTo>
                      <a:pt x="2731770" y="3696335"/>
                    </a:lnTo>
                    <a:lnTo>
                      <a:pt x="2742692" y="3719322"/>
                    </a:lnTo>
                    <a:cubicBezTo>
                      <a:pt x="2451608" y="3857244"/>
                      <a:pt x="2102866" y="3896868"/>
                      <a:pt x="1774825" y="3829558"/>
                    </a:cubicBezTo>
                    <a:cubicBezTo>
                      <a:pt x="1446784" y="3762248"/>
                      <a:pt x="1165479" y="3593465"/>
                      <a:pt x="995299" y="3359277"/>
                    </a:cubicBezTo>
                    <a:cubicBezTo>
                      <a:pt x="989711" y="3351530"/>
                      <a:pt x="988822" y="3341370"/>
                      <a:pt x="993267" y="3332861"/>
                    </a:cubicBezTo>
                    <a:cubicBezTo>
                      <a:pt x="997712" y="3324352"/>
                      <a:pt x="1006348" y="3319018"/>
                      <a:pt x="1015873" y="3319018"/>
                    </a:cubicBezTo>
                    <a:cubicBezTo>
                      <a:pt x="1029462" y="3319018"/>
                      <a:pt x="1040638" y="3329686"/>
                      <a:pt x="1041273" y="3343275"/>
                    </a:cubicBezTo>
                    <a:cubicBezTo>
                      <a:pt x="1041908" y="3356864"/>
                      <a:pt x="1031748" y="3368548"/>
                      <a:pt x="1018286" y="3369691"/>
                    </a:cubicBezTo>
                    <a:cubicBezTo>
                      <a:pt x="718947" y="3397250"/>
                      <a:pt x="426212" y="3275711"/>
                      <a:pt x="287401" y="3060319"/>
                    </a:cubicBezTo>
                    <a:lnTo>
                      <a:pt x="308737" y="3046603"/>
                    </a:lnTo>
                    <a:lnTo>
                      <a:pt x="287401" y="3060319"/>
                    </a:lnTo>
                    <a:cubicBezTo>
                      <a:pt x="147066" y="2842641"/>
                      <a:pt x="196596" y="2579878"/>
                      <a:pt x="406400" y="2404237"/>
                    </a:cubicBezTo>
                    <a:cubicBezTo>
                      <a:pt x="415290" y="2396744"/>
                      <a:pt x="428244" y="2396363"/>
                      <a:pt x="437642" y="2403221"/>
                    </a:cubicBezTo>
                    <a:cubicBezTo>
                      <a:pt x="448183" y="2410968"/>
                      <a:pt x="451231" y="2425319"/>
                      <a:pt x="444627" y="2436622"/>
                    </a:cubicBezTo>
                    <a:cubicBezTo>
                      <a:pt x="438023" y="2447925"/>
                      <a:pt x="423926" y="2452243"/>
                      <a:pt x="412115" y="2446782"/>
                    </a:cubicBezTo>
                    <a:cubicBezTo>
                      <a:pt x="142621" y="2322322"/>
                      <a:pt x="0" y="2072005"/>
                      <a:pt x="68072" y="1823974"/>
                    </a:cubicBezTo>
                    <a:lnTo>
                      <a:pt x="92583" y="1830705"/>
                    </a:lnTo>
                    <a:lnTo>
                      <a:pt x="68072" y="1823974"/>
                    </a:lnTo>
                    <a:cubicBezTo>
                      <a:pt x="135636" y="1577594"/>
                      <a:pt x="393700" y="1398524"/>
                      <a:pt x="701421" y="1373505"/>
                    </a:cubicBezTo>
                    <a:lnTo>
                      <a:pt x="703453" y="1398778"/>
                    </a:lnTo>
                    <a:lnTo>
                      <a:pt x="680466" y="1387983"/>
                    </a:lnTo>
                    <a:lnTo>
                      <a:pt x="686308" y="1375537"/>
                    </a:lnTo>
                    <a:cubicBezTo>
                      <a:pt x="691388" y="1364742"/>
                      <a:pt x="703199" y="1358900"/>
                      <a:pt x="714883" y="1361567"/>
                    </a:cubicBezTo>
                    <a:cubicBezTo>
                      <a:pt x="726567" y="1364234"/>
                      <a:pt x="734822" y="1374521"/>
                      <a:pt x="734822" y="1386332"/>
                    </a:cubicBezTo>
                    <a:moveTo>
                      <a:pt x="684022" y="1386332"/>
                    </a:moveTo>
                    <a:lnTo>
                      <a:pt x="709422" y="1386332"/>
                    </a:lnTo>
                    <a:lnTo>
                      <a:pt x="732409" y="1397127"/>
                    </a:lnTo>
                    <a:lnTo>
                      <a:pt x="726567" y="1409573"/>
                    </a:lnTo>
                    <a:cubicBezTo>
                      <a:pt x="722757" y="1417828"/>
                      <a:pt x="714756" y="1423416"/>
                      <a:pt x="705612" y="1424051"/>
                    </a:cubicBezTo>
                    <a:cubicBezTo>
                      <a:pt x="412496" y="1447927"/>
                      <a:pt x="177546" y="1617345"/>
                      <a:pt x="117094" y="1837309"/>
                    </a:cubicBezTo>
                    <a:cubicBezTo>
                      <a:pt x="57150" y="2055495"/>
                      <a:pt x="180467" y="2283714"/>
                      <a:pt x="432816" y="2400427"/>
                    </a:cubicBezTo>
                    <a:lnTo>
                      <a:pt x="422148" y="2423541"/>
                    </a:lnTo>
                    <a:lnTo>
                      <a:pt x="407162" y="2444115"/>
                    </a:lnTo>
                    <a:lnTo>
                      <a:pt x="422148" y="2423541"/>
                    </a:lnTo>
                    <a:lnTo>
                      <a:pt x="438404" y="2442972"/>
                    </a:lnTo>
                    <a:cubicBezTo>
                      <a:pt x="246126" y="2603881"/>
                      <a:pt x="204597" y="2838704"/>
                      <a:pt x="329565" y="3032506"/>
                    </a:cubicBezTo>
                    <a:cubicBezTo>
                      <a:pt x="455930" y="3228594"/>
                      <a:pt x="728218" y="3345053"/>
                      <a:pt x="1013206" y="3318891"/>
                    </a:cubicBezTo>
                    <a:lnTo>
                      <a:pt x="1015492" y="3344164"/>
                    </a:lnTo>
                    <a:lnTo>
                      <a:pt x="1015492" y="3369564"/>
                    </a:lnTo>
                    <a:lnTo>
                      <a:pt x="1015492" y="3344164"/>
                    </a:lnTo>
                    <a:lnTo>
                      <a:pt x="1036066" y="3329432"/>
                    </a:lnTo>
                    <a:cubicBezTo>
                      <a:pt x="1197610" y="3551682"/>
                      <a:pt x="1466977" y="3714623"/>
                      <a:pt x="1784731" y="3779901"/>
                    </a:cubicBezTo>
                    <a:lnTo>
                      <a:pt x="1779651" y="3804793"/>
                    </a:lnTo>
                    <a:lnTo>
                      <a:pt x="1784731" y="3779901"/>
                    </a:lnTo>
                    <a:cubicBezTo>
                      <a:pt x="2102358" y="3845052"/>
                      <a:pt x="2439924" y="3806571"/>
                      <a:pt x="2720594" y="3673475"/>
                    </a:cubicBezTo>
                    <a:cubicBezTo>
                      <a:pt x="2731008" y="3668522"/>
                      <a:pt x="2743454" y="3671189"/>
                      <a:pt x="2750820" y="3679952"/>
                    </a:cubicBezTo>
                    <a:cubicBezTo>
                      <a:pt x="2977642" y="3947287"/>
                      <a:pt x="3382137" y="4089527"/>
                      <a:pt x="3790442" y="4041775"/>
                    </a:cubicBezTo>
                    <a:lnTo>
                      <a:pt x="3793363" y="4067048"/>
                    </a:lnTo>
                    <a:lnTo>
                      <a:pt x="3790442" y="4041775"/>
                    </a:lnTo>
                    <a:cubicBezTo>
                      <a:pt x="4198747" y="3993896"/>
                      <a:pt x="4531360" y="3765423"/>
                      <a:pt x="4648835" y="3459861"/>
                    </a:cubicBezTo>
                    <a:cubicBezTo>
                      <a:pt x="4651375" y="3453257"/>
                      <a:pt x="4656582" y="3447923"/>
                      <a:pt x="4663313" y="3445383"/>
                    </a:cubicBezTo>
                    <a:cubicBezTo>
                      <a:pt x="4670044" y="3442843"/>
                      <a:pt x="4677410" y="3443097"/>
                      <a:pt x="4683760" y="3446272"/>
                    </a:cubicBezTo>
                    <a:cubicBezTo>
                      <a:pt x="4962525" y="3582924"/>
                      <a:pt x="5314315" y="3590671"/>
                      <a:pt x="5602605" y="3466338"/>
                    </a:cubicBezTo>
                    <a:cubicBezTo>
                      <a:pt x="5890895" y="3342005"/>
                      <a:pt x="6066790" y="3107182"/>
                      <a:pt x="6069330" y="2855468"/>
                    </a:cubicBezTo>
                    <a:cubicBezTo>
                      <a:pt x="6069457" y="2842641"/>
                      <a:pt x="6079109" y="2831973"/>
                      <a:pt x="6091936" y="2830449"/>
                    </a:cubicBezTo>
                    <a:cubicBezTo>
                      <a:pt x="6468745" y="2788158"/>
                      <a:pt x="6785356" y="2592197"/>
                      <a:pt x="6926580" y="2319909"/>
                    </a:cubicBezTo>
                    <a:cubicBezTo>
                      <a:pt x="7067169" y="2048891"/>
                      <a:pt x="7014845" y="1739265"/>
                      <a:pt x="6786118" y="1505331"/>
                    </a:cubicBezTo>
                    <a:cubicBezTo>
                      <a:pt x="6778371" y="1497330"/>
                      <a:pt x="6776593" y="1485265"/>
                      <a:pt x="6781927" y="1475486"/>
                    </a:cubicBezTo>
                    <a:cubicBezTo>
                      <a:pt x="6875272" y="1304036"/>
                      <a:pt x="6869811" y="1109599"/>
                      <a:pt x="6766687" y="941451"/>
                    </a:cubicBezTo>
                    <a:lnTo>
                      <a:pt x="6788277" y="928116"/>
                    </a:lnTo>
                    <a:lnTo>
                      <a:pt x="6766687" y="941451"/>
                    </a:lnTo>
                    <a:cubicBezTo>
                      <a:pt x="6663055" y="772541"/>
                      <a:pt x="6470269" y="645541"/>
                      <a:pt x="6236335" y="595376"/>
                    </a:cubicBezTo>
                    <a:lnTo>
                      <a:pt x="6241669" y="570484"/>
                    </a:lnTo>
                    <a:lnTo>
                      <a:pt x="6267069" y="570484"/>
                    </a:lnTo>
                    <a:cubicBezTo>
                      <a:pt x="6267069" y="583438"/>
                      <a:pt x="6257417" y="594233"/>
                      <a:pt x="6244590" y="595757"/>
                    </a:cubicBezTo>
                    <a:cubicBezTo>
                      <a:pt x="6231763" y="597281"/>
                      <a:pt x="6219825" y="588772"/>
                      <a:pt x="6217031" y="576199"/>
                    </a:cubicBezTo>
                    <a:cubicBezTo>
                      <a:pt x="6166231" y="355346"/>
                      <a:pt x="5955792" y="172847"/>
                      <a:pt x="5670804" y="112776"/>
                    </a:cubicBezTo>
                    <a:cubicBezTo>
                      <a:pt x="5385943" y="52832"/>
                      <a:pt x="5083683" y="127508"/>
                      <a:pt x="4895215" y="301879"/>
                    </a:cubicBezTo>
                    <a:cubicBezTo>
                      <a:pt x="4890516" y="306197"/>
                      <a:pt x="4884420" y="308610"/>
                      <a:pt x="4877943" y="308610"/>
                    </a:cubicBezTo>
                    <a:cubicBezTo>
                      <a:pt x="4871085" y="308610"/>
                      <a:pt x="4864481" y="305816"/>
                      <a:pt x="4859655" y="300863"/>
                    </a:cubicBezTo>
                    <a:cubicBezTo>
                      <a:pt x="4718812" y="155575"/>
                      <a:pt x="4490720" y="76327"/>
                      <a:pt x="4255770" y="93853"/>
                    </a:cubicBezTo>
                    <a:cubicBezTo>
                      <a:pt x="4020820" y="111379"/>
                      <a:pt x="3816350" y="222631"/>
                      <a:pt x="3713353" y="384937"/>
                    </a:cubicBezTo>
                    <a:cubicBezTo>
                      <a:pt x="3707257" y="394462"/>
                      <a:pt x="3695700" y="398907"/>
                      <a:pt x="3684778" y="395732"/>
                    </a:cubicBezTo>
                    <a:cubicBezTo>
                      <a:pt x="3673856" y="392557"/>
                      <a:pt x="3666490" y="382651"/>
                      <a:pt x="3666490" y="371348"/>
                    </a:cubicBezTo>
                    <a:lnTo>
                      <a:pt x="3691890" y="371348"/>
                    </a:lnTo>
                    <a:lnTo>
                      <a:pt x="3676396" y="391414"/>
                    </a:lnTo>
                    <a:cubicBezTo>
                      <a:pt x="3489325" y="246634"/>
                      <a:pt x="3225038" y="178943"/>
                      <a:pt x="2963418" y="210566"/>
                    </a:cubicBezTo>
                    <a:lnTo>
                      <a:pt x="2960370" y="185293"/>
                    </a:lnTo>
                    <a:lnTo>
                      <a:pt x="2963418" y="210566"/>
                    </a:lnTo>
                    <a:cubicBezTo>
                      <a:pt x="2701671" y="242189"/>
                      <a:pt x="2476627" y="368935"/>
                      <a:pt x="2354580" y="549783"/>
                    </a:cubicBezTo>
                    <a:lnTo>
                      <a:pt x="2333498" y="535559"/>
                    </a:lnTo>
                    <a:lnTo>
                      <a:pt x="2358898" y="535559"/>
                    </a:lnTo>
                    <a:cubicBezTo>
                      <a:pt x="2358898" y="544195"/>
                      <a:pt x="2354453" y="552323"/>
                      <a:pt x="2347214" y="556895"/>
                    </a:cubicBezTo>
                    <a:cubicBezTo>
                      <a:pt x="2339975" y="561467"/>
                      <a:pt x="2330704" y="562229"/>
                      <a:pt x="2322830" y="558546"/>
                    </a:cubicBezTo>
                    <a:cubicBezTo>
                      <a:pt x="1971548" y="396875"/>
                      <a:pt x="1533017" y="406908"/>
                      <a:pt x="1194435" y="584200"/>
                    </a:cubicBezTo>
                    <a:lnTo>
                      <a:pt x="1182624" y="561721"/>
                    </a:lnTo>
                    <a:lnTo>
                      <a:pt x="1194435" y="584200"/>
                    </a:lnTo>
                    <a:cubicBezTo>
                      <a:pt x="856234" y="761492"/>
                      <a:pt x="680593" y="1072007"/>
                      <a:pt x="734314" y="1382014"/>
                    </a:cubicBezTo>
                    <a:lnTo>
                      <a:pt x="709295" y="1386332"/>
                    </a:lnTo>
                    <a:lnTo>
                      <a:pt x="683895" y="1386332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361950" y="223901"/>
                <a:ext cx="6374384" cy="3394710"/>
              </a:xfrm>
              <a:custGeom>
                <a:avLst/>
                <a:gdLst/>
                <a:ahLst/>
                <a:cxnLst/>
                <a:rect l="l" t="t" r="r" b="b"/>
                <a:pathLst>
                  <a:path w="6374384" h="3394710">
                    <a:moveTo>
                      <a:pt x="419354" y="2256028"/>
                    </a:moveTo>
                    <a:cubicBezTo>
                      <a:pt x="273304" y="2265045"/>
                      <a:pt x="127000" y="2238502"/>
                      <a:pt x="0" y="2179828"/>
                    </a:cubicBezTo>
                    <a:lnTo>
                      <a:pt x="21336" y="2133727"/>
                    </a:lnTo>
                    <a:cubicBezTo>
                      <a:pt x="140335" y="2188718"/>
                      <a:pt x="278130" y="2213864"/>
                      <a:pt x="416306" y="2205355"/>
                    </a:cubicBezTo>
                    <a:close/>
                    <a:moveTo>
                      <a:pt x="776986" y="3065399"/>
                    </a:moveTo>
                    <a:lnTo>
                      <a:pt x="776986" y="3039999"/>
                    </a:lnTo>
                    <a:lnTo>
                      <a:pt x="784606" y="3064256"/>
                    </a:lnTo>
                    <a:cubicBezTo>
                      <a:pt x="725678" y="3082671"/>
                      <a:pt x="664083" y="3094863"/>
                      <a:pt x="601218" y="3100705"/>
                    </a:cubicBezTo>
                    <a:lnTo>
                      <a:pt x="596519" y="3050159"/>
                    </a:lnTo>
                    <a:cubicBezTo>
                      <a:pt x="655828" y="3044698"/>
                      <a:pt x="713994" y="3033141"/>
                      <a:pt x="769366" y="3015869"/>
                    </a:cubicBezTo>
                    <a:cubicBezTo>
                      <a:pt x="771779" y="3015107"/>
                      <a:pt x="774319" y="3014726"/>
                      <a:pt x="776986" y="3014726"/>
                    </a:cubicBezTo>
                    <a:close/>
                    <a:moveTo>
                      <a:pt x="2292731" y="3394710"/>
                    </a:moveTo>
                    <a:cubicBezTo>
                      <a:pt x="2248535" y="3342640"/>
                      <a:pt x="2211324" y="3286760"/>
                      <a:pt x="2181987" y="3228213"/>
                    </a:cubicBezTo>
                    <a:lnTo>
                      <a:pt x="2227453" y="3205480"/>
                    </a:lnTo>
                    <a:cubicBezTo>
                      <a:pt x="2254885" y="3260217"/>
                      <a:pt x="2289683" y="3312668"/>
                      <a:pt x="2331466" y="3361944"/>
                    </a:cubicBezTo>
                    <a:close/>
                    <a:moveTo>
                      <a:pt x="4361053" y="2945511"/>
                    </a:moveTo>
                    <a:cubicBezTo>
                      <a:pt x="4354449" y="3007868"/>
                      <a:pt x="4339590" y="3069463"/>
                      <a:pt x="4316603" y="3129153"/>
                    </a:cubicBezTo>
                    <a:lnTo>
                      <a:pt x="4269232" y="3110992"/>
                    </a:lnTo>
                    <a:cubicBezTo>
                      <a:pt x="4290568" y="3055366"/>
                      <a:pt x="4304411" y="2998089"/>
                      <a:pt x="4310507" y="2940304"/>
                    </a:cubicBezTo>
                    <a:close/>
                    <a:moveTo>
                      <a:pt x="5146548" y="1819148"/>
                    </a:moveTo>
                    <a:cubicBezTo>
                      <a:pt x="5475859" y="1945005"/>
                      <a:pt x="5688457" y="2210562"/>
                      <a:pt x="5685536" y="2505329"/>
                    </a:cubicBezTo>
                    <a:lnTo>
                      <a:pt x="5634736" y="2504821"/>
                    </a:lnTo>
                    <a:cubicBezTo>
                      <a:pt x="5637530" y="2236851"/>
                      <a:pt x="5443601" y="1987169"/>
                      <a:pt x="5128387" y="1866646"/>
                    </a:cubicBezTo>
                    <a:close/>
                    <a:moveTo>
                      <a:pt x="6374384" y="1197229"/>
                    </a:moveTo>
                    <a:cubicBezTo>
                      <a:pt x="6320028" y="1297051"/>
                      <a:pt x="6237351" y="1384935"/>
                      <a:pt x="6133465" y="1454531"/>
                    </a:cubicBezTo>
                    <a:lnTo>
                      <a:pt x="6105271" y="1412367"/>
                    </a:lnTo>
                    <a:cubicBezTo>
                      <a:pt x="6203188" y="1346835"/>
                      <a:pt x="6279769" y="1264793"/>
                      <a:pt x="6329807" y="1172972"/>
                    </a:cubicBezTo>
                    <a:close/>
                    <a:moveTo>
                      <a:pt x="5848350" y="299339"/>
                    </a:moveTo>
                    <a:cubicBezTo>
                      <a:pt x="5857748" y="339979"/>
                      <a:pt x="5862066" y="381381"/>
                      <a:pt x="5861304" y="422783"/>
                    </a:cubicBezTo>
                    <a:lnTo>
                      <a:pt x="5810504" y="421894"/>
                    </a:lnTo>
                    <a:cubicBezTo>
                      <a:pt x="5811139" y="384683"/>
                      <a:pt x="5807329" y="347472"/>
                      <a:pt x="5798820" y="310769"/>
                    </a:cubicBezTo>
                    <a:close/>
                    <a:moveTo>
                      <a:pt x="4315206" y="155829"/>
                    </a:moveTo>
                    <a:cubicBezTo>
                      <a:pt x="4346956" y="99314"/>
                      <a:pt x="4388739" y="46863"/>
                      <a:pt x="4439285" y="0"/>
                    </a:cubicBezTo>
                    <a:lnTo>
                      <a:pt x="4473829" y="37338"/>
                    </a:lnTo>
                    <a:cubicBezTo>
                      <a:pt x="4426966" y="80772"/>
                      <a:pt x="4388485" y="129032"/>
                      <a:pt x="4359529" y="180594"/>
                    </a:cubicBezTo>
                    <a:close/>
                    <a:moveTo>
                      <a:pt x="3197860" y="232664"/>
                    </a:moveTo>
                    <a:cubicBezTo>
                      <a:pt x="3210941" y="185420"/>
                      <a:pt x="3231388" y="139827"/>
                      <a:pt x="3258693" y="96901"/>
                    </a:cubicBezTo>
                    <a:lnTo>
                      <a:pt x="3301619" y="124079"/>
                    </a:lnTo>
                    <a:cubicBezTo>
                      <a:pt x="3276981" y="162941"/>
                      <a:pt x="3258566" y="204089"/>
                      <a:pt x="3246882" y="246253"/>
                    </a:cubicBezTo>
                    <a:close/>
                    <a:moveTo>
                      <a:pt x="1988185" y="296799"/>
                    </a:moveTo>
                    <a:lnTo>
                      <a:pt x="1962785" y="296799"/>
                    </a:lnTo>
                    <a:lnTo>
                      <a:pt x="1973453" y="273685"/>
                    </a:lnTo>
                    <a:cubicBezTo>
                      <a:pt x="2050923" y="309372"/>
                      <a:pt x="2122678" y="352298"/>
                      <a:pt x="2187194" y="401701"/>
                    </a:cubicBezTo>
                    <a:lnTo>
                      <a:pt x="2156333" y="442087"/>
                    </a:lnTo>
                    <a:cubicBezTo>
                      <a:pt x="2094992" y="395097"/>
                      <a:pt x="2026412" y="354076"/>
                      <a:pt x="1952244" y="319913"/>
                    </a:cubicBezTo>
                    <a:cubicBezTo>
                      <a:pt x="1943227" y="315722"/>
                      <a:pt x="1937512" y="306705"/>
                      <a:pt x="1937512" y="296799"/>
                    </a:cubicBezTo>
                    <a:close/>
                    <a:moveTo>
                      <a:pt x="306451" y="1281938"/>
                    </a:moveTo>
                    <a:cubicBezTo>
                      <a:pt x="305054" y="1280033"/>
                      <a:pt x="303911" y="1278001"/>
                      <a:pt x="303022" y="1275842"/>
                    </a:cubicBezTo>
                    <a:cubicBezTo>
                      <a:pt x="285877" y="1231265"/>
                      <a:pt x="273304" y="1185672"/>
                      <a:pt x="265176" y="1139444"/>
                    </a:cubicBezTo>
                    <a:lnTo>
                      <a:pt x="315214" y="1130808"/>
                    </a:lnTo>
                    <a:cubicBezTo>
                      <a:pt x="322580" y="1173734"/>
                      <a:pt x="334391" y="1216152"/>
                      <a:pt x="350393" y="1257681"/>
                    </a:cubicBezTo>
                    <a:lnTo>
                      <a:pt x="326644" y="1266825"/>
                    </a:lnTo>
                    <a:lnTo>
                      <a:pt x="346964" y="1251585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8488404" y="7058025"/>
              <a:ext cx="3898215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nhóm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4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để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kết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quả</a:t>
              </a:r>
              <a:endParaRPr lang="en-US" sz="4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223" y="5584444"/>
            <a:ext cx="5672958" cy="4015449"/>
          </a:xfrm>
          <a:prstGeom prst="rect">
            <a:avLst/>
          </a:prstGeom>
        </p:spPr>
      </p:pic>
      <p:sp>
        <p:nvSpPr>
          <p:cNvPr id="22" name="TextBox 11"/>
          <p:cNvSpPr txBox="1"/>
          <p:nvPr/>
        </p:nvSpPr>
        <p:spPr>
          <a:xfrm>
            <a:off x="3161718" y="993032"/>
            <a:ext cx="2798117" cy="1291134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6999" dirty="0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93492" y="1155412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28661" y="1155412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91942" y="3695700"/>
            <a:ext cx="4481967" cy="3194976"/>
            <a:chOff x="3391942" y="3695700"/>
            <a:chExt cx="4481967" cy="3194976"/>
          </a:xfrm>
        </p:grpSpPr>
        <p:grpSp>
          <p:nvGrpSpPr>
            <p:cNvPr id="17" name="Group 16"/>
            <p:cNvGrpSpPr/>
            <p:nvPr/>
          </p:nvGrpSpPr>
          <p:grpSpPr>
            <a:xfrm>
              <a:off x="3391942" y="3695700"/>
              <a:ext cx="4481967" cy="3194976"/>
              <a:chOff x="2379699" y="4259793"/>
              <a:chExt cx="2743957" cy="3194976"/>
            </a:xfrm>
          </p:grpSpPr>
          <p:sp>
            <p:nvSpPr>
              <p:cNvPr id="18" name="TextBox 7"/>
              <p:cNvSpPr txBox="1"/>
              <p:nvPr/>
            </p:nvSpPr>
            <p:spPr>
              <a:xfrm>
                <a:off x="2546300" y="4259793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415 076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  92 380</a:t>
                </a:r>
              </a:p>
            </p:txBody>
          </p:sp>
          <p:sp>
            <p:nvSpPr>
              <p:cNvPr id="19" name="TextBox 8"/>
              <p:cNvSpPr txBox="1"/>
              <p:nvPr/>
            </p:nvSpPr>
            <p:spPr>
              <a:xfrm>
                <a:off x="2702801" y="6416023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507 456</a:t>
                </a:r>
              </a:p>
            </p:txBody>
          </p:sp>
          <p:sp>
            <p:nvSpPr>
              <p:cNvPr id="20" name="TextBox 8"/>
              <p:cNvSpPr txBox="1"/>
              <p:nvPr/>
            </p:nvSpPr>
            <p:spPr>
              <a:xfrm>
                <a:off x="2379699" y="4812519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022693" y="3621888"/>
            <a:ext cx="4905484" cy="3161473"/>
            <a:chOff x="3919696" y="3673122"/>
            <a:chExt cx="4905484" cy="3161473"/>
          </a:xfrm>
        </p:grpSpPr>
        <p:grpSp>
          <p:nvGrpSpPr>
            <p:cNvPr id="34" name="Group 33"/>
            <p:cNvGrpSpPr/>
            <p:nvPr/>
          </p:nvGrpSpPr>
          <p:grpSpPr>
            <a:xfrm>
              <a:off x="4020571" y="3673122"/>
              <a:ext cx="4804609" cy="3161473"/>
              <a:chOff x="2764559" y="4237215"/>
              <a:chExt cx="2941485" cy="3161473"/>
            </a:xfrm>
          </p:grpSpPr>
          <p:sp>
            <p:nvSpPr>
              <p:cNvPr id="36" name="TextBox 7"/>
              <p:cNvSpPr txBox="1"/>
              <p:nvPr/>
            </p:nvSpPr>
            <p:spPr>
              <a:xfrm>
                <a:off x="3128688" y="4237215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56 830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7 450</a:t>
                </a:r>
              </a:p>
            </p:txBody>
          </p:sp>
          <p:sp>
            <p:nvSpPr>
              <p:cNvPr id="37" name="TextBox 8"/>
              <p:cNvSpPr txBox="1"/>
              <p:nvPr/>
            </p:nvSpPr>
            <p:spPr>
              <a:xfrm>
                <a:off x="3022329" y="6359942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49 380</a:t>
                </a:r>
              </a:p>
            </p:txBody>
          </p:sp>
          <p:sp>
            <p:nvSpPr>
              <p:cNvPr id="38" name="TextBox 8"/>
              <p:cNvSpPr txBox="1"/>
              <p:nvPr/>
            </p:nvSpPr>
            <p:spPr>
              <a:xfrm>
                <a:off x="2764559" y="4763600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- 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622</Words>
  <Application>Microsoft Office PowerPoint</Application>
  <PresentationFormat>Custom</PresentationFormat>
  <Paragraphs>93</Paragraphs>
  <Slides>21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#9Slide07 HoneyCream</vt:lpstr>
      <vt:lpstr>SVN-Newton</vt:lpstr>
      <vt:lpstr>Times New Roman</vt:lpstr>
      <vt:lpstr>Cabin Bold</vt:lpstr>
      <vt:lpstr>Cambria Math</vt:lpstr>
      <vt:lpstr>Cambria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T4_B9_(Tr.29) LuyenTapChung_MNT.pptx</dc:title>
  <cp:lastModifiedBy>Ha Tran</cp:lastModifiedBy>
  <cp:revision>61</cp:revision>
  <dcterms:created xsi:type="dcterms:W3CDTF">2006-08-16T00:00:00Z</dcterms:created>
  <dcterms:modified xsi:type="dcterms:W3CDTF">2024-08-29T08:46:21Z</dcterms:modified>
  <dc:identifier>DAGN1pXS1Ns</dc:identifier>
</cp:coreProperties>
</file>