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699" r:id="rId3"/>
    <p:sldMasterId id="2147483705" r:id="rId4"/>
    <p:sldMasterId id="2147483717" r:id="rId5"/>
    <p:sldMasterId id="2147483725" r:id="rId6"/>
    <p:sldMasterId id="2147483737" r:id="rId7"/>
    <p:sldMasterId id="2147483747" r:id="rId8"/>
  </p:sldMasterIdLst>
  <p:notesMasterIdLst>
    <p:notesMasterId r:id="rId29"/>
  </p:notesMasterIdLst>
  <p:sldIdLst>
    <p:sldId id="289" r:id="rId9"/>
    <p:sldId id="257" r:id="rId10"/>
    <p:sldId id="2644" r:id="rId11"/>
    <p:sldId id="2646" r:id="rId12"/>
    <p:sldId id="2647" r:id="rId13"/>
    <p:sldId id="2648" r:id="rId14"/>
    <p:sldId id="256" r:id="rId15"/>
    <p:sldId id="1176" r:id="rId16"/>
    <p:sldId id="290" r:id="rId17"/>
    <p:sldId id="353" r:id="rId18"/>
    <p:sldId id="2649" r:id="rId19"/>
    <p:sldId id="382" r:id="rId20"/>
    <p:sldId id="2650" r:id="rId21"/>
    <p:sldId id="2651" r:id="rId22"/>
    <p:sldId id="2652" r:id="rId23"/>
    <p:sldId id="441" r:id="rId24"/>
    <p:sldId id="2654" r:id="rId25"/>
    <p:sldId id="2653" r:id="rId26"/>
    <p:sldId id="2656" r:id="rId27"/>
    <p:sldId id="35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9" autoAdjust="0"/>
    <p:restoredTop sz="87897" autoAdjust="0"/>
  </p:normalViewPr>
  <p:slideViewPr>
    <p:cSldViewPr snapToGrid="0" showGuides="1">
      <p:cViewPr varScale="1">
        <p:scale>
          <a:sx n="35" d="100"/>
          <a:sy n="35" d="100"/>
        </p:scale>
        <p:origin x="60" y="59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2025/4/19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29955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7</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9</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5976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1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 Id="rId1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8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66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1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26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72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457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6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88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13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29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77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65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92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53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817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949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54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699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5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0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39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9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3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77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22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03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4/19/2025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7.xml"/><Relationship Id="rId7" Type="http://schemas.openxmlformats.org/officeDocument/2006/relationships/tags" Target="../tags/tag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2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9.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17" Type="http://schemas.openxmlformats.org/officeDocument/2006/relationships/image" Target="../media/image21.png"/><Relationship Id="rId2" Type="http://schemas.openxmlformats.org/officeDocument/2006/relationships/slideLayout" Target="../slideLayouts/slideLayout39.xml"/><Relationship Id="rId16" Type="http://schemas.openxmlformats.org/officeDocument/2006/relationships/image" Target="../media/image32.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1.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pic>
        <p:nvPicPr>
          <p:cNvPr id="8" name="Picture 7" descr="A round pink circle with a white and black text and a black background&#10;&#10;Description automatically generated">
            <a:extLst>
              <a:ext uri="{FF2B5EF4-FFF2-40B4-BE49-F238E27FC236}">
                <a16:creationId xmlns:a16="http://schemas.microsoft.com/office/drawing/2014/main" id="{0B9F5C45-E0C4-2F86-58E4-7A000F2F914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052789" y="0"/>
            <a:ext cx="1979629" cy="1979629"/>
          </a:xfrm>
          <a:prstGeom prst="rect">
            <a:avLst/>
          </a:prstGeom>
        </p:spPr>
      </p:pic>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701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116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4/19/2025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3629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9"/>
          <a:stretch>
            <a:fillRect/>
          </a:stretch>
        </p:blipFill>
        <p:spPr>
          <a:xfrm>
            <a:off x="-2305755" y="-163290"/>
            <a:ext cx="2071113" cy="2071113"/>
          </a:xfrm>
          <a:prstGeom prst="rect">
            <a:avLst/>
          </a:prstGeom>
        </p:spPr>
      </p:pic>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12192001" cy="6858000"/>
          </a:xfrm>
          <a:prstGeom prst="rect">
            <a:avLst/>
          </a:prstGeom>
        </p:spPr>
      </p:pic>
      <p:pic>
        <p:nvPicPr>
          <p:cNvPr id="5" name="图片 4"/>
          <p:cNvPicPr>
            <a:picLocks noChangeAspect="1"/>
          </p:cNvPicPr>
          <p:nvPr userDrawn="1"/>
        </p:nvPicPr>
        <p:blipFill>
          <a:blip r:embed="rId1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5"/>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6"/>
          <a:stretch>
            <a:fillRect/>
          </a:stretch>
        </p:blipFill>
        <p:spPr>
          <a:xfrm rot="16200000">
            <a:off x="2601222" y="-2905687"/>
            <a:ext cx="7145863" cy="127032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A843253E-026E-8468-B81C-E0B402A57A41}"/>
              </a:ext>
            </a:extLst>
          </p:cNvPr>
          <p:cNvPicPr>
            <a:picLocks noChangeAspect="1"/>
          </p:cNvPicPr>
          <p:nvPr userDrawn="1"/>
        </p:nvPicPr>
        <p:blipFill>
          <a:blip r:embed="rId17"/>
          <a:stretch>
            <a:fillRect/>
          </a:stretch>
        </p:blipFill>
        <p:spPr>
          <a:xfrm>
            <a:off x="-1887367" y="-163290"/>
            <a:ext cx="1652725" cy="1652725"/>
          </a:xfrm>
          <a:prstGeom prst="rect">
            <a:avLst/>
          </a:prstGeom>
        </p:spPr>
      </p:pic>
    </p:spTree>
    <p:extLst>
      <p:ext uri="{BB962C8B-B14F-4D97-AF65-F5344CB8AC3E}">
        <p14:creationId xmlns:p14="http://schemas.microsoft.com/office/powerpoint/2010/main" val="3543711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4/19/2025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6.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66.png"/><Relationship Id="rId5" Type="http://schemas.openxmlformats.org/officeDocument/2006/relationships/image" Target="../media/image52.sv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9.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74.png"/><Relationship Id="rId5" Type="http://schemas.openxmlformats.org/officeDocument/2006/relationships/image" Target="../media/image52.sv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49.xml"/><Relationship Id="rId4"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gif"/></Relationships>
</file>

<file path=ppt/slides/_rels/slide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5.pn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a16="http://schemas.microsoft.com/office/drawing/2014/main"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a16="http://schemas.microsoft.com/office/drawing/2014/main" id="{C1ABA0D6-700C-43CF-AD0F-DCD40FBFA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a16="http://schemas.microsoft.com/office/drawing/2014/main"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a16="http://schemas.microsoft.com/office/drawing/2014/main"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47200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Thực</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hiện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3" name="Picture 2">
            <a:extLst>
              <a:ext uri="{FF2B5EF4-FFF2-40B4-BE49-F238E27FC236}">
                <a16:creationId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a:t>
            </a:r>
            <a:endParaRPr lang="en-US" sz="2400" dirty="0">
              <a:solidFill>
                <a:srgbClr val="002060"/>
              </a:solidFill>
              <a:latin typeface="Calibri" panose="020F0502020204030204" pitchFamily="34" charset="0"/>
              <a:cs typeface="Calibri" panose="020F0502020204030204" pitchFamily="34" charset="0"/>
            </a:endParaRPr>
          </a:p>
          <a:p>
            <a:pPr lvl="0" algn="just"/>
            <a:r>
              <a:rPr lang="vi-VN" sz="2400" dirty="0">
                <a:solidFill>
                  <a:srgbClr val="002060"/>
                </a:solidFill>
                <a:latin typeface="Calibri" panose="020F0502020204030204" pitchFamily="34" charset="0"/>
                <a:cs typeface="Calibri" panose="020F0502020204030204" pitchFamily="34" charset="0"/>
              </a:rPr>
              <a:t>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a:t>
            </a:r>
            <a:endParaRPr lang="en-US" sz="2400" i="1" dirty="0">
              <a:solidFill>
                <a:srgbClr val="002060"/>
              </a:solidFill>
              <a:latin typeface="Calibri" panose="020F0502020204030204" pitchFamily="34" charset="0"/>
              <a:cs typeface="Calibri" panose="020F0502020204030204" pitchFamily="34" charset="0"/>
            </a:endParaRPr>
          </a:p>
          <a:p>
            <a:pPr lvl="0" algn="just"/>
            <a:r>
              <a:rPr lang="vi-VN" sz="2400" i="1" dirty="0">
                <a:solidFill>
                  <a:srgbClr val="002060"/>
                </a:solidFill>
                <a:latin typeface="Calibri" panose="020F0502020204030204" pitchFamily="34" charset="0"/>
                <a:cs typeface="Calibri" panose="020F0502020204030204" pitchFamily="34" charset="0"/>
              </a:rPr>
              <a:t>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a:extLst>
              <a:ext uri="{FF2B5EF4-FFF2-40B4-BE49-F238E27FC236}">
                <a16:creationId xmlns:a16="http://schemas.microsoft.com/office/drawing/2014/main"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864114873"/>
              </p:ext>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a16="http://schemas.microsoft.com/office/drawing/2014/main" val="3926596845"/>
                    </a:ext>
                  </a:extLst>
                </a:gridCol>
                <a:gridCol w="2581275">
                  <a:extLst>
                    <a:ext uri="{9D8B030D-6E8A-4147-A177-3AD203B41FA5}">
                      <a16:colId xmlns:a16="http://schemas.microsoft.com/office/drawing/2014/main" val="2333062570"/>
                    </a:ext>
                  </a:extLst>
                </a:gridCol>
                <a:gridCol w="3375378">
                  <a:extLst>
                    <a:ext uri="{9D8B030D-6E8A-4147-A177-3AD203B41FA5}">
                      <a16:colId xmlns:a16="http://schemas.microsoft.com/office/drawing/2014/main" val="720897861"/>
                    </a:ext>
                  </a:extLst>
                </a:gridCol>
                <a:gridCol w="2664177">
                  <a:extLst>
                    <a:ext uri="{9D8B030D-6E8A-4147-A177-3AD203B41FA5}">
                      <a16:colId xmlns:a16="http://schemas.microsoft.com/office/drawing/2014/main"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descr="A logo with a black background&#10;&#10;Description automatically generated">
            <a:extLst>
              <a:ext uri="{FF2B5EF4-FFF2-40B4-BE49-F238E27FC236}">
                <a16:creationId xmlns:a16="http://schemas.microsoft.com/office/drawing/2014/main"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62712835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a16="http://schemas.microsoft.com/office/drawing/2014/main" id="{E5DCA1A0-1511-142F-76C7-E2A08FE0AB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a16="http://schemas.microsoft.com/office/drawing/2014/main"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a16="http://schemas.microsoft.com/office/drawing/2014/main"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98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1224402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316257" y="0"/>
            <a:ext cx="11128592" cy="6858000"/>
          </a:xfrm>
          <a:prstGeom prst="rect">
            <a:avLst/>
          </a:prstGeom>
        </p:spPr>
      </p:pic>
      <p:sp>
        <p:nvSpPr>
          <p:cNvPr id="10" name="Rounded Rectangle 9"/>
          <p:cNvSpPr/>
          <p:nvPr/>
        </p:nvSpPr>
        <p:spPr>
          <a:xfrm>
            <a:off x="2910918" y="2405243"/>
            <a:ext cx="637016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8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956998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descr="A yellow letters on a black background&#10;&#10;Description automatically generated">
            <a:extLst>
              <a:ext uri="{FF2B5EF4-FFF2-40B4-BE49-F238E27FC236}">
                <a16:creationId xmlns:a16="http://schemas.microsoft.com/office/drawing/2014/main"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12355855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id="{208A50F5-4661-DDF6-CF1A-43805BDA5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a16="http://schemas.microsoft.com/office/drawing/2014/main"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A3085A7-1E9B-4A52-BF2E-A773B58A26CC}"/>
              </a:ext>
            </a:extLst>
          </p:cNvPr>
          <p:cNvGrpSpPr/>
          <p:nvPr/>
        </p:nvGrpSpPr>
        <p:grpSpPr>
          <a:xfrm>
            <a:off x="-206828" y="0"/>
            <a:ext cx="9492342" cy="5889850"/>
            <a:chOff x="0" y="-339495"/>
            <a:chExt cx="9492342" cy="5889850"/>
          </a:xfrm>
        </p:grpSpPr>
        <p:pic>
          <p:nvPicPr>
            <p:cNvPr id="17" name="Picture 16" descr="Shape, circle&#10;&#10;Description automatically generated">
              <a:extLst>
                <a:ext uri="{FF2B5EF4-FFF2-40B4-BE49-F238E27FC236}">
                  <a16:creationId xmlns:a16="http://schemas.microsoft.com/office/drawing/2014/main" id="{04783FA0-26FA-4660-9B89-7F94B2F77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495"/>
              <a:ext cx="9492342" cy="5889850"/>
            </a:xfrm>
            <a:prstGeom prst="rect">
              <a:avLst/>
            </a:prstGeom>
          </p:spPr>
        </p:pic>
        <p:grpSp>
          <p:nvGrpSpPr>
            <p:cNvPr id="8" name="组合 12">
              <a:extLst>
                <a:ext uri="{FF2B5EF4-FFF2-40B4-BE49-F238E27FC236}">
                  <a16:creationId xmlns:a16="http://schemas.microsoft.com/office/drawing/2014/main" id="{C2C6E95D-D545-44AC-AA2C-E8BE7EEA086D}"/>
                </a:ext>
              </a:extLst>
            </p:cNvPr>
            <p:cNvGrpSpPr/>
            <p:nvPr/>
          </p:nvGrpSpPr>
          <p:grpSpPr>
            <a:xfrm>
              <a:off x="670052" y="845779"/>
              <a:ext cx="8274112" cy="3507837"/>
              <a:chOff x="-915548" y="873043"/>
              <a:chExt cx="8661771" cy="2531326"/>
            </a:xfrm>
          </p:grpSpPr>
          <p:sp>
            <p:nvSpPr>
              <p:cNvPr id="13" name="矩形 7">
                <a:extLst>
                  <a:ext uri="{FF2B5EF4-FFF2-40B4-BE49-F238E27FC236}">
                    <a16:creationId xmlns:a16="http://schemas.microsoft.com/office/drawing/2014/main" id="{26D2F2FF-CD7B-4196-A344-7A81EF2EB154}"/>
                  </a:ext>
                </a:extLst>
              </p:cNvPr>
              <p:cNvSpPr/>
              <p:nvPr/>
            </p:nvSpPr>
            <p:spPr>
              <a:xfrm>
                <a:off x="-915548" y="1560958"/>
                <a:ext cx="8661771" cy="18434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00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rPr>
                  <a:t>CHÚC CÁC EM 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9AB05F3F-1E85-4CFB-B8CD-3684FC70076E}"/>
                  </a:ext>
                </a:extLst>
              </p:cNvPr>
              <p:cNvGrpSpPr/>
              <p:nvPr/>
            </p:nvGrpSpPr>
            <p:grpSpPr>
              <a:xfrm>
                <a:off x="3583560" y="873043"/>
                <a:ext cx="193386" cy="1057461"/>
                <a:chOff x="3771007" y="1083236"/>
                <a:chExt cx="193386" cy="1057461"/>
              </a:xfrm>
            </p:grpSpPr>
            <p:sp>
              <p:nvSpPr>
                <p:cNvPr id="11" name="矩形 10">
                  <a:extLst>
                    <a:ext uri="{FF2B5EF4-FFF2-40B4-BE49-F238E27FC236}">
                      <a16:creationId xmlns:a16="http://schemas.microsoft.com/office/drawing/2014/main" id="{9BC96220-743D-41DF-BC95-FF0CD5940A14}"/>
                    </a:ext>
                  </a:extLst>
                </p:cNvPr>
                <p:cNvSpPr/>
                <p:nvPr/>
              </p:nvSpPr>
              <p:spPr>
                <a:xfrm>
                  <a:off x="3771007" y="1083236"/>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47B0EA05-5CA3-49AA-A7C6-A0E1E8374E98}"/>
                    </a:ext>
                  </a:extLst>
                </p:cNvPr>
                <p:cNvSpPr/>
                <p:nvPr/>
              </p:nvSpPr>
              <p:spPr>
                <a:xfrm>
                  <a:off x="3771007" y="1096837"/>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6" name="Picture 15" descr="A picture containing text&#10;&#10;Description automatically generated">
            <a:extLst>
              <a:ext uri="{FF2B5EF4-FFF2-40B4-BE49-F238E27FC236}">
                <a16:creationId xmlns:a16="http://schemas.microsoft.com/office/drawing/2014/main" id="{88A488C4-0AD9-4B22-9BE6-61DEE4299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388" y="3414692"/>
            <a:ext cx="4097766" cy="3395939"/>
          </a:xfrm>
          <a:prstGeom prst="rect">
            <a:avLst/>
          </a:prstGeom>
        </p:spPr>
      </p:pic>
      <p:pic>
        <p:nvPicPr>
          <p:cNvPr id="21" name="Picture 20">
            <a:extLst>
              <a:ext uri="{FF2B5EF4-FFF2-40B4-BE49-F238E27FC236}">
                <a16:creationId xmlns:a16="http://schemas.microsoft.com/office/drawing/2014/main" id="{BE3B5C94-1853-42FE-A77E-5F2879E19C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9164009" y="152038"/>
            <a:ext cx="2066471" cy="2066471"/>
          </a:xfrm>
          <a:prstGeom prst="rect">
            <a:avLst/>
          </a:prstGeom>
        </p:spPr>
      </p:pic>
      <p:pic>
        <p:nvPicPr>
          <p:cNvPr id="2" name="Picture 1">
            <a:extLst>
              <a:ext uri="{FF2B5EF4-FFF2-40B4-BE49-F238E27FC236}">
                <a16:creationId xmlns:a16="http://schemas.microsoft.com/office/drawing/2014/main" id="{BBC7EA8D-269B-4A68-ACEA-4A7B8F662038}"/>
              </a:ext>
            </a:extLst>
          </p:cNvPr>
          <p:cNvPicPr>
            <a:picLocks noChangeAspect="1"/>
          </p:cNvPicPr>
          <p:nvPr/>
        </p:nvPicPr>
        <p:blipFill>
          <a:blip r:embed="rId5"/>
          <a:stretch>
            <a:fillRect/>
          </a:stretch>
        </p:blipFill>
        <p:spPr>
          <a:xfrm>
            <a:off x="366241" y="2151777"/>
            <a:ext cx="8468078" cy="2554445"/>
          </a:xfrm>
          <a:prstGeom prst="rect">
            <a:avLst/>
          </a:prstGeom>
        </p:spPr>
      </p:pic>
    </p:spTree>
    <p:extLst>
      <p:ext uri="{BB962C8B-B14F-4D97-AF65-F5344CB8AC3E}">
        <p14:creationId xmlns:p14="http://schemas.microsoft.com/office/powerpoint/2010/main" val="239996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2"/>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620682CD-CACB-43D3-84F7-2AD48446FBEB}"/>
              </a:ext>
            </a:extLst>
          </p:cNvPr>
          <p:cNvGrpSpPr/>
          <p:nvPr/>
        </p:nvGrpSpPr>
        <p:grpSpPr>
          <a:xfrm>
            <a:off x="340084" y="1847776"/>
            <a:ext cx="4859199" cy="5010224"/>
            <a:chOff x="915436" y="2429064"/>
            <a:chExt cx="4570964" cy="4449718"/>
          </a:xfrm>
        </p:grpSpPr>
        <p:sp>
          <p:nvSpPr>
            <p:cNvPr id="17" name="Oval 16">
              <a:extLst>
                <a:ext uri="{FF2B5EF4-FFF2-40B4-BE49-F238E27FC236}">
                  <a16:creationId xmlns:a16="http://schemas.microsoft.com/office/drawing/2014/main" id="{5BAB0D61-1DBD-44D6-9C90-A7BC5945281C}"/>
                </a:ext>
              </a:extLst>
            </p:cNvPr>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id="{26F4DEBF-8F67-45A3-9122-3223B9BEA5AD}"/>
                </a:ext>
              </a:extLst>
            </p:cNvPr>
            <p:cNvPicPr>
              <a:picLocks noChangeAspect="1"/>
            </p:cNvPicPr>
            <p:nvPr/>
          </p:nvPicPr>
          <p:blipFill>
            <a:blip r:embed="rId3"/>
            <a:stretch>
              <a:fillRect/>
            </a:stretch>
          </p:blipFill>
          <p:spPr>
            <a:xfrm>
              <a:off x="915436" y="5245808"/>
              <a:ext cx="4570964" cy="1632974"/>
            </a:xfrm>
            <a:prstGeom prst="rect">
              <a:avLst/>
            </a:prstGeom>
          </p:spPr>
        </p:pic>
        <p:pic>
          <p:nvPicPr>
            <p:cNvPr id="19" name="Picture 18">
              <a:extLst>
                <a:ext uri="{FF2B5EF4-FFF2-40B4-BE49-F238E27FC236}">
                  <a16:creationId xmlns:a16="http://schemas.microsoft.com/office/drawing/2014/main" id="{2C7FD57B-AD93-4034-A13F-D3EBA727D603}"/>
                </a:ext>
              </a:extLst>
            </p:cNvPr>
            <p:cNvPicPr>
              <a:picLocks noChangeAspect="1"/>
            </p:cNvPicPr>
            <p:nvPr/>
          </p:nvPicPr>
          <p:blipFill>
            <a:blip r:embed="rId4">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a:extLst>
              <a:ext uri="{FF2B5EF4-FFF2-40B4-BE49-F238E27FC236}">
                <a16:creationId xmlns:a16="http://schemas.microsoft.com/office/drawing/2014/main" id="{6BBBCEFA-5127-4733-857F-E10E4585E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extLst>
      <p:ext uri="{BB962C8B-B14F-4D97-AF65-F5344CB8AC3E}">
        <p14:creationId xmlns:p14="http://schemas.microsoft.com/office/powerpoint/2010/main" val="29288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a:extLst>
              <a:ext uri="{FF2B5EF4-FFF2-40B4-BE49-F238E27FC236}">
                <a16:creationId xmlns:a16="http://schemas.microsoft.com/office/drawing/2014/main" id="{C1619E3B-1C8A-DAFF-BA41-77B2811D2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a:extLst>
              <a:ext uri="{FF2B5EF4-FFF2-40B4-BE49-F238E27FC236}">
                <a16:creationId xmlns:a16="http://schemas.microsoft.com/office/drawing/2014/main" id="{0AE8CDDD-32B6-416F-6B26-12F251A6A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a:extLst>
              <a:ext uri="{FF2B5EF4-FFF2-40B4-BE49-F238E27FC236}">
                <a16:creationId xmlns:a16="http://schemas.microsoft.com/office/drawing/2014/main" id="{F7118296-A863-1842-F9D5-6092AB9CA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a:extLst>
              <a:ext uri="{FF2B5EF4-FFF2-40B4-BE49-F238E27FC236}">
                <a16:creationId xmlns:a16="http://schemas.microsoft.com/office/drawing/2014/main" id="{EF989F07-F941-CEE0-3025-947B68543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a:extLst>
              <a:ext uri="{FF2B5EF4-FFF2-40B4-BE49-F238E27FC236}">
                <a16:creationId xmlns:a16="http://schemas.microsoft.com/office/drawing/2014/main" id="{BEF92C84-3DF3-234B-0E35-62D131CD1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a:extLst>
              <a:ext uri="{FF2B5EF4-FFF2-40B4-BE49-F238E27FC236}">
                <a16:creationId xmlns:a16="http://schemas.microsoft.com/office/drawing/2014/main" id="{2116AC64-8910-99C8-2C6F-EE17ADD8F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a:extLst>
              <a:ext uri="{FF2B5EF4-FFF2-40B4-BE49-F238E27FC236}">
                <a16:creationId xmlns:a16="http://schemas.microsoft.com/office/drawing/2014/main" id="{64B0A0F4-9FAB-D403-9232-FDE3F11B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71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686607" y="123825"/>
            <a:ext cx="3514418"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a:extLst>
              <a:ext uri="{FF2B5EF4-FFF2-40B4-BE49-F238E27FC236}">
                <a16:creationId xmlns:a16="http://schemas.microsoft.com/office/drawing/2014/main" id="{91CF962D-70C4-56E5-BECB-F1694FE10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a:extLst>
              <a:ext uri="{FF2B5EF4-FFF2-40B4-BE49-F238E27FC236}">
                <a16:creationId xmlns:a16="http://schemas.microsoft.com/office/drawing/2014/main" id="{E9E0398A-A8FF-321C-3CA6-09FE69BF4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a:extLst>
              <a:ext uri="{FF2B5EF4-FFF2-40B4-BE49-F238E27FC236}">
                <a16:creationId xmlns:a16="http://schemas.microsoft.com/office/drawing/2014/main" id="{21C59128-3BBB-96B4-53DC-E3CAA0CBC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a:extLst>
              <a:ext uri="{FF2B5EF4-FFF2-40B4-BE49-F238E27FC236}">
                <a16:creationId xmlns:a16="http://schemas.microsoft.com/office/drawing/2014/main" id="{52D0BF73-FB0D-4FDF-750D-F3E64A87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43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219575" y="123825"/>
            <a:ext cx="3695700"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a:extLst>
              <a:ext uri="{FF2B5EF4-FFF2-40B4-BE49-F238E27FC236}">
                <a16:creationId xmlns:a16="http://schemas.microsoft.com/office/drawing/2014/main" id="{7BA2FD93-0E87-E4A2-5180-6A9CEAB2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a:extLst>
              <a:ext uri="{FF2B5EF4-FFF2-40B4-BE49-F238E27FC236}">
                <a16:creationId xmlns:a16="http://schemas.microsoft.com/office/drawing/2014/main" id="{6F0DEFB7-A862-1908-9E30-7C50B9073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a:extLst>
              <a:ext uri="{FF2B5EF4-FFF2-40B4-BE49-F238E27FC236}">
                <a16:creationId xmlns:a16="http://schemas.microsoft.com/office/drawing/2014/main" id="{C127944B-831F-76C9-6668-1054A2F23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0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930740" y="541867"/>
            <a:ext cx="9156477" cy="68580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圆角矩形 14">
            <a:extLst>
              <a:ext uri="{FF2B5EF4-FFF2-40B4-BE49-F238E27FC236}">
                <a16:creationId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1185</TotalTime>
  <Words>416</Words>
  <Application>Microsoft Office PowerPoint</Application>
  <PresentationFormat>Widescreen</PresentationFormat>
  <Paragraphs>38</Paragraphs>
  <Slides>20</Slides>
  <Notes>6</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20</vt:i4>
      </vt:variant>
    </vt:vector>
  </HeadingPairs>
  <TitlesOfParts>
    <vt:vector size="38" baseType="lpstr">
      <vt:lpstr>等线</vt:lpstr>
      <vt:lpstr>#9Slide02 Noi dung dai</vt:lpstr>
      <vt:lpstr>Arial</vt:lpstr>
      <vt:lpstr>Arial-Rounded</vt:lpstr>
      <vt:lpstr>Calibri</vt:lpstr>
      <vt:lpstr>Calibri Light</vt:lpstr>
      <vt:lpstr>Cambria</vt:lpstr>
      <vt:lpstr>Times New Roman</vt:lpstr>
      <vt:lpstr>UTM Guanine</vt:lpstr>
      <vt:lpstr>字魂95号-手刻宋</vt:lpstr>
      <vt:lpstr>Office 主题​​</vt:lpstr>
      <vt:lpstr>1_Office Theme</vt:lpstr>
      <vt:lpstr>2_Office Theme</vt:lpstr>
      <vt:lpstr>3_Office Theme</vt:lpstr>
      <vt:lpstr>Climate and Water Lesson by Slidesgo</vt:lpstr>
      <vt:lpstr>4_Office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26</cp:revision>
  <dcterms:created xsi:type="dcterms:W3CDTF">2019-03-13T05:38:41Z</dcterms:created>
  <dcterms:modified xsi:type="dcterms:W3CDTF">2025-04-19T14:31:25Z</dcterms:modified>
  <cp:category>9Slide.vn</cp:category>
</cp:coreProperties>
</file>