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678" r:id="rId3"/>
    <p:sldMasterId id="2147483690" r:id="rId4"/>
  </p:sldMasterIdLst>
  <p:notesMasterIdLst>
    <p:notesMasterId r:id="rId47"/>
  </p:notesMasterIdLst>
  <p:sldIdLst>
    <p:sldId id="315" r:id="rId5"/>
    <p:sldId id="316" r:id="rId6"/>
    <p:sldId id="365" r:id="rId7"/>
    <p:sldId id="366" r:id="rId8"/>
    <p:sldId id="367" r:id="rId9"/>
    <p:sldId id="368" r:id="rId10"/>
    <p:sldId id="369" r:id="rId11"/>
    <p:sldId id="317" r:id="rId12"/>
    <p:sldId id="257" r:id="rId13"/>
    <p:sldId id="364" r:id="rId14"/>
    <p:sldId id="320" r:id="rId15"/>
    <p:sldId id="292" r:id="rId16"/>
    <p:sldId id="324" r:id="rId17"/>
    <p:sldId id="326" r:id="rId18"/>
    <p:sldId id="4413" r:id="rId19"/>
    <p:sldId id="328" r:id="rId20"/>
    <p:sldId id="329" r:id="rId21"/>
    <p:sldId id="337" r:id="rId22"/>
    <p:sldId id="528" r:id="rId23"/>
    <p:sldId id="339" r:id="rId24"/>
    <p:sldId id="4416" r:id="rId25"/>
    <p:sldId id="349" r:id="rId26"/>
    <p:sldId id="372" r:id="rId27"/>
    <p:sldId id="373" r:id="rId28"/>
    <p:sldId id="374" r:id="rId29"/>
    <p:sldId id="376" r:id="rId30"/>
    <p:sldId id="377" r:id="rId31"/>
    <p:sldId id="378" r:id="rId32"/>
    <p:sldId id="354" r:id="rId33"/>
    <p:sldId id="356" r:id="rId34"/>
    <p:sldId id="4411" r:id="rId35"/>
    <p:sldId id="4412" r:id="rId36"/>
    <p:sldId id="314" r:id="rId37"/>
    <p:sldId id="379" r:id="rId38"/>
    <p:sldId id="4414" r:id="rId39"/>
    <p:sldId id="4415" r:id="rId40"/>
    <p:sldId id="380" r:id="rId41"/>
    <p:sldId id="381" r:id="rId42"/>
    <p:sldId id="529" r:id="rId43"/>
    <p:sldId id="312" r:id="rId44"/>
    <p:sldId id="4410" r:id="rId45"/>
    <p:sldId id="370"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BDBC5"/>
    <a:srgbClr val="5B9BD5"/>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9826" autoAdjust="0"/>
  </p:normalViewPr>
  <p:slideViewPr>
    <p:cSldViewPr snapToGrid="0">
      <p:cViewPr varScale="1">
        <p:scale>
          <a:sx n="35" d="100"/>
          <a:sy n="35" d="100"/>
        </p:scale>
        <p:origin x="104" y="4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C4BB47-5CC4-47C8-9D35-C43D78A4D056}" type="datetimeFigureOut">
              <a:rPr lang="en-US" smtClean="0"/>
              <a:t>4/19/2025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A06AFE9-0DDE-4A1C-A6E9-42819EBF0C2A}" type="slidenum">
              <a:rPr lang="en-US" smtClean="0"/>
              <a:t>‹#›</a:t>
            </a:fld>
            <a:endParaRPr lang="en-US"/>
          </a:p>
        </p:txBody>
      </p:sp>
    </p:spTree>
    <p:extLst>
      <p:ext uri="{BB962C8B-B14F-4D97-AF65-F5344CB8AC3E}">
        <p14:creationId xmlns:p14="http://schemas.microsoft.com/office/powerpoint/2010/main" val="21370809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0972.115.126</a:t>
            </a:r>
          </a:p>
        </p:txBody>
      </p:sp>
      <p:sp>
        <p:nvSpPr>
          <p:cNvPr id="4" name="Slide Number Placeholder 3"/>
          <p:cNvSpPr>
            <a:spLocks noGrp="1"/>
          </p:cNvSpPr>
          <p:nvPr>
            <p:ph type="sldNum" sz="quarter" idx="5"/>
          </p:nvPr>
        </p:nvSpPr>
        <p:spPr/>
        <p:txBody>
          <a:bodyPr/>
          <a:lstStyle/>
          <a:p>
            <a:fld id="{CA06AFE9-0DDE-4A1C-A6E9-42819EBF0C2A}" type="slidenum">
              <a:rPr lang="en-US" smtClean="0"/>
              <a:t>1</a:t>
            </a:fld>
            <a:endParaRPr lang="en-US"/>
          </a:p>
        </p:txBody>
      </p:sp>
    </p:spTree>
    <p:extLst>
      <p:ext uri="{BB962C8B-B14F-4D97-AF65-F5344CB8AC3E}">
        <p14:creationId xmlns:p14="http://schemas.microsoft.com/office/powerpoint/2010/main" val="27536093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i="0" dirty="0">
                <a:solidFill>
                  <a:srgbClr val="050505"/>
                </a:solidFill>
                <a:effectLst/>
                <a:latin typeface="Segoe UI Historic" panose="020B0502040204020203" pitchFamily="34" charset="0"/>
              </a:rPr>
              <a:t>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tên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nhóm</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đọc</a:t>
            </a:r>
            <a:r>
              <a:rPr lang="en-US" b="1" i="0" dirty="0">
                <a:solidFill>
                  <a:srgbClr val="050505"/>
                </a:solidFill>
                <a:effectLst/>
                <a:latin typeface="Segoe UI Historic" panose="020B0502040204020203" pitchFamily="34" charset="0"/>
              </a:rPr>
              <a:t> hay </a:t>
            </a:r>
            <a:r>
              <a:rPr lang="en-US" b="1" i="0" dirty="0" err="1">
                <a:solidFill>
                  <a:srgbClr val="050505"/>
                </a:solidFill>
                <a:effectLst/>
                <a:latin typeface="Segoe UI Historic" panose="020B0502040204020203" pitchFamily="34" charset="0"/>
              </a:rPr>
              <a:t>nhất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VÀNG VÀ GÕ)</a:t>
            </a:r>
            <a:endParaRPr lang="en-US" b="1" dirty="0"/>
          </a:p>
          <a:p>
            <a:pPr marL="158750" indent="0">
              <a:buNone/>
            </a:pPr>
            <a:endParaRPr lang="en-US" dirty="0"/>
          </a:p>
        </p:txBody>
      </p:sp>
    </p:spTree>
    <p:extLst>
      <p:ext uri="{BB962C8B-B14F-4D97-AF65-F5344CB8AC3E}">
        <p14:creationId xmlns:p14="http://schemas.microsoft.com/office/powerpoint/2010/main" val="34367856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06AFE9-0DDE-4A1C-A6E9-42819EBF0C2A}" type="slidenum">
              <a:rPr lang="en-US" smtClean="0"/>
              <a:t>2</a:t>
            </a:fld>
            <a:endParaRPr lang="en-US"/>
          </a:p>
        </p:txBody>
      </p:sp>
    </p:spTree>
    <p:extLst>
      <p:ext uri="{BB962C8B-B14F-4D97-AF65-F5344CB8AC3E}">
        <p14:creationId xmlns:p14="http://schemas.microsoft.com/office/powerpoint/2010/main" val="5496146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Click vào</a:t>
            </a:r>
            <a:r>
              <a:rPr lang="en-US" baseline="0"/>
              <a:t> hình bạn nhỏ để ra âm thanh, đáp án tiếp theo</a:t>
            </a:r>
            <a:endParaRPr lang="en-US"/>
          </a:p>
        </p:txBody>
      </p:sp>
      <p:sp>
        <p:nvSpPr>
          <p:cNvPr id="4" name="Slide Number Placeholder 3"/>
          <p:cNvSpPr>
            <a:spLocks noGrp="1"/>
          </p:cNvSpPr>
          <p:nvPr>
            <p:ph type="sldNum" sz="quarter" idx="10"/>
          </p:nvPr>
        </p:nvSpPr>
        <p:spPr/>
        <p:txBody>
          <a:bodyPr/>
          <a:lstStyle/>
          <a:p>
            <a:fld id="{CA06AFE9-0DDE-4A1C-A6E9-42819EBF0C2A}" type="slidenum">
              <a:rPr lang="en-US" smtClean="0"/>
              <a:t>3</a:t>
            </a:fld>
            <a:endParaRPr lang="en-US"/>
          </a:p>
        </p:txBody>
      </p:sp>
    </p:spTree>
    <p:extLst>
      <p:ext uri="{BB962C8B-B14F-4D97-AF65-F5344CB8AC3E}">
        <p14:creationId xmlns:p14="http://schemas.microsoft.com/office/powerpoint/2010/main" val="885862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06AFE9-0DDE-4A1C-A6E9-42819EBF0C2A}" type="slidenum">
              <a:rPr lang="en-US" smtClean="0"/>
              <a:t>7</a:t>
            </a:fld>
            <a:endParaRPr lang="en-US"/>
          </a:p>
        </p:txBody>
      </p:sp>
    </p:spTree>
    <p:extLst>
      <p:ext uri="{BB962C8B-B14F-4D97-AF65-F5344CB8AC3E}">
        <p14:creationId xmlns:p14="http://schemas.microsoft.com/office/powerpoint/2010/main" val="22739503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500"/>
              </a:spcAft>
            </a:pPr>
            <a:r>
              <a:rPr lang="en-US" sz="1800" b="0" i="0" u="none" strike="noStrike" dirty="0">
                <a:solidFill>
                  <a:srgbClr val="616500"/>
                </a:solidFill>
                <a:effectLst/>
                <a:latin typeface="Arial" panose="020B0604020202020204" pitchFamily="34" charset="0"/>
              </a:rPr>
              <a:t>Tranh </a:t>
            </a:r>
            <a:r>
              <a:rPr lang="en-US" sz="1800" b="0" i="0" u="none" strike="noStrike" dirty="0" err="1">
                <a:solidFill>
                  <a:srgbClr val="616500"/>
                </a:solidFill>
                <a:effectLst/>
                <a:latin typeface="Arial" panose="020B0604020202020204" pitchFamily="34" charset="0"/>
              </a:rPr>
              <a:t>minh</a:t>
            </a:r>
            <a:r>
              <a:rPr lang="en-US" sz="1800" b="0" i="0" u="none" strike="noStrike" dirty="0">
                <a:solidFill>
                  <a:srgbClr val="616500"/>
                </a:solidFill>
                <a:effectLst/>
                <a:latin typeface="Arial" panose="020B0604020202020204" pitchFamily="34" charset="0"/>
              </a:rPr>
              <a:t> </a:t>
            </a:r>
            <a:r>
              <a:rPr lang="en-US" sz="1800" b="0" i="0" u="none" strike="noStrike" dirty="0" err="1">
                <a:solidFill>
                  <a:srgbClr val="616500"/>
                </a:solidFill>
                <a:effectLst/>
                <a:latin typeface="Arial" panose="020B0604020202020204" pitchFamily="34" charset="0"/>
              </a:rPr>
              <a:t>hoạ</a:t>
            </a:r>
            <a:r>
              <a:rPr lang="en-US" sz="1800" b="0" i="0" u="none" strike="noStrike" dirty="0">
                <a:solidFill>
                  <a:srgbClr val="616500"/>
                </a:solidFill>
                <a:effectLst/>
                <a:latin typeface="Arial" panose="020B0604020202020204" pitchFamily="34" charset="0"/>
              </a:rPr>
              <a:t> </a:t>
            </a:r>
            <a:r>
              <a:rPr lang="en-US" sz="1800" b="0" i="0" u="none" strike="noStrike" dirty="0" err="1">
                <a:solidFill>
                  <a:srgbClr val="616500"/>
                </a:solidFill>
                <a:effectLst/>
                <a:latin typeface="Arial" panose="020B0604020202020204" pitchFamily="34" charset="0"/>
              </a:rPr>
              <a:t>là</a:t>
            </a:r>
            <a:r>
              <a:rPr lang="en-US" sz="1800" b="0" i="0" u="none" strike="noStrike" dirty="0">
                <a:solidFill>
                  <a:srgbClr val="616500"/>
                </a:solidFill>
                <a:effectLst/>
                <a:latin typeface="Arial" panose="020B0604020202020204" pitchFamily="34" charset="0"/>
              </a:rPr>
              <a:t> </a:t>
            </a:r>
            <a:r>
              <a:rPr lang="en-US" sz="1800" b="0" i="0" u="none" strike="noStrike" dirty="0" err="1">
                <a:solidFill>
                  <a:srgbClr val="616500"/>
                </a:solidFill>
                <a:effectLst/>
                <a:latin typeface="Arial" panose="020B0604020202020204" pitchFamily="34" charset="0"/>
              </a:rPr>
              <a:t>hình</a:t>
            </a:r>
            <a:r>
              <a:rPr lang="en-US" sz="1800" b="0" i="0" u="none" strike="noStrike" dirty="0">
                <a:solidFill>
                  <a:srgbClr val="616500"/>
                </a:solidFill>
                <a:effectLst/>
                <a:latin typeface="Arial" panose="020B0604020202020204" pitchFamily="34" charset="0"/>
              </a:rPr>
              <a:t> </a:t>
            </a:r>
            <a:r>
              <a:rPr lang="en-US" sz="1800" b="0" i="0" u="none" strike="noStrike" dirty="0" err="1">
                <a:solidFill>
                  <a:srgbClr val="616500"/>
                </a:solidFill>
                <a:effectLst/>
                <a:latin typeface="Arial" panose="020B0604020202020204" pitchFamily="34" charset="0"/>
              </a:rPr>
              <a:t>ảnh</a:t>
            </a:r>
            <a:r>
              <a:rPr lang="en-US" sz="1800" b="0" i="0" u="none" strike="noStrike" dirty="0">
                <a:solidFill>
                  <a:srgbClr val="616500"/>
                </a:solidFill>
                <a:effectLst/>
                <a:latin typeface="Arial" panose="020B0604020202020204" pitchFamily="34" charset="0"/>
              </a:rPr>
              <a:t> </a:t>
            </a:r>
            <a:r>
              <a:rPr lang="en-US" sz="1800" b="0" i="0" u="none" strike="noStrike" dirty="0" err="1">
                <a:solidFill>
                  <a:srgbClr val="616500"/>
                </a:solidFill>
                <a:effectLst/>
                <a:latin typeface="Arial" panose="020B0604020202020204" pitchFamily="34" charset="0"/>
              </a:rPr>
              <a:t>lớp</a:t>
            </a:r>
            <a:r>
              <a:rPr lang="en-US" sz="1800" b="0" i="0" u="none" strike="noStrike" dirty="0">
                <a:solidFill>
                  <a:srgbClr val="616500"/>
                </a:solidFill>
                <a:effectLst/>
                <a:latin typeface="Arial" panose="020B0604020202020204" pitchFamily="34" charset="0"/>
              </a:rPr>
              <a:t> </a:t>
            </a:r>
            <a:r>
              <a:rPr lang="en-US" sz="1800" b="0" i="0" u="none" strike="noStrike" dirty="0" err="1">
                <a:solidFill>
                  <a:srgbClr val="616500"/>
                </a:solidFill>
                <a:effectLst/>
                <a:latin typeface="Arial" panose="020B0604020202020204" pitchFamily="34" charset="0"/>
              </a:rPr>
              <a:t>học</a:t>
            </a:r>
            <a:r>
              <a:rPr lang="en-US" sz="1800" b="0" i="0" u="none" strike="noStrike" dirty="0">
                <a:solidFill>
                  <a:srgbClr val="616500"/>
                </a:solidFill>
                <a:effectLst/>
                <a:latin typeface="Arial" panose="020B0604020202020204" pitchFamily="34" charset="0"/>
              </a:rPr>
              <a:t> </a:t>
            </a:r>
            <a:r>
              <a:rPr lang="en-US" sz="1800" b="0" i="0" u="none" strike="noStrike" dirty="0" err="1">
                <a:solidFill>
                  <a:srgbClr val="616500"/>
                </a:solidFill>
                <a:effectLst/>
                <a:latin typeface="Arial" panose="020B0604020202020204" pitchFamily="34" charset="0"/>
              </a:rPr>
              <a:t>của</a:t>
            </a:r>
            <a:r>
              <a:rPr lang="en-US" sz="1800" b="0" i="0" u="none" strike="noStrike" dirty="0">
                <a:solidFill>
                  <a:srgbClr val="616500"/>
                </a:solidFill>
                <a:effectLst/>
                <a:latin typeface="Arial" panose="020B0604020202020204" pitchFamily="34" charset="0"/>
              </a:rPr>
              <a:t> </a:t>
            </a:r>
            <a:r>
              <a:rPr lang="en-US" sz="1800" b="0" i="0" u="none" strike="noStrike" dirty="0" err="1">
                <a:solidFill>
                  <a:srgbClr val="616500"/>
                </a:solidFill>
                <a:effectLst/>
                <a:latin typeface="Arial" panose="020B0604020202020204" pitchFamily="34" charset="0"/>
              </a:rPr>
              <a:t>các</a:t>
            </a:r>
            <a:r>
              <a:rPr lang="en-US" sz="1800" b="0" i="0" u="none" strike="noStrike" dirty="0">
                <a:solidFill>
                  <a:srgbClr val="616500"/>
                </a:solidFill>
                <a:effectLst/>
                <a:latin typeface="Arial" panose="020B0604020202020204" pitchFamily="34" charset="0"/>
              </a:rPr>
              <a:t> </a:t>
            </a:r>
            <a:r>
              <a:rPr lang="en-US" sz="1800" b="0" i="0" u="none" strike="noStrike" dirty="0" err="1">
                <a:solidFill>
                  <a:srgbClr val="616500"/>
                </a:solidFill>
                <a:effectLst/>
                <a:latin typeface="Arial" panose="020B0604020202020204" pitchFamily="34" charset="0"/>
              </a:rPr>
              <a:t>bạn</a:t>
            </a:r>
            <a:r>
              <a:rPr lang="en-US" sz="1800" b="0" i="0" u="none" strike="noStrike" dirty="0">
                <a:solidFill>
                  <a:srgbClr val="616500"/>
                </a:solidFill>
                <a:effectLst/>
                <a:latin typeface="Arial" panose="020B0604020202020204" pitchFamily="34" charset="0"/>
              </a:rPr>
              <a:t> </a:t>
            </a:r>
            <a:r>
              <a:rPr lang="en-US" sz="1800" b="0" i="0" u="none" strike="noStrike" dirty="0" err="1">
                <a:solidFill>
                  <a:srgbClr val="616500"/>
                </a:solidFill>
                <a:effectLst/>
                <a:latin typeface="Arial" panose="020B0604020202020204" pitchFamily="34" charset="0"/>
              </a:rPr>
              <a:t>khiếm</a:t>
            </a:r>
            <a:r>
              <a:rPr lang="en-US" sz="1800" b="0" i="0" u="none" strike="noStrike" dirty="0">
                <a:solidFill>
                  <a:srgbClr val="616500"/>
                </a:solidFill>
                <a:effectLst/>
                <a:latin typeface="Arial" panose="020B0604020202020204" pitchFamily="34" charset="0"/>
              </a:rPr>
              <a:t> </a:t>
            </a:r>
            <a:r>
              <a:rPr lang="en-US" sz="1800" b="0" i="0" u="none" strike="noStrike" dirty="0" err="1">
                <a:solidFill>
                  <a:srgbClr val="616500"/>
                </a:solidFill>
                <a:effectLst/>
                <a:latin typeface="Arial" panose="020B0604020202020204" pitchFamily="34" charset="0"/>
              </a:rPr>
              <a:t>thính</a:t>
            </a:r>
            <a:r>
              <a:rPr lang="en-US" sz="1800" b="0" i="0" u="none" strike="noStrike" dirty="0">
                <a:solidFill>
                  <a:srgbClr val="616500"/>
                </a:solidFill>
                <a:effectLst/>
                <a:latin typeface="Arial" panose="020B0604020202020204" pitchFamily="34" charset="0"/>
              </a:rPr>
              <a:t>, </a:t>
            </a:r>
            <a:r>
              <a:rPr lang="en-US" sz="1800" b="0" i="0" u="none" strike="noStrike" dirty="0" err="1">
                <a:solidFill>
                  <a:srgbClr val="616500"/>
                </a:solidFill>
                <a:effectLst/>
                <a:latin typeface="Arial" panose="020B0604020202020204" pitchFamily="34" charset="0"/>
              </a:rPr>
              <a:t>các</a:t>
            </a:r>
            <a:r>
              <a:rPr lang="en-US" sz="1800" b="0" i="0" u="none" strike="noStrike" dirty="0">
                <a:solidFill>
                  <a:srgbClr val="616500"/>
                </a:solidFill>
                <a:effectLst/>
                <a:latin typeface="Arial" panose="020B0604020202020204" pitchFamily="34" charset="0"/>
              </a:rPr>
              <a:t> </a:t>
            </a:r>
            <a:r>
              <a:rPr lang="en-US" sz="1800" b="0" i="0" u="none" strike="noStrike" dirty="0" err="1">
                <a:solidFill>
                  <a:srgbClr val="616500"/>
                </a:solidFill>
                <a:effectLst/>
                <a:latin typeface="Arial" panose="020B0604020202020204" pitchFamily="34" charset="0"/>
              </a:rPr>
              <a:t>bạn</a:t>
            </a:r>
            <a:r>
              <a:rPr lang="en-US" sz="1800" b="0" i="0" u="none" strike="noStrike" dirty="0">
                <a:solidFill>
                  <a:srgbClr val="616500"/>
                </a:solidFill>
                <a:effectLst/>
                <a:latin typeface="Arial" panose="020B0604020202020204" pitchFamily="34" charset="0"/>
              </a:rPr>
              <a:t> </a:t>
            </a:r>
            <a:r>
              <a:rPr lang="en-US" sz="1800" b="0" i="0" u="none" strike="noStrike" dirty="0" err="1">
                <a:solidFill>
                  <a:srgbClr val="616500"/>
                </a:solidFill>
                <a:effectLst/>
                <a:latin typeface="Arial" panose="020B0604020202020204" pitchFamily="34" charset="0"/>
              </a:rPr>
              <a:t>đang</a:t>
            </a:r>
            <a:r>
              <a:rPr lang="en-US" sz="1800" b="0" i="0" u="none" strike="noStrike" dirty="0">
                <a:solidFill>
                  <a:srgbClr val="616500"/>
                </a:solidFill>
                <a:effectLst/>
                <a:latin typeface="Arial" panose="020B0604020202020204" pitchFamily="34" charset="0"/>
              </a:rPr>
              <a:t> </a:t>
            </a:r>
            <a:r>
              <a:rPr lang="en-US" sz="1800" b="0" i="0" u="none" strike="noStrike" dirty="0" err="1">
                <a:solidFill>
                  <a:srgbClr val="616500"/>
                </a:solidFill>
                <a:effectLst/>
                <a:latin typeface="Arial" panose="020B0604020202020204" pitchFamily="34" charset="0"/>
              </a:rPr>
              <a:t>làm</a:t>
            </a:r>
            <a:r>
              <a:rPr lang="en-US" sz="1800" b="0" i="0" u="none" strike="noStrike" dirty="0">
                <a:solidFill>
                  <a:srgbClr val="616500"/>
                </a:solidFill>
                <a:effectLst/>
                <a:latin typeface="Arial" panose="020B0604020202020204" pitchFamily="34" charset="0"/>
              </a:rPr>
              <a:t> </a:t>
            </a:r>
            <a:r>
              <a:rPr lang="en-US" sz="1800" b="0" i="0" u="none" strike="noStrike" dirty="0" err="1">
                <a:solidFill>
                  <a:srgbClr val="616500"/>
                </a:solidFill>
                <a:effectLst/>
                <a:latin typeface="Arial" panose="020B0604020202020204" pitchFamily="34" charset="0"/>
              </a:rPr>
              <a:t>động</a:t>
            </a:r>
            <a:r>
              <a:rPr lang="en-US" sz="1800" b="0" i="0" u="none" strike="noStrike" dirty="0">
                <a:solidFill>
                  <a:srgbClr val="616500"/>
                </a:solidFill>
                <a:effectLst/>
                <a:latin typeface="Arial" panose="020B0604020202020204" pitchFamily="34" charset="0"/>
              </a:rPr>
              <a:t> </a:t>
            </a:r>
            <a:r>
              <a:rPr lang="en-US" sz="1800" b="0" i="0" u="none" strike="noStrike" dirty="0" err="1">
                <a:solidFill>
                  <a:srgbClr val="616500"/>
                </a:solidFill>
                <a:effectLst/>
                <a:latin typeface="Arial" panose="020B0604020202020204" pitchFamily="34" charset="0"/>
              </a:rPr>
              <a:t>tác</a:t>
            </a:r>
            <a:r>
              <a:rPr lang="en-US" sz="1800" b="0" i="0" u="none" strike="noStrike" dirty="0">
                <a:solidFill>
                  <a:srgbClr val="616500"/>
                </a:solidFill>
                <a:effectLst/>
                <a:latin typeface="Arial" panose="020B0604020202020204" pitchFamily="34" charset="0"/>
              </a:rPr>
              <a:t> </a:t>
            </a:r>
            <a:r>
              <a:rPr lang="en-US" sz="1800" b="0" i="0" u="none" strike="noStrike" dirty="0" err="1">
                <a:solidFill>
                  <a:srgbClr val="616500"/>
                </a:solidFill>
                <a:effectLst/>
                <a:latin typeface="Arial" panose="020B0604020202020204" pitchFamily="34" charset="0"/>
              </a:rPr>
              <a:t>theo</a:t>
            </a:r>
            <a:r>
              <a:rPr lang="en-US" sz="1800" b="0" i="0" u="none" strike="noStrike" dirty="0">
                <a:solidFill>
                  <a:srgbClr val="616500"/>
                </a:solidFill>
                <a:effectLst/>
                <a:latin typeface="Arial" panose="020B0604020202020204" pitchFamily="34" charset="0"/>
              </a:rPr>
              <a:t> </a:t>
            </a:r>
            <a:r>
              <a:rPr lang="en-US" sz="1800" b="0" i="0" u="none" strike="noStrike" dirty="0" err="1">
                <a:solidFill>
                  <a:srgbClr val="616500"/>
                </a:solidFill>
                <a:effectLst/>
                <a:latin typeface="Arial" panose="020B0604020202020204" pitchFamily="34" charset="0"/>
              </a:rPr>
              <a:t>cô</a:t>
            </a:r>
            <a:r>
              <a:rPr lang="en-US" sz="1800" b="0" i="0" u="none" strike="noStrike" dirty="0">
                <a:solidFill>
                  <a:srgbClr val="616500"/>
                </a:solidFill>
                <a:effectLst/>
                <a:latin typeface="Arial" panose="020B0604020202020204" pitchFamily="34" charset="0"/>
              </a:rPr>
              <a:t>.</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fld id="{CA06AFE9-0DDE-4A1C-A6E9-42819EBF0C2A}" type="slidenum">
              <a:rPr lang="en-US" smtClean="0"/>
              <a:t>8</a:t>
            </a:fld>
            <a:endParaRPr lang="en-US"/>
          </a:p>
        </p:txBody>
      </p:sp>
    </p:spTree>
    <p:extLst>
      <p:ext uri="{BB962C8B-B14F-4D97-AF65-F5344CB8AC3E}">
        <p14:creationId xmlns:p14="http://schemas.microsoft.com/office/powerpoint/2010/main" val="20173087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pPr rtl="0">
              <a:spcBef>
                <a:spcPts val="0"/>
              </a:spcBef>
              <a:spcAft>
                <a:spcPts val="500"/>
              </a:spcAft>
            </a:pPr>
            <a:r>
              <a:rPr lang="vi-VN" sz="1800" b="0" i="0" u="none" strike="noStrike" dirty="0">
                <a:solidFill>
                  <a:srgbClr val="727700"/>
                </a:solidFill>
                <a:effectLst/>
                <a:latin typeface="Times New Roman" panose="02020603050405020304" pitchFamily="18" charset="0"/>
              </a:rPr>
              <a:t> Bài thơ Tiếng hạt nảy mầm là một bài thơ rất xúc động, viết về một lớp học đặc biệt: các bạn trong lớp học này là HS khiếm thính, các bạn không nghe được gì và vì thế các bạn cũng không nói được. Các em đọc bài thơ để biết cô giáo đã giúp các bạn học tập như thế nào.</a:t>
            </a:r>
            <a:endParaRPr lang="vi-VN" b="0" dirty="0">
              <a:effectLst/>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0972.115.126</a:t>
            </a:r>
          </a:p>
        </p:txBody>
      </p:sp>
      <p:sp>
        <p:nvSpPr>
          <p:cNvPr id="4" name="Slide Number Placeholder 3"/>
          <p:cNvSpPr>
            <a:spLocks noGrp="1"/>
          </p:cNvSpPr>
          <p:nvPr>
            <p:ph type="sldNum" sz="quarter" idx="5"/>
          </p:nvPr>
        </p:nvSpPr>
        <p:spPr/>
        <p:txBody>
          <a:bodyPr/>
          <a:lstStyle/>
          <a:p>
            <a:fld id="{CA06AFE9-0DDE-4A1C-A6E9-42819EBF0C2A}" type="slidenum">
              <a:rPr lang="en-US" smtClean="0"/>
              <a:t>13</a:t>
            </a:fld>
            <a:endParaRPr lang="en-US"/>
          </a:p>
        </p:txBody>
      </p:sp>
    </p:spTree>
    <p:extLst>
      <p:ext uri="{BB962C8B-B14F-4D97-AF65-F5344CB8AC3E}">
        <p14:creationId xmlns:p14="http://schemas.microsoft.com/office/powerpoint/2010/main" val="5558777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 HD giải nghĩa thêm: hình ảnh: </a:t>
            </a:r>
            <a:r>
              <a:rPr lang="en-US" sz="1200" i="1" kern="1200">
                <a:solidFill>
                  <a:schemeClr val="tx1"/>
                </a:solidFill>
                <a:effectLst/>
                <a:latin typeface="+mn-lt"/>
                <a:ea typeface="+mn-ea"/>
                <a:cs typeface="+mn-cs"/>
              </a:rPr>
              <a:t>Đôi tay cụp mở:</a:t>
            </a:r>
            <a:r>
              <a:rPr lang="en-US" sz="1200" kern="1200">
                <a:solidFill>
                  <a:schemeClr val="tx1"/>
                </a:solidFill>
                <a:effectLst/>
                <a:latin typeface="+mn-lt"/>
                <a:ea typeface="+mn-ea"/>
                <a:cs typeface="+mn-cs"/>
              </a:rPr>
              <a:t> Đôi tay lúc cụp xuống, lúc mở ra. Đây là động tác minh họa cho lời nói- một cách giao tiếp với người khiếm thính.</a:t>
            </a:r>
          </a:p>
          <a:p>
            <a:r>
              <a:rPr lang="en-US" sz="1200" kern="1200">
                <a:solidFill>
                  <a:schemeClr val="tx1"/>
                </a:solidFill>
                <a:effectLst/>
                <a:latin typeface="+mn-lt"/>
                <a:ea typeface="+mn-ea"/>
                <a:cs typeface="+mn-cs"/>
              </a:rPr>
              <a:t>“mấp máy” gợi tả đôi môi cô cử động khẽ và liên tiếp khi nói, HS khiếm thính chỉ nhìn thấy mà không nghe được.</a:t>
            </a:r>
          </a:p>
          <a:p>
            <a:pPr marL="0" marR="0" indent="0" algn="l" defTabSz="914400" rtl="0" eaLnBrk="1" fontAlgn="auto" latinLnBrk="0" hangingPunct="1">
              <a:lnSpc>
                <a:spcPct val="100000"/>
              </a:lnSpc>
              <a:spcBef>
                <a:spcPts val="0"/>
              </a:spcBef>
              <a:spcAft>
                <a:spcPts val="0"/>
              </a:spcAft>
              <a:buClrTx/>
              <a:buSzTx/>
              <a:buFontTx/>
              <a:buNone/>
              <a:tabLst/>
              <a:defRPr/>
            </a:pPr>
            <a:r>
              <a:rPr lang="it-IT" sz="1200" kern="1200">
                <a:solidFill>
                  <a:schemeClr val="tx1"/>
                </a:solidFill>
                <a:effectLst/>
                <a:latin typeface="+mn-lt"/>
                <a:ea typeface="+mn-ea"/>
                <a:cs typeface="+mn-cs"/>
              </a:rPr>
              <a:t>GV Chốt:</a:t>
            </a:r>
            <a:r>
              <a:rPr lang="it-IT" sz="1200" kern="1200" baseline="0">
                <a:solidFill>
                  <a:schemeClr val="tx1"/>
                </a:solidFill>
                <a:effectLst/>
                <a:latin typeface="+mn-lt"/>
                <a:ea typeface="+mn-ea"/>
                <a:cs typeface="+mn-cs"/>
              </a:rPr>
              <a:t> </a:t>
            </a:r>
            <a:r>
              <a:rPr lang="it-IT" sz="1200" kern="1200">
                <a:solidFill>
                  <a:schemeClr val="tx1"/>
                </a:solidFill>
                <a:effectLst/>
                <a:latin typeface="+mn-lt"/>
                <a:ea typeface="+mn-ea"/>
                <a:cs typeface="+mn-cs"/>
              </a:rPr>
              <a:t>Bằng những động tác khéo léo, đôi bàn tay của cô đã gợi lên trong tâm trí các bạn học sinh những hình ảnh và âm thanh của cuộc sống theo cách cảm nhận riêng của các bạn học sinh trong lớp học đặc biệt này. </a:t>
            </a:r>
            <a:r>
              <a:rPr lang="vi-VN" sz="1200" kern="1200">
                <a:solidFill>
                  <a:schemeClr val="tx1"/>
                </a:solidFill>
                <a:effectLst/>
                <a:latin typeface="+mn-lt"/>
                <a:ea typeface="+mn-ea"/>
                <a:cs typeface="+mn-cs"/>
              </a:rPr>
              <a:t>Đối với HS không thế nghe được từ nhỏ, chưa bao giờ nghe tiếng nói, cách giao tiếp thích hợp nhât với các em trước tiên là qua nét mặt, điệu bộ, ra hiệu bằng tay, “đọc môi” (khẩu hình), kết hợp giữa chữ với hình. Việc giúp các bạn nhớ các kí hiệu của tay và đọc khẩu hình ở giai đoạn ban đầu rất khó khăn, vất vả.</a:t>
            </a:r>
            <a:endParaRPr lang="en-US" sz="1200" kern="1200">
              <a:solidFill>
                <a:schemeClr val="tx1"/>
              </a:solidFill>
              <a:effectLst/>
              <a:latin typeface="+mn-lt"/>
              <a:ea typeface="+mn-ea"/>
              <a:cs typeface="+mn-cs"/>
            </a:endParaRPr>
          </a:p>
          <a:p>
            <a:endParaRPr lang="en-US"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10"/>
          </p:nvPr>
        </p:nvSpPr>
        <p:spPr/>
        <p:txBody>
          <a:bodyPr/>
          <a:lstStyle/>
          <a:p>
            <a:fld id="{CA06AFE9-0DDE-4A1C-A6E9-42819EBF0C2A}" type="slidenum">
              <a:rPr lang="en-US" smtClean="0"/>
              <a:t>22</a:t>
            </a:fld>
            <a:endParaRPr lang="en-US"/>
          </a:p>
        </p:txBody>
      </p:sp>
    </p:spTree>
    <p:extLst>
      <p:ext uri="{BB962C8B-B14F-4D97-AF65-F5344CB8AC3E}">
        <p14:creationId xmlns:p14="http://schemas.microsoft.com/office/powerpoint/2010/main" val="39000305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i="0" dirty="0">
                <a:solidFill>
                  <a:srgbClr val="050505"/>
                </a:solidFill>
                <a:effectLst/>
                <a:latin typeface="Segoe UI Historic" panose="020B0502040204020203" pitchFamily="34" charset="0"/>
              </a:rPr>
              <a:t>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tên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nhóm</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đọc</a:t>
            </a:r>
            <a:r>
              <a:rPr lang="en-US" b="1" i="0" dirty="0">
                <a:solidFill>
                  <a:srgbClr val="050505"/>
                </a:solidFill>
                <a:effectLst/>
                <a:latin typeface="Segoe UI Historic" panose="020B0502040204020203" pitchFamily="34" charset="0"/>
              </a:rPr>
              <a:t> hay </a:t>
            </a:r>
            <a:r>
              <a:rPr lang="en-US" b="1" i="0" dirty="0" err="1">
                <a:solidFill>
                  <a:srgbClr val="050505"/>
                </a:solidFill>
                <a:effectLst/>
                <a:latin typeface="Segoe UI Historic" panose="020B0502040204020203" pitchFamily="34" charset="0"/>
              </a:rPr>
              <a:t>nhất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VÀNG VÀ GÕ)</a:t>
            </a:r>
            <a:endParaRPr lang="en-US" b="1" dirty="0"/>
          </a:p>
          <a:p>
            <a:pPr marL="158750" indent="0">
              <a:buNone/>
            </a:pPr>
            <a:endParaRPr lang="en-US" dirty="0"/>
          </a:p>
        </p:txBody>
      </p:sp>
    </p:spTree>
    <p:extLst>
      <p:ext uri="{BB962C8B-B14F-4D97-AF65-F5344CB8AC3E}">
        <p14:creationId xmlns:p14="http://schemas.microsoft.com/office/powerpoint/2010/main" val="13429078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5.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5.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7C64F-BB0E-46F2-9665-AC646217F765}"/>
              </a:ext>
            </a:extLst>
          </p:cNvPr>
          <p:cNvSpPr>
            <a:spLocks noGrp="1"/>
          </p:cNvSpPr>
          <p:nvPr>
            <p:ph type="ctrTitle"/>
          </p:nvPr>
        </p:nvSpPr>
        <p:spPr>
          <a:xfrm>
            <a:off x="1524000" y="1121833"/>
            <a:ext cx="9144000" cy="2387600"/>
          </a:xfr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id="{2E8F543C-4C25-45DA-97C4-A4538DDE1BE7}"/>
              </a:ext>
            </a:extLst>
          </p:cNvPr>
          <p:cNvSpPr>
            <a:spLocks noGrp="1"/>
          </p:cNvSpPr>
          <p:nvPr>
            <p:ph type="subTitle" idx="1"/>
          </p:nvPr>
        </p:nvSpPr>
        <p:spPr>
          <a:xfrm>
            <a:off x="1524000" y="3602568"/>
            <a:ext cx="9144000" cy="165523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id="{665E11B0-E8BD-4B09-ADC3-175AADECFCC9}"/>
              </a:ext>
            </a:extLst>
          </p:cNvPr>
          <p:cNvSpPr>
            <a:spLocks noGrp="1"/>
          </p:cNvSpPr>
          <p:nvPr>
            <p:ph type="dt" sz="half" idx="10"/>
          </p:nvPr>
        </p:nvSpPr>
        <p:spPr/>
        <p:txBody>
          <a:bodyPr/>
          <a:lstStyle/>
          <a:p>
            <a:fld id="{858E4EFA-8564-4BBA-B33A-0AE029A904D5}" type="datetimeFigureOut">
              <a:rPr lang="en-US" smtClean="0"/>
              <a:t>4/19/2025</a:t>
            </a:fld>
            <a:endParaRPr lang="en-US"/>
          </a:p>
        </p:txBody>
      </p:sp>
      <p:sp>
        <p:nvSpPr>
          <p:cNvPr id="5" name="Footer Placeholder 4">
            <a:extLst>
              <a:ext uri="{FF2B5EF4-FFF2-40B4-BE49-F238E27FC236}">
                <a16:creationId xmlns:a16="http://schemas.microsoft.com/office/drawing/2014/main" id="{ED897AC5-D535-47BC-98EF-3804FC64B9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0579B6-B31A-477C-9DB7-9D8E4F8756A2}"/>
              </a:ext>
            </a:extLst>
          </p:cNvPr>
          <p:cNvSpPr>
            <a:spLocks noGrp="1"/>
          </p:cNvSpPr>
          <p:nvPr>
            <p:ph type="sldNum" sz="quarter" idx="12"/>
          </p:nvPr>
        </p:nvSpPr>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17395959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ADD12-4488-44FC-AAF1-4722F5FF62E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B464E2A-1B7D-4E4A-A335-63A48B2BA67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A72AA6-1E99-41D0-969C-9A7795C4C052}"/>
              </a:ext>
            </a:extLst>
          </p:cNvPr>
          <p:cNvSpPr>
            <a:spLocks noGrp="1"/>
          </p:cNvSpPr>
          <p:nvPr>
            <p:ph type="dt" sz="half" idx="10"/>
          </p:nvPr>
        </p:nvSpPr>
        <p:spPr/>
        <p:txBody>
          <a:bodyPr/>
          <a:lstStyle/>
          <a:p>
            <a:fld id="{858E4EFA-8564-4BBA-B33A-0AE029A904D5}" type="datetimeFigureOut">
              <a:rPr lang="en-US" smtClean="0"/>
              <a:t>4/19/2025</a:t>
            </a:fld>
            <a:endParaRPr lang="en-US"/>
          </a:p>
        </p:txBody>
      </p:sp>
      <p:sp>
        <p:nvSpPr>
          <p:cNvPr id="5" name="Footer Placeholder 4">
            <a:extLst>
              <a:ext uri="{FF2B5EF4-FFF2-40B4-BE49-F238E27FC236}">
                <a16:creationId xmlns:a16="http://schemas.microsoft.com/office/drawing/2014/main" id="{852DA436-9EA7-4F04-8E6F-668600AE6D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C4B2AC-3B32-41CF-8FC0-3C2E6FBE64A3}"/>
              </a:ext>
            </a:extLst>
          </p:cNvPr>
          <p:cNvSpPr>
            <a:spLocks noGrp="1"/>
          </p:cNvSpPr>
          <p:nvPr>
            <p:ph type="sldNum" sz="quarter" idx="12"/>
          </p:nvPr>
        </p:nvSpPr>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9791304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E57572-F7CD-414A-B6E8-E8E9D3882456}"/>
              </a:ext>
            </a:extLst>
          </p:cNvPr>
          <p:cNvSpPr>
            <a:spLocks noGrp="1"/>
          </p:cNvSpPr>
          <p:nvPr>
            <p:ph type="title" orient="vert"/>
          </p:nvPr>
        </p:nvSpPr>
        <p:spPr>
          <a:xfrm>
            <a:off x="8724901" y="366185"/>
            <a:ext cx="2628900" cy="581024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9A09426-A716-45F5-80F1-30E16024C32D}"/>
              </a:ext>
            </a:extLst>
          </p:cNvPr>
          <p:cNvSpPr>
            <a:spLocks noGrp="1"/>
          </p:cNvSpPr>
          <p:nvPr>
            <p:ph type="body" orient="vert" idx="1"/>
          </p:nvPr>
        </p:nvSpPr>
        <p:spPr>
          <a:xfrm>
            <a:off x="838201" y="366185"/>
            <a:ext cx="7683500" cy="581024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66112F-3784-49D9-80E9-B53CC3648D93}"/>
              </a:ext>
            </a:extLst>
          </p:cNvPr>
          <p:cNvSpPr>
            <a:spLocks noGrp="1"/>
          </p:cNvSpPr>
          <p:nvPr>
            <p:ph type="dt" sz="half" idx="10"/>
          </p:nvPr>
        </p:nvSpPr>
        <p:spPr/>
        <p:txBody>
          <a:bodyPr/>
          <a:lstStyle/>
          <a:p>
            <a:fld id="{858E4EFA-8564-4BBA-B33A-0AE029A904D5}" type="datetimeFigureOut">
              <a:rPr lang="en-US" smtClean="0"/>
              <a:t>4/19/2025</a:t>
            </a:fld>
            <a:endParaRPr lang="en-US"/>
          </a:p>
        </p:txBody>
      </p:sp>
      <p:sp>
        <p:nvSpPr>
          <p:cNvPr id="5" name="Footer Placeholder 4">
            <a:extLst>
              <a:ext uri="{FF2B5EF4-FFF2-40B4-BE49-F238E27FC236}">
                <a16:creationId xmlns:a16="http://schemas.microsoft.com/office/drawing/2014/main" id="{D785CC08-13F7-4C84-AF3B-0BCFE81696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5E4314-CDD8-4767-905F-A6C2114D0223}"/>
              </a:ext>
            </a:extLst>
          </p:cNvPr>
          <p:cNvSpPr>
            <a:spLocks noGrp="1"/>
          </p:cNvSpPr>
          <p:nvPr>
            <p:ph type="sldNum" sz="quarter" idx="12"/>
          </p:nvPr>
        </p:nvSpPr>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35465918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2">
  <p:cSld name="Title only 2">
    <p:bg>
      <p:bgPr>
        <a:solidFill>
          <a:schemeClr val="lt2"/>
        </a:solidFill>
        <a:effectLst/>
      </p:bgPr>
    </p:bg>
    <p:spTree>
      <p:nvGrpSpPr>
        <p:cNvPr id="1" name="Shape 1628"/>
        <p:cNvGrpSpPr/>
        <p:nvPr/>
      </p:nvGrpSpPr>
      <p:grpSpPr>
        <a:xfrm>
          <a:off x="0" y="0"/>
          <a:ext cx="0" cy="0"/>
          <a:chOff x="0" y="0"/>
          <a:chExt cx="0" cy="0"/>
        </a:xfrm>
      </p:grpSpPr>
      <p:sp>
        <p:nvSpPr>
          <p:cNvPr id="1630" name="Google Shape;1630;p13"/>
          <p:cNvSpPr txBox="1">
            <a:spLocks noGrp="1"/>
          </p:cNvSpPr>
          <p:nvPr>
            <p:ph type="title"/>
          </p:nvPr>
        </p:nvSpPr>
        <p:spPr>
          <a:xfrm>
            <a:off x="3147784" y="1104900"/>
            <a:ext cx="5896400" cy="24144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8000"/>
            </a:lvl1pPr>
            <a:lvl2pPr lvl="1">
              <a:spcBef>
                <a:spcPts val="0"/>
              </a:spcBef>
              <a:spcAft>
                <a:spcPts val="0"/>
              </a:spcAft>
              <a:buSzPts val="2800"/>
              <a:buNone/>
              <a:defRPr>
                <a:latin typeface="Arial"/>
                <a:ea typeface="Arial"/>
                <a:cs typeface="Arial"/>
                <a:sym typeface="Arial"/>
              </a:defRPr>
            </a:lvl2pPr>
            <a:lvl3pPr lvl="2">
              <a:spcBef>
                <a:spcPts val="0"/>
              </a:spcBef>
              <a:spcAft>
                <a:spcPts val="0"/>
              </a:spcAft>
              <a:buSzPts val="2800"/>
              <a:buNone/>
              <a:defRPr>
                <a:latin typeface="Arial"/>
                <a:ea typeface="Arial"/>
                <a:cs typeface="Arial"/>
                <a:sym typeface="Arial"/>
              </a:defRPr>
            </a:lvl3pPr>
            <a:lvl4pPr lvl="3">
              <a:spcBef>
                <a:spcPts val="0"/>
              </a:spcBef>
              <a:spcAft>
                <a:spcPts val="0"/>
              </a:spcAft>
              <a:buSzPts val="2800"/>
              <a:buNone/>
              <a:defRPr>
                <a:latin typeface="Arial"/>
                <a:ea typeface="Arial"/>
                <a:cs typeface="Arial"/>
                <a:sym typeface="Arial"/>
              </a:defRPr>
            </a:lvl4pPr>
            <a:lvl5pPr lvl="4">
              <a:spcBef>
                <a:spcPts val="0"/>
              </a:spcBef>
              <a:spcAft>
                <a:spcPts val="0"/>
              </a:spcAft>
              <a:buSzPts val="2800"/>
              <a:buNone/>
              <a:defRPr>
                <a:latin typeface="Arial"/>
                <a:ea typeface="Arial"/>
                <a:cs typeface="Arial"/>
                <a:sym typeface="Arial"/>
              </a:defRPr>
            </a:lvl5pPr>
            <a:lvl6pPr lvl="5">
              <a:spcBef>
                <a:spcPts val="0"/>
              </a:spcBef>
              <a:spcAft>
                <a:spcPts val="0"/>
              </a:spcAft>
              <a:buSzPts val="2800"/>
              <a:buNone/>
              <a:defRPr>
                <a:latin typeface="Arial"/>
                <a:ea typeface="Arial"/>
                <a:cs typeface="Arial"/>
                <a:sym typeface="Arial"/>
              </a:defRPr>
            </a:lvl6pPr>
            <a:lvl7pPr lvl="6">
              <a:spcBef>
                <a:spcPts val="0"/>
              </a:spcBef>
              <a:spcAft>
                <a:spcPts val="0"/>
              </a:spcAft>
              <a:buSzPts val="2800"/>
              <a:buNone/>
              <a:defRPr>
                <a:latin typeface="Arial"/>
                <a:ea typeface="Arial"/>
                <a:cs typeface="Arial"/>
                <a:sym typeface="Arial"/>
              </a:defRPr>
            </a:lvl7pPr>
            <a:lvl8pPr lvl="7">
              <a:spcBef>
                <a:spcPts val="0"/>
              </a:spcBef>
              <a:spcAft>
                <a:spcPts val="0"/>
              </a:spcAft>
              <a:buSzPts val="2800"/>
              <a:buNone/>
              <a:defRPr>
                <a:latin typeface="Arial"/>
                <a:ea typeface="Arial"/>
                <a:cs typeface="Arial"/>
                <a:sym typeface="Arial"/>
              </a:defRPr>
            </a:lvl8pPr>
            <a:lvl9pPr lvl="8">
              <a:spcBef>
                <a:spcPts val="0"/>
              </a:spcBef>
              <a:spcAft>
                <a:spcPts val="0"/>
              </a:spcAft>
              <a:buSzPts val="2800"/>
              <a:buNone/>
              <a:defRPr>
                <a:latin typeface="Arial"/>
                <a:ea typeface="Arial"/>
                <a:cs typeface="Arial"/>
                <a:sym typeface="Arial"/>
              </a:defRPr>
            </a:lvl9pPr>
          </a:lstStyle>
          <a:p>
            <a:endParaRPr/>
          </a:p>
        </p:txBody>
      </p:sp>
    </p:spTree>
    <p:extLst>
      <p:ext uri="{BB962C8B-B14F-4D97-AF65-F5344CB8AC3E}">
        <p14:creationId xmlns:p14="http://schemas.microsoft.com/office/powerpoint/2010/main" val="23486624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irst Slide">
    <p:spTree>
      <p:nvGrpSpPr>
        <p:cNvPr id="1" name=""/>
        <p:cNvGrpSpPr/>
        <p:nvPr/>
      </p:nvGrpSpPr>
      <p:grpSpPr>
        <a:xfrm>
          <a:off x="0" y="0"/>
          <a:ext cx="0" cy="0"/>
          <a:chOff x="0" y="0"/>
          <a:chExt cx="0" cy="0"/>
        </a:xfrm>
      </p:grpSpPr>
      <p:sp>
        <p:nvSpPr>
          <p:cNvPr id="15" name="Picture Placeholder 2"/>
          <p:cNvSpPr>
            <a:spLocks noGrp="1"/>
          </p:cNvSpPr>
          <p:nvPr>
            <p:ph type="pic" sz="quarter" idx="17"/>
          </p:nvPr>
        </p:nvSpPr>
        <p:spPr>
          <a:xfrm>
            <a:off x="4064000" y="442037"/>
            <a:ext cx="4368800" cy="3084104"/>
          </a:xfrm>
          <a:custGeom>
            <a:avLst/>
            <a:gdLst/>
            <a:ahLst/>
            <a:cxnLst/>
            <a:rect l="l" t="t" r="r" b="b"/>
            <a:pathLst>
              <a:path w="3276600" h="3124200">
                <a:moveTo>
                  <a:pt x="3028950" y="0"/>
                </a:moveTo>
                <a:cubicBezTo>
                  <a:pt x="3165723" y="0"/>
                  <a:pt x="3276600" y="110877"/>
                  <a:pt x="3276600" y="247650"/>
                </a:cubicBezTo>
                <a:lnTo>
                  <a:pt x="3276600" y="2876550"/>
                </a:lnTo>
                <a:cubicBezTo>
                  <a:pt x="3276600" y="3013323"/>
                  <a:pt x="3165723" y="3124200"/>
                  <a:pt x="3028950" y="3124200"/>
                </a:cubicBezTo>
                <a:cubicBezTo>
                  <a:pt x="2892177" y="3124200"/>
                  <a:pt x="2781300" y="3013323"/>
                  <a:pt x="2781300" y="2876550"/>
                </a:cubicBezTo>
                <a:lnTo>
                  <a:pt x="2781300" y="247650"/>
                </a:lnTo>
                <a:cubicBezTo>
                  <a:pt x="2781300" y="110877"/>
                  <a:pt x="2892177" y="0"/>
                  <a:pt x="3028950" y="0"/>
                </a:cubicBezTo>
                <a:close/>
                <a:moveTo>
                  <a:pt x="2317750" y="0"/>
                </a:moveTo>
                <a:cubicBezTo>
                  <a:pt x="2454523" y="0"/>
                  <a:pt x="2565400" y="110877"/>
                  <a:pt x="2565400" y="247650"/>
                </a:cubicBezTo>
                <a:lnTo>
                  <a:pt x="2565400" y="2876550"/>
                </a:lnTo>
                <a:cubicBezTo>
                  <a:pt x="2565400" y="3013323"/>
                  <a:pt x="2454523" y="3124200"/>
                  <a:pt x="2317750" y="3124200"/>
                </a:cubicBezTo>
                <a:cubicBezTo>
                  <a:pt x="2180977" y="3124200"/>
                  <a:pt x="2070100" y="3013323"/>
                  <a:pt x="2070100" y="2876550"/>
                </a:cubicBezTo>
                <a:lnTo>
                  <a:pt x="2070100" y="247650"/>
                </a:lnTo>
                <a:cubicBezTo>
                  <a:pt x="2070100" y="110877"/>
                  <a:pt x="2180977" y="0"/>
                  <a:pt x="2317750" y="0"/>
                </a:cubicBezTo>
                <a:close/>
                <a:moveTo>
                  <a:pt x="1606550" y="0"/>
                </a:moveTo>
                <a:cubicBezTo>
                  <a:pt x="1743323" y="0"/>
                  <a:pt x="1854200" y="110877"/>
                  <a:pt x="1854200" y="247650"/>
                </a:cubicBezTo>
                <a:lnTo>
                  <a:pt x="1854200" y="2876550"/>
                </a:lnTo>
                <a:cubicBezTo>
                  <a:pt x="1854200" y="3013323"/>
                  <a:pt x="1743323" y="3124200"/>
                  <a:pt x="1606550" y="3124200"/>
                </a:cubicBezTo>
                <a:cubicBezTo>
                  <a:pt x="1469777" y="3124200"/>
                  <a:pt x="1358900" y="3013323"/>
                  <a:pt x="1358900" y="2876550"/>
                </a:cubicBezTo>
                <a:lnTo>
                  <a:pt x="1358900" y="247650"/>
                </a:lnTo>
                <a:cubicBezTo>
                  <a:pt x="1358900" y="110877"/>
                  <a:pt x="1469777" y="0"/>
                  <a:pt x="1606550" y="0"/>
                </a:cubicBezTo>
                <a:close/>
                <a:moveTo>
                  <a:pt x="958850" y="0"/>
                </a:moveTo>
                <a:cubicBezTo>
                  <a:pt x="1095623" y="0"/>
                  <a:pt x="1206500" y="110877"/>
                  <a:pt x="1206500" y="247650"/>
                </a:cubicBezTo>
                <a:lnTo>
                  <a:pt x="1206500" y="2876550"/>
                </a:lnTo>
                <a:cubicBezTo>
                  <a:pt x="1206500" y="3013323"/>
                  <a:pt x="1095623" y="3124200"/>
                  <a:pt x="958850" y="3124200"/>
                </a:cubicBezTo>
                <a:cubicBezTo>
                  <a:pt x="822077" y="3124200"/>
                  <a:pt x="711200" y="3013323"/>
                  <a:pt x="711200" y="2876550"/>
                </a:cubicBezTo>
                <a:lnTo>
                  <a:pt x="711200" y="247650"/>
                </a:lnTo>
                <a:cubicBezTo>
                  <a:pt x="711200" y="110877"/>
                  <a:pt x="822077" y="0"/>
                  <a:pt x="958850" y="0"/>
                </a:cubicBezTo>
                <a:close/>
                <a:moveTo>
                  <a:pt x="247650" y="0"/>
                </a:moveTo>
                <a:cubicBezTo>
                  <a:pt x="384423" y="0"/>
                  <a:pt x="495300" y="110877"/>
                  <a:pt x="495300" y="247650"/>
                </a:cubicBezTo>
                <a:lnTo>
                  <a:pt x="495300" y="2876550"/>
                </a:lnTo>
                <a:cubicBezTo>
                  <a:pt x="495300" y="3013323"/>
                  <a:pt x="384423" y="3124200"/>
                  <a:pt x="247650" y="3124200"/>
                </a:cubicBezTo>
                <a:cubicBezTo>
                  <a:pt x="110877" y="3124200"/>
                  <a:pt x="0" y="3013323"/>
                  <a:pt x="0" y="2876550"/>
                </a:cubicBezTo>
                <a:lnTo>
                  <a:pt x="0" y="247650"/>
                </a:lnTo>
                <a:cubicBezTo>
                  <a:pt x="0" y="110877"/>
                  <a:pt x="110877" y="0"/>
                  <a:pt x="247650" y="0"/>
                </a:cubicBezTo>
                <a:close/>
              </a:path>
            </a:pathLst>
          </a:cu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8" name="Text Placeholder 7"/>
          <p:cNvSpPr>
            <a:spLocks noGrp="1"/>
          </p:cNvSpPr>
          <p:nvPr>
            <p:ph type="body" sz="quarter" idx="10" hasCustomPrompt="1"/>
          </p:nvPr>
        </p:nvSpPr>
        <p:spPr>
          <a:xfrm>
            <a:off x="3954706" y="3802117"/>
            <a:ext cx="4511964" cy="431856"/>
          </a:xfrm>
          <a:prstGeom prst="rect">
            <a:avLst/>
          </a:prstGeom>
        </p:spPr>
        <p:txBody>
          <a:bodyPr vert="horz" lIns="0" tIns="40504" rIns="0" bIns="40504" anchor="ctr"/>
          <a:lstStyle>
            <a:lvl1pPr marL="0" indent="0" algn="ctr">
              <a:lnSpc>
                <a:spcPct val="100000"/>
              </a:lnSpc>
              <a:spcBef>
                <a:spcPts val="0"/>
              </a:spcBef>
              <a:buNone/>
              <a:defRPr sz="4200" b="1">
                <a:solidFill>
                  <a:schemeClr val="bg1"/>
                </a:solidFill>
                <a:latin typeface="Lato Hairline"/>
                <a:cs typeface="Lato Hairline"/>
              </a:defRPr>
            </a:lvl1pPr>
          </a:lstStyle>
          <a:p>
            <a:pPr lvl="0"/>
            <a:r>
              <a:rPr lang="es-ES_tradnl" dirty="0"/>
              <a:t>TITLE HERE</a:t>
            </a:r>
          </a:p>
        </p:txBody>
      </p:sp>
      <p:sp>
        <p:nvSpPr>
          <p:cNvPr id="9" name="Text Placeholder 7"/>
          <p:cNvSpPr>
            <a:spLocks noGrp="1"/>
          </p:cNvSpPr>
          <p:nvPr>
            <p:ph type="body" sz="quarter" idx="11" hasCustomPrompt="1"/>
          </p:nvPr>
        </p:nvSpPr>
        <p:spPr>
          <a:xfrm>
            <a:off x="3954706" y="4386017"/>
            <a:ext cx="4511964" cy="228491"/>
          </a:xfrm>
          <a:prstGeom prst="rect">
            <a:avLst/>
          </a:prstGeom>
        </p:spPr>
        <p:txBody>
          <a:bodyPr vert="horz" lIns="0" tIns="40504" rIns="0" bIns="40504" anchor="ctr"/>
          <a:lstStyle>
            <a:lvl1pPr marL="0" indent="0" algn="ctr">
              <a:lnSpc>
                <a:spcPct val="100000"/>
              </a:lnSpc>
              <a:spcBef>
                <a:spcPts val="0"/>
              </a:spcBef>
              <a:spcAft>
                <a:spcPts val="0"/>
              </a:spcAft>
              <a:buNone/>
              <a:defRPr sz="1800" b="0">
                <a:solidFill>
                  <a:schemeClr val="accent3"/>
                </a:solidFill>
                <a:latin typeface="Lato Light"/>
                <a:cs typeface="Lato Light"/>
              </a:defRPr>
            </a:lvl1pPr>
          </a:lstStyle>
          <a:p>
            <a:pPr lvl="0"/>
            <a:r>
              <a:rPr lang="es-ES_tradnl" dirty="0" err="1"/>
              <a:t>Ultimate</a:t>
            </a:r>
            <a:r>
              <a:rPr lang="es-ES_tradnl" dirty="0"/>
              <a:t> </a:t>
            </a:r>
            <a:r>
              <a:rPr lang="es-ES_tradnl" dirty="0" err="1"/>
              <a:t>Powerpoint</a:t>
            </a:r>
            <a:r>
              <a:rPr lang="es-ES_tradnl" dirty="0"/>
              <a:t> </a:t>
            </a:r>
            <a:r>
              <a:rPr lang="es-ES_tradnl" dirty="0" err="1"/>
              <a:t>Template</a:t>
            </a:r>
            <a:endParaRPr lang="es-ES_tradnl" dirty="0"/>
          </a:p>
        </p:txBody>
      </p:sp>
      <p:sp>
        <p:nvSpPr>
          <p:cNvPr id="10" name="Text Placeholder 2"/>
          <p:cNvSpPr>
            <a:spLocks noGrp="1"/>
          </p:cNvSpPr>
          <p:nvPr>
            <p:ph type="body" sz="quarter" idx="16" hasCustomPrompt="1"/>
          </p:nvPr>
        </p:nvSpPr>
        <p:spPr>
          <a:xfrm>
            <a:off x="3975167" y="4818668"/>
            <a:ext cx="4488039" cy="1537136"/>
          </a:xfrm>
          <a:prstGeom prst="rect">
            <a:avLst/>
          </a:prstGeom>
        </p:spPr>
        <p:txBody>
          <a:bodyPr vert="horz" lIns="0" tIns="0" rIns="0" bIns="0"/>
          <a:lstStyle>
            <a:lvl1pPr marL="0" indent="0" algn="ctr">
              <a:lnSpc>
                <a:spcPct val="130000"/>
              </a:lnSpc>
              <a:buNone/>
              <a:defRPr sz="144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a:t>
            </a:r>
          </a:p>
        </p:txBody>
      </p:sp>
    </p:spTree>
    <p:extLst>
      <p:ext uri="{BB962C8B-B14F-4D97-AF65-F5344CB8AC3E}">
        <p14:creationId xmlns:p14="http://schemas.microsoft.com/office/powerpoint/2010/main" val="2218026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400"/>
                                        <p:tgtEl>
                                          <p:spTgt spid="15"/>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anim calcmode="lin" valueType="num">
                                      <p:cBhvr>
                                        <p:cTn id="1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9">
                                            <p:txEl>
                                              <p:pRg st="0" end="0"/>
                                            </p:txEl>
                                          </p:spTgt>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80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fade">
                                      <p:cBhvr>
                                        <p:cTn id="2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10" presetClass="entr" presetSubtype="0" fill="hold" nodeType="withEffect">
                  <p:stCondLst>
                    <p:cond delay="8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00590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13377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9" name="图片 8" descr="图片包含 游戏机, 飞机, 绿色, 体育&#10;&#10;描述已自动生成">
            <a:extLst>
              <a:ext uri="{FF2B5EF4-FFF2-40B4-BE49-F238E27FC236}">
                <a16:creationId xmlns:a16="http://schemas.microsoft.com/office/drawing/2014/main" id="{4200E32B-C98D-445D-8DDB-64C3DEBCD7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图片 9" descr="图片包含 游戏机, 食物, 桌子, 围栏&#10;&#10;描述已自动生成">
            <a:extLst>
              <a:ext uri="{FF2B5EF4-FFF2-40B4-BE49-F238E27FC236}">
                <a16:creationId xmlns:a16="http://schemas.microsoft.com/office/drawing/2014/main" id="{F03BC052-EFE8-43CD-B322-AF45675463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187BC0F8-59AE-41F2-8D20-3E6A6623C529}"/>
              </a:ext>
            </a:extLst>
          </p:cNvPr>
          <p:cNvSpPr/>
          <p:nvPr/>
        </p:nvSpPr>
        <p:spPr>
          <a:xfrm>
            <a:off x="435429" y="370114"/>
            <a:ext cx="11321142" cy="6117772"/>
          </a:xfrm>
          <a:custGeom>
            <a:avLst/>
            <a:gdLst>
              <a:gd name="connsiteX0" fmla="*/ 0 w 11321142"/>
              <a:gd name="connsiteY0" fmla="*/ 0 h 6117772"/>
              <a:gd name="connsiteX1" fmla="*/ 0 w 11321142"/>
              <a:gd name="connsiteY1" fmla="*/ 0 h 6117772"/>
              <a:gd name="connsiteX2" fmla="*/ 11321142 w 11321142"/>
              <a:gd name="connsiteY2" fmla="*/ 0 h 6117772"/>
              <a:gd name="connsiteX3" fmla="*/ 11321142 w 11321142"/>
              <a:gd name="connsiteY3" fmla="*/ 0 h 6117772"/>
              <a:gd name="connsiteX4" fmla="*/ 11321142 w 11321142"/>
              <a:gd name="connsiteY4" fmla="*/ 6117772 h 6117772"/>
              <a:gd name="connsiteX5" fmla="*/ 11321142 w 11321142"/>
              <a:gd name="connsiteY5" fmla="*/ 6117772 h 6117772"/>
              <a:gd name="connsiteX6" fmla="*/ 0 w 11321142"/>
              <a:gd name="connsiteY6" fmla="*/ 6117772 h 6117772"/>
              <a:gd name="connsiteX7" fmla="*/ 0 w 11321142"/>
              <a:gd name="connsiteY7" fmla="*/ 6117772 h 6117772"/>
              <a:gd name="connsiteX8" fmla="*/ 0 w 11321142"/>
              <a:gd name="connsiteY8" fmla="*/ 0 h 6117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21142" h="6117772" fill="none" extrusionOk="0">
                <a:moveTo>
                  <a:pt x="0" y="0"/>
                </a:moveTo>
                <a:lnTo>
                  <a:pt x="0" y="0"/>
                </a:lnTo>
                <a:cubicBezTo>
                  <a:pt x="2216514" y="-126796"/>
                  <a:pt x="5915482" y="-73671"/>
                  <a:pt x="11321142" y="0"/>
                </a:cubicBezTo>
                <a:lnTo>
                  <a:pt x="11321142" y="0"/>
                </a:lnTo>
                <a:cubicBezTo>
                  <a:pt x="11447114" y="636508"/>
                  <a:pt x="11184798" y="3634682"/>
                  <a:pt x="11321142" y="6117772"/>
                </a:cubicBezTo>
                <a:lnTo>
                  <a:pt x="11321142" y="6117772"/>
                </a:lnTo>
                <a:cubicBezTo>
                  <a:pt x="7831853" y="6092813"/>
                  <a:pt x="3852703" y="6190885"/>
                  <a:pt x="0" y="6117772"/>
                </a:cubicBezTo>
                <a:lnTo>
                  <a:pt x="0" y="6117772"/>
                </a:lnTo>
                <a:cubicBezTo>
                  <a:pt x="4539" y="3374267"/>
                  <a:pt x="65979" y="929325"/>
                  <a:pt x="0" y="0"/>
                </a:cubicBezTo>
                <a:close/>
              </a:path>
              <a:path w="11321142" h="6117772" stroke="0" extrusionOk="0">
                <a:moveTo>
                  <a:pt x="0" y="0"/>
                </a:moveTo>
                <a:lnTo>
                  <a:pt x="0" y="0"/>
                </a:lnTo>
                <a:cubicBezTo>
                  <a:pt x="2045449" y="-159798"/>
                  <a:pt x="8682316" y="169519"/>
                  <a:pt x="11321142" y="0"/>
                </a:cubicBezTo>
                <a:lnTo>
                  <a:pt x="11321142" y="0"/>
                </a:lnTo>
                <a:cubicBezTo>
                  <a:pt x="11372939" y="2164741"/>
                  <a:pt x="11316300" y="4511909"/>
                  <a:pt x="11321142" y="6117772"/>
                </a:cubicBezTo>
                <a:lnTo>
                  <a:pt x="11321142" y="6117772"/>
                </a:lnTo>
                <a:cubicBezTo>
                  <a:pt x="6335346" y="6146268"/>
                  <a:pt x="4573023" y="6222196"/>
                  <a:pt x="0" y="6117772"/>
                </a:cubicBezTo>
                <a:lnTo>
                  <a:pt x="0" y="6117772"/>
                </a:lnTo>
                <a:cubicBezTo>
                  <a:pt x="-163603" y="3075327"/>
                  <a:pt x="76112" y="1260727"/>
                  <a:pt x="0" y="0"/>
                </a:cubicBezTo>
                <a:close/>
              </a:path>
            </a:pathLst>
          </a:custGeom>
          <a:solidFill>
            <a:schemeClr val="bg1"/>
          </a:solidFill>
          <a:ln w="28575">
            <a:solidFill>
              <a:schemeClr val="tx1"/>
            </a:solidFill>
            <a:extLst>
              <a:ext uri="{C807C97D-BFC1-408E-A445-0C87EB9F89A2}">
                <ask:lineSketchStyleProps xmlns:ask="http://schemas.microsoft.com/office/drawing/2018/sketchyshapes" sd="703110851">
                  <a:prstGeom prst="roundRect">
                    <a:avLst>
                      <a:gd name="adj" fmla="val 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3439414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7395-449C-AE2B-3C04-FE03097FA1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A82B7F-F5AF-D015-52DF-D118B11A82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FBA66-602B-E153-AD89-41408370A72D}"/>
              </a:ext>
            </a:extLst>
          </p:cNvPr>
          <p:cNvSpPr>
            <a:spLocks noGrp="1"/>
          </p:cNvSpPr>
          <p:nvPr>
            <p:ph type="dt" sz="half" idx="10"/>
          </p:nvPr>
        </p:nvSpPr>
        <p:spPr/>
        <p:txBody>
          <a:bodyPr/>
          <a:lstStyle/>
          <a:p>
            <a:fld id="{D119E34F-6D4D-44FA-9068-21642AD9CE05}" type="datetimeFigureOut">
              <a:rPr lang="en-US" smtClean="0"/>
              <a:t>4/19/2025</a:t>
            </a:fld>
            <a:endParaRPr lang="en-US"/>
          </a:p>
        </p:txBody>
      </p:sp>
      <p:sp>
        <p:nvSpPr>
          <p:cNvPr id="5" name="Footer Placeholder 4">
            <a:extLst>
              <a:ext uri="{FF2B5EF4-FFF2-40B4-BE49-F238E27FC236}">
                <a16:creationId xmlns:a16="http://schemas.microsoft.com/office/drawing/2014/main" id="{2B7F80F3-BA66-C2BC-7609-64F42073C3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1A8CC1-07B6-2A97-1A62-9BBB92F6DDB3}"/>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4088638660"/>
      </p:ext>
    </p:extLst>
  </p:cSld>
  <p:clrMapOvr>
    <a:masterClrMapping/>
  </p:clrMapOvr>
  <p:transition spd="slow">
    <p:pull/>
  </p:transition>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E7F90-DCA8-4F0F-AED0-0128FC1F03CA}"/>
              </a:ext>
            </a:extLst>
          </p:cNvPr>
          <p:cNvSpPr>
            <a:spLocks noGrp="1"/>
          </p:cNvSpPr>
          <p:nvPr>
            <p:ph type="ctrTitle"/>
          </p:nvPr>
        </p:nvSpPr>
        <p:spPr>
          <a:xfrm>
            <a:off x="1524000" y="1121833"/>
            <a:ext cx="9144000" cy="2387600"/>
          </a:xfrm>
          <a:prstGeom prst="rect">
            <a:avLst/>
          </a:prstGeo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id="{80CB9150-6F72-42C2-91D3-4C25D7972CAC}"/>
              </a:ext>
            </a:extLst>
          </p:cNvPr>
          <p:cNvSpPr>
            <a:spLocks noGrp="1"/>
          </p:cNvSpPr>
          <p:nvPr>
            <p:ph type="subTitle" idx="1"/>
          </p:nvPr>
        </p:nvSpPr>
        <p:spPr>
          <a:xfrm>
            <a:off x="1524000" y="3602568"/>
            <a:ext cx="9144000" cy="1655233"/>
          </a:xfrm>
          <a:prstGeom prst="rect">
            <a:avLst/>
          </a:prstGeo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id="{B631E484-8968-46B2-9B74-6D62105597C5}"/>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4/19/2025</a:t>
            </a:fld>
            <a:endParaRPr lang="en-US"/>
          </a:p>
        </p:txBody>
      </p:sp>
      <p:sp>
        <p:nvSpPr>
          <p:cNvPr id="5" name="Footer Placeholder 4">
            <a:extLst>
              <a:ext uri="{FF2B5EF4-FFF2-40B4-BE49-F238E27FC236}">
                <a16:creationId xmlns:a16="http://schemas.microsoft.com/office/drawing/2014/main" id="{5D77F581-C22C-4DFC-A144-6BC547EF191C}"/>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4DBBA3C-8BA4-4077-BCC2-96D2FBB91F45}"/>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21704819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367C0-EBFA-40E3-9FB7-55D4A7F5A99E}"/>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709BD9F-9EF4-447D-81B6-5345266A5DB8}"/>
              </a:ext>
            </a:extLst>
          </p:cNvPr>
          <p:cNvSpPr>
            <a:spLocks noGrp="1"/>
          </p:cNvSpPr>
          <p:nvPr>
            <p:ph idx="1"/>
          </p:nvPr>
        </p:nvSpPr>
        <p:spPr>
          <a:xfrm>
            <a:off x="838200" y="1826684"/>
            <a:ext cx="105156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670AD7-91E5-4E35-8A20-1BB927FD6C51}"/>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4/19/2025</a:t>
            </a:fld>
            <a:endParaRPr lang="en-US"/>
          </a:p>
        </p:txBody>
      </p:sp>
      <p:sp>
        <p:nvSpPr>
          <p:cNvPr id="5" name="Footer Placeholder 4">
            <a:extLst>
              <a:ext uri="{FF2B5EF4-FFF2-40B4-BE49-F238E27FC236}">
                <a16:creationId xmlns:a16="http://schemas.microsoft.com/office/drawing/2014/main" id="{4EB2F6CA-AAEC-4EDE-8EE6-97D944F4859A}"/>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7C1BA13-CC13-419C-BC68-286608ED60A6}"/>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16990817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DFF83-F809-42FF-9FEB-4BFFEAFAFC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89F5949-4E7E-48FF-B602-C5558D2FE6C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3579CA-3D95-4D01-9CB8-86F627DEB89F}"/>
              </a:ext>
            </a:extLst>
          </p:cNvPr>
          <p:cNvSpPr>
            <a:spLocks noGrp="1"/>
          </p:cNvSpPr>
          <p:nvPr>
            <p:ph type="dt" sz="half" idx="10"/>
          </p:nvPr>
        </p:nvSpPr>
        <p:spPr/>
        <p:txBody>
          <a:bodyPr/>
          <a:lstStyle/>
          <a:p>
            <a:fld id="{858E4EFA-8564-4BBA-B33A-0AE029A904D5}" type="datetimeFigureOut">
              <a:rPr lang="en-US" smtClean="0"/>
              <a:t>4/19/2025</a:t>
            </a:fld>
            <a:endParaRPr lang="en-US"/>
          </a:p>
        </p:txBody>
      </p:sp>
      <p:sp>
        <p:nvSpPr>
          <p:cNvPr id="5" name="Footer Placeholder 4">
            <a:extLst>
              <a:ext uri="{FF2B5EF4-FFF2-40B4-BE49-F238E27FC236}">
                <a16:creationId xmlns:a16="http://schemas.microsoft.com/office/drawing/2014/main" id="{B61F4B45-0A24-449E-94DD-D8D1D64CFD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03E3FE-901E-4C74-8D8B-C5A3C74A03C1}"/>
              </a:ext>
            </a:extLst>
          </p:cNvPr>
          <p:cNvSpPr>
            <a:spLocks noGrp="1"/>
          </p:cNvSpPr>
          <p:nvPr>
            <p:ph type="sldNum" sz="quarter" idx="12"/>
          </p:nvPr>
        </p:nvSpPr>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15101455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2AC79-9E90-4CE5-9B2F-42D89D74BAD4}"/>
              </a:ext>
            </a:extLst>
          </p:cNvPr>
          <p:cNvSpPr>
            <a:spLocks noGrp="1"/>
          </p:cNvSpPr>
          <p:nvPr>
            <p:ph type="title"/>
          </p:nvPr>
        </p:nvSpPr>
        <p:spPr>
          <a:xfrm>
            <a:off x="831851" y="1710267"/>
            <a:ext cx="10515600" cy="2853267"/>
          </a:xfrm>
          <a:prstGeom prst="rect">
            <a:avLst/>
          </a:prstGeo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id="{B41264DB-AAB9-4493-A22A-1A85518B19EB}"/>
              </a:ext>
            </a:extLst>
          </p:cNvPr>
          <p:cNvSpPr>
            <a:spLocks noGrp="1"/>
          </p:cNvSpPr>
          <p:nvPr>
            <p:ph type="body" idx="1"/>
          </p:nvPr>
        </p:nvSpPr>
        <p:spPr>
          <a:xfrm>
            <a:off x="831851" y="4588934"/>
            <a:ext cx="10515600" cy="1500717"/>
          </a:xfrm>
          <a:prstGeom prst="rect">
            <a:avLst/>
          </a:prstGeo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1F5DAAE-A14A-4964-BA0F-DC2A569A1E7B}"/>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4/19/2025</a:t>
            </a:fld>
            <a:endParaRPr lang="en-US"/>
          </a:p>
        </p:txBody>
      </p:sp>
      <p:sp>
        <p:nvSpPr>
          <p:cNvPr id="5" name="Footer Placeholder 4">
            <a:extLst>
              <a:ext uri="{FF2B5EF4-FFF2-40B4-BE49-F238E27FC236}">
                <a16:creationId xmlns:a16="http://schemas.microsoft.com/office/drawing/2014/main" id="{1AC72D8C-4381-4DB8-971C-A70B31D8A8D5}"/>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E5FA943-81B4-49FF-9FD9-5B43955D543F}"/>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16657092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471CE-A705-4632-9B8F-4AE651C21A71}"/>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A79A1E5-7B7B-4E41-B023-7665FC8EBEE9}"/>
              </a:ext>
            </a:extLst>
          </p:cNvPr>
          <p:cNvSpPr>
            <a:spLocks noGrp="1"/>
          </p:cNvSpPr>
          <p:nvPr>
            <p:ph sz="half" idx="1"/>
          </p:nvPr>
        </p:nvSpPr>
        <p:spPr>
          <a:xfrm>
            <a:off x="8382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1429C0D-A115-4BBA-882D-0AD98D4F9FD7}"/>
              </a:ext>
            </a:extLst>
          </p:cNvPr>
          <p:cNvSpPr>
            <a:spLocks noGrp="1"/>
          </p:cNvSpPr>
          <p:nvPr>
            <p:ph sz="half" idx="2"/>
          </p:nvPr>
        </p:nvSpPr>
        <p:spPr>
          <a:xfrm>
            <a:off x="61976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7C01A0A-916B-417B-AA62-37209B3CB12E}"/>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4/19/2025</a:t>
            </a:fld>
            <a:endParaRPr lang="en-US"/>
          </a:p>
        </p:txBody>
      </p:sp>
      <p:sp>
        <p:nvSpPr>
          <p:cNvPr id="6" name="Footer Placeholder 5">
            <a:extLst>
              <a:ext uri="{FF2B5EF4-FFF2-40B4-BE49-F238E27FC236}">
                <a16:creationId xmlns:a16="http://schemas.microsoft.com/office/drawing/2014/main" id="{87230EBF-2054-425F-B393-E438A0084ED0}"/>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0F85757-87E9-42CD-8142-29E7CA86B9E6}"/>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6801231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4B361-0A1A-4397-9A98-3874C8DF2446}"/>
              </a:ext>
            </a:extLst>
          </p:cNvPr>
          <p:cNvSpPr>
            <a:spLocks noGrp="1"/>
          </p:cNvSpPr>
          <p:nvPr>
            <p:ph type="title"/>
          </p:nvPr>
        </p:nvSpPr>
        <p:spPr>
          <a:xfrm>
            <a:off x="840317" y="366185"/>
            <a:ext cx="10515600" cy="132503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C752E12-3BF7-4F16-8DBC-058A0A60E271}"/>
              </a:ext>
            </a:extLst>
          </p:cNvPr>
          <p:cNvSpPr>
            <a:spLocks noGrp="1"/>
          </p:cNvSpPr>
          <p:nvPr>
            <p:ph type="body" idx="1"/>
          </p:nvPr>
        </p:nvSpPr>
        <p:spPr>
          <a:xfrm>
            <a:off x="840318" y="1680634"/>
            <a:ext cx="5158316"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id="{7882F9DD-2673-4574-B174-DC46B22403BC}"/>
              </a:ext>
            </a:extLst>
          </p:cNvPr>
          <p:cNvSpPr>
            <a:spLocks noGrp="1"/>
          </p:cNvSpPr>
          <p:nvPr>
            <p:ph sz="half" idx="2"/>
          </p:nvPr>
        </p:nvSpPr>
        <p:spPr>
          <a:xfrm>
            <a:off x="840318" y="2506133"/>
            <a:ext cx="5158316"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A77ADD7-678D-4833-8034-02EBC26B4187}"/>
              </a:ext>
            </a:extLst>
          </p:cNvPr>
          <p:cNvSpPr>
            <a:spLocks noGrp="1"/>
          </p:cNvSpPr>
          <p:nvPr>
            <p:ph type="body" sz="quarter" idx="3"/>
          </p:nvPr>
        </p:nvSpPr>
        <p:spPr>
          <a:xfrm>
            <a:off x="6172200" y="1680634"/>
            <a:ext cx="5183717"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id="{52BC9C76-DBF6-4620-8043-028295E58D3D}"/>
              </a:ext>
            </a:extLst>
          </p:cNvPr>
          <p:cNvSpPr>
            <a:spLocks noGrp="1"/>
          </p:cNvSpPr>
          <p:nvPr>
            <p:ph sz="quarter" idx="4"/>
          </p:nvPr>
        </p:nvSpPr>
        <p:spPr>
          <a:xfrm>
            <a:off x="6172200" y="2506133"/>
            <a:ext cx="5183717"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43F2B21-ED87-4964-992A-7124DD1AD81C}"/>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4/19/2025</a:t>
            </a:fld>
            <a:endParaRPr lang="en-US"/>
          </a:p>
        </p:txBody>
      </p:sp>
      <p:sp>
        <p:nvSpPr>
          <p:cNvPr id="8" name="Footer Placeholder 7">
            <a:extLst>
              <a:ext uri="{FF2B5EF4-FFF2-40B4-BE49-F238E27FC236}">
                <a16:creationId xmlns:a16="http://schemas.microsoft.com/office/drawing/2014/main" id="{3B5B29EA-C904-4A38-AB0F-BBACD6D26509}"/>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C04CA08B-82C2-419F-997F-A19BC0CCB8BD}"/>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24019819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2F00B-906A-4DB3-B271-593EB1D212DB}"/>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D070341-60E5-4EC6-97F1-07DDABF9C16D}"/>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4/19/2025</a:t>
            </a:fld>
            <a:endParaRPr lang="en-US"/>
          </a:p>
        </p:txBody>
      </p:sp>
      <p:sp>
        <p:nvSpPr>
          <p:cNvPr id="4" name="Footer Placeholder 3">
            <a:extLst>
              <a:ext uri="{FF2B5EF4-FFF2-40B4-BE49-F238E27FC236}">
                <a16:creationId xmlns:a16="http://schemas.microsoft.com/office/drawing/2014/main" id="{9F026473-42BE-4EB3-B3E6-8A28151A6837}"/>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67F90B-1D8F-43E6-9339-2E7A86BEC866}"/>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37603657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D092F32-DB70-449D-8D72-D56D2F5B3A23}"/>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4/19/2025</a:t>
            </a:fld>
            <a:endParaRPr lang="en-US"/>
          </a:p>
        </p:txBody>
      </p:sp>
      <p:sp>
        <p:nvSpPr>
          <p:cNvPr id="3" name="Footer Placeholder 2">
            <a:extLst>
              <a:ext uri="{FF2B5EF4-FFF2-40B4-BE49-F238E27FC236}">
                <a16:creationId xmlns:a16="http://schemas.microsoft.com/office/drawing/2014/main" id="{7B93E639-C139-4B98-83E0-831820F1AD03}"/>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AC2E341-9B86-48D3-9BD9-E7945C65BB57}"/>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20614571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F0F05C-1E3C-4A51-AA93-11086C4AF694}"/>
              </a:ext>
            </a:extLst>
          </p:cNvPr>
          <p:cNvSpPr>
            <a:spLocks noGrp="1"/>
          </p:cNvSpPr>
          <p:nvPr>
            <p:ph type="title"/>
          </p:nvPr>
        </p:nvSpPr>
        <p:spPr>
          <a:xfrm>
            <a:off x="840318" y="457200"/>
            <a:ext cx="3932767" cy="1600200"/>
          </a:xfrm>
          <a:prstGeom prst="rect">
            <a:avLst/>
          </a:prstGeo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3F1AD414-B59E-4B0E-AE8D-108172707F40}"/>
              </a:ext>
            </a:extLst>
          </p:cNvPr>
          <p:cNvSpPr>
            <a:spLocks noGrp="1"/>
          </p:cNvSpPr>
          <p:nvPr>
            <p:ph idx="1"/>
          </p:nvPr>
        </p:nvSpPr>
        <p:spPr>
          <a:xfrm>
            <a:off x="5183717" y="988485"/>
            <a:ext cx="6172200" cy="4872567"/>
          </a:xfrm>
          <a:prstGeom prst="rect">
            <a:avLst/>
          </a:prstGeo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C615EC0-1CCF-4E4C-9C13-39789B953328}"/>
              </a:ext>
            </a:extLst>
          </p:cNvPr>
          <p:cNvSpPr>
            <a:spLocks noGrp="1"/>
          </p:cNvSpPr>
          <p:nvPr>
            <p:ph type="body" sz="half" idx="2"/>
          </p:nvPr>
        </p:nvSpPr>
        <p:spPr>
          <a:xfrm>
            <a:off x="840318" y="2057400"/>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8FF88994-13E6-4AF6-8441-64BE7B327D78}"/>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4/19/2025</a:t>
            </a:fld>
            <a:endParaRPr lang="en-US"/>
          </a:p>
        </p:txBody>
      </p:sp>
      <p:sp>
        <p:nvSpPr>
          <p:cNvPr id="6" name="Footer Placeholder 5">
            <a:extLst>
              <a:ext uri="{FF2B5EF4-FFF2-40B4-BE49-F238E27FC236}">
                <a16:creationId xmlns:a16="http://schemas.microsoft.com/office/drawing/2014/main" id="{3DD10BEE-4E23-4FD6-8E39-E684746D5D45}"/>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29F1AF4-6624-469D-8C9C-3CD6F712B735}"/>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24191402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CE94B3-8B2B-4DB1-87D8-729DDF9AD9FC}"/>
              </a:ext>
            </a:extLst>
          </p:cNvPr>
          <p:cNvSpPr>
            <a:spLocks noGrp="1"/>
          </p:cNvSpPr>
          <p:nvPr>
            <p:ph type="title"/>
          </p:nvPr>
        </p:nvSpPr>
        <p:spPr>
          <a:xfrm>
            <a:off x="840318" y="457200"/>
            <a:ext cx="3932767" cy="1600200"/>
          </a:xfrm>
          <a:prstGeom prst="rect">
            <a:avLst/>
          </a:prstGeo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id="{1834B598-5E2E-45B0-A1A6-ABF01412F6B1}"/>
              </a:ext>
            </a:extLst>
          </p:cNvPr>
          <p:cNvSpPr>
            <a:spLocks noGrp="1"/>
          </p:cNvSpPr>
          <p:nvPr>
            <p:ph type="pic" idx="1"/>
          </p:nvPr>
        </p:nvSpPr>
        <p:spPr>
          <a:xfrm>
            <a:off x="5183717" y="988485"/>
            <a:ext cx="6172200" cy="4872567"/>
          </a:xfrm>
          <a:prstGeom prst="rect">
            <a:avLst/>
          </a:prstGeo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id="{584EFF27-C723-41C2-97EB-D30403822970}"/>
              </a:ext>
            </a:extLst>
          </p:cNvPr>
          <p:cNvSpPr>
            <a:spLocks noGrp="1"/>
          </p:cNvSpPr>
          <p:nvPr>
            <p:ph type="body" sz="half" idx="2"/>
          </p:nvPr>
        </p:nvSpPr>
        <p:spPr>
          <a:xfrm>
            <a:off x="840318" y="2057400"/>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762968EF-A833-4B32-A11C-1C830C0BBDB2}"/>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4/19/2025</a:t>
            </a:fld>
            <a:endParaRPr lang="en-US"/>
          </a:p>
        </p:txBody>
      </p:sp>
      <p:sp>
        <p:nvSpPr>
          <p:cNvPr id="6" name="Footer Placeholder 5">
            <a:extLst>
              <a:ext uri="{FF2B5EF4-FFF2-40B4-BE49-F238E27FC236}">
                <a16:creationId xmlns:a16="http://schemas.microsoft.com/office/drawing/2014/main" id="{DB76D905-3AF8-498E-93C1-E2A630A4D3FF}"/>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6B1E5AC-944C-49D4-991D-D464790BB747}"/>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13887791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885F7-072C-48D7-9703-95EF6292240E}"/>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D83CC0B-F6FD-43A0-A10C-72F638725F1C}"/>
              </a:ext>
            </a:extLst>
          </p:cNvPr>
          <p:cNvSpPr>
            <a:spLocks noGrp="1"/>
          </p:cNvSpPr>
          <p:nvPr>
            <p:ph type="body" orient="vert" idx="1"/>
          </p:nvPr>
        </p:nvSpPr>
        <p:spPr>
          <a:xfrm>
            <a:off x="838200" y="1826684"/>
            <a:ext cx="10515600" cy="43497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468AFB-08B6-41D0-8304-7AE0BE33CB00}"/>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4/19/2025</a:t>
            </a:fld>
            <a:endParaRPr lang="en-US"/>
          </a:p>
        </p:txBody>
      </p:sp>
      <p:sp>
        <p:nvSpPr>
          <p:cNvPr id="5" name="Footer Placeholder 4">
            <a:extLst>
              <a:ext uri="{FF2B5EF4-FFF2-40B4-BE49-F238E27FC236}">
                <a16:creationId xmlns:a16="http://schemas.microsoft.com/office/drawing/2014/main" id="{510B5E2C-FA0B-4A9A-B7AC-895FD98CCF4E}"/>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C753740-351E-4663-891B-9626CBCA4EA6}"/>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241172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BE95BF-4E14-457C-95A2-5A0E652F5CC7}"/>
              </a:ext>
            </a:extLst>
          </p:cNvPr>
          <p:cNvSpPr>
            <a:spLocks noGrp="1"/>
          </p:cNvSpPr>
          <p:nvPr>
            <p:ph type="title" orient="vert"/>
          </p:nvPr>
        </p:nvSpPr>
        <p:spPr>
          <a:xfrm>
            <a:off x="8724901" y="366185"/>
            <a:ext cx="2628900" cy="581024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72757B2-0E34-4099-BF8B-E4FAAA519F2F}"/>
              </a:ext>
            </a:extLst>
          </p:cNvPr>
          <p:cNvSpPr>
            <a:spLocks noGrp="1"/>
          </p:cNvSpPr>
          <p:nvPr>
            <p:ph type="body" orient="vert" idx="1"/>
          </p:nvPr>
        </p:nvSpPr>
        <p:spPr>
          <a:xfrm>
            <a:off x="838201" y="366185"/>
            <a:ext cx="7683500" cy="58102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EE62A0-44DB-4C4D-8B8D-4CE0674808A2}"/>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4/19/2025</a:t>
            </a:fld>
            <a:endParaRPr lang="en-US"/>
          </a:p>
        </p:txBody>
      </p:sp>
      <p:sp>
        <p:nvSpPr>
          <p:cNvPr id="5" name="Footer Placeholder 4">
            <a:extLst>
              <a:ext uri="{FF2B5EF4-FFF2-40B4-BE49-F238E27FC236}">
                <a16:creationId xmlns:a16="http://schemas.microsoft.com/office/drawing/2014/main" id="{DC31D4CD-E29B-42DA-92DE-85AAFBF89892}"/>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6E2BCD-061F-4114-A129-154CC351FB03}"/>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25860324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A6BEB2-C3A9-4E2C-87D8-D3B3B9EF879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386B7BB-C5D7-4F47-87CD-AF32FEB105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66626CA-93EB-42AE-94F6-4A5133BE713D}"/>
              </a:ext>
            </a:extLst>
          </p:cNvPr>
          <p:cNvSpPr>
            <a:spLocks noGrp="1"/>
          </p:cNvSpPr>
          <p:nvPr>
            <p:ph type="dt" sz="half" idx="10"/>
          </p:nvPr>
        </p:nvSpPr>
        <p:spPr/>
        <p:txBody>
          <a:bodyPr/>
          <a:lstStyle/>
          <a:p>
            <a:fld id="{2697F36E-A47A-4D45-8559-5E0803DB9047}" type="datetimeFigureOut">
              <a:rPr lang="zh-CN" altLang="en-US" smtClean="0"/>
              <a:t>2025/4/19</a:t>
            </a:fld>
            <a:endParaRPr lang="zh-CN" altLang="en-US"/>
          </a:p>
        </p:txBody>
      </p:sp>
      <p:sp>
        <p:nvSpPr>
          <p:cNvPr id="5" name="页脚占位符 4">
            <a:extLst>
              <a:ext uri="{FF2B5EF4-FFF2-40B4-BE49-F238E27FC236}">
                <a16:creationId xmlns:a16="http://schemas.microsoft.com/office/drawing/2014/main"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6876125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4FC0E-7026-45A2-B0CB-01DC12824A5E}"/>
              </a:ext>
            </a:extLst>
          </p:cNvPr>
          <p:cNvSpPr>
            <a:spLocks noGrp="1"/>
          </p:cNvSpPr>
          <p:nvPr>
            <p:ph type="title"/>
          </p:nvPr>
        </p:nvSpPr>
        <p:spPr>
          <a:xfrm>
            <a:off x="831851" y="1710267"/>
            <a:ext cx="10515600" cy="2853267"/>
          </a:xfr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id="{D7A02222-9AE0-4290-B885-07CE16F79D34}"/>
              </a:ext>
            </a:extLst>
          </p:cNvPr>
          <p:cNvSpPr>
            <a:spLocks noGrp="1"/>
          </p:cNvSpPr>
          <p:nvPr>
            <p:ph type="body" idx="1"/>
          </p:nvPr>
        </p:nvSpPr>
        <p:spPr>
          <a:xfrm>
            <a:off x="831851" y="4588934"/>
            <a:ext cx="10515600" cy="1500717"/>
          </a:xfr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041A188-0C64-4FCB-9638-303E11F4C2FC}"/>
              </a:ext>
            </a:extLst>
          </p:cNvPr>
          <p:cNvSpPr>
            <a:spLocks noGrp="1"/>
          </p:cNvSpPr>
          <p:nvPr>
            <p:ph type="dt" sz="half" idx="10"/>
          </p:nvPr>
        </p:nvSpPr>
        <p:spPr/>
        <p:txBody>
          <a:bodyPr/>
          <a:lstStyle/>
          <a:p>
            <a:fld id="{858E4EFA-8564-4BBA-B33A-0AE029A904D5}" type="datetimeFigureOut">
              <a:rPr lang="en-US" smtClean="0"/>
              <a:t>4/19/2025</a:t>
            </a:fld>
            <a:endParaRPr lang="en-US"/>
          </a:p>
        </p:txBody>
      </p:sp>
      <p:sp>
        <p:nvSpPr>
          <p:cNvPr id="5" name="Footer Placeholder 4">
            <a:extLst>
              <a:ext uri="{FF2B5EF4-FFF2-40B4-BE49-F238E27FC236}">
                <a16:creationId xmlns:a16="http://schemas.microsoft.com/office/drawing/2014/main" id="{A3B4011D-2A52-44D8-A9CB-662B504E69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137A55-3880-456A-B24C-F77EFAA37CA9}"/>
              </a:ext>
            </a:extLst>
          </p:cNvPr>
          <p:cNvSpPr>
            <a:spLocks noGrp="1"/>
          </p:cNvSpPr>
          <p:nvPr>
            <p:ph type="sldNum" sz="quarter" idx="12"/>
          </p:nvPr>
        </p:nvSpPr>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319894638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2CB4767-E70A-4A02-B7C6-7CC9D1386B93}"/>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2" name="图片 11">
            <a:extLst>
              <a:ext uri="{FF2B5EF4-FFF2-40B4-BE49-F238E27FC236}">
                <a16:creationId xmlns:a16="http://schemas.microsoft.com/office/drawing/2014/main"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3" name="矩形 12">
            <a:extLst>
              <a:ext uri="{FF2B5EF4-FFF2-40B4-BE49-F238E27FC236}">
                <a16:creationId xmlns:a16="http://schemas.microsoft.com/office/drawing/2014/main" id="{F134602B-992C-4AEC-8010-41C8BB0A2D93}"/>
              </a:ext>
            </a:extLst>
          </p:cNvPr>
          <p:cNvSpPr/>
          <p:nvPr userDrawn="1"/>
        </p:nvSpPr>
        <p:spPr>
          <a:xfrm>
            <a:off x="5468587" y="528453"/>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6323613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3841691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E3A3AF-FB8D-482B-B333-4938140BEEB6}"/>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9D95DA0-D54D-4797-A51A-4D5D88E9F02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D748A6-6AC2-40F0-BE10-1D2B07101045}"/>
              </a:ext>
            </a:extLst>
          </p:cNvPr>
          <p:cNvSpPr>
            <a:spLocks noGrp="1"/>
          </p:cNvSpPr>
          <p:nvPr>
            <p:ph type="dt" sz="half" idx="10"/>
          </p:nvPr>
        </p:nvSpPr>
        <p:spPr/>
        <p:txBody>
          <a:bodyPr/>
          <a:lstStyle/>
          <a:p>
            <a:fld id="{2697F36E-A47A-4D45-8559-5E0803DB9047}" type="datetimeFigureOut">
              <a:rPr lang="zh-CN" altLang="en-US" smtClean="0"/>
              <a:t>2025/4/19</a:t>
            </a:fld>
            <a:endParaRPr lang="zh-CN" altLang="en-US"/>
          </a:p>
        </p:txBody>
      </p:sp>
      <p:sp>
        <p:nvSpPr>
          <p:cNvPr id="6" name="页脚占位符 5">
            <a:extLst>
              <a:ext uri="{FF2B5EF4-FFF2-40B4-BE49-F238E27FC236}">
                <a16:creationId xmlns:a16="http://schemas.microsoft.com/office/drawing/2014/main"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8718746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9C04A4-16FD-4B4F-977C-46E64C9A9CD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AD6F4F3-FFD9-4300-B7DA-B75592F972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9FF8EE5-6064-4E2B-B7DA-0C1FAFB286E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563AA0A-CFBF-4B3C-A01A-0D298DBFC8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9FC2AD7-0D85-4E74-8ADA-7593AA43683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C1E3527-10C2-4A07-BB8E-6BD202DECA19}"/>
              </a:ext>
            </a:extLst>
          </p:cNvPr>
          <p:cNvSpPr>
            <a:spLocks noGrp="1"/>
          </p:cNvSpPr>
          <p:nvPr>
            <p:ph type="dt" sz="half" idx="10"/>
          </p:nvPr>
        </p:nvSpPr>
        <p:spPr/>
        <p:txBody>
          <a:bodyPr/>
          <a:lstStyle/>
          <a:p>
            <a:fld id="{2697F36E-A47A-4D45-8559-5E0803DB9047}" type="datetimeFigureOut">
              <a:rPr lang="zh-CN" altLang="en-US" smtClean="0"/>
              <a:t>2025/4/19</a:t>
            </a:fld>
            <a:endParaRPr lang="zh-CN" altLang="en-US"/>
          </a:p>
        </p:txBody>
      </p:sp>
      <p:sp>
        <p:nvSpPr>
          <p:cNvPr id="8" name="页脚占位符 7">
            <a:extLst>
              <a:ext uri="{FF2B5EF4-FFF2-40B4-BE49-F238E27FC236}">
                <a16:creationId xmlns:a16="http://schemas.microsoft.com/office/drawing/2014/main"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4875749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D197F7A-6992-4E4A-B540-F620B081A1B1}"/>
              </a:ext>
            </a:extLst>
          </p:cNvPr>
          <p:cNvSpPr>
            <a:spLocks noGrp="1"/>
          </p:cNvSpPr>
          <p:nvPr>
            <p:ph type="dt" sz="half" idx="10"/>
          </p:nvPr>
        </p:nvSpPr>
        <p:spPr/>
        <p:txBody>
          <a:bodyPr/>
          <a:lstStyle/>
          <a:p>
            <a:fld id="{2697F36E-A47A-4D45-8559-5E0803DB9047}" type="datetimeFigureOut">
              <a:rPr lang="zh-CN" altLang="en-US" smtClean="0"/>
              <a:t>2025/4/19</a:t>
            </a:fld>
            <a:endParaRPr lang="zh-CN" altLang="en-US"/>
          </a:p>
        </p:txBody>
      </p:sp>
      <p:sp>
        <p:nvSpPr>
          <p:cNvPr id="4" name="页脚占位符 3">
            <a:extLst>
              <a:ext uri="{FF2B5EF4-FFF2-40B4-BE49-F238E27FC236}">
                <a16:creationId xmlns:a16="http://schemas.microsoft.com/office/drawing/2014/main"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7514962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0706738-1855-4FF7-9B8C-BC54972489E9}"/>
              </a:ext>
            </a:extLst>
          </p:cNvPr>
          <p:cNvSpPr>
            <a:spLocks noGrp="1"/>
          </p:cNvSpPr>
          <p:nvPr>
            <p:ph type="dt" sz="half" idx="10"/>
          </p:nvPr>
        </p:nvSpPr>
        <p:spPr/>
        <p:txBody>
          <a:bodyPr/>
          <a:lstStyle/>
          <a:p>
            <a:fld id="{2697F36E-A47A-4D45-8559-5E0803DB9047}" type="datetimeFigureOut">
              <a:rPr lang="zh-CN" altLang="en-US" smtClean="0"/>
              <a:t>2025/4/19</a:t>
            </a:fld>
            <a:endParaRPr lang="zh-CN" altLang="en-US"/>
          </a:p>
        </p:txBody>
      </p:sp>
      <p:sp>
        <p:nvSpPr>
          <p:cNvPr id="3" name="页脚占位符 2">
            <a:extLst>
              <a:ext uri="{FF2B5EF4-FFF2-40B4-BE49-F238E27FC236}">
                <a16:creationId xmlns:a16="http://schemas.microsoft.com/office/drawing/2014/main"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1525974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DEF95-D875-4B01-A29F-17A7FA9A7D0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C4CE581-BFA1-4444-94C1-A10EB635D8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A9E2E4A-4124-4DE5-A906-90554021B8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32D8D1C-C6DD-4070-8F90-372EAFB3117C}"/>
              </a:ext>
            </a:extLst>
          </p:cNvPr>
          <p:cNvSpPr>
            <a:spLocks noGrp="1"/>
          </p:cNvSpPr>
          <p:nvPr>
            <p:ph type="dt" sz="half" idx="10"/>
          </p:nvPr>
        </p:nvSpPr>
        <p:spPr/>
        <p:txBody>
          <a:bodyPr/>
          <a:lstStyle/>
          <a:p>
            <a:fld id="{2697F36E-A47A-4D45-8559-5E0803DB9047}" type="datetimeFigureOut">
              <a:rPr lang="zh-CN" altLang="en-US" smtClean="0"/>
              <a:t>2025/4/19</a:t>
            </a:fld>
            <a:endParaRPr lang="zh-CN" altLang="en-US"/>
          </a:p>
        </p:txBody>
      </p:sp>
      <p:sp>
        <p:nvSpPr>
          <p:cNvPr id="6" name="页脚占位符 5">
            <a:extLst>
              <a:ext uri="{FF2B5EF4-FFF2-40B4-BE49-F238E27FC236}">
                <a16:creationId xmlns:a16="http://schemas.microsoft.com/office/drawing/2014/main"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6766195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2E7F5D-41E1-4577-A1E4-9CE23BC9237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4F1DCCB-FB07-45B3-982C-564BBC913A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93E2295-7815-4479-A656-4F3701AC3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B8225CA-EA3B-4CBD-9CF3-ABE4CA6C9502}"/>
              </a:ext>
            </a:extLst>
          </p:cNvPr>
          <p:cNvSpPr>
            <a:spLocks noGrp="1"/>
          </p:cNvSpPr>
          <p:nvPr>
            <p:ph type="dt" sz="half" idx="10"/>
          </p:nvPr>
        </p:nvSpPr>
        <p:spPr/>
        <p:txBody>
          <a:bodyPr/>
          <a:lstStyle/>
          <a:p>
            <a:fld id="{2697F36E-A47A-4D45-8559-5E0803DB9047}" type="datetimeFigureOut">
              <a:rPr lang="zh-CN" altLang="en-US" smtClean="0"/>
              <a:t>2025/4/19</a:t>
            </a:fld>
            <a:endParaRPr lang="zh-CN" altLang="en-US"/>
          </a:p>
        </p:txBody>
      </p:sp>
      <p:sp>
        <p:nvSpPr>
          <p:cNvPr id="6" name="页脚占位符 5">
            <a:extLst>
              <a:ext uri="{FF2B5EF4-FFF2-40B4-BE49-F238E27FC236}">
                <a16:creationId xmlns:a16="http://schemas.microsoft.com/office/drawing/2014/main"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1605362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968FD76-474C-42F6-98B2-74FDEC61A2FB}"/>
              </a:ext>
            </a:extLst>
          </p:cNvPr>
          <p:cNvSpPr>
            <a:spLocks noGrp="1"/>
          </p:cNvSpPr>
          <p:nvPr>
            <p:ph type="dt" sz="half" idx="10"/>
          </p:nvPr>
        </p:nvSpPr>
        <p:spPr/>
        <p:txBody>
          <a:bodyPr/>
          <a:lstStyle/>
          <a:p>
            <a:fld id="{2697F36E-A47A-4D45-8559-5E0803DB9047}" type="datetimeFigureOut">
              <a:rPr lang="zh-CN" altLang="en-US" smtClean="0"/>
              <a:t>2025/4/19</a:t>
            </a:fld>
            <a:endParaRPr lang="zh-CN" altLang="en-US"/>
          </a:p>
        </p:txBody>
      </p:sp>
      <p:sp>
        <p:nvSpPr>
          <p:cNvPr id="5" name="页脚占位符 4">
            <a:extLst>
              <a:ext uri="{FF2B5EF4-FFF2-40B4-BE49-F238E27FC236}">
                <a16:creationId xmlns:a16="http://schemas.microsoft.com/office/drawing/2014/main"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0157769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2C73D62-486C-489E-B836-A182E951AB5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13B8DC2-34B0-4BEB-A8E6-A410767EDB9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826C0E3-EE43-4086-9956-1453634DC328}"/>
              </a:ext>
            </a:extLst>
          </p:cNvPr>
          <p:cNvSpPr>
            <a:spLocks noGrp="1"/>
          </p:cNvSpPr>
          <p:nvPr>
            <p:ph type="dt" sz="half" idx="10"/>
          </p:nvPr>
        </p:nvSpPr>
        <p:spPr/>
        <p:txBody>
          <a:bodyPr/>
          <a:lstStyle/>
          <a:p>
            <a:fld id="{2697F36E-A47A-4D45-8559-5E0803DB9047}" type="datetimeFigureOut">
              <a:rPr lang="zh-CN" altLang="en-US" smtClean="0"/>
              <a:t>2025/4/19</a:t>
            </a:fld>
            <a:endParaRPr lang="zh-CN" altLang="en-US"/>
          </a:p>
        </p:txBody>
      </p:sp>
      <p:sp>
        <p:nvSpPr>
          <p:cNvPr id="5" name="页脚占位符 4">
            <a:extLst>
              <a:ext uri="{FF2B5EF4-FFF2-40B4-BE49-F238E27FC236}">
                <a16:creationId xmlns:a16="http://schemas.microsoft.com/office/drawing/2014/main"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2715676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7C0B8-F44B-480B-8B3C-4D4197C758D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840D039-53DF-4570-ABF3-8379F690EE53}"/>
              </a:ext>
            </a:extLst>
          </p:cNvPr>
          <p:cNvSpPr>
            <a:spLocks noGrp="1"/>
          </p:cNvSpPr>
          <p:nvPr>
            <p:ph sz="half" idx="1"/>
          </p:nvPr>
        </p:nvSpPr>
        <p:spPr>
          <a:xfrm>
            <a:off x="838200" y="1826684"/>
            <a:ext cx="5156200" cy="4349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AC527F3-8498-4AFA-BA4F-86F419B1F078}"/>
              </a:ext>
            </a:extLst>
          </p:cNvPr>
          <p:cNvSpPr>
            <a:spLocks noGrp="1"/>
          </p:cNvSpPr>
          <p:nvPr>
            <p:ph sz="half" idx="2"/>
          </p:nvPr>
        </p:nvSpPr>
        <p:spPr>
          <a:xfrm>
            <a:off x="6197600" y="1826684"/>
            <a:ext cx="5156200" cy="4349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CF7D2CA-F65A-4E17-85A6-1CD7FF6D1D2B}"/>
              </a:ext>
            </a:extLst>
          </p:cNvPr>
          <p:cNvSpPr>
            <a:spLocks noGrp="1"/>
          </p:cNvSpPr>
          <p:nvPr>
            <p:ph type="dt" sz="half" idx="10"/>
          </p:nvPr>
        </p:nvSpPr>
        <p:spPr/>
        <p:txBody>
          <a:bodyPr/>
          <a:lstStyle/>
          <a:p>
            <a:fld id="{858E4EFA-8564-4BBA-B33A-0AE029A904D5}" type="datetimeFigureOut">
              <a:rPr lang="en-US" smtClean="0"/>
              <a:t>4/19/2025</a:t>
            </a:fld>
            <a:endParaRPr lang="en-US"/>
          </a:p>
        </p:txBody>
      </p:sp>
      <p:sp>
        <p:nvSpPr>
          <p:cNvPr id="6" name="Footer Placeholder 5">
            <a:extLst>
              <a:ext uri="{FF2B5EF4-FFF2-40B4-BE49-F238E27FC236}">
                <a16:creationId xmlns:a16="http://schemas.microsoft.com/office/drawing/2014/main" id="{1DE8BC47-1ED5-4EC3-BE25-9EE69D6751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0DD507-0815-4267-8314-71B2BB48B6A7}"/>
              </a:ext>
            </a:extLst>
          </p:cNvPr>
          <p:cNvSpPr>
            <a:spLocks noGrp="1"/>
          </p:cNvSpPr>
          <p:nvPr>
            <p:ph type="sldNum" sz="quarter" idx="12"/>
          </p:nvPr>
        </p:nvSpPr>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32056873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1C8962-4BAE-4FB7-A4EF-A3F478BED27D}"/>
              </a:ext>
            </a:extLst>
          </p:cNvPr>
          <p:cNvSpPr>
            <a:spLocks noGrp="1"/>
          </p:cNvSpPr>
          <p:nvPr>
            <p:ph type="title"/>
          </p:nvPr>
        </p:nvSpPr>
        <p:spPr>
          <a:xfrm>
            <a:off x="840317" y="366185"/>
            <a:ext cx="10515600" cy="132503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4E31A9A-4F6E-4F01-BFB4-0453C9617299}"/>
              </a:ext>
            </a:extLst>
          </p:cNvPr>
          <p:cNvSpPr>
            <a:spLocks noGrp="1"/>
          </p:cNvSpPr>
          <p:nvPr>
            <p:ph type="body" idx="1"/>
          </p:nvPr>
        </p:nvSpPr>
        <p:spPr>
          <a:xfrm>
            <a:off x="840318" y="1680634"/>
            <a:ext cx="5158316"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id="{C75B4B3A-B30A-4A45-A7DD-D34577EAB64C}"/>
              </a:ext>
            </a:extLst>
          </p:cNvPr>
          <p:cNvSpPr>
            <a:spLocks noGrp="1"/>
          </p:cNvSpPr>
          <p:nvPr>
            <p:ph sz="half" idx="2"/>
          </p:nvPr>
        </p:nvSpPr>
        <p:spPr>
          <a:xfrm>
            <a:off x="840318" y="2506133"/>
            <a:ext cx="5158316" cy="368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75BC11C-D7A1-4DE3-9AF3-B7AD14546AFB}"/>
              </a:ext>
            </a:extLst>
          </p:cNvPr>
          <p:cNvSpPr>
            <a:spLocks noGrp="1"/>
          </p:cNvSpPr>
          <p:nvPr>
            <p:ph type="body" sz="quarter" idx="3"/>
          </p:nvPr>
        </p:nvSpPr>
        <p:spPr>
          <a:xfrm>
            <a:off x="6172200" y="1680634"/>
            <a:ext cx="5183717"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id="{7B64C53E-360E-46CC-AB85-CBD9F8B15B85}"/>
              </a:ext>
            </a:extLst>
          </p:cNvPr>
          <p:cNvSpPr>
            <a:spLocks noGrp="1"/>
          </p:cNvSpPr>
          <p:nvPr>
            <p:ph sz="quarter" idx="4"/>
          </p:nvPr>
        </p:nvSpPr>
        <p:spPr>
          <a:xfrm>
            <a:off x="6172200" y="2506133"/>
            <a:ext cx="5183717" cy="368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2E511F0-5A9C-4734-BC7C-5DB736D2306B}"/>
              </a:ext>
            </a:extLst>
          </p:cNvPr>
          <p:cNvSpPr>
            <a:spLocks noGrp="1"/>
          </p:cNvSpPr>
          <p:nvPr>
            <p:ph type="dt" sz="half" idx="10"/>
          </p:nvPr>
        </p:nvSpPr>
        <p:spPr/>
        <p:txBody>
          <a:bodyPr/>
          <a:lstStyle/>
          <a:p>
            <a:fld id="{858E4EFA-8564-4BBA-B33A-0AE029A904D5}" type="datetimeFigureOut">
              <a:rPr lang="en-US" smtClean="0"/>
              <a:t>4/19/2025</a:t>
            </a:fld>
            <a:endParaRPr lang="en-US"/>
          </a:p>
        </p:txBody>
      </p:sp>
      <p:sp>
        <p:nvSpPr>
          <p:cNvPr id="8" name="Footer Placeholder 7">
            <a:extLst>
              <a:ext uri="{FF2B5EF4-FFF2-40B4-BE49-F238E27FC236}">
                <a16:creationId xmlns:a16="http://schemas.microsoft.com/office/drawing/2014/main" id="{A4E596FE-24F7-45C7-A6A6-8F4DEC6965E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6B7F18C-EC0B-488B-A3B7-CD61FC9B8FCC}"/>
              </a:ext>
            </a:extLst>
          </p:cNvPr>
          <p:cNvSpPr>
            <a:spLocks noGrp="1"/>
          </p:cNvSpPr>
          <p:nvPr>
            <p:ph type="sldNum" sz="quarter" idx="12"/>
          </p:nvPr>
        </p:nvSpPr>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9060311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095DF-BF10-4FC6-B18E-0F954029247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68D64AA-33B4-4DE5-BCA3-B928352CA40A}"/>
              </a:ext>
            </a:extLst>
          </p:cNvPr>
          <p:cNvSpPr>
            <a:spLocks noGrp="1"/>
          </p:cNvSpPr>
          <p:nvPr>
            <p:ph type="dt" sz="half" idx="10"/>
          </p:nvPr>
        </p:nvSpPr>
        <p:spPr/>
        <p:txBody>
          <a:bodyPr/>
          <a:lstStyle/>
          <a:p>
            <a:fld id="{858E4EFA-8564-4BBA-B33A-0AE029A904D5}" type="datetimeFigureOut">
              <a:rPr lang="en-US" smtClean="0"/>
              <a:t>4/19/2025</a:t>
            </a:fld>
            <a:endParaRPr lang="en-US"/>
          </a:p>
        </p:txBody>
      </p:sp>
      <p:sp>
        <p:nvSpPr>
          <p:cNvPr id="4" name="Footer Placeholder 3">
            <a:extLst>
              <a:ext uri="{FF2B5EF4-FFF2-40B4-BE49-F238E27FC236}">
                <a16:creationId xmlns:a16="http://schemas.microsoft.com/office/drawing/2014/main" id="{E761DD4D-614B-4D2D-94F9-85C596B158F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F2D72DA-95E2-43AC-B79E-94036A7E4A08}"/>
              </a:ext>
            </a:extLst>
          </p:cNvPr>
          <p:cNvSpPr>
            <a:spLocks noGrp="1"/>
          </p:cNvSpPr>
          <p:nvPr>
            <p:ph type="sldNum" sz="quarter" idx="12"/>
          </p:nvPr>
        </p:nvSpPr>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16804849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35D94F4-4DCD-424E-A3B0-6CF388921A0F}"/>
              </a:ext>
            </a:extLst>
          </p:cNvPr>
          <p:cNvSpPr>
            <a:spLocks noGrp="1"/>
          </p:cNvSpPr>
          <p:nvPr>
            <p:ph type="dt" sz="half" idx="10"/>
          </p:nvPr>
        </p:nvSpPr>
        <p:spPr/>
        <p:txBody>
          <a:bodyPr/>
          <a:lstStyle/>
          <a:p>
            <a:fld id="{858E4EFA-8564-4BBA-B33A-0AE029A904D5}" type="datetimeFigureOut">
              <a:rPr lang="en-US" smtClean="0"/>
              <a:t>4/19/2025</a:t>
            </a:fld>
            <a:endParaRPr lang="en-US"/>
          </a:p>
        </p:txBody>
      </p:sp>
      <p:sp>
        <p:nvSpPr>
          <p:cNvPr id="3" name="Footer Placeholder 2">
            <a:extLst>
              <a:ext uri="{FF2B5EF4-FFF2-40B4-BE49-F238E27FC236}">
                <a16:creationId xmlns:a16="http://schemas.microsoft.com/office/drawing/2014/main" id="{5E4B59CF-2C0E-4116-AE7A-3F77E55D4CF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973A3ED-8154-4E23-9794-36BF0262E1C2}"/>
              </a:ext>
            </a:extLst>
          </p:cNvPr>
          <p:cNvSpPr>
            <a:spLocks noGrp="1"/>
          </p:cNvSpPr>
          <p:nvPr>
            <p:ph type="sldNum" sz="quarter" idx="12"/>
          </p:nvPr>
        </p:nvSpPr>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4948886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93778D-5F70-4437-8D68-4FEB0E6F4246}"/>
              </a:ext>
            </a:extLst>
          </p:cNvPr>
          <p:cNvSpPr>
            <a:spLocks noGrp="1"/>
          </p:cNvSpPr>
          <p:nvPr>
            <p:ph type="title"/>
          </p:nvPr>
        </p:nvSpPr>
        <p:spPr>
          <a:xfrm>
            <a:off x="840318" y="457200"/>
            <a:ext cx="3932767" cy="1600200"/>
          </a:xfr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FB844B98-A5C7-4362-AA94-C5C0BB8A1C35}"/>
              </a:ext>
            </a:extLst>
          </p:cNvPr>
          <p:cNvSpPr>
            <a:spLocks noGrp="1"/>
          </p:cNvSpPr>
          <p:nvPr>
            <p:ph idx="1"/>
          </p:nvPr>
        </p:nvSpPr>
        <p:spPr>
          <a:xfrm>
            <a:off x="5183717" y="988485"/>
            <a:ext cx="6172200" cy="4872567"/>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313C0BD-CE03-4A66-BCFE-2093D07B828A}"/>
              </a:ext>
            </a:extLst>
          </p:cNvPr>
          <p:cNvSpPr>
            <a:spLocks noGrp="1"/>
          </p:cNvSpPr>
          <p:nvPr>
            <p:ph type="body" sz="half" idx="2"/>
          </p:nvPr>
        </p:nvSpPr>
        <p:spPr>
          <a:xfrm>
            <a:off x="840318" y="2057400"/>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E462CAC6-A985-4E51-9A17-1F3B80FD5129}"/>
              </a:ext>
            </a:extLst>
          </p:cNvPr>
          <p:cNvSpPr>
            <a:spLocks noGrp="1"/>
          </p:cNvSpPr>
          <p:nvPr>
            <p:ph type="dt" sz="half" idx="10"/>
          </p:nvPr>
        </p:nvSpPr>
        <p:spPr/>
        <p:txBody>
          <a:bodyPr/>
          <a:lstStyle/>
          <a:p>
            <a:fld id="{858E4EFA-8564-4BBA-B33A-0AE029A904D5}" type="datetimeFigureOut">
              <a:rPr lang="en-US" smtClean="0"/>
              <a:t>4/19/2025</a:t>
            </a:fld>
            <a:endParaRPr lang="en-US"/>
          </a:p>
        </p:txBody>
      </p:sp>
      <p:sp>
        <p:nvSpPr>
          <p:cNvPr id="6" name="Footer Placeholder 5">
            <a:extLst>
              <a:ext uri="{FF2B5EF4-FFF2-40B4-BE49-F238E27FC236}">
                <a16:creationId xmlns:a16="http://schemas.microsoft.com/office/drawing/2014/main" id="{BC9826F6-3C6F-4C6C-9C6D-57F61947E4C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1FE6E47-C10C-4834-89D0-97D3186AC3EC}"/>
              </a:ext>
            </a:extLst>
          </p:cNvPr>
          <p:cNvSpPr>
            <a:spLocks noGrp="1"/>
          </p:cNvSpPr>
          <p:nvPr>
            <p:ph type="sldNum" sz="quarter" idx="12"/>
          </p:nvPr>
        </p:nvSpPr>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2059078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ADF18-CE41-4D1D-AD29-6406F59A997F}"/>
              </a:ext>
            </a:extLst>
          </p:cNvPr>
          <p:cNvSpPr>
            <a:spLocks noGrp="1"/>
          </p:cNvSpPr>
          <p:nvPr>
            <p:ph type="title"/>
          </p:nvPr>
        </p:nvSpPr>
        <p:spPr>
          <a:xfrm>
            <a:off x="840318" y="457200"/>
            <a:ext cx="3932767" cy="1600200"/>
          </a:xfr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id="{97173E0A-12FF-4C8C-B7E2-1B8E6C0D311B}"/>
              </a:ext>
            </a:extLst>
          </p:cNvPr>
          <p:cNvSpPr>
            <a:spLocks noGrp="1"/>
          </p:cNvSpPr>
          <p:nvPr>
            <p:ph type="pic" idx="1"/>
          </p:nvPr>
        </p:nvSpPr>
        <p:spPr>
          <a:xfrm>
            <a:off x="5183717" y="988485"/>
            <a:ext cx="6172200" cy="4872567"/>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id="{DFE48B44-FA62-4BC6-9047-A8C80EE6A3F7}"/>
              </a:ext>
            </a:extLst>
          </p:cNvPr>
          <p:cNvSpPr>
            <a:spLocks noGrp="1"/>
          </p:cNvSpPr>
          <p:nvPr>
            <p:ph type="body" sz="half" idx="2"/>
          </p:nvPr>
        </p:nvSpPr>
        <p:spPr>
          <a:xfrm>
            <a:off x="840318" y="2057400"/>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D84CA3DD-4DF7-49A3-8E16-7D25AB50202B}"/>
              </a:ext>
            </a:extLst>
          </p:cNvPr>
          <p:cNvSpPr>
            <a:spLocks noGrp="1"/>
          </p:cNvSpPr>
          <p:nvPr>
            <p:ph type="dt" sz="half" idx="10"/>
          </p:nvPr>
        </p:nvSpPr>
        <p:spPr/>
        <p:txBody>
          <a:bodyPr/>
          <a:lstStyle/>
          <a:p>
            <a:fld id="{858E4EFA-8564-4BBA-B33A-0AE029A904D5}" type="datetimeFigureOut">
              <a:rPr lang="en-US" smtClean="0"/>
              <a:t>4/19/2025</a:t>
            </a:fld>
            <a:endParaRPr lang="en-US"/>
          </a:p>
        </p:txBody>
      </p:sp>
      <p:sp>
        <p:nvSpPr>
          <p:cNvPr id="6" name="Footer Placeholder 5">
            <a:extLst>
              <a:ext uri="{FF2B5EF4-FFF2-40B4-BE49-F238E27FC236}">
                <a16:creationId xmlns:a16="http://schemas.microsoft.com/office/drawing/2014/main" id="{1F598B4B-9E5A-43C2-8C53-74D80624ABB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0D0094-9D12-4762-85AD-35F0DEBCD8A4}"/>
              </a:ext>
            </a:extLst>
          </p:cNvPr>
          <p:cNvSpPr>
            <a:spLocks noGrp="1"/>
          </p:cNvSpPr>
          <p:nvPr>
            <p:ph type="sldNum" sz="quarter" idx="12"/>
          </p:nvPr>
        </p:nvSpPr>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32978023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5" Type="http://schemas.openxmlformats.org/officeDocument/2006/relationships/theme" Target="../theme/theme2.xml"/><Relationship Id="rId4"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4.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32D68548-5FBE-42C9-AE40-1A1507E8B14E}"/>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A0825CAB-E290-477C-9E46-23261BD08D92}"/>
              </a:ext>
            </a:extLst>
          </p:cNvPr>
          <p:cNvSpPr>
            <a:spLocks noGrp="1"/>
          </p:cNvSpPr>
          <p:nvPr>
            <p:ph type="title"/>
          </p:nvPr>
        </p:nvSpPr>
        <p:spPr>
          <a:xfrm>
            <a:off x="838200" y="366185"/>
            <a:ext cx="10515600" cy="132503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2FEDF8F-EC68-4A76-9CEE-FA48721E9BDC}"/>
              </a:ext>
            </a:extLst>
          </p:cNvPr>
          <p:cNvSpPr>
            <a:spLocks noGrp="1"/>
          </p:cNvSpPr>
          <p:nvPr>
            <p:ph type="body" idx="1"/>
          </p:nvPr>
        </p:nvSpPr>
        <p:spPr>
          <a:xfrm>
            <a:off x="838200" y="1826684"/>
            <a:ext cx="10515600" cy="434974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2CDA6D-F8D9-456F-A0BC-441A2D1EAC13}"/>
              </a:ext>
            </a:extLst>
          </p:cNvPr>
          <p:cNvSpPr>
            <a:spLocks noGrp="1"/>
          </p:cNvSpPr>
          <p:nvPr>
            <p:ph type="dt" sz="half" idx="2"/>
          </p:nvPr>
        </p:nvSpPr>
        <p:spPr>
          <a:xfrm>
            <a:off x="838200" y="6356351"/>
            <a:ext cx="2743200" cy="366183"/>
          </a:xfrm>
          <a:prstGeom prst="rect">
            <a:avLst/>
          </a:prstGeom>
        </p:spPr>
        <p:txBody>
          <a:bodyPr vert="horz" lIns="91440" tIns="45720" rIns="91440" bIns="45720" rtlCol="0" anchor="ctr"/>
          <a:lstStyle>
            <a:lvl1pPr algn="l">
              <a:defRPr sz="1600">
                <a:solidFill>
                  <a:schemeClr val="tx1">
                    <a:tint val="75000"/>
                  </a:schemeClr>
                </a:solidFill>
              </a:defRPr>
            </a:lvl1pPr>
          </a:lstStyle>
          <a:p>
            <a:fld id="{858E4EFA-8564-4BBA-B33A-0AE029A904D5}" type="datetimeFigureOut">
              <a:rPr lang="en-US" smtClean="0"/>
              <a:t>4/19/2025</a:t>
            </a:fld>
            <a:endParaRPr lang="en-US"/>
          </a:p>
        </p:txBody>
      </p:sp>
      <p:sp>
        <p:nvSpPr>
          <p:cNvPr id="5" name="Footer Placeholder 4">
            <a:extLst>
              <a:ext uri="{FF2B5EF4-FFF2-40B4-BE49-F238E27FC236}">
                <a16:creationId xmlns:a16="http://schemas.microsoft.com/office/drawing/2014/main" id="{A86DDA0E-7E05-499C-A487-85D1C5E1E4C6}"/>
              </a:ext>
            </a:extLst>
          </p:cNvPr>
          <p:cNvSpPr>
            <a:spLocks noGrp="1"/>
          </p:cNvSpPr>
          <p:nvPr>
            <p:ph type="ftr" sz="quarter" idx="3"/>
          </p:nvPr>
        </p:nvSpPr>
        <p:spPr>
          <a:xfrm>
            <a:off x="4038600" y="6356351"/>
            <a:ext cx="4114800" cy="366183"/>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831136E-7A47-43AB-B0D5-2CA7B2092207}"/>
              </a:ext>
            </a:extLst>
          </p:cNvPr>
          <p:cNvSpPr>
            <a:spLocks noGrp="1"/>
          </p:cNvSpPr>
          <p:nvPr>
            <p:ph type="sldNum" sz="quarter" idx="4"/>
          </p:nvPr>
        </p:nvSpPr>
        <p:spPr>
          <a:xfrm>
            <a:off x="8610600" y="6356351"/>
            <a:ext cx="2743200" cy="366183"/>
          </a:xfrm>
          <a:prstGeom prst="rect">
            <a:avLst/>
          </a:prstGeom>
        </p:spPr>
        <p:txBody>
          <a:bodyPr vert="horz" lIns="91440" tIns="45720" rIns="91440" bIns="45720" rtlCol="0" anchor="ctr"/>
          <a:lstStyle>
            <a:lvl1pPr algn="r">
              <a:defRPr sz="1600">
                <a:solidFill>
                  <a:schemeClr val="tx1">
                    <a:tint val="75000"/>
                  </a:schemeClr>
                </a:solidFill>
              </a:defRPr>
            </a:lvl1pPr>
          </a:lstStyle>
          <a:p>
            <a:fld id="{6C44E4BE-4E6A-400A-8D15-49AD800E386C}" type="slidenum">
              <a:rPr lang="en-US" smtClean="0"/>
              <a:t>‹#›</a:t>
            </a:fld>
            <a:endParaRPr lang="en-US"/>
          </a:p>
        </p:txBody>
      </p:sp>
    </p:spTree>
    <p:extLst>
      <p:ext uri="{BB962C8B-B14F-4D97-AF65-F5344CB8AC3E}">
        <p14:creationId xmlns:p14="http://schemas.microsoft.com/office/powerpoint/2010/main" val="21759650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925456"/>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702" r:id="rId4"/>
  </p:sldLayoutIdLst>
  <p:txStyles>
    <p:titleStyle>
      <a:lvl1pPr algn="l" defTabSz="914400" rtl="0" eaLnBrk="1" latinLnBrk="0" hangingPunct="1">
        <a:lnSpc>
          <a:spcPct val="90000"/>
        </a:lnSpc>
        <a:spcBef>
          <a:spcPct val="0"/>
        </a:spcBef>
        <a:buNone/>
        <a:defRPr sz="4400" kern="1200">
          <a:solidFill>
            <a:schemeClr val="tx1"/>
          </a:solidFill>
          <a:latin typeface="思源黑体 Medium" panose="020B0600000000000000" pitchFamily="34" charset="-122"/>
          <a:ea typeface="思源黑体 Medium" panose="020B0600000000000000"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panose="020B0500000000000000" pitchFamily="34" charset="-122"/>
          <a:ea typeface="思源黑体" panose="020B0500000000000000"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panose="020B0500000000000000" pitchFamily="34" charset="-122"/>
          <a:ea typeface="思源黑体" panose="020B0500000000000000"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panose="020B0500000000000000" pitchFamily="34" charset="-122"/>
          <a:ea typeface="思源黑体" panose="020B0500000000000000"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panose="020B0500000000000000" pitchFamily="34" charset="-122"/>
          <a:ea typeface="思源黑体" panose="020B0500000000000000"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panose="020B0500000000000000" pitchFamily="34" charset="-122"/>
          <a:ea typeface="思源黑体" panose="020B0500000000000000"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69086703"/>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CE3C12E-1571-493B-AD45-9F23EFABCC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257F64D-2FF4-4538-9415-98A3C327BC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9BEEFCE-53DD-441E-832E-02C87526BA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7F36E-A47A-4D45-8559-5E0803DB9047}" type="datetimeFigureOut">
              <a:rPr lang="zh-CN" altLang="en-US" smtClean="0"/>
              <a:t>2025/4/19</a:t>
            </a:fld>
            <a:endParaRPr lang="zh-CN" altLang="en-US"/>
          </a:p>
        </p:txBody>
      </p:sp>
      <p:sp>
        <p:nvSpPr>
          <p:cNvPr id="5" name="页脚占位符 4">
            <a:extLst>
              <a:ext uri="{FF2B5EF4-FFF2-40B4-BE49-F238E27FC236}">
                <a16:creationId xmlns:a16="http://schemas.microsoft.com/office/drawing/2014/main" id="{981CCD47-2031-4365-961C-1AF05B8E1C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D688F8F8-1C9D-4D6E-9678-68A1784A03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334303683"/>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jp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Layout" Target="../slideLayouts/slideLayout16.xml"/><Relationship Id="rId4" Type="http://schemas.openxmlformats.org/officeDocument/2006/relationships/image" Target="../media/image39.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4.xml"/><Relationship Id="rId6" Type="http://schemas.openxmlformats.org/officeDocument/2006/relationships/image" Target="../media/image40.png"/><Relationship Id="rId5" Type="http://schemas.openxmlformats.org/officeDocument/2006/relationships/image" Target="../media/image7.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2.png"/><Relationship Id="rId7" Type="http://schemas.openxmlformats.org/officeDocument/2006/relationships/image" Target="../media/image44.png"/><Relationship Id="rId2" Type="http://schemas.openxmlformats.org/officeDocument/2006/relationships/image" Target="../media/image1.jpg"/><Relationship Id="rId1" Type="http://schemas.openxmlformats.org/officeDocument/2006/relationships/slideLayout" Target="../slideLayouts/slideLayout14.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image" Target="../media/image46.png"/><Relationship Id="rId5" Type="http://schemas.openxmlformats.org/officeDocument/2006/relationships/image" Target="../media/image7.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4.xml"/><Relationship Id="rId6" Type="http://schemas.openxmlformats.org/officeDocument/2006/relationships/image" Target="../media/image48.png"/><Relationship Id="rId5" Type="http://schemas.openxmlformats.org/officeDocument/2006/relationships/image" Target="../media/image7.png"/><Relationship Id="rId4" Type="http://schemas.openxmlformats.org/officeDocument/2006/relationships/image" Target="../media/image47.png"/></Relationships>
</file>

<file path=ppt/slides/_rels/slide1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4.xml"/><Relationship Id="rId5" Type="http://schemas.openxmlformats.org/officeDocument/2006/relationships/image" Target="../media/image50.png"/><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2.png"/><Relationship Id="rId2" Type="http://schemas.openxmlformats.org/officeDocument/2006/relationships/image" Target="../media/image1.jpg"/><Relationship Id="rId1" Type="http://schemas.openxmlformats.org/officeDocument/2006/relationships/slideLayout" Target="../slideLayouts/slideLayout14.xml"/><Relationship Id="rId6" Type="http://schemas.openxmlformats.org/officeDocument/2006/relationships/image" Target="../media/image7.png"/><Relationship Id="rId5" Type="http://schemas.microsoft.com/office/2007/relationships/hdphoto" Target="../media/hdphoto1.wdp"/><Relationship Id="rId4" Type="http://schemas.openxmlformats.org/officeDocument/2006/relationships/image" Target="../media/image51.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4.xml"/><Relationship Id="rId5" Type="http://schemas.openxmlformats.org/officeDocument/2006/relationships/image" Target="../media/image7.png"/><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4.xml"/><Relationship Id="rId4" Type="http://schemas.openxmlformats.org/officeDocument/2006/relationships/image" Target="../media/image33.emf"/></Relationships>
</file>

<file path=ppt/slides/_rels/slide2.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6.xml"/><Relationship Id="rId6" Type="http://schemas.openxmlformats.org/officeDocument/2006/relationships/image" Target="../media/image13.sv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svg"/><Relationship Id="rId9"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4.xml"/><Relationship Id="rId5" Type="http://schemas.openxmlformats.org/officeDocument/2006/relationships/image" Target="../media/image55.png"/><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4.xml"/><Relationship Id="rId5" Type="http://schemas.openxmlformats.org/officeDocument/2006/relationships/image" Target="../media/image7.png"/><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8.xml"/><Relationship Id="rId1" Type="http://schemas.openxmlformats.org/officeDocument/2006/relationships/slideLayout" Target="../slideLayouts/slideLayout16.xml"/><Relationship Id="rId5" Type="http://schemas.microsoft.com/office/2007/relationships/hdphoto" Target="../media/hdphoto2.wdp"/><Relationship Id="rId4" Type="http://schemas.openxmlformats.org/officeDocument/2006/relationships/image" Target="../media/image57.png"/></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6.xml"/><Relationship Id="rId4" Type="http://schemas.microsoft.com/office/2007/relationships/hdphoto" Target="../media/hdphoto2.wdp"/></Relationships>
</file>

<file path=ppt/slides/_rels/slide2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6.xml"/><Relationship Id="rId5" Type="http://schemas.openxmlformats.org/officeDocument/2006/relationships/image" Target="../media/image58.png"/><Relationship Id="rId4" Type="http://schemas.microsoft.com/office/2007/relationships/hdphoto" Target="../media/hdphoto2.wdp"/></Relationships>
</file>

<file path=ppt/slides/_rels/slide25.xml.rels><?xml version="1.0" encoding="UTF-8" standalone="yes"?>
<Relationships xmlns="http://schemas.openxmlformats.org/package/2006/relationships"><Relationship Id="rId3" Type="http://schemas.openxmlformats.org/officeDocument/2006/relationships/image" Target="../media/image19.svg"/><Relationship Id="rId7" Type="http://schemas.openxmlformats.org/officeDocument/2006/relationships/image" Target="../media/image62.png"/><Relationship Id="rId2" Type="http://schemas.openxmlformats.org/officeDocument/2006/relationships/image" Target="../media/image18.png"/><Relationship Id="rId1" Type="http://schemas.openxmlformats.org/officeDocument/2006/relationships/slideLayout" Target="../slideLayouts/slideLayout16.xml"/><Relationship Id="rId6" Type="http://schemas.openxmlformats.org/officeDocument/2006/relationships/image" Target="../media/image61.svg"/><Relationship Id="rId5" Type="http://schemas.openxmlformats.org/officeDocument/2006/relationships/image" Target="../media/image60.png"/><Relationship Id="rId4" Type="http://schemas.openxmlformats.org/officeDocument/2006/relationships/image" Target="../media/image59.png"/></Relationships>
</file>

<file path=ppt/slides/_rels/slide26.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image" Target="../media/image60.png"/><Relationship Id="rId7" Type="http://schemas.openxmlformats.org/officeDocument/2006/relationships/image" Target="../media/image66.png"/><Relationship Id="rId2" Type="http://schemas.openxmlformats.org/officeDocument/2006/relationships/image" Target="../media/image63.png"/><Relationship Id="rId1" Type="http://schemas.openxmlformats.org/officeDocument/2006/relationships/slideLayout" Target="../slideLayouts/slideLayout16.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1.svg"/><Relationship Id="rId9" Type="http://schemas.openxmlformats.org/officeDocument/2006/relationships/image" Target="../media/image67.png"/></Relationships>
</file>

<file path=ppt/slides/_rels/slide2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6.xml"/><Relationship Id="rId6" Type="http://schemas.openxmlformats.org/officeDocument/2006/relationships/image" Target="../media/image69.svg"/><Relationship Id="rId5" Type="http://schemas.openxmlformats.org/officeDocument/2006/relationships/image" Target="../media/image68.png"/><Relationship Id="rId4" Type="http://schemas.microsoft.com/office/2007/relationships/hdphoto" Target="../media/hdphoto2.wdp"/></Relationships>
</file>

<file path=ppt/slides/_rels/slide2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56.png"/><Relationship Id="rId1" Type="http://schemas.openxmlformats.org/officeDocument/2006/relationships/slideLayout" Target="../slideLayouts/slideLayout16.xml"/><Relationship Id="rId4" Type="http://schemas.openxmlformats.org/officeDocument/2006/relationships/image" Target="../media/image69.svg"/></Relationships>
</file>

<file path=ppt/slides/_rels/slide2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49.png"/><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16.xml"/><Relationship Id="rId7" Type="http://schemas.openxmlformats.org/officeDocument/2006/relationships/image" Target="../media/image15.svg"/><Relationship Id="rId12" Type="http://schemas.openxmlformats.org/officeDocument/2006/relationships/image" Target="../media/image22.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4.png"/><Relationship Id="rId11" Type="http://schemas.openxmlformats.org/officeDocument/2006/relationships/image" Target="../media/image21.png"/><Relationship Id="rId5" Type="http://schemas.openxmlformats.org/officeDocument/2006/relationships/audio" Target="../media/audio1.wav"/><Relationship Id="rId10" Type="http://schemas.openxmlformats.org/officeDocument/2006/relationships/image" Target="../media/image20.png"/><Relationship Id="rId4" Type="http://schemas.openxmlformats.org/officeDocument/2006/relationships/notesSlide" Target="../notesSlides/notesSlide3.xml"/><Relationship Id="rId9" Type="http://schemas.openxmlformats.org/officeDocument/2006/relationships/image" Target="../media/image19.sv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2.png"/><Relationship Id="rId2" Type="http://schemas.openxmlformats.org/officeDocument/2006/relationships/image" Target="../media/image1.jpg"/><Relationship Id="rId1" Type="http://schemas.openxmlformats.org/officeDocument/2006/relationships/slideLayout" Target="../slideLayouts/slideLayout1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71.png"/></Relationships>
</file>

<file path=ppt/slides/_rels/slide3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0.xml"/><Relationship Id="rId1" Type="http://schemas.openxmlformats.org/officeDocument/2006/relationships/slideLayout" Target="../slideLayouts/slideLayout17.xml"/><Relationship Id="rId4" Type="http://schemas.openxmlformats.org/officeDocument/2006/relationships/image" Target="../media/image74.pn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5.png"/><Relationship Id="rId2" Type="http://schemas.openxmlformats.org/officeDocument/2006/relationships/image" Target="../media/image1.jpg"/><Relationship Id="rId1" Type="http://schemas.openxmlformats.org/officeDocument/2006/relationships/slideLayout" Target="../slideLayouts/slideLayout1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71.png"/></Relationships>
</file>

<file path=ppt/slides/_rels/slide3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7.png"/><Relationship Id="rId1" Type="http://schemas.openxmlformats.org/officeDocument/2006/relationships/slideLayout" Target="../slideLayouts/slideLayout16.xml"/><Relationship Id="rId6" Type="http://schemas.openxmlformats.org/officeDocument/2006/relationships/image" Target="../media/image23.png"/><Relationship Id="rId5" Type="http://schemas.openxmlformats.org/officeDocument/2006/relationships/image" Target="../media/image77.svg"/><Relationship Id="rId4" Type="http://schemas.openxmlformats.org/officeDocument/2006/relationships/image" Target="../media/image76.png"/></Relationships>
</file>

<file path=ppt/slides/_rels/slide3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8.png"/><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slideLayout" Target="../slideLayouts/slideLayout16.xml"/><Relationship Id="rId7" Type="http://schemas.openxmlformats.org/officeDocument/2006/relationships/image" Target="../media/image18.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5.sv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22.svg"/><Relationship Id="rId4" Type="http://schemas.openxmlformats.org/officeDocument/2006/relationships/audio" Target="../media/audio1.wav"/><Relationship Id="rId9" Type="http://schemas.openxmlformats.org/officeDocument/2006/relationships/image" Target="../media/image21.png"/></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80.png"/><Relationship Id="rId2" Type="http://schemas.openxmlformats.org/officeDocument/2006/relationships/image" Target="../media/image1.jpg"/><Relationship Id="rId1" Type="http://schemas.openxmlformats.org/officeDocument/2006/relationships/slideLayout" Target="../slideLayouts/slideLayout14.xml"/><Relationship Id="rId6" Type="http://schemas.openxmlformats.org/officeDocument/2006/relationships/image" Target="../media/image79.png"/><Relationship Id="rId5" Type="http://schemas.openxmlformats.org/officeDocument/2006/relationships/image" Target="../media/image71.png"/><Relationship Id="rId4" Type="http://schemas.openxmlformats.org/officeDocument/2006/relationships/image" Target="../media/image7.png"/></Relationships>
</file>

<file path=ppt/slides/_rels/slide41.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30.xml"/></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4.xml"/><Relationship Id="rId6" Type="http://schemas.openxmlformats.org/officeDocument/2006/relationships/image" Target="../media/image81.png"/><Relationship Id="rId5" Type="http://schemas.openxmlformats.org/officeDocument/2006/relationships/image" Target="../media/image23.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slideLayout" Target="../slideLayouts/slideLayout16.xml"/><Relationship Id="rId7" Type="http://schemas.openxmlformats.org/officeDocument/2006/relationships/image" Target="../media/image18.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5.sv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22.svg"/><Relationship Id="rId4" Type="http://schemas.openxmlformats.org/officeDocument/2006/relationships/audio" Target="../media/audio1.wav"/><Relationship Id="rId9"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slideLayout" Target="../slideLayouts/slideLayout16.xml"/><Relationship Id="rId7" Type="http://schemas.openxmlformats.org/officeDocument/2006/relationships/image" Target="../media/image18.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5.sv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22.svg"/><Relationship Id="rId4" Type="http://schemas.openxmlformats.org/officeDocument/2006/relationships/audio" Target="../media/audio1.wav"/><Relationship Id="rId9"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16.xml"/><Relationship Id="rId7" Type="http://schemas.openxmlformats.org/officeDocument/2006/relationships/image" Target="../media/image15.svg"/><Relationship Id="rId12" Type="http://schemas.openxmlformats.org/officeDocument/2006/relationships/image" Target="../media/image20.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14.png"/><Relationship Id="rId11" Type="http://schemas.openxmlformats.org/officeDocument/2006/relationships/image" Target="../media/image22.svg"/><Relationship Id="rId5" Type="http://schemas.openxmlformats.org/officeDocument/2006/relationships/audio" Target="../media/audio1.wav"/><Relationship Id="rId10" Type="http://schemas.openxmlformats.org/officeDocument/2006/relationships/image" Target="../media/image21.png"/><Relationship Id="rId4" Type="http://schemas.openxmlformats.org/officeDocument/2006/relationships/notesSlide" Target="../notesSlides/notesSlide4.xml"/><Relationship Id="rId9" Type="http://schemas.openxmlformats.org/officeDocument/2006/relationships/image" Target="../media/image19.sv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16.xml"/><Relationship Id="rId5" Type="http://schemas.openxmlformats.org/officeDocument/2006/relationships/image" Target="../media/image25.sv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36.png"/><Relationship Id="rId3" Type="http://schemas.openxmlformats.org/officeDocument/2006/relationships/image" Target="../media/image26.jpeg"/><Relationship Id="rId7" Type="http://schemas.openxmlformats.org/officeDocument/2006/relationships/image" Target="../media/image30.png"/><Relationship Id="rId12"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emf"/><Relationship Id="rId4" Type="http://schemas.openxmlformats.org/officeDocument/2006/relationships/image" Target="../media/image27.png"/><Relationship Id="rId9" Type="http://schemas.openxmlformats.org/officeDocument/2006/relationships/image" Target="../media/image32.png"/><Relationship Id="rId1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descr="图片包含 游戏机, 飞机, 绿色, 体育&#10;&#10;描述已自动生成">
            <a:extLst>
              <a:ext uri="{FF2B5EF4-FFF2-40B4-BE49-F238E27FC236}">
                <a16:creationId xmlns:a16="http://schemas.microsoft.com/office/drawing/2014/main" id="{B43B0683-3D14-43BF-B3C6-4BFCF16C32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0" name="图片 29" descr="图片包含 游戏机, 食物, 桌子, 围栏&#10;&#10;描述已自动生成">
            <a:extLst>
              <a:ext uri="{FF2B5EF4-FFF2-40B4-BE49-F238E27FC236}">
                <a16:creationId xmlns:a16="http://schemas.microsoft.com/office/drawing/2014/main" id="{76090454-45C2-491E-800E-CA5329E25A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3425" y="206478"/>
            <a:ext cx="12192000" cy="6858000"/>
          </a:xfrm>
          <a:prstGeom prst="rect">
            <a:avLst/>
          </a:prstGeom>
        </p:spPr>
      </p:pic>
      <p:sp>
        <p:nvSpPr>
          <p:cNvPr id="15" name="Rectangle: Rounded Corners 14">
            <a:extLst>
              <a:ext uri="{FF2B5EF4-FFF2-40B4-BE49-F238E27FC236}">
                <a16:creationId xmlns:a16="http://schemas.microsoft.com/office/drawing/2014/main" id="{57B1D1BE-5E06-89AC-F2CD-A2A74B7B8024}"/>
              </a:ext>
            </a:extLst>
          </p:cNvPr>
          <p:cNvSpPr/>
          <p:nvPr/>
        </p:nvSpPr>
        <p:spPr>
          <a:xfrm>
            <a:off x="2322227" y="783533"/>
            <a:ext cx="6915379" cy="3586741"/>
          </a:xfrm>
          <a:prstGeom prst="roundRect">
            <a:avLst/>
          </a:prstGeom>
          <a:solidFill>
            <a:schemeClr val="bg1"/>
          </a:solidFill>
          <a:ln w="76200">
            <a:solidFill>
              <a:srgbClr val="2E9C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思源黑体 CN Medium"/>
              <a:cs typeface="+mn-cs"/>
            </a:endParaRPr>
          </a:p>
        </p:txBody>
      </p:sp>
      <p:pic>
        <p:nvPicPr>
          <p:cNvPr id="12" name="Picture 11" descr="A picture containing text, vector graphics&#10;&#10;Description automatically generated">
            <a:extLst>
              <a:ext uri="{FF2B5EF4-FFF2-40B4-BE49-F238E27FC236}">
                <a16:creationId xmlns:a16="http://schemas.microsoft.com/office/drawing/2014/main" id="{BEECA3A6-CA23-E5BC-FEC2-EC388903109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551061" y="1163903"/>
            <a:ext cx="3843661" cy="4305386"/>
          </a:xfrm>
          <a:prstGeom prst="rect">
            <a:avLst/>
          </a:prstGeom>
        </p:spPr>
      </p:pic>
      <p:pic>
        <p:nvPicPr>
          <p:cNvPr id="32" name="图片 31" descr="图片包含 游戏机, 花, 房间&#10;&#10;描述已自动生成">
            <a:extLst>
              <a:ext uri="{FF2B5EF4-FFF2-40B4-BE49-F238E27FC236}">
                <a16:creationId xmlns:a16="http://schemas.microsoft.com/office/drawing/2014/main" id="{CFA79CF9-5560-4DE9-A2D8-778632054A1A}"/>
              </a:ext>
            </a:extLst>
          </p:cNvPr>
          <p:cNvPicPr>
            <a:picLocks noChangeAspect="1"/>
          </p:cNvPicPr>
          <p:nvPr/>
        </p:nvPicPr>
        <p:blipFill rotWithShape="1">
          <a:blip r:embed="rId6">
            <a:extLst>
              <a:ext uri="{28A0092B-C50C-407E-A947-70E740481C1C}">
                <a14:useLocalDpi xmlns:a14="http://schemas.microsoft.com/office/drawing/2010/main" val="0"/>
              </a:ext>
            </a:extLst>
          </a:blip>
          <a:srcRect t="34709"/>
          <a:stretch/>
        </p:blipFill>
        <p:spPr>
          <a:xfrm>
            <a:off x="0" y="2002972"/>
            <a:ext cx="12192000" cy="4855028"/>
          </a:xfrm>
          <a:prstGeom prst="rect">
            <a:avLst/>
          </a:prstGeom>
          <a:ln>
            <a:noFill/>
          </a:ln>
        </p:spPr>
      </p:pic>
      <p:pic>
        <p:nvPicPr>
          <p:cNvPr id="5" name="Picture 4">
            <a:extLst>
              <a:ext uri="{FF2B5EF4-FFF2-40B4-BE49-F238E27FC236}">
                <a16:creationId xmlns:a16="http://schemas.microsoft.com/office/drawing/2014/main" id="{7BFB81C2-2FC9-48B9-F4F7-AEF4ECF5A66F}"/>
              </a:ext>
            </a:extLst>
          </p:cNvPr>
          <p:cNvPicPr>
            <a:picLocks noChangeAspect="1"/>
          </p:cNvPicPr>
          <p:nvPr/>
        </p:nvPicPr>
        <p:blipFill>
          <a:blip r:embed="rId7"/>
          <a:stretch>
            <a:fillRect/>
          </a:stretch>
        </p:blipFill>
        <p:spPr>
          <a:xfrm>
            <a:off x="2582571" y="325349"/>
            <a:ext cx="6102625" cy="4535817"/>
          </a:xfrm>
          <a:prstGeom prst="rect">
            <a:avLst/>
          </a:prstGeom>
        </p:spPr>
      </p:pic>
      <p:pic>
        <p:nvPicPr>
          <p:cNvPr id="3" name="Picture 2" descr="A round pink label with white text and a black background&#10;&#10;Description automatically generated">
            <a:extLst>
              <a:ext uri="{FF2B5EF4-FFF2-40B4-BE49-F238E27FC236}">
                <a16:creationId xmlns:a16="http://schemas.microsoft.com/office/drawing/2014/main" id="{ADF1B263-5F85-745B-36A4-B4DFCDE623C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40560" y="93008"/>
            <a:ext cx="1771352" cy="1771352"/>
          </a:xfrm>
          <a:prstGeom prst="rect">
            <a:avLst/>
          </a:prstGeom>
        </p:spPr>
      </p:pic>
    </p:spTree>
    <p:extLst>
      <p:ext uri="{BB962C8B-B14F-4D97-AF65-F5344CB8AC3E}">
        <p14:creationId xmlns:p14="http://schemas.microsoft.com/office/powerpoint/2010/main" val="11409779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2">
            <a:extLst>
              <a:ext uri="{FF2B5EF4-FFF2-40B4-BE49-F238E27FC236}">
                <a16:creationId xmlns:a16="http://schemas.microsoft.com/office/drawing/2014/main" id="{5D93583F-EC0E-2C05-624C-0738CCCB4215}"/>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25655" y="1512164"/>
            <a:ext cx="10630332" cy="1971398"/>
          </a:xfrm>
          <a:prstGeom prst="rect">
            <a:avLst/>
          </a:prstGeom>
        </p:spPr>
      </p:pic>
      <p:sp>
        <p:nvSpPr>
          <p:cNvPr id="3" name="TextBox 2">
            <a:extLst>
              <a:ext uri="{FF2B5EF4-FFF2-40B4-BE49-F238E27FC236}">
                <a16:creationId xmlns:a16="http://schemas.microsoft.com/office/drawing/2014/main" id="{985E5B40-4ACE-416E-6351-23F9E71854FB}"/>
              </a:ext>
            </a:extLst>
          </p:cNvPr>
          <p:cNvSpPr txBox="1"/>
          <p:nvPr/>
        </p:nvSpPr>
        <p:spPr>
          <a:xfrm>
            <a:off x="1401801" y="1696566"/>
            <a:ext cx="9592904" cy="1569660"/>
          </a:xfrm>
          <a:prstGeom prst="rect">
            <a:avLst/>
          </a:prstGeom>
          <a:noFill/>
        </p:spPr>
        <p:txBody>
          <a:bodyPr wrap="square">
            <a:spAutoFit/>
          </a:bodyPr>
          <a:lstStyle/>
          <a:p>
            <a:pPr indent="228600" algn="just">
              <a:lnSpc>
                <a:spcPct val="120000"/>
              </a:lnSpc>
            </a:pPr>
            <a:r>
              <a:rPr lang="en-US" sz="2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vi-VN" sz="2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Đọc đúng và diễn cảm bài thơ Tiếng hạt nảy mầm, biết thể hiện giọng đọc khác nhau phù hợp với lời thơ nói về các em học sinh hoặc nói về cô giáo trong lớp học </a:t>
            </a:r>
            <a:r>
              <a:rPr lang="vi-VN" sz="2000">
                <a:solidFill>
                  <a:srgbClr val="000000"/>
                </a:solidFill>
                <a:latin typeface="Calibri" panose="020F0502020204030204" pitchFamily="34" charset="0"/>
                <a:ea typeface="Times New Roman" panose="02020603050405020304" pitchFamily="18" charset="0"/>
                <a:cs typeface="Calibri" panose="020F0502020204030204" pitchFamily="34" charset="0"/>
              </a:rPr>
              <a:t>đặc biệt</a:t>
            </a:r>
            <a:r>
              <a:rPr lang="en-US" sz="200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vi-VN" sz="2000">
                <a:solidFill>
                  <a:srgbClr val="000000"/>
                </a:solidFill>
                <a:latin typeface="Calibri" panose="020F0502020204030204" pitchFamily="34" charset="0"/>
                <a:ea typeface="Times New Roman" panose="02020603050405020304" pitchFamily="18" charset="0"/>
                <a:cs typeface="Calibri" panose="020F0502020204030204" pitchFamily="34" charset="0"/>
              </a:rPr>
              <a:t>nhấn </a:t>
            </a:r>
            <a:r>
              <a:rPr lang="vi-VN" sz="2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giọng vào những </a:t>
            </a:r>
            <a:r>
              <a:rPr lang="vi-VN" sz="2000">
                <a:solidFill>
                  <a:srgbClr val="000000"/>
                </a:solidFill>
                <a:latin typeface="Calibri" panose="020F0502020204030204" pitchFamily="34" charset="0"/>
                <a:ea typeface="Times New Roman" panose="02020603050405020304" pitchFamily="18" charset="0"/>
                <a:cs typeface="Calibri" panose="020F0502020204030204" pitchFamily="34" charset="0"/>
              </a:rPr>
              <a:t>từ ngữ </a:t>
            </a:r>
            <a:r>
              <a:rPr lang="vi-VN" sz="2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thể hiện cảm nhận tinh tế của nhà thơ về suy nghĩ, cảm xúc của các bạn nhỏ và của cô giáo trong giờ học.</a:t>
            </a:r>
          </a:p>
        </p:txBody>
      </p:sp>
      <p:pic>
        <p:nvPicPr>
          <p:cNvPr id="5" name="Picture 4">
            <a:extLst>
              <a:ext uri="{FF2B5EF4-FFF2-40B4-BE49-F238E27FC236}">
                <a16:creationId xmlns:a16="http://schemas.microsoft.com/office/drawing/2014/main" id="{28C7FD42-067B-997B-F1B4-9B676D58D555}"/>
              </a:ext>
            </a:extLst>
          </p:cNvPr>
          <p:cNvPicPr>
            <a:picLocks noChangeAspect="1"/>
          </p:cNvPicPr>
          <p:nvPr/>
        </p:nvPicPr>
        <p:blipFill>
          <a:blip r:embed="rId4"/>
          <a:stretch>
            <a:fillRect/>
          </a:stretch>
        </p:blipFill>
        <p:spPr>
          <a:xfrm>
            <a:off x="3345367" y="0"/>
            <a:ext cx="5970367" cy="1454656"/>
          </a:xfrm>
          <a:prstGeom prst="rect">
            <a:avLst/>
          </a:prstGeom>
        </p:spPr>
      </p:pic>
      <p:pic>
        <p:nvPicPr>
          <p:cNvPr id="6" name="Picture 12">
            <a:extLst>
              <a:ext uri="{FF2B5EF4-FFF2-40B4-BE49-F238E27FC236}">
                <a16:creationId xmlns:a16="http://schemas.microsoft.com/office/drawing/2014/main" id="{AB7E66BD-3FA5-870D-ADAA-B5FFAB78C099}"/>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30172" y="3659145"/>
            <a:ext cx="10630332" cy="861474"/>
          </a:xfrm>
          <a:prstGeom prst="rect">
            <a:avLst/>
          </a:prstGeom>
        </p:spPr>
      </p:pic>
      <p:sp>
        <p:nvSpPr>
          <p:cNvPr id="10" name="TextBox 9">
            <a:extLst>
              <a:ext uri="{FF2B5EF4-FFF2-40B4-BE49-F238E27FC236}">
                <a16:creationId xmlns:a16="http://schemas.microsoft.com/office/drawing/2014/main" id="{F590F15C-2041-CF00-62F3-6E80A31178EE}"/>
              </a:ext>
            </a:extLst>
          </p:cNvPr>
          <p:cNvSpPr txBox="1"/>
          <p:nvPr/>
        </p:nvSpPr>
        <p:spPr>
          <a:xfrm>
            <a:off x="1316175" y="3791654"/>
            <a:ext cx="9458325" cy="830997"/>
          </a:xfrm>
          <a:prstGeom prst="rect">
            <a:avLst/>
          </a:prstGeom>
          <a:noFill/>
        </p:spPr>
        <p:txBody>
          <a:bodyPr wrap="square">
            <a:spAutoFit/>
          </a:bodyPr>
          <a:lstStyle/>
          <a:p>
            <a:pPr indent="228600" algn="just">
              <a:lnSpc>
                <a:spcPct val="120000"/>
              </a:lnSpc>
            </a:pPr>
            <a:r>
              <a:rPr lang="vi-VN" sz="2000">
                <a:solidFill>
                  <a:srgbClr val="000000"/>
                </a:solidFill>
                <a:latin typeface="Calibri" panose="020F0502020204030204" pitchFamily="34" charset="0"/>
                <a:ea typeface="Times New Roman" panose="02020603050405020304" pitchFamily="18" charset="0"/>
                <a:cs typeface="Calibri" panose="020F0502020204030204" pitchFamily="34" charset="0"/>
              </a:rPr>
              <a:t>Hiểu</a:t>
            </a:r>
            <a:r>
              <a:rPr lang="en-US" sz="2000">
                <a:solidFill>
                  <a:srgbClr val="000000"/>
                </a:solidFill>
                <a:latin typeface="Calibri" panose="020F0502020204030204" pitchFamily="34" charset="0"/>
                <a:ea typeface="Times New Roman" panose="02020603050405020304" pitchFamily="18" charset="0"/>
                <a:cs typeface="Calibri" panose="020F0502020204030204" pitchFamily="34" charset="0"/>
              </a:rPr>
              <a:t> nội dung </a:t>
            </a:r>
            <a:r>
              <a:rPr lang="vi-VN" sz="2000">
                <a:solidFill>
                  <a:srgbClr val="000000"/>
                </a:solidFill>
                <a:latin typeface="Calibri" panose="020F0502020204030204" pitchFamily="34" charset="0"/>
                <a:ea typeface="Times New Roman" panose="02020603050405020304" pitchFamily="18" charset="0"/>
                <a:cs typeface="Calibri" panose="020F0502020204030204" pitchFamily="34" charset="0"/>
              </a:rPr>
              <a:t>bài thơ</a:t>
            </a:r>
            <a:r>
              <a:rPr lang="en-US" sz="2000">
                <a:solidFill>
                  <a:srgbClr val="000000"/>
                </a:solidFill>
                <a:latin typeface="Calibri" panose="020F0502020204030204" pitchFamily="34" charset="0"/>
                <a:ea typeface="Times New Roman" panose="02020603050405020304" pitchFamily="18" charset="0"/>
                <a:cs typeface="Calibri" panose="020F0502020204030204" pitchFamily="34" charset="0"/>
              </a:rPr>
              <a:t>.</a:t>
            </a:r>
            <a:r>
              <a:rPr lang="vi-VN" sz="200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000">
                <a:solidFill>
                  <a:srgbClr val="000000"/>
                </a:solidFill>
                <a:latin typeface="Calibri" panose="020F0502020204030204" pitchFamily="34" charset="0"/>
                <a:ea typeface="Times New Roman" panose="02020603050405020304" pitchFamily="18" charset="0"/>
                <a:cs typeface="Calibri" panose="020F0502020204030204" pitchFamily="34" charset="0"/>
              </a:rPr>
              <a:t> </a:t>
            </a:r>
            <a:endParaRPr lang="vi-VN" sz="200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indent="228600" algn="just">
              <a:lnSpc>
                <a:spcPct val="120000"/>
              </a:lnSpc>
            </a:pPr>
            <a:r>
              <a:rPr lang="en-US" sz="2000">
                <a:solidFill>
                  <a:srgbClr val="000000"/>
                </a:solidFill>
                <a:latin typeface="Calibri" panose="020F0502020204030204" pitchFamily="34" charset="0"/>
                <a:ea typeface="Times New Roman" panose="02020603050405020304" pitchFamily="18" charset="0"/>
                <a:cs typeface="Calibri" panose="020F0502020204030204" pitchFamily="34" charset="0"/>
              </a:rPr>
              <a:t> </a:t>
            </a:r>
            <a:endParaRPr lang="vi-VN" sz="200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p:txBody>
      </p:sp>
      <p:pic>
        <p:nvPicPr>
          <p:cNvPr id="11" name="Picture 12">
            <a:extLst>
              <a:ext uri="{FF2B5EF4-FFF2-40B4-BE49-F238E27FC236}">
                <a16:creationId xmlns:a16="http://schemas.microsoft.com/office/drawing/2014/main" id="{A6F7980A-B5D6-0732-29D1-ADF1A7214DB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25655" y="4802695"/>
            <a:ext cx="10630332" cy="1219171"/>
          </a:xfrm>
          <a:prstGeom prst="rect">
            <a:avLst/>
          </a:prstGeom>
        </p:spPr>
      </p:pic>
      <p:sp>
        <p:nvSpPr>
          <p:cNvPr id="12" name="TextBox 11">
            <a:extLst>
              <a:ext uri="{FF2B5EF4-FFF2-40B4-BE49-F238E27FC236}">
                <a16:creationId xmlns:a16="http://schemas.microsoft.com/office/drawing/2014/main" id="{31415CB2-5FE6-C49B-4CEB-E8844F1C338B}"/>
              </a:ext>
            </a:extLst>
          </p:cNvPr>
          <p:cNvSpPr txBox="1"/>
          <p:nvPr/>
        </p:nvSpPr>
        <p:spPr>
          <a:xfrm>
            <a:off x="1530737" y="4898536"/>
            <a:ext cx="9458325" cy="437043"/>
          </a:xfrm>
          <a:prstGeom prst="rect">
            <a:avLst/>
          </a:prstGeom>
          <a:noFill/>
        </p:spPr>
        <p:txBody>
          <a:bodyPr wrap="square">
            <a:spAutoFit/>
          </a:bodyPr>
          <a:lstStyle/>
          <a:p>
            <a:pPr indent="228600" algn="just">
              <a:lnSpc>
                <a:spcPct val="120000"/>
              </a:lnSpc>
            </a:pPr>
            <a:r>
              <a:rPr lang="vi-VN" sz="2000">
                <a:solidFill>
                  <a:srgbClr val="000000"/>
                </a:solidFill>
                <a:latin typeface="Calibri" panose="020F0502020204030204" pitchFamily="34" charset="0"/>
                <a:ea typeface="Times New Roman" panose="02020603050405020304" pitchFamily="18" charset="0"/>
                <a:cs typeface="Calibri" panose="020F0502020204030204" pitchFamily="34" charset="0"/>
              </a:rPr>
              <a:t> </a:t>
            </a:r>
            <a:endParaRPr lang="vi-VN" sz="200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p:txBody>
      </p:sp>
      <p:sp>
        <p:nvSpPr>
          <p:cNvPr id="9" name="TextBox 8">
            <a:extLst>
              <a:ext uri="{FF2B5EF4-FFF2-40B4-BE49-F238E27FC236}">
                <a16:creationId xmlns:a16="http://schemas.microsoft.com/office/drawing/2014/main" id="{F590F15C-2041-CF00-62F3-6E80A31178EE}"/>
              </a:ext>
            </a:extLst>
          </p:cNvPr>
          <p:cNvSpPr txBox="1"/>
          <p:nvPr/>
        </p:nvSpPr>
        <p:spPr>
          <a:xfrm>
            <a:off x="1316175" y="4736826"/>
            <a:ext cx="9458325" cy="830997"/>
          </a:xfrm>
          <a:prstGeom prst="rect">
            <a:avLst/>
          </a:prstGeom>
          <a:noFill/>
        </p:spPr>
        <p:txBody>
          <a:bodyPr wrap="square">
            <a:spAutoFit/>
          </a:bodyPr>
          <a:lstStyle/>
          <a:p>
            <a:pPr indent="228600" algn="just">
              <a:lnSpc>
                <a:spcPct val="120000"/>
              </a:lnSpc>
            </a:pPr>
            <a:r>
              <a:rPr lang="en-US" sz="2000">
                <a:solidFill>
                  <a:srgbClr val="000000"/>
                </a:solidFill>
                <a:latin typeface="Calibri" panose="020F0502020204030204" pitchFamily="34" charset="0"/>
                <a:ea typeface="Times New Roman" panose="02020603050405020304" pitchFamily="18" charset="0"/>
                <a:cs typeface="Calibri" panose="020F0502020204030204" pitchFamily="34" charset="0"/>
              </a:rPr>
              <a:t> </a:t>
            </a:r>
            <a:endParaRPr lang="vi-VN" sz="200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indent="228600" algn="just">
              <a:lnSpc>
                <a:spcPct val="120000"/>
              </a:lnSpc>
            </a:pPr>
            <a:r>
              <a:rPr lang="vi-VN" sz="2000">
                <a:solidFill>
                  <a:srgbClr val="000000"/>
                </a:solidFill>
                <a:latin typeface="Calibri" panose="020F0502020204030204" pitchFamily="34" charset="0"/>
                <a:ea typeface="Times New Roman" panose="02020603050405020304" pitchFamily="18" charset="0"/>
                <a:cs typeface="Calibri" panose="020F0502020204030204" pitchFamily="34" charset="0"/>
              </a:rPr>
              <a:t>Nhận </a:t>
            </a:r>
            <a:r>
              <a:rPr lang="vi-VN" sz="2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biết được cách thể hiện tình cảm, cảm xúc qua ngôn ngữ thơ</a:t>
            </a:r>
            <a:r>
              <a:rPr lang="vi-VN" sz="200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000">
                <a:solidFill>
                  <a:srgbClr val="000000"/>
                </a:solidFill>
                <a:latin typeface="Calibri" panose="020F0502020204030204" pitchFamily="34" charset="0"/>
                <a:ea typeface="Times New Roman" panose="02020603050405020304" pitchFamily="18" charset="0"/>
                <a:cs typeface="Calibri" panose="020F0502020204030204" pitchFamily="34" charset="0"/>
              </a:rPr>
              <a:t> </a:t>
            </a:r>
            <a:endParaRPr lang="vi-VN" sz="200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11621455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00"/>
                                        <p:tgtEl>
                                          <p:spTgt spid="11"/>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down)">
                                      <p:cBhvr>
                                        <p:cTn id="26" dur="500"/>
                                        <p:tgtEl>
                                          <p:spTgt spid="12"/>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down)">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12"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descr="图片包含 游戏机, 飞机, 绿色, 体育&#10;&#10;描述已自动生成">
            <a:extLst>
              <a:ext uri="{FF2B5EF4-FFF2-40B4-BE49-F238E27FC236}">
                <a16:creationId xmlns:a16="http://schemas.microsoft.com/office/drawing/2014/main" id="{B43B0683-3D14-43BF-B3C6-4BFCF16C32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0" name="图片 29" descr="图片包含 游戏机, 食物, 桌子, 围栏&#10;&#10;描述已自动生成">
            <a:extLst>
              <a:ext uri="{FF2B5EF4-FFF2-40B4-BE49-F238E27FC236}">
                <a16:creationId xmlns:a16="http://schemas.microsoft.com/office/drawing/2014/main" id="{76090454-45C2-491E-800E-CA5329E25A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Rectangle: Rounded Corners 14">
            <a:extLst>
              <a:ext uri="{FF2B5EF4-FFF2-40B4-BE49-F238E27FC236}">
                <a16:creationId xmlns:a16="http://schemas.microsoft.com/office/drawing/2014/main" id="{57B1D1BE-5E06-89AC-F2CD-A2A74B7B8024}"/>
              </a:ext>
            </a:extLst>
          </p:cNvPr>
          <p:cNvSpPr/>
          <p:nvPr/>
        </p:nvSpPr>
        <p:spPr>
          <a:xfrm>
            <a:off x="2077409" y="912174"/>
            <a:ext cx="7920650" cy="3113771"/>
          </a:xfrm>
          <a:prstGeom prst="roundRect">
            <a:avLst/>
          </a:prstGeom>
          <a:solidFill>
            <a:schemeClr val="bg1"/>
          </a:solidFill>
          <a:ln w="76200">
            <a:solidFill>
              <a:srgbClr val="2E9C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思源黑体 CN Medium"/>
              <a:cs typeface="+mn-cs"/>
            </a:endParaRPr>
          </a:p>
        </p:txBody>
      </p:sp>
      <p:pic>
        <p:nvPicPr>
          <p:cNvPr id="12" name="Picture 11" descr="A picture containing text, vector graphics&#10;&#10;Description automatically generated">
            <a:extLst>
              <a:ext uri="{FF2B5EF4-FFF2-40B4-BE49-F238E27FC236}">
                <a16:creationId xmlns:a16="http://schemas.microsoft.com/office/drawing/2014/main" id="{BEECA3A6-CA23-E5BC-FEC2-EC38890310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8794934" y="1523353"/>
            <a:ext cx="3843661" cy="4305386"/>
          </a:xfrm>
          <a:prstGeom prst="rect">
            <a:avLst/>
          </a:prstGeom>
        </p:spPr>
      </p:pic>
      <p:pic>
        <p:nvPicPr>
          <p:cNvPr id="32" name="图片 31" descr="图片包含 游戏机, 花, 房间&#10;&#10;描述已自动生成">
            <a:extLst>
              <a:ext uri="{FF2B5EF4-FFF2-40B4-BE49-F238E27FC236}">
                <a16:creationId xmlns:a16="http://schemas.microsoft.com/office/drawing/2014/main" id="{CFA79CF9-5560-4DE9-A2D8-778632054A1A}"/>
              </a:ext>
            </a:extLst>
          </p:cNvPr>
          <p:cNvPicPr>
            <a:picLocks noChangeAspect="1"/>
          </p:cNvPicPr>
          <p:nvPr/>
        </p:nvPicPr>
        <p:blipFill rotWithShape="1">
          <a:blip r:embed="rId5">
            <a:extLst>
              <a:ext uri="{28A0092B-C50C-407E-A947-70E740481C1C}">
                <a14:useLocalDpi xmlns:a14="http://schemas.microsoft.com/office/drawing/2010/main" val="0"/>
              </a:ext>
            </a:extLst>
          </a:blip>
          <a:srcRect t="34709"/>
          <a:stretch/>
        </p:blipFill>
        <p:spPr>
          <a:xfrm>
            <a:off x="-58266" y="2143674"/>
            <a:ext cx="12192000" cy="4855028"/>
          </a:xfrm>
          <a:prstGeom prst="rect">
            <a:avLst/>
          </a:prstGeom>
          <a:ln>
            <a:noFill/>
          </a:ln>
        </p:spPr>
      </p:pic>
      <p:pic>
        <p:nvPicPr>
          <p:cNvPr id="3" name="Picture 2">
            <a:extLst>
              <a:ext uri="{FF2B5EF4-FFF2-40B4-BE49-F238E27FC236}">
                <a16:creationId xmlns:a16="http://schemas.microsoft.com/office/drawing/2014/main" id="{CD6D4F63-BC7E-CB66-1181-BF19B2C5CDA3}"/>
              </a:ext>
            </a:extLst>
          </p:cNvPr>
          <p:cNvPicPr>
            <a:picLocks noChangeAspect="1"/>
          </p:cNvPicPr>
          <p:nvPr/>
        </p:nvPicPr>
        <p:blipFill>
          <a:blip r:embed="rId6"/>
          <a:stretch>
            <a:fillRect/>
          </a:stretch>
        </p:blipFill>
        <p:spPr>
          <a:xfrm>
            <a:off x="1901665" y="552945"/>
            <a:ext cx="8321761" cy="3566469"/>
          </a:xfrm>
          <a:prstGeom prst="rect">
            <a:avLst/>
          </a:prstGeom>
        </p:spPr>
      </p:pic>
    </p:spTree>
    <p:extLst>
      <p:ext uri="{BB962C8B-B14F-4D97-AF65-F5344CB8AC3E}">
        <p14:creationId xmlns:p14="http://schemas.microsoft.com/office/powerpoint/2010/main" val="9695974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descr="图片包含 游戏机, 飞机, 绿色, 体育&#10;&#10;描述已自动生成">
            <a:extLst>
              <a:ext uri="{FF2B5EF4-FFF2-40B4-BE49-F238E27FC236}">
                <a16:creationId xmlns:a16="http://schemas.microsoft.com/office/drawing/2014/main" id="{B43B0683-3D14-43BF-B3C6-4BFCF16C32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0" name="图片 29" descr="图片包含 游戏机, 食物, 桌子, 围栏&#10;&#10;描述已自动生成">
            <a:extLst>
              <a:ext uri="{FF2B5EF4-FFF2-40B4-BE49-F238E27FC236}">
                <a16:creationId xmlns:a16="http://schemas.microsoft.com/office/drawing/2014/main" id="{76090454-45C2-491E-800E-CA5329E25A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矩形: 圆角 1">
            <a:extLst>
              <a:ext uri="{FF2B5EF4-FFF2-40B4-BE49-F238E27FC236}">
                <a16:creationId xmlns:a16="http://schemas.microsoft.com/office/drawing/2014/main" id="{2A58A1DB-F59D-46D7-B80F-2F6FBF735CB1}"/>
              </a:ext>
            </a:extLst>
          </p:cNvPr>
          <p:cNvSpPr/>
          <p:nvPr/>
        </p:nvSpPr>
        <p:spPr>
          <a:xfrm>
            <a:off x="798286" y="755675"/>
            <a:ext cx="10595428" cy="5660571"/>
          </a:xfrm>
          <a:custGeom>
            <a:avLst/>
            <a:gdLst>
              <a:gd name="connsiteX0" fmla="*/ 0 w 10595428"/>
              <a:gd name="connsiteY0" fmla="*/ 0 h 5660571"/>
              <a:gd name="connsiteX1" fmla="*/ 0 w 10595428"/>
              <a:gd name="connsiteY1" fmla="*/ 0 h 5660571"/>
              <a:gd name="connsiteX2" fmla="*/ 10595428 w 10595428"/>
              <a:gd name="connsiteY2" fmla="*/ 0 h 5660571"/>
              <a:gd name="connsiteX3" fmla="*/ 10595428 w 10595428"/>
              <a:gd name="connsiteY3" fmla="*/ 0 h 5660571"/>
              <a:gd name="connsiteX4" fmla="*/ 10595428 w 10595428"/>
              <a:gd name="connsiteY4" fmla="*/ 5660571 h 5660571"/>
              <a:gd name="connsiteX5" fmla="*/ 10595428 w 10595428"/>
              <a:gd name="connsiteY5" fmla="*/ 5660571 h 5660571"/>
              <a:gd name="connsiteX6" fmla="*/ 0 w 10595428"/>
              <a:gd name="connsiteY6" fmla="*/ 5660571 h 5660571"/>
              <a:gd name="connsiteX7" fmla="*/ 0 w 10595428"/>
              <a:gd name="connsiteY7" fmla="*/ 5660571 h 5660571"/>
              <a:gd name="connsiteX8" fmla="*/ 0 w 10595428"/>
              <a:gd name="connsiteY8" fmla="*/ 0 h 5660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95428" h="5660571" fill="none" extrusionOk="0">
                <a:moveTo>
                  <a:pt x="0" y="0"/>
                </a:moveTo>
                <a:lnTo>
                  <a:pt x="0" y="0"/>
                </a:lnTo>
                <a:cubicBezTo>
                  <a:pt x="1447113" y="-126796"/>
                  <a:pt x="5320279" y="-73671"/>
                  <a:pt x="10595428" y="0"/>
                </a:cubicBezTo>
                <a:lnTo>
                  <a:pt x="10595428" y="0"/>
                </a:lnTo>
                <a:cubicBezTo>
                  <a:pt x="10721400" y="756664"/>
                  <a:pt x="10459084" y="4825746"/>
                  <a:pt x="10595428" y="5660571"/>
                </a:cubicBezTo>
                <a:lnTo>
                  <a:pt x="10595428" y="5660571"/>
                </a:lnTo>
                <a:cubicBezTo>
                  <a:pt x="6772460" y="5635612"/>
                  <a:pt x="5231682" y="5733684"/>
                  <a:pt x="0" y="5660571"/>
                </a:cubicBezTo>
                <a:lnTo>
                  <a:pt x="0" y="5660571"/>
                </a:lnTo>
                <a:cubicBezTo>
                  <a:pt x="4539" y="4381932"/>
                  <a:pt x="65979" y="1092339"/>
                  <a:pt x="0" y="0"/>
                </a:cubicBezTo>
                <a:close/>
              </a:path>
              <a:path w="10595428" h="5660571" stroke="0" extrusionOk="0">
                <a:moveTo>
                  <a:pt x="0" y="0"/>
                </a:moveTo>
                <a:lnTo>
                  <a:pt x="0" y="0"/>
                </a:lnTo>
                <a:cubicBezTo>
                  <a:pt x="4585448" y="-159798"/>
                  <a:pt x="9132107" y="169519"/>
                  <a:pt x="10595428" y="0"/>
                </a:cubicBezTo>
                <a:lnTo>
                  <a:pt x="10595428" y="0"/>
                </a:lnTo>
                <a:cubicBezTo>
                  <a:pt x="10647225" y="2424399"/>
                  <a:pt x="10590586" y="4422725"/>
                  <a:pt x="10595428" y="5660571"/>
                </a:cubicBezTo>
                <a:lnTo>
                  <a:pt x="10595428" y="5660571"/>
                </a:lnTo>
                <a:cubicBezTo>
                  <a:pt x="5624251" y="5689067"/>
                  <a:pt x="1133234" y="5764995"/>
                  <a:pt x="0" y="5660571"/>
                </a:cubicBezTo>
                <a:lnTo>
                  <a:pt x="0" y="5660571"/>
                </a:lnTo>
                <a:cubicBezTo>
                  <a:pt x="-163603" y="5014745"/>
                  <a:pt x="76112" y="805262"/>
                  <a:pt x="0" y="0"/>
                </a:cubicBezTo>
                <a:close/>
              </a:path>
            </a:pathLst>
          </a:custGeom>
          <a:solidFill>
            <a:schemeClr val="bg1"/>
          </a:solidFill>
          <a:ln w="28575">
            <a:solidFill>
              <a:schemeClr val="tx1"/>
            </a:solidFill>
            <a:extLst>
              <a:ext uri="{C807C97D-BFC1-408E-A445-0C87EB9F89A2}">
                <ask:lineSketchStyleProps xmlns:ask="http://schemas.microsoft.com/office/drawing/2018/sketchyshapes" sd="703110851">
                  <a:prstGeom prst="roundRect">
                    <a:avLst>
                      <a:gd name="adj" fmla="val 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mbria" panose="02040503050406030204" pitchFamily="18" charset="0"/>
              <a:ea typeface="思源黑体 CN Medium"/>
            </a:endParaRPr>
          </a:p>
        </p:txBody>
      </p:sp>
      <p:pic>
        <p:nvPicPr>
          <p:cNvPr id="11" name="Picture 10">
            <a:extLst>
              <a:ext uri="{FF2B5EF4-FFF2-40B4-BE49-F238E27FC236}">
                <a16:creationId xmlns:a16="http://schemas.microsoft.com/office/drawing/2014/main" id="{F54CE1DE-6DB9-3FBF-8242-5294291085C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084100" y="315112"/>
            <a:ext cx="1595087" cy="1971985"/>
          </a:xfrm>
          <a:prstGeom prst="rect">
            <a:avLst/>
          </a:prstGeom>
        </p:spPr>
      </p:pic>
      <p:sp>
        <p:nvSpPr>
          <p:cNvPr id="12" name="Google Shape;1953;p40">
            <a:extLst>
              <a:ext uri="{FF2B5EF4-FFF2-40B4-BE49-F238E27FC236}">
                <a16:creationId xmlns:a16="http://schemas.microsoft.com/office/drawing/2014/main" id="{53BFED18-2B33-4DA9-B1EB-556980DD3ACF}"/>
              </a:ext>
            </a:extLst>
          </p:cNvPr>
          <p:cNvSpPr/>
          <p:nvPr/>
        </p:nvSpPr>
        <p:spPr>
          <a:xfrm>
            <a:off x="2263814" y="1590862"/>
            <a:ext cx="213133" cy="330683"/>
          </a:xfrm>
          <a:custGeom>
            <a:avLst/>
            <a:gdLst/>
            <a:ahLst/>
            <a:cxnLst/>
            <a:rect l="l" t="t" r="r" b="b"/>
            <a:pathLst>
              <a:path w="15397" h="23889" extrusionOk="0">
                <a:moveTo>
                  <a:pt x="8086" y="1"/>
                </a:moveTo>
                <a:lnTo>
                  <a:pt x="8008" y="310"/>
                </a:lnTo>
                <a:lnTo>
                  <a:pt x="7911" y="678"/>
                </a:lnTo>
                <a:lnTo>
                  <a:pt x="7757" y="1181"/>
                </a:lnTo>
                <a:lnTo>
                  <a:pt x="7544" y="1780"/>
                </a:lnTo>
                <a:lnTo>
                  <a:pt x="7254" y="2477"/>
                </a:lnTo>
                <a:lnTo>
                  <a:pt x="6925" y="3231"/>
                </a:lnTo>
                <a:lnTo>
                  <a:pt x="6500" y="4043"/>
                </a:lnTo>
                <a:lnTo>
                  <a:pt x="6267" y="4469"/>
                </a:lnTo>
                <a:lnTo>
                  <a:pt x="6016" y="4914"/>
                </a:lnTo>
                <a:lnTo>
                  <a:pt x="5745" y="5359"/>
                </a:lnTo>
                <a:lnTo>
                  <a:pt x="5436" y="5803"/>
                </a:lnTo>
                <a:lnTo>
                  <a:pt x="5126" y="6248"/>
                </a:lnTo>
                <a:lnTo>
                  <a:pt x="4778" y="6693"/>
                </a:lnTo>
                <a:lnTo>
                  <a:pt x="4430" y="7138"/>
                </a:lnTo>
                <a:lnTo>
                  <a:pt x="4024" y="7583"/>
                </a:lnTo>
                <a:lnTo>
                  <a:pt x="3618" y="8028"/>
                </a:lnTo>
                <a:lnTo>
                  <a:pt x="3192" y="8453"/>
                </a:lnTo>
                <a:lnTo>
                  <a:pt x="2728" y="8859"/>
                </a:lnTo>
                <a:lnTo>
                  <a:pt x="2225" y="9285"/>
                </a:lnTo>
                <a:lnTo>
                  <a:pt x="1722" y="9672"/>
                </a:lnTo>
                <a:lnTo>
                  <a:pt x="1181" y="10059"/>
                </a:lnTo>
                <a:lnTo>
                  <a:pt x="600" y="10407"/>
                </a:lnTo>
                <a:lnTo>
                  <a:pt x="1" y="10755"/>
                </a:lnTo>
                <a:lnTo>
                  <a:pt x="349" y="10948"/>
                </a:lnTo>
                <a:lnTo>
                  <a:pt x="755" y="11200"/>
                </a:lnTo>
                <a:lnTo>
                  <a:pt x="1258" y="11567"/>
                </a:lnTo>
                <a:lnTo>
                  <a:pt x="1877" y="12012"/>
                </a:lnTo>
                <a:lnTo>
                  <a:pt x="2554" y="12573"/>
                </a:lnTo>
                <a:lnTo>
                  <a:pt x="2921" y="12883"/>
                </a:lnTo>
                <a:lnTo>
                  <a:pt x="3289" y="13231"/>
                </a:lnTo>
                <a:lnTo>
                  <a:pt x="3676" y="13598"/>
                </a:lnTo>
                <a:lnTo>
                  <a:pt x="4043" y="13985"/>
                </a:lnTo>
                <a:lnTo>
                  <a:pt x="4430" y="14411"/>
                </a:lnTo>
                <a:lnTo>
                  <a:pt x="4797" y="14855"/>
                </a:lnTo>
                <a:lnTo>
                  <a:pt x="5165" y="15339"/>
                </a:lnTo>
                <a:lnTo>
                  <a:pt x="5532" y="15842"/>
                </a:lnTo>
                <a:lnTo>
                  <a:pt x="5881" y="16364"/>
                </a:lnTo>
                <a:lnTo>
                  <a:pt x="6209" y="16906"/>
                </a:lnTo>
                <a:lnTo>
                  <a:pt x="6538" y="17486"/>
                </a:lnTo>
                <a:lnTo>
                  <a:pt x="6828" y="18085"/>
                </a:lnTo>
                <a:lnTo>
                  <a:pt x="7099" y="18724"/>
                </a:lnTo>
                <a:lnTo>
                  <a:pt x="7351" y="19381"/>
                </a:lnTo>
                <a:lnTo>
                  <a:pt x="7563" y="20058"/>
                </a:lnTo>
                <a:lnTo>
                  <a:pt x="7737" y="20774"/>
                </a:lnTo>
                <a:lnTo>
                  <a:pt x="7892" y="21509"/>
                </a:lnTo>
                <a:lnTo>
                  <a:pt x="8008" y="22283"/>
                </a:lnTo>
                <a:lnTo>
                  <a:pt x="8066" y="23076"/>
                </a:lnTo>
                <a:lnTo>
                  <a:pt x="8086" y="23482"/>
                </a:lnTo>
                <a:lnTo>
                  <a:pt x="8086" y="23888"/>
                </a:lnTo>
                <a:lnTo>
                  <a:pt x="8144" y="23366"/>
                </a:lnTo>
                <a:lnTo>
                  <a:pt x="8221" y="22766"/>
                </a:lnTo>
                <a:lnTo>
                  <a:pt x="8356" y="21993"/>
                </a:lnTo>
                <a:lnTo>
                  <a:pt x="8530" y="21064"/>
                </a:lnTo>
                <a:lnTo>
                  <a:pt x="8743" y="20039"/>
                </a:lnTo>
                <a:lnTo>
                  <a:pt x="8879" y="19478"/>
                </a:lnTo>
                <a:lnTo>
                  <a:pt x="9033" y="18898"/>
                </a:lnTo>
                <a:lnTo>
                  <a:pt x="9207" y="18318"/>
                </a:lnTo>
                <a:lnTo>
                  <a:pt x="9401" y="17737"/>
                </a:lnTo>
                <a:lnTo>
                  <a:pt x="9594" y="17138"/>
                </a:lnTo>
                <a:lnTo>
                  <a:pt x="9826" y="16538"/>
                </a:lnTo>
                <a:lnTo>
                  <a:pt x="10058" y="15958"/>
                </a:lnTo>
                <a:lnTo>
                  <a:pt x="10329" y="15378"/>
                </a:lnTo>
                <a:lnTo>
                  <a:pt x="10619" y="14797"/>
                </a:lnTo>
                <a:lnTo>
                  <a:pt x="10929" y="14236"/>
                </a:lnTo>
                <a:lnTo>
                  <a:pt x="11258" y="13714"/>
                </a:lnTo>
                <a:lnTo>
                  <a:pt x="11606" y="13192"/>
                </a:lnTo>
                <a:lnTo>
                  <a:pt x="11993" y="12728"/>
                </a:lnTo>
                <a:lnTo>
                  <a:pt x="12399" y="12264"/>
                </a:lnTo>
                <a:lnTo>
                  <a:pt x="12612" y="12070"/>
                </a:lnTo>
                <a:lnTo>
                  <a:pt x="12824" y="11857"/>
                </a:lnTo>
                <a:lnTo>
                  <a:pt x="13056" y="11664"/>
                </a:lnTo>
                <a:lnTo>
                  <a:pt x="13289" y="11490"/>
                </a:lnTo>
                <a:lnTo>
                  <a:pt x="13521" y="11316"/>
                </a:lnTo>
                <a:lnTo>
                  <a:pt x="13772" y="11161"/>
                </a:lnTo>
                <a:lnTo>
                  <a:pt x="14024" y="11026"/>
                </a:lnTo>
                <a:lnTo>
                  <a:pt x="14294" y="10890"/>
                </a:lnTo>
                <a:lnTo>
                  <a:pt x="14546" y="10774"/>
                </a:lnTo>
                <a:lnTo>
                  <a:pt x="14836" y="10658"/>
                </a:lnTo>
                <a:lnTo>
                  <a:pt x="15107" y="10581"/>
                </a:lnTo>
                <a:lnTo>
                  <a:pt x="15397" y="10503"/>
                </a:lnTo>
                <a:lnTo>
                  <a:pt x="15126" y="10349"/>
                </a:lnTo>
                <a:lnTo>
                  <a:pt x="14797" y="10136"/>
                </a:lnTo>
                <a:lnTo>
                  <a:pt x="14372" y="9865"/>
                </a:lnTo>
                <a:lnTo>
                  <a:pt x="13869" y="9498"/>
                </a:lnTo>
                <a:lnTo>
                  <a:pt x="13289" y="9072"/>
                </a:lnTo>
                <a:lnTo>
                  <a:pt x="12689" y="8531"/>
                </a:lnTo>
                <a:lnTo>
                  <a:pt x="12360" y="8240"/>
                </a:lnTo>
                <a:lnTo>
                  <a:pt x="12031" y="7931"/>
                </a:lnTo>
                <a:lnTo>
                  <a:pt x="11722" y="7602"/>
                </a:lnTo>
                <a:lnTo>
                  <a:pt x="11393" y="7235"/>
                </a:lnTo>
                <a:lnTo>
                  <a:pt x="11064" y="6867"/>
                </a:lnTo>
                <a:lnTo>
                  <a:pt x="10755" y="6461"/>
                </a:lnTo>
                <a:lnTo>
                  <a:pt x="10445" y="6035"/>
                </a:lnTo>
                <a:lnTo>
                  <a:pt x="10136" y="5591"/>
                </a:lnTo>
                <a:lnTo>
                  <a:pt x="9846" y="5146"/>
                </a:lnTo>
                <a:lnTo>
                  <a:pt x="9556" y="4662"/>
                </a:lnTo>
                <a:lnTo>
                  <a:pt x="9304" y="4140"/>
                </a:lnTo>
                <a:lnTo>
                  <a:pt x="9053" y="3618"/>
                </a:lnTo>
                <a:lnTo>
                  <a:pt x="8840" y="3076"/>
                </a:lnTo>
                <a:lnTo>
                  <a:pt x="8627" y="2496"/>
                </a:lnTo>
                <a:lnTo>
                  <a:pt x="8453" y="1916"/>
                </a:lnTo>
                <a:lnTo>
                  <a:pt x="8298" y="1297"/>
                </a:lnTo>
                <a:lnTo>
                  <a:pt x="8182" y="658"/>
                </a:lnTo>
                <a:lnTo>
                  <a:pt x="80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 name="Google Shape;1954;p40">
            <a:extLst>
              <a:ext uri="{FF2B5EF4-FFF2-40B4-BE49-F238E27FC236}">
                <a16:creationId xmlns:a16="http://schemas.microsoft.com/office/drawing/2014/main" id="{0939831C-33A9-4DC7-91DD-23D16DF0CA7C}"/>
              </a:ext>
            </a:extLst>
          </p:cNvPr>
          <p:cNvSpPr/>
          <p:nvPr/>
        </p:nvSpPr>
        <p:spPr>
          <a:xfrm>
            <a:off x="6726063" y="4040012"/>
            <a:ext cx="602406" cy="33073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16" name="Group 15">
            <a:extLst>
              <a:ext uri="{FF2B5EF4-FFF2-40B4-BE49-F238E27FC236}">
                <a16:creationId xmlns:a16="http://schemas.microsoft.com/office/drawing/2014/main" id="{0253A615-AA54-4A06-B6AA-45CE4AF3373A}"/>
              </a:ext>
            </a:extLst>
          </p:cNvPr>
          <p:cNvGrpSpPr/>
          <p:nvPr/>
        </p:nvGrpSpPr>
        <p:grpSpPr>
          <a:xfrm>
            <a:off x="1253688" y="1578360"/>
            <a:ext cx="3404884" cy="1450643"/>
            <a:chOff x="103939" y="1450539"/>
            <a:chExt cx="3331200" cy="1359890"/>
          </a:xfrm>
        </p:grpSpPr>
        <p:sp>
          <p:nvSpPr>
            <p:cNvPr id="17" name="Rectangle: Rounded Corners 16">
              <a:extLst>
                <a:ext uri="{FF2B5EF4-FFF2-40B4-BE49-F238E27FC236}">
                  <a16:creationId xmlns:a16="http://schemas.microsoft.com/office/drawing/2014/main" id="{E2767BD1-B2AB-4EC6-AA15-A7576765A8DC}"/>
                </a:ext>
              </a:extLst>
            </p:cNvPr>
            <p:cNvSpPr/>
            <p:nvPr/>
          </p:nvSpPr>
          <p:spPr>
            <a:xfrm>
              <a:off x="690082" y="2014242"/>
              <a:ext cx="2745057" cy="796187"/>
            </a:xfrm>
            <a:custGeom>
              <a:avLst/>
              <a:gdLst>
                <a:gd name="connsiteX0" fmla="*/ 0 w 2745057"/>
                <a:gd name="connsiteY0" fmla="*/ 194437 h 796187"/>
                <a:gd name="connsiteX1" fmla="*/ 194437 w 2745057"/>
                <a:gd name="connsiteY1" fmla="*/ 0 h 796187"/>
                <a:gd name="connsiteX2" fmla="*/ 2550620 w 2745057"/>
                <a:gd name="connsiteY2" fmla="*/ 0 h 796187"/>
                <a:gd name="connsiteX3" fmla="*/ 2745057 w 2745057"/>
                <a:gd name="connsiteY3" fmla="*/ 194437 h 796187"/>
                <a:gd name="connsiteX4" fmla="*/ 2745057 w 2745057"/>
                <a:gd name="connsiteY4" fmla="*/ 601750 h 796187"/>
                <a:gd name="connsiteX5" fmla="*/ 2550620 w 2745057"/>
                <a:gd name="connsiteY5" fmla="*/ 796187 h 796187"/>
                <a:gd name="connsiteX6" fmla="*/ 194437 w 2745057"/>
                <a:gd name="connsiteY6" fmla="*/ 796187 h 796187"/>
                <a:gd name="connsiteX7" fmla="*/ 0 w 2745057"/>
                <a:gd name="connsiteY7" fmla="*/ 601750 h 796187"/>
                <a:gd name="connsiteX8" fmla="*/ 0 w 2745057"/>
                <a:gd name="connsiteY8" fmla="*/ 194437 h 796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5057" h="796187" fill="none" extrusionOk="0">
                  <a:moveTo>
                    <a:pt x="0" y="194437"/>
                  </a:moveTo>
                  <a:cubicBezTo>
                    <a:pt x="-3764" y="100243"/>
                    <a:pt x="78183" y="-5960"/>
                    <a:pt x="194437" y="0"/>
                  </a:cubicBezTo>
                  <a:cubicBezTo>
                    <a:pt x="562886" y="-35273"/>
                    <a:pt x="1911109" y="-144294"/>
                    <a:pt x="2550620" y="0"/>
                  </a:cubicBezTo>
                  <a:cubicBezTo>
                    <a:pt x="2670638" y="3845"/>
                    <a:pt x="2730258" y="74574"/>
                    <a:pt x="2745057" y="194437"/>
                  </a:cubicBezTo>
                  <a:cubicBezTo>
                    <a:pt x="2760549" y="390897"/>
                    <a:pt x="2743775" y="490400"/>
                    <a:pt x="2745057" y="601750"/>
                  </a:cubicBezTo>
                  <a:cubicBezTo>
                    <a:pt x="2751096" y="704568"/>
                    <a:pt x="2659526" y="794538"/>
                    <a:pt x="2550620" y="796187"/>
                  </a:cubicBezTo>
                  <a:cubicBezTo>
                    <a:pt x="1782175" y="873712"/>
                    <a:pt x="692390" y="752484"/>
                    <a:pt x="194437" y="796187"/>
                  </a:cubicBezTo>
                  <a:cubicBezTo>
                    <a:pt x="79054" y="793971"/>
                    <a:pt x="-6117" y="709051"/>
                    <a:pt x="0" y="601750"/>
                  </a:cubicBezTo>
                  <a:cubicBezTo>
                    <a:pt x="10849" y="512185"/>
                    <a:pt x="-6462" y="248344"/>
                    <a:pt x="0" y="194437"/>
                  </a:cubicBezTo>
                  <a:close/>
                </a:path>
                <a:path w="2745057" h="796187" stroke="0" extrusionOk="0">
                  <a:moveTo>
                    <a:pt x="0" y="194437"/>
                  </a:moveTo>
                  <a:cubicBezTo>
                    <a:pt x="-584" y="85034"/>
                    <a:pt x="77377" y="7836"/>
                    <a:pt x="194437" y="0"/>
                  </a:cubicBezTo>
                  <a:cubicBezTo>
                    <a:pt x="619433" y="-95379"/>
                    <a:pt x="2174326" y="58096"/>
                    <a:pt x="2550620" y="0"/>
                  </a:cubicBezTo>
                  <a:cubicBezTo>
                    <a:pt x="2646676" y="-7975"/>
                    <a:pt x="2743854" y="86188"/>
                    <a:pt x="2745057" y="194437"/>
                  </a:cubicBezTo>
                  <a:cubicBezTo>
                    <a:pt x="2751406" y="332227"/>
                    <a:pt x="2768093" y="446593"/>
                    <a:pt x="2745057" y="601750"/>
                  </a:cubicBezTo>
                  <a:cubicBezTo>
                    <a:pt x="2752304" y="700521"/>
                    <a:pt x="2655919" y="794109"/>
                    <a:pt x="2550620" y="796187"/>
                  </a:cubicBezTo>
                  <a:cubicBezTo>
                    <a:pt x="1412532" y="736281"/>
                    <a:pt x="780599" y="878701"/>
                    <a:pt x="194437" y="796187"/>
                  </a:cubicBezTo>
                  <a:cubicBezTo>
                    <a:pt x="85613" y="796543"/>
                    <a:pt x="-13100" y="722431"/>
                    <a:pt x="0" y="601750"/>
                  </a:cubicBezTo>
                  <a:cubicBezTo>
                    <a:pt x="-9709" y="467210"/>
                    <a:pt x="2483" y="335759"/>
                    <a:pt x="0" y="194437"/>
                  </a:cubicBezTo>
                  <a:close/>
                </a:path>
              </a:pathLst>
            </a:custGeom>
            <a:solidFill>
              <a:schemeClr val="bg1">
                <a:alpha val="82000"/>
              </a:schemeClr>
            </a:solidFill>
            <a:ln w="28575">
              <a:solidFill>
                <a:srgbClr val="06545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75350"/>
                  </a:solidFill>
                  <a:effectLst/>
                  <a:uLnTx/>
                  <a:uFillTx/>
                  <a:latin typeface="Cambria" panose="02040503050406030204" pitchFamily="18" charset="0"/>
                  <a:ea typeface="Cambria" panose="02040503050406030204" pitchFamily="18" charset="0"/>
                </a:rPr>
                <a:t>Mắt</a:t>
              </a:r>
              <a:r>
                <a:rPr kumimoji="0" lang="en-US" sz="4800" b="1" i="0" u="none" strike="noStrike" kern="1200" cap="none" spc="0" normalizeH="0" baseline="0" noProof="0" dirty="0">
                  <a:ln>
                    <a:noFill/>
                  </a:ln>
                  <a:solidFill>
                    <a:srgbClr val="075350"/>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srgbClr val="075350"/>
                  </a:solidFill>
                  <a:effectLst/>
                  <a:uLnTx/>
                  <a:uFillTx/>
                  <a:latin typeface="Cambria" panose="02040503050406030204" pitchFamily="18" charset="0"/>
                  <a:ea typeface="Cambria" panose="02040503050406030204" pitchFamily="18" charset="0"/>
                </a:rPr>
                <a:t>dõi</a:t>
              </a:r>
              <a:endParaRPr kumimoji="0" lang="en-US" sz="4800" b="1" i="0" u="none" strike="noStrike" kern="1200" cap="none" spc="0" normalizeH="0" baseline="0" noProof="0" dirty="0">
                <a:ln>
                  <a:noFill/>
                </a:ln>
                <a:solidFill>
                  <a:srgbClr val="075350"/>
                </a:solidFill>
                <a:effectLst/>
                <a:uLnTx/>
                <a:uFillTx/>
                <a:latin typeface="Cambria" panose="02040503050406030204" pitchFamily="18" charset="0"/>
                <a:ea typeface="Cambria" panose="02040503050406030204" pitchFamily="18" charset="0"/>
              </a:endParaRPr>
            </a:p>
          </p:txBody>
        </p:sp>
        <p:pic>
          <p:nvPicPr>
            <p:cNvPr id="18" name="Picture 17">
              <a:extLst>
                <a:ext uri="{FF2B5EF4-FFF2-40B4-BE49-F238E27FC236}">
                  <a16:creationId xmlns:a16="http://schemas.microsoft.com/office/drawing/2014/main" id="{51787942-6C42-4C1F-AC79-B9E56BC91058}"/>
                </a:ext>
              </a:extLst>
            </p:cNvPr>
            <p:cNvPicPr>
              <a:picLocks noChangeAspect="1"/>
            </p:cNvPicPr>
            <p:nvPr/>
          </p:nvPicPr>
          <p:blipFill>
            <a:blip r:embed="rId5"/>
            <a:stretch>
              <a:fillRect/>
            </a:stretch>
          </p:blipFill>
          <p:spPr>
            <a:xfrm>
              <a:off x="103939" y="1450539"/>
              <a:ext cx="925462" cy="925463"/>
            </a:xfrm>
            <a:prstGeom prst="rect">
              <a:avLst/>
            </a:prstGeom>
          </p:spPr>
        </p:pic>
      </p:grpSp>
      <p:grpSp>
        <p:nvGrpSpPr>
          <p:cNvPr id="19" name="Group 18">
            <a:extLst>
              <a:ext uri="{FF2B5EF4-FFF2-40B4-BE49-F238E27FC236}">
                <a16:creationId xmlns:a16="http://schemas.microsoft.com/office/drawing/2014/main" id="{27FA6F53-FDC9-482F-8B5C-8744009DD01E}"/>
              </a:ext>
            </a:extLst>
          </p:cNvPr>
          <p:cNvGrpSpPr/>
          <p:nvPr/>
        </p:nvGrpSpPr>
        <p:grpSpPr>
          <a:xfrm>
            <a:off x="3886917" y="3429000"/>
            <a:ext cx="3441552" cy="1350638"/>
            <a:chOff x="4394496" y="3812784"/>
            <a:chExt cx="3441552" cy="1350638"/>
          </a:xfrm>
        </p:grpSpPr>
        <p:sp>
          <p:nvSpPr>
            <p:cNvPr id="20" name="Rectangle: Rounded Corners 19">
              <a:extLst>
                <a:ext uri="{FF2B5EF4-FFF2-40B4-BE49-F238E27FC236}">
                  <a16:creationId xmlns:a16="http://schemas.microsoft.com/office/drawing/2014/main" id="{8AA503A5-E171-465B-ABE4-7B59B868D802}"/>
                </a:ext>
              </a:extLst>
            </p:cNvPr>
            <p:cNvSpPr/>
            <p:nvPr/>
          </p:nvSpPr>
          <p:spPr>
            <a:xfrm>
              <a:off x="4926857" y="4177801"/>
              <a:ext cx="2909191" cy="985621"/>
            </a:xfrm>
            <a:custGeom>
              <a:avLst/>
              <a:gdLst>
                <a:gd name="connsiteX0" fmla="*/ 0 w 2909191"/>
                <a:gd name="connsiteY0" fmla="*/ 240699 h 985621"/>
                <a:gd name="connsiteX1" fmla="*/ 240699 w 2909191"/>
                <a:gd name="connsiteY1" fmla="*/ 0 h 985621"/>
                <a:gd name="connsiteX2" fmla="*/ 2668492 w 2909191"/>
                <a:gd name="connsiteY2" fmla="*/ 0 h 985621"/>
                <a:gd name="connsiteX3" fmla="*/ 2909191 w 2909191"/>
                <a:gd name="connsiteY3" fmla="*/ 240699 h 985621"/>
                <a:gd name="connsiteX4" fmla="*/ 2909191 w 2909191"/>
                <a:gd name="connsiteY4" fmla="*/ 744922 h 985621"/>
                <a:gd name="connsiteX5" fmla="*/ 2668492 w 2909191"/>
                <a:gd name="connsiteY5" fmla="*/ 985621 h 985621"/>
                <a:gd name="connsiteX6" fmla="*/ 240699 w 2909191"/>
                <a:gd name="connsiteY6" fmla="*/ 985621 h 985621"/>
                <a:gd name="connsiteX7" fmla="*/ 0 w 2909191"/>
                <a:gd name="connsiteY7" fmla="*/ 744922 h 985621"/>
                <a:gd name="connsiteX8" fmla="*/ 0 w 2909191"/>
                <a:gd name="connsiteY8" fmla="*/ 240699 h 985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09191" h="985621" fill="none" extrusionOk="0">
                  <a:moveTo>
                    <a:pt x="0" y="240699"/>
                  </a:moveTo>
                  <a:cubicBezTo>
                    <a:pt x="-5697" y="127729"/>
                    <a:pt x="88708" y="-12806"/>
                    <a:pt x="240699" y="0"/>
                  </a:cubicBezTo>
                  <a:cubicBezTo>
                    <a:pt x="935036" y="-35273"/>
                    <a:pt x="2000284" y="-144294"/>
                    <a:pt x="2668492" y="0"/>
                  </a:cubicBezTo>
                  <a:cubicBezTo>
                    <a:pt x="2809841" y="2561"/>
                    <a:pt x="2904708" y="103985"/>
                    <a:pt x="2909191" y="240699"/>
                  </a:cubicBezTo>
                  <a:cubicBezTo>
                    <a:pt x="2950256" y="384842"/>
                    <a:pt x="2924608" y="691795"/>
                    <a:pt x="2909191" y="744922"/>
                  </a:cubicBezTo>
                  <a:cubicBezTo>
                    <a:pt x="2918706" y="870661"/>
                    <a:pt x="2813346" y="972698"/>
                    <a:pt x="2668492" y="985621"/>
                  </a:cubicBezTo>
                  <a:cubicBezTo>
                    <a:pt x="2407612" y="1063146"/>
                    <a:pt x="1113349" y="941918"/>
                    <a:pt x="240699" y="985621"/>
                  </a:cubicBezTo>
                  <a:cubicBezTo>
                    <a:pt x="102473" y="984155"/>
                    <a:pt x="-4812" y="877790"/>
                    <a:pt x="0" y="744922"/>
                  </a:cubicBezTo>
                  <a:cubicBezTo>
                    <a:pt x="34828" y="590622"/>
                    <a:pt x="32966" y="437853"/>
                    <a:pt x="0" y="240699"/>
                  </a:cubicBezTo>
                  <a:close/>
                </a:path>
                <a:path w="2909191" h="985621" stroke="0" extrusionOk="0">
                  <a:moveTo>
                    <a:pt x="0" y="240699"/>
                  </a:moveTo>
                  <a:cubicBezTo>
                    <a:pt x="-1047" y="104148"/>
                    <a:pt x="88244" y="15810"/>
                    <a:pt x="240699" y="0"/>
                  </a:cubicBezTo>
                  <a:cubicBezTo>
                    <a:pt x="828739" y="-95379"/>
                    <a:pt x="1575179" y="58096"/>
                    <a:pt x="2668492" y="0"/>
                  </a:cubicBezTo>
                  <a:cubicBezTo>
                    <a:pt x="2793704" y="-5436"/>
                    <a:pt x="2897512" y="99371"/>
                    <a:pt x="2909191" y="240699"/>
                  </a:cubicBezTo>
                  <a:cubicBezTo>
                    <a:pt x="2944618" y="300846"/>
                    <a:pt x="2916622" y="570964"/>
                    <a:pt x="2909191" y="744922"/>
                  </a:cubicBezTo>
                  <a:cubicBezTo>
                    <a:pt x="2922414" y="862138"/>
                    <a:pt x="2789330" y="973572"/>
                    <a:pt x="2668492" y="985621"/>
                  </a:cubicBezTo>
                  <a:cubicBezTo>
                    <a:pt x="1494092" y="925715"/>
                    <a:pt x="982291" y="1068135"/>
                    <a:pt x="240699" y="985621"/>
                  </a:cubicBezTo>
                  <a:cubicBezTo>
                    <a:pt x="91563" y="989626"/>
                    <a:pt x="-9256" y="887250"/>
                    <a:pt x="0" y="744922"/>
                  </a:cubicBezTo>
                  <a:cubicBezTo>
                    <a:pt x="4754" y="493511"/>
                    <a:pt x="-37531" y="307622"/>
                    <a:pt x="0" y="240699"/>
                  </a:cubicBezTo>
                  <a:close/>
                </a:path>
              </a:pathLst>
            </a:custGeom>
            <a:solidFill>
              <a:schemeClr val="bg1">
                <a:alpha val="82000"/>
              </a:schemeClr>
            </a:solidFill>
            <a:ln w="28575">
              <a:solidFill>
                <a:srgbClr val="FFFF0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rPr>
                <a:t>Tai </a:t>
              </a:r>
              <a:r>
                <a:rPr kumimoji="0" lang="en-US" sz="4800" b="1"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Cambria" panose="02040503050406030204" pitchFamily="18" charset="0"/>
                </a:rPr>
                <a:t>nghe</a:t>
              </a:r>
              <a:endParaRPr kumimoji="0" lang="en-US" sz="4800" b="1"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endParaRPr>
            </a:p>
          </p:txBody>
        </p:sp>
        <p:pic>
          <p:nvPicPr>
            <p:cNvPr id="21" name="Picture 20">
              <a:extLst>
                <a:ext uri="{FF2B5EF4-FFF2-40B4-BE49-F238E27FC236}">
                  <a16:creationId xmlns:a16="http://schemas.microsoft.com/office/drawing/2014/main" id="{4EBC33AE-B150-4D97-8406-15E7867A93F7}"/>
                </a:ext>
              </a:extLst>
            </p:cNvPr>
            <p:cNvPicPr>
              <a:picLocks noChangeAspect="1"/>
            </p:cNvPicPr>
            <p:nvPr/>
          </p:nvPicPr>
          <p:blipFill>
            <a:blip r:embed="rId6"/>
            <a:stretch>
              <a:fillRect/>
            </a:stretch>
          </p:blipFill>
          <p:spPr>
            <a:xfrm>
              <a:off x="4394496" y="3812784"/>
              <a:ext cx="961457" cy="961457"/>
            </a:xfrm>
            <a:prstGeom prst="rect">
              <a:avLst/>
            </a:prstGeom>
          </p:spPr>
        </p:pic>
      </p:grpSp>
      <p:grpSp>
        <p:nvGrpSpPr>
          <p:cNvPr id="22" name="Group 21">
            <a:extLst>
              <a:ext uri="{FF2B5EF4-FFF2-40B4-BE49-F238E27FC236}">
                <a16:creationId xmlns:a16="http://schemas.microsoft.com/office/drawing/2014/main" id="{E133E09B-237B-422A-9118-1B2E0AB52EAC}"/>
              </a:ext>
            </a:extLst>
          </p:cNvPr>
          <p:cNvGrpSpPr/>
          <p:nvPr/>
        </p:nvGrpSpPr>
        <p:grpSpPr>
          <a:xfrm>
            <a:off x="6666031" y="1892635"/>
            <a:ext cx="3433933" cy="1338142"/>
            <a:chOff x="8069134" y="1702756"/>
            <a:chExt cx="3433933" cy="1338142"/>
          </a:xfrm>
        </p:grpSpPr>
        <p:sp>
          <p:nvSpPr>
            <p:cNvPr id="23" name="Rectangle: Rounded Corners 22">
              <a:extLst>
                <a:ext uri="{FF2B5EF4-FFF2-40B4-BE49-F238E27FC236}">
                  <a16:creationId xmlns:a16="http://schemas.microsoft.com/office/drawing/2014/main" id="{0182C819-F044-4FB5-B8CB-E8D1E4B0235E}"/>
                </a:ext>
              </a:extLst>
            </p:cNvPr>
            <p:cNvSpPr/>
            <p:nvPr/>
          </p:nvSpPr>
          <p:spPr>
            <a:xfrm>
              <a:off x="8697292" y="2175723"/>
              <a:ext cx="2805775" cy="865175"/>
            </a:xfrm>
            <a:custGeom>
              <a:avLst/>
              <a:gdLst>
                <a:gd name="connsiteX0" fmla="*/ 0 w 2805775"/>
                <a:gd name="connsiteY0" fmla="*/ 211284 h 865175"/>
                <a:gd name="connsiteX1" fmla="*/ 211284 w 2805775"/>
                <a:gd name="connsiteY1" fmla="*/ 0 h 865175"/>
                <a:gd name="connsiteX2" fmla="*/ 2594491 w 2805775"/>
                <a:gd name="connsiteY2" fmla="*/ 0 h 865175"/>
                <a:gd name="connsiteX3" fmla="*/ 2805775 w 2805775"/>
                <a:gd name="connsiteY3" fmla="*/ 211284 h 865175"/>
                <a:gd name="connsiteX4" fmla="*/ 2805775 w 2805775"/>
                <a:gd name="connsiteY4" fmla="*/ 653891 h 865175"/>
                <a:gd name="connsiteX5" fmla="*/ 2594491 w 2805775"/>
                <a:gd name="connsiteY5" fmla="*/ 865175 h 865175"/>
                <a:gd name="connsiteX6" fmla="*/ 211284 w 2805775"/>
                <a:gd name="connsiteY6" fmla="*/ 865175 h 865175"/>
                <a:gd name="connsiteX7" fmla="*/ 0 w 2805775"/>
                <a:gd name="connsiteY7" fmla="*/ 653891 h 865175"/>
                <a:gd name="connsiteX8" fmla="*/ 0 w 2805775"/>
                <a:gd name="connsiteY8" fmla="*/ 211284 h 865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5775" h="865175" fill="none" extrusionOk="0">
                  <a:moveTo>
                    <a:pt x="0" y="211284"/>
                  </a:moveTo>
                  <a:cubicBezTo>
                    <a:pt x="-1081" y="98382"/>
                    <a:pt x="76805" y="-11955"/>
                    <a:pt x="211284" y="0"/>
                  </a:cubicBezTo>
                  <a:cubicBezTo>
                    <a:pt x="1217548" y="-35273"/>
                    <a:pt x="2099115" y="-144294"/>
                    <a:pt x="2594491" y="0"/>
                  </a:cubicBezTo>
                  <a:cubicBezTo>
                    <a:pt x="2718603" y="2259"/>
                    <a:pt x="2804060" y="93149"/>
                    <a:pt x="2805775" y="211284"/>
                  </a:cubicBezTo>
                  <a:cubicBezTo>
                    <a:pt x="2838181" y="392676"/>
                    <a:pt x="2826614" y="437886"/>
                    <a:pt x="2805775" y="653891"/>
                  </a:cubicBezTo>
                  <a:cubicBezTo>
                    <a:pt x="2807951" y="768935"/>
                    <a:pt x="2720651" y="854908"/>
                    <a:pt x="2594491" y="865175"/>
                  </a:cubicBezTo>
                  <a:cubicBezTo>
                    <a:pt x="1869236" y="942700"/>
                    <a:pt x="756631" y="821472"/>
                    <a:pt x="211284" y="865175"/>
                  </a:cubicBezTo>
                  <a:cubicBezTo>
                    <a:pt x="75754" y="859955"/>
                    <a:pt x="-10361" y="770438"/>
                    <a:pt x="0" y="653891"/>
                  </a:cubicBezTo>
                  <a:cubicBezTo>
                    <a:pt x="-34609" y="583789"/>
                    <a:pt x="4528" y="343616"/>
                    <a:pt x="0" y="211284"/>
                  </a:cubicBezTo>
                  <a:close/>
                </a:path>
                <a:path w="2805775" h="865175" stroke="0" extrusionOk="0">
                  <a:moveTo>
                    <a:pt x="0" y="211284"/>
                  </a:moveTo>
                  <a:cubicBezTo>
                    <a:pt x="-3428" y="82750"/>
                    <a:pt x="79135" y="12522"/>
                    <a:pt x="211284" y="0"/>
                  </a:cubicBezTo>
                  <a:cubicBezTo>
                    <a:pt x="632446" y="-95379"/>
                    <a:pt x="1954221" y="58096"/>
                    <a:pt x="2594491" y="0"/>
                  </a:cubicBezTo>
                  <a:cubicBezTo>
                    <a:pt x="2705851" y="-3751"/>
                    <a:pt x="2802877" y="92512"/>
                    <a:pt x="2805775" y="211284"/>
                  </a:cubicBezTo>
                  <a:cubicBezTo>
                    <a:pt x="2836217" y="334037"/>
                    <a:pt x="2783254" y="459933"/>
                    <a:pt x="2805775" y="653891"/>
                  </a:cubicBezTo>
                  <a:cubicBezTo>
                    <a:pt x="2815760" y="758711"/>
                    <a:pt x="2697459" y="851507"/>
                    <a:pt x="2594491" y="865175"/>
                  </a:cubicBezTo>
                  <a:cubicBezTo>
                    <a:pt x="2090462" y="805269"/>
                    <a:pt x="1283537" y="947689"/>
                    <a:pt x="211284" y="865175"/>
                  </a:cubicBezTo>
                  <a:cubicBezTo>
                    <a:pt x="77408" y="869424"/>
                    <a:pt x="-10101" y="780832"/>
                    <a:pt x="0" y="653891"/>
                  </a:cubicBezTo>
                  <a:cubicBezTo>
                    <a:pt x="39689" y="465304"/>
                    <a:pt x="37989" y="415667"/>
                    <a:pt x="0" y="211284"/>
                  </a:cubicBezTo>
                  <a:close/>
                </a:path>
              </a:pathLst>
            </a:custGeom>
            <a:solidFill>
              <a:schemeClr val="bg1">
                <a:alpha val="82000"/>
              </a:schemeClr>
            </a:solidFill>
            <a:ln w="28575">
              <a:solidFill>
                <a:srgbClr val="EA9116"/>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rPr>
                <a:t>Tay </a:t>
              </a:r>
              <a:r>
                <a:rPr kumimoji="0" lang="en-US" sz="54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dò</a:t>
              </a:r>
              <a:endParaRPr kumimoji="0" lang="en-US" sz="5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endParaRPr>
            </a:p>
          </p:txBody>
        </p:sp>
        <p:pic>
          <p:nvPicPr>
            <p:cNvPr id="24" name="Picture 23">
              <a:extLst>
                <a:ext uri="{FF2B5EF4-FFF2-40B4-BE49-F238E27FC236}">
                  <a16:creationId xmlns:a16="http://schemas.microsoft.com/office/drawing/2014/main" id="{DB8EF4F5-7DAD-4246-8CCC-834A6BF95E86}"/>
                </a:ext>
              </a:extLst>
            </p:cNvPr>
            <p:cNvPicPr>
              <a:picLocks noChangeAspect="1"/>
            </p:cNvPicPr>
            <p:nvPr/>
          </p:nvPicPr>
          <p:blipFill>
            <a:blip r:embed="rId7"/>
            <a:stretch>
              <a:fillRect/>
            </a:stretch>
          </p:blipFill>
          <p:spPr>
            <a:xfrm>
              <a:off x="8069134" y="1702756"/>
              <a:ext cx="945933" cy="945933"/>
            </a:xfrm>
            <a:prstGeom prst="rect">
              <a:avLst/>
            </a:prstGeom>
          </p:spPr>
        </p:pic>
      </p:grpSp>
      <p:pic>
        <p:nvPicPr>
          <p:cNvPr id="3" name="Picture 2">
            <a:extLst>
              <a:ext uri="{FF2B5EF4-FFF2-40B4-BE49-F238E27FC236}">
                <a16:creationId xmlns:a16="http://schemas.microsoft.com/office/drawing/2014/main" id="{C5C5A370-32AF-3357-E23F-03AF633DF91A}"/>
              </a:ext>
            </a:extLst>
          </p:cNvPr>
          <p:cNvPicPr>
            <a:picLocks noChangeAspect="1"/>
          </p:cNvPicPr>
          <p:nvPr/>
        </p:nvPicPr>
        <p:blipFill>
          <a:blip r:embed="rId8"/>
          <a:stretch>
            <a:fillRect/>
          </a:stretch>
        </p:blipFill>
        <p:spPr>
          <a:xfrm>
            <a:off x="3166154" y="269537"/>
            <a:ext cx="6261135" cy="2304488"/>
          </a:xfrm>
          <a:prstGeom prst="rect">
            <a:avLst/>
          </a:prstGeom>
        </p:spPr>
      </p:pic>
    </p:spTree>
    <p:extLst>
      <p:ext uri="{BB962C8B-B14F-4D97-AF65-F5344CB8AC3E}">
        <p14:creationId xmlns:p14="http://schemas.microsoft.com/office/powerpoint/2010/main" val="1287084400"/>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14:bounceEnd="66000">
                                          <p:cBhvr additive="base">
                                            <p:cTn id="7" dur="1000" fill="hold"/>
                                            <p:tgtEl>
                                              <p:spTgt spid="16"/>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6"/>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14:bounceEnd="66000">
                                          <p:cBhvr additive="base">
                                            <p:cTn id="12" dur="1000" fill="hold"/>
                                            <p:tgtEl>
                                              <p:spTgt spid="19"/>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9"/>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14:bounceEnd="66000">
                                          <p:cBhvr additive="base">
                                            <p:cTn id="17" dur="1000" fill="hold"/>
                                            <p:tgtEl>
                                              <p:spTgt spid="22"/>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1000" fill="hold"/>
                                            <p:tgtEl>
                                              <p:spTgt spid="16"/>
                                            </p:tgtEl>
                                            <p:attrNameLst>
                                              <p:attrName>ppt_x</p:attrName>
                                            </p:attrNameLst>
                                          </p:cBhvr>
                                          <p:tavLst>
                                            <p:tav tm="0">
                                              <p:val>
                                                <p:strVal val="#ppt_x"/>
                                              </p:val>
                                            </p:tav>
                                            <p:tav tm="100000">
                                              <p:val>
                                                <p:strVal val="#ppt_x"/>
                                              </p:val>
                                            </p:tav>
                                          </p:tavLst>
                                        </p:anim>
                                        <p:anim calcmode="lin" valueType="num">
                                          <p:cBhvr additive="base">
                                            <p:cTn id="12" dur="1000" fill="hold"/>
                                            <p:tgtEl>
                                              <p:spTgt spid="16"/>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stCondLst>
                                        <p:cond delay="0"/>
                                      </p:stCondLst>
                                      <p:childTnLst>
                                        <p:set>
                                          <p:cBhvr>
                                            <p:cTn id="15" dur="1" fill="hold">
                                              <p:stCondLst>
                                                <p:cond delay="0"/>
                                              </p:stCondLst>
                                            </p:cTn>
                                            <p:tgtEl>
                                              <p:spTgt spid="19"/>
                                            </p:tgtEl>
                                            <p:attrNameLst>
                                              <p:attrName>style.visibility</p:attrName>
                                            </p:attrNameLst>
                                          </p:cBhvr>
                                          <p:to>
                                            <p:strVal val="visible"/>
                                          </p:to>
                                        </p:set>
                                        <p:anim calcmode="lin" valueType="num">
                                          <p:cBhvr additive="base">
                                            <p:cTn id="16" dur="1000" fill="hold"/>
                                            <p:tgtEl>
                                              <p:spTgt spid="19"/>
                                            </p:tgtEl>
                                            <p:attrNameLst>
                                              <p:attrName>ppt_x</p:attrName>
                                            </p:attrNameLst>
                                          </p:cBhvr>
                                          <p:tavLst>
                                            <p:tav tm="0">
                                              <p:val>
                                                <p:strVal val="#ppt_x"/>
                                              </p:val>
                                            </p:tav>
                                            <p:tav tm="100000">
                                              <p:val>
                                                <p:strVal val="#ppt_x"/>
                                              </p:val>
                                            </p:tav>
                                          </p:tavLst>
                                        </p:anim>
                                        <p:anim calcmode="lin" valueType="num">
                                          <p:cBhvr additive="base">
                                            <p:cTn id="17" dur="1000" fill="hold"/>
                                            <p:tgtEl>
                                              <p:spTgt spid="19"/>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2" presetClass="entr" presetSubtype="4" fill="hold" nodeType="after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additive="base">
                                            <p:cTn id="21" dur="1000" fill="hold"/>
                                            <p:tgtEl>
                                              <p:spTgt spid="22"/>
                                            </p:tgtEl>
                                            <p:attrNameLst>
                                              <p:attrName>ppt_x</p:attrName>
                                            </p:attrNameLst>
                                          </p:cBhvr>
                                          <p:tavLst>
                                            <p:tav tm="0">
                                              <p:val>
                                                <p:strVal val="#ppt_x"/>
                                              </p:val>
                                            </p:tav>
                                            <p:tav tm="100000">
                                              <p:val>
                                                <p:strVal val="#ppt_x"/>
                                              </p:val>
                                            </p:tav>
                                          </p:tavLst>
                                        </p:anim>
                                        <p:anim calcmode="lin" valueType="num">
                                          <p:cBhvr additive="base">
                                            <p:cTn id="22" dur="10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descr="图片包含 游戏机, 飞机, 绿色, 体育&#10;&#10;描述已自动生成">
            <a:extLst>
              <a:ext uri="{FF2B5EF4-FFF2-40B4-BE49-F238E27FC236}">
                <a16:creationId xmlns:a16="http://schemas.microsoft.com/office/drawing/2014/main" id="{B43B0683-3D14-43BF-B3C6-4BFCF16C32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0" name="图片 29" descr="图片包含 游戏机, 食物, 桌子, 围栏&#10;&#10;描述已自动生成">
            <a:extLst>
              <a:ext uri="{FF2B5EF4-FFF2-40B4-BE49-F238E27FC236}">
                <a16:creationId xmlns:a16="http://schemas.microsoft.com/office/drawing/2014/main" id="{76090454-45C2-491E-800E-CA5329E25A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626" y="18681"/>
            <a:ext cx="12192000" cy="6858000"/>
          </a:xfrm>
          <a:prstGeom prst="rect">
            <a:avLst/>
          </a:prstGeom>
        </p:spPr>
      </p:pic>
      <p:pic>
        <p:nvPicPr>
          <p:cNvPr id="14" name="图片 13" descr="图片包含 游戏机, 花, 房间&#10;&#10;描述已自动生成">
            <a:extLst>
              <a:ext uri="{FF2B5EF4-FFF2-40B4-BE49-F238E27FC236}">
                <a16:creationId xmlns:a16="http://schemas.microsoft.com/office/drawing/2014/main" id="{DF2804D5-E873-4B0A-A3E4-B5CD9B8B7E0A}"/>
              </a:ext>
            </a:extLst>
          </p:cNvPr>
          <p:cNvPicPr>
            <a:picLocks noChangeAspect="1"/>
          </p:cNvPicPr>
          <p:nvPr/>
        </p:nvPicPr>
        <p:blipFill rotWithShape="1">
          <a:blip r:embed="rId5">
            <a:extLst>
              <a:ext uri="{28A0092B-C50C-407E-A947-70E740481C1C}">
                <a14:useLocalDpi xmlns:a14="http://schemas.microsoft.com/office/drawing/2010/main" val="0"/>
              </a:ext>
            </a:extLst>
          </a:blip>
          <a:srcRect t="34709"/>
          <a:stretch/>
        </p:blipFill>
        <p:spPr>
          <a:xfrm>
            <a:off x="200626" y="2094313"/>
            <a:ext cx="12192000" cy="4855028"/>
          </a:xfrm>
          <a:prstGeom prst="rect">
            <a:avLst/>
          </a:prstGeom>
          <a:ln>
            <a:noFill/>
          </a:ln>
        </p:spPr>
      </p:pic>
      <p:sp>
        <p:nvSpPr>
          <p:cNvPr id="2" name="矩形: 圆角 1">
            <a:extLst>
              <a:ext uri="{FF2B5EF4-FFF2-40B4-BE49-F238E27FC236}">
                <a16:creationId xmlns:a16="http://schemas.microsoft.com/office/drawing/2014/main" id="{2A58A1DB-F59D-46D7-B80F-2F6FBF735CB1}"/>
              </a:ext>
            </a:extLst>
          </p:cNvPr>
          <p:cNvSpPr/>
          <p:nvPr/>
        </p:nvSpPr>
        <p:spPr>
          <a:xfrm>
            <a:off x="323207" y="245328"/>
            <a:ext cx="11304220" cy="6332118"/>
          </a:xfrm>
          <a:custGeom>
            <a:avLst/>
            <a:gdLst>
              <a:gd name="connsiteX0" fmla="*/ 0 w 11304220"/>
              <a:gd name="connsiteY0" fmla="*/ 0 h 6150879"/>
              <a:gd name="connsiteX1" fmla="*/ 0 w 11304220"/>
              <a:gd name="connsiteY1" fmla="*/ 0 h 6150879"/>
              <a:gd name="connsiteX2" fmla="*/ 11304220 w 11304220"/>
              <a:gd name="connsiteY2" fmla="*/ 0 h 6150879"/>
              <a:gd name="connsiteX3" fmla="*/ 11304220 w 11304220"/>
              <a:gd name="connsiteY3" fmla="*/ 0 h 6150879"/>
              <a:gd name="connsiteX4" fmla="*/ 11304220 w 11304220"/>
              <a:gd name="connsiteY4" fmla="*/ 6150879 h 6150879"/>
              <a:gd name="connsiteX5" fmla="*/ 11304220 w 11304220"/>
              <a:gd name="connsiteY5" fmla="*/ 6150879 h 6150879"/>
              <a:gd name="connsiteX6" fmla="*/ 0 w 11304220"/>
              <a:gd name="connsiteY6" fmla="*/ 6150879 h 6150879"/>
              <a:gd name="connsiteX7" fmla="*/ 0 w 11304220"/>
              <a:gd name="connsiteY7" fmla="*/ 6150879 h 6150879"/>
              <a:gd name="connsiteX8" fmla="*/ 0 w 11304220"/>
              <a:gd name="connsiteY8" fmla="*/ 0 h 6150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04220" h="6150879" fill="none" extrusionOk="0">
                <a:moveTo>
                  <a:pt x="0" y="0"/>
                </a:moveTo>
                <a:lnTo>
                  <a:pt x="0" y="0"/>
                </a:lnTo>
                <a:cubicBezTo>
                  <a:pt x="3507532" y="-126796"/>
                  <a:pt x="6123492" y="-73671"/>
                  <a:pt x="11304220" y="0"/>
                </a:cubicBezTo>
                <a:lnTo>
                  <a:pt x="11304220" y="0"/>
                </a:lnTo>
                <a:cubicBezTo>
                  <a:pt x="11430192" y="1454458"/>
                  <a:pt x="11167876" y="4371164"/>
                  <a:pt x="11304220" y="6150879"/>
                </a:cubicBezTo>
                <a:lnTo>
                  <a:pt x="11304220" y="6150879"/>
                </a:lnTo>
                <a:cubicBezTo>
                  <a:pt x="6300543" y="6125920"/>
                  <a:pt x="3465320" y="6223992"/>
                  <a:pt x="0" y="6150879"/>
                </a:cubicBezTo>
                <a:lnTo>
                  <a:pt x="0" y="6150879"/>
                </a:lnTo>
                <a:cubicBezTo>
                  <a:pt x="4539" y="5099940"/>
                  <a:pt x="65979" y="1897350"/>
                  <a:pt x="0" y="0"/>
                </a:cubicBezTo>
                <a:close/>
              </a:path>
              <a:path w="11304220" h="6150879" stroke="0" extrusionOk="0">
                <a:moveTo>
                  <a:pt x="0" y="0"/>
                </a:moveTo>
                <a:lnTo>
                  <a:pt x="0" y="0"/>
                </a:lnTo>
                <a:cubicBezTo>
                  <a:pt x="2104676" y="-159798"/>
                  <a:pt x="5776547" y="169519"/>
                  <a:pt x="11304220" y="0"/>
                </a:cubicBezTo>
                <a:lnTo>
                  <a:pt x="11304220" y="0"/>
                </a:lnTo>
                <a:cubicBezTo>
                  <a:pt x="11356017" y="1334967"/>
                  <a:pt x="11299378" y="3863514"/>
                  <a:pt x="11304220" y="6150879"/>
                </a:cubicBezTo>
                <a:lnTo>
                  <a:pt x="11304220" y="6150879"/>
                </a:lnTo>
                <a:cubicBezTo>
                  <a:pt x="6590999" y="6179375"/>
                  <a:pt x="5160347" y="6255303"/>
                  <a:pt x="0" y="6150879"/>
                </a:cubicBezTo>
                <a:lnTo>
                  <a:pt x="0" y="6150879"/>
                </a:lnTo>
                <a:cubicBezTo>
                  <a:pt x="-163603" y="4896508"/>
                  <a:pt x="76112" y="1614765"/>
                  <a:pt x="0" y="0"/>
                </a:cubicBezTo>
                <a:close/>
              </a:path>
            </a:pathLst>
          </a:custGeom>
          <a:solidFill>
            <a:schemeClr val="bg1"/>
          </a:solidFill>
          <a:ln w="28575">
            <a:solidFill>
              <a:schemeClr val="tx1"/>
            </a:solidFill>
            <a:extLst>
              <a:ext uri="{C807C97D-BFC1-408E-A445-0C87EB9F89A2}">
                <ask:lineSketchStyleProps xmlns:ask="http://schemas.microsoft.com/office/drawing/2018/sketchyshapes" sd="703110851">
                  <a:custGeom>
                    <a:avLst/>
                    <a:gdLst>
                      <a:gd name="connsiteX0" fmla="*/ 0 w 11304220"/>
                      <a:gd name="connsiteY0" fmla="*/ 0 h 6332118"/>
                      <a:gd name="connsiteX1" fmla="*/ 0 w 11304220"/>
                      <a:gd name="connsiteY1" fmla="*/ 0 h 6332118"/>
                      <a:gd name="connsiteX2" fmla="*/ 11304220 w 11304220"/>
                      <a:gd name="connsiteY2" fmla="*/ 0 h 6332118"/>
                      <a:gd name="connsiteX3" fmla="*/ 11304220 w 11304220"/>
                      <a:gd name="connsiteY3" fmla="*/ 0 h 6332118"/>
                      <a:gd name="connsiteX4" fmla="*/ 11304220 w 11304220"/>
                      <a:gd name="connsiteY4" fmla="*/ 6332118 h 6332118"/>
                      <a:gd name="connsiteX5" fmla="*/ 11304220 w 11304220"/>
                      <a:gd name="connsiteY5" fmla="*/ 6332118 h 6332118"/>
                      <a:gd name="connsiteX6" fmla="*/ 0 w 11304220"/>
                      <a:gd name="connsiteY6" fmla="*/ 6332118 h 6332118"/>
                      <a:gd name="connsiteX7" fmla="*/ 0 w 11304220"/>
                      <a:gd name="connsiteY7" fmla="*/ 6332118 h 6332118"/>
                      <a:gd name="connsiteX8" fmla="*/ 0 w 11304220"/>
                      <a:gd name="connsiteY8" fmla="*/ 0 h 6332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04220" h="6332118" fill="none" extrusionOk="0">
                        <a:moveTo>
                          <a:pt x="0" y="0"/>
                        </a:moveTo>
                        <a:lnTo>
                          <a:pt x="0" y="0"/>
                        </a:lnTo>
                        <a:cubicBezTo>
                          <a:pt x="3507532" y="-126796"/>
                          <a:pt x="6123492" y="-73671"/>
                          <a:pt x="11304220" y="0"/>
                        </a:cubicBezTo>
                        <a:lnTo>
                          <a:pt x="11304220" y="0"/>
                        </a:lnTo>
                        <a:cubicBezTo>
                          <a:pt x="11430192" y="807689"/>
                          <a:pt x="11167876" y="3673859"/>
                          <a:pt x="11304220" y="6332118"/>
                        </a:cubicBezTo>
                        <a:lnTo>
                          <a:pt x="11304220" y="6332118"/>
                        </a:lnTo>
                        <a:cubicBezTo>
                          <a:pt x="6300543" y="6307159"/>
                          <a:pt x="3465320" y="6405231"/>
                          <a:pt x="0" y="6332118"/>
                        </a:cubicBezTo>
                        <a:lnTo>
                          <a:pt x="0" y="6332118"/>
                        </a:lnTo>
                        <a:cubicBezTo>
                          <a:pt x="4539" y="5542981"/>
                          <a:pt x="65979" y="2526393"/>
                          <a:pt x="0" y="0"/>
                        </a:cubicBezTo>
                        <a:close/>
                      </a:path>
                      <a:path w="11304220" h="6332118" stroke="0" extrusionOk="0">
                        <a:moveTo>
                          <a:pt x="0" y="0"/>
                        </a:moveTo>
                        <a:lnTo>
                          <a:pt x="0" y="0"/>
                        </a:lnTo>
                        <a:cubicBezTo>
                          <a:pt x="2104676" y="-159798"/>
                          <a:pt x="5776547" y="169519"/>
                          <a:pt x="11304220" y="0"/>
                        </a:cubicBezTo>
                        <a:lnTo>
                          <a:pt x="11304220" y="0"/>
                        </a:lnTo>
                        <a:cubicBezTo>
                          <a:pt x="11356017" y="2868096"/>
                          <a:pt x="11299378" y="4647605"/>
                          <a:pt x="11304220" y="6332118"/>
                        </a:cubicBezTo>
                        <a:lnTo>
                          <a:pt x="11304220" y="6332118"/>
                        </a:lnTo>
                        <a:cubicBezTo>
                          <a:pt x="6590999" y="6360614"/>
                          <a:pt x="5160347" y="6436542"/>
                          <a:pt x="0" y="6332118"/>
                        </a:cubicBezTo>
                        <a:lnTo>
                          <a:pt x="0" y="6332118"/>
                        </a:lnTo>
                        <a:cubicBezTo>
                          <a:pt x="-163603" y="4061614"/>
                          <a:pt x="76112" y="1078849"/>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思源黑体 CN Medium"/>
              <a:cs typeface="+mn-cs"/>
            </a:endParaRPr>
          </a:p>
        </p:txBody>
      </p:sp>
      <p:sp>
        <p:nvSpPr>
          <p:cNvPr id="12" name="Google Shape;1953;p40">
            <a:extLst>
              <a:ext uri="{FF2B5EF4-FFF2-40B4-BE49-F238E27FC236}">
                <a16:creationId xmlns:a16="http://schemas.microsoft.com/office/drawing/2014/main" id="{53BFED18-2B33-4DA9-B1EB-556980DD3ACF}"/>
              </a:ext>
            </a:extLst>
          </p:cNvPr>
          <p:cNvSpPr/>
          <p:nvPr/>
        </p:nvSpPr>
        <p:spPr>
          <a:xfrm>
            <a:off x="2263814" y="1590862"/>
            <a:ext cx="213133" cy="330683"/>
          </a:xfrm>
          <a:custGeom>
            <a:avLst/>
            <a:gdLst/>
            <a:ahLst/>
            <a:cxnLst/>
            <a:rect l="l" t="t" r="r" b="b"/>
            <a:pathLst>
              <a:path w="15397" h="23889" extrusionOk="0">
                <a:moveTo>
                  <a:pt x="8086" y="1"/>
                </a:moveTo>
                <a:lnTo>
                  <a:pt x="8008" y="310"/>
                </a:lnTo>
                <a:lnTo>
                  <a:pt x="7911" y="678"/>
                </a:lnTo>
                <a:lnTo>
                  <a:pt x="7757" y="1181"/>
                </a:lnTo>
                <a:lnTo>
                  <a:pt x="7544" y="1780"/>
                </a:lnTo>
                <a:lnTo>
                  <a:pt x="7254" y="2477"/>
                </a:lnTo>
                <a:lnTo>
                  <a:pt x="6925" y="3231"/>
                </a:lnTo>
                <a:lnTo>
                  <a:pt x="6500" y="4043"/>
                </a:lnTo>
                <a:lnTo>
                  <a:pt x="6267" y="4469"/>
                </a:lnTo>
                <a:lnTo>
                  <a:pt x="6016" y="4914"/>
                </a:lnTo>
                <a:lnTo>
                  <a:pt x="5745" y="5359"/>
                </a:lnTo>
                <a:lnTo>
                  <a:pt x="5436" y="5803"/>
                </a:lnTo>
                <a:lnTo>
                  <a:pt x="5126" y="6248"/>
                </a:lnTo>
                <a:lnTo>
                  <a:pt x="4778" y="6693"/>
                </a:lnTo>
                <a:lnTo>
                  <a:pt x="4430" y="7138"/>
                </a:lnTo>
                <a:lnTo>
                  <a:pt x="4024" y="7583"/>
                </a:lnTo>
                <a:lnTo>
                  <a:pt x="3618" y="8028"/>
                </a:lnTo>
                <a:lnTo>
                  <a:pt x="3192" y="8453"/>
                </a:lnTo>
                <a:lnTo>
                  <a:pt x="2728" y="8859"/>
                </a:lnTo>
                <a:lnTo>
                  <a:pt x="2225" y="9285"/>
                </a:lnTo>
                <a:lnTo>
                  <a:pt x="1722" y="9672"/>
                </a:lnTo>
                <a:lnTo>
                  <a:pt x="1181" y="10059"/>
                </a:lnTo>
                <a:lnTo>
                  <a:pt x="600" y="10407"/>
                </a:lnTo>
                <a:lnTo>
                  <a:pt x="1" y="10755"/>
                </a:lnTo>
                <a:lnTo>
                  <a:pt x="349" y="10948"/>
                </a:lnTo>
                <a:lnTo>
                  <a:pt x="755" y="11200"/>
                </a:lnTo>
                <a:lnTo>
                  <a:pt x="1258" y="11567"/>
                </a:lnTo>
                <a:lnTo>
                  <a:pt x="1877" y="12012"/>
                </a:lnTo>
                <a:lnTo>
                  <a:pt x="2554" y="12573"/>
                </a:lnTo>
                <a:lnTo>
                  <a:pt x="2921" y="12883"/>
                </a:lnTo>
                <a:lnTo>
                  <a:pt x="3289" y="13231"/>
                </a:lnTo>
                <a:lnTo>
                  <a:pt x="3676" y="13598"/>
                </a:lnTo>
                <a:lnTo>
                  <a:pt x="4043" y="13985"/>
                </a:lnTo>
                <a:lnTo>
                  <a:pt x="4430" y="14411"/>
                </a:lnTo>
                <a:lnTo>
                  <a:pt x="4797" y="14855"/>
                </a:lnTo>
                <a:lnTo>
                  <a:pt x="5165" y="15339"/>
                </a:lnTo>
                <a:lnTo>
                  <a:pt x="5532" y="15842"/>
                </a:lnTo>
                <a:lnTo>
                  <a:pt x="5881" y="16364"/>
                </a:lnTo>
                <a:lnTo>
                  <a:pt x="6209" y="16906"/>
                </a:lnTo>
                <a:lnTo>
                  <a:pt x="6538" y="17486"/>
                </a:lnTo>
                <a:lnTo>
                  <a:pt x="6828" y="18085"/>
                </a:lnTo>
                <a:lnTo>
                  <a:pt x="7099" y="18724"/>
                </a:lnTo>
                <a:lnTo>
                  <a:pt x="7351" y="19381"/>
                </a:lnTo>
                <a:lnTo>
                  <a:pt x="7563" y="20058"/>
                </a:lnTo>
                <a:lnTo>
                  <a:pt x="7737" y="20774"/>
                </a:lnTo>
                <a:lnTo>
                  <a:pt x="7892" y="21509"/>
                </a:lnTo>
                <a:lnTo>
                  <a:pt x="8008" y="22283"/>
                </a:lnTo>
                <a:lnTo>
                  <a:pt x="8066" y="23076"/>
                </a:lnTo>
                <a:lnTo>
                  <a:pt x="8086" y="23482"/>
                </a:lnTo>
                <a:lnTo>
                  <a:pt x="8086" y="23888"/>
                </a:lnTo>
                <a:lnTo>
                  <a:pt x="8144" y="23366"/>
                </a:lnTo>
                <a:lnTo>
                  <a:pt x="8221" y="22766"/>
                </a:lnTo>
                <a:lnTo>
                  <a:pt x="8356" y="21993"/>
                </a:lnTo>
                <a:lnTo>
                  <a:pt x="8530" y="21064"/>
                </a:lnTo>
                <a:lnTo>
                  <a:pt x="8743" y="20039"/>
                </a:lnTo>
                <a:lnTo>
                  <a:pt x="8879" y="19478"/>
                </a:lnTo>
                <a:lnTo>
                  <a:pt x="9033" y="18898"/>
                </a:lnTo>
                <a:lnTo>
                  <a:pt x="9207" y="18318"/>
                </a:lnTo>
                <a:lnTo>
                  <a:pt x="9401" y="17737"/>
                </a:lnTo>
                <a:lnTo>
                  <a:pt x="9594" y="17138"/>
                </a:lnTo>
                <a:lnTo>
                  <a:pt x="9826" y="16538"/>
                </a:lnTo>
                <a:lnTo>
                  <a:pt x="10058" y="15958"/>
                </a:lnTo>
                <a:lnTo>
                  <a:pt x="10329" y="15378"/>
                </a:lnTo>
                <a:lnTo>
                  <a:pt x="10619" y="14797"/>
                </a:lnTo>
                <a:lnTo>
                  <a:pt x="10929" y="14236"/>
                </a:lnTo>
                <a:lnTo>
                  <a:pt x="11258" y="13714"/>
                </a:lnTo>
                <a:lnTo>
                  <a:pt x="11606" y="13192"/>
                </a:lnTo>
                <a:lnTo>
                  <a:pt x="11993" y="12728"/>
                </a:lnTo>
                <a:lnTo>
                  <a:pt x="12399" y="12264"/>
                </a:lnTo>
                <a:lnTo>
                  <a:pt x="12612" y="12070"/>
                </a:lnTo>
                <a:lnTo>
                  <a:pt x="12824" y="11857"/>
                </a:lnTo>
                <a:lnTo>
                  <a:pt x="13056" y="11664"/>
                </a:lnTo>
                <a:lnTo>
                  <a:pt x="13289" y="11490"/>
                </a:lnTo>
                <a:lnTo>
                  <a:pt x="13521" y="11316"/>
                </a:lnTo>
                <a:lnTo>
                  <a:pt x="13772" y="11161"/>
                </a:lnTo>
                <a:lnTo>
                  <a:pt x="14024" y="11026"/>
                </a:lnTo>
                <a:lnTo>
                  <a:pt x="14294" y="10890"/>
                </a:lnTo>
                <a:lnTo>
                  <a:pt x="14546" y="10774"/>
                </a:lnTo>
                <a:lnTo>
                  <a:pt x="14836" y="10658"/>
                </a:lnTo>
                <a:lnTo>
                  <a:pt x="15107" y="10581"/>
                </a:lnTo>
                <a:lnTo>
                  <a:pt x="15397" y="10503"/>
                </a:lnTo>
                <a:lnTo>
                  <a:pt x="15126" y="10349"/>
                </a:lnTo>
                <a:lnTo>
                  <a:pt x="14797" y="10136"/>
                </a:lnTo>
                <a:lnTo>
                  <a:pt x="14372" y="9865"/>
                </a:lnTo>
                <a:lnTo>
                  <a:pt x="13869" y="9498"/>
                </a:lnTo>
                <a:lnTo>
                  <a:pt x="13289" y="9072"/>
                </a:lnTo>
                <a:lnTo>
                  <a:pt x="12689" y="8531"/>
                </a:lnTo>
                <a:lnTo>
                  <a:pt x="12360" y="8240"/>
                </a:lnTo>
                <a:lnTo>
                  <a:pt x="12031" y="7931"/>
                </a:lnTo>
                <a:lnTo>
                  <a:pt x="11722" y="7602"/>
                </a:lnTo>
                <a:lnTo>
                  <a:pt x="11393" y="7235"/>
                </a:lnTo>
                <a:lnTo>
                  <a:pt x="11064" y="6867"/>
                </a:lnTo>
                <a:lnTo>
                  <a:pt x="10755" y="6461"/>
                </a:lnTo>
                <a:lnTo>
                  <a:pt x="10445" y="6035"/>
                </a:lnTo>
                <a:lnTo>
                  <a:pt x="10136" y="5591"/>
                </a:lnTo>
                <a:lnTo>
                  <a:pt x="9846" y="5146"/>
                </a:lnTo>
                <a:lnTo>
                  <a:pt x="9556" y="4662"/>
                </a:lnTo>
                <a:lnTo>
                  <a:pt x="9304" y="4140"/>
                </a:lnTo>
                <a:lnTo>
                  <a:pt x="9053" y="3618"/>
                </a:lnTo>
                <a:lnTo>
                  <a:pt x="8840" y="3076"/>
                </a:lnTo>
                <a:lnTo>
                  <a:pt x="8627" y="2496"/>
                </a:lnTo>
                <a:lnTo>
                  <a:pt x="8453" y="1916"/>
                </a:lnTo>
                <a:lnTo>
                  <a:pt x="8298" y="1297"/>
                </a:lnTo>
                <a:lnTo>
                  <a:pt x="8182" y="658"/>
                </a:lnTo>
                <a:lnTo>
                  <a:pt x="80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思源黑体 CN Medium"/>
              <a:cs typeface="+mn-cs"/>
            </a:endParaRPr>
          </a:p>
        </p:txBody>
      </p:sp>
      <p:sp>
        <p:nvSpPr>
          <p:cNvPr id="13" name="Google Shape;1954;p40">
            <a:extLst>
              <a:ext uri="{FF2B5EF4-FFF2-40B4-BE49-F238E27FC236}">
                <a16:creationId xmlns:a16="http://schemas.microsoft.com/office/drawing/2014/main" id="{0939831C-33A9-4DC7-91DD-23D16DF0CA7C}"/>
              </a:ext>
            </a:extLst>
          </p:cNvPr>
          <p:cNvSpPr/>
          <p:nvPr/>
        </p:nvSpPr>
        <p:spPr>
          <a:xfrm>
            <a:off x="6726063" y="4040012"/>
            <a:ext cx="602406" cy="33073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思源黑体 CN Medium"/>
              <a:cs typeface="+mn-cs"/>
            </a:endParaRPr>
          </a:p>
        </p:txBody>
      </p:sp>
      <p:pic>
        <p:nvPicPr>
          <p:cNvPr id="3" name="Picture 2">
            <a:extLst>
              <a:ext uri="{FF2B5EF4-FFF2-40B4-BE49-F238E27FC236}">
                <a16:creationId xmlns:a16="http://schemas.microsoft.com/office/drawing/2014/main" id="{092E7D5B-56B5-2B83-309F-3205601631E1}"/>
              </a:ext>
            </a:extLst>
          </p:cNvPr>
          <p:cNvPicPr>
            <a:picLocks noChangeAspect="1"/>
          </p:cNvPicPr>
          <p:nvPr/>
        </p:nvPicPr>
        <p:blipFill>
          <a:blip r:embed="rId6"/>
          <a:stretch>
            <a:fillRect/>
          </a:stretch>
        </p:blipFill>
        <p:spPr>
          <a:xfrm>
            <a:off x="2655205" y="356587"/>
            <a:ext cx="6279424" cy="658425"/>
          </a:xfrm>
          <a:prstGeom prst="rect">
            <a:avLst/>
          </a:prstGeom>
        </p:spPr>
      </p:pic>
      <p:pic>
        <p:nvPicPr>
          <p:cNvPr id="9" name="Picture 8">
            <a:extLst>
              <a:ext uri="{FF2B5EF4-FFF2-40B4-BE49-F238E27FC236}">
                <a16:creationId xmlns:a16="http://schemas.microsoft.com/office/drawing/2014/main" id="{2E2EB71C-C4C4-476B-1CE1-0BE095CF8BF6}"/>
              </a:ext>
            </a:extLst>
          </p:cNvPr>
          <p:cNvPicPr>
            <a:picLocks noChangeAspect="1"/>
          </p:cNvPicPr>
          <p:nvPr/>
        </p:nvPicPr>
        <p:blipFill>
          <a:blip r:embed="rId7"/>
          <a:stretch>
            <a:fillRect/>
          </a:stretch>
        </p:blipFill>
        <p:spPr>
          <a:xfrm>
            <a:off x="7868093" y="4378203"/>
            <a:ext cx="3716468" cy="2173978"/>
          </a:xfrm>
          <a:prstGeom prst="rect">
            <a:avLst/>
          </a:prstGeom>
        </p:spPr>
      </p:pic>
      <p:sp>
        <p:nvSpPr>
          <p:cNvPr id="10" name="Text Box 4">
            <a:extLst>
              <a:ext uri="{FF2B5EF4-FFF2-40B4-BE49-F238E27FC236}">
                <a16:creationId xmlns:a16="http://schemas.microsoft.com/office/drawing/2014/main" id="{A11E33EC-B0B3-E596-2844-DA5AEBC336E1}"/>
              </a:ext>
            </a:extLst>
          </p:cNvPr>
          <p:cNvSpPr txBox="1">
            <a:spLocks noChangeArrowheads="1"/>
          </p:cNvSpPr>
          <p:nvPr/>
        </p:nvSpPr>
        <p:spPr bwMode="auto">
          <a:xfrm>
            <a:off x="500729" y="1011405"/>
            <a:ext cx="4273198" cy="1569660"/>
          </a:xfrm>
          <a:prstGeom prst="rect">
            <a:avLst/>
          </a:prstGeom>
          <a:noFill/>
          <a:ln w="9525">
            <a:noFill/>
            <a:miter lim="800000"/>
            <a:headEnd/>
            <a:tailEnd/>
          </a:ln>
          <a:effectLst/>
        </p:spPr>
        <p:txBody>
          <a:bodyPr wrap="square">
            <a:spAutoFit/>
          </a:bodyPr>
          <a:lstStyle/>
          <a:p>
            <a:r>
              <a:rPr lang="vi-VN" sz="2400" dirty="0">
                <a:latin typeface="Cambria" panose="02040503050406030204" pitchFamily="18" charset="0"/>
                <a:ea typeface="Cambria" panose="02040503050406030204" pitchFamily="18" charset="0"/>
              </a:rPr>
              <a:t>Mắt sáng, nhìn lên bảng</a:t>
            </a:r>
          </a:p>
          <a:p>
            <a:r>
              <a:rPr lang="vi-VN" sz="2400" dirty="0">
                <a:latin typeface="Cambria" panose="02040503050406030204" pitchFamily="18" charset="0"/>
                <a:ea typeface="Cambria" panose="02040503050406030204" pitchFamily="18" charset="0"/>
              </a:rPr>
              <a:t>Lớp mươi nụ môi hồng</a:t>
            </a:r>
          </a:p>
          <a:p>
            <a:r>
              <a:rPr lang="vi-VN" sz="2400" dirty="0">
                <a:latin typeface="Cambria" panose="02040503050406030204" pitchFamily="18" charset="0"/>
                <a:ea typeface="Cambria" panose="02040503050406030204" pitchFamily="18" charset="0"/>
              </a:rPr>
              <a:t>Đôi tay cô cụp mở</a:t>
            </a:r>
          </a:p>
          <a:p>
            <a:r>
              <a:rPr lang="vi-VN" sz="2400" dirty="0">
                <a:latin typeface="Cambria" panose="02040503050406030204" pitchFamily="18" charset="0"/>
                <a:ea typeface="Cambria" panose="02040503050406030204" pitchFamily="18" charset="0"/>
              </a:rPr>
              <a:t>Báo tưng bừng thanh âm.</a:t>
            </a:r>
          </a:p>
        </p:txBody>
      </p:sp>
      <p:sp>
        <p:nvSpPr>
          <p:cNvPr id="11" name="Text Box 4">
            <a:extLst>
              <a:ext uri="{FF2B5EF4-FFF2-40B4-BE49-F238E27FC236}">
                <a16:creationId xmlns:a16="http://schemas.microsoft.com/office/drawing/2014/main" id="{F97D2D66-E0C5-508F-DE09-41EBC4AD393B}"/>
              </a:ext>
            </a:extLst>
          </p:cNvPr>
          <p:cNvSpPr txBox="1">
            <a:spLocks noChangeArrowheads="1"/>
          </p:cNvSpPr>
          <p:nvPr/>
        </p:nvSpPr>
        <p:spPr bwMode="auto">
          <a:xfrm>
            <a:off x="545334" y="2773297"/>
            <a:ext cx="4273198" cy="1569660"/>
          </a:xfrm>
          <a:prstGeom prst="rect">
            <a:avLst/>
          </a:prstGeom>
          <a:noFill/>
          <a:ln w="9525">
            <a:noFill/>
            <a:miter lim="800000"/>
            <a:headEnd/>
            <a:tailEnd/>
          </a:ln>
          <a:effectLst/>
        </p:spPr>
        <p:txBody>
          <a:bodyPr wrap="square">
            <a:spAutoFit/>
          </a:bodyPr>
          <a:lstStyle/>
          <a:p>
            <a:r>
              <a:rPr lang="vi-VN" sz="2400" dirty="0">
                <a:latin typeface="Cambria" panose="02040503050406030204" pitchFamily="18" charset="0"/>
                <a:ea typeface="Cambria" panose="02040503050406030204" pitchFamily="18" charset="0"/>
              </a:rPr>
              <a:t>Cánh sẻ vụt qua song</a:t>
            </a:r>
          </a:p>
          <a:p>
            <a:r>
              <a:rPr lang="vi-VN" sz="2400" dirty="0">
                <a:latin typeface="Cambria" panose="02040503050406030204" pitchFamily="18" charset="0"/>
                <a:ea typeface="Cambria" panose="02040503050406030204" pitchFamily="18" charset="0"/>
              </a:rPr>
              <a:t>Hót nắng vàng ánh ỏi</a:t>
            </a:r>
          </a:p>
          <a:p>
            <a:r>
              <a:rPr lang="vi-VN" sz="2400" dirty="0">
                <a:latin typeface="Cambria" panose="02040503050406030204" pitchFamily="18" charset="0"/>
                <a:ea typeface="Cambria" panose="02040503050406030204" pitchFamily="18" charset="0"/>
              </a:rPr>
              <a:t>Các bé vẫn lặng chăm</a:t>
            </a:r>
          </a:p>
          <a:p>
            <a:r>
              <a:rPr lang="vi-VN" sz="2400" dirty="0">
                <a:latin typeface="Cambria" panose="02040503050406030204" pitchFamily="18" charset="0"/>
                <a:ea typeface="Cambria" panose="02040503050406030204" pitchFamily="18" charset="0"/>
              </a:rPr>
              <a:t>Nhìn theo cô mấp máy.</a:t>
            </a:r>
          </a:p>
        </p:txBody>
      </p:sp>
      <p:sp>
        <p:nvSpPr>
          <p:cNvPr id="15" name="Text Box 4">
            <a:extLst>
              <a:ext uri="{FF2B5EF4-FFF2-40B4-BE49-F238E27FC236}">
                <a16:creationId xmlns:a16="http://schemas.microsoft.com/office/drawing/2014/main" id="{D77FAC05-AAE5-7304-7C24-0762DBB5C809}"/>
              </a:ext>
            </a:extLst>
          </p:cNvPr>
          <p:cNvSpPr txBox="1">
            <a:spLocks noChangeArrowheads="1"/>
          </p:cNvSpPr>
          <p:nvPr/>
        </p:nvSpPr>
        <p:spPr bwMode="auto">
          <a:xfrm>
            <a:off x="578788" y="4479434"/>
            <a:ext cx="4273198" cy="1569660"/>
          </a:xfrm>
          <a:prstGeom prst="rect">
            <a:avLst/>
          </a:prstGeom>
          <a:noFill/>
          <a:ln w="9525">
            <a:noFill/>
            <a:miter lim="800000"/>
            <a:headEnd/>
            <a:tailEnd/>
          </a:ln>
          <a:effectLst/>
        </p:spPr>
        <p:txBody>
          <a:bodyPr wrap="square">
            <a:spAutoFit/>
          </a:bodyPr>
          <a:lstStyle/>
          <a:p>
            <a:r>
              <a:rPr lang="vi-VN" sz="2400" dirty="0">
                <a:latin typeface="Cambria" panose="02040503050406030204" pitchFamily="18" charset="0"/>
                <a:ea typeface="Cambria" panose="02040503050406030204" pitchFamily="18" charset="0"/>
              </a:rPr>
              <a:t>Sau ngón tay cô đấy</a:t>
            </a:r>
          </a:p>
          <a:p>
            <a:r>
              <a:rPr lang="vi-VN" sz="2400" dirty="0">
                <a:latin typeface="Cambria" panose="02040503050406030204" pitchFamily="18" charset="0"/>
                <a:ea typeface="Cambria" panose="02040503050406030204" pitchFamily="18" charset="0"/>
              </a:rPr>
              <a:t>Là tiếng hạt nảy mầm</a:t>
            </a:r>
          </a:p>
          <a:p>
            <a:r>
              <a:rPr lang="vi-VN" sz="2400" dirty="0">
                <a:latin typeface="Cambria" panose="02040503050406030204" pitchFamily="18" charset="0"/>
                <a:ea typeface="Cambria" panose="02040503050406030204" pitchFamily="18" charset="0"/>
              </a:rPr>
              <a:t>Tiếng lá động trong vườn</a:t>
            </a:r>
          </a:p>
          <a:p>
            <a:r>
              <a:rPr lang="vi-VN" sz="2400" dirty="0">
                <a:latin typeface="Cambria" panose="02040503050406030204" pitchFamily="18" charset="0"/>
                <a:ea typeface="Cambria" panose="02040503050406030204" pitchFamily="18" charset="0"/>
              </a:rPr>
              <a:t>Tiếng sớm mai mẹ gọi.</a:t>
            </a:r>
          </a:p>
        </p:txBody>
      </p:sp>
      <p:sp>
        <p:nvSpPr>
          <p:cNvPr id="18" name="Text Box 4">
            <a:extLst>
              <a:ext uri="{FF2B5EF4-FFF2-40B4-BE49-F238E27FC236}">
                <a16:creationId xmlns:a16="http://schemas.microsoft.com/office/drawing/2014/main" id="{A1D1CFA9-E780-2CF9-E2AE-5D421E0CF27B}"/>
              </a:ext>
            </a:extLst>
          </p:cNvPr>
          <p:cNvSpPr txBox="1">
            <a:spLocks noChangeArrowheads="1"/>
          </p:cNvSpPr>
          <p:nvPr/>
        </p:nvSpPr>
        <p:spPr bwMode="auto">
          <a:xfrm>
            <a:off x="4699440" y="974335"/>
            <a:ext cx="4273198" cy="1569660"/>
          </a:xfrm>
          <a:prstGeom prst="rect">
            <a:avLst/>
          </a:prstGeom>
          <a:noFill/>
          <a:ln w="9525">
            <a:noFill/>
            <a:miter lim="800000"/>
            <a:headEnd/>
            <a:tailEnd/>
          </a:ln>
          <a:effectLst/>
        </p:spPr>
        <p:txBody>
          <a:bodyPr wrap="square">
            <a:spAutoFit/>
          </a:bodyPr>
          <a:lstStyle/>
          <a:p>
            <a:r>
              <a:rPr lang="vi-VN" sz="2400" dirty="0">
                <a:latin typeface="Cambria" panose="02040503050406030204" pitchFamily="18" charset="0"/>
                <a:ea typeface="Cambria" panose="02040503050406030204" pitchFamily="18" charset="0"/>
              </a:rPr>
              <a:t>Tiếng cuộc đời sâu vợi</a:t>
            </a:r>
          </a:p>
          <a:p>
            <a:r>
              <a:rPr lang="vi-VN" sz="2400" dirty="0">
                <a:latin typeface="Cambria" panose="02040503050406030204" pitchFamily="18" charset="0"/>
                <a:ea typeface="Cambria" panose="02040503050406030204" pitchFamily="18" charset="0"/>
              </a:rPr>
              <a:t>Con tàu biển buông neo</a:t>
            </a:r>
          </a:p>
          <a:p>
            <a:r>
              <a:rPr lang="vi-VN" sz="2400" dirty="0">
                <a:latin typeface="Cambria" panose="02040503050406030204" pitchFamily="18" charset="0"/>
                <a:ea typeface="Cambria" panose="02040503050406030204" pitchFamily="18" charset="0"/>
              </a:rPr>
              <a:t>Ngôi sao mọc rừng chiều</a:t>
            </a:r>
          </a:p>
          <a:p>
            <a:r>
              <a:rPr lang="vi-VN" sz="2400" dirty="0">
                <a:latin typeface="Cambria" panose="02040503050406030204" pitchFamily="18" charset="0"/>
                <a:ea typeface="Cambria" panose="02040503050406030204" pitchFamily="18" charset="0"/>
              </a:rPr>
              <a:t>Vỏ ngựa ran vách đá.</a:t>
            </a:r>
          </a:p>
        </p:txBody>
      </p:sp>
      <p:sp>
        <p:nvSpPr>
          <p:cNvPr id="19" name="Text Box 4">
            <a:extLst>
              <a:ext uri="{FF2B5EF4-FFF2-40B4-BE49-F238E27FC236}">
                <a16:creationId xmlns:a16="http://schemas.microsoft.com/office/drawing/2014/main" id="{4D2AA5DC-64AE-9343-2BA5-9A712A4DEFFA}"/>
              </a:ext>
            </a:extLst>
          </p:cNvPr>
          <p:cNvSpPr txBox="1">
            <a:spLocks noChangeArrowheads="1"/>
          </p:cNvSpPr>
          <p:nvPr/>
        </p:nvSpPr>
        <p:spPr bwMode="auto">
          <a:xfrm>
            <a:off x="4674727" y="2815492"/>
            <a:ext cx="4273198" cy="1569660"/>
          </a:xfrm>
          <a:prstGeom prst="rect">
            <a:avLst/>
          </a:prstGeom>
          <a:noFill/>
          <a:ln w="9525">
            <a:noFill/>
            <a:miter lim="800000"/>
            <a:headEnd/>
            <a:tailEnd/>
          </a:ln>
          <a:effectLst/>
        </p:spPr>
        <p:txBody>
          <a:bodyPr wrap="square">
            <a:spAutoFit/>
          </a:bodyPr>
          <a:lstStyle/>
          <a:p>
            <a:r>
              <a:rPr lang="vi-VN" sz="2400" dirty="0">
                <a:latin typeface="Cambria" panose="02040503050406030204" pitchFamily="18" charset="0"/>
                <a:ea typeface="Cambria" panose="02040503050406030204" pitchFamily="18" charset="0"/>
              </a:rPr>
              <a:t>Bao nghĩ suy vất vả</a:t>
            </a:r>
          </a:p>
          <a:p>
            <a:r>
              <a:rPr lang="vi-VN" sz="2400" dirty="0">
                <a:latin typeface="Cambria" panose="02040503050406030204" pitchFamily="18" charset="0"/>
                <a:ea typeface="Cambria" panose="02040503050406030204" pitchFamily="18" charset="0"/>
              </a:rPr>
              <a:t>Trong mắt người lo toan</a:t>
            </a:r>
          </a:p>
          <a:p>
            <a:r>
              <a:rPr lang="vi-VN" sz="2400" dirty="0">
                <a:latin typeface="Cambria" panose="02040503050406030204" pitchFamily="18" charset="0"/>
                <a:ea typeface="Cambria" panose="02040503050406030204" pitchFamily="18" charset="0"/>
              </a:rPr>
              <a:t>Để từng âm có nghĩa</a:t>
            </a:r>
          </a:p>
          <a:p>
            <a:r>
              <a:rPr lang="vi-VN" sz="2400" dirty="0">
                <a:latin typeface="Cambria" panose="02040503050406030204" pitchFamily="18" charset="0"/>
                <a:ea typeface="Cambria" panose="02040503050406030204" pitchFamily="18" charset="0"/>
              </a:rPr>
              <a:t>Bật lên từ môi em.</a:t>
            </a:r>
          </a:p>
        </p:txBody>
      </p:sp>
      <p:sp>
        <p:nvSpPr>
          <p:cNvPr id="20" name="Text Box 4">
            <a:extLst>
              <a:ext uri="{FF2B5EF4-FFF2-40B4-BE49-F238E27FC236}">
                <a16:creationId xmlns:a16="http://schemas.microsoft.com/office/drawing/2014/main" id="{60583303-A68E-801B-EE03-C46F5C626B88}"/>
              </a:ext>
            </a:extLst>
          </p:cNvPr>
          <p:cNvSpPr txBox="1">
            <a:spLocks noChangeArrowheads="1"/>
          </p:cNvSpPr>
          <p:nvPr/>
        </p:nvSpPr>
        <p:spPr bwMode="auto">
          <a:xfrm>
            <a:off x="4674727" y="4644292"/>
            <a:ext cx="4273198" cy="1938992"/>
          </a:xfrm>
          <a:prstGeom prst="rect">
            <a:avLst/>
          </a:prstGeom>
          <a:noFill/>
          <a:ln w="9525">
            <a:noFill/>
            <a:miter lim="800000"/>
            <a:headEnd/>
            <a:tailEnd/>
          </a:ln>
          <a:effectLst/>
        </p:spPr>
        <p:txBody>
          <a:bodyPr wrap="square">
            <a:spAutoFit/>
          </a:bodyPr>
          <a:lstStyle/>
          <a:p>
            <a:r>
              <a:rPr lang="vi-VN" sz="2400" dirty="0">
                <a:latin typeface="Cambria" panose="02040503050406030204" pitchFamily="18" charset="0"/>
                <a:ea typeface="Cambria" panose="02040503050406030204" pitchFamily="18" charset="0"/>
              </a:rPr>
              <a:t>Nghe cánh vỗ chim non</a:t>
            </a:r>
          </a:p>
          <a:p>
            <a:r>
              <a:rPr lang="vi-VN" sz="2400" dirty="0">
                <a:latin typeface="Cambria" panose="02040503050406030204" pitchFamily="18" charset="0"/>
                <a:ea typeface="Cambria" panose="02040503050406030204" pitchFamily="18" charset="0"/>
              </a:rPr>
              <a:t>Trước diệu kì tiếng hót</a:t>
            </a:r>
          </a:p>
          <a:p>
            <a:r>
              <a:rPr lang="vi-VN" sz="2400" dirty="0">
                <a:latin typeface="Cambria" panose="02040503050406030204" pitchFamily="18" charset="0"/>
                <a:ea typeface="Cambria" panose="02040503050406030204" pitchFamily="18" charset="0"/>
              </a:rPr>
              <a:t>Giữa hồn nhiên lớp học</a:t>
            </a:r>
          </a:p>
          <a:p>
            <a:r>
              <a:rPr lang="vi-VN" sz="2400" dirty="0">
                <a:latin typeface="Cambria" panose="02040503050406030204" pitchFamily="18" charset="0"/>
                <a:ea typeface="Cambria" panose="02040503050406030204" pitchFamily="18" charset="0"/>
              </a:rPr>
              <a:t>Ai nụ cười rưng rưng.</a:t>
            </a:r>
          </a:p>
          <a:p>
            <a:pPr algn="r"/>
            <a:r>
              <a:rPr lang="vi-VN" sz="2400" dirty="0">
                <a:latin typeface="Cambria" panose="02040503050406030204" pitchFamily="18" charset="0"/>
                <a:ea typeface="Cambria" panose="02040503050406030204" pitchFamily="18" charset="0"/>
              </a:rPr>
              <a:t>(Tô Hà)</a:t>
            </a:r>
          </a:p>
        </p:txBody>
      </p:sp>
    </p:spTree>
    <p:extLst>
      <p:ext uri="{BB962C8B-B14F-4D97-AF65-F5344CB8AC3E}">
        <p14:creationId xmlns:p14="http://schemas.microsoft.com/office/powerpoint/2010/main" val="37765398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1250"/>
                                        <p:tgtEl>
                                          <p:spTgt spid="10"/>
                                        </p:tgtEl>
                                      </p:cBhvr>
                                    </p:animEffect>
                                  </p:childTnLst>
                                </p:cTn>
                              </p:par>
                            </p:childTnLst>
                          </p:cTn>
                        </p:par>
                        <p:par>
                          <p:cTn id="8" fill="hold">
                            <p:stCondLst>
                              <p:cond delay="1250"/>
                            </p:stCondLst>
                            <p:childTnLst>
                              <p:par>
                                <p:cTn id="9" presetID="14" presetClass="entr" presetSubtype="1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randombar(horizontal)">
                                      <p:cBhvr>
                                        <p:cTn id="11" dur="1250"/>
                                        <p:tgtEl>
                                          <p:spTgt spid="11"/>
                                        </p:tgtEl>
                                      </p:cBhvr>
                                    </p:animEffect>
                                  </p:childTnLst>
                                </p:cTn>
                              </p:par>
                            </p:childTnLst>
                          </p:cTn>
                        </p:par>
                        <p:par>
                          <p:cTn id="12" fill="hold">
                            <p:stCondLst>
                              <p:cond delay="2500"/>
                            </p:stCondLst>
                            <p:childTnLst>
                              <p:par>
                                <p:cTn id="13" presetID="14" presetClass="entr" presetSubtype="10"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1250"/>
                                        <p:tgtEl>
                                          <p:spTgt spid="15"/>
                                        </p:tgtEl>
                                      </p:cBhvr>
                                    </p:animEffect>
                                  </p:childTnLst>
                                </p:cTn>
                              </p:par>
                            </p:childTnLst>
                          </p:cTn>
                        </p:par>
                        <p:par>
                          <p:cTn id="16" fill="hold">
                            <p:stCondLst>
                              <p:cond delay="3750"/>
                            </p:stCondLst>
                            <p:childTnLst>
                              <p:par>
                                <p:cTn id="17" presetID="14" presetClass="entr" presetSubtype="10"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randombar(horizontal)">
                                      <p:cBhvr>
                                        <p:cTn id="19" dur="1250"/>
                                        <p:tgtEl>
                                          <p:spTgt spid="18"/>
                                        </p:tgtEl>
                                      </p:cBhvr>
                                    </p:animEffect>
                                  </p:childTnLst>
                                </p:cTn>
                              </p:par>
                            </p:childTnLst>
                          </p:cTn>
                        </p:par>
                        <p:par>
                          <p:cTn id="20" fill="hold">
                            <p:stCondLst>
                              <p:cond delay="5000"/>
                            </p:stCondLst>
                            <p:childTnLst>
                              <p:par>
                                <p:cTn id="21" presetID="14" presetClass="entr" presetSubtype="10" fill="hold" grpId="0"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randombar(horizontal)">
                                      <p:cBhvr>
                                        <p:cTn id="23" dur="1250"/>
                                        <p:tgtEl>
                                          <p:spTgt spid="19"/>
                                        </p:tgtEl>
                                      </p:cBhvr>
                                    </p:animEffect>
                                  </p:childTnLst>
                                </p:cTn>
                              </p:par>
                            </p:childTnLst>
                          </p:cTn>
                        </p:par>
                        <p:par>
                          <p:cTn id="24" fill="hold">
                            <p:stCondLst>
                              <p:cond delay="6250"/>
                            </p:stCondLst>
                            <p:childTnLst>
                              <p:par>
                                <p:cTn id="25" presetID="14" presetClass="entr" presetSubtype="10" fill="hold" grpId="0" nodeType="after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randombar(horizontal)">
                                      <p:cBhvr>
                                        <p:cTn id="27" dur="125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5" grpId="0"/>
      <p:bldP spid="18" grpId="0"/>
      <p:bldP spid="19" grpId="0"/>
      <p:bldP spid="2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descr="图片包含 游戏机, 飞机, 绿色, 体育&#10;&#10;描述已自动生成">
            <a:extLst>
              <a:ext uri="{FF2B5EF4-FFF2-40B4-BE49-F238E27FC236}">
                <a16:creationId xmlns:a16="http://schemas.microsoft.com/office/drawing/2014/main" id="{B43B0683-3D14-43BF-B3C6-4BFCF16C32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0" name="图片 29" descr="图片包含 游戏机, 食物, 桌子, 围栏&#10;&#10;描述已自动生成">
            <a:extLst>
              <a:ext uri="{FF2B5EF4-FFF2-40B4-BE49-F238E27FC236}">
                <a16:creationId xmlns:a16="http://schemas.microsoft.com/office/drawing/2014/main" id="{76090454-45C2-491E-800E-CA5329E25A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626" y="18681"/>
            <a:ext cx="12192000" cy="6858000"/>
          </a:xfrm>
          <a:prstGeom prst="rect">
            <a:avLst/>
          </a:prstGeom>
        </p:spPr>
      </p:pic>
      <p:sp>
        <p:nvSpPr>
          <p:cNvPr id="2" name="矩形: 圆角 1">
            <a:extLst>
              <a:ext uri="{FF2B5EF4-FFF2-40B4-BE49-F238E27FC236}">
                <a16:creationId xmlns:a16="http://schemas.microsoft.com/office/drawing/2014/main" id="{2A58A1DB-F59D-46D7-B80F-2F6FBF735CB1}"/>
              </a:ext>
            </a:extLst>
          </p:cNvPr>
          <p:cNvSpPr/>
          <p:nvPr/>
        </p:nvSpPr>
        <p:spPr>
          <a:xfrm>
            <a:off x="502182" y="807504"/>
            <a:ext cx="11205795" cy="5496790"/>
          </a:xfrm>
          <a:custGeom>
            <a:avLst/>
            <a:gdLst>
              <a:gd name="connsiteX0" fmla="*/ 0 w 11205795"/>
              <a:gd name="connsiteY0" fmla="*/ 0 h 5496790"/>
              <a:gd name="connsiteX1" fmla="*/ 0 w 11205795"/>
              <a:gd name="connsiteY1" fmla="*/ 0 h 5496790"/>
              <a:gd name="connsiteX2" fmla="*/ 11205795 w 11205795"/>
              <a:gd name="connsiteY2" fmla="*/ 0 h 5496790"/>
              <a:gd name="connsiteX3" fmla="*/ 11205795 w 11205795"/>
              <a:gd name="connsiteY3" fmla="*/ 0 h 5496790"/>
              <a:gd name="connsiteX4" fmla="*/ 11205795 w 11205795"/>
              <a:gd name="connsiteY4" fmla="*/ 5496790 h 5496790"/>
              <a:gd name="connsiteX5" fmla="*/ 11205795 w 11205795"/>
              <a:gd name="connsiteY5" fmla="*/ 5496790 h 5496790"/>
              <a:gd name="connsiteX6" fmla="*/ 0 w 11205795"/>
              <a:gd name="connsiteY6" fmla="*/ 5496790 h 5496790"/>
              <a:gd name="connsiteX7" fmla="*/ 0 w 11205795"/>
              <a:gd name="connsiteY7" fmla="*/ 5496790 h 5496790"/>
              <a:gd name="connsiteX8" fmla="*/ 0 w 11205795"/>
              <a:gd name="connsiteY8" fmla="*/ 0 h 5496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05795" h="5496790" fill="none" extrusionOk="0">
                <a:moveTo>
                  <a:pt x="0" y="0"/>
                </a:moveTo>
                <a:lnTo>
                  <a:pt x="0" y="0"/>
                </a:lnTo>
                <a:cubicBezTo>
                  <a:pt x="1497338" y="-126796"/>
                  <a:pt x="6778736" y="-73671"/>
                  <a:pt x="11205795" y="0"/>
                </a:cubicBezTo>
                <a:lnTo>
                  <a:pt x="11205795" y="0"/>
                </a:lnTo>
                <a:cubicBezTo>
                  <a:pt x="11331767" y="2711426"/>
                  <a:pt x="11069451" y="2938900"/>
                  <a:pt x="11205795" y="5496790"/>
                </a:cubicBezTo>
                <a:lnTo>
                  <a:pt x="11205795" y="5496790"/>
                </a:lnTo>
                <a:cubicBezTo>
                  <a:pt x="6913103" y="5471831"/>
                  <a:pt x="1766772" y="5569903"/>
                  <a:pt x="0" y="5496790"/>
                </a:cubicBezTo>
                <a:lnTo>
                  <a:pt x="0" y="5496790"/>
                </a:lnTo>
                <a:cubicBezTo>
                  <a:pt x="4539" y="4110234"/>
                  <a:pt x="65979" y="2659383"/>
                  <a:pt x="0" y="0"/>
                </a:cubicBezTo>
                <a:close/>
              </a:path>
              <a:path w="11205795" h="5496790" stroke="0" extrusionOk="0">
                <a:moveTo>
                  <a:pt x="0" y="0"/>
                </a:moveTo>
                <a:lnTo>
                  <a:pt x="0" y="0"/>
                </a:lnTo>
                <a:cubicBezTo>
                  <a:pt x="2449164" y="-159798"/>
                  <a:pt x="5695483" y="169519"/>
                  <a:pt x="11205795" y="0"/>
                </a:cubicBezTo>
                <a:lnTo>
                  <a:pt x="11205795" y="0"/>
                </a:lnTo>
                <a:cubicBezTo>
                  <a:pt x="11257592" y="2115619"/>
                  <a:pt x="11200953" y="3456760"/>
                  <a:pt x="11205795" y="5496790"/>
                </a:cubicBezTo>
                <a:lnTo>
                  <a:pt x="11205795" y="5496790"/>
                </a:lnTo>
                <a:cubicBezTo>
                  <a:pt x="8632601" y="5525286"/>
                  <a:pt x="4648760" y="5601214"/>
                  <a:pt x="0" y="5496790"/>
                </a:cubicBezTo>
                <a:lnTo>
                  <a:pt x="0" y="5496790"/>
                </a:lnTo>
                <a:cubicBezTo>
                  <a:pt x="-163603" y="4243257"/>
                  <a:pt x="76112" y="1388933"/>
                  <a:pt x="0" y="0"/>
                </a:cubicBezTo>
                <a:close/>
              </a:path>
            </a:pathLst>
          </a:custGeom>
          <a:solidFill>
            <a:schemeClr val="bg1"/>
          </a:solidFill>
          <a:ln w="28575">
            <a:solidFill>
              <a:schemeClr val="tx1"/>
            </a:solidFill>
            <a:extLst>
              <a:ext uri="{C807C97D-BFC1-408E-A445-0C87EB9F89A2}">
                <ask:lineSketchStyleProps xmlns:ask="http://schemas.microsoft.com/office/drawing/2018/sketchyshapes" sd="703110851">
                  <a:prstGeom prst="roundRect">
                    <a:avLst>
                      <a:gd name="adj" fmla="val 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思源黑体 CN Medium"/>
            </a:endParaRPr>
          </a:p>
        </p:txBody>
      </p:sp>
      <p:pic>
        <p:nvPicPr>
          <p:cNvPr id="11" name="Picture 10">
            <a:extLst>
              <a:ext uri="{FF2B5EF4-FFF2-40B4-BE49-F238E27FC236}">
                <a16:creationId xmlns:a16="http://schemas.microsoft.com/office/drawing/2014/main" id="{F54CE1DE-6DB9-3FBF-8242-5294291085C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543522" y="-36785"/>
            <a:ext cx="1164455" cy="1439601"/>
          </a:xfrm>
          <a:prstGeom prst="rect">
            <a:avLst/>
          </a:prstGeom>
        </p:spPr>
      </p:pic>
      <p:sp>
        <p:nvSpPr>
          <p:cNvPr id="13" name="Google Shape;1954;p40">
            <a:extLst>
              <a:ext uri="{FF2B5EF4-FFF2-40B4-BE49-F238E27FC236}">
                <a16:creationId xmlns:a16="http://schemas.microsoft.com/office/drawing/2014/main" id="{0939831C-33A9-4DC7-91DD-23D16DF0CA7C}"/>
              </a:ext>
            </a:extLst>
          </p:cNvPr>
          <p:cNvSpPr/>
          <p:nvPr/>
        </p:nvSpPr>
        <p:spPr>
          <a:xfrm>
            <a:off x="6726063" y="4040012"/>
            <a:ext cx="602406" cy="33073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4" name="Group 3">
            <a:extLst>
              <a:ext uri="{FF2B5EF4-FFF2-40B4-BE49-F238E27FC236}">
                <a16:creationId xmlns:a16="http://schemas.microsoft.com/office/drawing/2014/main" id="{E1B78459-F7C1-443C-AEBD-FBE3DD030F93}"/>
              </a:ext>
            </a:extLst>
          </p:cNvPr>
          <p:cNvGrpSpPr/>
          <p:nvPr/>
        </p:nvGrpSpPr>
        <p:grpSpPr>
          <a:xfrm>
            <a:off x="1372767" y="1257400"/>
            <a:ext cx="3845583" cy="1691565"/>
            <a:chOff x="710357" y="1590862"/>
            <a:chExt cx="3845583" cy="1691565"/>
          </a:xfrm>
        </p:grpSpPr>
        <p:sp>
          <p:nvSpPr>
            <p:cNvPr id="12" name="Google Shape;1953;p40">
              <a:extLst>
                <a:ext uri="{FF2B5EF4-FFF2-40B4-BE49-F238E27FC236}">
                  <a16:creationId xmlns:a16="http://schemas.microsoft.com/office/drawing/2014/main" id="{53BFED18-2B33-4DA9-B1EB-556980DD3ACF}"/>
                </a:ext>
              </a:extLst>
            </p:cNvPr>
            <p:cNvSpPr/>
            <p:nvPr/>
          </p:nvSpPr>
          <p:spPr>
            <a:xfrm>
              <a:off x="2263814" y="1590862"/>
              <a:ext cx="213133" cy="330683"/>
            </a:xfrm>
            <a:custGeom>
              <a:avLst/>
              <a:gdLst/>
              <a:ahLst/>
              <a:cxnLst/>
              <a:rect l="l" t="t" r="r" b="b"/>
              <a:pathLst>
                <a:path w="15397" h="23889" extrusionOk="0">
                  <a:moveTo>
                    <a:pt x="8086" y="1"/>
                  </a:moveTo>
                  <a:lnTo>
                    <a:pt x="8008" y="310"/>
                  </a:lnTo>
                  <a:lnTo>
                    <a:pt x="7911" y="678"/>
                  </a:lnTo>
                  <a:lnTo>
                    <a:pt x="7757" y="1181"/>
                  </a:lnTo>
                  <a:lnTo>
                    <a:pt x="7544" y="1780"/>
                  </a:lnTo>
                  <a:lnTo>
                    <a:pt x="7254" y="2477"/>
                  </a:lnTo>
                  <a:lnTo>
                    <a:pt x="6925" y="3231"/>
                  </a:lnTo>
                  <a:lnTo>
                    <a:pt x="6500" y="4043"/>
                  </a:lnTo>
                  <a:lnTo>
                    <a:pt x="6267" y="4469"/>
                  </a:lnTo>
                  <a:lnTo>
                    <a:pt x="6016" y="4914"/>
                  </a:lnTo>
                  <a:lnTo>
                    <a:pt x="5745" y="5359"/>
                  </a:lnTo>
                  <a:lnTo>
                    <a:pt x="5436" y="5803"/>
                  </a:lnTo>
                  <a:lnTo>
                    <a:pt x="5126" y="6248"/>
                  </a:lnTo>
                  <a:lnTo>
                    <a:pt x="4778" y="6693"/>
                  </a:lnTo>
                  <a:lnTo>
                    <a:pt x="4430" y="7138"/>
                  </a:lnTo>
                  <a:lnTo>
                    <a:pt x="4024" y="7583"/>
                  </a:lnTo>
                  <a:lnTo>
                    <a:pt x="3618" y="8028"/>
                  </a:lnTo>
                  <a:lnTo>
                    <a:pt x="3192" y="8453"/>
                  </a:lnTo>
                  <a:lnTo>
                    <a:pt x="2728" y="8859"/>
                  </a:lnTo>
                  <a:lnTo>
                    <a:pt x="2225" y="9285"/>
                  </a:lnTo>
                  <a:lnTo>
                    <a:pt x="1722" y="9672"/>
                  </a:lnTo>
                  <a:lnTo>
                    <a:pt x="1181" y="10059"/>
                  </a:lnTo>
                  <a:lnTo>
                    <a:pt x="600" y="10407"/>
                  </a:lnTo>
                  <a:lnTo>
                    <a:pt x="1" y="10755"/>
                  </a:lnTo>
                  <a:lnTo>
                    <a:pt x="349" y="10948"/>
                  </a:lnTo>
                  <a:lnTo>
                    <a:pt x="755" y="11200"/>
                  </a:lnTo>
                  <a:lnTo>
                    <a:pt x="1258" y="11567"/>
                  </a:lnTo>
                  <a:lnTo>
                    <a:pt x="1877" y="12012"/>
                  </a:lnTo>
                  <a:lnTo>
                    <a:pt x="2554" y="12573"/>
                  </a:lnTo>
                  <a:lnTo>
                    <a:pt x="2921" y="12883"/>
                  </a:lnTo>
                  <a:lnTo>
                    <a:pt x="3289" y="13231"/>
                  </a:lnTo>
                  <a:lnTo>
                    <a:pt x="3676" y="13598"/>
                  </a:lnTo>
                  <a:lnTo>
                    <a:pt x="4043" y="13985"/>
                  </a:lnTo>
                  <a:lnTo>
                    <a:pt x="4430" y="14411"/>
                  </a:lnTo>
                  <a:lnTo>
                    <a:pt x="4797" y="14855"/>
                  </a:lnTo>
                  <a:lnTo>
                    <a:pt x="5165" y="15339"/>
                  </a:lnTo>
                  <a:lnTo>
                    <a:pt x="5532" y="15842"/>
                  </a:lnTo>
                  <a:lnTo>
                    <a:pt x="5881" y="16364"/>
                  </a:lnTo>
                  <a:lnTo>
                    <a:pt x="6209" y="16906"/>
                  </a:lnTo>
                  <a:lnTo>
                    <a:pt x="6538" y="17486"/>
                  </a:lnTo>
                  <a:lnTo>
                    <a:pt x="6828" y="18085"/>
                  </a:lnTo>
                  <a:lnTo>
                    <a:pt x="7099" y="18724"/>
                  </a:lnTo>
                  <a:lnTo>
                    <a:pt x="7351" y="19381"/>
                  </a:lnTo>
                  <a:lnTo>
                    <a:pt x="7563" y="20058"/>
                  </a:lnTo>
                  <a:lnTo>
                    <a:pt x="7737" y="20774"/>
                  </a:lnTo>
                  <a:lnTo>
                    <a:pt x="7892" y="21509"/>
                  </a:lnTo>
                  <a:lnTo>
                    <a:pt x="8008" y="22283"/>
                  </a:lnTo>
                  <a:lnTo>
                    <a:pt x="8066" y="23076"/>
                  </a:lnTo>
                  <a:lnTo>
                    <a:pt x="8086" y="23482"/>
                  </a:lnTo>
                  <a:lnTo>
                    <a:pt x="8086" y="23888"/>
                  </a:lnTo>
                  <a:lnTo>
                    <a:pt x="8144" y="23366"/>
                  </a:lnTo>
                  <a:lnTo>
                    <a:pt x="8221" y="22766"/>
                  </a:lnTo>
                  <a:lnTo>
                    <a:pt x="8356" y="21993"/>
                  </a:lnTo>
                  <a:lnTo>
                    <a:pt x="8530" y="21064"/>
                  </a:lnTo>
                  <a:lnTo>
                    <a:pt x="8743" y="20039"/>
                  </a:lnTo>
                  <a:lnTo>
                    <a:pt x="8879" y="19478"/>
                  </a:lnTo>
                  <a:lnTo>
                    <a:pt x="9033" y="18898"/>
                  </a:lnTo>
                  <a:lnTo>
                    <a:pt x="9207" y="18318"/>
                  </a:lnTo>
                  <a:lnTo>
                    <a:pt x="9401" y="17737"/>
                  </a:lnTo>
                  <a:lnTo>
                    <a:pt x="9594" y="17138"/>
                  </a:lnTo>
                  <a:lnTo>
                    <a:pt x="9826" y="16538"/>
                  </a:lnTo>
                  <a:lnTo>
                    <a:pt x="10058" y="15958"/>
                  </a:lnTo>
                  <a:lnTo>
                    <a:pt x="10329" y="15378"/>
                  </a:lnTo>
                  <a:lnTo>
                    <a:pt x="10619" y="14797"/>
                  </a:lnTo>
                  <a:lnTo>
                    <a:pt x="10929" y="14236"/>
                  </a:lnTo>
                  <a:lnTo>
                    <a:pt x="11258" y="13714"/>
                  </a:lnTo>
                  <a:lnTo>
                    <a:pt x="11606" y="13192"/>
                  </a:lnTo>
                  <a:lnTo>
                    <a:pt x="11993" y="12728"/>
                  </a:lnTo>
                  <a:lnTo>
                    <a:pt x="12399" y="12264"/>
                  </a:lnTo>
                  <a:lnTo>
                    <a:pt x="12612" y="12070"/>
                  </a:lnTo>
                  <a:lnTo>
                    <a:pt x="12824" y="11857"/>
                  </a:lnTo>
                  <a:lnTo>
                    <a:pt x="13056" y="11664"/>
                  </a:lnTo>
                  <a:lnTo>
                    <a:pt x="13289" y="11490"/>
                  </a:lnTo>
                  <a:lnTo>
                    <a:pt x="13521" y="11316"/>
                  </a:lnTo>
                  <a:lnTo>
                    <a:pt x="13772" y="11161"/>
                  </a:lnTo>
                  <a:lnTo>
                    <a:pt x="14024" y="11026"/>
                  </a:lnTo>
                  <a:lnTo>
                    <a:pt x="14294" y="10890"/>
                  </a:lnTo>
                  <a:lnTo>
                    <a:pt x="14546" y="10774"/>
                  </a:lnTo>
                  <a:lnTo>
                    <a:pt x="14836" y="10658"/>
                  </a:lnTo>
                  <a:lnTo>
                    <a:pt x="15107" y="10581"/>
                  </a:lnTo>
                  <a:lnTo>
                    <a:pt x="15397" y="10503"/>
                  </a:lnTo>
                  <a:lnTo>
                    <a:pt x="15126" y="10349"/>
                  </a:lnTo>
                  <a:lnTo>
                    <a:pt x="14797" y="10136"/>
                  </a:lnTo>
                  <a:lnTo>
                    <a:pt x="14372" y="9865"/>
                  </a:lnTo>
                  <a:lnTo>
                    <a:pt x="13869" y="9498"/>
                  </a:lnTo>
                  <a:lnTo>
                    <a:pt x="13289" y="9072"/>
                  </a:lnTo>
                  <a:lnTo>
                    <a:pt x="12689" y="8531"/>
                  </a:lnTo>
                  <a:lnTo>
                    <a:pt x="12360" y="8240"/>
                  </a:lnTo>
                  <a:lnTo>
                    <a:pt x="12031" y="7931"/>
                  </a:lnTo>
                  <a:lnTo>
                    <a:pt x="11722" y="7602"/>
                  </a:lnTo>
                  <a:lnTo>
                    <a:pt x="11393" y="7235"/>
                  </a:lnTo>
                  <a:lnTo>
                    <a:pt x="11064" y="6867"/>
                  </a:lnTo>
                  <a:lnTo>
                    <a:pt x="10755" y="6461"/>
                  </a:lnTo>
                  <a:lnTo>
                    <a:pt x="10445" y="6035"/>
                  </a:lnTo>
                  <a:lnTo>
                    <a:pt x="10136" y="5591"/>
                  </a:lnTo>
                  <a:lnTo>
                    <a:pt x="9846" y="5146"/>
                  </a:lnTo>
                  <a:lnTo>
                    <a:pt x="9556" y="4662"/>
                  </a:lnTo>
                  <a:lnTo>
                    <a:pt x="9304" y="4140"/>
                  </a:lnTo>
                  <a:lnTo>
                    <a:pt x="9053" y="3618"/>
                  </a:lnTo>
                  <a:lnTo>
                    <a:pt x="8840" y="3076"/>
                  </a:lnTo>
                  <a:lnTo>
                    <a:pt x="8627" y="2496"/>
                  </a:lnTo>
                  <a:lnTo>
                    <a:pt x="8453" y="1916"/>
                  </a:lnTo>
                  <a:lnTo>
                    <a:pt x="8298" y="1297"/>
                  </a:lnTo>
                  <a:lnTo>
                    <a:pt x="8182" y="658"/>
                  </a:lnTo>
                  <a:lnTo>
                    <a:pt x="80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 name="Cloud 7">
              <a:extLst>
                <a:ext uri="{FF2B5EF4-FFF2-40B4-BE49-F238E27FC236}">
                  <a16:creationId xmlns:a16="http://schemas.microsoft.com/office/drawing/2014/main" id="{AAAF8DA3-0411-4AFF-AA1A-8795E9C2AF54}"/>
                </a:ext>
              </a:extLst>
            </p:cNvPr>
            <p:cNvSpPr/>
            <p:nvPr/>
          </p:nvSpPr>
          <p:spPr>
            <a:xfrm rot="207888">
              <a:off x="710357" y="1713277"/>
              <a:ext cx="3845583" cy="1569150"/>
            </a:xfrm>
            <a:prstGeom prst="cloud">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7E6658CC-0E88-4C8E-8FA3-E84625A7B1B0}"/>
                </a:ext>
              </a:extLst>
            </p:cNvPr>
            <p:cNvSpPr txBox="1"/>
            <p:nvPr/>
          </p:nvSpPr>
          <p:spPr>
            <a:xfrm>
              <a:off x="1444441" y="2039188"/>
              <a:ext cx="301804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nụ</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môi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hồng</a:t>
              </a:r>
              <a:endParaRPr kumimoji="0" lang="en-US" sz="1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grpSp>
        <p:nvGrpSpPr>
          <p:cNvPr id="16" name="Group 15">
            <a:extLst>
              <a:ext uri="{FF2B5EF4-FFF2-40B4-BE49-F238E27FC236}">
                <a16:creationId xmlns:a16="http://schemas.microsoft.com/office/drawing/2014/main" id="{B7813B78-0EE7-4E41-BB2E-7DCB23C0B1E9}"/>
              </a:ext>
            </a:extLst>
          </p:cNvPr>
          <p:cNvGrpSpPr/>
          <p:nvPr/>
        </p:nvGrpSpPr>
        <p:grpSpPr>
          <a:xfrm>
            <a:off x="6057493" y="1235200"/>
            <a:ext cx="4734877" cy="1702662"/>
            <a:chOff x="710224" y="1590862"/>
            <a:chExt cx="4734877" cy="1702662"/>
          </a:xfrm>
        </p:grpSpPr>
        <p:sp>
          <p:nvSpPr>
            <p:cNvPr id="17" name="Google Shape;1953;p40">
              <a:extLst>
                <a:ext uri="{FF2B5EF4-FFF2-40B4-BE49-F238E27FC236}">
                  <a16:creationId xmlns:a16="http://schemas.microsoft.com/office/drawing/2014/main" id="{6AC1B6B3-70EF-41B2-B723-79EA00E3DA21}"/>
                </a:ext>
              </a:extLst>
            </p:cNvPr>
            <p:cNvSpPr/>
            <p:nvPr/>
          </p:nvSpPr>
          <p:spPr>
            <a:xfrm>
              <a:off x="2263814" y="1590862"/>
              <a:ext cx="213133" cy="330683"/>
            </a:xfrm>
            <a:custGeom>
              <a:avLst/>
              <a:gdLst/>
              <a:ahLst/>
              <a:cxnLst/>
              <a:rect l="l" t="t" r="r" b="b"/>
              <a:pathLst>
                <a:path w="15397" h="23889" extrusionOk="0">
                  <a:moveTo>
                    <a:pt x="8086" y="1"/>
                  </a:moveTo>
                  <a:lnTo>
                    <a:pt x="8008" y="310"/>
                  </a:lnTo>
                  <a:lnTo>
                    <a:pt x="7911" y="678"/>
                  </a:lnTo>
                  <a:lnTo>
                    <a:pt x="7757" y="1181"/>
                  </a:lnTo>
                  <a:lnTo>
                    <a:pt x="7544" y="1780"/>
                  </a:lnTo>
                  <a:lnTo>
                    <a:pt x="7254" y="2477"/>
                  </a:lnTo>
                  <a:lnTo>
                    <a:pt x="6925" y="3231"/>
                  </a:lnTo>
                  <a:lnTo>
                    <a:pt x="6500" y="4043"/>
                  </a:lnTo>
                  <a:lnTo>
                    <a:pt x="6267" y="4469"/>
                  </a:lnTo>
                  <a:lnTo>
                    <a:pt x="6016" y="4914"/>
                  </a:lnTo>
                  <a:lnTo>
                    <a:pt x="5745" y="5359"/>
                  </a:lnTo>
                  <a:lnTo>
                    <a:pt x="5436" y="5803"/>
                  </a:lnTo>
                  <a:lnTo>
                    <a:pt x="5126" y="6248"/>
                  </a:lnTo>
                  <a:lnTo>
                    <a:pt x="4778" y="6693"/>
                  </a:lnTo>
                  <a:lnTo>
                    <a:pt x="4430" y="7138"/>
                  </a:lnTo>
                  <a:lnTo>
                    <a:pt x="4024" y="7583"/>
                  </a:lnTo>
                  <a:lnTo>
                    <a:pt x="3618" y="8028"/>
                  </a:lnTo>
                  <a:lnTo>
                    <a:pt x="3192" y="8453"/>
                  </a:lnTo>
                  <a:lnTo>
                    <a:pt x="2728" y="8859"/>
                  </a:lnTo>
                  <a:lnTo>
                    <a:pt x="2225" y="9285"/>
                  </a:lnTo>
                  <a:lnTo>
                    <a:pt x="1722" y="9672"/>
                  </a:lnTo>
                  <a:lnTo>
                    <a:pt x="1181" y="10059"/>
                  </a:lnTo>
                  <a:lnTo>
                    <a:pt x="600" y="10407"/>
                  </a:lnTo>
                  <a:lnTo>
                    <a:pt x="1" y="10755"/>
                  </a:lnTo>
                  <a:lnTo>
                    <a:pt x="349" y="10948"/>
                  </a:lnTo>
                  <a:lnTo>
                    <a:pt x="755" y="11200"/>
                  </a:lnTo>
                  <a:lnTo>
                    <a:pt x="1258" y="11567"/>
                  </a:lnTo>
                  <a:lnTo>
                    <a:pt x="1877" y="12012"/>
                  </a:lnTo>
                  <a:lnTo>
                    <a:pt x="2554" y="12573"/>
                  </a:lnTo>
                  <a:lnTo>
                    <a:pt x="2921" y="12883"/>
                  </a:lnTo>
                  <a:lnTo>
                    <a:pt x="3289" y="13231"/>
                  </a:lnTo>
                  <a:lnTo>
                    <a:pt x="3676" y="13598"/>
                  </a:lnTo>
                  <a:lnTo>
                    <a:pt x="4043" y="13985"/>
                  </a:lnTo>
                  <a:lnTo>
                    <a:pt x="4430" y="14411"/>
                  </a:lnTo>
                  <a:lnTo>
                    <a:pt x="4797" y="14855"/>
                  </a:lnTo>
                  <a:lnTo>
                    <a:pt x="5165" y="15339"/>
                  </a:lnTo>
                  <a:lnTo>
                    <a:pt x="5532" y="15842"/>
                  </a:lnTo>
                  <a:lnTo>
                    <a:pt x="5881" y="16364"/>
                  </a:lnTo>
                  <a:lnTo>
                    <a:pt x="6209" y="16906"/>
                  </a:lnTo>
                  <a:lnTo>
                    <a:pt x="6538" y="17486"/>
                  </a:lnTo>
                  <a:lnTo>
                    <a:pt x="6828" y="18085"/>
                  </a:lnTo>
                  <a:lnTo>
                    <a:pt x="7099" y="18724"/>
                  </a:lnTo>
                  <a:lnTo>
                    <a:pt x="7351" y="19381"/>
                  </a:lnTo>
                  <a:lnTo>
                    <a:pt x="7563" y="20058"/>
                  </a:lnTo>
                  <a:lnTo>
                    <a:pt x="7737" y="20774"/>
                  </a:lnTo>
                  <a:lnTo>
                    <a:pt x="7892" y="21509"/>
                  </a:lnTo>
                  <a:lnTo>
                    <a:pt x="8008" y="22283"/>
                  </a:lnTo>
                  <a:lnTo>
                    <a:pt x="8066" y="23076"/>
                  </a:lnTo>
                  <a:lnTo>
                    <a:pt x="8086" y="23482"/>
                  </a:lnTo>
                  <a:lnTo>
                    <a:pt x="8086" y="23888"/>
                  </a:lnTo>
                  <a:lnTo>
                    <a:pt x="8144" y="23366"/>
                  </a:lnTo>
                  <a:lnTo>
                    <a:pt x="8221" y="22766"/>
                  </a:lnTo>
                  <a:lnTo>
                    <a:pt x="8356" y="21993"/>
                  </a:lnTo>
                  <a:lnTo>
                    <a:pt x="8530" y="21064"/>
                  </a:lnTo>
                  <a:lnTo>
                    <a:pt x="8743" y="20039"/>
                  </a:lnTo>
                  <a:lnTo>
                    <a:pt x="8879" y="19478"/>
                  </a:lnTo>
                  <a:lnTo>
                    <a:pt x="9033" y="18898"/>
                  </a:lnTo>
                  <a:lnTo>
                    <a:pt x="9207" y="18318"/>
                  </a:lnTo>
                  <a:lnTo>
                    <a:pt x="9401" y="17737"/>
                  </a:lnTo>
                  <a:lnTo>
                    <a:pt x="9594" y="17138"/>
                  </a:lnTo>
                  <a:lnTo>
                    <a:pt x="9826" y="16538"/>
                  </a:lnTo>
                  <a:lnTo>
                    <a:pt x="10058" y="15958"/>
                  </a:lnTo>
                  <a:lnTo>
                    <a:pt x="10329" y="15378"/>
                  </a:lnTo>
                  <a:lnTo>
                    <a:pt x="10619" y="14797"/>
                  </a:lnTo>
                  <a:lnTo>
                    <a:pt x="10929" y="14236"/>
                  </a:lnTo>
                  <a:lnTo>
                    <a:pt x="11258" y="13714"/>
                  </a:lnTo>
                  <a:lnTo>
                    <a:pt x="11606" y="13192"/>
                  </a:lnTo>
                  <a:lnTo>
                    <a:pt x="11993" y="12728"/>
                  </a:lnTo>
                  <a:lnTo>
                    <a:pt x="12399" y="12264"/>
                  </a:lnTo>
                  <a:lnTo>
                    <a:pt x="12612" y="12070"/>
                  </a:lnTo>
                  <a:lnTo>
                    <a:pt x="12824" y="11857"/>
                  </a:lnTo>
                  <a:lnTo>
                    <a:pt x="13056" y="11664"/>
                  </a:lnTo>
                  <a:lnTo>
                    <a:pt x="13289" y="11490"/>
                  </a:lnTo>
                  <a:lnTo>
                    <a:pt x="13521" y="11316"/>
                  </a:lnTo>
                  <a:lnTo>
                    <a:pt x="13772" y="11161"/>
                  </a:lnTo>
                  <a:lnTo>
                    <a:pt x="14024" y="11026"/>
                  </a:lnTo>
                  <a:lnTo>
                    <a:pt x="14294" y="10890"/>
                  </a:lnTo>
                  <a:lnTo>
                    <a:pt x="14546" y="10774"/>
                  </a:lnTo>
                  <a:lnTo>
                    <a:pt x="14836" y="10658"/>
                  </a:lnTo>
                  <a:lnTo>
                    <a:pt x="15107" y="10581"/>
                  </a:lnTo>
                  <a:lnTo>
                    <a:pt x="15397" y="10503"/>
                  </a:lnTo>
                  <a:lnTo>
                    <a:pt x="15126" y="10349"/>
                  </a:lnTo>
                  <a:lnTo>
                    <a:pt x="14797" y="10136"/>
                  </a:lnTo>
                  <a:lnTo>
                    <a:pt x="14372" y="9865"/>
                  </a:lnTo>
                  <a:lnTo>
                    <a:pt x="13869" y="9498"/>
                  </a:lnTo>
                  <a:lnTo>
                    <a:pt x="13289" y="9072"/>
                  </a:lnTo>
                  <a:lnTo>
                    <a:pt x="12689" y="8531"/>
                  </a:lnTo>
                  <a:lnTo>
                    <a:pt x="12360" y="8240"/>
                  </a:lnTo>
                  <a:lnTo>
                    <a:pt x="12031" y="7931"/>
                  </a:lnTo>
                  <a:lnTo>
                    <a:pt x="11722" y="7602"/>
                  </a:lnTo>
                  <a:lnTo>
                    <a:pt x="11393" y="7235"/>
                  </a:lnTo>
                  <a:lnTo>
                    <a:pt x="11064" y="6867"/>
                  </a:lnTo>
                  <a:lnTo>
                    <a:pt x="10755" y="6461"/>
                  </a:lnTo>
                  <a:lnTo>
                    <a:pt x="10445" y="6035"/>
                  </a:lnTo>
                  <a:lnTo>
                    <a:pt x="10136" y="5591"/>
                  </a:lnTo>
                  <a:lnTo>
                    <a:pt x="9846" y="5146"/>
                  </a:lnTo>
                  <a:lnTo>
                    <a:pt x="9556" y="4662"/>
                  </a:lnTo>
                  <a:lnTo>
                    <a:pt x="9304" y="4140"/>
                  </a:lnTo>
                  <a:lnTo>
                    <a:pt x="9053" y="3618"/>
                  </a:lnTo>
                  <a:lnTo>
                    <a:pt x="8840" y="3076"/>
                  </a:lnTo>
                  <a:lnTo>
                    <a:pt x="8627" y="2496"/>
                  </a:lnTo>
                  <a:lnTo>
                    <a:pt x="8453" y="1916"/>
                  </a:lnTo>
                  <a:lnTo>
                    <a:pt x="8298" y="1297"/>
                  </a:lnTo>
                  <a:lnTo>
                    <a:pt x="8182" y="658"/>
                  </a:lnTo>
                  <a:lnTo>
                    <a:pt x="80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 name="Cloud 17">
              <a:extLst>
                <a:ext uri="{FF2B5EF4-FFF2-40B4-BE49-F238E27FC236}">
                  <a16:creationId xmlns:a16="http://schemas.microsoft.com/office/drawing/2014/main" id="{4527B595-5E77-481F-BA18-DA2807130343}"/>
                </a:ext>
              </a:extLst>
            </p:cNvPr>
            <p:cNvSpPr/>
            <p:nvPr/>
          </p:nvSpPr>
          <p:spPr>
            <a:xfrm rot="207888">
              <a:off x="710224" y="1717688"/>
              <a:ext cx="4212644" cy="1575836"/>
            </a:xfrm>
            <a:prstGeom prst="cloud">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94934CD7-D735-4744-ADBD-7AE13C49B737}"/>
                </a:ext>
              </a:extLst>
            </p:cNvPr>
            <p:cNvSpPr txBox="1"/>
            <p:nvPr/>
          </p:nvSpPr>
          <p:spPr>
            <a:xfrm>
              <a:off x="1585500" y="2101043"/>
              <a:ext cx="385960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75350"/>
                  </a:solidFill>
                  <a:effectLst/>
                  <a:uLnTx/>
                  <a:uFillTx/>
                  <a:latin typeface="Cambria" panose="02040503050406030204" pitchFamily="18" charset="0"/>
                  <a:ea typeface="Cambria" panose="02040503050406030204" pitchFamily="18" charset="0"/>
                </a:rPr>
                <a:t>nắng</a:t>
              </a:r>
              <a:r>
                <a:rPr kumimoji="0" lang="en-US" sz="4000" b="1" i="0" u="none" strike="noStrike" kern="1200" cap="none" spc="0" normalizeH="0" baseline="0" noProof="0" dirty="0">
                  <a:ln>
                    <a:noFill/>
                  </a:ln>
                  <a:solidFill>
                    <a:srgbClr val="07535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75350"/>
                  </a:solidFill>
                  <a:effectLst/>
                  <a:uLnTx/>
                  <a:uFillTx/>
                  <a:latin typeface="Cambria" panose="02040503050406030204" pitchFamily="18" charset="0"/>
                  <a:ea typeface="Cambria" panose="02040503050406030204" pitchFamily="18" charset="0"/>
                </a:rPr>
                <a:t>vàng</a:t>
              </a:r>
              <a:endPar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20" name="Group 19">
            <a:extLst>
              <a:ext uri="{FF2B5EF4-FFF2-40B4-BE49-F238E27FC236}">
                <a16:creationId xmlns:a16="http://schemas.microsoft.com/office/drawing/2014/main" id="{28C047E4-45F1-4A73-9D9A-09DA502951B9}"/>
              </a:ext>
            </a:extLst>
          </p:cNvPr>
          <p:cNvGrpSpPr/>
          <p:nvPr/>
        </p:nvGrpSpPr>
        <p:grpSpPr>
          <a:xfrm>
            <a:off x="1528506" y="3132998"/>
            <a:ext cx="4212644" cy="1407104"/>
            <a:chOff x="710224" y="1590862"/>
            <a:chExt cx="4212644" cy="1702662"/>
          </a:xfrm>
        </p:grpSpPr>
        <p:sp>
          <p:nvSpPr>
            <p:cNvPr id="21" name="Google Shape;1953;p40">
              <a:extLst>
                <a:ext uri="{FF2B5EF4-FFF2-40B4-BE49-F238E27FC236}">
                  <a16:creationId xmlns:a16="http://schemas.microsoft.com/office/drawing/2014/main" id="{6D4833EB-4FE9-491E-98F9-3D6FB541073E}"/>
                </a:ext>
              </a:extLst>
            </p:cNvPr>
            <p:cNvSpPr/>
            <p:nvPr/>
          </p:nvSpPr>
          <p:spPr>
            <a:xfrm>
              <a:off x="2263814" y="1590862"/>
              <a:ext cx="213133" cy="330683"/>
            </a:xfrm>
            <a:custGeom>
              <a:avLst/>
              <a:gdLst/>
              <a:ahLst/>
              <a:cxnLst/>
              <a:rect l="l" t="t" r="r" b="b"/>
              <a:pathLst>
                <a:path w="15397" h="23889" extrusionOk="0">
                  <a:moveTo>
                    <a:pt x="8086" y="1"/>
                  </a:moveTo>
                  <a:lnTo>
                    <a:pt x="8008" y="310"/>
                  </a:lnTo>
                  <a:lnTo>
                    <a:pt x="7911" y="678"/>
                  </a:lnTo>
                  <a:lnTo>
                    <a:pt x="7757" y="1181"/>
                  </a:lnTo>
                  <a:lnTo>
                    <a:pt x="7544" y="1780"/>
                  </a:lnTo>
                  <a:lnTo>
                    <a:pt x="7254" y="2477"/>
                  </a:lnTo>
                  <a:lnTo>
                    <a:pt x="6925" y="3231"/>
                  </a:lnTo>
                  <a:lnTo>
                    <a:pt x="6500" y="4043"/>
                  </a:lnTo>
                  <a:lnTo>
                    <a:pt x="6267" y="4469"/>
                  </a:lnTo>
                  <a:lnTo>
                    <a:pt x="6016" y="4914"/>
                  </a:lnTo>
                  <a:lnTo>
                    <a:pt x="5745" y="5359"/>
                  </a:lnTo>
                  <a:lnTo>
                    <a:pt x="5436" y="5803"/>
                  </a:lnTo>
                  <a:lnTo>
                    <a:pt x="5126" y="6248"/>
                  </a:lnTo>
                  <a:lnTo>
                    <a:pt x="4778" y="6693"/>
                  </a:lnTo>
                  <a:lnTo>
                    <a:pt x="4430" y="7138"/>
                  </a:lnTo>
                  <a:lnTo>
                    <a:pt x="4024" y="7583"/>
                  </a:lnTo>
                  <a:lnTo>
                    <a:pt x="3618" y="8028"/>
                  </a:lnTo>
                  <a:lnTo>
                    <a:pt x="3192" y="8453"/>
                  </a:lnTo>
                  <a:lnTo>
                    <a:pt x="2728" y="8859"/>
                  </a:lnTo>
                  <a:lnTo>
                    <a:pt x="2225" y="9285"/>
                  </a:lnTo>
                  <a:lnTo>
                    <a:pt x="1722" y="9672"/>
                  </a:lnTo>
                  <a:lnTo>
                    <a:pt x="1181" y="10059"/>
                  </a:lnTo>
                  <a:lnTo>
                    <a:pt x="600" y="10407"/>
                  </a:lnTo>
                  <a:lnTo>
                    <a:pt x="1" y="10755"/>
                  </a:lnTo>
                  <a:lnTo>
                    <a:pt x="349" y="10948"/>
                  </a:lnTo>
                  <a:lnTo>
                    <a:pt x="755" y="11200"/>
                  </a:lnTo>
                  <a:lnTo>
                    <a:pt x="1258" y="11567"/>
                  </a:lnTo>
                  <a:lnTo>
                    <a:pt x="1877" y="12012"/>
                  </a:lnTo>
                  <a:lnTo>
                    <a:pt x="2554" y="12573"/>
                  </a:lnTo>
                  <a:lnTo>
                    <a:pt x="2921" y="12883"/>
                  </a:lnTo>
                  <a:lnTo>
                    <a:pt x="3289" y="13231"/>
                  </a:lnTo>
                  <a:lnTo>
                    <a:pt x="3676" y="13598"/>
                  </a:lnTo>
                  <a:lnTo>
                    <a:pt x="4043" y="13985"/>
                  </a:lnTo>
                  <a:lnTo>
                    <a:pt x="4430" y="14411"/>
                  </a:lnTo>
                  <a:lnTo>
                    <a:pt x="4797" y="14855"/>
                  </a:lnTo>
                  <a:lnTo>
                    <a:pt x="5165" y="15339"/>
                  </a:lnTo>
                  <a:lnTo>
                    <a:pt x="5532" y="15842"/>
                  </a:lnTo>
                  <a:lnTo>
                    <a:pt x="5881" y="16364"/>
                  </a:lnTo>
                  <a:lnTo>
                    <a:pt x="6209" y="16906"/>
                  </a:lnTo>
                  <a:lnTo>
                    <a:pt x="6538" y="17486"/>
                  </a:lnTo>
                  <a:lnTo>
                    <a:pt x="6828" y="18085"/>
                  </a:lnTo>
                  <a:lnTo>
                    <a:pt x="7099" y="18724"/>
                  </a:lnTo>
                  <a:lnTo>
                    <a:pt x="7351" y="19381"/>
                  </a:lnTo>
                  <a:lnTo>
                    <a:pt x="7563" y="20058"/>
                  </a:lnTo>
                  <a:lnTo>
                    <a:pt x="7737" y="20774"/>
                  </a:lnTo>
                  <a:lnTo>
                    <a:pt x="7892" y="21509"/>
                  </a:lnTo>
                  <a:lnTo>
                    <a:pt x="8008" y="22283"/>
                  </a:lnTo>
                  <a:lnTo>
                    <a:pt x="8066" y="23076"/>
                  </a:lnTo>
                  <a:lnTo>
                    <a:pt x="8086" y="23482"/>
                  </a:lnTo>
                  <a:lnTo>
                    <a:pt x="8086" y="23888"/>
                  </a:lnTo>
                  <a:lnTo>
                    <a:pt x="8144" y="23366"/>
                  </a:lnTo>
                  <a:lnTo>
                    <a:pt x="8221" y="22766"/>
                  </a:lnTo>
                  <a:lnTo>
                    <a:pt x="8356" y="21993"/>
                  </a:lnTo>
                  <a:lnTo>
                    <a:pt x="8530" y="21064"/>
                  </a:lnTo>
                  <a:lnTo>
                    <a:pt x="8743" y="20039"/>
                  </a:lnTo>
                  <a:lnTo>
                    <a:pt x="8879" y="19478"/>
                  </a:lnTo>
                  <a:lnTo>
                    <a:pt x="9033" y="18898"/>
                  </a:lnTo>
                  <a:lnTo>
                    <a:pt x="9207" y="18318"/>
                  </a:lnTo>
                  <a:lnTo>
                    <a:pt x="9401" y="17737"/>
                  </a:lnTo>
                  <a:lnTo>
                    <a:pt x="9594" y="17138"/>
                  </a:lnTo>
                  <a:lnTo>
                    <a:pt x="9826" y="16538"/>
                  </a:lnTo>
                  <a:lnTo>
                    <a:pt x="10058" y="15958"/>
                  </a:lnTo>
                  <a:lnTo>
                    <a:pt x="10329" y="15378"/>
                  </a:lnTo>
                  <a:lnTo>
                    <a:pt x="10619" y="14797"/>
                  </a:lnTo>
                  <a:lnTo>
                    <a:pt x="10929" y="14236"/>
                  </a:lnTo>
                  <a:lnTo>
                    <a:pt x="11258" y="13714"/>
                  </a:lnTo>
                  <a:lnTo>
                    <a:pt x="11606" y="13192"/>
                  </a:lnTo>
                  <a:lnTo>
                    <a:pt x="11993" y="12728"/>
                  </a:lnTo>
                  <a:lnTo>
                    <a:pt x="12399" y="12264"/>
                  </a:lnTo>
                  <a:lnTo>
                    <a:pt x="12612" y="12070"/>
                  </a:lnTo>
                  <a:lnTo>
                    <a:pt x="12824" y="11857"/>
                  </a:lnTo>
                  <a:lnTo>
                    <a:pt x="13056" y="11664"/>
                  </a:lnTo>
                  <a:lnTo>
                    <a:pt x="13289" y="11490"/>
                  </a:lnTo>
                  <a:lnTo>
                    <a:pt x="13521" y="11316"/>
                  </a:lnTo>
                  <a:lnTo>
                    <a:pt x="13772" y="11161"/>
                  </a:lnTo>
                  <a:lnTo>
                    <a:pt x="14024" y="11026"/>
                  </a:lnTo>
                  <a:lnTo>
                    <a:pt x="14294" y="10890"/>
                  </a:lnTo>
                  <a:lnTo>
                    <a:pt x="14546" y="10774"/>
                  </a:lnTo>
                  <a:lnTo>
                    <a:pt x="14836" y="10658"/>
                  </a:lnTo>
                  <a:lnTo>
                    <a:pt x="15107" y="10581"/>
                  </a:lnTo>
                  <a:lnTo>
                    <a:pt x="15397" y="10503"/>
                  </a:lnTo>
                  <a:lnTo>
                    <a:pt x="15126" y="10349"/>
                  </a:lnTo>
                  <a:lnTo>
                    <a:pt x="14797" y="10136"/>
                  </a:lnTo>
                  <a:lnTo>
                    <a:pt x="14372" y="9865"/>
                  </a:lnTo>
                  <a:lnTo>
                    <a:pt x="13869" y="9498"/>
                  </a:lnTo>
                  <a:lnTo>
                    <a:pt x="13289" y="9072"/>
                  </a:lnTo>
                  <a:lnTo>
                    <a:pt x="12689" y="8531"/>
                  </a:lnTo>
                  <a:lnTo>
                    <a:pt x="12360" y="8240"/>
                  </a:lnTo>
                  <a:lnTo>
                    <a:pt x="12031" y="7931"/>
                  </a:lnTo>
                  <a:lnTo>
                    <a:pt x="11722" y="7602"/>
                  </a:lnTo>
                  <a:lnTo>
                    <a:pt x="11393" y="7235"/>
                  </a:lnTo>
                  <a:lnTo>
                    <a:pt x="11064" y="6867"/>
                  </a:lnTo>
                  <a:lnTo>
                    <a:pt x="10755" y="6461"/>
                  </a:lnTo>
                  <a:lnTo>
                    <a:pt x="10445" y="6035"/>
                  </a:lnTo>
                  <a:lnTo>
                    <a:pt x="10136" y="5591"/>
                  </a:lnTo>
                  <a:lnTo>
                    <a:pt x="9846" y="5146"/>
                  </a:lnTo>
                  <a:lnTo>
                    <a:pt x="9556" y="4662"/>
                  </a:lnTo>
                  <a:lnTo>
                    <a:pt x="9304" y="4140"/>
                  </a:lnTo>
                  <a:lnTo>
                    <a:pt x="9053" y="3618"/>
                  </a:lnTo>
                  <a:lnTo>
                    <a:pt x="8840" y="3076"/>
                  </a:lnTo>
                  <a:lnTo>
                    <a:pt x="8627" y="2496"/>
                  </a:lnTo>
                  <a:lnTo>
                    <a:pt x="8453" y="1916"/>
                  </a:lnTo>
                  <a:lnTo>
                    <a:pt x="8298" y="1297"/>
                  </a:lnTo>
                  <a:lnTo>
                    <a:pt x="8182" y="658"/>
                  </a:lnTo>
                  <a:lnTo>
                    <a:pt x="80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 name="Cloud 21">
              <a:extLst>
                <a:ext uri="{FF2B5EF4-FFF2-40B4-BE49-F238E27FC236}">
                  <a16:creationId xmlns:a16="http://schemas.microsoft.com/office/drawing/2014/main" id="{7BB8BE29-3934-4263-8673-6FF49352B780}"/>
                </a:ext>
              </a:extLst>
            </p:cNvPr>
            <p:cNvSpPr/>
            <p:nvPr/>
          </p:nvSpPr>
          <p:spPr>
            <a:xfrm rot="207888">
              <a:off x="710224" y="1717688"/>
              <a:ext cx="4212644" cy="1575836"/>
            </a:xfrm>
            <a:prstGeom prst="cloud">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4" name="TextBox 23">
              <a:extLst>
                <a:ext uri="{FF2B5EF4-FFF2-40B4-BE49-F238E27FC236}">
                  <a16:creationId xmlns:a16="http://schemas.microsoft.com/office/drawing/2014/main" id="{038188ED-B148-4EAE-9F96-6A8D1CD2B025}"/>
                </a:ext>
              </a:extLst>
            </p:cNvPr>
            <p:cNvSpPr txBox="1"/>
            <p:nvPr/>
          </p:nvSpPr>
          <p:spPr>
            <a:xfrm>
              <a:off x="979445" y="2036083"/>
              <a:ext cx="3859601" cy="8565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75350"/>
                  </a:solidFill>
                  <a:effectLst/>
                  <a:uLnTx/>
                  <a:uFillTx/>
                  <a:latin typeface="Cambria" panose="02040503050406030204" pitchFamily="18" charset="0"/>
                  <a:ea typeface="Cambria" panose="02040503050406030204" pitchFamily="18" charset="0"/>
                </a:rPr>
                <a:t>lặng</a:t>
              </a:r>
              <a:r>
                <a:rPr kumimoji="0" lang="en-US" sz="4000" b="1" i="0" u="none" strike="noStrike" kern="1200" cap="none" spc="0" normalizeH="0" baseline="0" noProof="0" dirty="0">
                  <a:ln>
                    <a:noFill/>
                  </a:ln>
                  <a:solidFill>
                    <a:srgbClr val="07535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75350"/>
                  </a:solidFill>
                  <a:effectLst/>
                  <a:uLnTx/>
                  <a:uFillTx/>
                  <a:latin typeface="Cambria" panose="02040503050406030204" pitchFamily="18" charset="0"/>
                  <a:ea typeface="Cambria" panose="02040503050406030204" pitchFamily="18" charset="0"/>
                </a:rPr>
                <a:t>chăm</a:t>
              </a:r>
              <a:endPar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26" name="Group 25">
            <a:extLst>
              <a:ext uri="{FF2B5EF4-FFF2-40B4-BE49-F238E27FC236}">
                <a16:creationId xmlns:a16="http://schemas.microsoft.com/office/drawing/2014/main" id="{FA49A054-BF17-4896-AA01-BE57CEFCD67B}"/>
              </a:ext>
            </a:extLst>
          </p:cNvPr>
          <p:cNvGrpSpPr/>
          <p:nvPr/>
        </p:nvGrpSpPr>
        <p:grpSpPr>
          <a:xfrm>
            <a:off x="5985544" y="3082400"/>
            <a:ext cx="4747648" cy="1319479"/>
            <a:chOff x="424311" y="1590862"/>
            <a:chExt cx="4747648" cy="1701562"/>
          </a:xfrm>
        </p:grpSpPr>
        <p:sp>
          <p:nvSpPr>
            <p:cNvPr id="27" name="Google Shape;1953;p40">
              <a:extLst>
                <a:ext uri="{FF2B5EF4-FFF2-40B4-BE49-F238E27FC236}">
                  <a16:creationId xmlns:a16="http://schemas.microsoft.com/office/drawing/2014/main" id="{01646DAA-AD3D-4E9F-A8C4-AE943239E3FB}"/>
                </a:ext>
              </a:extLst>
            </p:cNvPr>
            <p:cNvSpPr/>
            <p:nvPr/>
          </p:nvSpPr>
          <p:spPr>
            <a:xfrm>
              <a:off x="2263814" y="1590862"/>
              <a:ext cx="213133" cy="330683"/>
            </a:xfrm>
            <a:custGeom>
              <a:avLst/>
              <a:gdLst/>
              <a:ahLst/>
              <a:cxnLst/>
              <a:rect l="l" t="t" r="r" b="b"/>
              <a:pathLst>
                <a:path w="15397" h="23889" extrusionOk="0">
                  <a:moveTo>
                    <a:pt x="8086" y="1"/>
                  </a:moveTo>
                  <a:lnTo>
                    <a:pt x="8008" y="310"/>
                  </a:lnTo>
                  <a:lnTo>
                    <a:pt x="7911" y="678"/>
                  </a:lnTo>
                  <a:lnTo>
                    <a:pt x="7757" y="1181"/>
                  </a:lnTo>
                  <a:lnTo>
                    <a:pt x="7544" y="1780"/>
                  </a:lnTo>
                  <a:lnTo>
                    <a:pt x="7254" y="2477"/>
                  </a:lnTo>
                  <a:lnTo>
                    <a:pt x="6925" y="3231"/>
                  </a:lnTo>
                  <a:lnTo>
                    <a:pt x="6500" y="4043"/>
                  </a:lnTo>
                  <a:lnTo>
                    <a:pt x="6267" y="4469"/>
                  </a:lnTo>
                  <a:lnTo>
                    <a:pt x="6016" y="4914"/>
                  </a:lnTo>
                  <a:lnTo>
                    <a:pt x="5745" y="5359"/>
                  </a:lnTo>
                  <a:lnTo>
                    <a:pt x="5436" y="5803"/>
                  </a:lnTo>
                  <a:lnTo>
                    <a:pt x="5126" y="6248"/>
                  </a:lnTo>
                  <a:lnTo>
                    <a:pt x="4778" y="6693"/>
                  </a:lnTo>
                  <a:lnTo>
                    <a:pt x="4430" y="7138"/>
                  </a:lnTo>
                  <a:lnTo>
                    <a:pt x="4024" y="7583"/>
                  </a:lnTo>
                  <a:lnTo>
                    <a:pt x="3618" y="8028"/>
                  </a:lnTo>
                  <a:lnTo>
                    <a:pt x="3192" y="8453"/>
                  </a:lnTo>
                  <a:lnTo>
                    <a:pt x="2728" y="8859"/>
                  </a:lnTo>
                  <a:lnTo>
                    <a:pt x="2225" y="9285"/>
                  </a:lnTo>
                  <a:lnTo>
                    <a:pt x="1722" y="9672"/>
                  </a:lnTo>
                  <a:lnTo>
                    <a:pt x="1181" y="10059"/>
                  </a:lnTo>
                  <a:lnTo>
                    <a:pt x="600" y="10407"/>
                  </a:lnTo>
                  <a:lnTo>
                    <a:pt x="1" y="10755"/>
                  </a:lnTo>
                  <a:lnTo>
                    <a:pt x="349" y="10948"/>
                  </a:lnTo>
                  <a:lnTo>
                    <a:pt x="755" y="11200"/>
                  </a:lnTo>
                  <a:lnTo>
                    <a:pt x="1258" y="11567"/>
                  </a:lnTo>
                  <a:lnTo>
                    <a:pt x="1877" y="12012"/>
                  </a:lnTo>
                  <a:lnTo>
                    <a:pt x="2554" y="12573"/>
                  </a:lnTo>
                  <a:lnTo>
                    <a:pt x="2921" y="12883"/>
                  </a:lnTo>
                  <a:lnTo>
                    <a:pt x="3289" y="13231"/>
                  </a:lnTo>
                  <a:lnTo>
                    <a:pt x="3676" y="13598"/>
                  </a:lnTo>
                  <a:lnTo>
                    <a:pt x="4043" y="13985"/>
                  </a:lnTo>
                  <a:lnTo>
                    <a:pt x="4430" y="14411"/>
                  </a:lnTo>
                  <a:lnTo>
                    <a:pt x="4797" y="14855"/>
                  </a:lnTo>
                  <a:lnTo>
                    <a:pt x="5165" y="15339"/>
                  </a:lnTo>
                  <a:lnTo>
                    <a:pt x="5532" y="15842"/>
                  </a:lnTo>
                  <a:lnTo>
                    <a:pt x="5881" y="16364"/>
                  </a:lnTo>
                  <a:lnTo>
                    <a:pt x="6209" y="16906"/>
                  </a:lnTo>
                  <a:lnTo>
                    <a:pt x="6538" y="17486"/>
                  </a:lnTo>
                  <a:lnTo>
                    <a:pt x="6828" y="18085"/>
                  </a:lnTo>
                  <a:lnTo>
                    <a:pt x="7099" y="18724"/>
                  </a:lnTo>
                  <a:lnTo>
                    <a:pt x="7351" y="19381"/>
                  </a:lnTo>
                  <a:lnTo>
                    <a:pt x="7563" y="20058"/>
                  </a:lnTo>
                  <a:lnTo>
                    <a:pt x="7737" y="20774"/>
                  </a:lnTo>
                  <a:lnTo>
                    <a:pt x="7892" y="21509"/>
                  </a:lnTo>
                  <a:lnTo>
                    <a:pt x="8008" y="22283"/>
                  </a:lnTo>
                  <a:lnTo>
                    <a:pt x="8066" y="23076"/>
                  </a:lnTo>
                  <a:lnTo>
                    <a:pt x="8086" y="23482"/>
                  </a:lnTo>
                  <a:lnTo>
                    <a:pt x="8086" y="23888"/>
                  </a:lnTo>
                  <a:lnTo>
                    <a:pt x="8144" y="23366"/>
                  </a:lnTo>
                  <a:lnTo>
                    <a:pt x="8221" y="22766"/>
                  </a:lnTo>
                  <a:lnTo>
                    <a:pt x="8356" y="21993"/>
                  </a:lnTo>
                  <a:lnTo>
                    <a:pt x="8530" y="21064"/>
                  </a:lnTo>
                  <a:lnTo>
                    <a:pt x="8743" y="20039"/>
                  </a:lnTo>
                  <a:lnTo>
                    <a:pt x="8879" y="19478"/>
                  </a:lnTo>
                  <a:lnTo>
                    <a:pt x="9033" y="18898"/>
                  </a:lnTo>
                  <a:lnTo>
                    <a:pt x="9207" y="18318"/>
                  </a:lnTo>
                  <a:lnTo>
                    <a:pt x="9401" y="17737"/>
                  </a:lnTo>
                  <a:lnTo>
                    <a:pt x="9594" y="17138"/>
                  </a:lnTo>
                  <a:lnTo>
                    <a:pt x="9826" y="16538"/>
                  </a:lnTo>
                  <a:lnTo>
                    <a:pt x="10058" y="15958"/>
                  </a:lnTo>
                  <a:lnTo>
                    <a:pt x="10329" y="15378"/>
                  </a:lnTo>
                  <a:lnTo>
                    <a:pt x="10619" y="14797"/>
                  </a:lnTo>
                  <a:lnTo>
                    <a:pt x="10929" y="14236"/>
                  </a:lnTo>
                  <a:lnTo>
                    <a:pt x="11258" y="13714"/>
                  </a:lnTo>
                  <a:lnTo>
                    <a:pt x="11606" y="13192"/>
                  </a:lnTo>
                  <a:lnTo>
                    <a:pt x="11993" y="12728"/>
                  </a:lnTo>
                  <a:lnTo>
                    <a:pt x="12399" y="12264"/>
                  </a:lnTo>
                  <a:lnTo>
                    <a:pt x="12612" y="12070"/>
                  </a:lnTo>
                  <a:lnTo>
                    <a:pt x="12824" y="11857"/>
                  </a:lnTo>
                  <a:lnTo>
                    <a:pt x="13056" y="11664"/>
                  </a:lnTo>
                  <a:lnTo>
                    <a:pt x="13289" y="11490"/>
                  </a:lnTo>
                  <a:lnTo>
                    <a:pt x="13521" y="11316"/>
                  </a:lnTo>
                  <a:lnTo>
                    <a:pt x="13772" y="11161"/>
                  </a:lnTo>
                  <a:lnTo>
                    <a:pt x="14024" y="11026"/>
                  </a:lnTo>
                  <a:lnTo>
                    <a:pt x="14294" y="10890"/>
                  </a:lnTo>
                  <a:lnTo>
                    <a:pt x="14546" y="10774"/>
                  </a:lnTo>
                  <a:lnTo>
                    <a:pt x="14836" y="10658"/>
                  </a:lnTo>
                  <a:lnTo>
                    <a:pt x="15107" y="10581"/>
                  </a:lnTo>
                  <a:lnTo>
                    <a:pt x="15397" y="10503"/>
                  </a:lnTo>
                  <a:lnTo>
                    <a:pt x="15126" y="10349"/>
                  </a:lnTo>
                  <a:lnTo>
                    <a:pt x="14797" y="10136"/>
                  </a:lnTo>
                  <a:lnTo>
                    <a:pt x="14372" y="9865"/>
                  </a:lnTo>
                  <a:lnTo>
                    <a:pt x="13869" y="9498"/>
                  </a:lnTo>
                  <a:lnTo>
                    <a:pt x="13289" y="9072"/>
                  </a:lnTo>
                  <a:lnTo>
                    <a:pt x="12689" y="8531"/>
                  </a:lnTo>
                  <a:lnTo>
                    <a:pt x="12360" y="8240"/>
                  </a:lnTo>
                  <a:lnTo>
                    <a:pt x="12031" y="7931"/>
                  </a:lnTo>
                  <a:lnTo>
                    <a:pt x="11722" y="7602"/>
                  </a:lnTo>
                  <a:lnTo>
                    <a:pt x="11393" y="7235"/>
                  </a:lnTo>
                  <a:lnTo>
                    <a:pt x="11064" y="6867"/>
                  </a:lnTo>
                  <a:lnTo>
                    <a:pt x="10755" y="6461"/>
                  </a:lnTo>
                  <a:lnTo>
                    <a:pt x="10445" y="6035"/>
                  </a:lnTo>
                  <a:lnTo>
                    <a:pt x="10136" y="5591"/>
                  </a:lnTo>
                  <a:lnTo>
                    <a:pt x="9846" y="5146"/>
                  </a:lnTo>
                  <a:lnTo>
                    <a:pt x="9556" y="4662"/>
                  </a:lnTo>
                  <a:lnTo>
                    <a:pt x="9304" y="4140"/>
                  </a:lnTo>
                  <a:lnTo>
                    <a:pt x="9053" y="3618"/>
                  </a:lnTo>
                  <a:lnTo>
                    <a:pt x="8840" y="3076"/>
                  </a:lnTo>
                  <a:lnTo>
                    <a:pt x="8627" y="2496"/>
                  </a:lnTo>
                  <a:lnTo>
                    <a:pt x="8453" y="1916"/>
                  </a:lnTo>
                  <a:lnTo>
                    <a:pt x="8298" y="1297"/>
                  </a:lnTo>
                  <a:lnTo>
                    <a:pt x="8182" y="658"/>
                  </a:lnTo>
                  <a:lnTo>
                    <a:pt x="80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9" name="Cloud 28">
              <a:extLst>
                <a:ext uri="{FF2B5EF4-FFF2-40B4-BE49-F238E27FC236}">
                  <a16:creationId xmlns:a16="http://schemas.microsoft.com/office/drawing/2014/main" id="{0189C3C1-120D-41CA-A731-43347D991F1B}"/>
                </a:ext>
              </a:extLst>
            </p:cNvPr>
            <p:cNvSpPr/>
            <p:nvPr/>
          </p:nvSpPr>
          <p:spPr>
            <a:xfrm rot="207888">
              <a:off x="424311" y="1732899"/>
              <a:ext cx="4747648" cy="1559525"/>
            </a:xfrm>
            <a:prstGeom prst="cloud">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31" name="TextBox 30">
              <a:extLst>
                <a:ext uri="{FF2B5EF4-FFF2-40B4-BE49-F238E27FC236}">
                  <a16:creationId xmlns:a16="http://schemas.microsoft.com/office/drawing/2014/main" id="{705CD6D4-58C8-4F9E-9FC2-DB658999253C}"/>
                </a:ext>
              </a:extLst>
            </p:cNvPr>
            <p:cNvSpPr txBox="1"/>
            <p:nvPr/>
          </p:nvSpPr>
          <p:spPr>
            <a:xfrm>
              <a:off x="684393" y="1978419"/>
              <a:ext cx="4168100" cy="91286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nảy</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mầm</a:t>
              </a:r>
              <a:endParaRPr kumimoji="0" lang="en-US" sz="1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pic>
        <p:nvPicPr>
          <p:cNvPr id="14" name="图片 13" descr="图片包含 游戏机, 花, 房间&#10;&#10;描述已自动生成">
            <a:extLst>
              <a:ext uri="{FF2B5EF4-FFF2-40B4-BE49-F238E27FC236}">
                <a16:creationId xmlns:a16="http://schemas.microsoft.com/office/drawing/2014/main" id="{DF2804D5-E873-4B0A-A3E4-B5CD9B8B7E0A}"/>
              </a:ext>
            </a:extLst>
          </p:cNvPr>
          <p:cNvPicPr>
            <a:picLocks noChangeAspect="1"/>
          </p:cNvPicPr>
          <p:nvPr/>
        </p:nvPicPr>
        <p:blipFill rotWithShape="1">
          <a:blip r:embed="rId5">
            <a:extLst>
              <a:ext uri="{28A0092B-C50C-407E-A947-70E740481C1C}">
                <a14:useLocalDpi xmlns:a14="http://schemas.microsoft.com/office/drawing/2010/main" val="0"/>
              </a:ext>
            </a:extLst>
          </a:blip>
          <a:srcRect t="34709"/>
          <a:stretch/>
        </p:blipFill>
        <p:spPr>
          <a:xfrm>
            <a:off x="-68254" y="4571999"/>
            <a:ext cx="12260254" cy="3108511"/>
          </a:xfrm>
          <a:prstGeom prst="rect">
            <a:avLst/>
          </a:prstGeom>
          <a:ln>
            <a:noFill/>
          </a:ln>
        </p:spPr>
      </p:pic>
      <p:pic>
        <p:nvPicPr>
          <p:cNvPr id="5" name="Picture 4">
            <a:extLst>
              <a:ext uri="{FF2B5EF4-FFF2-40B4-BE49-F238E27FC236}">
                <a16:creationId xmlns:a16="http://schemas.microsoft.com/office/drawing/2014/main" id="{5697AE71-E3F2-61A5-46F7-3CDF2012194C}"/>
              </a:ext>
            </a:extLst>
          </p:cNvPr>
          <p:cNvPicPr>
            <a:picLocks noChangeAspect="1"/>
          </p:cNvPicPr>
          <p:nvPr/>
        </p:nvPicPr>
        <p:blipFill>
          <a:blip r:embed="rId6"/>
          <a:stretch>
            <a:fillRect/>
          </a:stretch>
        </p:blipFill>
        <p:spPr>
          <a:xfrm>
            <a:off x="1650506" y="-232092"/>
            <a:ext cx="8657070" cy="2048434"/>
          </a:xfrm>
          <a:prstGeom prst="rect">
            <a:avLst/>
          </a:prstGeom>
        </p:spPr>
      </p:pic>
      <p:grpSp>
        <p:nvGrpSpPr>
          <p:cNvPr id="6" name="Group 5">
            <a:extLst>
              <a:ext uri="{FF2B5EF4-FFF2-40B4-BE49-F238E27FC236}">
                <a16:creationId xmlns:a16="http://schemas.microsoft.com/office/drawing/2014/main" id="{AC43BB53-267C-8761-DBAC-F39F936924AE}"/>
              </a:ext>
            </a:extLst>
          </p:cNvPr>
          <p:cNvGrpSpPr/>
          <p:nvPr/>
        </p:nvGrpSpPr>
        <p:grpSpPr>
          <a:xfrm>
            <a:off x="1360381" y="4730446"/>
            <a:ext cx="4747648" cy="1319479"/>
            <a:chOff x="424311" y="1590862"/>
            <a:chExt cx="4747648" cy="1701562"/>
          </a:xfrm>
        </p:grpSpPr>
        <p:sp>
          <p:nvSpPr>
            <p:cNvPr id="7" name="Google Shape;1953;p40">
              <a:extLst>
                <a:ext uri="{FF2B5EF4-FFF2-40B4-BE49-F238E27FC236}">
                  <a16:creationId xmlns:a16="http://schemas.microsoft.com/office/drawing/2014/main" id="{F81B809D-9F95-2F43-53C5-280D02FBF9D3}"/>
                </a:ext>
              </a:extLst>
            </p:cNvPr>
            <p:cNvSpPr/>
            <p:nvPr/>
          </p:nvSpPr>
          <p:spPr>
            <a:xfrm>
              <a:off x="2263814" y="1590862"/>
              <a:ext cx="213133" cy="330683"/>
            </a:xfrm>
            <a:custGeom>
              <a:avLst/>
              <a:gdLst/>
              <a:ahLst/>
              <a:cxnLst/>
              <a:rect l="l" t="t" r="r" b="b"/>
              <a:pathLst>
                <a:path w="15397" h="23889" extrusionOk="0">
                  <a:moveTo>
                    <a:pt x="8086" y="1"/>
                  </a:moveTo>
                  <a:lnTo>
                    <a:pt x="8008" y="310"/>
                  </a:lnTo>
                  <a:lnTo>
                    <a:pt x="7911" y="678"/>
                  </a:lnTo>
                  <a:lnTo>
                    <a:pt x="7757" y="1181"/>
                  </a:lnTo>
                  <a:lnTo>
                    <a:pt x="7544" y="1780"/>
                  </a:lnTo>
                  <a:lnTo>
                    <a:pt x="7254" y="2477"/>
                  </a:lnTo>
                  <a:lnTo>
                    <a:pt x="6925" y="3231"/>
                  </a:lnTo>
                  <a:lnTo>
                    <a:pt x="6500" y="4043"/>
                  </a:lnTo>
                  <a:lnTo>
                    <a:pt x="6267" y="4469"/>
                  </a:lnTo>
                  <a:lnTo>
                    <a:pt x="6016" y="4914"/>
                  </a:lnTo>
                  <a:lnTo>
                    <a:pt x="5745" y="5359"/>
                  </a:lnTo>
                  <a:lnTo>
                    <a:pt x="5436" y="5803"/>
                  </a:lnTo>
                  <a:lnTo>
                    <a:pt x="5126" y="6248"/>
                  </a:lnTo>
                  <a:lnTo>
                    <a:pt x="4778" y="6693"/>
                  </a:lnTo>
                  <a:lnTo>
                    <a:pt x="4430" y="7138"/>
                  </a:lnTo>
                  <a:lnTo>
                    <a:pt x="4024" y="7583"/>
                  </a:lnTo>
                  <a:lnTo>
                    <a:pt x="3618" y="8028"/>
                  </a:lnTo>
                  <a:lnTo>
                    <a:pt x="3192" y="8453"/>
                  </a:lnTo>
                  <a:lnTo>
                    <a:pt x="2728" y="8859"/>
                  </a:lnTo>
                  <a:lnTo>
                    <a:pt x="2225" y="9285"/>
                  </a:lnTo>
                  <a:lnTo>
                    <a:pt x="1722" y="9672"/>
                  </a:lnTo>
                  <a:lnTo>
                    <a:pt x="1181" y="10059"/>
                  </a:lnTo>
                  <a:lnTo>
                    <a:pt x="600" y="10407"/>
                  </a:lnTo>
                  <a:lnTo>
                    <a:pt x="1" y="10755"/>
                  </a:lnTo>
                  <a:lnTo>
                    <a:pt x="349" y="10948"/>
                  </a:lnTo>
                  <a:lnTo>
                    <a:pt x="755" y="11200"/>
                  </a:lnTo>
                  <a:lnTo>
                    <a:pt x="1258" y="11567"/>
                  </a:lnTo>
                  <a:lnTo>
                    <a:pt x="1877" y="12012"/>
                  </a:lnTo>
                  <a:lnTo>
                    <a:pt x="2554" y="12573"/>
                  </a:lnTo>
                  <a:lnTo>
                    <a:pt x="2921" y="12883"/>
                  </a:lnTo>
                  <a:lnTo>
                    <a:pt x="3289" y="13231"/>
                  </a:lnTo>
                  <a:lnTo>
                    <a:pt x="3676" y="13598"/>
                  </a:lnTo>
                  <a:lnTo>
                    <a:pt x="4043" y="13985"/>
                  </a:lnTo>
                  <a:lnTo>
                    <a:pt x="4430" y="14411"/>
                  </a:lnTo>
                  <a:lnTo>
                    <a:pt x="4797" y="14855"/>
                  </a:lnTo>
                  <a:lnTo>
                    <a:pt x="5165" y="15339"/>
                  </a:lnTo>
                  <a:lnTo>
                    <a:pt x="5532" y="15842"/>
                  </a:lnTo>
                  <a:lnTo>
                    <a:pt x="5881" y="16364"/>
                  </a:lnTo>
                  <a:lnTo>
                    <a:pt x="6209" y="16906"/>
                  </a:lnTo>
                  <a:lnTo>
                    <a:pt x="6538" y="17486"/>
                  </a:lnTo>
                  <a:lnTo>
                    <a:pt x="6828" y="18085"/>
                  </a:lnTo>
                  <a:lnTo>
                    <a:pt x="7099" y="18724"/>
                  </a:lnTo>
                  <a:lnTo>
                    <a:pt x="7351" y="19381"/>
                  </a:lnTo>
                  <a:lnTo>
                    <a:pt x="7563" y="20058"/>
                  </a:lnTo>
                  <a:lnTo>
                    <a:pt x="7737" y="20774"/>
                  </a:lnTo>
                  <a:lnTo>
                    <a:pt x="7892" y="21509"/>
                  </a:lnTo>
                  <a:lnTo>
                    <a:pt x="8008" y="22283"/>
                  </a:lnTo>
                  <a:lnTo>
                    <a:pt x="8066" y="23076"/>
                  </a:lnTo>
                  <a:lnTo>
                    <a:pt x="8086" y="23482"/>
                  </a:lnTo>
                  <a:lnTo>
                    <a:pt x="8086" y="23888"/>
                  </a:lnTo>
                  <a:lnTo>
                    <a:pt x="8144" y="23366"/>
                  </a:lnTo>
                  <a:lnTo>
                    <a:pt x="8221" y="22766"/>
                  </a:lnTo>
                  <a:lnTo>
                    <a:pt x="8356" y="21993"/>
                  </a:lnTo>
                  <a:lnTo>
                    <a:pt x="8530" y="21064"/>
                  </a:lnTo>
                  <a:lnTo>
                    <a:pt x="8743" y="20039"/>
                  </a:lnTo>
                  <a:lnTo>
                    <a:pt x="8879" y="19478"/>
                  </a:lnTo>
                  <a:lnTo>
                    <a:pt x="9033" y="18898"/>
                  </a:lnTo>
                  <a:lnTo>
                    <a:pt x="9207" y="18318"/>
                  </a:lnTo>
                  <a:lnTo>
                    <a:pt x="9401" y="17737"/>
                  </a:lnTo>
                  <a:lnTo>
                    <a:pt x="9594" y="17138"/>
                  </a:lnTo>
                  <a:lnTo>
                    <a:pt x="9826" y="16538"/>
                  </a:lnTo>
                  <a:lnTo>
                    <a:pt x="10058" y="15958"/>
                  </a:lnTo>
                  <a:lnTo>
                    <a:pt x="10329" y="15378"/>
                  </a:lnTo>
                  <a:lnTo>
                    <a:pt x="10619" y="14797"/>
                  </a:lnTo>
                  <a:lnTo>
                    <a:pt x="10929" y="14236"/>
                  </a:lnTo>
                  <a:lnTo>
                    <a:pt x="11258" y="13714"/>
                  </a:lnTo>
                  <a:lnTo>
                    <a:pt x="11606" y="13192"/>
                  </a:lnTo>
                  <a:lnTo>
                    <a:pt x="11993" y="12728"/>
                  </a:lnTo>
                  <a:lnTo>
                    <a:pt x="12399" y="12264"/>
                  </a:lnTo>
                  <a:lnTo>
                    <a:pt x="12612" y="12070"/>
                  </a:lnTo>
                  <a:lnTo>
                    <a:pt x="12824" y="11857"/>
                  </a:lnTo>
                  <a:lnTo>
                    <a:pt x="13056" y="11664"/>
                  </a:lnTo>
                  <a:lnTo>
                    <a:pt x="13289" y="11490"/>
                  </a:lnTo>
                  <a:lnTo>
                    <a:pt x="13521" y="11316"/>
                  </a:lnTo>
                  <a:lnTo>
                    <a:pt x="13772" y="11161"/>
                  </a:lnTo>
                  <a:lnTo>
                    <a:pt x="14024" y="11026"/>
                  </a:lnTo>
                  <a:lnTo>
                    <a:pt x="14294" y="10890"/>
                  </a:lnTo>
                  <a:lnTo>
                    <a:pt x="14546" y="10774"/>
                  </a:lnTo>
                  <a:lnTo>
                    <a:pt x="14836" y="10658"/>
                  </a:lnTo>
                  <a:lnTo>
                    <a:pt x="15107" y="10581"/>
                  </a:lnTo>
                  <a:lnTo>
                    <a:pt x="15397" y="10503"/>
                  </a:lnTo>
                  <a:lnTo>
                    <a:pt x="15126" y="10349"/>
                  </a:lnTo>
                  <a:lnTo>
                    <a:pt x="14797" y="10136"/>
                  </a:lnTo>
                  <a:lnTo>
                    <a:pt x="14372" y="9865"/>
                  </a:lnTo>
                  <a:lnTo>
                    <a:pt x="13869" y="9498"/>
                  </a:lnTo>
                  <a:lnTo>
                    <a:pt x="13289" y="9072"/>
                  </a:lnTo>
                  <a:lnTo>
                    <a:pt x="12689" y="8531"/>
                  </a:lnTo>
                  <a:lnTo>
                    <a:pt x="12360" y="8240"/>
                  </a:lnTo>
                  <a:lnTo>
                    <a:pt x="12031" y="7931"/>
                  </a:lnTo>
                  <a:lnTo>
                    <a:pt x="11722" y="7602"/>
                  </a:lnTo>
                  <a:lnTo>
                    <a:pt x="11393" y="7235"/>
                  </a:lnTo>
                  <a:lnTo>
                    <a:pt x="11064" y="6867"/>
                  </a:lnTo>
                  <a:lnTo>
                    <a:pt x="10755" y="6461"/>
                  </a:lnTo>
                  <a:lnTo>
                    <a:pt x="10445" y="6035"/>
                  </a:lnTo>
                  <a:lnTo>
                    <a:pt x="10136" y="5591"/>
                  </a:lnTo>
                  <a:lnTo>
                    <a:pt x="9846" y="5146"/>
                  </a:lnTo>
                  <a:lnTo>
                    <a:pt x="9556" y="4662"/>
                  </a:lnTo>
                  <a:lnTo>
                    <a:pt x="9304" y="4140"/>
                  </a:lnTo>
                  <a:lnTo>
                    <a:pt x="9053" y="3618"/>
                  </a:lnTo>
                  <a:lnTo>
                    <a:pt x="8840" y="3076"/>
                  </a:lnTo>
                  <a:lnTo>
                    <a:pt x="8627" y="2496"/>
                  </a:lnTo>
                  <a:lnTo>
                    <a:pt x="8453" y="1916"/>
                  </a:lnTo>
                  <a:lnTo>
                    <a:pt x="8298" y="1297"/>
                  </a:lnTo>
                  <a:lnTo>
                    <a:pt x="8182" y="658"/>
                  </a:lnTo>
                  <a:lnTo>
                    <a:pt x="80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 name="Cloud 9">
              <a:extLst>
                <a:ext uri="{FF2B5EF4-FFF2-40B4-BE49-F238E27FC236}">
                  <a16:creationId xmlns:a16="http://schemas.microsoft.com/office/drawing/2014/main" id="{D4B68C29-D06B-FAF5-585F-E24F610BB84A}"/>
                </a:ext>
              </a:extLst>
            </p:cNvPr>
            <p:cNvSpPr/>
            <p:nvPr/>
          </p:nvSpPr>
          <p:spPr>
            <a:xfrm rot="207888">
              <a:off x="424311" y="1732899"/>
              <a:ext cx="4747648" cy="1559525"/>
            </a:xfrm>
            <a:prstGeom prst="cloud">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DD4F70C5-3723-F6C4-BE07-CD2FF6024A5D}"/>
                </a:ext>
              </a:extLst>
            </p:cNvPr>
            <p:cNvSpPr txBox="1"/>
            <p:nvPr/>
          </p:nvSpPr>
          <p:spPr>
            <a:xfrm>
              <a:off x="833249" y="1909862"/>
              <a:ext cx="4168100" cy="91286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002060"/>
                  </a:solidFill>
                  <a:latin typeface="Cambria" panose="02040503050406030204" pitchFamily="18" charset="0"/>
                  <a:ea typeface="Cambria" panose="02040503050406030204" pitchFamily="18" charset="0"/>
                </a:rPr>
                <a:t>ánh</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ỏi</a:t>
              </a:r>
              <a:endParaRPr kumimoji="0" lang="en-US" sz="1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grpSp>
        <p:nvGrpSpPr>
          <p:cNvPr id="23" name="Group 22">
            <a:extLst>
              <a:ext uri="{FF2B5EF4-FFF2-40B4-BE49-F238E27FC236}">
                <a16:creationId xmlns:a16="http://schemas.microsoft.com/office/drawing/2014/main" id="{7F5F3A00-B209-162C-655F-8054A32E8DAD}"/>
              </a:ext>
            </a:extLst>
          </p:cNvPr>
          <p:cNvGrpSpPr/>
          <p:nvPr/>
        </p:nvGrpSpPr>
        <p:grpSpPr>
          <a:xfrm>
            <a:off x="6333940" y="4350539"/>
            <a:ext cx="4702979" cy="1702662"/>
            <a:chOff x="710224" y="1590862"/>
            <a:chExt cx="4702979" cy="1702662"/>
          </a:xfrm>
        </p:grpSpPr>
        <p:sp>
          <p:nvSpPr>
            <p:cNvPr id="25" name="Google Shape;1953;p40">
              <a:extLst>
                <a:ext uri="{FF2B5EF4-FFF2-40B4-BE49-F238E27FC236}">
                  <a16:creationId xmlns:a16="http://schemas.microsoft.com/office/drawing/2014/main" id="{AF2E003E-4872-BD3A-8A31-D9BA05FD5B1C}"/>
                </a:ext>
              </a:extLst>
            </p:cNvPr>
            <p:cNvSpPr/>
            <p:nvPr/>
          </p:nvSpPr>
          <p:spPr>
            <a:xfrm>
              <a:off x="2263814" y="1590862"/>
              <a:ext cx="213133" cy="330683"/>
            </a:xfrm>
            <a:custGeom>
              <a:avLst/>
              <a:gdLst/>
              <a:ahLst/>
              <a:cxnLst/>
              <a:rect l="l" t="t" r="r" b="b"/>
              <a:pathLst>
                <a:path w="15397" h="23889" extrusionOk="0">
                  <a:moveTo>
                    <a:pt x="8086" y="1"/>
                  </a:moveTo>
                  <a:lnTo>
                    <a:pt x="8008" y="310"/>
                  </a:lnTo>
                  <a:lnTo>
                    <a:pt x="7911" y="678"/>
                  </a:lnTo>
                  <a:lnTo>
                    <a:pt x="7757" y="1181"/>
                  </a:lnTo>
                  <a:lnTo>
                    <a:pt x="7544" y="1780"/>
                  </a:lnTo>
                  <a:lnTo>
                    <a:pt x="7254" y="2477"/>
                  </a:lnTo>
                  <a:lnTo>
                    <a:pt x="6925" y="3231"/>
                  </a:lnTo>
                  <a:lnTo>
                    <a:pt x="6500" y="4043"/>
                  </a:lnTo>
                  <a:lnTo>
                    <a:pt x="6267" y="4469"/>
                  </a:lnTo>
                  <a:lnTo>
                    <a:pt x="6016" y="4914"/>
                  </a:lnTo>
                  <a:lnTo>
                    <a:pt x="5745" y="5359"/>
                  </a:lnTo>
                  <a:lnTo>
                    <a:pt x="5436" y="5803"/>
                  </a:lnTo>
                  <a:lnTo>
                    <a:pt x="5126" y="6248"/>
                  </a:lnTo>
                  <a:lnTo>
                    <a:pt x="4778" y="6693"/>
                  </a:lnTo>
                  <a:lnTo>
                    <a:pt x="4430" y="7138"/>
                  </a:lnTo>
                  <a:lnTo>
                    <a:pt x="4024" y="7583"/>
                  </a:lnTo>
                  <a:lnTo>
                    <a:pt x="3618" y="8028"/>
                  </a:lnTo>
                  <a:lnTo>
                    <a:pt x="3192" y="8453"/>
                  </a:lnTo>
                  <a:lnTo>
                    <a:pt x="2728" y="8859"/>
                  </a:lnTo>
                  <a:lnTo>
                    <a:pt x="2225" y="9285"/>
                  </a:lnTo>
                  <a:lnTo>
                    <a:pt x="1722" y="9672"/>
                  </a:lnTo>
                  <a:lnTo>
                    <a:pt x="1181" y="10059"/>
                  </a:lnTo>
                  <a:lnTo>
                    <a:pt x="600" y="10407"/>
                  </a:lnTo>
                  <a:lnTo>
                    <a:pt x="1" y="10755"/>
                  </a:lnTo>
                  <a:lnTo>
                    <a:pt x="349" y="10948"/>
                  </a:lnTo>
                  <a:lnTo>
                    <a:pt x="755" y="11200"/>
                  </a:lnTo>
                  <a:lnTo>
                    <a:pt x="1258" y="11567"/>
                  </a:lnTo>
                  <a:lnTo>
                    <a:pt x="1877" y="12012"/>
                  </a:lnTo>
                  <a:lnTo>
                    <a:pt x="2554" y="12573"/>
                  </a:lnTo>
                  <a:lnTo>
                    <a:pt x="2921" y="12883"/>
                  </a:lnTo>
                  <a:lnTo>
                    <a:pt x="3289" y="13231"/>
                  </a:lnTo>
                  <a:lnTo>
                    <a:pt x="3676" y="13598"/>
                  </a:lnTo>
                  <a:lnTo>
                    <a:pt x="4043" y="13985"/>
                  </a:lnTo>
                  <a:lnTo>
                    <a:pt x="4430" y="14411"/>
                  </a:lnTo>
                  <a:lnTo>
                    <a:pt x="4797" y="14855"/>
                  </a:lnTo>
                  <a:lnTo>
                    <a:pt x="5165" y="15339"/>
                  </a:lnTo>
                  <a:lnTo>
                    <a:pt x="5532" y="15842"/>
                  </a:lnTo>
                  <a:lnTo>
                    <a:pt x="5881" y="16364"/>
                  </a:lnTo>
                  <a:lnTo>
                    <a:pt x="6209" y="16906"/>
                  </a:lnTo>
                  <a:lnTo>
                    <a:pt x="6538" y="17486"/>
                  </a:lnTo>
                  <a:lnTo>
                    <a:pt x="6828" y="18085"/>
                  </a:lnTo>
                  <a:lnTo>
                    <a:pt x="7099" y="18724"/>
                  </a:lnTo>
                  <a:lnTo>
                    <a:pt x="7351" y="19381"/>
                  </a:lnTo>
                  <a:lnTo>
                    <a:pt x="7563" y="20058"/>
                  </a:lnTo>
                  <a:lnTo>
                    <a:pt x="7737" y="20774"/>
                  </a:lnTo>
                  <a:lnTo>
                    <a:pt x="7892" y="21509"/>
                  </a:lnTo>
                  <a:lnTo>
                    <a:pt x="8008" y="22283"/>
                  </a:lnTo>
                  <a:lnTo>
                    <a:pt x="8066" y="23076"/>
                  </a:lnTo>
                  <a:lnTo>
                    <a:pt x="8086" y="23482"/>
                  </a:lnTo>
                  <a:lnTo>
                    <a:pt x="8086" y="23888"/>
                  </a:lnTo>
                  <a:lnTo>
                    <a:pt x="8144" y="23366"/>
                  </a:lnTo>
                  <a:lnTo>
                    <a:pt x="8221" y="22766"/>
                  </a:lnTo>
                  <a:lnTo>
                    <a:pt x="8356" y="21993"/>
                  </a:lnTo>
                  <a:lnTo>
                    <a:pt x="8530" y="21064"/>
                  </a:lnTo>
                  <a:lnTo>
                    <a:pt x="8743" y="20039"/>
                  </a:lnTo>
                  <a:lnTo>
                    <a:pt x="8879" y="19478"/>
                  </a:lnTo>
                  <a:lnTo>
                    <a:pt x="9033" y="18898"/>
                  </a:lnTo>
                  <a:lnTo>
                    <a:pt x="9207" y="18318"/>
                  </a:lnTo>
                  <a:lnTo>
                    <a:pt x="9401" y="17737"/>
                  </a:lnTo>
                  <a:lnTo>
                    <a:pt x="9594" y="17138"/>
                  </a:lnTo>
                  <a:lnTo>
                    <a:pt x="9826" y="16538"/>
                  </a:lnTo>
                  <a:lnTo>
                    <a:pt x="10058" y="15958"/>
                  </a:lnTo>
                  <a:lnTo>
                    <a:pt x="10329" y="15378"/>
                  </a:lnTo>
                  <a:lnTo>
                    <a:pt x="10619" y="14797"/>
                  </a:lnTo>
                  <a:lnTo>
                    <a:pt x="10929" y="14236"/>
                  </a:lnTo>
                  <a:lnTo>
                    <a:pt x="11258" y="13714"/>
                  </a:lnTo>
                  <a:lnTo>
                    <a:pt x="11606" y="13192"/>
                  </a:lnTo>
                  <a:lnTo>
                    <a:pt x="11993" y="12728"/>
                  </a:lnTo>
                  <a:lnTo>
                    <a:pt x="12399" y="12264"/>
                  </a:lnTo>
                  <a:lnTo>
                    <a:pt x="12612" y="12070"/>
                  </a:lnTo>
                  <a:lnTo>
                    <a:pt x="12824" y="11857"/>
                  </a:lnTo>
                  <a:lnTo>
                    <a:pt x="13056" y="11664"/>
                  </a:lnTo>
                  <a:lnTo>
                    <a:pt x="13289" y="11490"/>
                  </a:lnTo>
                  <a:lnTo>
                    <a:pt x="13521" y="11316"/>
                  </a:lnTo>
                  <a:lnTo>
                    <a:pt x="13772" y="11161"/>
                  </a:lnTo>
                  <a:lnTo>
                    <a:pt x="14024" y="11026"/>
                  </a:lnTo>
                  <a:lnTo>
                    <a:pt x="14294" y="10890"/>
                  </a:lnTo>
                  <a:lnTo>
                    <a:pt x="14546" y="10774"/>
                  </a:lnTo>
                  <a:lnTo>
                    <a:pt x="14836" y="10658"/>
                  </a:lnTo>
                  <a:lnTo>
                    <a:pt x="15107" y="10581"/>
                  </a:lnTo>
                  <a:lnTo>
                    <a:pt x="15397" y="10503"/>
                  </a:lnTo>
                  <a:lnTo>
                    <a:pt x="15126" y="10349"/>
                  </a:lnTo>
                  <a:lnTo>
                    <a:pt x="14797" y="10136"/>
                  </a:lnTo>
                  <a:lnTo>
                    <a:pt x="14372" y="9865"/>
                  </a:lnTo>
                  <a:lnTo>
                    <a:pt x="13869" y="9498"/>
                  </a:lnTo>
                  <a:lnTo>
                    <a:pt x="13289" y="9072"/>
                  </a:lnTo>
                  <a:lnTo>
                    <a:pt x="12689" y="8531"/>
                  </a:lnTo>
                  <a:lnTo>
                    <a:pt x="12360" y="8240"/>
                  </a:lnTo>
                  <a:lnTo>
                    <a:pt x="12031" y="7931"/>
                  </a:lnTo>
                  <a:lnTo>
                    <a:pt x="11722" y="7602"/>
                  </a:lnTo>
                  <a:lnTo>
                    <a:pt x="11393" y="7235"/>
                  </a:lnTo>
                  <a:lnTo>
                    <a:pt x="11064" y="6867"/>
                  </a:lnTo>
                  <a:lnTo>
                    <a:pt x="10755" y="6461"/>
                  </a:lnTo>
                  <a:lnTo>
                    <a:pt x="10445" y="6035"/>
                  </a:lnTo>
                  <a:lnTo>
                    <a:pt x="10136" y="5591"/>
                  </a:lnTo>
                  <a:lnTo>
                    <a:pt x="9846" y="5146"/>
                  </a:lnTo>
                  <a:lnTo>
                    <a:pt x="9556" y="4662"/>
                  </a:lnTo>
                  <a:lnTo>
                    <a:pt x="9304" y="4140"/>
                  </a:lnTo>
                  <a:lnTo>
                    <a:pt x="9053" y="3618"/>
                  </a:lnTo>
                  <a:lnTo>
                    <a:pt x="8840" y="3076"/>
                  </a:lnTo>
                  <a:lnTo>
                    <a:pt x="8627" y="2496"/>
                  </a:lnTo>
                  <a:lnTo>
                    <a:pt x="8453" y="1916"/>
                  </a:lnTo>
                  <a:lnTo>
                    <a:pt x="8298" y="1297"/>
                  </a:lnTo>
                  <a:lnTo>
                    <a:pt x="8182" y="658"/>
                  </a:lnTo>
                  <a:lnTo>
                    <a:pt x="80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2" name="Cloud 31">
              <a:extLst>
                <a:ext uri="{FF2B5EF4-FFF2-40B4-BE49-F238E27FC236}">
                  <a16:creationId xmlns:a16="http://schemas.microsoft.com/office/drawing/2014/main" id="{9489F833-8333-CB65-B753-C78347FDE71A}"/>
                </a:ext>
              </a:extLst>
            </p:cNvPr>
            <p:cNvSpPr/>
            <p:nvPr/>
          </p:nvSpPr>
          <p:spPr>
            <a:xfrm rot="207888">
              <a:off x="710224" y="1717688"/>
              <a:ext cx="4212644" cy="1575836"/>
            </a:xfrm>
            <a:prstGeom prst="cloud">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33" name="TextBox 32">
              <a:extLst>
                <a:ext uri="{FF2B5EF4-FFF2-40B4-BE49-F238E27FC236}">
                  <a16:creationId xmlns:a16="http://schemas.microsoft.com/office/drawing/2014/main" id="{2E141B92-9E32-9281-2283-8A032650D295}"/>
                </a:ext>
              </a:extLst>
            </p:cNvPr>
            <p:cNvSpPr txBox="1"/>
            <p:nvPr/>
          </p:nvSpPr>
          <p:spPr>
            <a:xfrm>
              <a:off x="1553602" y="2101043"/>
              <a:ext cx="385960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75350"/>
                  </a:solidFill>
                  <a:effectLst/>
                  <a:uLnTx/>
                  <a:uFillTx/>
                  <a:latin typeface="Cambria" panose="02040503050406030204" pitchFamily="18" charset="0"/>
                  <a:ea typeface="Cambria" panose="02040503050406030204" pitchFamily="18" charset="0"/>
                </a:rPr>
                <a:t>ran </a:t>
              </a:r>
              <a:r>
                <a:rPr kumimoji="0" lang="en-US" sz="4000" b="1" i="0" u="none" strike="noStrike" kern="1200" cap="none" spc="0" normalizeH="0" baseline="0" noProof="0" dirty="0" err="1">
                  <a:ln>
                    <a:noFill/>
                  </a:ln>
                  <a:solidFill>
                    <a:srgbClr val="075350"/>
                  </a:solidFill>
                  <a:effectLst/>
                  <a:uLnTx/>
                  <a:uFillTx/>
                  <a:latin typeface="Cambria" panose="02040503050406030204" pitchFamily="18" charset="0"/>
                  <a:ea typeface="Cambria" panose="02040503050406030204" pitchFamily="18" charset="0"/>
                </a:rPr>
                <a:t>vách</a:t>
              </a:r>
              <a:r>
                <a:rPr kumimoji="0" lang="en-US" sz="4000" b="1" i="0" u="none" strike="noStrike" kern="1200" cap="none" spc="0" normalizeH="0" baseline="0" noProof="0" dirty="0">
                  <a:ln>
                    <a:noFill/>
                  </a:ln>
                  <a:solidFill>
                    <a:srgbClr val="07535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75350"/>
                  </a:solidFill>
                  <a:effectLst/>
                  <a:uLnTx/>
                  <a:uFillTx/>
                  <a:latin typeface="Cambria" panose="02040503050406030204" pitchFamily="18" charset="0"/>
                  <a:ea typeface="Cambria" panose="02040503050406030204" pitchFamily="18" charset="0"/>
                </a:rPr>
                <a:t>đá</a:t>
              </a:r>
              <a:endPar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4190204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500" fill="hold"/>
                                        <p:tgtEl>
                                          <p:spTgt spid="26"/>
                                        </p:tgtEl>
                                        <p:attrNameLst>
                                          <p:attrName>ppt_x</p:attrName>
                                        </p:attrNameLst>
                                      </p:cBhvr>
                                      <p:tavLst>
                                        <p:tav tm="0">
                                          <p:val>
                                            <p:strVal val="#ppt_x"/>
                                          </p:val>
                                        </p:tav>
                                        <p:tav tm="100000">
                                          <p:val>
                                            <p:strVal val="#ppt_x"/>
                                          </p:val>
                                        </p:tav>
                                      </p:tavLst>
                                    </p:anim>
                                    <p:anim calcmode="lin" valueType="num">
                                      <p:cBhvr additive="base">
                                        <p:cTn id="26"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additive="base">
                                        <p:cTn id="37" dur="500" fill="hold"/>
                                        <p:tgtEl>
                                          <p:spTgt spid="23"/>
                                        </p:tgtEl>
                                        <p:attrNameLst>
                                          <p:attrName>ppt_x</p:attrName>
                                        </p:attrNameLst>
                                      </p:cBhvr>
                                      <p:tavLst>
                                        <p:tav tm="0">
                                          <p:val>
                                            <p:strVal val="#ppt_x"/>
                                          </p:val>
                                        </p:tav>
                                        <p:tav tm="100000">
                                          <p:val>
                                            <p:strVal val="#ppt_x"/>
                                          </p:val>
                                        </p:tav>
                                      </p:tavLst>
                                    </p:anim>
                                    <p:anim calcmode="lin" valueType="num">
                                      <p:cBhvr additive="base">
                                        <p:cTn id="3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31E39160-0F90-CBF1-4E12-8593EDB7EAF4}"/>
              </a:ext>
            </a:extLst>
          </p:cNvPr>
          <p:cNvGrpSpPr/>
          <p:nvPr/>
        </p:nvGrpSpPr>
        <p:grpSpPr>
          <a:xfrm>
            <a:off x="1988289" y="-1065439"/>
            <a:ext cx="8048846" cy="3074992"/>
            <a:chOff x="4164208" y="-1065439"/>
            <a:chExt cx="3667124" cy="3667124"/>
          </a:xfrm>
        </p:grpSpPr>
        <p:pic>
          <p:nvPicPr>
            <p:cNvPr id="7" name="图片 6" descr="图片包含 室内, 规模, 摇摆, 木&#10;&#10;描述已自动生成">
              <a:extLst>
                <a:ext uri="{FF2B5EF4-FFF2-40B4-BE49-F238E27FC236}">
                  <a16:creationId xmlns:a16="http://schemas.microsoft.com/office/drawing/2014/main" id="{5C23542C-247D-4D8D-9D8F-53C3FAC1EF6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64208" y="-1065439"/>
              <a:ext cx="3667124" cy="3667124"/>
            </a:xfrm>
            <a:prstGeom prst="rect">
              <a:avLst/>
            </a:prstGeom>
          </p:spPr>
        </p:pic>
        <p:sp>
          <p:nvSpPr>
            <p:cNvPr id="10" name="TextBox 9">
              <a:extLst>
                <a:ext uri="{FF2B5EF4-FFF2-40B4-BE49-F238E27FC236}">
                  <a16:creationId xmlns:a16="http://schemas.microsoft.com/office/drawing/2014/main" id="{41EE0C58-14EA-5D19-8EDC-6773A603C4EB}"/>
                </a:ext>
              </a:extLst>
            </p:cNvPr>
            <p:cNvSpPr txBox="1"/>
            <p:nvPr/>
          </p:nvSpPr>
          <p:spPr>
            <a:xfrm>
              <a:off x="4453778" y="598942"/>
              <a:ext cx="3087983" cy="7707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noProof="0">
                  <a:ln w="38100">
                    <a:noFill/>
                  </a:ln>
                  <a:solidFill>
                    <a:prstClr val="white"/>
                  </a:solidFill>
                  <a:latin typeface="Cambria" panose="02040503050406030204" pitchFamily="18" charset="0"/>
                  <a:ea typeface="Cambria" panose="02040503050406030204" pitchFamily="18" charset="0"/>
                </a:rPr>
                <a:t>NGẮT NHỊP THƠ</a:t>
              </a:r>
              <a:endParaRPr kumimoji="0" lang="en-US" sz="3600" b="1" i="0" u="none" strike="noStrike" kern="1200" cap="none" spc="0" normalizeH="0" baseline="0" noProof="0" dirty="0">
                <a:ln w="38100">
                  <a:noFill/>
                </a:ln>
                <a:solidFill>
                  <a:prstClr val="white"/>
                </a:solidFill>
                <a:effectLst/>
                <a:uLnTx/>
                <a:uFillTx/>
                <a:latin typeface="Cambria" panose="02040503050406030204" pitchFamily="18" charset="0"/>
                <a:ea typeface="Cambria" panose="02040503050406030204" pitchFamily="18" charset="0"/>
              </a:endParaRPr>
            </a:p>
          </p:txBody>
        </p:sp>
      </p:grpSp>
      <p:sp>
        <p:nvSpPr>
          <p:cNvPr id="5" name="Text Box 4">
            <a:extLst>
              <a:ext uri="{FF2B5EF4-FFF2-40B4-BE49-F238E27FC236}">
                <a16:creationId xmlns:a16="http://schemas.microsoft.com/office/drawing/2014/main" id="{D2F98FE2-5826-680F-77CF-78E3B249224B}"/>
              </a:ext>
            </a:extLst>
          </p:cNvPr>
          <p:cNvSpPr txBox="1">
            <a:spLocks noChangeArrowheads="1"/>
          </p:cNvSpPr>
          <p:nvPr/>
        </p:nvSpPr>
        <p:spPr bwMode="auto">
          <a:xfrm>
            <a:off x="3876111" y="1587328"/>
            <a:ext cx="4273198" cy="1569660"/>
          </a:xfrm>
          <a:prstGeom prst="rect">
            <a:avLst/>
          </a:prstGeom>
          <a:noFill/>
          <a:ln w="9525">
            <a:noFill/>
            <a:miter lim="800000"/>
            <a:headEnd/>
            <a:tailEnd/>
          </a:ln>
          <a:effectLst/>
        </p:spPr>
        <p:txBody>
          <a:bodyPr wrap="square">
            <a:spAutoFit/>
          </a:bodyPr>
          <a:lstStyle/>
          <a:p>
            <a:r>
              <a:rPr lang="vi-VN" sz="2400" dirty="0">
                <a:latin typeface="Cambria" panose="02040503050406030204" pitchFamily="18" charset="0"/>
                <a:ea typeface="Cambria" panose="02040503050406030204" pitchFamily="18" charset="0"/>
              </a:rPr>
              <a:t>Mắt sáng</a:t>
            </a:r>
            <a:r>
              <a:rPr lang="vi-VN" sz="2400">
                <a:latin typeface="Cambria" panose="02040503050406030204" pitchFamily="18" charset="0"/>
                <a:ea typeface="Cambria" panose="02040503050406030204" pitchFamily="18" charset="0"/>
              </a:rPr>
              <a:t>, </a:t>
            </a:r>
            <a:r>
              <a:rPr lang="en-US" sz="2400">
                <a:latin typeface="Cambria" panose="02040503050406030204" pitchFamily="18" charset="0"/>
                <a:ea typeface="Cambria" panose="02040503050406030204" pitchFamily="18" charset="0"/>
              </a:rPr>
              <a:t>/</a:t>
            </a:r>
            <a:r>
              <a:rPr lang="vi-VN" sz="2400">
                <a:latin typeface="Cambria" panose="02040503050406030204" pitchFamily="18" charset="0"/>
                <a:ea typeface="Cambria" panose="02040503050406030204" pitchFamily="18" charset="0"/>
              </a:rPr>
              <a:t>nhìn </a:t>
            </a:r>
            <a:r>
              <a:rPr lang="vi-VN" sz="2400" dirty="0">
                <a:latin typeface="Cambria" panose="02040503050406030204" pitchFamily="18" charset="0"/>
                <a:ea typeface="Cambria" panose="02040503050406030204" pitchFamily="18" charset="0"/>
              </a:rPr>
              <a:t>lên bảng</a:t>
            </a:r>
          </a:p>
          <a:p>
            <a:r>
              <a:rPr lang="vi-VN" sz="2400">
                <a:latin typeface="Cambria" panose="02040503050406030204" pitchFamily="18" charset="0"/>
                <a:ea typeface="Cambria" panose="02040503050406030204" pitchFamily="18" charset="0"/>
              </a:rPr>
              <a:t>Lớp </a:t>
            </a:r>
            <a:r>
              <a:rPr lang="en-US" sz="2400">
                <a:latin typeface="Cambria" panose="02040503050406030204" pitchFamily="18" charset="0"/>
                <a:ea typeface="Cambria" panose="02040503050406030204" pitchFamily="18" charset="0"/>
              </a:rPr>
              <a:t>/</a:t>
            </a:r>
            <a:r>
              <a:rPr lang="vi-VN" sz="2400">
                <a:latin typeface="Cambria" panose="02040503050406030204" pitchFamily="18" charset="0"/>
                <a:ea typeface="Cambria" panose="02040503050406030204" pitchFamily="18" charset="0"/>
              </a:rPr>
              <a:t>mươi </a:t>
            </a:r>
            <a:r>
              <a:rPr lang="vi-VN" sz="2400" dirty="0">
                <a:latin typeface="Cambria" panose="02040503050406030204" pitchFamily="18" charset="0"/>
                <a:ea typeface="Cambria" panose="02040503050406030204" pitchFamily="18" charset="0"/>
              </a:rPr>
              <a:t>nụ môi hồng</a:t>
            </a:r>
          </a:p>
          <a:p>
            <a:r>
              <a:rPr lang="vi-VN" sz="2400" dirty="0">
                <a:latin typeface="Cambria" panose="02040503050406030204" pitchFamily="18" charset="0"/>
                <a:ea typeface="Cambria" panose="02040503050406030204" pitchFamily="18" charset="0"/>
              </a:rPr>
              <a:t>Đôi </a:t>
            </a:r>
            <a:r>
              <a:rPr lang="vi-VN" sz="2400">
                <a:latin typeface="Cambria" panose="02040503050406030204" pitchFamily="18" charset="0"/>
                <a:ea typeface="Cambria" panose="02040503050406030204" pitchFamily="18" charset="0"/>
              </a:rPr>
              <a:t>tay cô</a:t>
            </a:r>
            <a:r>
              <a:rPr lang="en-US" sz="2400">
                <a:latin typeface="Cambria" panose="02040503050406030204" pitchFamily="18" charset="0"/>
                <a:ea typeface="Cambria" panose="02040503050406030204" pitchFamily="18" charset="0"/>
              </a:rPr>
              <a:t>/</a:t>
            </a:r>
            <a:r>
              <a:rPr lang="vi-VN" sz="240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cụp mở</a:t>
            </a:r>
          </a:p>
          <a:p>
            <a:r>
              <a:rPr lang="vi-VN" sz="2400" dirty="0">
                <a:latin typeface="Cambria" panose="02040503050406030204" pitchFamily="18" charset="0"/>
                <a:ea typeface="Cambria" panose="02040503050406030204" pitchFamily="18" charset="0"/>
              </a:rPr>
              <a:t>Báo tưng </a:t>
            </a:r>
            <a:r>
              <a:rPr lang="vi-VN" sz="2400">
                <a:latin typeface="Cambria" panose="02040503050406030204" pitchFamily="18" charset="0"/>
                <a:ea typeface="Cambria" panose="02040503050406030204" pitchFamily="18" charset="0"/>
              </a:rPr>
              <a:t>bừng </a:t>
            </a:r>
            <a:r>
              <a:rPr lang="en-US" sz="2400">
                <a:latin typeface="Cambria" panose="02040503050406030204" pitchFamily="18" charset="0"/>
                <a:ea typeface="Cambria" panose="02040503050406030204" pitchFamily="18" charset="0"/>
              </a:rPr>
              <a:t>/</a:t>
            </a:r>
            <a:r>
              <a:rPr lang="vi-VN" sz="2400">
                <a:latin typeface="Cambria" panose="02040503050406030204" pitchFamily="18" charset="0"/>
                <a:ea typeface="Cambria" panose="02040503050406030204" pitchFamily="18" charset="0"/>
              </a:rPr>
              <a:t>thanh </a:t>
            </a:r>
            <a:r>
              <a:rPr lang="vi-VN" sz="2400" dirty="0">
                <a:latin typeface="Cambria" panose="02040503050406030204" pitchFamily="18" charset="0"/>
                <a:ea typeface="Cambria" panose="02040503050406030204" pitchFamily="18" charset="0"/>
              </a:rPr>
              <a:t>âm.</a:t>
            </a:r>
          </a:p>
        </p:txBody>
      </p:sp>
      <p:sp>
        <p:nvSpPr>
          <p:cNvPr id="6" name="Text Box 4">
            <a:extLst>
              <a:ext uri="{FF2B5EF4-FFF2-40B4-BE49-F238E27FC236}">
                <a16:creationId xmlns:a16="http://schemas.microsoft.com/office/drawing/2014/main" id="{74DDD39C-7365-979D-ED4B-455524A41FC1}"/>
              </a:ext>
            </a:extLst>
          </p:cNvPr>
          <p:cNvSpPr txBox="1">
            <a:spLocks noChangeArrowheads="1"/>
          </p:cNvSpPr>
          <p:nvPr/>
        </p:nvSpPr>
        <p:spPr bwMode="auto">
          <a:xfrm>
            <a:off x="3876111" y="3188468"/>
            <a:ext cx="4273198" cy="1569660"/>
          </a:xfrm>
          <a:prstGeom prst="rect">
            <a:avLst/>
          </a:prstGeom>
          <a:noFill/>
          <a:ln w="9525">
            <a:noFill/>
            <a:miter lim="800000"/>
            <a:headEnd/>
            <a:tailEnd/>
          </a:ln>
          <a:effectLst/>
        </p:spPr>
        <p:txBody>
          <a:bodyPr wrap="square">
            <a:spAutoFit/>
          </a:bodyPr>
          <a:lstStyle/>
          <a:p>
            <a:r>
              <a:rPr lang="vi-VN" sz="2400">
                <a:latin typeface="Cambria" panose="02040503050406030204" pitchFamily="18" charset="0"/>
                <a:ea typeface="Cambria" panose="02040503050406030204" pitchFamily="18" charset="0"/>
              </a:rPr>
              <a:t>Cánh sẻ</a:t>
            </a:r>
            <a:r>
              <a:rPr lang="en-US" sz="2400">
                <a:latin typeface="Cambria" panose="02040503050406030204" pitchFamily="18" charset="0"/>
                <a:ea typeface="Cambria" panose="02040503050406030204" pitchFamily="18" charset="0"/>
              </a:rPr>
              <a:t>/</a:t>
            </a:r>
            <a:r>
              <a:rPr lang="vi-VN" sz="240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vụt qua song</a:t>
            </a:r>
          </a:p>
          <a:p>
            <a:r>
              <a:rPr lang="vi-VN" sz="2400" dirty="0">
                <a:latin typeface="Cambria" panose="02040503050406030204" pitchFamily="18" charset="0"/>
                <a:ea typeface="Cambria" panose="02040503050406030204" pitchFamily="18" charset="0"/>
              </a:rPr>
              <a:t>Hót </a:t>
            </a:r>
            <a:r>
              <a:rPr lang="vi-VN" sz="2400">
                <a:latin typeface="Cambria" panose="02040503050406030204" pitchFamily="18" charset="0"/>
                <a:ea typeface="Cambria" panose="02040503050406030204" pitchFamily="18" charset="0"/>
              </a:rPr>
              <a:t>nắng vàng</a:t>
            </a:r>
            <a:r>
              <a:rPr lang="en-US" sz="2400">
                <a:latin typeface="Cambria" panose="02040503050406030204" pitchFamily="18" charset="0"/>
                <a:ea typeface="Cambria" panose="02040503050406030204" pitchFamily="18" charset="0"/>
              </a:rPr>
              <a:t>/</a:t>
            </a:r>
            <a:r>
              <a:rPr lang="vi-VN" sz="240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ánh ỏi</a:t>
            </a:r>
          </a:p>
          <a:p>
            <a:r>
              <a:rPr lang="vi-VN" sz="2400" dirty="0">
                <a:latin typeface="Cambria" panose="02040503050406030204" pitchFamily="18" charset="0"/>
                <a:ea typeface="Cambria" panose="02040503050406030204" pitchFamily="18" charset="0"/>
              </a:rPr>
              <a:t>Các </a:t>
            </a:r>
            <a:r>
              <a:rPr lang="vi-VN" sz="2400">
                <a:latin typeface="Cambria" panose="02040503050406030204" pitchFamily="18" charset="0"/>
                <a:ea typeface="Cambria" panose="02040503050406030204" pitchFamily="18" charset="0"/>
              </a:rPr>
              <a:t>bé </a:t>
            </a:r>
            <a:r>
              <a:rPr lang="en-US" sz="2400">
                <a:latin typeface="Cambria" panose="02040503050406030204" pitchFamily="18" charset="0"/>
                <a:ea typeface="Cambria" panose="02040503050406030204" pitchFamily="18" charset="0"/>
              </a:rPr>
              <a:t>/</a:t>
            </a:r>
            <a:r>
              <a:rPr lang="vi-VN" sz="2400">
                <a:latin typeface="Cambria" panose="02040503050406030204" pitchFamily="18" charset="0"/>
                <a:ea typeface="Cambria" panose="02040503050406030204" pitchFamily="18" charset="0"/>
              </a:rPr>
              <a:t>vẫn </a:t>
            </a:r>
            <a:r>
              <a:rPr lang="vi-VN" sz="2400" dirty="0">
                <a:latin typeface="Cambria" panose="02040503050406030204" pitchFamily="18" charset="0"/>
                <a:ea typeface="Cambria" panose="02040503050406030204" pitchFamily="18" charset="0"/>
              </a:rPr>
              <a:t>lặng chăm</a:t>
            </a:r>
          </a:p>
          <a:p>
            <a:r>
              <a:rPr lang="vi-VN" sz="2400" dirty="0">
                <a:latin typeface="Cambria" panose="02040503050406030204" pitchFamily="18" charset="0"/>
                <a:ea typeface="Cambria" panose="02040503050406030204" pitchFamily="18" charset="0"/>
              </a:rPr>
              <a:t>Nhìn </a:t>
            </a:r>
            <a:r>
              <a:rPr lang="vi-VN" sz="2400">
                <a:latin typeface="Cambria" panose="02040503050406030204" pitchFamily="18" charset="0"/>
                <a:ea typeface="Cambria" panose="02040503050406030204" pitchFamily="18" charset="0"/>
              </a:rPr>
              <a:t>theo cô</a:t>
            </a:r>
            <a:r>
              <a:rPr lang="en-US" sz="2400">
                <a:latin typeface="Cambria" panose="02040503050406030204" pitchFamily="18" charset="0"/>
                <a:ea typeface="Cambria" panose="02040503050406030204" pitchFamily="18" charset="0"/>
              </a:rPr>
              <a:t>/</a:t>
            </a:r>
            <a:r>
              <a:rPr lang="vi-VN" sz="240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mấp máy.</a:t>
            </a:r>
          </a:p>
        </p:txBody>
      </p:sp>
      <p:sp>
        <p:nvSpPr>
          <p:cNvPr id="8" name="Text Box 4">
            <a:extLst>
              <a:ext uri="{FF2B5EF4-FFF2-40B4-BE49-F238E27FC236}">
                <a16:creationId xmlns:a16="http://schemas.microsoft.com/office/drawing/2014/main" id="{B91CA437-B94B-9405-5D67-167709D25C5A}"/>
              </a:ext>
            </a:extLst>
          </p:cNvPr>
          <p:cNvSpPr txBox="1">
            <a:spLocks noChangeArrowheads="1"/>
          </p:cNvSpPr>
          <p:nvPr/>
        </p:nvSpPr>
        <p:spPr bwMode="auto">
          <a:xfrm>
            <a:off x="3876111" y="4758128"/>
            <a:ext cx="4273198" cy="1569660"/>
          </a:xfrm>
          <a:prstGeom prst="rect">
            <a:avLst/>
          </a:prstGeom>
          <a:noFill/>
          <a:ln w="9525">
            <a:noFill/>
            <a:miter lim="800000"/>
            <a:headEnd/>
            <a:tailEnd/>
          </a:ln>
          <a:effectLst/>
        </p:spPr>
        <p:txBody>
          <a:bodyPr wrap="square">
            <a:spAutoFit/>
          </a:bodyPr>
          <a:lstStyle/>
          <a:p>
            <a:r>
              <a:rPr lang="vi-VN" sz="2400" dirty="0">
                <a:latin typeface="Cambria" panose="02040503050406030204" pitchFamily="18" charset="0"/>
                <a:ea typeface="Cambria" panose="02040503050406030204" pitchFamily="18" charset="0"/>
              </a:rPr>
              <a:t>Sau ngón tay cô đấy</a:t>
            </a:r>
          </a:p>
          <a:p>
            <a:r>
              <a:rPr lang="vi-VN" sz="2400" dirty="0">
                <a:latin typeface="Cambria" panose="02040503050406030204" pitchFamily="18" charset="0"/>
                <a:ea typeface="Cambria" panose="02040503050406030204" pitchFamily="18" charset="0"/>
              </a:rPr>
              <a:t>Là </a:t>
            </a:r>
            <a:r>
              <a:rPr lang="vi-VN" sz="2400">
                <a:latin typeface="Cambria" panose="02040503050406030204" pitchFamily="18" charset="0"/>
                <a:ea typeface="Cambria" panose="02040503050406030204" pitchFamily="18" charset="0"/>
              </a:rPr>
              <a:t>tiếng hạt</a:t>
            </a:r>
            <a:r>
              <a:rPr lang="en-US" sz="2400">
                <a:latin typeface="Cambria" panose="02040503050406030204" pitchFamily="18" charset="0"/>
                <a:ea typeface="Cambria" panose="02040503050406030204" pitchFamily="18" charset="0"/>
              </a:rPr>
              <a:t>/</a:t>
            </a:r>
            <a:r>
              <a:rPr lang="vi-VN" sz="240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nảy mầm</a:t>
            </a:r>
          </a:p>
          <a:p>
            <a:r>
              <a:rPr lang="vi-VN" sz="2400" dirty="0">
                <a:latin typeface="Cambria" panose="02040503050406030204" pitchFamily="18" charset="0"/>
                <a:ea typeface="Cambria" panose="02040503050406030204" pitchFamily="18" charset="0"/>
              </a:rPr>
              <a:t>Tiếng </a:t>
            </a:r>
            <a:r>
              <a:rPr lang="vi-VN" sz="2400">
                <a:latin typeface="Cambria" panose="02040503050406030204" pitchFamily="18" charset="0"/>
                <a:ea typeface="Cambria" panose="02040503050406030204" pitchFamily="18" charset="0"/>
              </a:rPr>
              <a:t>lá </a:t>
            </a:r>
            <a:r>
              <a:rPr lang="en-US" sz="2400">
                <a:latin typeface="Cambria" panose="02040503050406030204" pitchFamily="18" charset="0"/>
                <a:ea typeface="Cambria" panose="02040503050406030204" pitchFamily="18" charset="0"/>
              </a:rPr>
              <a:t>/</a:t>
            </a:r>
            <a:r>
              <a:rPr lang="vi-VN" sz="2400">
                <a:latin typeface="Cambria" panose="02040503050406030204" pitchFamily="18" charset="0"/>
                <a:ea typeface="Cambria" panose="02040503050406030204" pitchFamily="18" charset="0"/>
              </a:rPr>
              <a:t>động </a:t>
            </a:r>
            <a:r>
              <a:rPr lang="vi-VN" sz="2400" dirty="0">
                <a:latin typeface="Cambria" panose="02040503050406030204" pitchFamily="18" charset="0"/>
                <a:ea typeface="Cambria" panose="02040503050406030204" pitchFamily="18" charset="0"/>
              </a:rPr>
              <a:t>trong vườn</a:t>
            </a:r>
          </a:p>
          <a:p>
            <a:r>
              <a:rPr lang="vi-VN" sz="2400" dirty="0">
                <a:latin typeface="Cambria" panose="02040503050406030204" pitchFamily="18" charset="0"/>
                <a:ea typeface="Cambria" panose="02040503050406030204" pitchFamily="18" charset="0"/>
              </a:rPr>
              <a:t>Tiếng sớm </a:t>
            </a:r>
            <a:r>
              <a:rPr lang="vi-VN" sz="2400">
                <a:latin typeface="Cambria" panose="02040503050406030204" pitchFamily="18" charset="0"/>
                <a:ea typeface="Cambria" panose="02040503050406030204" pitchFamily="18" charset="0"/>
              </a:rPr>
              <a:t>mai </a:t>
            </a:r>
            <a:r>
              <a:rPr lang="en-US" sz="2400">
                <a:latin typeface="Cambria" panose="02040503050406030204" pitchFamily="18" charset="0"/>
                <a:ea typeface="Cambria" panose="02040503050406030204" pitchFamily="18" charset="0"/>
              </a:rPr>
              <a:t>/</a:t>
            </a:r>
            <a:r>
              <a:rPr lang="vi-VN" sz="2400">
                <a:latin typeface="Cambria" panose="02040503050406030204" pitchFamily="18" charset="0"/>
                <a:ea typeface="Cambria" panose="02040503050406030204" pitchFamily="18" charset="0"/>
              </a:rPr>
              <a:t>mẹ </a:t>
            </a:r>
            <a:r>
              <a:rPr lang="vi-VN" sz="2400" dirty="0">
                <a:latin typeface="Cambria" panose="02040503050406030204" pitchFamily="18" charset="0"/>
                <a:ea typeface="Cambria" panose="02040503050406030204" pitchFamily="18" charset="0"/>
              </a:rPr>
              <a:t>gọi.</a:t>
            </a:r>
          </a:p>
        </p:txBody>
      </p:sp>
    </p:spTree>
    <p:extLst>
      <p:ext uri="{BB962C8B-B14F-4D97-AF65-F5344CB8AC3E}">
        <p14:creationId xmlns:p14="http://schemas.microsoft.com/office/powerpoint/2010/main" val="6551917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randombar(horizontal)">
                                      <p:cBhvr>
                                        <p:cTn id="14" dur="500"/>
                                        <p:tgtEl>
                                          <p:spTgt spid="5"/>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randombar(horizontal)">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descr="图片包含 游戏机, 飞机, 绿色, 体育&#10;&#10;描述已自动生成">
            <a:extLst>
              <a:ext uri="{FF2B5EF4-FFF2-40B4-BE49-F238E27FC236}">
                <a16:creationId xmlns:a16="http://schemas.microsoft.com/office/drawing/2014/main" id="{B43B0683-3D14-43BF-B3C6-4BFCF16C32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0" name="图片 29" descr="图片包含 游戏机, 食物, 桌子, 围栏&#10;&#10;描述已自动生成">
            <a:extLst>
              <a:ext uri="{FF2B5EF4-FFF2-40B4-BE49-F238E27FC236}">
                <a16:creationId xmlns:a16="http://schemas.microsoft.com/office/drawing/2014/main" id="{76090454-45C2-491E-800E-CA5329E25A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782"/>
            <a:ext cx="12192000" cy="6858000"/>
          </a:xfrm>
          <a:prstGeom prst="rect">
            <a:avLst/>
          </a:prstGeom>
        </p:spPr>
      </p:pic>
      <p:pic>
        <p:nvPicPr>
          <p:cNvPr id="14" name="图片 13" descr="图片包含 游戏机, 花, 房间&#10;&#10;描述已自动生成">
            <a:extLst>
              <a:ext uri="{FF2B5EF4-FFF2-40B4-BE49-F238E27FC236}">
                <a16:creationId xmlns:a16="http://schemas.microsoft.com/office/drawing/2014/main" id="{DF2804D5-E873-4B0A-A3E4-B5CD9B8B7E0A}"/>
              </a:ext>
            </a:extLst>
          </p:cNvPr>
          <p:cNvPicPr>
            <a:picLocks noChangeAspect="1"/>
          </p:cNvPicPr>
          <p:nvPr/>
        </p:nvPicPr>
        <p:blipFill rotWithShape="1">
          <a:blip r:embed="rId4">
            <a:extLst>
              <a:ext uri="{28A0092B-C50C-407E-A947-70E740481C1C}">
                <a14:useLocalDpi xmlns:a14="http://schemas.microsoft.com/office/drawing/2010/main" val="0"/>
              </a:ext>
            </a:extLst>
          </a:blip>
          <a:srcRect t="34709"/>
          <a:stretch/>
        </p:blipFill>
        <p:spPr>
          <a:xfrm>
            <a:off x="-125710" y="2493310"/>
            <a:ext cx="12260254" cy="4882208"/>
          </a:xfrm>
          <a:prstGeom prst="rect">
            <a:avLst/>
          </a:prstGeom>
          <a:ln>
            <a:noFill/>
          </a:ln>
        </p:spPr>
      </p:pic>
      <p:pic>
        <p:nvPicPr>
          <p:cNvPr id="5" name="Picture 4">
            <a:extLst>
              <a:ext uri="{FF2B5EF4-FFF2-40B4-BE49-F238E27FC236}">
                <a16:creationId xmlns:a16="http://schemas.microsoft.com/office/drawing/2014/main" id="{7D858B5D-D42A-F29E-0225-1C5BCFB96C45}"/>
              </a:ext>
            </a:extLst>
          </p:cNvPr>
          <p:cNvPicPr>
            <a:picLocks noChangeAspect="1"/>
          </p:cNvPicPr>
          <p:nvPr/>
        </p:nvPicPr>
        <p:blipFill>
          <a:blip r:embed="rId5"/>
          <a:stretch>
            <a:fillRect/>
          </a:stretch>
        </p:blipFill>
        <p:spPr>
          <a:xfrm>
            <a:off x="753444" y="-368067"/>
            <a:ext cx="10961558" cy="2511770"/>
          </a:xfrm>
          <a:prstGeom prst="rect">
            <a:avLst/>
          </a:prstGeom>
        </p:spPr>
      </p:pic>
    </p:spTree>
    <p:extLst>
      <p:ext uri="{BB962C8B-B14F-4D97-AF65-F5344CB8AC3E}">
        <p14:creationId xmlns:p14="http://schemas.microsoft.com/office/powerpoint/2010/main" val="2882356503"/>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descr="图片包含 游戏机, 飞机, 绿色, 体育&#10;&#10;描述已自动生成">
            <a:extLst>
              <a:ext uri="{FF2B5EF4-FFF2-40B4-BE49-F238E27FC236}">
                <a16:creationId xmlns:a16="http://schemas.microsoft.com/office/drawing/2014/main" id="{B43B0683-3D14-43BF-B3C6-4BFCF16C32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0" name="图片 29" descr="图片包含 游戏机, 食物, 桌子, 围栏&#10;&#10;描述已自动生成">
            <a:extLst>
              <a:ext uri="{FF2B5EF4-FFF2-40B4-BE49-F238E27FC236}">
                <a16:creationId xmlns:a16="http://schemas.microsoft.com/office/drawing/2014/main" id="{76090454-45C2-491E-800E-CA5329E25A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782"/>
            <a:ext cx="12192000" cy="6858000"/>
          </a:xfrm>
          <a:prstGeom prst="rect">
            <a:avLst/>
          </a:prstGeom>
        </p:spPr>
      </p:pic>
      <p:pic>
        <p:nvPicPr>
          <p:cNvPr id="37" name="Picture 36" descr="A picture containing toy, vector graphics&#10;&#10;Description automatically generated">
            <a:extLst>
              <a:ext uri="{FF2B5EF4-FFF2-40B4-BE49-F238E27FC236}">
                <a16:creationId xmlns:a16="http://schemas.microsoft.com/office/drawing/2014/main" id="{814A8ECC-72D9-4070-99CE-0266713D426A}"/>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975" b="97234" l="10000" r="90022">
                        <a14:foregroundMark x1="29826" y1="41730" x2="30000" y2="51023"/>
                        <a14:foregroundMark x1="30000" y1="51023" x2="30000" y2="51023"/>
                        <a14:foregroundMark x1="48109" y1="74050" x2="53804" y2="80226"/>
                        <a14:foregroundMark x1="35000" y1="90590" x2="40696" y2="94759"/>
                        <a14:foregroundMark x1="76565" y1="42977" x2="76565" y2="45139"/>
                        <a14:foregroundMark x1="65870" y1="74518" x2="69500" y2="75122"/>
                        <a14:foregroundMark x1="25848" y1="83324" x2="22913" y2="84863"/>
                        <a14:foregroundMark x1="29652" y1="83947" x2="28609" y2="86421"/>
                        <a14:foregroundMark x1="45696" y1="92285" x2="47587" y2="94759"/>
                        <a14:foregroundMark x1="27413" y1="90434" x2="26543" y2="90434"/>
                        <a14:foregroundMark x1="89152" y1="80694" x2="89152" y2="80694"/>
                        <a14:foregroundMark x1="33261" y1="53789" x2="35000" y2="56419"/>
                        <a14:foregroundMark x1="22739" y1="53497" x2="21022" y2="54101"/>
                        <a14:foregroundMark x1="36370" y1="75745" x2="34826" y2="75745"/>
                        <a14:foregroundMark x1="77783" y1="86421" x2="80370" y2="86577"/>
                        <a14:foregroundMark x1="39130" y1="87493" x2="34826" y2="87649"/>
                        <a14:foregroundMark x1="44478" y1="97078" x2="44478" y2="97078"/>
                        <a14:foregroundMark x1="43283" y1="97234" x2="43283" y2="97234"/>
                        <a14:foregroundMark x1="24804" y1="90746" x2="24804" y2="90746"/>
                        <a14:foregroundMark x1="33087" y1="53497" x2="35174" y2="54880"/>
                        <a14:foregroundMark x1="26717" y1="90434" x2="25500" y2="90434"/>
                        <a14:foregroundMark x1="72435" y1="74830" x2="76043" y2="77440"/>
                        <a14:foregroundMark x1="77435" y1="77440" x2="73283" y2="77440"/>
                        <a14:foregroundMark x1="23087" y1="86889" x2="21370" y2="86889"/>
                        <a14:foregroundMark x1="27413" y1="88116" x2="26543" y2="88116"/>
                        <a14:foregroundMark x1="20674" y1="86577" x2="19804" y2="86421"/>
                        <a14:foregroundMark x1="20674" y1="54568" x2="22739" y2="52094"/>
                        <a14:foregroundMark x1="49652" y1="94604" x2="46022" y2="93688"/>
                        <a14:foregroundMark x1="90022" y1="80070" x2="90022" y2="80070"/>
                        <a14:foregroundMark x1="60174" y1="12059" x2="60174" y2="12059"/>
                        <a14:foregroundMark x1="58283" y1="12215" x2="61739" y2="12838"/>
                        <a14:foregroundMark x1="67087" y1="13442" x2="67087" y2="13442"/>
                        <a14:backgroundMark x1="47239" y1="90590" x2="47239" y2="90590"/>
                        <a14:backgroundMark x1="42239" y1="20709" x2="43283" y2="23495"/>
                        <a14:backgroundMark x1="14630" y1="19949" x2="20152" y2="24274"/>
                        <a14:backgroundMark x1="11696" y1="32301" x2="26022" y2="14533"/>
                        <a14:backgroundMark x1="26022" y1="14533" x2="26022" y2="14533"/>
                        <a14:backgroundMark x1="53630" y1="31073" x2="53630" y2="31073"/>
                        <a14:backgroundMark x1="46196" y1="90279" x2="47587" y2="90746"/>
                        <a14:backgroundMark x1="42935" y1="90590" x2="42935" y2="90590"/>
                        <a14:backgroundMark x1="42761" y1="90746" x2="41891" y2="89967"/>
                        <a14:backgroundMark x1="48783" y1="91525" x2="51543" y2="92909"/>
                        <a14:backgroundMark x1="44652" y1="90902" x2="43435" y2="90746"/>
                        <a14:backgroundMark x1="51543" y1="11280" x2="49652" y2="13442"/>
                        <a14:backgroundMark x1="70000" y1="44828" x2="69326" y2="44828"/>
                        <a14:backgroundMark x1="72761" y1="52874" x2="72761" y2="53497"/>
                        <a14:backgroundMark x1="26196" y1="89051" x2="26196" y2="89051"/>
                        <a14:backgroundMark x1="33261" y1="74674" x2="33261" y2="74674"/>
                        <a14:backgroundMark x1="27739" y1="88740" x2="27739" y2="88740"/>
                        <a14:backgroundMark x1="83978" y1="23339" x2="86217" y2="36022"/>
                        <a14:backgroundMark x1="86217" y1="36022" x2="86217" y2="36022"/>
                        <a14:backgroundMark x1="81043" y1="23963" x2="84326" y2="32905"/>
                        <a14:backgroundMark x1="84326" y1="32905" x2="84152" y2="35243"/>
                        <a14:backgroundMark x1="53283" y1="31385" x2="50522" y2="31541"/>
                      </a14:backgroundRemoval>
                    </a14:imgEffect>
                  </a14:imgLayer>
                </a14:imgProps>
              </a:ext>
            </a:extLst>
          </a:blip>
          <a:stretch>
            <a:fillRect/>
          </a:stretch>
        </p:blipFill>
        <p:spPr>
          <a:xfrm flipH="1">
            <a:off x="7221968" y="845605"/>
            <a:ext cx="5520960" cy="6160670"/>
          </a:xfrm>
          <a:prstGeom prst="rect">
            <a:avLst/>
          </a:prstGeom>
        </p:spPr>
      </p:pic>
      <p:pic>
        <p:nvPicPr>
          <p:cNvPr id="14" name="图片 13" descr="图片包含 游戏机, 花, 房间&#10;&#10;描述已自动生成">
            <a:extLst>
              <a:ext uri="{FF2B5EF4-FFF2-40B4-BE49-F238E27FC236}">
                <a16:creationId xmlns:a16="http://schemas.microsoft.com/office/drawing/2014/main" id="{DF2804D5-E873-4B0A-A3E4-B5CD9B8B7E0A}"/>
              </a:ext>
            </a:extLst>
          </p:cNvPr>
          <p:cNvPicPr>
            <a:picLocks noChangeAspect="1"/>
          </p:cNvPicPr>
          <p:nvPr/>
        </p:nvPicPr>
        <p:blipFill rotWithShape="1">
          <a:blip r:embed="rId6">
            <a:extLst>
              <a:ext uri="{28A0092B-C50C-407E-A947-70E740481C1C}">
                <a14:useLocalDpi xmlns:a14="http://schemas.microsoft.com/office/drawing/2010/main" val="0"/>
              </a:ext>
            </a:extLst>
          </a:blip>
          <a:srcRect t="34709"/>
          <a:stretch/>
        </p:blipFill>
        <p:spPr>
          <a:xfrm>
            <a:off x="507867" y="5887306"/>
            <a:ext cx="12260254" cy="4882208"/>
          </a:xfrm>
          <a:prstGeom prst="rect">
            <a:avLst/>
          </a:prstGeom>
          <a:ln>
            <a:noFill/>
          </a:ln>
        </p:spPr>
      </p:pic>
      <p:pic>
        <p:nvPicPr>
          <p:cNvPr id="3" name="Picture 2">
            <a:extLst>
              <a:ext uri="{FF2B5EF4-FFF2-40B4-BE49-F238E27FC236}">
                <a16:creationId xmlns:a16="http://schemas.microsoft.com/office/drawing/2014/main" id="{F7587397-1949-51B6-C6D7-D4E1C85CC5E4}"/>
              </a:ext>
            </a:extLst>
          </p:cNvPr>
          <p:cNvPicPr>
            <a:picLocks noChangeAspect="1"/>
          </p:cNvPicPr>
          <p:nvPr/>
        </p:nvPicPr>
        <p:blipFill>
          <a:blip r:embed="rId7"/>
          <a:stretch>
            <a:fillRect/>
          </a:stretch>
        </p:blipFill>
        <p:spPr>
          <a:xfrm>
            <a:off x="572617" y="-335044"/>
            <a:ext cx="11004234" cy="2743438"/>
          </a:xfrm>
          <a:prstGeom prst="rect">
            <a:avLst/>
          </a:prstGeom>
        </p:spPr>
      </p:pic>
    </p:spTree>
    <p:extLst>
      <p:ext uri="{BB962C8B-B14F-4D97-AF65-F5344CB8AC3E}">
        <p14:creationId xmlns:p14="http://schemas.microsoft.com/office/powerpoint/2010/main" val="2624460096"/>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descr="图片包含 游戏机, 飞机, 绿色, 体育&#10;&#10;描述已自动生成">
            <a:extLst>
              <a:ext uri="{FF2B5EF4-FFF2-40B4-BE49-F238E27FC236}">
                <a16:creationId xmlns:a16="http://schemas.microsoft.com/office/drawing/2014/main" id="{B43B0683-3D14-43BF-B3C6-4BFCF16C32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0" name="图片 29" descr="图片包含 游戏机, 食物, 桌子, 围栏&#10;&#10;描述已自动生成">
            <a:extLst>
              <a:ext uri="{FF2B5EF4-FFF2-40B4-BE49-F238E27FC236}">
                <a16:creationId xmlns:a16="http://schemas.microsoft.com/office/drawing/2014/main" id="{76090454-45C2-491E-800E-CA5329E25A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Rectangle: Rounded Corners 14">
            <a:extLst>
              <a:ext uri="{FF2B5EF4-FFF2-40B4-BE49-F238E27FC236}">
                <a16:creationId xmlns:a16="http://schemas.microsoft.com/office/drawing/2014/main" id="{57B1D1BE-5E06-89AC-F2CD-A2A74B7B8024}"/>
              </a:ext>
            </a:extLst>
          </p:cNvPr>
          <p:cNvSpPr/>
          <p:nvPr/>
        </p:nvSpPr>
        <p:spPr>
          <a:xfrm>
            <a:off x="2077409" y="912174"/>
            <a:ext cx="7920650" cy="3113771"/>
          </a:xfrm>
          <a:prstGeom prst="roundRect">
            <a:avLst/>
          </a:prstGeom>
          <a:solidFill>
            <a:schemeClr val="bg1"/>
          </a:solidFill>
          <a:ln w="76200">
            <a:solidFill>
              <a:srgbClr val="2E9C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思源黑体 CN Medium"/>
              <a:cs typeface="+mn-cs"/>
            </a:endParaRPr>
          </a:p>
        </p:txBody>
      </p:sp>
      <p:pic>
        <p:nvPicPr>
          <p:cNvPr id="12" name="Picture 11" descr="A picture containing text, vector graphics&#10;&#10;Description automatically generated">
            <a:extLst>
              <a:ext uri="{FF2B5EF4-FFF2-40B4-BE49-F238E27FC236}">
                <a16:creationId xmlns:a16="http://schemas.microsoft.com/office/drawing/2014/main" id="{BEECA3A6-CA23-E5BC-FEC2-EC38890310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8794934" y="1523353"/>
            <a:ext cx="3843661" cy="4305386"/>
          </a:xfrm>
          <a:prstGeom prst="rect">
            <a:avLst/>
          </a:prstGeom>
        </p:spPr>
      </p:pic>
      <p:pic>
        <p:nvPicPr>
          <p:cNvPr id="5" name="图片 31" descr="图片包含 游戏机, 花, 房间&#10;&#10;描述已自动生成">
            <a:extLst>
              <a:ext uri="{FF2B5EF4-FFF2-40B4-BE49-F238E27FC236}">
                <a16:creationId xmlns:a16="http://schemas.microsoft.com/office/drawing/2014/main" id="{284D75FE-911F-A575-0074-1996D14A033D}"/>
              </a:ext>
            </a:extLst>
          </p:cNvPr>
          <p:cNvPicPr>
            <a:picLocks noChangeAspect="1"/>
          </p:cNvPicPr>
          <p:nvPr/>
        </p:nvPicPr>
        <p:blipFill rotWithShape="1">
          <a:blip r:embed="rId5">
            <a:extLst>
              <a:ext uri="{28A0092B-C50C-407E-A947-70E740481C1C}">
                <a14:useLocalDpi xmlns:a14="http://schemas.microsoft.com/office/drawing/2010/main" val="0"/>
              </a:ext>
            </a:extLst>
          </a:blip>
          <a:srcRect t="34709"/>
          <a:stretch/>
        </p:blipFill>
        <p:spPr>
          <a:xfrm>
            <a:off x="-58266" y="2143674"/>
            <a:ext cx="12192000" cy="4855028"/>
          </a:xfrm>
          <a:prstGeom prst="rect">
            <a:avLst/>
          </a:prstGeom>
          <a:ln>
            <a:noFill/>
          </a:ln>
        </p:spPr>
      </p:pic>
      <p:sp>
        <p:nvSpPr>
          <p:cNvPr id="8" name="TextBox 7">
            <a:extLst>
              <a:ext uri="{FF2B5EF4-FFF2-40B4-BE49-F238E27FC236}">
                <a16:creationId xmlns:a16="http://schemas.microsoft.com/office/drawing/2014/main" id="{41EE0C58-14EA-5D19-8EDC-6773A603C4EB}"/>
              </a:ext>
            </a:extLst>
          </p:cNvPr>
          <p:cNvSpPr txBox="1"/>
          <p:nvPr/>
        </p:nvSpPr>
        <p:spPr>
          <a:xfrm>
            <a:off x="2401788" y="1649542"/>
            <a:ext cx="677770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noProof="0">
                <a:ln w="38100">
                  <a:noFill/>
                </a:ln>
                <a:solidFill>
                  <a:schemeClr val="accent2">
                    <a:lumMod val="75000"/>
                  </a:schemeClr>
                </a:solidFill>
                <a:latin typeface="Cambria" panose="02040503050406030204" pitchFamily="18" charset="0"/>
                <a:ea typeface="Cambria" panose="02040503050406030204" pitchFamily="18" charset="0"/>
              </a:rPr>
              <a:t>GIẢI NGHĨA TỪ</a:t>
            </a:r>
            <a:endParaRPr kumimoji="0" lang="en-US" sz="6000" b="1" i="0" u="none" strike="noStrike" kern="1200" cap="none" spc="0" normalizeH="0" baseline="0" noProof="0" dirty="0">
              <a:ln w="38100">
                <a:noFill/>
              </a:ln>
              <a:solidFill>
                <a:schemeClr val="accent2">
                  <a:lumMod val="75000"/>
                </a:schemeClr>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25254320"/>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2">
            <a:extLst>
              <a:ext uri="{FF2B5EF4-FFF2-40B4-BE49-F238E27FC236}">
                <a16:creationId xmlns:a16="http://schemas.microsoft.com/office/drawing/2014/main" id="{3430E2DC-A20F-4D37-A558-9B7CC581D0A2}"/>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7" name="Group 16">
            <a:extLst>
              <a:ext uri="{FF2B5EF4-FFF2-40B4-BE49-F238E27FC236}">
                <a16:creationId xmlns:a16="http://schemas.microsoft.com/office/drawing/2014/main" id="{95A4495E-9847-40C8-93A8-842DDF516261}"/>
              </a:ext>
            </a:extLst>
          </p:cNvPr>
          <p:cNvGrpSpPr/>
          <p:nvPr/>
        </p:nvGrpSpPr>
        <p:grpSpPr>
          <a:xfrm>
            <a:off x="-126506" y="455137"/>
            <a:ext cx="12070856" cy="5914244"/>
            <a:chOff x="-622961" y="949571"/>
            <a:chExt cx="9053142" cy="4435685"/>
          </a:xfrm>
        </p:grpSpPr>
        <p:sp>
          <p:nvSpPr>
            <p:cNvPr id="18" name="TextBox 17">
              <a:extLst>
                <a:ext uri="{FF2B5EF4-FFF2-40B4-BE49-F238E27FC236}">
                  <a16:creationId xmlns:a16="http://schemas.microsoft.com/office/drawing/2014/main" id="{5858172E-E445-4BAE-BF96-1CE790619EB3}"/>
                </a:ext>
              </a:extLst>
            </p:cNvPr>
            <p:cNvSpPr txBox="1"/>
            <p:nvPr/>
          </p:nvSpPr>
          <p:spPr>
            <a:xfrm>
              <a:off x="-57736" y="949571"/>
              <a:ext cx="8487917" cy="4435685"/>
            </a:xfrm>
            <a:prstGeom prst="roundRect">
              <a:avLst/>
            </a:prstGeom>
            <a:solidFill>
              <a:schemeClr val="bg1"/>
            </a:solidFill>
            <a:ln w="38100">
              <a:solidFill>
                <a:srgbClr val="FFC000"/>
              </a:solidFill>
            </a:ln>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19" name="Picture 18">
              <a:extLst>
                <a:ext uri="{FF2B5EF4-FFF2-40B4-BE49-F238E27FC236}">
                  <a16:creationId xmlns:a16="http://schemas.microsoft.com/office/drawing/2014/main" id="{466AB993-CE90-45C0-BD78-BEFC03C6FA27}"/>
                </a:ext>
              </a:extLst>
            </p:cNvPr>
            <p:cNvPicPr>
              <a:picLocks noChangeAspect="1"/>
            </p:cNvPicPr>
            <p:nvPr/>
          </p:nvPicPr>
          <p:blipFill>
            <a:blip r:embed="rId3"/>
            <a:stretch>
              <a:fillRect/>
            </a:stretch>
          </p:blipFill>
          <p:spPr>
            <a:xfrm>
              <a:off x="-622961" y="1144159"/>
              <a:ext cx="887562" cy="802640"/>
            </a:xfrm>
            <a:prstGeom prst="rect">
              <a:avLst/>
            </a:prstGeom>
          </p:spPr>
        </p:pic>
      </p:grpSp>
      <p:pic>
        <p:nvPicPr>
          <p:cNvPr id="9" name="Content Placeholder 30">
            <a:extLst>
              <a:ext uri="{FF2B5EF4-FFF2-40B4-BE49-F238E27FC236}">
                <a16:creationId xmlns:a16="http://schemas.microsoft.com/office/drawing/2014/main" id="{23ABE44E-25D8-34AA-4C31-2F0D3DE736E5}"/>
              </a:ext>
            </a:extLst>
          </p:cNvPr>
          <p:cNvPicPr>
            <a:picLocks noChangeAspect="1"/>
          </p:cNvPicPr>
          <p:nvPr/>
        </p:nvPicPr>
        <p:blipFill>
          <a:blip r:embed="rId4"/>
          <a:stretch>
            <a:fillRect/>
          </a:stretch>
        </p:blipFill>
        <p:spPr>
          <a:xfrm>
            <a:off x="1655445" y="3201110"/>
            <a:ext cx="2383155" cy="3093487"/>
          </a:xfrm>
          <a:prstGeom prst="rect">
            <a:avLst/>
          </a:prstGeom>
        </p:spPr>
      </p:pic>
      <p:sp>
        <p:nvSpPr>
          <p:cNvPr id="10" name="Bong bóng Lời nói: Hình chữ nhật với Góc Tròn 2">
            <a:extLst>
              <a:ext uri="{FF2B5EF4-FFF2-40B4-BE49-F238E27FC236}">
                <a16:creationId xmlns:a16="http://schemas.microsoft.com/office/drawing/2014/main" id="{9B3CF75B-FA96-AD1D-F3FD-DB871E605C98}"/>
              </a:ext>
            </a:extLst>
          </p:cNvPr>
          <p:cNvSpPr/>
          <p:nvPr/>
        </p:nvSpPr>
        <p:spPr>
          <a:xfrm>
            <a:off x="3092449" y="797442"/>
            <a:ext cx="7232651" cy="2159705"/>
          </a:xfrm>
          <a:prstGeom prst="wedgeRoundRectCallout">
            <a:avLst>
              <a:gd name="adj1" fmla="val -46579"/>
              <a:gd name="adj2" fmla="val 71011"/>
              <a:gd name="adj3" fmla="val 16667"/>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Trong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bài</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đọc</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400" b="1" i="1"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Tiếng</a:t>
            </a:r>
            <a:r>
              <a:rPr kumimoji="0" lang="en-US" sz="44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400" b="1"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hạt</a:t>
            </a:r>
            <a:r>
              <a:rPr kumimoji="0" lang="en-US" sz="44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400" b="1"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nảy</a:t>
            </a:r>
            <a:r>
              <a:rPr kumimoji="0" lang="en-US" sz="44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400" b="1"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mầm</a:t>
            </a:r>
            <a:r>
              <a:rPr kumimoji="0" lang="en-US" sz="44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có</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từ</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nào</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em</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chưa</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hiểu</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nghĩa</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79752369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55C7A286-F059-CFCF-296A-59D280063012}"/>
              </a:ext>
            </a:extLst>
          </p:cNvPr>
          <p:cNvSpPr/>
          <p:nvPr/>
        </p:nvSpPr>
        <p:spPr>
          <a:xfrm>
            <a:off x="7783551" y="2341757"/>
            <a:ext cx="3957695" cy="4032034"/>
          </a:xfrm>
          <a:custGeom>
            <a:avLst/>
            <a:gdLst/>
            <a:ahLst/>
            <a:cxnLst/>
            <a:rect l="l" t="t" r="r" b="b"/>
            <a:pathLst>
              <a:path w="6016952" h="6016952">
                <a:moveTo>
                  <a:pt x="0" y="0"/>
                </a:moveTo>
                <a:lnTo>
                  <a:pt x="6016953" y="0"/>
                </a:lnTo>
                <a:lnTo>
                  <a:pt x="6016953" y="6016952"/>
                </a:lnTo>
                <a:lnTo>
                  <a:pt x="0" y="601695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dirty="0"/>
          </a:p>
        </p:txBody>
      </p:sp>
      <p:sp>
        <p:nvSpPr>
          <p:cNvPr id="4" name="Freeform 4">
            <a:extLst>
              <a:ext uri="{FF2B5EF4-FFF2-40B4-BE49-F238E27FC236}">
                <a16:creationId xmlns:a16="http://schemas.microsoft.com/office/drawing/2014/main" id="{2EB44A2A-6B6A-B835-B57B-08F7328F415F}"/>
              </a:ext>
            </a:extLst>
          </p:cNvPr>
          <p:cNvSpPr/>
          <p:nvPr/>
        </p:nvSpPr>
        <p:spPr>
          <a:xfrm>
            <a:off x="4482789" y="1661531"/>
            <a:ext cx="2804775" cy="2701383"/>
          </a:xfrm>
          <a:custGeom>
            <a:avLst/>
            <a:gdLst/>
            <a:ahLst/>
            <a:cxnLst/>
            <a:rect l="l" t="t" r="r" b="b"/>
            <a:pathLst>
              <a:path w="4011930" h="4114800">
                <a:moveTo>
                  <a:pt x="0" y="0"/>
                </a:moveTo>
                <a:lnTo>
                  <a:pt x="4011930" y="0"/>
                </a:lnTo>
                <a:lnTo>
                  <a:pt x="4011930"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3">
            <a:extLst>
              <a:ext uri="{FF2B5EF4-FFF2-40B4-BE49-F238E27FC236}">
                <a16:creationId xmlns:a16="http://schemas.microsoft.com/office/drawing/2014/main" id="{F6A9CB83-F527-941D-CA10-D059A764635D}"/>
              </a:ext>
            </a:extLst>
          </p:cNvPr>
          <p:cNvSpPr/>
          <p:nvPr/>
        </p:nvSpPr>
        <p:spPr>
          <a:xfrm flipH="1">
            <a:off x="1304750" y="2877014"/>
            <a:ext cx="2731991" cy="3571253"/>
          </a:xfrm>
          <a:custGeom>
            <a:avLst/>
            <a:gdLst/>
            <a:ahLst/>
            <a:cxnLst/>
            <a:rect l="l" t="t" r="r" b="b"/>
            <a:pathLst>
              <a:path w="3336729" h="4114800">
                <a:moveTo>
                  <a:pt x="0" y="0"/>
                </a:moveTo>
                <a:lnTo>
                  <a:pt x="3336729" y="0"/>
                </a:lnTo>
                <a:lnTo>
                  <a:pt x="3336729"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pic>
        <p:nvPicPr>
          <p:cNvPr id="8" name="Picture 7">
            <a:extLst>
              <a:ext uri="{FF2B5EF4-FFF2-40B4-BE49-F238E27FC236}">
                <a16:creationId xmlns:a16="http://schemas.microsoft.com/office/drawing/2014/main" id="{A025E8B6-173A-7778-A2D7-3829FA9F0563}"/>
              </a:ext>
            </a:extLst>
          </p:cNvPr>
          <p:cNvPicPr>
            <a:picLocks noChangeAspect="1"/>
          </p:cNvPicPr>
          <p:nvPr/>
        </p:nvPicPr>
        <p:blipFill>
          <a:blip r:embed="rId9"/>
          <a:stretch>
            <a:fillRect/>
          </a:stretch>
        </p:blipFill>
        <p:spPr>
          <a:xfrm>
            <a:off x="931121" y="-99301"/>
            <a:ext cx="10418967" cy="1280271"/>
          </a:xfrm>
          <a:prstGeom prst="rect">
            <a:avLst/>
          </a:prstGeom>
        </p:spPr>
      </p:pic>
      <p:pic>
        <p:nvPicPr>
          <p:cNvPr id="13" name="Picture 12">
            <a:extLst>
              <a:ext uri="{FF2B5EF4-FFF2-40B4-BE49-F238E27FC236}">
                <a16:creationId xmlns:a16="http://schemas.microsoft.com/office/drawing/2014/main" id="{A2F4DC4B-7446-8FF8-7EE8-A7DA4C38A521}"/>
              </a:ext>
            </a:extLst>
          </p:cNvPr>
          <p:cNvPicPr>
            <a:picLocks noChangeAspect="1"/>
          </p:cNvPicPr>
          <p:nvPr/>
        </p:nvPicPr>
        <p:blipFill>
          <a:blip r:embed="rId10"/>
          <a:stretch>
            <a:fillRect/>
          </a:stretch>
        </p:blipFill>
        <p:spPr>
          <a:xfrm>
            <a:off x="-149844" y="1251154"/>
            <a:ext cx="2767824" cy="2036240"/>
          </a:xfrm>
          <a:prstGeom prst="rect">
            <a:avLst/>
          </a:prstGeom>
        </p:spPr>
      </p:pic>
    </p:spTree>
    <p:extLst>
      <p:ext uri="{BB962C8B-B14F-4D97-AF65-F5344CB8AC3E}">
        <p14:creationId xmlns:p14="http://schemas.microsoft.com/office/powerpoint/2010/main" val="24135787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32" presetClass="emph" presetSubtype="0" repeatCount="indefinite" fill="hold" nodeType="withEffect">
                                  <p:stCondLst>
                                    <p:cond delay="0"/>
                                  </p:stCondLst>
                                  <p:childTnLst>
                                    <p:animRot by="120000">
                                      <p:cBhvr>
                                        <p:cTn id="16" dur="100" fill="hold">
                                          <p:stCondLst>
                                            <p:cond delay="0"/>
                                          </p:stCondLst>
                                        </p:cTn>
                                        <p:tgtEl>
                                          <p:spTgt spid="5"/>
                                        </p:tgtEl>
                                        <p:attrNameLst>
                                          <p:attrName>r</p:attrName>
                                        </p:attrNameLst>
                                      </p:cBhvr>
                                    </p:animRot>
                                    <p:animRot by="-240000">
                                      <p:cBhvr>
                                        <p:cTn id="17" dur="200" fill="hold">
                                          <p:stCondLst>
                                            <p:cond delay="200"/>
                                          </p:stCondLst>
                                        </p:cTn>
                                        <p:tgtEl>
                                          <p:spTgt spid="5"/>
                                        </p:tgtEl>
                                        <p:attrNameLst>
                                          <p:attrName>r</p:attrName>
                                        </p:attrNameLst>
                                      </p:cBhvr>
                                    </p:animRot>
                                    <p:animRot by="240000">
                                      <p:cBhvr>
                                        <p:cTn id="18" dur="200" fill="hold">
                                          <p:stCondLst>
                                            <p:cond delay="400"/>
                                          </p:stCondLst>
                                        </p:cTn>
                                        <p:tgtEl>
                                          <p:spTgt spid="5"/>
                                        </p:tgtEl>
                                        <p:attrNameLst>
                                          <p:attrName>r</p:attrName>
                                        </p:attrNameLst>
                                      </p:cBhvr>
                                    </p:animRot>
                                    <p:animRot by="-240000">
                                      <p:cBhvr>
                                        <p:cTn id="19" dur="200" fill="hold">
                                          <p:stCondLst>
                                            <p:cond delay="600"/>
                                          </p:stCondLst>
                                        </p:cTn>
                                        <p:tgtEl>
                                          <p:spTgt spid="5"/>
                                        </p:tgtEl>
                                        <p:attrNameLst>
                                          <p:attrName>r</p:attrName>
                                        </p:attrNameLst>
                                      </p:cBhvr>
                                    </p:animRot>
                                    <p:animRot by="120000">
                                      <p:cBhvr>
                                        <p:cTn id="20" dur="200" fill="hold">
                                          <p:stCondLst>
                                            <p:cond delay="800"/>
                                          </p:stCondLst>
                                        </p:cTn>
                                        <p:tgtEl>
                                          <p:spTgt spid="5"/>
                                        </p:tgtEl>
                                        <p:attrNameLst>
                                          <p:attrName>r</p:attrName>
                                        </p:attrNameLst>
                                      </p:cBhvr>
                                    </p:animRot>
                                  </p:childTnLst>
                                </p:cTn>
                              </p:par>
                              <p:par>
                                <p:cTn id="21" presetID="32" presetClass="emph" presetSubtype="0" repeatCount="indefinite" fill="hold" grpId="0" nodeType="withEffect">
                                  <p:stCondLst>
                                    <p:cond delay="0"/>
                                  </p:stCondLst>
                                  <p:childTnLst>
                                    <p:animRot by="120000">
                                      <p:cBhvr>
                                        <p:cTn id="22" dur="100" fill="hold">
                                          <p:stCondLst>
                                            <p:cond delay="0"/>
                                          </p:stCondLst>
                                        </p:cTn>
                                        <p:tgtEl>
                                          <p:spTgt spid="3"/>
                                        </p:tgtEl>
                                        <p:attrNameLst>
                                          <p:attrName>r</p:attrName>
                                        </p:attrNameLst>
                                      </p:cBhvr>
                                    </p:animRot>
                                    <p:animRot by="-240000">
                                      <p:cBhvr>
                                        <p:cTn id="23" dur="200" fill="hold">
                                          <p:stCondLst>
                                            <p:cond delay="200"/>
                                          </p:stCondLst>
                                        </p:cTn>
                                        <p:tgtEl>
                                          <p:spTgt spid="3"/>
                                        </p:tgtEl>
                                        <p:attrNameLst>
                                          <p:attrName>r</p:attrName>
                                        </p:attrNameLst>
                                      </p:cBhvr>
                                    </p:animRot>
                                    <p:animRot by="240000">
                                      <p:cBhvr>
                                        <p:cTn id="24" dur="200" fill="hold">
                                          <p:stCondLst>
                                            <p:cond delay="400"/>
                                          </p:stCondLst>
                                        </p:cTn>
                                        <p:tgtEl>
                                          <p:spTgt spid="3"/>
                                        </p:tgtEl>
                                        <p:attrNameLst>
                                          <p:attrName>r</p:attrName>
                                        </p:attrNameLst>
                                      </p:cBhvr>
                                    </p:animRot>
                                    <p:animRot by="-240000">
                                      <p:cBhvr>
                                        <p:cTn id="25" dur="200" fill="hold">
                                          <p:stCondLst>
                                            <p:cond delay="600"/>
                                          </p:stCondLst>
                                        </p:cTn>
                                        <p:tgtEl>
                                          <p:spTgt spid="3"/>
                                        </p:tgtEl>
                                        <p:attrNameLst>
                                          <p:attrName>r</p:attrName>
                                        </p:attrNameLst>
                                      </p:cBhvr>
                                    </p:animRot>
                                    <p:animRot by="120000">
                                      <p:cBhvr>
                                        <p:cTn id="26"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descr="图片包含 游戏机, 飞机, 绿色, 体育&#10;&#10;描述已自动生成">
            <a:extLst>
              <a:ext uri="{FF2B5EF4-FFF2-40B4-BE49-F238E27FC236}">
                <a16:creationId xmlns:a16="http://schemas.microsoft.com/office/drawing/2014/main" id="{B43B0683-3D14-43BF-B3C6-4BFCF16C32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0" name="图片 29" descr="图片包含 游戏机, 食物, 桌子, 围栏&#10;&#10;描述已自动生成">
            <a:extLst>
              <a:ext uri="{FF2B5EF4-FFF2-40B4-BE49-F238E27FC236}">
                <a16:creationId xmlns:a16="http://schemas.microsoft.com/office/drawing/2014/main" id="{76090454-45C2-491E-800E-CA5329E25A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99" y="91341"/>
            <a:ext cx="12192000" cy="6858000"/>
          </a:xfrm>
          <a:prstGeom prst="rect">
            <a:avLst/>
          </a:prstGeom>
        </p:spPr>
      </p:pic>
      <p:pic>
        <p:nvPicPr>
          <p:cNvPr id="14" name="图片 13" descr="图片包含 游戏机, 花, 房间&#10;&#10;描述已自动生成">
            <a:extLst>
              <a:ext uri="{FF2B5EF4-FFF2-40B4-BE49-F238E27FC236}">
                <a16:creationId xmlns:a16="http://schemas.microsoft.com/office/drawing/2014/main" id="{DF2804D5-E873-4B0A-A3E4-B5CD9B8B7E0A}"/>
              </a:ext>
            </a:extLst>
          </p:cNvPr>
          <p:cNvPicPr>
            <a:picLocks noChangeAspect="1"/>
          </p:cNvPicPr>
          <p:nvPr/>
        </p:nvPicPr>
        <p:blipFill rotWithShape="1">
          <a:blip r:embed="rId4">
            <a:extLst>
              <a:ext uri="{28A0092B-C50C-407E-A947-70E740481C1C}">
                <a14:useLocalDpi xmlns:a14="http://schemas.microsoft.com/office/drawing/2010/main" val="0"/>
              </a:ext>
            </a:extLst>
          </a:blip>
          <a:srcRect t="34709"/>
          <a:stretch/>
        </p:blipFill>
        <p:spPr>
          <a:xfrm>
            <a:off x="200626" y="2094313"/>
            <a:ext cx="12192000" cy="4855028"/>
          </a:xfrm>
          <a:prstGeom prst="rect">
            <a:avLst/>
          </a:prstGeom>
          <a:ln>
            <a:noFill/>
          </a:ln>
        </p:spPr>
      </p:pic>
      <p:sp>
        <p:nvSpPr>
          <p:cNvPr id="2" name="矩形: 圆角 1">
            <a:extLst>
              <a:ext uri="{FF2B5EF4-FFF2-40B4-BE49-F238E27FC236}">
                <a16:creationId xmlns:a16="http://schemas.microsoft.com/office/drawing/2014/main" id="{2A58A1DB-F59D-46D7-B80F-2F6FBF735CB1}"/>
              </a:ext>
            </a:extLst>
          </p:cNvPr>
          <p:cNvSpPr/>
          <p:nvPr/>
        </p:nvSpPr>
        <p:spPr>
          <a:xfrm>
            <a:off x="323207" y="426566"/>
            <a:ext cx="11304220" cy="6150879"/>
          </a:xfrm>
          <a:custGeom>
            <a:avLst/>
            <a:gdLst>
              <a:gd name="connsiteX0" fmla="*/ 0 w 11304220"/>
              <a:gd name="connsiteY0" fmla="*/ 0 h 6150879"/>
              <a:gd name="connsiteX1" fmla="*/ 0 w 11304220"/>
              <a:gd name="connsiteY1" fmla="*/ 0 h 6150879"/>
              <a:gd name="connsiteX2" fmla="*/ 11304220 w 11304220"/>
              <a:gd name="connsiteY2" fmla="*/ 0 h 6150879"/>
              <a:gd name="connsiteX3" fmla="*/ 11304220 w 11304220"/>
              <a:gd name="connsiteY3" fmla="*/ 0 h 6150879"/>
              <a:gd name="connsiteX4" fmla="*/ 11304220 w 11304220"/>
              <a:gd name="connsiteY4" fmla="*/ 6150879 h 6150879"/>
              <a:gd name="connsiteX5" fmla="*/ 11304220 w 11304220"/>
              <a:gd name="connsiteY5" fmla="*/ 6150879 h 6150879"/>
              <a:gd name="connsiteX6" fmla="*/ 0 w 11304220"/>
              <a:gd name="connsiteY6" fmla="*/ 6150879 h 6150879"/>
              <a:gd name="connsiteX7" fmla="*/ 0 w 11304220"/>
              <a:gd name="connsiteY7" fmla="*/ 6150879 h 6150879"/>
              <a:gd name="connsiteX8" fmla="*/ 0 w 11304220"/>
              <a:gd name="connsiteY8" fmla="*/ 0 h 6150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04220" h="6150879" fill="none" extrusionOk="0">
                <a:moveTo>
                  <a:pt x="0" y="0"/>
                </a:moveTo>
                <a:lnTo>
                  <a:pt x="0" y="0"/>
                </a:lnTo>
                <a:cubicBezTo>
                  <a:pt x="3507532" y="-126796"/>
                  <a:pt x="6123492" y="-73671"/>
                  <a:pt x="11304220" y="0"/>
                </a:cubicBezTo>
                <a:lnTo>
                  <a:pt x="11304220" y="0"/>
                </a:lnTo>
                <a:cubicBezTo>
                  <a:pt x="11430192" y="1454458"/>
                  <a:pt x="11167876" y="4371164"/>
                  <a:pt x="11304220" y="6150879"/>
                </a:cubicBezTo>
                <a:lnTo>
                  <a:pt x="11304220" y="6150879"/>
                </a:lnTo>
                <a:cubicBezTo>
                  <a:pt x="6300543" y="6125920"/>
                  <a:pt x="3465320" y="6223992"/>
                  <a:pt x="0" y="6150879"/>
                </a:cubicBezTo>
                <a:lnTo>
                  <a:pt x="0" y="6150879"/>
                </a:lnTo>
                <a:cubicBezTo>
                  <a:pt x="4539" y="5099940"/>
                  <a:pt x="65979" y="1897350"/>
                  <a:pt x="0" y="0"/>
                </a:cubicBezTo>
                <a:close/>
              </a:path>
              <a:path w="11304220" h="6150879" stroke="0" extrusionOk="0">
                <a:moveTo>
                  <a:pt x="0" y="0"/>
                </a:moveTo>
                <a:lnTo>
                  <a:pt x="0" y="0"/>
                </a:lnTo>
                <a:cubicBezTo>
                  <a:pt x="2104676" y="-159798"/>
                  <a:pt x="5776547" y="169519"/>
                  <a:pt x="11304220" y="0"/>
                </a:cubicBezTo>
                <a:lnTo>
                  <a:pt x="11304220" y="0"/>
                </a:lnTo>
                <a:cubicBezTo>
                  <a:pt x="11356017" y="1334967"/>
                  <a:pt x="11299378" y="3863514"/>
                  <a:pt x="11304220" y="6150879"/>
                </a:cubicBezTo>
                <a:lnTo>
                  <a:pt x="11304220" y="6150879"/>
                </a:lnTo>
                <a:cubicBezTo>
                  <a:pt x="6590999" y="6179375"/>
                  <a:pt x="5160347" y="6255303"/>
                  <a:pt x="0" y="6150879"/>
                </a:cubicBezTo>
                <a:lnTo>
                  <a:pt x="0" y="6150879"/>
                </a:lnTo>
                <a:cubicBezTo>
                  <a:pt x="-163603" y="4896508"/>
                  <a:pt x="76112" y="1614765"/>
                  <a:pt x="0" y="0"/>
                </a:cubicBezTo>
                <a:close/>
              </a:path>
            </a:pathLst>
          </a:custGeom>
          <a:solidFill>
            <a:schemeClr val="bg1"/>
          </a:solidFill>
          <a:ln w="28575">
            <a:solidFill>
              <a:schemeClr val="tx1"/>
            </a:solidFill>
            <a:extLst>
              <a:ext uri="{C807C97D-BFC1-408E-A445-0C87EB9F89A2}">
                <ask:lineSketchStyleProps xmlns:ask="http://schemas.microsoft.com/office/drawing/2018/sketchyshapes" sd="703110851">
                  <a:prstGeom prst="roundRect">
                    <a:avLst>
                      <a:gd name="adj" fmla="val 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思源黑体 CN Medium"/>
              <a:cs typeface="+mn-cs"/>
            </a:endParaRPr>
          </a:p>
        </p:txBody>
      </p:sp>
      <p:grpSp>
        <p:nvGrpSpPr>
          <p:cNvPr id="18" name="Group 17">
            <a:extLst>
              <a:ext uri="{FF2B5EF4-FFF2-40B4-BE49-F238E27FC236}">
                <a16:creationId xmlns:a16="http://schemas.microsoft.com/office/drawing/2014/main" id="{8AFA8741-5BC1-4A0E-BFD3-22B3DA3A629F}"/>
              </a:ext>
            </a:extLst>
          </p:cNvPr>
          <p:cNvGrpSpPr/>
          <p:nvPr/>
        </p:nvGrpSpPr>
        <p:grpSpPr>
          <a:xfrm>
            <a:off x="4138600" y="2388355"/>
            <a:ext cx="3637885" cy="2982379"/>
            <a:chOff x="8712406" y="840469"/>
            <a:chExt cx="3368125" cy="2901559"/>
          </a:xfrm>
        </p:grpSpPr>
        <p:pic>
          <p:nvPicPr>
            <p:cNvPr id="19" name="图片 19" descr="形状, 圆圈&#10;&#10;描述已自动生成">
              <a:extLst>
                <a:ext uri="{FF2B5EF4-FFF2-40B4-BE49-F238E27FC236}">
                  <a16:creationId xmlns:a16="http://schemas.microsoft.com/office/drawing/2014/main" id="{CB90914A-6AC9-4486-8AD1-567F65FEB3C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12406" y="840469"/>
              <a:ext cx="3368125" cy="2901559"/>
            </a:xfrm>
            <a:prstGeom prst="rect">
              <a:avLst/>
            </a:prstGeom>
          </p:spPr>
        </p:pic>
        <p:sp>
          <p:nvSpPr>
            <p:cNvPr id="20" name="矩形 1">
              <a:extLst>
                <a:ext uri="{FF2B5EF4-FFF2-40B4-BE49-F238E27FC236}">
                  <a16:creationId xmlns:a16="http://schemas.microsoft.com/office/drawing/2014/main" id="{A9648D17-E9B1-4DF3-A7A0-47A3275F274F}"/>
                </a:ext>
              </a:extLst>
            </p:cNvPr>
            <p:cNvSpPr/>
            <p:nvPr/>
          </p:nvSpPr>
          <p:spPr>
            <a:xfrm>
              <a:off x="9034304" y="1736397"/>
              <a:ext cx="2656983" cy="809261"/>
            </a:xfrm>
            <a:prstGeom prst="rect">
              <a:avLst/>
            </a:prstGeom>
          </p:spPr>
          <p:txBody>
            <a:bodyPr wrap="square">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altLang="zh-CN"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sym typeface="Arial" panose="020B0604020202020204" pitchFamily="34" charset="0"/>
                </a:rPr>
                <a:t>Giải</a:t>
              </a:r>
              <a:r>
                <a:rPr kumimoji="0" lang="en-US" altLang="zh-CN"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sym typeface="Arial" panose="020B0604020202020204" pitchFamily="34" charset="0"/>
                </a:rPr>
                <a:t> </a:t>
              </a:r>
              <a:r>
                <a:rPr kumimoji="0" lang="en-US" altLang="zh-CN"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sym typeface="Arial" panose="020B0604020202020204" pitchFamily="34" charset="0"/>
                </a:rPr>
                <a:t>nghĩa</a:t>
              </a:r>
              <a:endParaRPr kumimoji="0" lang="zh-CN" altLang="en-US" sz="4000" b="1" i="0" u="none" strike="noStrike" kern="1200" cap="none" spc="0" normalizeH="0" baseline="0" noProof="0" dirty="0">
                <a:ln>
                  <a:noFill/>
                </a:ln>
                <a:solidFill>
                  <a:srgbClr val="FF0000"/>
                </a:solidFill>
                <a:effectLst/>
                <a:uLnTx/>
                <a:uFillTx/>
                <a:latin typeface="Cambria" panose="02040503050406030204" pitchFamily="18" charset="0"/>
                <a:ea typeface="思源黑体 CN Medium" panose="020B0600000000000000" pitchFamily="34" charset="-122"/>
                <a:sym typeface="Arial" panose="020B0604020202020204" pitchFamily="34" charset="0"/>
              </a:endParaRPr>
            </a:p>
          </p:txBody>
        </p:sp>
        <p:sp>
          <p:nvSpPr>
            <p:cNvPr id="21" name="矩形 1">
              <a:extLst>
                <a:ext uri="{FF2B5EF4-FFF2-40B4-BE49-F238E27FC236}">
                  <a16:creationId xmlns:a16="http://schemas.microsoft.com/office/drawing/2014/main" id="{0CF47BC1-20DC-48DB-8D68-18BB897CACF7}"/>
                </a:ext>
              </a:extLst>
            </p:cNvPr>
            <p:cNvSpPr/>
            <p:nvPr/>
          </p:nvSpPr>
          <p:spPr>
            <a:xfrm>
              <a:off x="9034304" y="2291249"/>
              <a:ext cx="2656983" cy="809261"/>
            </a:xfrm>
            <a:prstGeom prst="rect">
              <a:avLst/>
            </a:prstGeom>
          </p:spPr>
          <p:txBody>
            <a:bodyPr wrap="square">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altLang="zh-CN"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sym typeface="Arial" panose="020B0604020202020204" pitchFamily="34" charset="0"/>
                </a:rPr>
                <a:t>từ</a:t>
              </a:r>
              <a:endParaRPr kumimoji="0" lang="zh-CN" altLang="en-US" sz="4000" b="1" i="0" u="none" strike="noStrike" kern="1200" cap="none" spc="0" normalizeH="0" baseline="0" noProof="0" dirty="0">
                <a:ln>
                  <a:noFill/>
                </a:ln>
                <a:solidFill>
                  <a:srgbClr val="FF0000"/>
                </a:solidFill>
                <a:effectLst/>
                <a:uLnTx/>
                <a:uFillTx/>
                <a:latin typeface="Cambria" panose="02040503050406030204" pitchFamily="18" charset="0"/>
                <a:ea typeface="思源黑体 CN Medium" panose="020B0600000000000000" pitchFamily="34" charset="-122"/>
                <a:sym typeface="Arial" panose="020B0604020202020204" pitchFamily="34" charset="0"/>
              </a:endParaRPr>
            </a:p>
          </p:txBody>
        </p:sp>
      </p:grpSp>
      <p:grpSp>
        <p:nvGrpSpPr>
          <p:cNvPr id="22" name="Group 21">
            <a:extLst>
              <a:ext uri="{FF2B5EF4-FFF2-40B4-BE49-F238E27FC236}">
                <a16:creationId xmlns:a16="http://schemas.microsoft.com/office/drawing/2014/main" id="{DE01F2E3-64E3-4660-B060-C56C64BFE309}"/>
              </a:ext>
            </a:extLst>
          </p:cNvPr>
          <p:cNvGrpSpPr/>
          <p:nvPr/>
        </p:nvGrpSpPr>
        <p:grpSpPr>
          <a:xfrm>
            <a:off x="639001" y="1495760"/>
            <a:ext cx="4216970" cy="1754326"/>
            <a:chOff x="610100" y="470170"/>
            <a:chExt cx="4216970" cy="1754326"/>
          </a:xfrm>
        </p:grpSpPr>
        <p:cxnSp>
          <p:nvCxnSpPr>
            <p:cNvPr id="23" name="Connector: Elbow 117">
              <a:extLst>
                <a:ext uri="{FF2B5EF4-FFF2-40B4-BE49-F238E27FC236}">
                  <a16:creationId xmlns:a16="http://schemas.microsoft.com/office/drawing/2014/main" id="{3B07226F-80FB-47A5-9ED6-09FBECDC6520}"/>
                </a:ext>
              </a:extLst>
            </p:cNvPr>
            <p:cNvCxnSpPr>
              <a:cxnSpLocks/>
            </p:cNvCxnSpPr>
            <p:nvPr/>
          </p:nvCxnSpPr>
          <p:spPr>
            <a:xfrm rot="10800000">
              <a:off x="3699164" y="1101436"/>
              <a:ext cx="1127906" cy="1035516"/>
            </a:xfrm>
            <a:prstGeom prst="bentConnector3">
              <a:avLst>
                <a:gd name="adj1" fmla="val 50000"/>
              </a:avLst>
            </a:prstGeom>
            <a:ln w="38100">
              <a:solidFill>
                <a:schemeClr val="tx1"/>
              </a:solidFill>
              <a:headEnd type="ova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0E5F213A-9048-4EB9-87FE-046F5B5E646D}"/>
                </a:ext>
              </a:extLst>
            </p:cNvPr>
            <p:cNvSpPr txBox="1"/>
            <p:nvPr/>
          </p:nvSpPr>
          <p:spPr>
            <a:xfrm>
              <a:off x="610100" y="470170"/>
              <a:ext cx="3184321"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Calibri" panose="020F0502020204030204" pitchFamily="34" charset="0"/>
                </a:rPr>
                <a:t>Á</a:t>
              </a:r>
              <a:r>
                <a:rPr kumimoji="0" lang="vi-VN" sz="3600" b="1"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Calibri" panose="020F0502020204030204" pitchFamily="34" charset="0"/>
                </a:rPr>
                <a:t>nh ỏi</a:t>
              </a:r>
              <a:r>
                <a:rPr kumimoji="0" lang="en-US" sz="3600" b="1"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Calibri" panose="020F0502020204030204" pitchFamily="34" charset="0"/>
                </a:rPr>
                <a:t>:</a:t>
              </a:r>
              <a:r>
                <a:rPr kumimoji="0" lang="vi-VN" sz="3600" b="1"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tiếng, giọng ngân vang lảnh lót</a:t>
              </a:r>
              <a:endPar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grpSp>
        <p:nvGrpSpPr>
          <p:cNvPr id="26" name="Group 25">
            <a:extLst>
              <a:ext uri="{FF2B5EF4-FFF2-40B4-BE49-F238E27FC236}">
                <a16:creationId xmlns:a16="http://schemas.microsoft.com/office/drawing/2014/main" id="{7AF1B259-CCFE-412D-958A-1653DB20133D}"/>
              </a:ext>
            </a:extLst>
          </p:cNvPr>
          <p:cNvGrpSpPr/>
          <p:nvPr/>
        </p:nvGrpSpPr>
        <p:grpSpPr>
          <a:xfrm>
            <a:off x="528451" y="3893088"/>
            <a:ext cx="4452749" cy="1206988"/>
            <a:chOff x="426039" y="464853"/>
            <a:chExt cx="4452749" cy="1206988"/>
          </a:xfrm>
        </p:grpSpPr>
        <p:cxnSp>
          <p:nvCxnSpPr>
            <p:cNvPr id="27" name="Connector: Elbow 117">
              <a:extLst>
                <a:ext uri="{FF2B5EF4-FFF2-40B4-BE49-F238E27FC236}">
                  <a16:creationId xmlns:a16="http://schemas.microsoft.com/office/drawing/2014/main" id="{069D5592-93F5-426A-8FD3-E64A17CEDCCC}"/>
                </a:ext>
              </a:extLst>
            </p:cNvPr>
            <p:cNvCxnSpPr>
              <a:cxnSpLocks/>
            </p:cNvCxnSpPr>
            <p:nvPr/>
          </p:nvCxnSpPr>
          <p:spPr>
            <a:xfrm rot="10800000" flipV="1">
              <a:off x="3802002" y="1101534"/>
              <a:ext cx="1076786" cy="570307"/>
            </a:xfrm>
            <a:prstGeom prst="bentConnector3">
              <a:avLst>
                <a:gd name="adj1" fmla="val 50000"/>
              </a:avLst>
            </a:prstGeom>
            <a:ln w="38100">
              <a:solidFill>
                <a:schemeClr val="tx1"/>
              </a:solidFill>
              <a:headEnd type="oval"/>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96234687-8E35-4EF1-8DED-496D95BFCCE0}"/>
                </a:ext>
              </a:extLst>
            </p:cNvPr>
            <p:cNvSpPr txBox="1"/>
            <p:nvPr/>
          </p:nvSpPr>
          <p:spPr>
            <a:xfrm>
              <a:off x="426039" y="464853"/>
              <a:ext cx="3712519"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Calibri" panose="020F0502020204030204" pitchFamily="34" charset="0"/>
                </a:rPr>
                <a:t>lặng chăm</a:t>
              </a:r>
              <a:r>
                <a:rPr kumimoji="0" lang="en-US" sz="3200" b="1"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im lặng và chăm chú</a:t>
              </a:r>
              <a:endParaRPr kumimoji="0" lang="vi-VN"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grpSp>
        <p:nvGrpSpPr>
          <p:cNvPr id="31" name="Group 30">
            <a:extLst>
              <a:ext uri="{FF2B5EF4-FFF2-40B4-BE49-F238E27FC236}">
                <a16:creationId xmlns:a16="http://schemas.microsoft.com/office/drawing/2014/main" id="{1B800694-11AD-4797-B694-546677F65084}"/>
              </a:ext>
            </a:extLst>
          </p:cNvPr>
          <p:cNvGrpSpPr/>
          <p:nvPr/>
        </p:nvGrpSpPr>
        <p:grpSpPr>
          <a:xfrm>
            <a:off x="6912386" y="1420114"/>
            <a:ext cx="4741973" cy="1673672"/>
            <a:chOff x="-305904" y="-196086"/>
            <a:chExt cx="4741973" cy="1673672"/>
          </a:xfrm>
        </p:grpSpPr>
        <p:cxnSp>
          <p:nvCxnSpPr>
            <p:cNvPr id="32" name="Connector: Elbow 117">
              <a:extLst>
                <a:ext uri="{FF2B5EF4-FFF2-40B4-BE49-F238E27FC236}">
                  <a16:creationId xmlns:a16="http://schemas.microsoft.com/office/drawing/2014/main" id="{08AA1B78-FAB9-407B-9BF2-60586FA42F9D}"/>
                </a:ext>
              </a:extLst>
            </p:cNvPr>
            <p:cNvCxnSpPr>
              <a:cxnSpLocks/>
            </p:cNvCxnSpPr>
            <p:nvPr/>
          </p:nvCxnSpPr>
          <p:spPr>
            <a:xfrm flipV="1">
              <a:off x="-305904" y="488739"/>
              <a:ext cx="1267787" cy="988847"/>
            </a:xfrm>
            <a:prstGeom prst="bentConnector3">
              <a:avLst>
                <a:gd name="adj1" fmla="val 50000"/>
              </a:avLst>
            </a:prstGeom>
            <a:ln w="38100">
              <a:solidFill>
                <a:schemeClr val="tx1"/>
              </a:solidFill>
              <a:headEnd type="oval"/>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F549FC17-ABF3-4499-924B-56C5FA1896A5}"/>
                </a:ext>
              </a:extLst>
            </p:cNvPr>
            <p:cNvSpPr txBox="1"/>
            <p:nvPr/>
          </p:nvSpPr>
          <p:spPr>
            <a:xfrm>
              <a:off x="723550" y="-196086"/>
              <a:ext cx="3712519"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Calibri" panose="020F0502020204030204" pitchFamily="34" charset="0"/>
                </a:rPr>
                <a:t>T</a:t>
              </a:r>
              <a:r>
                <a:rPr kumimoji="0" lang="vi-VN" sz="3200" b="1"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Calibri" panose="020F0502020204030204" pitchFamily="34" charset="0"/>
                </a:rPr>
                <a:t>ưng bừng</a:t>
              </a:r>
              <a:r>
                <a:rPr kumimoji="0" lang="en-US" sz="3200" b="1"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quang cảnh, không khí nhộn nhịp, vui vẻ</a:t>
              </a:r>
              <a:endParaRPr kumimoji="0" lang="vi-VN"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sp>
        <p:nvSpPr>
          <p:cNvPr id="25" name="TextBox 24">
            <a:extLst>
              <a:ext uri="{FF2B5EF4-FFF2-40B4-BE49-F238E27FC236}">
                <a16:creationId xmlns:a16="http://schemas.microsoft.com/office/drawing/2014/main" id="{F549FC17-ABF3-4499-924B-56C5FA1896A5}"/>
              </a:ext>
            </a:extLst>
          </p:cNvPr>
          <p:cNvSpPr txBox="1"/>
          <p:nvPr/>
        </p:nvSpPr>
        <p:spPr>
          <a:xfrm>
            <a:off x="7845696" y="3663973"/>
            <a:ext cx="3712519" cy="1569660"/>
          </a:xfrm>
          <a:prstGeom prst="rect">
            <a:avLst/>
          </a:prstGeom>
          <a:noFill/>
        </p:spPr>
        <p:txBody>
          <a:bodyPr wrap="square" rtlCol="0">
            <a:spAutoFit/>
          </a:bodyPr>
          <a:lstStyle/>
          <a:p>
            <a:pPr lvl="0" algn="ctr">
              <a:defRPr/>
            </a:pPr>
            <a:r>
              <a:rPr kumimoji="0" lang="vi-VN" sz="3200" b="1" i="0" u="none" strike="noStrike" kern="1200" cap="none" spc="0" normalizeH="0" baseline="0" noProof="0">
                <a:ln>
                  <a:noFill/>
                </a:ln>
                <a:solidFill>
                  <a:srgbClr val="ED7D31"/>
                </a:solidFill>
                <a:effectLst/>
                <a:uLnTx/>
                <a:uFillTx/>
                <a:latin typeface="Cambria" panose="02040503050406030204" pitchFamily="18" charset="0"/>
                <a:ea typeface="Cambria" panose="02040503050406030204" pitchFamily="18" charset="0"/>
                <a:cs typeface="Calibri" panose="020F0502020204030204" pitchFamily="34" charset="0"/>
              </a:rPr>
              <a:t> </a:t>
            </a:r>
            <a:r>
              <a:rPr lang="en-US" sz="3200" b="1">
                <a:solidFill>
                  <a:srgbClr val="ED7D31"/>
                </a:solidFill>
                <a:latin typeface="Cambria" panose="02040503050406030204" pitchFamily="18" charset="0"/>
                <a:ea typeface="Cambria" panose="02040503050406030204" pitchFamily="18" charset="0"/>
                <a:cs typeface="Calibri" panose="020F0502020204030204" pitchFamily="34" charset="0"/>
              </a:rPr>
              <a:t>Mấp máy</a:t>
            </a:r>
            <a:r>
              <a:rPr kumimoji="0" lang="en-US" sz="3200" b="1" i="0" u="none" strike="noStrike" kern="1200" cap="none" spc="0" normalizeH="0" baseline="0" noProof="0">
                <a:ln>
                  <a:noFill/>
                </a:ln>
                <a:solidFill>
                  <a:srgbClr val="ED7D31"/>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Đôi</a:t>
            </a:r>
            <a:r>
              <a:rPr kumimoji="0" lang="en-US" sz="3200" b="1" i="0" u="none" strike="noStrike" kern="1200" cap="none" spc="0" normalizeH="0" noProof="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môi </a:t>
            </a:r>
            <a:r>
              <a:rPr lang="en-US" sz="3200" b="1">
                <a:solidFill>
                  <a:srgbClr val="002060"/>
                </a:solidFill>
                <a:latin typeface="Times New Roman" panose="02020603050405020304" pitchFamily="18" charset="0"/>
                <a:cs typeface="Times New Roman" panose="02020603050405020304" pitchFamily="18" charset="0"/>
              </a:rPr>
              <a:t>cử động khẽ và liên tiếp khi nói</a:t>
            </a:r>
            <a:endParaRPr kumimoji="0" lang="vi-VN" sz="3200" b="1"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cxnSp>
        <p:nvCxnSpPr>
          <p:cNvPr id="34" name="Connector: Elbow 117">
            <a:extLst>
              <a:ext uri="{FF2B5EF4-FFF2-40B4-BE49-F238E27FC236}">
                <a16:creationId xmlns:a16="http://schemas.microsoft.com/office/drawing/2014/main" id="{08AA1B78-FAB9-407B-9BF2-60586FA42F9D}"/>
              </a:ext>
            </a:extLst>
          </p:cNvPr>
          <p:cNvCxnSpPr>
            <a:cxnSpLocks/>
          </p:cNvCxnSpPr>
          <p:nvPr/>
        </p:nvCxnSpPr>
        <p:spPr>
          <a:xfrm>
            <a:off x="7284322" y="4263891"/>
            <a:ext cx="726350" cy="708785"/>
          </a:xfrm>
          <a:prstGeom prst="bentConnector3">
            <a:avLst>
              <a:gd name="adj1" fmla="val 50000"/>
            </a:avLst>
          </a:prstGeom>
          <a:ln w="38100">
            <a:solidFill>
              <a:schemeClr val="tx1"/>
            </a:solidFill>
            <a:headEnd type="ova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02520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ppt_x"/>
                                          </p:val>
                                        </p:tav>
                                        <p:tav tm="100000">
                                          <p:val>
                                            <p:strVal val="#ppt_x"/>
                                          </p:val>
                                        </p:tav>
                                      </p:tavLst>
                                    </p:anim>
                                    <p:anim calcmode="lin" valueType="num">
                                      <p:cBhvr additive="base">
                                        <p:cTn id="1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ppt_x"/>
                                          </p:val>
                                        </p:tav>
                                        <p:tav tm="100000">
                                          <p:val>
                                            <p:strVal val="#ppt_x"/>
                                          </p:val>
                                        </p:tav>
                                      </p:tavLst>
                                    </p:anim>
                                    <p:anim calcmode="lin" valueType="num">
                                      <p:cBhvr additive="base">
                                        <p:cTn id="20"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1"/>
                                        </p:tgtEl>
                                        <p:attrNameLst>
                                          <p:attrName>style.visibility</p:attrName>
                                        </p:attrNameLst>
                                      </p:cBhvr>
                                      <p:to>
                                        <p:strVal val="visible"/>
                                      </p:to>
                                    </p:set>
                                    <p:anim calcmode="lin" valueType="num">
                                      <p:cBhvr additive="base">
                                        <p:cTn id="25" dur="500" fill="hold"/>
                                        <p:tgtEl>
                                          <p:spTgt spid="31"/>
                                        </p:tgtEl>
                                        <p:attrNameLst>
                                          <p:attrName>ppt_x</p:attrName>
                                        </p:attrNameLst>
                                      </p:cBhvr>
                                      <p:tavLst>
                                        <p:tav tm="0">
                                          <p:val>
                                            <p:strVal val="#ppt_x"/>
                                          </p:val>
                                        </p:tav>
                                        <p:tav tm="100000">
                                          <p:val>
                                            <p:strVal val="#ppt_x"/>
                                          </p:val>
                                        </p:tav>
                                      </p:tavLst>
                                    </p:anim>
                                    <p:anim calcmode="lin" valueType="num">
                                      <p:cBhvr additive="base">
                                        <p:cTn id="26"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descr="图片包含 游戏机, 飞机, 绿色, 体育&#10;&#10;描述已自动生成">
            <a:extLst>
              <a:ext uri="{FF2B5EF4-FFF2-40B4-BE49-F238E27FC236}">
                <a16:creationId xmlns:a16="http://schemas.microsoft.com/office/drawing/2014/main" id="{B43B0683-3D14-43BF-B3C6-4BFCF16C32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0" name="图片 29" descr="图片包含 游戏机, 食物, 桌子, 围栏&#10;&#10;描述已自动生成">
            <a:extLst>
              <a:ext uri="{FF2B5EF4-FFF2-40B4-BE49-F238E27FC236}">
                <a16:creationId xmlns:a16="http://schemas.microsoft.com/office/drawing/2014/main" id="{76090454-45C2-491E-800E-CA5329E25A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Rectangle: Rounded Corners 14">
            <a:extLst>
              <a:ext uri="{FF2B5EF4-FFF2-40B4-BE49-F238E27FC236}">
                <a16:creationId xmlns:a16="http://schemas.microsoft.com/office/drawing/2014/main" id="{57B1D1BE-5E06-89AC-F2CD-A2A74B7B8024}"/>
              </a:ext>
            </a:extLst>
          </p:cNvPr>
          <p:cNvSpPr/>
          <p:nvPr/>
        </p:nvSpPr>
        <p:spPr>
          <a:xfrm>
            <a:off x="2077409" y="912174"/>
            <a:ext cx="7920650" cy="3113771"/>
          </a:xfrm>
          <a:prstGeom prst="roundRect">
            <a:avLst/>
          </a:prstGeom>
          <a:solidFill>
            <a:schemeClr val="bg1"/>
          </a:solidFill>
          <a:ln w="76200">
            <a:solidFill>
              <a:srgbClr val="2E9C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思源黑体 CN Medium"/>
              <a:cs typeface="+mn-cs"/>
            </a:endParaRPr>
          </a:p>
        </p:txBody>
      </p:sp>
      <p:pic>
        <p:nvPicPr>
          <p:cNvPr id="12" name="Picture 11" descr="A picture containing text, vector graphics&#10;&#10;Description automatically generated">
            <a:extLst>
              <a:ext uri="{FF2B5EF4-FFF2-40B4-BE49-F238E27FC236}">
                <a16:creationId xmlns:a16="http://schemas.microsoft.com/office/drawing/2014/main" id="{BEECA3A6-CA23-E5BC-FEC2-EC38890310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8794934" y="1523353"/>
            <a:ext cx="3843661" cy="4305386"/>
          </a:xfrm>
          <a:prstGeom prst="rect">
            <a:avLst/>
          </a:prstGeom>
        </p:spPr>
      </p:pic>
      <p:pic>
        <p:nvPicPr>
          <p:cNvPr id="5" name="图片 31" descr="图片包含 游戏机, 花, 房间&#10;&#10;描述已自动生成">
            <a:extLst>
              <a:ext uri="{FF2B5EF4-FFF2-40B4-BE49-F238E27FC236}">
                <a16:creationId xmlns:a16="http://schemas.microsoft.com/office/drawing/2014/main" id="{284D75FE-911F-A575-0074-1996D14A033D}"/>
              </a:ext>
            </a:extLst>
          </p:cNvPr>
          <p:cNvPicPr>
            <a:picLocks noChangeAspect="1"/>
          </p:cNvPicPr>
          <p:nvPr/>
        </p:nvPicPr>
        <p:blipFill rotWithShape="1">
          <a:blip r:embed="rId5">
            <a:extLst>
              <a:ext uri="{28A0092B-C50C-407E-A947-70E740481C1C}">
                <a14:useLocalDpi xmlns:a14="http://schemas.microsoft.com/office/drawing/2010/main" val="0"/>
              </a:ext>
            </a:extLst>
          </a:blip>
          <a:srcRect t="34709"/>
          <a:stretch/>
        </p:blipFill>
        <p:spPr>
          <a:xfrm>
            <a:off x="-58266" y="2143674"/>
            <a:ext cx="12192000" cy="4855028"/>
          </a:xfrm>
          <a:prstGeom prst="rect">
            <a:avLst/>
          </a:prstGeom>
          <a:ln>
            <a:noFill/>
          </a:ln>
        </p:spPr>
      </p:pic>
      <p:sp>
        <p:nvSpPr>
          <p:cNvPr id="8" name="TextBox 7">
            <a:extLst>
              <a:ext uri="{FF2B5EF4-FFF2-40B4-BE49-F238E27FC236}">
                <a16:creationId xmlns:a16="http://schemas.microsoft.com/office/drawing/2014/main" id="{41EE0C58-14EA-5D19-8EDC-6773A603C4EB}"/>
              </a:ext>
            </a:extLst>
          </p:cNvPr>
          <p:cNvSpPr txBox="1"/>
          <p:nvPr/>
        </p:nvSpPr>
        <p:spPr>
          <a:xfrm>
            <a:off x="2401788" y="1649542"/>
            <a:ext cx="677770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a:ln w="38100">
                  <a:noFill/>
                </a:ln>
                <a:solidFill>
                  <a:schemeClr val="accent2">
                    <a:lumMod val="75000"/>
                  </a:schemeClr>
                </a:solidFill>
                <a:latin typeface="Cambria" panose="02040503050406030204" pitchFamily="18" charset="0"/>
                <a:ea typeface="Cambria" panose="02040503050406030204" pitchFamily="18" charset="0"/>
              </a:rPr>
              <a:t>TÌM HIỂU BÀI</a:t>
            </a:r>
            <a:endParaRPr kumimoji="0" lang="en-US" sz="6000" b="1" i="0" u="none" strike="noStrike" kern="1200" cap="none" spc="0" normalizeH="0" baseline="0" noProof="0" dirty="0">
              <a:ln w="38100">
                <a:noFill/>
              </a:ln>
              <a:solidFill>
                <a:schemeClr val="accent2">
                  <a:lumMod val="75000"/>
                </a:schemeClr>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08778928"/>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8CAD716-919E-B7D4-F658-0389F453617C}"/>
              </a:ext>
            </a:extLst>
          </p:cNvPr>
          <p:cNvGrpSpPr/>
          <p:nvPr/>
        </p:nvGrpSpPr>
        <p:grpSpPr>
          <a:xfrm>
            <a:off x="241335" y="-442138"/>
            <a:ext cx="2740856" cy="2647761"/>
            <a:chOff x="169094" y="-66452"/>
            <a:chExt cx="2938706" cy="2938706"/>
          </a:xfrm>
        </p:grpSpPr>
        <p:pic>
          <p:nvPicPr>
            <p:cNvPr id="11" name="图片 10" descr="卡通人物&#10;&#10;中度可信度描述已自动生成">
              <a:extLst>
                <a:ext uri="{FF2B5EF4-FFF2-40B4-BE49-F238E27FC236}">
                  <a16:creationId xmlns:a16="http://schemas.microsoft.com/office/drawing/2014/main" id="{62124148-64F0-4B91-9B9F-D46CD2FC89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9094" y="-66452"/>
              <a:ext cx="2938706" cy="2938706"/>
            </a:xfrm>
            <a:prstGeom prst="rect">
              <a:avLst/>
            </a:prstGeom>
          </p:spPr>
        </p:pic>
        <p:sp>
          <p:nvSpPr>
            <p:cNvPr id="22" name="TextBox 21">
              <a:extLst>
                <a:ext uri="{FF2B5EF4-FFF2-40B4-BE49-F238E27FC236}">
                  <a16:creationId xmlns:a16="http://schemas.microsoft.com/office/drawing/2014/main" id="{A1C45C61-872A-CBD0-89C0-2D9BC1F5927B}"/>
                </a:ext>
              </a:extLst>
            </p:cNvPr>
            <p:cNvSpPr txBox="1"/>
            <p:nvPr/>
          </p:nvSpPr>
          <p:spPr>
            <a:xfrm>
              <a:off x="848545" y="1506676"/>
              <a:ext cx="2123382" cy="78567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normalizeH="0" baseline="0" noProof="0" dirty="0" err="1">
                  <a:ln w="0"/>
                  <a:effectLst>
                    <a:outerShdw blurRad="38100" dist="19050" dir="2700000" algn="tl" rotWithShape="0">
                      <a:schemeClr val="dk1">
                        <a:alpha val="40000"/>
                      </a:schemeClr>
                    </a:outerShdw>
                  </a:effectLst>
                  <a:uLnTx/>
                  <a:uFillTx/>
                  <a:latin typeface="Cambria" panose="02040503050406030204" pitchFamily="18" charset="0"/>
                  <a:ea typeface="Cambria" panose="02040503050406030204" pitchFamily="18" charset="0"/>
                </a:rPr>
                <a:t>Câu</a:t>
              </a:r>
              <a:r>
                <a:rPr kumimoji="0" lang="en-US" sz="4000" b="1" i="0" u="none" strike="noStrike" kern="1200" normalizeH="0" baseline="0" noProof="0" dirty="0">
                  <a:ln w="0"/>
                  <a:effectLst>
                    <a:outerShdw blurRad="38100" dist="19050" dir="2700000" algn="tl" rotWithShape="0">
                      <a:schemeClr val="dk1">
                        <a:alpha val="40000"/>
                      </a:schemeClr>
                    </a:outerShdw>
                  </a:effectLst>
                  <a:uLnTx/>
                  <a:uFillTx/>
                  <a:latin typeface="Cambria" panose="02040503050406030204" pitchFamily="18" charset="0"/>
                  <a:ea typeface="Cambria" panose="02040503050406030204" pitchFamily="18" charset="0"/>
                </a:rPr>
                <a:t> 1:</a:t>
              </a:r>
            </a:p>
          </p:txBody>
        </p:sp>
      </p:grpSp>
      <p:sp>
        <p:nvSpPr>
          <p:cNvPr id="23" name="TextBox 22">
            <a:extLst>
              <a:ext uri="{FF2B5EF4-FFF2-40B4-BE49-F238E27FC236}">
                <a16:creationId xmlns:a16="http://schemas.microsoft.com/office/drawing/2014/main" id="{763AA0A7-961F-F1E0-A5B3-241A22BF38E4}"/>
              </a:ext>
            </a:extLst>
          </p:cNvPr>
          <p:cNvSpPr txBox="1"/>
          <p:nvPr/>
        </p:nvSpPr>
        <p:spPr>
          <a:xfrm>
            <a:off x="2480047" y="441811"/>
            <a:ext cx="8910743" cy="1569660"/>
          </a:xfrm>
          <a:prstGeom prst="rect">
            <a:avLst/>
          </a:prstGeom>
          <a:noFill/>
        </p:spPr>
        <p:txBody>
          <a:bodyPr wrap="square" rtlCol="0">
            <a:spAutoFit/>
          </a:bodyPr>
          <a:lstStyle/>
          <a:p>
            <a:pPr lvl="0" algn="ctr">
              <a:defRPr/>
            </a:pPr>
            <a:r>
              <a:rPr lang="vi-VN" sz="3200" b="1" dirty="0">
                <a:gradFill flip="none" rotWithShape="1">
                  <a:gsLst>
                    <a:gs pos="36000">
                      <a:srgbClr val="5A8435"/>
                    </a:gs>
                    <a:gs pos="59000">
                      <a:srgbClr val="BE4626"/>
                    </a:gs>
                  </a:gsLst>
                  <a:lin ang="13500000" scaled="1"/>
                  <a:tileRect/>
                </a:gradFill>
                <a:effectLst>
                  <a:glow rad="647700">
                    <a:prstClr val="white">
                      <a:alpha val="40000"/>
                    </a:prstClr>
                  </a:glow>
                </a:effectLst>
                <a:latin typeface="Cambria" panose="02040503050406030204" pitchFamily="18" charset="0"/>
                <a:ea typeface="Cambria" panose="02040503050406030204" pitchFamily="18" charset="0"/>
              </a:rPr>
              <a:t>Ở khổ thơ thứ nhất, chi tiết nào giúp em nhận ra </a:t>
            </a:r>
            <a:r>
              <a:rPr lang="en-US" sz="3200" b="1" dirty="0">
                <a:gradFill flip="none" rotWithShape="1">
                  <a:gsLst>
                    <a:gs pos="36000">
                      <a:srgbClr val="5A8435"/>
                    </a:gs>
                    <a:gs pos="59000">
                      <a:srgbClr val="BE4626"/>
                    </a:gs>
                  </a:gsLst>
                  <a:lin ang="13500000" scaled="1"/>
                  <a:tileRect/>
                </a:gradFill>
                <a:effectLst>
                  <a:glow rad="647700">
                    <a:prstClr val="white">
                      <a:alpha val="40000"/>
                    </a:prstClr>
                  </a:glow>
                </a:effectLst>
                <a:latin typeface="Cambria" panose="02040503050406030204" pitchFamily="18" charset="0"/>
                <a:ea typeface="Cambria" panose="02040503050406030204" pitchFamily="18" charset="0"/>
              </a:rPr>
              <a:t>đ</a:t>
            </a:r>
            <a:r>
              <a:rPr lang="vi-VN" sz="3200" b="1" dirty="0">
                <a:gradFill flip="none" rotWithShape="1">
                  <a:gsLst>
                    <a:gs pos="36000">
                      <a:srgbClr val="5A8435"/>
                    </a:gs>
                    <a:gs pos="59000">
                      <a:srgbClr val="BE4626"/>
                    </a:gs>
                  </a:gsLst>
                  <a:lin ang="13500000" scaled="1"/>
                  <a:tileRect/>
                </a:gradFill>
                <a:effectLst>
                  <a:glow rad="647700">
                    <a:prstClr val="white">
                      <a:alpha val="40000"/>
                    </a:prstClr>
                  </a:glow>
                </a:effectLst>
                <a:latin typeface="Cambria" panose="02040503050406030204" pitchFamily="18" charset="0"/>
                <a:ea typeface="Cambria" panose="02040503050406030204" pitchFamily="18" charset="0"/>
              </a:rPr>
              <a:t>ây là lớp học của trẻ khiếm thính (mất khả năng nghe hoặc nghe kém)?</a:t>
            </a:r>
            <a:endParaRPr kumimoji="0" lang="en-US" sz="3200" b="1" i="0" u="none" strike="noStrike" kern="1200" cap="none" spc="0" normalizeH="0" baseline="0" noProof="0" dirty="0">
              <a:ln>
                <a:noFill/>
              </a:ln>
              <a:gradFill flip="none" rotWithShape="1">
                <a:gsLst>
                  <a:gs pos="36000">
                    <a:srgbClr val="5A8435"/>
                  </a:gs>
                  <a:gs pos="59000">
                    <a:srgbClr val="BE4626"/>
                  </a:gs>
                </a:gsLst>
                <a:lin ang="13500000" scaled="1"/>
                <a:tileRect/>
              </a:gradFill>
              <a:effectLst>
                <a:glow rad="647700">
                  <a:prstClr val="white">
                    <a:alpha val="40000"/>
                  </a:prstClr>
                </a:glow>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11FB8F2A-6FA5-4327-BC04-3B5A0CD31D4D}"/>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094" b="93438" l="10000" r="90000">
                        <a14:foregroundMark x1="56250" y1="24063" x2="52500" y2="35938"/>
                        <a14:foregroundMark x1="42031" y1="24375" x2="44375" y2="33438"/>
                        <a14:foregroundMark x1="44844" y1="29219" x2="51719" y2="37969"/>
                        <a14:foregroundMark x1="60625" y1="12656" x2="39063" y2="13438"/>
                        <a14:foregroundMark x1="39063" y1="13438" x2="32813" y2="25000"/>
                        <a14:foregroundMark x1="32813" y1="25000" x2="36719" y2="40625"/>
                        <a14:foregroundMark x1="36719" y1="40625" x2="37813" y2="41094"/>
                        <a14:foregroundMark x1="40313" y1="11406" x2="62656" y2="10781"/>
                        <a14:foregroundMark x1="62656" y1="10781" x2="69531" y2="26406"/>
                        <a14:foregroundMark x1="69531" y1="26406" x2="68906" y2="31719"/>
                        <a14:foregroundMark x1="45938" y1="6875" x2="53906" y2="6875"/>
                        <a14:foregroundMark x1="44844" y1="6094" x2="56250" y2="6094"/>
                        <a14:foregroundMark x1="49219" y1="46875" x2="45313" y2="59844"/>
                        <a14:foregroundMark x1="46094" y1="49219" x2="44531" y2="56250"/>
                        <a14:foregroundMark x1="53906" y1="46563" x2="57969" y2="50938"/>
                        <a14:foregroundMark x1="57500" y1="48594" x2="60000" y2="52500"/>
                        <a14:foregroundMark x1="49688" y1="49375" x2="44844" y2="54531"/>
                        <a14:foregroundMark x1="44063" y1="52500" x2="42031" y2="55313"/>
                        <a14:foregroundMark x1="55156" y1="80625" x2="58281" y2="91406"/>
                        <a14:foregroundMark x1="46406" y1="82656" x2="45625" y2="91250"/>
                        <a14:foregroundMark x1="43906" y1="85156" x2="42344" y2="92500"/>
                        <a14:foregroundMark x1="44844" y1="84844" x2="41875" y2="91250"/>
                        <a14:foregroundMark x1="44531" y1="81094" x2="44531" y2="85625"/>
                        <a14:foregroundMark x1="56563" y1="79375" x2="59531" y2="87344"/>
                        <a14:foregroundMark x1="52188" y1="81094" x2="55781" y2="87969"/>
                        <a14:foregroundMark x1="57188" y1="84063" x2="57188" y2="91250"/>
                        <a14:foregroundMark x1="56250" y1="87344" x2="56563" y2="90000"/>
                        <a14:foregroundMark x1="55781" y1="88594" x2="57188" y2="91406"/>
                        <a14:foregroundMark x1="55937" y1="88438" x2="56719" y2="92188"/>
                        <a14:foregroundMark x1="58594" y1="87344" x2="56719" y2="92031"/>
                        <a14:foregroundMark x1="56250" y1="88594" x2="55781" y2="93438"/>
                        <a14:foregroundMark x1="55469" y1="87344" x2="56563" y2="92031"/>
                        <a14:foregroundMark x1="45938" y1="83594" x2="44375" y2="91719"/>
                        <a14:foregroundMark x1="46094" y1="90156" x2="45938" y2="92188"/>
                      </a14:backgroundRemoval>
                    </a14:imgEffect>
                  </a14:imgLayer>
                </a14:imgProps>
              </a:ext>
            </a:extLst>
          </a:blip>
          <a:stretch>
            <a:fillRect/>
          </a:stretch>
        </p:blipFill>
        <p:spPr>
          <a:xfrm flipH="1">
            <a:off x="-1204832" y="2471510"/>
            <a:ext cx="4564598" cy="4564598"/>
          </a:xfrm>
          <a:prstGeom prst="rect">
            <a:avLst/>
          </a:prstGeom>
        </p:spPr>
      </p:pic>
      <p:graphicFrame>
        <p:nvGraphicFramePr>
          <p:cNvPr id="4" name="Table 5">
            <a:extLst>
              <a:ext uri="{FF2B5EF4-FFF2-40B4-BE49-F238E27FC236}">
                <a16:creationId xmlns:a16="http://schemas.microsoft.com/office/drawing/2014/main" id="{40F1926E-7482-EFA8-4957-36854B6F8821}"/>
              </a:ext>
            </a:extLst>
          </p:cNvPr>
          <p:cNvGraphicFramePr>
            <a:graphicFrameLocks noGrp="1"/>
          </p:cNvGraphicFramePr>
          <p:nvPr>
            <p:extLst>
              <p:ext uri="{D42A27DB-BD31-4B8C-83A1-F6EECF244321}">
                <p14:modId xmlns:p14="http://schemas.microsoft.com/office/powerpoint/2010/main" val="2777866844"/>
              </p:ext>
            </p:extLst>
          </p:nvPr>
        </p:nvGraphicFramePr>
        <p:xfrm>
          <a:off x="2648689" y="2463404"/>
          <a:ext cx="8834475" cy="3331340"/>
        </p:xfrm>
        <a:graphic>
          <a:graphicData uri="http://schemas.openxmlformats.org/drawingml/2006/table">
            <a:tbl>
              <a:tblPr firstRow="1" bandRow="1">
                <a:tableStyleId>{00A15C55-8517-42AA-B614-E9B94910E393}</a:tableStyleId>
              </a:tblPr>
              <a:tblGrid>
                <a:gridCol w="1788269">
                  <a:extLst>
                    <a:ext uri="{9D8B030D-6E8A-4147-A177-3AD203B41FA5}">
                      <a16:colId xmlns:a16="http://schemas.microsoft.com/office/drawing/2014/main" val="4122218231"/>
                    </a:ext>
                  </a:extLst>
                </a:gridCol>
                <a:gridCol w="3877702">
                  <a:extLst>
                    <a:ext uri="{9D8B030D-6E8A-4147-A177-3AD203B41FA5}">
                      <a16:colId xmlns:a16="http://schemas.microsoft.com/office/drawing/2014/main" val="2608063246"/>
                    </a:ext>
                  </a:extLst>
                </a:gridCol>
                <a:gridCol w="3168504">
                  <a:extLst>
                    <a:ext uri="{9D8B030D-6E8A-4147-A177-3AD203B41FA5}">
                      <a16:colId xmlns:a16="http://schemas.microsoft.com/office/drawing/2014/main" val="1933907584"/>
                    </a:ext>
                  </a:extLst>
                </a:gridCol>
              </a:tblGrid>
              <a:tr h="1665670">
                <a:tc>
                  <a:txBody>
                    <a:bodyPr/>
                    <a:lstStyle/>
                    <a:p>
                      <a:endParaRPr lang="en-US" sz="3200" b="1" dirty="0">
                        <a:solidFill>
                          <a:srgbClr val="002060"/>
                        </a:solidFill>
                        <a:latin typeface="Cambria" panose="02040503050406030204" pitchFamily="18" charset="0"/>
                        <a:ea typeface="Cambria" panose="02040503050406030204" pitchFamily="18" charset="0"/>
                      </a:endParaRPr>
                    </a:p>
                    <a:p>
                      <a:r>
                        <a:rPr lang="en-US" sz="3200" b="1" dirty="0" err="1">
                          <a:solidFill>
                            <a:srgbClr val="002060"/>
                          </a:solidFill>
                          <a:latin typeface="Cambria" panose="02040503050406030204" pitchFamily="18" charset="0"/>
                          <a:ea typeface="Cambria" panose="02040503050406030204" pitchFamily="18" charset="0"/>
                        </a:rPr>
                        <a:t>Học</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trò</a:t>
                      </a:r>
                      <a:endParaRPr lang="en-US" sz="3200"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10320700"/>
                  </a:ext>
                </a:extLst>
              </a:tr>
              <a:tr h="1665670">
                <a:tc>
                  <a:txBody>
                    <a:bodyPr/>
                    <a:lstStyle/>
                    <a:p>
                      <a:endParaRPr lang="en-US" sz="3200" b="1" dirty="0">
                        <a:solidFill>
                          <a:srgbClr val="002060"/>
                        </a:solidFill>
                        <a:latin typeface="Cambria" panose="02040503050406030204" pitchFamily="18" charset="0"/>
                        <a:ea typeface="Cambria" panose="02040503050406030204" pitchFamily="18" charset="0"/>
                      </a:endParaRPr>
                    </a:p>
                    <a:p>
                      <a:r>
                        <a:rPr lang="en-US" sz="3200" b="1" dirty="0" err="1">
                          <a:solidFill>
                            <a:srgbClr val="002060"/>
                          </a:solidFill>
                          <a:latin typeface="Cambria" panose="02040503050406030204" pitchFamily="18" charset="0"/>
                          <a:ea typeface="Cambria" panose="02040503050406030204" pitchFamily="18" charset="0"/>
                        </a:rPr>
                        <a:t>Cô</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giáo</a:t>
                      </a:r>
                      <a:endParaRPr lang="en-US" sz="3200"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135649247"/>
                  </a:ext>
                </a:extLst>
              </a:tr>
            </a:tbl>
          </a:graphicData>
        </a:graphic>
      </p:graphicFrame>
      <p:sp>
        <p:nvSpPr>
          <p:cNvPr id="6" name="TextBox 5">
            <a:extLst>
              <a:ext uri="{FF2B5EF4-FFF2-40B4-BE49-F238E27FC236}">
                <a16:creationId xmlns:a16="http://schemas.microsoft.com/office/drawing/2014/main" id="{82D09BA2-7A30-85D6-9265-14D0163C1122}"/>
              </a:ext>
            </a:extLst>
          </p:cNvPr>
          <p:cNvSpPr txBox="1"/>
          <p:nvPr/>
        </p:nvSpPr>
        <p:spPr>
          <a:xfrm>
            <a:off x="4465674" y="2615609"/>
            <a:ext cx="3763926" cy="461665"/>
          </a:xfrm>
          <a:prstGeom prst="rect">
            <a:avLst/>
          </a:prstGeom>
          <a:noFill/>
        </p:spPr>
        <p:txBody>
          <a:bodyPr wrap="square" rtlCol="0">
            <a:spAutoFit/>
          </a:bodyPr>
          <a:lstStyle/>
          <a:p>
            <a:r>
              <a:rPr lang="en-US" sz="2400" dirty="0" err="1">
                <a:solidFill>
                  <a:srgbClr val="002060"/>
                </a:solidFill>
                <a:latin typeface="Cambria" panose="02040503050406030204" pitchFamily="18" charset="0"/>
                <a:ea typeface="Cambria" panose="02040503050406030204" pitchFamily="18" charset="0"/>
              </a:rPr>
              <a:t>Mắt</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sáng</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nhìn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lên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bảng</a:t>
            </a:r>
            <a:endParaRPr lang="en-US" sz="2400" dirty="0">
              <a:solidFill>
                <a:srgbClr val="002060"/>
              </a:solidFill>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E3D9C0B6-61E8-F76B-9FCF-C9F809703F19}"/>
              </a:ext>
            </a:extLst>
          </p:cNvPr>
          <p:cNvSpPr txBox="1"/>
          <p:nvPr/>
        </p:nvSpPr>
        <p:spPr>
          <a:xfrm>
            <a:off x="4486939" y="3370520"/>
            <a:ext cx="3763926" cy="461665"/>
          </a:xfrm>
          <a:prstGeom prst="rect">
            <a:avLst/>
          </a:prstGeom>
          <a:noFill/>
        </p:spPr>
        <p:txBody>
          <a:bodyPr wrap="square" rtlCol="0">
            <a:spAutoFit/>
          </a:bodyPr>
          <a:lstStyle/>
          <a:p>
            <a:r>
              <a:rPr lang="en-US" sz="2400">
                <a:solidFill>
                  <a:srgbClr val="002060"/>
                </a:solidFill>
                <a:latin typeface="Cambria" panose="02040503050406030204" pitchFamily="18" charset="0"/>
                <a:ea typeface="Cambria" panose="02040503050406030204" pitchFamily="18" charset="0"/>
              </a:rPr>
              <a:t>Nhìn theo cô mấp máy</a:t>
            </a:r>
            <a:endParaRPr lang="en-US" sz="2400" dirty="0">
              <a:solidFill>
                <a:srgbClr val="002060"/>
              </a:solidFill>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643489AB-650E-CCBA-715E-230C945CAF37}"/>
              </a:ext>
            </a:extLst>
          </p:cNvPr>
          <p:cNvSpPr txBox="1"/>
          <p:nvPr/>
        </p:nvSpPr>
        <p:spPr>
          <a:xfrm>
            <a:off x="8259493" y="2471392"/>
            <a:ext cx="3147238" cy="1569660"/>
          </a:xfrm>
          <a:prstGeom prst="rect">
            <a:avLst/>
          </a:prstGeom>
          <a:noFill/>
        </p:spPr>
        <p:txBody>
          <a:bodyPr wrap="square" rtlCol="0">
            <a:spAutoFit/>
          </a:bodyPr>
          <a:lstStyle/>
          <a:p>
            <a:pPr algn="just"/>
            <a:r>
              <a:rPr lang="en-US" sz="2400" dirty="0">
                <a:solidFill>
                  <a:srgbClr val="002060"/>
                </a:solidFill>
                <a:latin typeface="Cambria" panose="02040503050406030204" pitchFamily="18" charset="0"/>
                <a:ea typeface="Cambria" panose="02040503050406030204" pitchFamily="18" charset="0"/>
              </a:rPr>
              <a:t> </a:t>
            </a:r>
            <a:r>
              <a:rPr lang="en-US" sz="240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Các </a:t>
            </a:r>
            <a:r>
              <a:rPr lang="en-US" sz="24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bạn</a:t>
            </a:r>
            <a:r>
              <a:rPr lang="en-US" sz="24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rất</a:t>
            </a:r>
            <a:r>
              <a:rPr lang="en-US" sz="24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chăm</a:t>
            </a:r>
            <a:r>
              <a:rPr lang="en-US" sz="24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chú</a:t>
            </a:r>
            <a:r>
              <a:rPr lang="en-US" sz="24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nhìn</a:t>
            </a:r>
            <a:r>
              <a:rPr lang="en-US" sz="240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lên </a:t>
            </a:r>
            <a:r>
              <a:rPr lang="en-US" sz="240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cô</a:t>
            </a:r>
            <a:r>
              <a:rPr lang="en-US" sz="240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giáo, theo dõi cô </a:t>
            </a:r>
            <a:r>
              <a:rPr lang="vi-VN" sz="2400">
                <a:latin typeface="Times New Roman" panose="02020603050405020304" pitchFamily="18" charset="0"/>
                <a:cs typeface="Times New Roman" panose="02020603050405020304" pitchFamily="18" charset="0"/>
              </a:rPr>
              <a:t>ra hiệu bằng tay, </a:t>
            </a:r>
            <a:r>
              <a:rPr lang="en-US" sz="2400">
                <a:latin typeface="Times New Roman" panose="02020603050405020304" pitchFamily="18" charset="0"/>
                <a:cs typeface="Times New Roman" panose="02020603050405020304" pitchFamily="18" charset="0"/>
              </a:rPr>
              <a:t>-</a:t>
            </a:r>
            <a:r>
              <a:rPr lang="vi-VN" sz="2400">
                <a:latin typeface="Times New Roman" panose="02020603050405020304" pitchFamily="18" charset="0"/>
                <a:cs typeface="Times New Roman" panose="02020603050405020304" pitchFamily="18" charset="0"/>
              </a:rPr>
              <a:t>“đọc môi” (khẩu hình)</a:t>
            </a:r>
            <a:r>
              <a:rPr lang="en-US" sz="2400">
                <a:solidFill>
                  <a:srgbClr val="002060"/>
                </a:solidFill>
                <a:latin typeface="Times New Roman" panose="02020603050405020304" pitchFamily="18" charset="0"/>
                <a:ea typeface="Cambria" panose="02040503050406030204" pitchFamily="18" charset="0"/>
                <a:cs typeface="Times New Roman" panose="02020603050405020304" pitchFamily="18" charset="0"/>
              </a:rPr>
              <a:t>.</a:t>
            </a:r>
            <a:endParaRPr lang="en-US" sz="24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9064340E-7E19-58C3-0136-A1369FDCB3F4}"/>
              </a:ext>
            </a:extLst>
          </p:cNvPr>
          <p:cNvSpPr txBox="1"/>
          <p:nvPr/>
        </p:nvSpPr>
        <p:spPr>
          <a:xfrm>
            <a:off x="4455041" y="4295553"/>
            <a:ext cx="3763926" cy="461665"/>
          </a:xfrm>
          <a:prstGeom prst="rect">
            <a:avLst/>
          </a:prstGeom>
          <a:noFill/>
        </p:spPr>
        <p:txBody>
          <a:bodyPr wrap="square" rtlCol="0">
            <a:spAutoFit/>
          </a:bodyPr>
          <a:lstStyle/>
          <a:p>
            <a:r>
              <a:rPr lang="en-US" sz="2400" b="1" dirty="0" err="1">
                <a:solidFill>
                  <a:srgbClr val="002060"/>
                </a:solidFill>
                <a:latin typeface="Cambria" panose="02040503050406030204" pitchFamily="18" charset="0"/>
                <a:ea typeface="Cambria" panose="02040503050406030204" pitchFamily="18" charset="0"/>
              </a:rPr>
              <a:t>Đôi</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tay</a:t>
            </a:r>
            <a:r>
              <a:rPr lang="en-US" sz="2400" b="1"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cô</a:t>
            </a:r>
            <a:r>
              <a:rPr lang="en-US" sz="2400"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cụp</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mở</a:t>
            </a:r>
            <a:endParaRPr lang="en-US" sz="2400" b="1" dirty="0">
              <a:solidFill>
                <a:srgbClr val="002060"/>
              </a:solidFill>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F92D9591-1E45-BB8B-7AC5-EBDFD293989B}"/>
              </a:ext>
            </a:extLst>
          </p:cNvPr>
          <p:cNvSpPr txBox="1"/>
          <p:nvPr/>
        </p:nvSpPr>
        <p:spPr>
          <a:xfrm>
            <a:off x="4444408" y="4954772"/>
            <a:ext cx="4008476" cy="523220"/>
          </a:xfrm>
          <a:prstGeom prst="rect">
            <a:avLst/>
          </a:prstGeom>
          <a:noFill/>
        </p:spPr>
        <p:txBody>
          <a:bodyPr wrap="square" rtlCol="0">
            <a:spAutoFit/>
          </a:bodyPr>
          <a:lstStyle/>
          <a:p>
            <a:r>
              <a:rPr lang="en-US" sz="2800" dirty="0" err="1">
                <a:solidFill>
                  <a:srgbClr val="002060"/>
                </a:solidFill>
                <a:latin typeface="Cambria" panose="02040503050406030204" pitchFamily="18" charset="0"/>
                <a:ea typeface="Cambria" panose="02040503050406030204" pitchFamily="18" charset="0"/>
              </a:rPr>
              <a:t>Báo</a:t>
            </a:r>
            <a:r>
              <a:rPr lang="en-US" sz="2800"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tưng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bừng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âm</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thanh</a:t>
            </a:r>
            <a:endParaRPr lang="en-US" sz="2800" b="1" dirty="0">
              <a:solidFill>
                <a:srgbClr val="002060"/>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817081B3-4916-A7B2-2ABB-0A467B9DB394}"/>
              </a:ext>
            </a:extLst>
          </p:cNvPr>
          <p:cNvSpPr txBox="1"/>
          <p:nvPr/>
        </p:nvSpPr>
        <p:spPr>
          <a:xfrm>
            <a:off x="8367822" y="4295554"/>
            <a:ext cx="3147238" cy="1200329"/>
          </a:xfrm>
          <a:prstGeom prst="rect">
            <a:avLst/>
          </a:prstGeom>
          <a:noFill/>
        </p:spPr>
        <p:txBody>
          <a:bodyPr wrap="square" rtlCol="0">
            <a:spAutoFit/>
          </a:bodyPr>
          <a:lstStyle/>
          <a:p>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Cô</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giáo</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sử</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dụng</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bàn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tay</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để</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thể</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hiện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kí</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hiệu</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âm</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báo</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âm</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thanh</a:t>
            </a:r>
            <a:r>
              <a:rPr lang="en-US" sz="2400" dirty="0">
                <a:solidFill>
                  <a:srgbClr val="002060"/>
                </a:solidFill>
                <a:latin typeface="Cambria" panose="02040503050406030204" pitchFamily="18" charset="0"/>
                <a:ea typeface="Cambria" panose="02040503050406030204" pitchFamily="18" charset="0"/>
              </a:rPr>
              <a:t>)</a:t>
            </a:r>
          </a:p>
        </p:txBody>
      </p:sp>
      <p:sp>
        <p:nvSpPr>
          <p:cNvPr id="9" name="TextBox 8"/>
          <p:cNvSpPr txBox="1"/>
          <p:nvPr/>
        </p:nvSpPr>
        <p:spPr>
          <a:xfrm>
            <a:off x="2194560" y="3832185"/>
            <a:ext cx="184731" cy="369332"/>
          </a:xfrm>
          <a:prstGeom prst="rect">
            <a:avLst/>
          </a:prstGeom>
          <a:noFill/>
        </p:spPr>
        <p:txBody>
          <a:bodyPr wrap="none" rtlCol="0">
            <a:spAutoFit/>
          </a:bodyPr>
          <a:lstStyle/>
          <a:p>
            <a:endParaRPr lang="en-US"/>
          </a:p>
        </p:txBody>
      </p:sp>
      <p:sp>
        <p:nvSpPr>
          <p:cNvPr id="14" name="TextBox 13"/>
          <p:cNvSpPr txBox="1"/>
          <p:nvPr/>
        </p:nvSpPr>
        <p:spPr>
          <a:xfrm>
            <a:off x="1865254" y="2425199"/>
            <a:ext cx="9848638" cy="3416320"/>
          </a:xfrm>
          <a:prstGeom prst="rect">
            <a:avLst/>
          </a:prstGeom>
          <a:solidFill>
            <a:schemeClr val="accent1">
              <a:lumMod val="40000"/>
              <a:lumOff val="60000"/>
            </a:schemeClr>
          </a:solidFill>
        </p:spPr>
        <p:txBody>
          <a:bodyPr wrap="square" rtlCol="0">
            <a:spAutoFit/>
          </a:bodyPr>
          <a:lstStyle/>
          <a:p>
            <a:r>
              <a:rPr lang="it-IT" sz="2400"/>
              <a:t>    Bằng những động tác khéo léo, đôi bàn tay của cô đã gợi lên trong tâm trí các bạn học sinh những hình ảnh và âm thanh của cuộc sống theo cách cảm nhận riêng của các bạn học sinh trong lớp học đặc biệt này. </a:t>
            </a:r>
            <a:r>
              <a:rPr lang="vi-VN" sz="2400"/>
              <a:t>Đối với </a:t>
            </a:r>
            <a:r>
              <a:rPr lang="en-US" sz="2400"/>
              <a:t>những em</a:t>
            </a:r>
            <a:r>
              <a:rPr lang="vi-VN" sz="2400"/>
              <a:t> không thế nghe được từ nhỏ, chưa bao giờ nghe tiếng nói, cách giao tiếp thích hợp nhât với các em trước tiên là qua nét mặt, điệu bộ, ra hiệu bằng tay, “đọc môi” (khẩu hình), kết hợp giữa chữ với hình. Việc giúp các bạn nhớ các kí hiệu của tay và đọc khẩu hình ở giai đoạn ban đầu rất khó khăn, vất vả.</a:t>
            </a:r>
            <a:endParaRPr lang="en-US" sz="2400"/>
          </a:p>
          <a:p>
            <a:endParaRPr lang="en-US" sz="2400"/>
          </a:p>
        </p:txBody>
      </p:sp>
    </p:spTree>
    <p:extLst>
      <p:ext uri="{BB962C8B-B14F-4D97-AF65-F5344CB8AC3E}">
        <p14:creationId xmlns:p14="http://schemas.microsoft.com/office/powerpoint/2010/main" val="19745666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left)">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down)">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wipe(down)">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wipe(down)">
                                      <p:cBhvr>
                                        <p:cTn id="38" dur="500"/>
                                        <p:tgtEl>
                                          <p:spTgt spid="10"/>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wipe(down)">
                                      <p:cBhvr>
                                        <p:cTn id="43" dur="500"/>
                                        <p:tgtEl>
                                          <p:spTgt spid="12"/>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wipe(down)">
                                      <p:cBhvr>
                                        <p:cTn id="48" dur="500"/>
                                        <p:tgtEl>
                                          <p:spTgt spid="13"/>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fade">
                                      <p:cBhvr>
                                        <p:cTn id="5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6" grpId="0"/>
      <p:bldP spid="7" grpId="0"/>
      <p:bldP spid="8" grpId="0"/>
      <p:bldP spid="10" grpId="0"/>
      <p:bldP spid="12" grpId="0"/>
      <p:bldP spid="13" grpId="0"/>
      <p:bldP spid="1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8CAD716-919E-B7D4-F658-0389F453617C}"/>
              </a:ext>
            </a:extLst>
          </p:cNvPr>
          <p:cNvGrpSpPr/>
          <p:nvPr/>
        </p:nvGrpSpPr>
        <p:grpSpPr>
          <a:xfrm>
            <a:off x="241335" y="-442138"/>
            <a:ext cx="2740856" cy="2647761"/>
            <a:chOff x="169094" y="-66452"/>
            <a:chExt cx="2938706" cy="2938706"/>
          </a:xfrm>
        </p:grpSpPr>
        <p:pic>
          <p:nvPicPr>
            <p:cNvPr id="11" name="图片 10" descr="卡通人物&#10;&#10;中度可信度描述已自动生成">
              <a:extLst>
                <a:ext uri="{FF2B5EF4-FFF2-40B4-BE49-F238E27FC236}">
                  <a16:creationId xmlns:a16="http://schemas.microsoft.com/office/drawing/2014/main" id="{62124148-64F0-4B91-9B9F-D46CD2FC895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9094" y="-66452"/>
              <a:ext cx="2938706" cy="2938706"/>
            </a:xfrm>
            <a:prstGeom prst="rect">
              <a:avLst/>
            </a:prstGeom>
          </p:spPr>
        </p:pic>
        <p:sp>
          <p:nvSpPr>
            <p:cNvPr id="22" name="TextBox 21">
              <a:extLst>
                <a:ext uri="{FF2B5EF4-FFF2-40B4-BE49-F238E27FC236}">
                  <a16:creationId xmlns:a16="http://schemas.microsoft.com/office/drawing/2014/main" id="{A1C45C61-872A-CBD0-89C0-2D9BC1F5927B}"/>
                </a:ext>
              </a:extLst>
            </p:cNvPr>
            <p:cNvSpPr txBox="1"/>
            <p:nvPr/>
          </p:nvSpPr>
          <p:spPr>
            <a:xfrm>
              <a:off x="848545" y="1506676"/>
              <a:ext cx="2123382" cy="78567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Câu</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 2:</a:t>
              </a:r>
            </a:p>
          </p:txBody>
        </p:sp>
      </p:grpSp>
      <p:sp>
        <p:nvSpPr>
          <p:cNvPr id="23" name="TextBox 22">
            <a:extLst>
              <a:ext uri="{FF2B5EF4-FFF2-40B4-BE49-F238E27FC236}">
                <a16:creationId xmlns:a16="http://schemas.microsoft.com/office/drawing/2014/main" id="{763AA0A7-961F-F1E0-A5B3-241A22BF38E4}"/>
              </a:ext>
            </a:extLst>
          </p:cNvPr>
          <p:cNvSpPr txBox="1"/>
          <p:nvPr/>
        </p:nvSpPr>
        <p:spPr>
          <a:xfrm>
            <a:off x="2480047" y="441811"/>
            <a:ext cx="8910743" cy="1200329"/>
          </a:xfrm>
          <a:prstGeom prst="rect">
            <a:avLst/>
          </a:prstGeom>
          <a:noFill/>
        </p:spPr>
        <p:txBody>
          <a:bodyPr wrap="square" rtlCol="0">
            <a:spAutoFit/>
          </a:bodyPr>
          <a:lstStyle/>
          <a:p>
            <a:pPr lvl="0" algn="ctr">
              <a:defRPr/>
            </a:pPr>
            <a:r>
              <a:rPr lang="vi-VN" sz="3600" b="1" dirty="0">
                <a:gradFill flip="none" rotWithShape="1">
                  <a:gsLst>
                    <a:gs pos="36000">
                      <a:srgbClr val="5A8435"/>
                    </a:gs>
                    <a:gs pos="59000">
                      <a:srgbClr val="BE4626"/>
                    </a:gs>
                  </a:gsLst>
                  <a:lin ang="13500000" scaled="1"/>
                  <a:tileRect/>
                </a:gradFill>
                <a:effectLst>
                  <a:glow rad="647700">
                    <a:prstClr val="white">
                      <a:alpha val="40000"/>
                    </a:prstClr>
                  </a:glow>
                </a:effectLst>
                <a:latin typeface="Cambria" panose="02040503050406030204" pitchFamily="18" charset="0"/>
                <a:ea typeface="Cambria" panose="02040503050406030204" pitchFamily="18" charset="0"/>
              </a:rPr>
              <a:t>Theo em, những khó khăn, thiệt thòi của các bạn học sinh trong bài thơ là gì?</a:t>
            </a:r>
            <a:endParaRPr kumimoji="0" lang="en-US" sz="3600" b="1" i="0" u="none" strike="noStrike" kern="1200" cap="none" spc="0" normalizeH="0" baseline="0" noProof="0" dirty="0">
              <a:ln>
                <a:noFill/>
              </a:ln>
              <a:gradFill flip="none" rotWithShape="1">
                <a:gsLst>
                  <a:gs pos="36000">
                    <a:srgbClr val="5A8435"/>
                  </a:gs>
                  <a:gs pos="59000">
                    <a:srgbClr val="BE4626"/>
                  </a:gs>
                </a:gsLst>
                <a:lin ang="13500000" scaled="1"/>
                <a:tileRect/>
              </a:gradFill>
              <a:effectLst>
                <a:glow rad="647700">
                  <a:prstClr val="white">
                    <a:alpha val="40000"/>
                  </a:prstClr>
                </a:glow>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11FB8F2A-6FA5-4327-BC04-3B5A0CD31D4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094" b="93438" l="10000" r="90000">
                        <a14:foregroundMark x1="56250" y1="24063" x2="52500" y2="35938"/>
                        <a14:foregroundMark x1="42031" y1="24375" x2="44375" y2="33438"/>
                        <a14:foregroundMark x1="44844" y1="29219" x2="51719" y2="37969"/>
                        <a14:foregroundMark x1="60625" y1="12656" x2="39063" y2="13438"/>
                        <a14:foregroundMark x1="39063" y1="13438" x2="32813" y2="25000"/>
                        <a14:foregroundMark x1="32813" y1="25000" x2="36719" y2="40625"/>
                        <a14:foregroundMark x1="36719" y1="40625" x2="37813" y2="41094"/>
                        <a14:foregroundMark x1="40313" y1="11406" x2="62656" y2="10781"/>
                        <a14:foregroundMark x1="62656" y1="10781" x2="69531" y2="26406"/>
                        <a14:foregroundMark x1="69531" y1="26406" x2="68906" y2="31719"/>
                        <a14:foregroundMark x1="45938" y1="6875" x2="53906" y2="6875"/>
                        <a14:foregroundMark x1="44844" y1="6094" x2="56250" y2="6094"/>
                        <a14:foregroundMark x1="49219" y1="46875" x2="45313" y2="59844"/>
                        <a14:foregroundMark x1="46094" y1="49219" x2="44531" y2="56250"/>
                        <a14:foregroundMark x1="53906" y1="46563" x2="57969" y2="50938"/>
                        <a14:foregroundMark x1="57500" y1="48594" x2="60000" y2="52500"/>
                        <a14:foregroundMark x1="49688" y1="49375" x2="44844" y2="54531"/>
                        <a14:foregroundMark x1="44063" y1="52500" x2="42031" y2="55313"/>
                        <a14:foregroundMark x1="55156" y1="80625" x2="58281" y2="91406"/>
                        <a14:foregroundMark x1="46406" y1="82656" x2="45625" y2="91250"/>
                        <a14:foregroundMark x1="43906" y1="85156" x2="42344" y2="92500"/>
                        <a14:foregroundMark x1="44844" y1="84844" x2="41875" y2="91250"/>
                        <a14:foregroundMark x1="44531" y1="81094" x2="44531" y2="85625"/>
                        <a14:foregroundMark x1="56563" y1="79375" x2="59531" y2="87344"/>
                        <a14:foregroundMark x1="52188" y1="81094" x2="55781" y2="87969"/>
                        <a14:foregroundMark x1="57188" y1="84063" x2="57188" y2="91250"/>
                        <a14:foregroundMark x1="56250" y1="87344" x2="56563" y2="90000"/>
                        <a14:foregroundMark x1="55781" y1="88594" x2="57188" y2="91406"/>
                        <a14:foregroundMark x1="55937" y1="88438" x2="56719" y2="92188"/>
                        <a14:foregroundMark x1="58594" y1="87344" x2="56719" y2="92031"/>
                        <a14:foregroundMark x1="56250" y1="88594" x2="55781" y2="93438"/>
                        <a14:foregroundMark x1="55469" y1="87344" x2="56563" y2="92031"/>
                        <a14:foregroundMark x1="45938" y1="83594" x2="44375" y2="91719"/>
                        <a14:foregroundMark x1="46094" y1="90156" x2="45938" y2="92188"/>
                      </a14:backgroundRemoval>
                    </a14:imgEffect>
                  </a14:imgLayer>
                </a14:imgProps>
              </a:ext>
            </a:extLst>
          </a:blip>
          <a:stretch>
            <a:fillRect/>
          </a:stretch>
        </p:blipFill>
        <p:spPr>
          <a:xfrm flipH="1">
            <a:off x="-1204832" y="2471510"/>
            <a:ext cx="4564598" cy="4564598"/>
          </a:xfrm>
          <a:prstGeom prst="rect">
            <a:avLst/>
          </a:prstGeom>
        </p:spPr>
      </p:pic>
      <p:grpSp>
        <p:nvGrpSpPr>
          <p:cNvPr id="5" name="Group 4">
            <a:extLst>
              <a:ext uri="{FF2B5EF4-FFF2-40B4-BE49-F238E27FC236}">
                <a16:creationId xmlns:a16="http://schemas.microsoft.com/office/drawing/2014/main" id="{8DFA7C5D-C579-E130-2A1D-C8E12153E960}"/>
              </a:ext>
            </a:extLst>
          </p:cNvPr>
          <p:cNvGrpSpPr/>
          <p:nvPr/>
        </p:nvGrpSpPr>
        <p:grpSpPr>
          <a:xfrm>
            <a:off x="2530550" y="2185070"/>
            <a:ext cx="8845421" cy="3772674"/>
            <a:chOff x="5943413" y="1879380"/>
            <a:chExt cx="5405003" cy="3706655"/>
          </a:xfrm>
        </p:grpSpPr>
        <p:sp>
          <p:nvSpPr>
            <p:cNvPr id="9" name="Rectangle: Rounded Corners 8">
              <a:extLst>
                <a:ext uri="{FF2B5EF4-FFF2-40B4-BE49-F238E27FC236}">
                  <a16:creationId xmlns:a16="http://schemas.microsoft.com/office/drawing/2014/main" id="{68F97459-FB58-01A1-74F8-0DA9B5ACD787}"/>
                </a:ext>
              </a:extLst>
            </p:cNvPr>
            <p:cNvSpPr/>
            <p:nvPr/>
          </p:nvSpPr>
          <p:spPr>
            <a:xfrm>
              <a:off x="6077194" y="1879380"/>
              <a:ext cx="5271222" cy="3585248"/>
            </a:xfrm>
            <a:prstGeom prst="roundRect">
              <a:avLst/>
            </a:prstGeom>
            <a:solidFill>
              <a:srgbClr val="ACE6C9"/>
            </a:solidFill>
            <a:ln w="57150">
              <a:solidFill>
                <a:srgbClr val="2E9C6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4" name="Content Placeholder 2">
              <a:extLst>
                <a:ext uri="{FF2B5EF4-FFF2-40B4-BE49-F238E27FC236}">
                  <a16:creationId xmlns:a16="http://schemas.microsoft.com/office/drawing/2014/main" id="{166DEA73-AC4D-9440-4E08-E3895C351389}"/>
                </a:ext>
              </a:extLst>
            </p:cNvPr>
            <p:cNvSpPr txBox="1">
              <a:spLocks/>
            </p:cNvSpPr>
            <p:nvPr/>
          </p:nvSpPr>
          <p:spPr>
            <a:xfrm>
              <a:off x="5943413" y="2000787"/>
              <a:ext cx="5381756" cy="3585248"/>
            </a:xfrm>
          </p:spPr>
          <p:txBody>
            <a:bodyP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panose="020B0500000000000000" pitchFamily="34" charset="-122"/>
                  <a:ea typeface="思源黑体" panose="020B0500000000000000"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panose="020B0500000000000000" pitchFamily="34" charset="-122"/>
                  <a:ea typeface="思源黑体" panose="020B0500000000000000"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panose="020B0500000000000000" pitchFamily="34" charset="-122"/>
                  <a:ea typeface="思源黑体" panose="020B0500000000000000"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panose="020B0500000000000000" pitchFamily="34" charset="-122"/>
                  <a:ea typeface="思源黑体" panose="020B0500000000000000"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panose="020B0500000000000000" pitchFamily="34" charset="-122"/>
                  <a:ea typeface="思源黑体" panose="020B0500000000000000"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vi-VN" sz="40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Đây là lớp học của các bạn HS khiếm thính. Các bạn không nghe được, vì chưa bao giờ nghe được âm thanh xung quanh cũng như tiếng nói nên các bạn cũng không nói được. Việc học tập của các bạn sẽ vô cùng khó khăn.</a:t>
              </a:r>
            </a:p>
          </p:txBody>
        </p:sp>
      </p:grpSp>
      <p:sp>
        <p:nvSpPr>
          <p:cNvPr id="4" name="TextBox 3"/>
          <p:cNvSpPr txBox="1"/>
          <p:nvPr/>
        </p:nvSpPr>
        <p:spPr>
          <a:xfrm>
            <a:off x="2749486" y="2175572"/>
            <a:ext cx="8716591" cy="3970318"/>
          </a:xfrm>
          <a:prstGeom prst="rect">
            <a:avLst/>
          </a:prstGeom>
          <a:noFill/>
        </p:spPr>
        <p:txBody>
          <a:bodyPr wrap="square" rtlCol="0">
            <a:spAutoFit/>
          </a:bodyPr>
          <a:lstStyle/>
          <a:p>
            <a:r>
              <a:rPr lang="it-IT" sz="2800"/>
              <a:t>Ngày ngày, tháng tháng, năm năm, các bạn (HS khiếm thính ở mức độ nặng nhất) phải sống trong một thế giới vắng âm thanh. Vì thế, các bạn cũng không nói được, không giao tiếp được bằng tiếng nói, bằng ngôn ngữ. Để có kiến thức, khám phá, chiếm lĩnh kiến thức được ghi lại bằng ngôn ngữ, các bạn phải học rất vất vả để có thể kết nối kênh hình hoặc các kí hiệu với kênh chữ.</a:t>
            </a:r>
            <a:endParaRPr lang="en-US" sz="2800"/>
          </a:p>
          <a:p>
            <a:endParaRPr lang="en-US" sz="2800"/>
          </a:p>
        </p:txBody>
      </p:sp>
    </p:spTree>
    <p:extLst>
      <p:ext uri="{BB962C8B-B14F-4D97-AF65-F5344CB8AC3E}">
        <p14:creationId xmlns:p14="http://schemas.microsoft.com/office/powerpoint/2010/main" val="31551909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left)">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8CAD716-919E-B7D4-F658-0389F453617C}"/>
              </a:ext>
            </a:extLst>
          </p:cNvPr>
          <p:cNvGrpSpPr/>
          <p:nvPr/>
        </p:nvGrpSpPr>
        <p:grpSpPr>
          <a:xfrm>
            <a:off x="241335" y="-442138"/>
            <a:ext cx="2740856" cy="2647761"/>
            <a:chOff x="169094" y="-66452"/>
            <a:chExt cx="2938706" cy="2938706"/>
          </a:xfrm>
        </p:grpSpPr>
        <p:pic>
          <p:nvPicPr>
            <p:cNvPr id="11" name="图片 10" descr="卡通人物&#10;&#10;中度可信度描述已自动生成">
              <a:extLst>
                <a:ext uri="{FF2B5EF4-FFF2-40B4-BE49-F238E27FC236}">
                  <a16:creationId xmlns:a16="http://schemas.microsoft.com/office/drawing/2014/main" id="{62124148-64F0-4B91-9B9F-D46CD2FC895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9094" y="-66452"/>
              <a:ext cx="2938706" cy="2938706"/>
            </a:xfrm>
            <a:prstGeom prst="rect">
              <a:avLst/>
            </a:prstGeom>
          </p:spPr>
        </p:pic>
        <p:sp>
          <p:nvSpPr>
            <p:cNvPr id="22" name="TextBox 21">
              <a:extLst>
                <a:ext uri="{FF2B5EF4-FFF2-40B4-BE49-F238E27FC236}">
                  <a16:creationId xmlns:a16="http://schemas.microsoft.com/office/drawing/2014/main" id="{A1C45C61-872A-CBD0-89C0-2D9BC1F5927B}"/>
                </a:ext>
              </a:extLst>
            </p:cNvPr>
            <p:cNvSpPr txBox="1"/>
            <p:nvPr/>
          </p:nvSpPr>
          <p:spPr>
            <a:xfrm>
              <a:off x="848545" y="1506676"/>
              <a:ext cx="2123382" cy="78567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Câu</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3:</a:t>
              </a:r>
            </a:p>
          </p:txBody>
        </p:sp>
      </p:grpSp>
      <p:sp>
        <p:nvSpPr>
          <p:cNvPr id="23" name="TextBox 22">
            <a:extLst>
              <a:ext uri="{FF2B5EF4-FFF2-40B4-BE49-F238E27FC236}">
                <a16:creationId xmlns:a16="http://schemas.microsoft.com/office/drawing/2014/main" id="{763AA0A7-961F-F1E0-A5B3-241A22BF38E4}"/>
              </a:ext>
            </a:extLst>
          </p:cNvPr>
          <p:cNvSpPr txBox="1"/>
          <p:nvPr/>
        </p:nvSpPr>
        <p:spPr>
          <a:xfrm>
            <a:off x="2458782" y="580034"/>
            <a:ext cx="8910743" cy="1077218"/>
          </a:xfrm>
          <a:prstGeom prst="rect">
            <a:avLst/>
          </a:prstGeom>
          <a:noFill/>
        </p:spPr>
        <p:txBody>
          <a:bodyPr wrap="square" rtlCol="0">
            <a:spAutoFit/>
          </a:bodyPr>
          <a:lstStyle/>
          <a:p>
            <a:pPr lvl="0" algn="ctr">
              <a:defRPr/>
            </a:pPr>
            <a:r>
              <a:rPr lang="vi-VN" sz="3200" b="1" dirty="0">
                <a:gradFill flip="none" rotWithShape="1">
                  <a:gsLst>
                    <a:gs pos="36000">
                      <a:srgbClr val="5A8435"/>
                    </a:gs>
                    <a:gs pos="59000">
                      <a:srgbClr val="BE4626"/>
                    </a:gs>
                  </a:gsLst>
                  <a:lin ang="13500000" scaled="1"/>
                  <a:tileRect/>
                </a:gradFill>
                <a:effectLst>
                  <a:glow rad="647700">
                    <a:prstClr val="white">
                      <a:alpha val="40000"/>
                    </a:prstClr>
                  </a:glow>
                </a:effectLst>
                <a:latin typeface="Cambria" panose="02040503050406030204" pitchFamily="18" charset="0"/>
                <a:ea typeface="Cambria" panose="02040503050406030204" pitchFamily="18" charset="0"/>
              </a:rPr>
              <a:t>Cô giáo đã gợi lên trong tâm trí học trò những hình ảnh và âm thanh nào của cuộc sống?</a:t>
            </a:r>
            <a:endParaRPr kumimoji="0" lang="en-US" sz="3200" b="1" i="0" u="none" strike="noStrike" kern="1200" cap="none" spc="0" normalizeH="0" baseline="0" noProof="0" dirty="0">
              <a:ln>
                <a:noFill/>
              </a:ln>
              <a:gradFill flip="none" rotWithShape="1">
                <a:gsLst>
                  <a:gs pos="36000">
                    <a:srgbClr val="5A8435"/>
                  </a:gs>
                  <a:gs pos="59000">
                    <a:srgbClr val="BE4626"/>
                  </a:gs>
                </a:gsLst>
                <a:lin ang="13500000" scaled="1"/>
                <a:tileRect/>
              </a:gradFill>
              <a:effectLst>
                <a:glow rad="647700">
                  <a:prstClr val="white">
                    <a:alpha val="40000"/>
                  </a:prstClr>
                </a:glow>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11FB8F2A-6FA5-4327-BC04-3B5A0CD31D4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094" b="93438" l="10000" r="90000">
                        <a14:foregroundMark x1="56250" y1="24063" x2="52500" y2="35938"/>
                        <a14:foregroundMark x1="42031" y1="24375" x2="44375" y2="33438"/>
                        <a14:foregroundMark x1="44844" y1="29219" x2="51719" y2="37969"/>
                        <a14:foregroundMark x1="60625" y1="12656" x2="39063" y2="13438"/>
                        <a14:foregroundMark x1="39063" y1="13438" x2="32813" y2="25000"/>
                        <a14:foregroundMark x1="32813" y1="25000" x2="36719" y2="40625"/>
                        <a14:foregroundMark x1="36719" y1="40625" x2="37813" y2="41094"/>
                        <a14:foregroundMark x1="40313" y1="11406" x2="62656" y2="10781"/>
                        <a14:foregroundMark x1="62656" y1="10781" x2="69531" y2="26406"/>
                        <a14:foregroundMark x1="69531" y1="26406" x2="68906" y2="31719"/>
                        <a14:foregroundMark x1="45938" y1="6875" x2="53906" y2="6875"/>
                        <a14:foregroundMark x1="44844" y1="6094" x2="56250" y2="6094"/>
                        <a14:foregroundMark x1="49219" y1="46875" x2="45313" y2="59844"/>
                        <a14:foregroundMark x1="46094" y1="49219" x2="44531" y2="56250"/>
                        <a14:foregroundMark x1="53906" y1="46563" x2="57969" y2="50938"/>
                        <a14:foregroundMark x1="57500" y1="48594" x2="60000" y2="52500"/>
                        <a14:foregroundMark x1="49688" y1="49375" x2="44844" y2="54531"/>
                        <a14:foregroundMark x1="44063" y1="52500" x2="42031" y2="55313"/>
                        <a14:foregroundMark x1="55156" y1="80625" x2="58281" y2="91406"/>
                        <a14:foregroundMark x1="46406" y1="82656" x2="45625" y2="91250"/>
                        <a14:foregroundMark x1="43906" y1="85156" x2="42344" y2="92500"/>
                        <a14:foregroundMark x1="44844" y1="84844" x2="41875" y2="91250"/>
                        <a14:foregroundMark x1="44531" y1="81094" x2="44531" y2="85625"/>
                        <a14:foregroundMark x1="56563" y1="79375" x2="59531" y2="87344"/>
                        <a14:foregroundMark x1="52188" y1="81094" x2="55781" y2="87969"/>
                        <a14:foregroundMark x1="57188" y1="84063" x2="57188" y2="91250"/>
                        <a14:foregroundMark x1="56250" y1="87344" x2="56563" y2="90000"/>
                        <a14:foregroundMark x1="55781" y1="88594" x2="57188" y2="91406"/>
                        <a14:foregroundMark x1="55937" y1="88438" x2="56719" y2="92188"/>
                        <a14:foregroundMark x1="58594" y1="87344" x2="56719" y2="92031"/>
                        <a14:foregroundMark x1="56250" y1="88594" x2="55781" y2="93438"/>
                        <a14:foregroundMark x1="55469" y1="87344" x2="56563" y2="92031"/>
                        <a14:foregroundMark x1="45938" y1="83594" x2="44375" y2="91719"/>
                        <a14:foregroundMark x1="46094" y1="90156" x2="45938" y2="92188"/>
                      </a14:backgroundRemoval>
                    </a14:imgEffect>
                  </a14:imgLayer>
                </a14:imgProps>
              </a:ext>
            </a:extLst>
          </a:blip>
          <a:stretch>
            <a:fillRect/>
          </a:stretch>
        </p:blipFill>
        <p:spPr>
          <a:xfrm flipH="1">
            <a:off x="-1204832" y="2471510"/>
            <a:ext cx="4564598" cy="4564598"/>
          </a:xfrm>
          <a:prstGeom prst="rect">
            <a:avLst/>
          </a:prstGeom>
        </p:spPr>
      </p:pic>
      <p:pic>
        <p:nvPicPr>
          <p:cNvPr id="6" name="Picture 5">
            <a:extLst>
              <a:ext uri="{FF2B5EF4-FFF2-40B4-BE49-F238E27FC236}">
                <a16:creationId xmlns:a16="http://schemas.microsoft.com/office/drawing/2014/main" id="{A136BDAA-2C6E-275B-3728-1F6B47CFC8BD}"/>
              </a:ext>
            </a:extLst>
          </p:cNvPr>
          <p:cNvPicPr>
            <a:picLocks noChangeAspect="1"/>
          </p:cNvPicPr>
          <p:nvPr/>
        </p:nvPicPr>
        <p:blipFill>
          <a:blip r:embed="rId5"/>
          <a:stretch>
            <a:fillRect/>
          </a:stretch>
        </p:blipFill>
        <p:spPr>
          <a:xfrm>
            <a:off x="2597223" y="1936343"/>
            <a:ext cx="8401050" cy="2581275"/>
          </a:xfrm>
          <a:prstGeom prst="rect">
            <a:avLst/>
          </a:prstGeom>
        </p:spPr>
      </p:pic>
    </p:spTree>
    <p:extLst>
      <p:ext uri="{BB962C8B-B14F-4D97-AF65-F5344CB8AC3E}">
        <p14:creationId xmlns:p14="http://schemas.microsoft.com/office/powerpoint/2010/main" val="38984426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left)">
                                      <p:cBhvr>
                                        <p:cTn id="13" dur="500"/>
                                        <p:tgtEl>
                                          <p:spTgt spid="23"/>
                                        </p:tgtEl>
                                      </p:cBhvr>
                                    </p:animEffect>
                                  </p:childTnLst>
                                </p:cTn>
                              </p:par>
                              <p:par>
                                <p:cTn id="14" presetID="10"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6">
            <a:extLst>
              <a:ext uri="{FF2B5EF4-FFF2-40B4-BE49-F238E27FC236}">
                <a16:creationId xmlns:a16="http://schemas.microsoft.com/office/drawing/2014/main" id="{74A89B00-5BAB-F5B6-A3A4-BD3E9BC6318C}"/>
              </a:ext>
            </a:extLst>
          </p:cNvPr>
          <p:cNvSpPr/>
          <p:nvPr/>
        </p:nvSpPr>
        <p:spPr>
          <a:xfrm>
            <a:off x="675874" y="103653"/>
            <a:ext cx="10679698" cy="1512496"/>
          </a:xfrm>
          <a:custGeom>
            <a:avLst/>
            <a:gdLst/>
            <a:ahLst/>
            <a:cxnLst/>
            <a:rect l="l" t="t" r="r" b="b"/>
            <a:pathLst>
              <a:path w="3024000" h="826560">
                <a:moveTo>
                  <a:pt x="0" y="0"/>
                </a:moveTo>
                <a:lnTo>
                  <a:pt x="3024000" y="0"/>
                </a:lnTo>
                <a:lnTo>
                  <a:pt x="3024000" y="826560"/>
                </a:lnTo>
                <a:lnTo>
                  <a:pt x="0" y="82656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TextBox 4">
            <a:extLst>
              <a:ext uri="{FF2B5EF4-FFF2-40B4-BE49-F238E27FC236}">
                <a16:creationId xmlns:a16="http://schemas.microsoft.com/office/drawing/2014/main" id="{5A79B62C-E2FF-DD85-7905-2554B000B7D1}"/>
              </a:ext>
            </a:extLst>
          </p:cNvPr>
          <p:cNvSpPr txBox="1"/>
          <p:nvPr/>
        </p:nvSpPr>
        <p:spPr>
          <a:xfrm>
            <a:off x="1382233" y="520995"/>
            <a:ext cx="9494874" cy="830997"/>
          </a:xfrm>
          <a:prstGeom prst="rect">
            <a:avLst/>
          </a:prstGeom>
          <a:noFill/>
        </p:spPr>
        <p:txBody>
          <a:bodyPr wrap="square" rtlCol="0">
            <a:spAutoFit/>
          </a:bodyPr>
          <a:lstStyle/>
          <a:p>
            <a:r>
              <a:rPr lang="vi-VN" sz="2400" b="1" dirty="0">
                <a:solidFill>
                  <a:srgbClr val="002060"/>
                </a:solidFill>
                <a:latin typeface="Cambria" panose="02040503050406030204" pitchFamily="18" charset="0"/>
                <a:ea typeface="Cambria" panose="02040503050406030204" pitchFamily="18" charset="0"/>
              </a:rPr>
              <a:t>Cô giáo đã giúp các bạn học sinh cảm nhận những hình ảnh cùng âm thanh rộn rã, tưng bừng của cuộc sống, đó là:</a:t>
            </a:r>
          </a:p>
        </p:txBody>
      </p:sp>
      <p:pic>
        <p:nvPicPr>
          <p:cNvPr id="8" name="Picture 7">
            <a:extLst>
              <a:ext uri="{FF2B5EF4-FFF2-40B4-BE49-F238E27FC236}">
                <a16:creationId xmlns:a16="http://schemas.microsoft.com/office/drawing/2014/main" id="{ABB5C102-2AA1-BB01-9C85-BC35906E8210}"/>
              </a:ext>
            </a:extLst>
          </p:cNvPr>
          <p:cNvPicPr>
            <a:picLocks noChangeAspect="1"/>
          </p:cNvPicPr>
          <p:nvPr/>
        </p:nvPicPr>
        <p:blipFill>
          <a:blip r:embed="rId4"/>
          <a:stretch>
            <a:fillRect/>
          </a:stretch>
        </p:blipFill>
        <p:spPr>
          <a:xfrm>
            <a:off x="902659" y="2168710"/>
            <a:ext cx="3371630" cy="2323691"/>
          </a:xfrm>
          <a:prstGeom prst="rect">
            <a:avLst/>
          </a:prstGeom>
        </p:spPr>
      </p:pic>
      <p:grpSp>
        <p:nvGrpSpPr>
          <p:cNvPr id="13" name="Group 12">
            <a:extLst>
              <a:ext uri="{FF2B5EF4-FFF2-40B4-BE49-F238E27FC236}">
                <a16:creationId xmlns:a16="http://schemas.microsoft.com/office/drawing/2014/main" id="{98FE318F-D109-6A81-EF30-76628DCC714B}"/>
              </a:ext>
            </a:extLst>
          </p:cNvPr>
          <p:cNvGrpSpPr/>
          <p:nvPr/>
        </p:nvGrpSpPr>
        <p:grpSpPr>
          <a:xfrm>
            <a:off x="701748" y="4754789"/>
            <a:ext cx="3838353" cy="1624746"/>
            <a:chOff x="627321" y="4903645"/>
            <a:chExt cx="3838353" cy="1624746"/>
          </a:xfrm>
        </p:grpSpPr>
        <p:sp>
          <p:nvSpPr>
            <p:cNvPr id="10" name="Freeform 10">
              <a:extLst>
                <a:ext uri="{FF2B5EF4-FFF2-40B4-BE49-F238E27FC236}">
                  <a16:creationId xmlns:a16="http://schemas.microsoft.com/office/drawing/2014/main" id="{35D9AB01-1D2C-8E87-5E0F-6C21D0F440E6}"/>
                </a:ext>
              </a:extLst>
            </p:cNvPr>
            <p:cNvSpPr/>
            <p:nvPr/>
          </p:nvSpPr>
          <p:spPr>
            <a:xfrm>
              <a:off x="627321" y="4903645"/>
              <a:ext cx="3838353" cy="1624746"/>
            </a:xfrm>
            <a:custGeom>
              <a:avLst/>
              <a:gdLst/>
              <a:ahLst/>
              <a:cxnLst/>
              <a:rect l="l" t="t" r="r" b="b"/>
              <a:pathLst>
                <a:path w="3024000" h="1218420">
                  <a:moveTo>
                    <a:pt x="0" y="0"/>
                  </a:moveTo>
                  <a:lnTo>
                    <a:pt x="3024000" y="0"/>
                  </a:lnTo>
                  <a:lnTo>
                    <a:pt x="3024000" y="1218420"/>
                  </a:lnTo>
                  <a:lnTo>
                    <a:pt x="0" y="121842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2" name="TextBox 11">
              <a:extLst>
                <a:ext uri="{FF2B5EF4-FFF2-40B4-BE49-F238E27FC236}">
                  <a16:creationId xmlns:a16="http://schemas.microsoft.com/office/drawing/2014/main" id="{D7590659-2439-BF84-56D9-5AFD9909E93B}"/>
                </a:ext>
              </a:extLst>
            </p:cNvPr>
            <p:cNvSpPr txBox="1"/>
            <p:nvPr/>
          </p:nvSpPr>
          <p:spPr>
            <a:xfrm>
              <a:off x="1446029" y="5263117"/>
              <a:ext cx="2626242" cy="923330"/>
            </a:xfrm>
            <a:prstGeom prst="rect">
              <a:avLst/>
            </a:prstGeom>
            <a:noFill/>
          </p:spPr>
          <p:txBody>
            <a:bodyPr wrap="square" rtlCol="0">
              <a:spAutoFit/>
            </a:bodyPr>
            <a:lstStyle/>
            <a:p>
              <a:pPr algn="ctr" rtl="0">
                <a:spcBef>
                  <a:spcPts val="0"/>
                </a:spcBef>
                <a:spcAft>
                  <a:spcPts val="500"/>
                </a:spcAft>
              </a:pPr>
              <a:r>
                <a:rPr lang="en-US" sz="1800" b="1" i="0" u="none" strike="noStrike" dirty="0" err="1">
                  <a:solidFill>
                    <a:srgbClr val="002060"/>
                  </a:solidFill>
                  <a:effectLst/>
                  <a:latin typeface="Cambria" panose="02040503050406030204" pitchFamily="18" charset="0"/>
                  <a:ea typeface="Cambria" panose="02040503050406030204" pitchFamily="18" charset="0"/>
                </a:rPr>
                <a:t>Tiếng</a:t>
              </a:r>
              <a:r>
                <a:rPr lang="en-US" sz="1800" b="1" i="0" u="none" strike="noStrike" dirty="0">
                  <a:solidFill>
                    <a:srgbClr val="002060"/>
                  </a:solidFill>
                  <a:effectLst/>
                  <a:latin typeface="Cambria" panose="02040503050406030204" pitchFamily="18" charset="0"/>
                  <a:ea typeface="Cambria" panose="02040503050406030204" pitchFamily="18" charset="0"/>
                </a:rPr>
                <a:t> </a:t>
              </a:r>
              <a:r>
                <a:rPr lang="en-US" sz="1800" b="1" i="0" u="none" strike="noStrike" dirty="0" err="1">
                  <a:solidFill>
                    <a:srgbClr val="002060"/>
                  </a:solidFill>
                  <a:effectLst/>
                  <a:latin typeface="Cambria" panose="02040503050406030204" pitchFamily="18" charset="0"/>
                  <a:ea typeface="Cambria" panose="02040503050406030204" pitchFamily="18" charset="0"/>
                </a:rPr>
                <a:t>cánh</a:t>
              </a:r>
              <a:r>
                <a:rPr lang="en-US" sz="1800" b="1" i="0" u="none" strike="noStrike" dirty="0">
                  <a:solidFill>
                    <a:srgbClr val="002060"/>
                  </a:solidFill>
                  <a:effectLst/>
                  <a:latin typeface="Cambria" panose="02040503050406030204" pitchFamily="18" charset="0"/>
                  <a:ea typeface="Cambria" panose="02040503050406030204" pitchFamily="18" charset="0"/>
                </a:rPr>
                <a:t> </a:t>
              </a:r>
              <a:r>
                <a:rPr lang="en-US" sz="1800" b="1" i="0" u="none" strike="noStrike" dirty="0" err="1">
                  <a:solidFill>
                    <a:srgbClr val="002060"/>
                  </a:solidFill>
                  <a:effectLst/>
                  <a:latin typeface="Cambria" panose="02040503050406030204" pitchFamily="18" charset="0"/>
                  <a:ea typeface="Cambria" panose="02040503050406030204" pitchFamily="18" charset="0"/>
                </a:rPr>
                <a:t>chim</a:t>
              </a:r>
              <a:r>
                <a:rPr lang="en-US" sz="1800" b="1" i="0" u="none" strike="noStrike" dirty="0">
                  <a:solidFill>
                    <a:srgbClr val="002060"/>
                  </a:solidFill>
                  <a:effectLst/>
                  <a:latin typeface="Cambria" panose="02040503050406030204" pitchFamily="18" charset="0"/>
                  <a:ea typeface="Cambria" panose="02040503050406030204" pitchFamily="18" charset="0"/>
                </a:rPr>
                <a:t> </a:t>
              </a:r>
              <a:r>
                <a:rPr lang="en-US" sz="1800" b="1" i="0" u="none" strike="noStrike" dirty="0" err="1">
                  <a:solidFill>
                    <a:srgbClr val="002060"/>
                  </a:solidFill>
                  <a:effectLst/>
                  <a:latin typeface="Cambria" panose="02040503050406030204" pitchFamily="18" charset="0"/>
                  <a:ea typeface="Cambria" panose="02040503050406030204" pitchFamily="18" charset="0"/>
                </a:rPr>
                <a:t>sẻ</a:t>
              </a:r>
              <a:r>
                <a:rPr lang="en-US" sz="1800" b="1" i="0" u="none" strike="noStrike" dirty="0">
                  <a:solidFill>
                    <a:srgbClr val="002060"/>
                  </a:solidFill>
                  <a:effectLst/>
                  <a:latin typeface="Cambria" panose="02040503050406030204" pitchFamily="18" charset="0"/>
                  <a:ea typeface="Cambria" panose="02040503050406030204" pitchFamily="18" charset="0"/>
                </a:rPr>
                <a:t> </a:t>
              </a:r>
              <a:r>
                <a:rPr lang="en-US" sz="1800" b="1" i="0" u="none" strike="noStrike" dirty="0" err="1">
                  <a:solidFill>
                    <a:srgbClr val="002060"/>
                  </a:solidFill>
                  <a:effectLst/>
                  <a:latin typeface="Cambria" panose="02040503050406030204" pitchFamily="18" charset="0"/>
                  <a:ea typeface="Cambria" panose="02040503050406030204" pitchFamily="18" charset="0"/>
                </a:rPr>
                <a:t>vụt</a:t>
              </a:r>
              <a:r>
                <a:rPr lang="en-US" sz="1800" b="1" i="0" u="none" strike="noStrike" dirty="0">
                  <a:solidFill>
                    <a:srgbClr val="002060"/>
                  </a:solidFill>
                  <a:effectLst/>
                  <a:latin typeface="Cambria" panose="02040503050406030204" pitchFamily="18" charset="0"/>
                  <a:ea typeface="Cambria" panose="02040503050406030204" pitchFamily="18" charset="0"/>
                </a:rPr>
                <a:t> qua song </a:t>
              </a:r>
              <a:r>
                <a:rPr lang="en-US" sz="1800" b="1" i="0" u="none" strike="noStrike" dirty="0" err="1">
                  <a:solidFill>
                    <a:srgbClr val="002060"/>
                  </a:solidFill>
                  <a:effectLst/>
                  <a:latin typeface="Cambria" panose="02040503050406030204" pitchFamily="18" charset="0"/>
                  <a:ea typeface="Cambria" panose="02040503050406030204" pitchFamily="18" charset="0"/>
                </a:rPr>
                <a:t>cửa</a:t>
              </a:r>
              <a:r>
                <a:rPr lang="en-US" sz="1800" b="1" i="0" u="none" strike="noStrike" dirty="0">
                  <a:solidFill>
                    <a:srgbClr val="002060"/>
                  </a:solidFill>
                  <a:effectLst/>
                  <a:latin typeface="Cambria" panose="02040503050406030204" pitchFamily="18" charset="0"/>
                  <a:ea typeface="Cambria" panose="02040503050406030204" pitchFamily="18" charset="0"/>
                </a:rPr>
                <a:t>, </a:t>
              </a:r>
              <a:r>
                <a:rPr lang="en-US" sz="1800" b="1" i="0" u="none" strike="noStrike" dirty="0" err="1">
                  <a:solidFill>
                    <a:srgbClr val="002060"/>
                  </a:solidFill>
                  <a:effectLst/>
                  <a:latin typeface="Cambria" panose="02040503050406030204" pitchFamily="18" charset="0"/>
                  <a:ea typeface="Cambria" panose="02040503050406030204" pitchFamily="18" charset="0"/>
                </a:rPr>
                <a:t>hót</a:t>
              </a:r>
              <a:r>
                <a:rPr lang="en-US" sz="1800" b="1" i="0" u="none" strike="noStrike" dirty="0">
                  <a:solidFill>
                    <a:srgbClr val="002060"/>
                  </a:solidFill>
                  <a:effectLst/>
                  <a:latin typeface="Cambria" panose="02040503050406030204" pitchFamily="18" charset="0"/>
                  <a:ea typeface="Cambria" panose="02040503050406030204" pitchFamily="18" charset="0"/>
                </a:rPr>
                <a:t> </a:t>
              </a:r>
              <a:r>
                <a:rPr lang="en-US" sz="1800" b="1" i="0" u="none" strike="noStrike" dirty="0" err="1">
                  <a:solidFill>
                    <a:srgbClr val="002060"/>
                  </a:solidFill>
                  <a:effectLst/>
                  <a:latin typeface="Cambria" panose="02040503050406030204" pitchFamily="18" charset="0"/>
                  <a:ea typeface="Cambria" panose="02040503050406030204" pitchFamily="18" charset="0"/>
                </a:rPr>
                <a:t>ánh</a:t>
              </a:r>
              <a:r>
                <a:rPr lang="en-US" sz="1800" b="1" i="0" u="none" strike="noStrike" dirty="0">
                  <a:solidFill>
                    <a:srgbClr val="002060"/>
                  </a:solidFill>
                  <a:effectLst/>
                  <a:latin typeface="Cambria" panose="02040503050406030204" pitchFamily="18" charset="0"/>
                  <a:ea typeface="Cambria" panose="02040503050406030204" pitchFamily="18" charset="0"/>
                </a:rPr>
                <a:t> </a:t>
              </a:r>
              <a:r>
                <a:rPr lang="en-US" sz="1800" b="1" i="0" u="none" strike="noStrike" dirty="0" err="1">
                  <a:solidFill>
                    <a:srgbClr val="002060"/>
                  </a:solidFill>
                  <a:effectLst/>
                  <a:latin typeface="Cambria" panose="02040503050406030204" pitchFamily="18" charset="0"/>
                  <a:ea typeface="Cambria" panose="02040503050406030204" pitchFamily="18" charset="0"/>
                </a:rPr>
                <a:t>ỏi</a:t>
              </a:r>
              <a:r>
                <a:rPr lang="en-US" sz="1800" b="1" i="0" u="none" strike="noStrike" dirty="0">
                  <a:solidFill>
                    <a:srgbClr val="002060"/>
                  </a:solidFill>
                  <a:effectLst/>
                  <a:latin typeface="Cambria" panose="02040503050406030204" pitchFamily="18" charset="0"/>
                  <a:ea typeface="Cambria" panose="02040503050406030204" pitchFamily="18" charset="0"/>
                </a:rPr>
                <a:t> </a:t>
              </a:r>
              <a:r>
                <a:rPr lang="en-US" sz="1800" b="1" i="0" u="none" strike="noStrike" dirty="0" err="1">
                  <a:solidFill>
                    <a:srgbClr val="002060"/>
                  </a:solidFill>
                  <a:effectLst/>
                  <a:latin typeface="Cambria" panose="02040503050406030204" pitchFamily="18" charset="0"/>
                  <a:ea typeface="Cambria" panose="02040503050406030204" pitchFamily="18" charset="0"/>
                </a:rPr>
                <a:t>trong</a:t>
              </a:r>
              <a:r>
                <a:rPr lang="en-US" sz="1800" b="1" i="0" u="none" strike="noStrike" dirty="0">
                  <a:solidFill>
                    <a:srgbClr val="002060"/>
                  </a:solidFill>
                  <a:effectLst/>
                  <a:latin typeface="Cambria" panose="02040503050406030204" pitchFamily="18" charset="0"/>
                  <a:ea typeface="Cambria" panose="02040503050406030204" pitchFamily="18" charset="0"/>
                </a:rPr>
                <a:t> </a:t>
              </a:r>
              <a:r>
                <a:rPr lang="en-US" sz="1800" b="1" i="0" u="none" strike="noStrike" dirty="0" err="1">
                  <a:solidFill>
                    <a:srgbClr val="002060"/>
                  </a:solidFill>
                  <a:effectLst/>
                  <a:latin typeface="Cambria" panose="02040503050406030204" pitchFamily="18" charset="0"/>
                  <a:ea typeface="Cambria" panose="02040503050406030204" pitchFamily="18" charset="0"/>
                </a:rPr>
                <a:t>nắng</a:t>
              </a:r>
              <a:r>
                <a:rPr lang="en-US" sz="1800" b="1" i="0" u="none" strike="noStrike" dirty="0">
                  <a:solidFill>
                    <a:srgbClr val="002060"/>
                  </a:solidFill>
                  <a:effectLst/>
                  <a:latin typeface="Cambria" panose="02040503050406030204" pitchFamily="18" charset="0"/>
                  <a:ea typeface="Cambria" panose="02040503050406030204" pitchFamily="18" charset="0"/>
                </a:rPr>
                <a:t> </a:t>
              </a:r>
              <a:r>
                <a:rPr lang="en-US" sz="1800" b="1" i="0" u="none" strike="noStrike" dirty="0" err="1">
                  <a:solidFill>
                    <a:srgbClr val="002060"/>
                  </a:solidFill>
                  <a:effectLst/>
                  <a:latin typeface="Cambria" panose="02040503050406030204" pitchFamily="18" charset="0"/>
                  <a:ea typeface="Cambria" panose="02040503050406030204" pitchFamily="18" charset="0"/>
                </a:rPr>
                <a:t>vàng</a:t>
              </a:r>
              <a:r>
                <a:rPr lang="en-US" sz="1800" b="1" i="0" u="none" strike="noStrike" dirty="0">
                  <a:solidFill>
                    <a:srgbClr val="002060"/>
                  </a:solidFill>
                  <a:effectLst/>
                  <a:latin typeface="Cambria" panose="02040503050406030204" pitchFamily="18" charset="0"/>
                  <a:ea typeface="Cambria" panose="02040503050406030204" pitchFamily="18" charset="0"/>
                </a:rPr>
                <a:t>.</a:t>
              </a:r>
              <a:endParaRPr lang="en-US" b="1" dirty="0">
                <a:solidFill>
                  <a:srgbClr val="002060"/>
                </a:solidFill>
                <a:effectLst/>
                <a:latin typeface="Cambria" panose="02040503050406030204" pitchFamily="18" charset="0"/>
                <a:ea typeface="Cambria" panose="02040503050406030204" pitchFamily="18" charset="0"/>
              </a:endParaRPr>
            </a:p>
          </p:txBody>
        </p:sp>
      </p:grpSp>
      <p:pic>
        <p:nvPicPr>
          <p:cNvPr id="15" name="Picture 14">
            <a:extLst>
              <a:ext uri="{FF2B5EF4-FFF2-40B4-BE49-F238E27FC236}">
                <a16:creationId xmlns:a16="http://schemas.microsoft.com/office/drawing/2014/main" id="{B11E2DAA-4924-DB40-395D-FFB926A44C64}"/>
              </a:ext>
            </a:extLst>
          </p:cNvPr>
          <p:cNvPicPr>
            <a:picLocks noChangeAspect="1"/>
          </p:cNvPicPr>
          <p:nvPr/>
        </p:nvPicPr>
        <p:blipFill>
          <a:blip r:embed="rId7"/>
          <a:stretch>
            <a:fillRect/>
          </a:stretch>
        </p:blipFill>
        <p:spPr>
          <a:xfrm>
            <a:off x="6532377" y="2238707"/>
            <a:ext cx="3333709" cy="2280131"/>
          </a:xfrm>
          <a:prstGeom prst="rect">
            <a:avLst/>
          </a:prstGeom>
        </p:spPr>
      </p:pic>
      <p:grpSp>
        <p:nvGrpSpPr>
          <p:cNvPr id="16" name="Group 15">
            <a:extLst>
              <a:ext uri="{FF2B5EF4-FFF2-40B4-BE49-F238E27FC236}">
                <a16:creationId xmlns:a16="http://schemas.microsoft.com/office/drawing/2014/main" id="{AD5281BA-856E-AF74-0524-C788871ED714}"/>
              </a:ext>
            </a:extLst>
          </p:cNvPr>
          <p:cNvGrpSpPr/>
          <p:nvPr/>
        </p:nvGrpSpPr>
        <p:grpSpPr>
          <a:xfrm>
            <a:off x="6347636" y="4690994"/>
            <a:ext cx="3838353" cy="1624746"/>
            <a:chOff x="627321" y="4903645"/>
            <a:chExt cx="3838353" cy="1624746"/>
          </a:xfrm>
        </p:grpSpPr>
        <p:sp>
          <p:nvSpPr>
            <p:cNvPr id="17" name="Freeform 10">
              <a:extLst>
                <a:ext uri="{FF2B5EF4-FFF2-40B4-BE49-F238E27FC236}">
                  <a16:creationId xmlns:a16="http://schemas.microsoft.com/office/drawing/2014/main" id="{FFDB443D-1FD6-5537-1643-D2484A240D23}"/>
                </a:ext>
              </a:extLst>
            </p:cNvPr>
            <p:cNvSpPr/>
            <p:nvPr/>
          </p:nvSpPr>
          <p:spPr>
            <a:xfrm>
              <a:off x="627321" y="4903645"/>
              <a:ext cx="3838353" cy="1624746"/>
            </a:xfrm>
            <a:custGeom>
              <a:avLst/>
              <a:gdLst/>
              <a:ahLst/>
              <a:cxnLst/>
              <a:rect l="l" t="t" r="r" b="b"/>
              <a:pathLst>
                <a:path w="3024000" h="1218420">
                  <a:moveTo>
                    <a:pt x="0" y="0"/>
                  </a:moveTo>
                  <a:lnTo>
                    <a:pt x="3024000" y="0"/>
                  </a:lnTo>
                  <a:lnTo>
                    <a:pt x="3024000" y="1218420"/>
                  </a:lnTo>
                  <a:lnTo>
                    <a:pt x="0" y="121842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8" name="TextBox 17">
              <a:extLst>
                <a:ext uri="{FF2B5EF4-FFF2-40B4-BE49-F238E27FC236}">
                  <a16:creationId xmlns:a16="http://schemas.microsoft.com/office/drawing/2014/main" id="{6A86908C-D636-7F8E-BCB8-922599C0646A}"/>
                </a:ext>
              </a:extLst>
            </p:cNvPr>
            <p:cNvSpPr txBox="1"/>
            <p:nvPr/>
          </p:nvSpPr>
          <p:spPr>
            <a:xfrm>
              <a:off x="1446028" y="5326913"/>
              <a:ext cx="2796363" cy="646331"/>
            </a:xfrm>
            <a:prstGeom prst="rect">
              <a:avLst/>
            </a:prstGeom>
            <a:noFill/>
          </p:spPr>
          <p:txBody>
            <a:bodyPr wrap="square" rtlCol="0">
              <a:spAutoFit/>
            </a:bodyPr>
            <a:lstStyle/>
            <a:p>
              <a:pPr algn="ctr" rtl="0">
                <a:spcBef>
                  <a:spcPts val="0"/>
                </a:spcBef>
                <a:spcAft>
                  <a:spcPts val="500"/>
                </a:spcAft>
              </a:pPr>
              <a:r>
                <a:rPr lang="en-US" sz="1800" b="1" i="0" u="none" strike="noStrike" dirty="0" err="1">
                  <a:solidFill>
                    <a:srgbClr val="002060"/>
                  </a:solidFill>
                  <a:effectLst/>
                  <a:latin typeface="Cambria" panose="02040503050406030204" pitchFamily="18" charset="0"/>
                  <a:ea typeface="Cambria" panose="02040503050406030204" pitchFamily="18" charset="0"/>
                </a:rPr>
                <a:t>Tiếng</a:t>
              </a:r>
              <a:r>
                <a:rPr lang="en-US" sz="1800" b="1" i="0" u="none" strike="noStrike" dirty="0">
                  <a:solidFill>
                    <a:srgbClr val="002060"/>
                  </a:solidFill>
                  <a:effectLst/>
                  <a:latin typeface="Cambria" panose="02040503050406030204" pitchFamily="18" charset="0"/>
                  <a:ea typeface="Cambria" panose="02040503050406030204" pitchFamily="18" charset="0"/>
                </a:rPr>
                <a:t> </a:t>
              </a:r>
              <a:r>
                <a:rPr lang="en-US" sz="1800" b="1" i="0" u="none" strike="noStrike" dirty="0" err="1">
                  <a:solidFill>
                    <a:srgbClr val="002060"/>
                  </a:solidFill>
                  <a:effectLst/>
                  <a:latin typeface="Cambria" panose="02040503050406030204" pitchFamily="18" charset="0"/>
                  <a:ea typeface="Cambria" panose="02040503050406030204" pitchFamily="18" charset="0"/>
                </a:rPr>
                <a:t>hạt</a:t>
              </a:r>
              <a:r>
                <a:rPr lang="en-US" sz="1800" b="1" i="0" u="none" strike="noStrike" dirty="0">
                  <a:solidFill>
                    <a:srgbClr val="002060"/>
                  </a:solidFill>
                  <a:effectLst/>
                  <a:latin typeface="Cambria" panose="02040503050406030204" pitchFamily="18" charset="0"/>
                  <a:ea typeface="Cambria" panose="02040503050406030204" pitchFamily="18" charset="0"/>
                </a:rPr>
                <a:t> </a:t>
              </a:r>
              <a:r>
                <a:rPr lang="en-US" sz="1800" b="1" i="0" u="none" strike="noStrike" dirty="0" err="1">
                  <a:solidFill>
                    <a:srgbClr val="002060"/>
                  </a:solidFill>
                  <a:effectLst/>
                  <a:latin typeface="Cambria" panose="02040503050406030204" pitchFamily="18" charset="0"/>
                  <a:ea typeface="Cambria" panose="02040503050406030204" pitchFamily="18" charset="0"/>
                </a:rPr>
                <a:t>cây</a:t>
              </a:r>
              <a:r>
                <a:rPr lang="en-US" sz="1800" b="1" i="0" u="none" strike="noStrike" dirty="0">
                  <a:solidFill>
                    <a:srgbClr val="002060"/>
                  </a:solidFill>
                  <a:effectLst/>
                  <a:latin typeface="Cambria" panose="02040503050406030204" pitchFamily="18" charset="0"/>
                  <a:ea typeface="Cambria" panose="02040503050406030204" pitchFamily="18" charset="0"/>
                </a:rPr>
                <a:t> </a:t>
              </a:r>
              <a:r>
                <a:rPr lang="en-US" sz="1800" b="1" i="0" u="none" strike="noStrike" dirty="0" err="1">
                  <a:solidFill>
                    <a:srgbClr val="002060"/>
                  </a:solidFill>
                  <a:effectLst/>
                  <a:latin typeface="Cambria" panose="02040503050406030204" pitchFamily="18" charset="0"/>
                  <a:ea typeface="Cambria" panose="02040503050406030204" pitchFamily="18" charset="0"/>
                </a:rPr>
                <a:t>tách</a:t>
              </a:r>
              <a:r>
                <a:rPr lang="en-US" sz="1800" b="1" i="0" u="none" strike="noStrike" dirty="0">
                  <a:solidFill>
                    <a:srgbClr val="002060"/>
                  </a:solidFill>
                  <a:effectLst/>
                  <a:latin typeface="Cambria" panose="02040503050406030204" pitchFamily="18" charset="0"/>
                  <a:ea typeface="Cambria" panose="02040503050406030204" pitchFamily="18" charset="0"/>
                </a:rPr>
                <a:t> </a:t>
              </a:r>
              <a:r>
                <a:rPr lang="en-US" sz="1800" b="1" i="0" u="none" strike="noStrike" dirty="0" err="1">
                  <a:solidFill>
                    <a:srgbClr val="002060"/>
                  </a:solidFill>
                  <a:effectLst/>
                  <a:latin typeface="Cambria" panose="02040503050406030204" pitchFamily="18" charset="0"/>
                  <a:ea typeface="Cambria" panose="02040503050406030204" pitchFamily="18" charset="0"/>
                </a:rPr>
                <a:t>vỏ</a:t>
              </a:r>
              <a:r>
                <a:rPr lang="en-US" sz="1800" b="1" i="0" u="none" strike="noStrike" dirty="0">
                  <a:solidFill>
                    <a:srgbClr val="002060"/>
                  </a:solidFill>
                  <a:effectLst/>
                  <a:latin typeface="Cambria" panose="02040503050406030204" pitchFamily="18" charset="0"/>
                  <a:ea typeface="Cambria" panose="02040503050406030204" pitchFamily="18" charset="0"/>
                </a:rPr>
                <a:t>, </a:t>
              </a:r>
              <a:r>
                <a:rPr lang="en-US" sz="1800" b="1" i="0" u="none" strike="noStrike" dirty="0" err="1">
                  <a:solidFill>
                    <a:srgbClr val="002060"/>
                  </a:solidFill>
                  <a:effectLst/>
                  <a:latin typeface="Cambria" panose="02040503050406030204" pitchFamily="18" charset="0"/>
                  <a:ea typeface="Cambria" panose="02040503050406030204" pitchFamily="18" charset="0"/>
                </a:rPr>
                <a:t>nảy</a:t>
              </a:r>
              <a:r>
                <a:rPr lang="en-US" sz="1800" b="1" i="0" u="none" strike="noStrike" dirty="0">
                  <a:solidFill>
                    <a:srgbClr val="002060"/>
                  </a:solidFill>
                  <a:effectLst/>
                  <a:latin typeface="Cambria" panose="02040503050406030204" pitchFamily="18" charset="0"/>
                  <a:ea typeface="Cambria" panose="02040503050406030204" pitchFamily="18" charset="0"/>
                </a:rPr>
                <a:t> </a:t>
              </a:r>
              <a:r>
                <a:rPr lang="en-US" sz="1800" b="1" i="0" u="none" strike="noStrike" dirty="0" err="1">
                  <a:solidFill>
                    <a:srgbClr val="002060"/>
                  </a:solidFill>
                  <a:effectLst/>
                  <a:latin typeface="Cambria" panose="02040503050406030204" pitchFamily="18" charset="0"/>
                  <a:ea typeface="Cambria" panose="02040503050406030204" pitchFamily="18" charset="0"/>
                </a:rPr>
                <a:t>mầm</a:t>
              </a:r>
              <a:r>
                <a:rPr lang="en-US" sz="1800" b="1" i="0" u="none" strike="noStrike" dirty="0">
                  <a:solidFill>
                    <a:srgbClr val="002060"/>
                  </a:solidFill>
                  <a:effectLst/>
                  <a:latin typeface="Cambria" panose="02040503050406030204" pitchFamily="18" charset="0"/>
                  <a:ea typeface="Cambria" panose="02040503050406030204" pitchFamily="18" charset="0"/>
                </a:rPr>
                <a:t>, </a:t>
              </a:r>
              <a:r>
                <a:rPr lang="en-US" sz="1800" b="1" i="0" u="none" strike="noStrike" dirty="0" err="1">
                  <a:solidFill>
                    <a:srgbClr val="002060"/>
                  </a:solidFill>
                  <a:effectLst/>
                  <a:latin typeface="Cambria" panose="02040503050406030204" pitchFamily="18" charset="0"/>
                  <a:ea typeface="Cambria" panose="02040503050406030204" pitchFamily="18" charset="0"/>
                </a:rPr>
                <a:t>bật</a:t>
              </a:r>
              <a:r>
                <a:rPr lang="en-US" sz="1800" b="1" i="0" u="none" strike="noStrike" dirty="0">
                  <a:solidFill>
                    <a:srgbClr val="002060"/>
                  </a:solidFill>
                  <a:effectLst/>
                  <a:latin typeface="Cambria" panose="02040503050406030204" pitchFamily="18" charset="0"/>
                  <a:ea typeface="Cambria" panose="02040503050406030204" pitchFamily="18" charset="0"/>
                </a:rPr>
                <a:t> </a:t>
              </a:r>
              <a:r>
                <a:rPr lang="en-US" sz="1800" b="1" i="0" u="none" strike="noStrike" dirty="0" err="1">
                  <a:solidFill>
                    <a:srgbClr val="002060"/>
                  </a:solidFill>
                  <a:effectLst/>
                  <a:latin typeface="Cambria" panose="02040503050406030204" pitchFamily="18" charset="0"/>
                  <a:ea typeface="Cambria" panose="02040503050406030204" pitchFamily="18" charset="0"/>
                </a:rPr>
                <a:t>dậy</a:t>
              </a:r>
              <a:r>
                <a:rPr lang="en-US" sz="1800" b="1" i="0" u="none" strike="noStrike" dirty="0">
                  <a:solidFill>
                    <a:srgbClr val="002060"/>
                  </a:solidFill>
                  <a:effectLst/>
                  <a:latin typeface="Cambria" panose="02040503050406030204" pitchFamily="18" charset="0"/>
                  <a:ea typeface="Cambria" panose="02040503050406030204" pitchFamily="18" charset="0"/>
                </a:rPr>
                <a:t> </a:t>
              </a:r>
              <a:r>
                <a:rPr lang="en-US" sz="1800" b="1" i="0" u="none" strike="noStrike" dirty="0" err="1">
                  <a:solidFill>
                    <a:srgbClr val="002060"/>
                  </a:solidFill>
                  <a:effectLst/>
                  <a:latin typeface="Cambria" panose="02040503050406030204" pitchFamily="18" charset="0"/>
                  <a:ea typeface="Cambria" panose="02040503050406030204" pitchFamily="18" charset="0"/>
                </a:rPr>
                <a:t>từ</a:t>
              </a:r>
              <a:r>
                <a:rPr lang="en-US" sz="1800" b="1" i="0" u="none" strike="noStrike" dirty="0">
                  <a:solidFill>
                    <a:srgbClr val="002060"/>
                  </a:solidFill>
                  <a:effectLst/>
                  <a:latin typeface="Cambria" panose="02040503050406030204" pitchFamily="18" charset="0"/>
                  <a:ea typeface="Cambria" panose="02040503050406030204" pitchFamily="18" charset="0"/>
                </a:rPr>
                <a:t> </a:t>
              </a:r>
              <a:r>
                <a:rPr lang="en-US" sz="1800" b="1" i="0" u="none" strike="noStrike" dirty="0" err="1">
                  <a:solidFill>
                    <a:srgbClr val="002060"/>
                  </a:solidFill>
                  <a:effectLst/>
                  <a:latin typeface="Cambria" panose="02040503050406030204" pitchFamily="18" charset="0"/>
                  <a:ea typeface="Cambria" panose="02040503050406030204" pitchFamily="18" charset="0"/>
                </a:rPr>
                <a:t>đất</a:t>
              </a:r>
              <a:endParaRPr lang="en-US" b="1" dirty="0">
                <a:solidFill>
                  <a:srgbClr val="002060"/>
                </a:solidFill>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7278082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1000"/>
                                        <p:tgtEl>
                                          <p:spTgt spid="13"/>
                                        </p:tgtEl>
                                      </p:cBhvr>
                                    </p:animEffect>
                                    <p:anim calcmode="lin" valueType="num">
                                      <p:cBhvr>
                                        <p:cTn id="16" dur="1000" fill="hold"/>
                                        <p:tgtEl>
                                          <p:spTgt spid="13"/>
                                        </p:tgtEl>
                                        <p:attrNameLst>
                                          <p:attrName>ppt_x</p:attrName>
                                        </p:attrNameLst>
                                      </p:cBhvr>
                                      <p:tavLst>
                                        <p:tav tm="0">
                                          <p:val>
                                            <p:strVal val="#ppt_x"/>
                                          </p:val>
                                        </p:tav>
                                        <p:tav tm="100000">
                                          <p:val>
                                            <p:strVal val="#ppt_x"/>
                                          </p:val>
                                        </p:tav>
                                      </p:tavLst>
                                    </p:anim>
                                    <p:anim calcmode="lin" valueType="num">
                                      <p:cBhvr>
                                        <p:cTn id="17" dur="1000" fill="hold"/>
                                        <p:tgtEl>
                                          <p:spTgt spid="13"/>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anim calcmode="lin" valueType="num">
                                      <p:cBhvr>
                                        <p:cTn id="28" dur="1000" fill="hold"/>
                                        <p:tgtEl>
                                          <p:spTgt spid="16"/>
                                        </p:tgtEl>
                                        <p:attrNameLst>
                                          <p:attrName>ppt_x</p:attrName>
                                        </p:attrNameLst>
                                      </p:cBhvr>
                                      <p:tavLst>
                                        <p:tav tm="0">
                                          <p:val>
                                            <p:strVal val="#ppt_x"/>
                                          </p:val>
                                        </p:tav>
                                        <p:tav tm="100000">
                                          <p:val>
                                            <p:strVal val="#ppt_x"/>
                                          </p:val>
                                        </p:tav>
                                      </p:tavLst>
                                    </p:anim>
                                    <p:anim calcmode="lin" valueType="num">
                                      <p:cBhvr>
                                        <p:cTn id="29" dur="1000" fill="hold"/>
                                        <p:tgtEl>
                                          <p:spTgt spid="16"/>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00"/>
                                        <p:tgtEl>
                                          <p:spTgt spid="15"/>
                                        </p:tgtEl>
                                      </p:cBhvr>
                                    </p:animEffect>
                                    <p:anim calcmode="lin" valueType="num">
                                      <p:cBhvr>
                                        <p:cTn id="33" dur="1000" fill="hold"/>
                                        <p:tgtEl>
                                          <p:spTgt spid="15"/>
                                        </p:tgtEl>
                                        <p:attrNameLst>
                                          <p:attrName>ppt_x</p:attrName>
                                        </p:attrNameLst>
                                      </p:cBhvr>
                                      <p:tavLst>
                                        <p:tav tm="0">
                                          <p:val>
                                            <p:strVal val="#ppt_x"/>
                                          </p:val>
                                        </p:tav>
                                        <p:tav tm="100000">
                                          <p:val>
                                            <p:strVal val="#ppt_x"/>
                                          </p:val>
                                        </p:tav>
                                      </p:tavLst>
                                    </p:anim>
                                    <p:anim calcmode="lin" valueType="num">
                                      <p:cBhvr>
                                        <p:cTn id="3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00BE9E4-D7B2-B1CC-75F8-1C82F1AF134C}"/>
              </a:ext>
            </a:extLst>
          </p:cNvPr>
          <p:cNvPicPr>
            <a:picLocks noChangeAspect="1"/>
          </p:cNvPicPr>
          <p:nvPr/>
        </p:nvPicPr>
        <p:blipFill>
          <a:blip r:embed="rId2"/>
          <a:stretch>
            <a:fillRect/>
          </a:stretch>
        </p:blipFill>
        <p:spPr>
          <a:xfrm>
            <a:off x="792678" y="376570"/>
            <a:ext cx="3251413" cy="2196510"/>
          </a:xfrm>
          <a:prstGeom prst="rect">
            <a:avLst/>
          </a:prstGeom>
        </p:spPr>
      </p:pic>
      <p:grpSp>
        <p:nvGrpSpPr>
          <p:cNvPr id="7" name="Group 6">
            <a:extLst>
              <a:ext uri="{FF2B5EF4-FFF2-40B4-BE49-F238E27FC236}">
                <a16:creationId xmlns:a16="http://schemas.microsoft.com/office/drawing/2014/main" id="{5736913A-A288-9FB8-2252-310588DE0617}"/>
              </a:ext>
            </a:extLst>
          </p:cNvPr>
          <p:cNvGrpSpPr/>
          <p:nvPr/>
        </p:nvGrpSpPr>
        <p:grpSpPr>
          <a:xfrm>
            <a:off x="595422" y="2362464"/>
            <a:ext cx="3838353" cy="1751512"/>
            <a:chOff x="627321" y="4903645"/>
            <a:chExt cx="3838353" cy="1751512"/>
          </a:xfrm>
        </p:grpSpPr>
        <p:sp>
          <p:nvSpPr>
            <p:cNvPr id="9" name="Freeform 10">
              <a:extLst>
                <a:ext uri="{FF2B5EF4-FFF2-40B4-BE49-F238E27FC236}">
                  <a16:creationId xmlns:a16="http://schemas.microsoft.com/office/drawing/2014/main" id="{80F052F3-B257-4BB5-947E-95B5E6BA8C3E}"/>
                </a:ext>
              </a:extLst>
            </p:cNvPr>
            <p:cNvSpPr/>
            <p:nvPr/>
          </p:nvSpPr>
          <p:spPr>
            <a:xfrm>
              <a:off x="627321" y="4903645"/>
              <a:ext cx="3838353" cy="1624746"/>
            </a:xfrm>
            <a:custGeom>
              <a:avLst/>
              <a:gdLst/>
              <a:ahLst/>
              <a:cxnLst/>
              <a:rect l="l" t="t" r="r" b="b"/>
              <a:pathLst>
                <a:path w="3024000" h="1218420">
                  <a:moveTo>
                    <a:pt x="0" y="0"/>
                  </a:moveTo>
                  <a:lnTo>
                    <a:pt x="3024000" y="0"/>
                  </a:lnTo>
                  <a:lnTo>
                    <a:pt x="3024000" y="1218420"/>
                  </a:lnTo>
                  <a:lnTo>
                    <a:pt x="0" y="121842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1" name="TextBox 10">
              <a:extLst>
                <a:ext uri="{FF2B5EF4-FFF2-40B4-BE49-F238E27FC236}">
                  <a16:creationId xmlns:a16="http://schemas.microsoft.com/office/drawing/2014/main" id="{4E4C5F55-D280-26A1-ECAD-F4DA86234295}"/>
                </a:ext>
              </a:extLst>
            </p:cNvPr>
            <p:cNvSpPr txBox="1"/>
            <p:nvPr/>
          </p:nvSpPr>
          <p:spPr>
            <a:xfrm>
              <a:off x="1371600" y="5390708"/>
              <a:ext cx="3062177" cy="126444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500"/>
                </a:spcAft>
                <a:buClrTx/>
                <a:buSzTx/>
                <a:buFontTx/>
                <a:buNone/>
                <a:tabLst/>
                <a:defRPr/>
              </a:pPr>
              <a:r>
                <a:rPr kumimoji="0" lang="vi-VN" sz="1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Tiếng lá động trong vườn vì những cơn gió thổi qua.</a:t>
              </a:r>
            </a:p>
            <a:p>
              <a:pPr marL="0" marR="0" lvl="0" indent="0" algn="ctr" defTabSz="914400" rtl="0" eaLnBrk="1" fontAlgn="auto" latinLnBrk="0" hangingPunct="1">
                <a:lnSpc>
                  <a:spcPct val="100000"/>
                </a:lnSpc>
                <a:spcBef>
                  <a:spcPts val="0"/>
                </a:spcBef>
                <a:spcAft>
                  <a:spcPts val="0"/>
                </a:spcAft>
                <a:buClrTx/>
                <a:buSzTx/>
                <a:buFontTx/>
                <a:buNone/>
                <a:tabLst/>
                <a:defRPr/>
              </a:pPr>
              <a:br>
                <a:rPr kumimoji="0" lang="vi-VN" sz="1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br>
              <a:endParaRPr kumimoji="0" lang="en-US" sz="1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14" name="图片 10">
            <a:extLst>
              <a:ext uri="{FF2B5EF4-FFF2-40B4-BE49-F238E27FC236}">
                <a16:creationId xmlns:a16="http://schemas.microsoft.com/office/drawing/2014/main" id="{86A910B4-7263-D05C-DC04-FF68BD258125}"/>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819917" y="244548"/>
            <a:ext cx="2821439" cy="2821439"/>
          </a:xfrm>
          <a:prstGeom prst="rect">
            <a:avLst/>
          </a:prstGeom>
        </p:spPr>
      </p:pic>
      <p:grpSp>
        <p:nvGrpSpPr>
          <p:cNvPr id="19" name="Group 18">
            <a:extLst>
              <a:ext uri="{FF2B5EF4-FFF2-40B4-BE49-F238E27FC236}">
                <a16:creationId xmlns:a16="http://schemas.microsoft.com/office/drawing/2014/main" id="{4B687A65-658E-55D5-295C-92FAC085167B}"/>
              </a:ext>
            </a:extLst>
          </p:cNvPr>
          <p:cNvGrpSpPr/>
          <p:nvPr/>
        </p:nvGrpSpPr>
        <p:grpSpPr>
          <a:xfrm>
            <a:off x="4678324" y="2362464"/>
            <a:ext cx="3434317" cy="1624746"/>
            <a:chOff x="627321" y="4903645"/>
            <a:chExt cx="3838353" cy="1624746"/>
          </a:xfrm>
        </p:grpSpPr>
        <p:sp>
          <p:nvSpPr>
            <p:cNvPr id="20" name="Freeform 10">
              <a:extLst>
                <a:ext uri="{FF2B5EF4-FFF2-40B4-BE49-F238E27FC236}">
                  <a16:creationId xmlns:a16="http://schemas.microsoft.com/office/drawing/2014/main" id="{359D0F44-3140-EDD6-94E6-5DF640ADF990}"/>
                </a:ext>
              </a:extLst>
            </p:cNvPr>
            <p:cNvSpPr/>
            <p:nvPr/>
          </p:nvSpPr>
          <p:spPr>
            <a:xfrm>
              <a:off x="627321" y="4903645"/>
              <a:ext cx="3838353" cy="1624746"/>
            </a:xfrm>
            <a:custGeom>
              <a:avLst/>
              <a:gdLst/>
              <a:ahLst/>
              <a:cxnLst/>
              <a:rect l="l" t="t" r="r" b="b"/>
              <a:pathLst>
                <a:path w="3024000" h="1218420">
                  <a:moveTo>
                    <a:pt x="0" y="0"/>
                  </a:moveTo>
                  <a:lnTo>
                    <a:pt x="3024000" y="0"/>
                  </a:lnTo>
                  <a:lnTo>
                    <a:pt x="3024000" y="1218420"/>
                  </a:lnTo>
                  <a:lnTo>
                    <a:pt x="0" y="121842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1" name="TextBox 20">
              <a:extLst>
                <a:ext uri="{FF2B5EF4-FFF2-40B4-BE49-F238E27FC236}">
                  <a16:creationId xmlns:a16="http://schemas.microsoft.com/office/drawing/2014/main" id="{F82391D5-54E7-8F93-1FB9-B7D964C311F4}"/>
                </a:ext>
              </a:extLst>
            </p:cNvPr>
            <p:cNvSpPr txBox="1"/>
            <p:nvPr/>
          </p:nvSpPr>
          <p:spPr>
            <a:xfrm>
              <a:off x="1371600" y="5390708"/>
              <a:ext cx="306217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500"/>
                </a:spcAft>
                <a:buClrTx/>
                <a:buSzTx/>
                <a:buFontTx/>
                <a:buNone/>
                <a:tabLst/>
                <a:defRPr/>
              </a:pPr>
              <a:r>
                <a:rPr kumimoji="0" lang="vi-VN" sz="1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Tiếng mẹ gọi dậy mỗi buổi sớm mai.</a:t>
              </a:r>
              <a:endParaRPr kumimoji="0" lang="en-US" sz="1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23" name="Picture 22">
            <a:extLst>
              <a:ext uri="{FF2B5EF4-FFF2-40B4-BE49-F238E27FC236}">
                <a16:creationId xmlns:a16="http://schemas.microsoft.com/office/drawing/2014/main" id="{3575FDF1-AF10-9D2B-355F-419E10CA642C}"/>
              </a:ext>
            </a:extLst>
          </p:cNvPr>
          <p:cNvPicPr>
            <a:picLocks noChangeAspect="1"/>
          </p:cNvPicPr>
          <p:nvPr/>
        </p:nvPicPr>
        <p:blipFill>
          <a:blip r:embed="rId6"/>
          <a:stretch>
            <a:fillRect/>
          </a:stretch>
        </p:blipFill>
        <p:spPr>
          <a:xfrm>
            <a:off x="8765546" y="582575"/>
            <a:ext cx="2802677" cy="1932881"/>
          </a:xfrm>
          <a:prstGeom prst="rect">
            <a:avLst/>
          </a:prstGeom>
        </p:spPr>
      </p:pic>
      <p:grpSp>
        <p:nvGrpSpPr>
          <p:cNvPr id="24" name="Group 23">
            <a:extLst>
              <a:ext uri="{FF2B5EF4-FFF2-40B4-BE49-F238E27FC236}">
                <a16:creationId xmlns:a16="http://schemas.microsoft.com/office/drawing/2014/main" id="{19EAF022-7BC0-7BB1-0EE5-2EAEB5DA6F2A}"/>
              </a:ext>
            </a:extLst>
          </p:cNvPr>
          <p:cNvGrpSpPr/>
          <p:nvPr/>
        </p:nvGrpSpPr>
        <p:grpSpPr>
          <a:xfrm>
            <a:off x="8293394" y="2383729"/>
            <a:ext cx="3434317" cy="1624746"/>
            <a:chOff x="627321" y="4903645"/>
            <a:chExt cx="3838353" cy="1624746"/>
          </a:xfrm>
        </p:grpSpPr>
        <p:sp>
          <p:nvSpPr>
            <p:cNvPr id="25" name="Freeform 10">
              <a:extLst>
                <a:ext uri="{FF2B5EF4-FFF2-40B4-BE49-F238E27FC236}">
                  <a16:creationId xmlns:a16="http://schemas.microsoft.com/office/drawing/2014/main" id="{8A4FAD0E-1DF4-7337-DF16-11C208ACDA61}"/>
                </a:ext>
              </a:extLst>
            </p:cNvPr>
            <p:cNvSpPr/>
            <p:nvPr/>
          </p:nvSpPr>
          <p:spPr>
            <a:xfrm>
              <a:off x="627321" y="4903645"/>
              <a:ext cx="3838353" cy="1624746"/>
            </a:xfrm>
            <a:custGeom>
              <a:avLst/>
              <a:gdLst/>
              <a:ahLst/>
              <a:cxnLst/>
              <a:rect l="l" t="t" r="r" b="b"/>
              <a:pathLst>
                <a:path w="3024000" h="1218420">
                  <a:moveTo>
                    <a:pt x="0" y="0"/>
                  </a:moveTo>
                  <a:lnTo>
                    <a:pt x="3024000" y="0"/>
                  </a:lnTo>
                  <a:lnTo>
                    <a:pt x="3024000" y="1218420"/>
                  </a:lnTo>
                  <a:lnTo>
                    <a:pt x="0" y="121842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6" name="TextBox 25">
              <a:extLst>
                <a:ext uri="{FF2B5EF4-FFF2-40B4-BE49-F238E27FC236}">
                  <a16:creationId xmlns:a16="http://schemas.microsoft.com/office/drawing/2014/main" id="{7A699D23-3CDD-A4EF-A109-C00150AA602D}"/>
                </a:ext>
              </a:extLst>
            </p:cNvPr>
            <p:cNvSpPr txBox="1"/>
            <p:nvPr/>
          </p:nvSpPr>
          <p:spPr>
            <a:xfrm>
              <a:off x="1371600" y="5390708"/>
              <a:ext cx="306217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500"/>
                </a:spcAft>
                <a:buClrTx/>
                <a:buSzTx/>
                <a:buFontTx/>
                <a:buNone/>
                <a:tabLst/>
                <a:defRPr/>
              </a:pPr>
              <a:r>
                <a:rPr kumimoji="0" lang="vi-VN" sz="1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Tiếng tàu biển buông neo.</a:t>
              </a:r>
            </a:p>
          </p:txBody>
        </p:sp>
      </p:grpSp>
      <p:pic>
        <p:nvPicPr>
          <p:cNvPr id="4" name="Picture 3">
            <a:extLst>
              <a:ext uri="{FF2B5EF4-FFF2-40B4-BE49-F238E27FC236}">
                <a16:creationId xmlns:a16="http://schemas.microsoft.com/office/drawing/2014/main" id="{60B279E3-2DEB-A424-7DD6-855F659894BC}"/>
              </a:ext>
            </a:extLst>
          </p:cNvPr>
          <p:cNvPicPr>
            <a:picLocks noChangeAspect="1"/>
          </p:cNvPicPr>
          <p:nvPr/>
        </p:nvPicPr>
        <p:blipFill>
          <a:blip r:embed="rId7"/>
          <a:stretch>
            <a:fillRect/>
          </a:stretch>
        </p:blipFill>
        <p:spPr>
          <a:xfrm>
            <a:off x="1981641" y="4038156"/>
            <a:ext cx="2951863" cy="1949343"/>
          </a:xfrm>
          <a:prstGeom prst="rect">
            <a:avLst/>
          </a:prstGeom>
        </p:spPr>
      </p:pic>
      <p:grpSp>
        <p:nvGrpSpPr>
          <p:cNvPr id="5" name="Group 4">
            <a:extLst>
              <a:ext uri="{FF2B5EF4-FFF2-40B4-BE49-F238E27FC236}">
                <a16:creationId xmlns:a16="http://schemas.microsoft.com/office/drawing/2014/main" id="{8B480411-910D-48B5-91CA-218DD9BED511}"/>
              </a:ext>
            </a:extLst>
          </p:cNvPr>
          <p:cNvGrpSpPr/>
          <p:nvPr/>
        </p:nvGrpSpPr>
        <p:grpSpPr>
          <a:xfrm>
            <a:off x="1297170" y="5350213"/>
            <a:ext cx="3838353" cy="1624746"/>
            <a:chOff x="627321" y="4903645"/>
            <a:chExt cx="3838353" cy="1624746"/>
          </a:xfrm>
        </p:grpSpPr>
        <p:sp>
          <p:nvSpPr>
            <p:cNvPr id="6" name="Freeform 10">
              <a:extLst>
                <a:ext uri="{FF2B5EF4-FFF2-40B4-BE49-F238E27FC236}">
                  <a16:creationId xmlns:a16="http://schemas.microsoft.com/office/drawing/2014/main" id="{3FBB247A-C8C6-AFDD-432E-BEE812B08989}"/>
                </a:ext>
              </a:extLst>
            </p:cNvPr>
            <p:cNvSpPr/>
            <p:nvPr/>
          </p:nvSpPr>
          <p:spPr>
            <a:xfrm>
              <a:off x="627321" y="4903645"/>
              <a:ext cx="3838353" cy="1624746"/>
            </a:xfrm>
            <a:custGeom>
              <a:avLst/>
              <a:gdLst/>
              <a:ahLst/>
              <a:cxnLst/>
              <a:rect l="l" t="t" r="r" b="b"/>
              <a:pathLst>
                <a:path w="3024000" h="1218420">
                  <a:moveTo>
                    <a:pt x="0" y="0"/>
                  </a:moveTo>
                  <a:lnTo>
                    <a:pt x="3024000" y="0"/>
                  </a:lnTo>
                  <a:lnTo>
                    <a:pt x="3024000" y="1218420"/>
                  </a:lnTo>
                  <a:lnTo>
                    <a:pt x="0" y="121842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TextBox 7">
              <a:extLst>
                <a:ext uri="{FF2B5EF4-FFF2-40B4-BE49-F238E27FC236}">
                  <a16:creationId xmlns:a16="http://schemas.microsoft.com/office/drawing/2014/main" id="{80949E68-012F-19DC-EFC1-1CECB2B8F2E9}"/>
                </a:ext>
              </a:extLst>
            </p:cNvPr>
            <p:cNvSpPr txBox="1"/>
            <p:nvPr/>
          </p:nvSpPr>
          <p:spPr>
            <a:xfrm>
              <a:off x="1371600" y="5390708"/>
              <a:ext cx="306217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500"/>
                </a:spcAft>
                <a:buClrTx/>
                <a:buSzTx/>
                <a:buFontTx/>
                <a:buNone/>
                <a:tabLst/>
                <a:defRPr/>
              </a:pPr>
              <a:r>
                <a:rPr kumimoji="0" lang="vi-VN" sz="1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Tiếng vó ngựa khua ran vách đá.</a:t>
              </a:r>
            </a:p>
          </p:txBody>
        </p:sp>
      </p:grpSp>
      <p:pic>
        <p:nvPicPr>
          <p:cNvPr id="10" name="vang">
            <a:hlinkClick r:id="rId8" action="ppaction://hlinksldjump"/>
            <a:extLst>
              <a:ext uri="{FF2B5EF4-FFF2-40B4-BE49-F238E27FC236}">
                <a16:creationId xmlns:a16="http://schemas.microsoft.com/office/drawing/2014/main" id="{AFF1ED0F-A981-3587-3A88-69BEB469BA4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161305" y="3816342"/>
            <a:ext cx="2014592" cy="2082652"/>
          </a:xfrm>
          <a:prstGeom prst="rect">
            <a:avLst/>
          </a:prstGeom>
        </p:spPr>
      </p:pic>
      <p:grpSp>
        <p:nvGrpSpPr>
          <p:cNvPr id="12" name="Group 11">
            <a:extLst>
              <a:ext uri="{FF2B5EF4-FFF2-40B4-BE49-F238E27FC236}">
                <a16:creationId xmlns:a16="http://schemas.microsoft.com/office/drawing/2014/main" id="{6B1EEE92-E023-CD02-F608-33CB0840BDB1}"/>
              </a:ext>
            </a:extLst>
          </p:cNvPr>
          <p:cNvGrpSpPr/>
          <p:nvPr/>
        </p:nvGrpSpPr>
        <p:grpSpPr>
          <a:xfrm>
            <a:off x="6188147" y="5286417"/>
            <a:ext cx="3838353" cy="1624746"/>
            <a:chOff x="627321" y="4903645"/>
            <a:chExt cx="3838353" cy="1624746"/>
          </a:xfrm>
        </p:grpSpPr>
        <p:sp>
          <p:nvSpPr>
            <p:cNvPr id="13" name="Freeform 10">
              <a:extLst>
                <a:ext uri="{FF2B5EF4-FFF2-40B4-BE49-F238E27FC236}">
                  <a16:creationId xmlns:a16="http://schemas.microsoft.com/office/drawing/2014/main" id="{9E194AD5-8E28-764F-7309-4257735696CD}"/>
                </a:ext>
              </a:extLst>
            </p:cNvPr>
            <p:cNvSpPr/>
            <p:nvPr/>
          </p:nvSpPr>
          <p:spPr>
            <a:xfrm>
              <a:off x="627321" y="4903645"/>
              <a:ext cx="3838353" cy="1624746"/>
            </a:xfrm>
            <a:custGeom>
              <a:avLst/>
              <a:gdLst/>
              <a:ahLst/>
              <a:cxnLst/>
              <a:rect l="l" t="t" r="r" b="b"/>
              <a:pathLst>
                <a:path w="3024000" h="1218420">
                  <a:moveTo>
                    <a:pt x="0" y="0"/>
                  </a:moveTo>
                  <a:lnTo>
                    <a:pt x="3024000" y="0"/>
                  </a:lnTo>
                  <a:lnTo>
                    <a:pt x="3024000" y="1218420"/>
                  </a:lnTo>
                  <a:lnTo>
                    <a:pt x="0" y="121842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5" name="TextBox 14">
              <a:extLst>
                <a:ext uri="{FF2B5EF4-FFF2-40B4-BE49-F238E27FC236}">
                  <a16:creationId xmlns:a16="http://schemas.microsoft.com/office/drawing/2014/main" id="{28257788-9131-109A-E56B-EA8E4FBBCFFD}"/>
                </a:ext>
              </a:extLst>
            </p:cNvPr>
            <p:cNvSpPr txBox="1"/>
            <p:nvPr/>
          </p:nvSpPr>
          <p:spPr>
            <a:xfrm>
              <a:off x="1371600" y="5390708"/>
              <a:ext cx="306217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500"/>
                </a:spcAft>
                <a:buClrTx/>
                <a:buSzTx/>
                <a:buFontTx/>
                <a:buNone/>
                <a:tabLst/>
                <a:defRPr/>
              </a:pPr>
              <a:r>
                <a:rPr kumimoji="0" lang="vi-VN" sz="1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Ngôi sao mọc khi chiều buông, đêm xuống.</a:t>
              </a:r>
            </a:p>
          </p:txBody>
        </p:sp>
      </p:grpSp>
      <p:sp>
        <p:nvSpPr>
          <p:cNvPr id="2" name="TextBox 1"/>
          <p:cNvSpPr txBox="1"/>
          <p:nvPr/>
        </p:nvSpPr>
        <p:spPr>
          <a:xfrm>
            <a:off x="494882" y="2573815"/>
            <a:ext cx="11232829" cy="3970318"/>
          </a:xfrm>
          <a:prstGeom prst="rect">
            <a:avLst/>
          </a:prstGeom>
          <a:solidFill>
            <a:schemeClr val="accent4">
              <a:lumMod val="40000"/>
              <a:lumOff val="60000"/>
            </a:schemeClr>
          </a:solidFill>
        </p:spPr>
        <p:txBody>
          <a:bodyPr wrap="square" rtlCol="0">
            <a:spAutoFit/>
          </a:bodyPr>
          <a:lstStyle/>
          <a:p>
            <a:r>
              <a:rPr lang="en-US" sz="3600"/>
              <a:t>     </a:t>
            </a:r>
            <a:r>
              <a:rPr lang="vi-VN" sz="3600"/>
              <a:t>Bằng những động tác cụp - mở của bàn tay, ngón tay, cô</a:t>
            </a:r>
            <a:r>
              <a:rPr lang="en-US" sz="3600"/>
              <a:t> </a:t>
            </a:r>
            <a:r>
              <a:rPr lang="vi-VN" sz="3600"/>
              <a:t>giáo đã gợi lên trong tâm trí học sinh mình những hình ảnh của cuộc sống. Dựa vào lời thơ, họạ sĩ đã vẽ minh hoạ về những điều cô giáo đã làm sống dậy trong tâm trí các bạn học sinh: cả hình ảnh và âm thanh của cuộc sống.</a:t>
            </a:r>
            <a:endParaRPr lang="en-US" sz="3600"/>
          </a:p>
          <a:p>
            <a:endParaRPr lang="en-US" sz="3600"/>
          </a:p>
        </p:txBody>
      </p:sp>
    </p:spTree>
    <p:extLst>
      <p:ext uri="{BB962C8B-B14F-4D97-AF65-F5344CB8AC3E}">
        <p14:creationId xmlns:p14="http://schemas.microsoft.com/office/powerpoint/2010/main" val="26148978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1000"/>
                                        <p:tgtEl>
                                          <p:spTgt spid="19"/>
                                        </p:tgtEl>
                                      </p:cBhvr>
                                    </p:animEffect>
                                    <p:anim calcmode="lin" valueType="num">
                                      <p:cBhvr>
                                        <p:cTn id="20" dur="1000" fill="hold"/>
                                        <p:tgtEl>
                                          <p:spTgt spid="19"/>
                                        </p:tgtEl>
                                        <p:attrNameLst>
                                          <p:attrName>ppt_x</p:attrName>
                                        </p:attrNameLst>
                                      </p:cBhvr>
                                      <p:tavLst>
                                        <p:tav tm="0">
                                          <p:val>
                                            <p:strVal val="#ppt_x"/>
                                          </p:val>
                                        </p:tav>
                                        <p:tav tm="100000">
                                          <p:val>
                                            <p:strVal val="#ppt_x"/>
                                          </p:val>
                                        </p:tav>
                                      </p:tavLst>
                                    </p:anim>
                                    <p:anim calcmode="lin" valueType="num">
                                      <p:cBhvr>
                                        <p:cTn id="21" dur="1000" fill="hold"/>
                                        <p:tgtEl>
                                          <p:spTgt spid="19"/>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1000"/>
                                        <p:tgtEl>
                                          <p:spTgt spid="24"/>
                                        </p:tgtEl>
                                      </p:cBhvr>
                                    </p:animEffect>
                                    <p:anim calcmode="lin" valueType="num">
                                      <p:cBhvr>
                                        <p:cTn id="32" dur="1000" fill="hold"/>
                                        <p:tgtEl>
                                          <p:spTgt spid="24"/>
                                        </p:tgtEl>
                                        <p:attrNameLst>
                                          <p:attrName>ppt_x</p:attrName>
                                        </p:attrNameLst>
                                      </p:cBhvr>
                                      <p:tavLst>
                                        <p:tav tm="0">
                                          <p:val>
                                            <p:strVal val="#ppt_x"/>
                                          </p:val>
                                        </p:tav>
                                        <p:tav tm="100000">
                                          <p:val>
                                            <p:strVal val="#ppt_x"/>
                                          </p:val>
                                        </p:tav>
                                      </p:tavLst>
                                    </p:anim>
                                    <p:anim calcmode="lin" valueType="num">
                                      <p:cBhvr>
                                        <p:cTn id="33" dur="1000" fill="hold"/>
                                        <p:tgtEl>
                                          <p:spTgt spid="24"/>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fade">
                                      <p:cBhvr>
                                        <p:cTn id="36" dur="1000"/>
                                        <p:tgtEl>
                                          <p:spTgt spid="23"/>
                                        </p:tgtEl>
                                      </p:cBhvr>
                                    </p:animEffect>
                                    <p:anim calcmode="lin" valueType="num">
                                      <p:cBhvr>
                                        <p:cTn id="37" dur="1000" fill="hold"/>
                                        <p:tgtEl>
                                          <p:spTgt spid="23"/>
                                        </p:tgtEl>
                                        <p:attrNameLst>
                                          <p:attrName>ppt_x</p:attrName>
                                        </p:attrNameLst>
                                      </p:cBhvr>
                                      <p:tavLst>
                                        <p:tav tm="0">
                                          <p:val>
                                            <p:strVal val="#ppt_x"/>
                                          </p:val>
                                        </p:tav>
                                        <p:tav tm="100000">
                                          <p:val>
                                            <p:strVal val="#ppt_x"/>
                                          </p:val>
                                        </p:tav>
                                      </p:tavLst>
                                    </p:anim>
                                    <p:anim calcmode="lin" valueType="num">
                                      <p:cBhvr>
                                        <p:cTn id="38"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1000"/>
                                        <p:tgtEl>
                                          <p:spTgt spid="5"/>
                                        </p:tgtEl>
                                      </p:cBhvr>
                                    </p:animEffect>
                                    <p:anim calcmode="lin" valueType="num">
                                      <p:cBhvr>
                                        <p:cTn id="44" dur="1000" fill="hold"/>
                                        <p:tgtEl>
                                          <p:spTgt spid="5"/>
                                        </p:tgtEl>
                                        <p:attrNameLst>
                                          <p:attrName>ppt_x</p:attrName>
                                        </p:attrNameLst>
                                      </p:cBhvr>
                                      <p:tavLst>
                                        <p:tav tm="0">
                                          <p:val>
                                            <p:strVal val="#ppt_x"/>
                                          </p:val>
                                        </p:tav>
                                        <p:tav tm="100000">
                                          <p:val>
                                            <p:strVal val="#ppt_x"/>
                                          </p:val>
                                        </p:tav>
                                      </p:tavLst>
                                    </p:anim>
                                    <p:anim calcmode="lin" valueType="num">
                                      <p:cBhvr>
                                        <p:cTn id="45" dur="1000" fill="hold"/>
                                        <p:tgtEl>
                                          <p:spTgt spid="5"/>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fade">
                                      <p:cBhvr>
                                        <p:cTn id="48" dur="1000"/>
                                        <p:tgtEl>
                                          <p:spTgt spid="4"/>
                                        </p:tgtEl>
                                      </p:cBhvr>
                                    </p:animEffect>
                                    <p:anim calcmode="lin" valueType="num">
                                      <p:cBhvr>
                                        <p:cTn id="49" dur="1000" fill="hold"/>
                                        <p:tgtEl>
                                          <p:spTgt spid="4"/>
                                        </p:tgtEl>
                                        <p:attrNameLst>
                                          <p:attrName>ppt_x</p:attrName>
                                        </p:attrNameLst>
                                      </p:cBhvr>
                                      <p:tavLst>
                                        <p:tav tm="0">
                                          <p:val>
                                            <p:strVal val="#ppt_x"/>
                                          </p:val>
                                        </p:tav>
                                        <p:tav tm="100000">
                                          <p:val>
                                            <p:strVal val="#ppt_x"/>
                                          </p:val>
                                        </p:tav>
                                      </p:tavLst>
                                    </p:anim>
                                    <p:anim calcmode="lin" valueType="num">
                                      <p:cBhvr>
                                        <p:cTn id="5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fade">
                                      <p:cBhvr>
                                        <p:cTn id="55" dur="1000"/>
                                        <p:tgtEl>
                                          <p:spTgt spid="12"/>
                                        </p:tgtEl>
                                      </p:cBhvr>
                                    </p:animEffect>
                                    <p:anim calcmode="lin" valueType="num">
                                      <p:cBhvr>
                                        <p:cTn id="56" dur="1000" fill="hold"/>
                                        <p:tgtEl>
                                          <p:spTgt spid="12"/>
                                        </p:tgtEl>
                                        <p:attrNameLst>
                                          <p:attrName>ppt_x</p:attrName>
                                        </p:attrNameLst>
                                      </p:cBhvr>
                                      <p:tavLst>
                                        <p:tav tm="0">
                                          <p:val>
                                            <p:strVal val="#ppt_x"/>
                                          </p:val>
                                        </p:tav>
                                        <p:tav tm="100000">
                                          <p:val>
                                            <p:strVal val="#ppt_x"/>
                                          </p:val>
                                        </p:tav>
                                      </p:tavLst>
                                    </p:anim>
                                    <p:anim calcmode="lin" valueType="num">
                                      <p:cBhvr>
                                        <p:cTn id="57" dur="1000" fill="hold"/>
                                        <p:tgtEl>
                                          <p:spTgt spid="12"/>
                                        </p:tgtEl>
                                        <p:attrNameLst>
                                          <p:attrName>ppt_y</p:attrName>
                                        </p:attrNameLst>
                                      </p:cBhvr>
                                      <p:tavLst>
                                        <p:tav tm="0">
                                          <p:val>
                                            <p:strVal val="#ppt_y+.1"/>
                                          </p:val>
                                        </p:tav>
                                        <p:tav tm="100000">
                                          <p:val>
                                            <p:strVal val="#ppt_y"/>
                                          </p:val>
                                        </p:tav>
                                      </p:tavLst>
                                    </p:anim>
                                  </p:childTnLst>
                                </p:cTn>
                              </p:par>
                              <p:par>
                                <p:cTn id="58" presetID="42" presetClass="entr" presetSubtype="0" fill="hold" nodeType="withEffect">
                                  <p:stCondLst>
                                    <p:cond delay="0"/>
                                  </p:stCondLst>
                                  <p:childTnLst>
                                    <p:set>
                                      <p:cBhvr>
                                        <p:cTn id="59" dur="1" fill="hold">
                                          <p:stCondLst>
                                            <p:cond delay="0"/>
                                          </p:stCondLst>
                                        </p:cTn>
                                        <p:tgtEl>
                                          <p:spTgt spid="10"/>
                                        </p:tgtEl>
                                        <p:attrNameLst>
                                          <p:attrName>style.visibility</p:attrName>
                                        </p:attrNameLst>
                                      </p:cBhvr>
                                      <p:to>
                                        <p:strVal val="visible"/>
                                      </p:to>
                                    </p:set>
                                    <p:animEffect transition="in" filter="fade">
                                      <p:cBhvr>
                                        <p:cTn id="60" dur="1000"/>
                                        <p:tgtEl>
                                          <p:spTgt spid="10"/>
                                        </p:tgtEl>
                                      </p:cBhvr>
                                    </p:animEffect>
                                    <p:anim calcmode="lin" valueType="num">
                                      <p:cBhvr>
                                        <p:cTn id="61" dur="1000" fill="hold"/>
                                        <p:tgtEl>
                                          <p:spTgt spid="10"/>
                                        </p:tgtEl>
                                        <p:attrNameLst>
                                          <p:attrName>ppt_x</p:attrName>
                                        </p:attrNameLst>
                                      </p:cBhvr>
                                      <p:tavLst>
                                        <p:tav tm="0">
                                          <p:val>
                                            <p:strVal val="#ppt_x"/>
                                          </p:val>
                                        </p:tav>
                                        <p:tav tm="100000">
                                          <p:val>
                                            <p:strVal val="#ppt_x"/>
                                          </p:val>
                                        </p:tav>
                                      </p:tavLst>
                                    </p:anim>
                                    <p:anim calcmode="lin" valueType="num">
                                      <p:cBhvr>
                                        <p:cTn id="6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2"/>
                                        </p:tgtEl>
                                        <p:attrNameLst>
                                          <p:attrName>style.visibility</p:attrName>
                                        </p:attrNameLst>
                                      </p:cBhvr>
                                      <p:to>
                                        <p:strVal val="visible"/>
                                      </p:to>
                                    </p:set>
                                    <p:animEffect transition="in" filter="fade">
                                      <p:cBhvr>
                                        <p:cTn id="6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8CAD716-919E-B7D4-F658-0389F453617C}"/>
              </a:ext>
            </a:extLst>
          </p:cNvPr>
          <p:cNvGrpSpPr/>
          <p:nvPr/>
        </p:nvGrpSpPr>
        <p:grpSpPr>
          <a:xfrm>
            <a:off x="241335" y="-442138"/>
            <a:ext cx="2740856" cy="2647761"/>
            <a:chOff x="169094" y="-66452"/>
            <a:chExt cx="2938706" cy="2938706"/>
          </a:xfrm>
        </p:grpSpPr>
        <p:pic>
          <p:nvPicPr>
            <p:cNvPr id="11" name="图片 10" descr="卡通人物&#10;&#10;中度可信度描述已自动生成">
              <a:extLst>
                <a:ext uri="{FF2B5EF4-FFF2-40B4-BE49-F238E27FC236}">
                  <a16:creationId xmlns:a16="http://schemas.microsoft.com/office/drawing/2014/main" id="{62124148-64F0-4B91-9B9F-D46CD2FC895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9094" y="-66452"/>
              <a:ext cx="2938706" cy="2938706"/>
            </a:xfrm>
            <a:prstGeom prst="rect">
              <a:avLst/>
            </a:prstGeom>
          </p:spPr>
        </p:pic>
        <p:sp>
          <p:nvSpPr>
            <p:cNvPr id="22" name="TextBox 21">
              <a:extLst>
                <a:ext uri="{FF2B5EF4-FFF2-40B4-BE49-F238E27FC236}">
                  <a16:creationId xmlns:a16="http://schemas.microsoft.com/office/drawing/2014/main" id="{A1C45C61-872A-CBD0-89C0-2D9BC1F5927B}"/>
                </a:ext>
              </a:extLst>
            </p:cNvPr>
            <p:cNvSpPr txBox="1"/>
            <p:nvPr/>
          </p:nvSpPr>
          <p:spPr>
            <a:xfrm>
              <a:off x="848545" y="1506676"/>
              <a:ext cx="2123382" cy="78567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Câu</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 4:</a:t>
              </a:r>
            </a:p>
          </p:txBody>
        </p:sp>
      </p:grpSp>
      <p:sp>
        <p:nvSpPr>
          <p:cNvPr id="23" name="TextBox 22">
            <a:extLst>
              <a:ext uri="{FF2B5EF4-FFF2-40B4-BE49-F238E27FC236}">
                <a16:creationId xmlns:a16="http://schemas.microsoft.com/office/drawing/2014/main" id="{763AA0A7-961F-F1E0-A5B3-241A22BF38E4}"/>
              </a:ext>
            </a:extLst>
          </p:cNvPr>
          <p:cNvSpPr txBox="1"/>
          <p:nvPr/>
        </p:nvSpPr>
        <p:spPr>
          <a:xfrm>
            <a:off x="2458782" y="580034"/>
            <a:ext cx="8910743" cy="1569660"/>
          </a:xfrm>
          <a:prstGeom prst="rect">
            <a:avLst/>
          </a:prstGeom>
          <a:noFill/>
        </p:spPr>
        <p:txBody>
          <a:bodyPr wrap="square" rtlCol="0">
            <a:spAutoFit/>
          </a:bodyPr>
          <a:lstStyle/>
          <a:p>
            <a:pPr lvl="0" algn="ctr">
              <a:defRPr/>
            </a:pPr>
            <a:r>
              <a:rPr lang="vi-VN" sz="3200" b="1" dirty="0">
                <a:gradFill flip="none" rotWithShape="1">
                  <a:gsLst>
                    <a:gs pos="36000">
                      <a:srgbClr val="5A8435"/>
                    </a:gs>
                    <a:gs pos="59000">
                      <a:srgbClr val="BE4626"/>
                    </a:gs>
                  </a:gsLst>
                  <a:lin ang="13500000" scaled="1"/>
                  <a:tileRect/>
                </a:gradFill>
                <a:effectLst>
                  <a:glow rad="647700">
                    <a:prstClr val="white">
                      <a:alpha val="40000"/>
                    </a:prstClr>
                  </a:glow>
                </a:effectLst>
                <a:latin typeface="Cambria" panose="02040503050406030204" pitchFamily="18" charset="0"/>
                <a:ea typeface="Cambria" panose="02040503050406030204" pitchFamily="18" charset="0"/>
              </a:rPr>
              <a:t>Những chi tiết nào cho thấy các bạn học sinh rất chăm chú? Vì sao giờ học của cô giáo cuốn hút được các bạn?</a:t>
            </a:r>
            <a:endParaRPr kumimoji="0" lang="en-US" sz="3200" b="1" i="0" u="none" strike="noStrike" kern="1200" cap="none" spc="0" normalizeH="0" baseline="0" noProof="0" dirty="0">
              <a:ln>
                <a:noFill/>
              </a:ln>
              <a:gradFill flip="none" rotWithShape="1">
                <a:gsLst>
                  <a:gs pos="36000">
                    <a:srgbClr val="5A8435"/>
                  </a:gs>
                  <a:gs pos="59000">
                    <a:srgbClr val="BE4626"/>
                  </a:gs>
                </a:gsLst>
                <a:lin ang="13500000" scaled="1"/>
                <a:tileRect/>
              </a:gradFill>
              <a:effectLst>
                <a:glow rad="647700">
                  <a:prstClr val="white">
                    <a:alpha val="40000"/>
                  </a:prstClr>
                </a:glow>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11FB8F2A-6FA5-4327-BC04-3B5A0CD31D4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094" b="93438" l="10000" r="90000">
                        <a14:foregroundMark x1="56250" y1="24063" x2="52500" y2="35938"/>
                        <a14:foregroundMark x1="42031" y1="24375" x2="44375" y2="33438"/>
                        <a14:foregroundMark x1="44844" y1="29219" x2="51719" y2="37969"/>
                        <a14:foregroundMark x1="60625" y1="12656" x2="39063" y2="13438"/>
                        <a14:foregroundMark x1="39063" y1="13438" x2="32813" y2="25000"/>
                        <a14:foregroundMark x1="32813" y1="25000" x2="36719" y2="40625"/>
                        <a14:foregroundMark x1="36719" y1="40625" x2="37813" y2="41094"/>
                        <a14:foregroundMark x1="40313" y1="11406" x2="62656" y2="10781"/>
                        <a14:foregroundMark x1="62656" y1="10781" x2="69531" y2="26406"/>
                        <a14:foregroundMark x1="69531" y1="26406" x2="68906" y2="31719"/>
                        <a14:foregroundMark x1="45938" y1="6875" x2="53906" y2="6875"/>
                        <a14:foregroundMark x1="44844" y1="6094" x2="56250" y2="6094"/>
                        <a14:foregroundMark x1="49219" y1="46875" x2="45313" y2="59844"/>
                        <a14:foregroundMark x1="46094" y1="49219" x2="44531" y2="56250"/>
                        <a14:foregroundMark x1="53906" y1="46563" x2="57969" y2="50938"/>
                        <a14:foregroundMark x1="57500" y1="48594" x2="60000" y2="52500"/>
                        <a14:foregroundMark x1="49688" y1="49375" x2="44844" y2="54531"/>
                        <a14:foregroundMark x1="44063" y1="52500" x2="42031" y2="55313"/>
                        <a14:foregroundMark x1="55156" y1="80625" x2="58281" y2="91406"/>
                        <a14:foregroundMark x1="46406" y1="82656" x2="45625" y2="91250"/>
                        <a14:foregroundMark x1="43906" y1="85156" x2="42344" y2="92500"/>
                        <a14:foregroundMark x1="44844" y1="84844" x2="41875" y2="91250"/>
                        <a14:foregroundMark x1="44531" y1="81094" x2="44531" y2="85625"/>
                        <a14:foregroundMark x1="56563" y1="79375" x2="59531" y2="87344"/>
                        <a14:foregroundMark x1="52188" y1="81094" x2="55781" y2="87969"/>
                        <a14:foregroundMark x1="57188" y1="84063" x2="57188" y2="91250"/>
                        <a14:foregroundMark x1="56250" y1="87344" x2="56563" y2="90000"/>
                        <a14:foregroundMark x1="55781" y1="88594" x2="57188" y2="91406"/>
                        <a14:foregroundMark x1="55937" y1="88438" x2="56719" y2="92188"/>
                        <a14:foregroundMark x1="58594" y1="87344" x2="56719" y2="92031"/>
                        <a14:foregroundMark x1="56250" y1="88594" x2="55781" y2="93438"/>
                        <a14:foregroundMark x1="55469" y1="87344" x2="56563" y2="92031"/>
                        <a14:foregroundMark x1="45938" y1="83594" x2="44375" y2="91719"/>
                        <a14:foregroundMark x1="46094" y1="90156" x2="45938" y2="92188"/>
                      </a14:backgroundRemoval>
                    </a14:imgEffect>
                  </a14:imgLayer>
                </a14:imgProps>
              </a:ext>
            </a:extLst>
          </a:blip>
          <a:stretch>
            <a:fillRect/>
          </a:stretch>
        </p:blipFill>
        <p:spPr>
          <a:xfrm flipH="1">
            <a:off x="-1204832" y="2471510"/>
            <a:ext cx="4564598" cy="4564598"/>
          </a:xfrm>
          <a:prstGeom prst="rect">
            <a:avLst/>
          </a:prstGeom>
        </p:spPr>
      </p:pic>
      <p:grpSp>
        <p:nvGrpSpPr>
          <p:cNvPr id="4" name="Group 3">
            <a:extLst>
              <a:ext uri="{FF2B5EF4-FFF2-40B4-BE49-F238E27FC236}">
                <a16:creationId xmlns:a16="http://schemas.microsoft.com/office/drawing/2014/main" id="{9BB35352-B3B2-68F9-2368-98024557AC98}"/>
              </a:ext>
            </a:extLst>
          </p:cNvPr>
          <p:cNvGrpSpPr/>
          <p:nvPr/>
        </p:nvGrpSpPr>
        <p:grpSpPr>
          <a:xfrm>
            <a:off x="1972558" y="1881389"/>
            <a:ext cx="9457441" cy="4440069"/>
            <a:chOff x="1834150" y="1963118"/>
            <a:chExt cx="5449824" cy="2061234"/>
          </a:xfrm>
        </p:grpSpPr>
        <p:sp>
          <p:nvSpPr>
            <p:cNvPr id="5" name="Rectangle: Diagonal Corners Rounded 4">
              <a:extLst>
                <a:ext uri="{FF2B5EF4-FFF2-40B4-BE49-F238E27FC236}">
                  <a16:creationId xmlns:a16="http://schemas.microsoft.com/office/drawing/2014/main" id="{A65760CD-38B1-90AC-BCB9-392425D6466D}"/>
                </a:ext>
              </a:extLst>
            </p:cNvPr>
            <p:cNvSpPr/>
            <p:nvPr/>
          </p:nvSpPr>
          <p:spPr>
            <a:xfrm>
              <a:off x="2428789" y="2256761"/>
              <a:ext cx="4855185" cy="1666221"/>
            </a:xfrm>
            <a:prstGeom prst="round2DiagRect">
              <a:avLst/>
            </a:prstGeom>
            <a:noFill/>
            <a:ln w="38100" cap="flat" cmpd="sng" algn="ctr">
              <a:solidFill>
                <a:srgbClr val="FF33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7" name="Rectangle: Diagonal Corners Rounded 6">
              <a:extLst>
                <a:ext uri="{FF2B5EF4-FFF2-40B4-BE49-F238E27FC236}">
                  <a16:creationId xmlns:a16="http://schemas.microsoft.com/office/drawing/2014/main" id="{17784DDB-F791-9961-9F95-B26B0445F86A}"/>
                </a:ext>
              </a:extLst>
            </p:cNvPr>
            <p:cNvSpPr/>
            <p:nvPr/>
          </p:nvSpPr>
          <p:spPr>
            <a:xfrm>
              <a:off x="2214643" y="2418977"/>
              <a:ext cx="4855185" cy="1593847"/>
            </a:xfrm>
            <a:prstGeom prst="round2DiagRect">
              <a:avLst/>
            </a:prstGeom>
            <a:solidFill>
              <a:sysClr val="window" lastClr="FFFFFF"/>
            </a:solidFill>
            <a:ln w="38100" cap="flat" cmpd="sng" algn="ctr">
              <a:solidFill>
                <a:srgbClr val="FF3300"/>
              </a:solidFill>
              <a:prstDash val="dash"/>
              <a:miter lim="800000"/>
            </a:ln>
            <a:effectLst>
              <a:outerShdw blurRad="63500" sx="102000" sy="1020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8" name="Picture 13">
              <a:extLst>
                <a:ext uri="{FF2B5EF4-FFF2-40B4-BE49-F238E27FC236}">
                  <a16:creationId xmlns:a16="http://schemas.microsoft.com/office/drawing/2014/main" id="{A6CBBAD6-07D1-DA2C-6A7A-097053ED4832}"/>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1834150" y="1963118"/>
              <a:ext cx="1005065" cy="720349"/>
            </a:xfrm>
            <a:prstGeom prst="rect">
              <a:avLst/>
            </a:prstGeom>
          </p:spPr>
        </p:pic>
        <p:sp>
          <p:nvSpPr>
            <p:cNvPr id="9" name="TextBox 8">
              <a:extLst>
                <a:ext uri="{FF2B5EF4-FFF2-40B4-BE49-F238E27FC236}">
                  <a16:creationId xmlns:a16="http://schemas.microsoft.com/office/drawing/2014/main" id="{11881F65-FA9D-4A3B-7412-432EB250D08D}"/>
                </a:ext>
              </a:extLst>
            </p:cNvPr>
            <p:cNvSpPr txBox="1"/>
            <p:nvPr/>
          </p:nvSpPr>
          <p:spPr>
            <a:xfrm>
              <a:off x="2353577" y="2495530"/>
              <a:ext cx="4635608" cy="1528822"/>
            </a:xfrm>
            <a:prstGeom prst="rect">
              <a:avLst/>
            </a:prstGeom>
            <a:noFill/>
          </p:spPr>
          <p:txBody>
            <a:bodyPr wrap="square" rtlCol="0">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vi-VN" sz="2600" b="1" i="0" u="none" strike="noStrike" kern="0" cap="none" spc="0" normalizeH="0" baseline="0" noProof="0" dirty="0">
                  <a:ln>
                    <a:noFill/>
                  </a:ln>
                  <a:solidFill>
                    <a:srgbClr val="990099"/>
                  </a:solidFill>
                  <a:effectLst/>
                  <a:uLnTx/>
                  <a:uFillTx/>
                  <a:latin typeface="Cambria" panose="02040503050406030204" pitchFamily="18" charset="0"/>
                  <a:ea typeface="Cambria" panose="02040503050406030204" pitchFamily="18" charset="0"/>
                </a:rPr>
                <a:t>Các chi tiết: “Mắt sáng nhìn lên bảng”, “Các bé vẫn lặng chăm/ Nhìn theo cô mấp máy” cho thấy các bạn học sinh trong lớp học tập chăm chú, tích cực. Giờ học của cô cuốn hút các bạn học sinh, phương pháp dạy của cô giúp các bạn cảm nhận được bao điều thú vị của cuộc sống; giúp các bạn cảm nhận được cuộc sống tưng bừng âm thanh theo một cách riêng;...</a:t>
              </a:r>
            </a:p>
          </p:txBody>
        </p:sp>
      </p:grpSp>
    </p:spTree>
    <p:extLst>
      <p:ext uri="{BB962C8B-B14F-4D97-AF65-F5344CB8AC3E}">
        <p14:creationId xmlns:p14="http://schemas.microsoft.com/office/powerpoint/2010/main" val="10067454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left)">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2"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right)">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8CAD716-919E-B7D4-F658-0389F453617C}"/>
              </a:ext>
            </a:extLst>
          </p:cNvPr>
          <p:cNvGrpSpPr/>
          <p:nvPr/>
        </p:nvGrpSpPr>
        <p:grpSpPr>
          <a:xfrm>
            <a:off x="241335" y="-442138"/>
            <a:ext cx="2740856" cy="2647761"/>
            <a:chOff x="169094" y="-66452"/>
            <a:chExt cx="2938706" cy="2938706"/>
          </a:xfrm>
        </p:grpSpPr>
        <p:pic>
          <p:nvPicPr>
            <p:cNvPr id="11" name="图片 10" descr="卡通人物&#10;&#10;中度可信度描述已自动生成">
              <a:extLst>
                <a:ext uri="{FF2B5EF4-FFF2-40B4-BE49-F238E27FC236}">
                  <a16:creationId xmlns:a16="http://schemas.microsoft.com/office/drawing/2014/main" id="{62124148-64F0-4B91-9B9F-D46CD2FC895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9094" y="-66452"/>
              <a:ext cx="2938706" cy="2938706"/>
            </a:xfrm>
            <a:prstGeom prst="rect">
              <a:avLst/>
            </a:prstGeom>
          </p:spPr>
        </p:pic>
        <p:sp>
          <p:nvSpPr>
            <p:cNvPr id="22" name="TextBox 21">
              <a:extLst>
                <a:ext uri="{FF2B5EF4-FFF2-40B4-BE49-F238E27FC236}">
                  <a16:creationId xmlns:a16="http://schemas.microsoft.com/office/drawing/2014/main" id="{A1C45C61-872A-CBD0-89C0-2D9BC1F5927B}"/>
                </a:ext>
              </a:extLst>
            </p:cNvPr>
            <p:cNvSpPr txBox="1"/>
            <p:nvPr/>
          </p:nvSpPr>
          <p:spPr>
            <a:xfrm>
              <a:off x="848545" y="1506676"/>
              <a:ext cx="2123382" cy="78567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Câu</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 5:</a:t>
              </a:r>
            </a:p>
          </p:txBody>
        </p:sp>
      </p:grpSp>
      <p:sp>
        <p:nvSpPr>
          <p:cNvPr id="23" name="TextBox 22">
            <a:extLst>
              <a:ext uri="{FF2B5EF4-FFF2-40B4-BE49-F238E27FC236}">
                <a16:creationId xmlns:a16="http://schemas.microsoft.com/office/drawing/2014/main" id="{763AA0A7-961F-F1E0-A5B3-241A22BF38E4}"/>
              </a:ext>
            </a:extLst>
          </p:cNvPr>
          <p:cNvSpPr txBox="1"/>
          <p:nvPr/>
        </p:nvSpPr>
        <p:spPr>
          <a:xfrm>
            <a:off x="2458782" y="580034"/>
            <a:ext cx="8910743" cy="1200329"/>
          </a:xfrm>
          <a:prstGeom prst="rect">
            <a:avLst/>
          </a:prstGeom>
          <a:noFill/>
        </p:spPr>
        <p:txBody>
          <a:bodyPr wrap="square" rtlCol="0">
            <a:spAutoFit/>
          </a:bodyPr>
          <a:lstStyle/>
          <a:p>
            <a:pPr lvl="0" algn="ctr">
              <a:defRPr/>
            </a:pPr>
            <a:r>
              <a:rPr lang="vi-VN" sz="3600" b="1" dirty="0">
                <a:solidFill>
                  <a:srgbClr val="002060"/>
                </a:solidFill>
                <a:effectLst>
                  <a:glow rad="647700">
                    <a:prstClr val="white">
                      <a:alpha val="40000"/>
                    </a:prstClr>
                  </a:glow>
                </a:effectLst>
                <a:latin typeface="Cambria" panose="02040503050406030204" pitchFamily="18" charset="0"/>
                <a:ea typeface="Cambria" panose="02040503050406030204" pitchFamily="18" charset="0"/>
              </a:rPr>
              <a:t>Em có suy nghĩ gì về cô giáo của lớp học đặc biệt này qua 2 khổ thơ cuối?</a:t>
            </a:r>
            <a:endParaRPr kumimoji="0" lang="en-US" sz="3600" b="1" i="0" u="none" strike="noStrike" kern="1200" cap="none" spc="0" normalizeH="0" baseline="0" noProof="0" dirty="0">
              <a:ln>
                <a:noFill/>
              </a:ln>
              <a:solidFill>
                <a:srgbClr val="002060"/>
              </a:solidFill>
              <a:effectLst>
                <a:glow rad="647700">
                  <a:prstClr val="white">
                    <a:alpha val="40000"/>
                  </a:prstClr>
                </a:glow>
              </a:effectLst>
              <a:uLnTx/>
              <a:uFillTx/>
              <a:latin typeface="Cambria" panose="02040503050406030204" pitchFamily="18" charset="0"/>
              <a:ea typeface="Cambria" panose="02040503050406030204" pitchFamily="18" charset="0"/>
            </a:endParaRPr>
          </a:p>
        </p:txBody>
      </p:sp>
      <p:grpSp>
        <p:nvGrpSpPr>
          <p:cNvPr id="4" name="Group 3">
            <a:extLst>
              <a:ext uri="{FF2B5EF4-FFF2-40B4-BE49-F238E27FC236}">
                <a16:creationId xmlns:a16="http://schemas.microsoft.com/office/drawing/2014/main" id="{9BB35352-B3B2-68F9-2368-98024557AC98}"/>
              </a:ext>
            </a:extLst>
          </p:cNvPr>
          <p:cNvGrpSpPr/>
          <p:nvPr/>
        </p:nvGrpSpPr>
        <p:grpSpPr>
          <a:xfrm>
            <a:off x="430837" y="1562987"/>
            <a:ext cx="10860940" cy="4697724"/>
            <a:chOff x="1834150" y="1963118"/>
            <a:chExt cx="5449824" cy="2049706"/>
          </a:xfrm>
        </p:grpSpPr>
        <p:sp>
          <p:nvSpPr>
            <p:cNvPr id="5" name="Rectangle: Diagonal Corners Rounded 4">
              <a:extLst>
                <a:ext uri="{FF2B5EF4-FFF2-40B4-BE49-F238E27FC236}">
                  <a16:creationId xmlns:a16="http://schemas.microsoft.com/office/drawing/2014/main" id="{A65760CD-38B1-90AC-BCB9-392425D6466D}"/>
                </a:ext>
              </a:extLst>
            </p:cNvPr>
            <p:cNvSpPr/>
            <p:nvPr/>
          </p:nvSpPr>
          <p:spPr>
            <a:xfrm>
              <a:off x="2428789" y="2256761"/>
              <a:ext cx="4855185" cy="1666221"/>
            </a:xfrm>
            <a:prstGeom prst="round2DiagRect">
              <a:avLst/>
            </a:prstGeom>
            <a:noFill/>
            <a:ln w="38100" cap="flat" cmpd="sng" algn="ctr">
              <a:solidFill>
                <a:srgbClr val="FF33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7" name="Rectangle: Diagonal Corners Rounded 6">
              <a:extLst>
                <a:ext uri="{FF2B5EF4-FFF2-40B4-BE49-F238E27FC236}">
                  <a16:creationId xmlns:a16="http://schemas.microsoft.com/office/drawing/2014/main" id="{17784DDB-F791-9961-9F95-B26B0445F86A}"/>
                </a:ext>
              </a:extLst>
            </p:cNvPr>
            <p:cNvSpPr/>
            <p:nvPr/>
          </p:nvSpPr>
          <p:spPr>
            <a:xfrm>
              <a:off x="2214643" y="2334253"/>
              <a:ext cx="4989302" cy="1678571"/>
            </a:xfrm>
            <a:prstGeom prst="round2DiagRect">
              <a:avLst/>
            </a:prstGeom>
            <a:solidFill>
              <a:sysClr val="window" lastClr="FFFFFF"/>
            </a:solidFill>
            <a:ln w="38100" cap="flat" cmpd="sng" algn="ctr">
              <a:solidFill>
                <a:srgbClr val="FF3300"/>
              </a:solidFill>
              <a:prstDash val="dash"/>
              <a:miter lim="800000"/>
            </a:ln>
            <a:effectLst>
              <a:outerShdw blurRad="63500" sx="102000" sy="102000" algn="ctr"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8" name="Picture 13">
              <a:extLst>
                <a:ext uri="{FF2B5EF4-FFF2-40B4-BE49-F238E27FC236}">
                  <a16:creationId xmlns:a16="http://schemas.microsoft.com/office/drawing/2014/main" id="{A6CBBAD6-07D1-DA2C-6A7A-097053ED4832}"/>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1834150" y="1963118"/>
              <a:ext cx="749490" cy="720349"/>
            </a:xfrm>
            <a:prstGeom prst="rect">
              <a:avLst/>
            </a:prstGeom>
          </p:spPr>
        </p:pic>
        <p:sp>
          <p:nvSpPr>
            <p:cNvPr id="9" name="TextBox 8">
              <a:extLst>
                <a:ext uri="{FF2B5EF4-FFF2-40B4-BE49-F238E27FC236}">
                  <a16:creationId xmlns:a16="http://schemas.microsoft.com/office/drawing/2014/main" id="{11881F65-FA9D-4A3B-7412-432EB250D08D}"/>
                </a:ext>
              </a:extLst>
            </p:cNvPr>
            <p:cNvSpPr txBox="1"/>
            <p:nvPr/>
          </p:nvSpPr>
          <p:spPr>
            <a:xfrm>
              <a:off x="2363773" y="2424602"/>
              <a:ext cx="4807687" cy="155103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vi-VN" sz="25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Hai khổ thơ cuối bài, nhà thơ nói về nghĩ suy, tâm trạng, cảm xúc của cô giáo. Cô giáo dạy lớp học đặc biệt này mang trong lòng bao nỗi lo toan, bao nghĩ suy vất vả, mong tìm được cách giúp các em HS khiếm thính học tập, hiểu được ý nghĩa của câu chữ, giúp các em cảm nhận được những thanh âm của cuộc sống, có thể nghe tiếng vỗ cánh của chim non, có thể cảm nhận được điều diệu kì của tiếng hót... Trước vẻ hồn nhiên và sự chăm chú, háo hức học tập của các em HS, cô giáo đã vui mừng, đã xúc động trào nước mắt (Ai nụ cười rưng rưng).</a:t>
              </a:r>
            </a:p>
          </p:txBody>
        </p:sp>
      </p:grpSp>
      <p:sp>
        <p:nvSpPr>
          <p:cNvPr id="3" name="TextBox 2"/>
          <p:cNvSpPr txBox="1"/>
          <p:nvPr/>
        </p:nvSpPr>
        <p:spPr>
          <a:xfrm>
            <a:off x="1776549" y="3213956"/>
            <a:ext cx="184731" cy="369332"/>
          </a:xfrm>
          <a:prstGeom prst="rect">
            <a:avLst/>
          </a:prstGeom>
          <a:noFill/>
        </p:spPr>
        <p:txBody>
          <a:bodyPr wrap="none" rtlCol="0">
            <a:spAutoFit/>
          </a:bodyPr>
          <a:lstStyle/>
          <a:p>
            <a:endParaRPr lang="en-US"/>
          </a:p>
        </p:txBody>
      </p:sp>
      <p:sp>
        <p:nvSpPr>
          <p:cNvPr id="12" name="TextBox 11"/>
          <p:cNvSpPr txBox="1"/>
          <p:nvPr/>
        </p:nvSpPr>
        <p:spPr>
          <a:xfrm>
            <a:off x="1358683" y="2575609"/>
            <a:ext cx="9836501" cy="3416320"/>
          </a:xfrm>
          <a:prstGeom prst="rect">
            <a:avLst/>
          </a:prstGeom>
          <a:solidFill>
            <a:schemeClr val="accent4">
              <a:lumMod val="40000"/>
              <a:lumOff val="60000"/>
            </a:schemeClr>
          </a:solidFill>
        </p:spPr>
        <p:txBody>
          <a:bodyPr wrap="square" rtlCol="0">
            <a:spAutoFit/>
          </a:bodyPr>
          <a:lstStyle/>
          <a:p>
            <a:r>
              <a:rPr lang="en-US" sz="3600"/>
              <a:t>     </a:t>
            </a:r>
          </a:p>
          <a:p>
            <a:r>
              <a:rPr lang="en-US" sz="3600"/>
              <a:t>     </a:t>
            </a:r>
            <a:r>
              <a:rPr lang="nl-NL" sz="3600"/>
              <a:t>Các em học smh như những cánh chim non, tất cả đều được chắp cánh bay cao, bay xa bởi tình yêu thương vô bờ và sự nhiệt huyết, tận tâm với nghề của thầy cô giáo.</a:t>
            </a:r>
          </a:p>
          <a:p>
            <a:endParaRPr lang="en-US" sz="3600"/>
          </a:p>
        </p:txBody>
      </p:sp>
    </p:spTree>
    <p:extLst>
      <p:ext uri="{BB962C8B-B14F-4D97-AF65-F5344CB8AC3E}">
        <p14:creationId xmlns:p14="http://schemas.microsoft.com/office/powerpoint/2010/main" val="14450257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left)">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2"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right)">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576F3014-FDAA-227D-35E1-6434E8FF7D7F}"/>
              </a:ext>
            </a:extLst>
          </p:cNvPr>
          <p:cNvGrpSpPr/>
          <p:nvPr/>
        </p:nvGrpSpPr>
        <p:grpSpPr>
          <a:xfrm>
            <a:off x="649202" y="520236"/>
            <a:ext cx="4054831" cy="2887289"/>
            <a:chOff x="656289" y="1290397"/>
            <a:chExt cx="3973197" cy="3431754"/>
          </a:xfrm>
        </p:grpSpPr>
        <p:sp>
          <p:nvSpPr>
            <p:cNvPr id="4" name="Speech Bubble: Oval 3">
              <a:extLst>
                <a:ext uri="{FF2B5EF4-FFF2-40B4-BE49-F238E27FC236}">
                  <a16:creationId xmlns:a16="http://schemas.microsoft.com/office/drawing/2014/main" id="{BC939FE3-FAF8-17C4-80AC-746DF4351718}"/>
                </a:ext>
              </a:extLst>
            </p:cNvPr>
            <p:cNvSpPr/>
            <p:nvPr/>
          </p:nvSpPr>
          <p:spPr>
            <a:xfrm>
              <a:off x="656289" y="1290397"/>
              <a:ext cx="3973197" cy="3431754"/>
            </a:xfrm>
            <a:prstGeom prst="wedgeEllipseCallout">
              <a:avLst>
                <a:gd name="adj1" fmla="val -21678"/>
                <a:gd name="adj2" fmla="val 67581"/>
              </a:avLst>
            </a:prstGeom>
            <a:solidFill>
              <a:schemeClr val="bg1"/>
            </a:solidFill>
            <a:ln w="38100">
              <a:solidFill>
                <a:srgbClr val="BE462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3F2C34F9-A037-451F-EA31-42EDF09C847D}"/>
                </a:ext>
              </a:extLst>
            </p:cNvPr>
            <p:cNvSpPr txBox="1"/>
            <p:nvPr/>
          </p:nvSpPr>
          <p:spPr>
            <a:xfrm>
              <a:off x="964267" y="1780793"/>
              <a:ext cx="3231968" cy="24509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a:solidFill>
                    <a:srgbClr val="BE4626"/>
                  </a:solidFill>
                  <a:latin typeface="Cambria" panose="02040503050406030204" pitchFamily="18" charset="0"/>
                  <a:ea typeface="Cambria" panose="02040503050406030204" pitchFamily="18" charset="0"/>
                  <a:cs typeface="Times New Roman" pitchFamily="18" charset="0"/>
                </a:rPr>
                <a:t>Qua bài thơ, e</a:t>
              </a:r>
              <a:r>
                <a:rPr kumimoji="0" lang="en-US" sz="3200" b="1" i="0" u="none" strike="noStrike" kern="1200" cap="none" spc="0" normalizeH="0" baseline="0" noProof="0">
                  <a:ln>
                    <a:noFill/>
                  </a:ln>
                  <a:solidFill>
                    <a:srgbClr val="BE4626"/>
                  </a:solidFill>
                  <a:effectLst/>
                  <a:uLnTx/>
                  <a:uFillTx/>
                  <a:latin typeface="Cambria" panose="02040503050406030204" pitchFamily="18" charset="0"/>
                  <a:ea typeface="Cambria" panose="02040503050406030204" pitchFamily="18" charset="0"/>
                  <a:cs typeface="Times New Roman" pitchFamily="18" charset="0"/>
                </a:rPr>
                <a:t>m cảm</a:t>
              </a:r>
              <a:r>
                <a:rPr kumimoji="0" lang="en-US" sz="3200" b="1" i="0" u="none" strike="noStrike" kern="1200" cap="none" spc="0" normalizeH="0" noProof="0">
                  <a:ln>
                    <a:noFill/>
                  </a:ln>
                  <a:solidFill>
                    <a:srgbClr val="BE4626"/>
                  </a:solidFill>
                  <a:effectLst/>
                  <a:uLnTx/>
                  <a:uFillTx/>
                  <a:latin typeface="Cambria" panose="02040503050406030204" pitchFamily="18" charset="0"/>
                  <a:ea typeface="Cambria" panose="02040503050406030204" pitchFamily="18" charset="0"/>
                  <a:cs typeface="Times New Roman" pitchFamily="18" charset="0"/>
                </a:rPr>
                <a:t> nhận được điều gì về lớp học về cô giáo</a:t>
              </a:r>
              <a:endParaRPr kumimoji="0" lang="en-US" sz="3200" b="1" i="0" u="none" strike="noStrike" kern="1200" cap="none" spc="0" normalizeH="0" baseline="0" noProof="0" dirty="0">
                <a:ln>
                  <a:noFill/>
                </a:ln>
                <a:solidFill>
                  <a:srgbClr val="BE4626"/>
                </a:solidFill>
                <a:effectLst/>
                <a:uLnTx/>
                <a:uFillTx/>
                <a:latin typeface="Cambria" panose="02040503050406030204" pitchFamily="18" charset="0"/>
                <a:ea typeface="Cambria" panose="02040503050406030204" pitchFamily="18" charset="0"/>
                <a:cs typeface="Times New Roman" pitchFamily="18" charset="0"/>
              </a:endParaRPr>
            </a:p>
          </p:txBody>
        </p:sp>
      </p:grpSp>
      <p:grpSp>
        <p:nvGrpSpPr>
          <p:cNvPr id="21" name="Group 20">
            <a:extLst>
              <a:ext uri="{FF2B5EF4-FFF2-40B4-BE49-F238E27FC236}">
                <a16:creationId xmlns:a16="http://schemas.microsoft.com/office/drawing/2014/main" id="{9126D645-5FFB-7520-D23D-96AE2C9BF096}"/>
              </a:ext>
            </a:extLst>
          </p:cNvPr>
          <p:cNvGrpSpPr/>
          <p:nvPr/>
        </p:nvGrpSpPr>
        <p:grpSpPr>
          <a:xfrm>
            <a:off x="4869713" y="2259498"/>
            <a:ext cx="6506258" cy="3910897"/>
            <a:chOff x="5930419" y="1879380"/>
            <a:chExt cx="5417997" cy="3842459"/>
          </a:xfrm>
        </p:grpSpPr>
        <p:sp>
          <p:nvSpPr>
            <p:cNvPr id="20" name="Rectangle: Rounded Corners 19">
              <a:extLst>
                <a:ext uri="{FF2B5EF4-FFF2-40B4-BE49-F238E27FC236}">
                  <a16:creationId xmlns:a16="http://schemas.microsoft.com/office/drawing/2014/main" id="{01FFFB41-7AE3-8EA8-6005-C13AE6BF4F2C}"/>
                </a:ext>
              </a:extLst>
            </p:cNvPr>
            <p:cNvSpPr/>
            <p:nvPr/>
          </p:nvSpPr>
          <p:spPr>
            <a:xfrm>
              <a:off x="6077194" y="1879380"/>
              <a:ext cx="5271222" cy="3585248"/>
            </a:xfrm>
            <a:prstGeom prst="roundRect">
              <a:avLst/>
            </a:prstGeom>
            <a:solidFill>
              <a:srgbClr val="ACE6C9"/>
            </a:solidFill>
            <a:ln w="57150">
              <a:solidFill>
                <a:srgbClr val="2E9C6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9" name="Content Placeholder 2">
              <a:extLst>
                <a:ext uri="{FF2B5EF4-FFF2-40B4-BE49-F238E27FC236}">
                  <a16:creationId xmlns:a16="http://schemas.microsoft.com/office/drawing/2014/main" id="{FB5C1AB4-FDFD-23B9-857F-3A41E508F82C}"/>
                </a:ext>
              </a:extLst>
            </p:cNvPr>
            <p:cNvSpPr txBox="1">
              <a:spLocks/>
            </p:cNvSpPr>
            <p:nvPr/>
          </p:nvSpPr>
          <p:spPr>
            <a:xfrm>
              <a:off x="5930419" y="2136591"/>
              <a:ext cx="5381756" cy="3585248"/>
            </a:xfr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panose="020B0500000000000000" pitchFamily="34" charset="-122"/>
                  <a:ea typeface="思源黑体" panose="020B0500000000000000"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panose="020B0500000000000000" pitchFamily="34" charset="-122"/>
                  <a:ea typeface="思源黑体" panose="020B0500000000000000"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panose="020B0500000000000000" pitchFamily="34" charset="-122"/>
                  <a:ea typeface="思源黑体" panose="020B0500000000000000"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panose="020B0500000000000000" pitchFamily="34" charset="-122"/>
                  <a:ea typeface="思源黑体" panose="020B0500000000000000"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panose="020B0500000000000000" pitchFamily="34" charset="-122"/>
                  <a:ea typeface="思源黑体" panose="020B0500000000000000"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vi-VN" sz="44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Bài thơ viết về một lớp học đặc biệt với giờ học rất thú vị, hấp dẫn. Qua đó ca ngợi sự nhiệt huyết, tình yêu dành cho các học trò của cô giáo.</a:t>
              </a:r>
            </a:p>
          </p:txBody>
        </p:sp>
      </p:grpSp>
      <p:grpSp>
        <p:nvGrpSpPr>
          <p:cNvPr id="12" name="Group 11">
            <a:extLst>
              <a:ext uri="{FF2B5EF4-FFF2-40B4-BE49-F238E27FC236}">
                <a16:creationId xmlns:a16="http://schemas.microsoft.com/office/drawing/2014/main" id="{961B688D-72DD-4952-9B05-C2F5A3CA1E40}"/>
              </a:ext>
            </a:extLst>
          </p:cNvPr>
          <p:cNvGrpSpPr/>
          <p:nvPr/>
        </p:nvGrpSpPr>
        <p:grpSpPr>
          <a:xfrm>
            <a:off x="6614144" y="-562214"/>
            <a:ext cx="3268323" cy="3268323"/>
            <a:chOff x="4537781" y="-939812"/>
            <a:chExt cx="3268323" cy="3268323"/>
          </a:xfrm>
        </p:grpSpPr>
        <p:pic>
          <p:nvPicPr>
            <p:cNvPr id="14" name="图片 9" descr="图片包含 室内, 规模, 摇摆, 木&#10;&#10;描述已自动生成">
              <a:extLst>
                <a:ext uri="{FF2B5EF4-FFF2-40B4-BE49-F238E27FC236}">
                  <a16:creationId xmlns:a16="http://schemas.microsoft.com/office/drawing/2014/main" id="{209F2948-153D-47CD-B254-83B1A2808EC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37781" y="-939812"/>
              <a:ext cx="3268323" cy="3268323"/>
            </a:xfrm>
            <a:prstGeom prst="rect">
              <a:avLst/>
            </a:prstGeom>
          </p:spPr>
        </p:pic>
        <p:sp>
          <p:nvSpPr>
            <p:cNvPr id="15" name="TextBox 14">
              <a:extLst>
                <a:ext uri="{FF2B5EF4-FFF2-40B4-BE49-F238E27FC236}">
                  <a16:creationId xmlns:a16="http://schemas.microsoft.com/office/drawing/2014/main" id="{63ABC166-1720-40DA-8232-5435A87CD173}"/>
                </a:ext>
              </a:extLst>
            </p:cNvPr>
            <p:cNvSpPr txBox="1"/>
            <p:nvPr/>
          </p:nvSpPr>
          <p:spPr>
            <a:xfrm>
              <a:off x="4627950" y="490085"/>
              <a:ext cx="308798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38100">
                    <a:noFill/>
                  </a:ln>
                  <a:solidFill>
                    <a:prstClr val="white"/>
                  </a:solidFill>
                  <a:effectLst/>
                  <a:uLnTx/>
                  <a:uFillTx/>
                  <a:latin typeface="Cambria" panose="02040503050406030204" pitchFamily="18" charset="0"/>
                  <a:ea typeface="Cambria" panose="02040503050406030204" pitchFamily="18" charset="0"/>
                </a:rPr>
                <a:t>Nội</a:t>
              </a:r>
              <a:r>
                <a:rPr kumimoji="0" lang="en-US" sz="4400" b="1" i="0" u="none" strike="noStrike" kern="1200" cap="none" spc="0" normalizeH="0" baseline="0" noProof="0" dirty="0">
                  <a:ln w="38100">
                    <a:noFill/>
                  </a:ln>
                  <a:solidFill>
                    <a:prstClr val="white"/>
                  </a:solidFill>
                  <a:effectLst/>
                  <a:uLnTx/>
                  <a:uFillTx/>
                  <a:latin typeface="Cambria" panose="02040503050406030204" pitchFamily="18" charset="0"/>
                  <a:ea typeface="Cambria" panose="02040503050406030204" pitchFamily="18" charset="0"/>
                </a:rPr>
                <a:t> dung</a:t>
              </a:r>
            </a:p>
          </p:txBody>
        </p:sp>
      </p:grpSp>
      <p:pic>
        <p:nvPicPr>
          <p:cNvPr id="2" name="Picture 1" descr="A picture containing clipart, animated cartoon, illustration, drawing&#10;&#10;Description automatically generated">
            <a:extLst>
              <a:ext uri="{FF2B5EF4-FFF2-40B4-BE49-F238E27FC236}">
                <a16:creationId xmlns:a16="http://schemas.microsoft.com/office/drawing/2014/main" id="{E7503EA9-762F-1AAA-6595-8DD64DF37BC7}"/>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02018" y="3772901"/>
            <a:ext cx="2403903" cy="3085099"/>
          </a:xfrm>
          <a:prstGeom prst="rect">
            <a:avLst/>
          </a:prstGeom>
        </p:spPr>
      </p:pic>
    </p:spTree>
    <p:extLst>
      <p:ext uri="{BB962C8B-B14F-4D97-AF65-F5344CB8AC3E}">
        <p14:creationId xmlns:p14="http://schemas.microsoft.com/office/powerpoint/2010/main" val="21279140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1"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500" fill="hold"/>
                                        <p:tgtEl>
                                          <p:spTgt spid="12"/>
                                        </p:tgtEl>
                                        <p:attrNameLst>
                                          <p:attrName>ppt_x</p:attrName>
                                        </p:attrNameLst>
                                      </p:cBhvr>
                                      <p:tavLst>
                                        <p:tav tm="0">
                                          <p:val>
                                            <p:strVal val="#ppt_x"/>
                                          </p:val>
                                        </p:tav>
                                        <p:tav tm="100000">
                                          <p:val>
                                            <p:strVal val="#ppt_x"/>
                                          </p:val>
                                        </p:tav>
                                      </p:tavLst>
                                    </p:anim>
                                    <p:anim calcmode="lin" valueType="num">
                                      <p:cBhvr additive="base">
                                        <p:cTn id="15" dur="500" fill="hold"/>
                                        <p:tgtEl>
                                          <p:spTgt spid="12"/>
                                        </p:tgtEl>
                                        <p:attrNameLst>
                                          <p:attrName>ppt_y</p:attrName>
                                        </p:attrNameLst>
                                      </p:cBhvr>
                                      <p:tavLst>
                                        <p:tav tm="0">
                                          <p:val>
                                            <p:strVal val="0-#ppt_h/2"/>
                                          </p:val>
                                        </p:tav>
                                        <p:tav tm="100000">
                                          <p:val>
                                            <p:strVal val="#ppt_y"/>
                                          </p:val>
                                        </p:tav>
                                      </p:tavLst>
                                    </p:anim>
                                  </p:childTnLst>
                                </p:cTn>
                              </p:par>
                            </p:childTnLst>
                          </p:cTn>
                        </p:par>
                        <p:par>
                          <p:cTn id="16" fill="hold">
                            <p:stCondLst>
                              <p:cond delay="500"/>
                            </p:stCondLst>
                            <p:childTnLst>
                              <p:par>
                                <p:cTn id="17" presetID="47" presetClass="entr" presetSubtype="0" fill="hold" nodeType="after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1000"/>
                                        <p:tgtEl>
                                          <p:spTgt spid="21"/>
                                        </p:tgtEl>
                                      </p:cBhvr>
                                    </p:animEffect>
                                    <p:anim calcmode="lin" valueType="num">
                                      <p:cBhvr>
                                        <p:cTn id="20" dur="1000" fill="hold"/>
                                        <p:tgtEl>
                                          <p:spTgt spid="21"/>
                                        </p:tgtEl>
                                        <p:attrNameLst>
                                          <p:attrName>ppt_x</p:attrName>
                                        </p:attrNameLst>
                                      </p:cBhvr>
                                      <p:tavLst>
                                        <p:tav tm="0">
                                          <p:val>
                                            <p:strVal val="#ppt_x"/>
                                          </p:val>
                                        </p:tav>
                                        <p:tav tm="100000">
                                          <p:val>
                                            <p:strVal val="#ppt_x"/>
                                          </p:val>
                                        </p:tav>
                                      </p:tavLst>
                                    </p:anim>
                                    <p:anim calcmode="lin" valueType="num">
                                      <p:cBhvr>
                                        <p:cTn id="21"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3">
            <a:extLst>
              <a:ext uri="{FF2B5EF4-FFF2-40B4-BE49-F238E27FC236}">
                <a16:creationId xmlns:a16="http://schemas.microsoft.com/office/drawing/2014/main" id="{F6A9CB83-F527-941D-CA10-D059A764635D}"/>
              </a:ext>
            </a:extLst>
          </p:cNvPr>
          <p:cNvSpPr/>
          <p:nvPr/>
        </p:nvSpPr>
        <p:spPr>
          <a:xfrm flipH="1">
            <a:off x="1304749" y="2408664"/>
            <a:ext cx="3233796" cy="4039604"/>
          </a:xfrm>
          <a:custGeom>
            <a:avLst/>
            <a:gdLst/>
            <a:ahLst/>
            <a:cxnLst/>
            <a:rect l="l" t="t" r="r" b="b"/>
            <a:pathLst>
              <a:path w="3336729" h="4114800">
                <a:moveTo>
                  <a:pt x="0" y="0"/>
                </a:moveTo>
                <a:lnTo>
                  <a:pt x="3336729" y="0"/>
                </a:lnTo>
                <a:lnTo>
                  <a:pt x="3336729"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7" name="Group 6">
            <a:extLst>
              <a:ext uri="{FF2B5EF4-FFF2-40B4-BE49-F238E27FC236}">
                <a16:creationId xmlns:a16="http://schemas.microsoft.com/office/drawing/2014/main" id="{1BB3956F-882B-8B43-4C86-246AEAE90D45}"/>
              </a:ext>
            </a:extLst>
          </p:cNvPr>
          <p:cNvGrpSpPr/>
          <p:nvPr/>
        </p:nvGrpSpPr>
        <p:grpSpPr>
          <a:xfrm>
            <a:off x="1304694" y="0"/>
            <a:ext cx="9389326" cy="1505416"/>
            <a:chOff x="1304694" y="0"/>
            <a:chExt cx="9389326" cy="1505416"/>
          </a:xfrm>
        </p:grpSpPr>
        <p:sp>
          <p:nvSpPr>
            <p:cNvPr id="2" name="Freeform 6">
              <a:extLst>
                <a:ext uri="{FF2B5EF4-FFF2-40B4-BE49-F238E27FC236}">
                  <a16:creationId xmlns:a16="http://schemas.microsoft.com/office/drawing/2014/main" id="{3CC17E44-84B9-25BC-0945-44651B38062F}"/>
                </a:ext>
              </a:extLst>
            </p:cNvPr>
            <p:cNvSpPr/>
            <p:nvPr/>
          </p:nvSpPr>
          <p:spPr>
            <a:xfrm>
              <a:off x="1304694" y="0"/>
              <a:ext cx="9389326" cy="1505416"/>
            </a:xfrm>
            <a:custGeom>
              <a:avLst/>
              <a:gdLst/>
              <a:ahLst/>
              <a:cxnLst/>
              <a:rect l="l" t="t" r="r" b="b"/>
              <a:pathLst>
                <a:path w="3024000" h="826560">
                  <a:moveTo>
                    <a:pt x="0" y="0"/>
                  </a:moveTo>
                  <a:lnTo>
                    <a:pt x="3024000" y="0"/>
                  </a:lnTo>
                  <a:lnTo>
                    <a:pt x="3024000" y="826560"/>
                  </a:lnTo>
                  <a:lnTo>
                    <a:pt x="0" y="82656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 name="TextBox 5">
              <a:extLst>
                <a:ext uri="{FF2B5EF4-FFF2-40B4-BE49-F238E27FC236}">
                  <a16:creationId xmlns:a16="http://schemas.microsoft.com/office/drawing/2014/main" id="{BE3BA20E-58AD-CE54-79E2-CD994F25757A}"/>
                </a:ext>
              </a:extLst>
            </p:cNvPr>
            <p:cNvSpPr txBox="1"/>
            <p:nvPr/>
          </p:nvSpPr>
          <p:spPr>
            <a:xfrm>
              <a:off x="1873404" y="490653"/>
              <a:ext cx="8642195" cy="584775"/>
            </a:xfrm>
            <a:prstGeom prst="rect">
              <a:avLst/>
            </a:prstGeom>
            <a:noFill/>
          </p:spPr>
          <p:txBody>
            <a:bodyPr wrap="square" rtlCol="0">
              <a:spAutoFit/>
            </a:bodyPr>
            <a:lstStyle/>
            <a:p>
              <a:r>
                <a:rPr lang="en-US" sz="3200" b="1" dirty="0" err="1">
                  <a:latin typeface="Cambria" panose="02040503050406030204" pitchFamily="18" charset="0"/>
                  <a:ea typeface="Cambria" panose="02040503050406030204" pitchFamily="18" charset="0"/>
                </a:rPr>
                <a:t>Đây</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là</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âm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thanh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của</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sự</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vật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hiện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tượng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nào</a:t>
              </a:r>
              <a:r>
                <a:rPr lang="en-US" sz="3200" b="1" dirty="0">
                  <a:latin typeface="Cambria" panose="02040503050406030204" pitchFamily="18" charset="0"/>
                  <a:ea typeface="Cambria" panose="02040503050406030204" pitchFamily="18" charset="0"/>
                </a:rPr>
                <a:t>?</a:t>
              </a:r>
            </a:p>
          </p:txBody>
        </p:sp>
      </p:grpSp>
      <p:pic>
        <p:nvPicPr>
          <p:cNvPr id="9" name="Tieng-mua-roi-www_tiengdong_com">
            <a:hlinkClick r:id="" action="ppaction://media"/>
            <a:extLst>
              <a:ext uri="{FF2B5EF4-FFF2-40B4-BE49-F238E27FC236}">
                <a16:creationId xmlns:a16="http://schemas.microsoft.com/office/drawing/2014/main" id="{B31125F4-0E57-9303-DED4-E0D52CFCC25C}"/>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2475571" y="1664629"/>
            <a:ext cx="835102" cy="835102"/>
          </a:xfrm>
          <a:prstGeom prst="rect">
            <a:avLst/>
          </a:prstGeom>
        </p:spPr>
      </p:pic>
      <p:grpSp>
        <p:nvGrpSpPr>
          <p:cNvPr id="12" name="Group 11">
            <a:extLst>
              <a:ext uri="{FF2B5EF4-FFF2-40B4-BE49-F238E27FC236}">
                <a16:creationId xmlns:a16="http://schemas.microsoft.com/office/drawing/2014/main" id="{095F1110-3DF4-A8FE-90C9-DA7F98C6D580}"/>
              </a:ext>
            </a:extLst>
          </p:cNvPr>
          <p:cNvGrpSpPr/>
          <p:nvPr/>
        </p:nvGrpSpPr>
        <p:grpSpPr>
          <a:xfrm>
            <a:off x="5229922" y="2553629"/>
            <a:ext cx="5006898" cy="3432407"/>
            <a:chOff x="5229922" y="2553629"/>
            <a:chExt cx="5006898" cy="3432407"/>
          </a:xfrm>
        </p:grpSpPr>
        <p:sp>
          <p:nvSpPr>
            <p:cNvPr id="10" name="Freeform 9">
              <a:extLst>
                <a:ext uri="{FF2B5EF4-FFF2-40B4-BE49-F238E27FC236}">
                  <a16:creationId xmlns:a16="http://schemas.microsoft.com/office/drawing/2014/main" id="{ABA0D150-7252-47EC-87D7-6743738C2051}"/>
                </a:ext>
              </a:extLst>
            </p:cNvPr>
            <p:cNvSpPr/>
            <p:nvPr/>
          </p:nvSpPr>
          <p:spPr>
            <a:xfrm>
              <a:off x="5229922" y="2553629"/>
              <a:ext cx="5006898" cy="3432407"/>
            </a:xfrm>
            <a:custGeom>
              <a:avLst/>
              <a:gdLst/>
              <a:ahLst/>
              <a:cxnLst/>
              <a:rect l="l" t="t" r="r" b="b"/>
              <a:pathLst>
                <a:path w="3024000" h="2979900">
                  <a:moveTo>
                    <a:pt x="0" y="0"/>
                  </a:moveTo>
                  <a:lnTo>
                    <a:pt x="3024000" y="0"/>
                  </a:lnTo>
                  <a:lnTo>
                    <a:pt x="3024000" y="2979900"/>
                  </a:lnTo>
                  <a:lnTo>
                    <a:pt x="0" y="29799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1" name="TextBox 10">
              <a:extLst>
                <a:ext uri="{FF2B5EF4-FFF2-40B4-BE49-F238E27FC236}">
                  <a16:creationId xmlns:a16="http://schemas.microsoft.com/office/drawing/2014/main" id="{77743520-9DD8-35B9-2A50-230C0778EE50}"/>
                </a:ext>
              </a:extLst>
            </p:cNvPr>
            <p:cNvSpPr txBox="1"/>
            <p:nvPr/>
          </p:nvSpPr>
          <p:spPr>
            <a:xfrm>
              <a:off x="6478859" y="3456878"/>
              <a:ext cx="3389970" cy="1077218"/>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ea typeface="Cambria" panose="02040503050406030204" pitchFamily="18" charset="0"/>
                  <a:cs typeface="Calibri" panose="020F0502020204030204" pitchFamily="34" charset="0"/>
                </a:rPr>
                <a:t>Đáp</a:t>
              </a:r>
              <a:r>
                <a:rPr 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latin typeface="Cambria" panose="02040503050406030204" pitchFamily="18" charset="0"/>
                  <a:ea typeface="Cambria" panose="02040503050406030204" pitchFamily="18" charset="0"/>
                  <a:cs typeface="Calibri" panose="020F0502020204030204" pitchFamily="34" charset="0"/>
                </a:rPr>
                <a:t>án</a:t>
              </a:r>
              <a:r>
                <a:rPr 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rPr>
                <a:t>:</a:t>
              </a:r>
            </a:p>
            <a:p>
              <a:pPr algn="ctr"/>
              <a:r>
                <a:rPr lang="en-US" sz="3200" b="1" dirty="0" err="1">
                  <a:solidFill>
                    <a:srgbClr val="FF0000"/>
                  </a:solidFill>
                  <a:latin typeface="Cambria" panose="02040503050406030204" pitchFamily="18" charset="0"/>
                  <a:ea typeface="Cambria" panose="02040503050406030204" pitchFamily="18" charset="0"/>
                  <a:cs typeface="Calibri" panose="020F0502020204030204" pitchFamily="34" charset="0"/>
                </a:rPr>
                <a:t>Tiếng</a:t>
              </a:r>
              <a:r>
                <a:rPr 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latin typeface="Cambria" panose="02040503050406030204" pitchFamily="18" charset="0"/>
                  <a:ea typeface="Cambria" panose="02040503050406030204" pitchFamily="18" charset="0"/>
                  <a:cs typeface="Calibri" panose="020F0502020204030204" pitchFamily="34" charset="0"/>
                </a:rPr>
                <a:t>mưa</a:t>
              </a:r>
              <a:r>
                <a:rPr 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latin typeface="Cambria" panose="02040503050406030204" pitchFamily="18" charset="0"/>
                  <a:ea typeface="Cambria" panose="02040503050406030204" pitchFamily="18" charset="0"/>
                  <a:cs typeface="Calibri" panose="020F0502020204030204" pitchFamily="34" charset="0"/>
                </a:rPr>
                <a:t>rơi</a:t>
              </a:r>
              <a:endParaRPr 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grpSp>
    </p:spTree>
    <p:extLst>
      <p:ext uri="{BB962C8B-B14F-4D97-AF65-F5344CB8AC3E}">
        <p14:creationId xmlns:p14="http://schemas.microsoft.com/office/powerpoint/2010/main" val="20606644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2182"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subTnLst>
                                    <p:audio>
                                      <p:cMediaNode>
                                        <p:cTn display="0" masterRel="sameClick">
                                          <p:stCondLst>
                                            <p:cond evt="begin" delay="0">
                                              <p:tn val="9"/>
                                            </p:cond>
                                          </p:stCondLst>
                                          <p:endCondLst>
                                            <p:cond evt="onStopAudio" delay="0">
                                              <p:tgtEl>
                                                <p:sldTgt/>
                                              </p:tgtEl>
                                            </p:cond>
                                          </p:endCondLst>
                                        </p:cTn>
                                        <p:tgtEl>
                                          <p:sndTgt r:embed="rId5"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9"/>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descr="图片包含 游戏机, 飞机, 绿色, 体育&#10;&#10;描述已自动生成">
            <a:extLst>
              <a:ext uri="{FF2B5EF4-FFF2-40B4-BE49-F238E27FC236}">
                <a16:creationId xmlns:a16="http://schemas.microsoft.com/office/drawing/2014/main" id="{B43B0683-3D14-43BF-B3C6-4BFCF16C32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0" name="图片 29" descr="图片包含 游戏机, 食物, 桌子, 围栏&#10;&#10;描述已自动生成">
            <a:extLst>
              <a:ext uri="{FF2B5EF4-FFF2-40B4-BE49-F238E27FC236}">
                <a16:creationId xmlns:a16="http://schemas.microsoft.com/office/drawing/2014/main" id="{76090454-45C2-491E-800E-CA5329E25A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8" name="图片 37" descr="图标&#10;&#10;中度可信度描述已自动生成">
            <a:extLst>
              <a:ext uri="{FF2B5EF4-FFF2-40B4-BE49-F238E27FC236}">
                <a16:creationId xmlns:a16="http://schemas.microsoft.com/office/drawing/2014/main" id="{F918E77F-BDD7-4782-AEC0-978D79C47F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775" y="761997"/>
            <a:ext cx="2481950" cy="2481950"/>
          </a:xfrm>
          <a:prstGeom prst="rect">
            <a:avLst/>
          </a:prstGeom>
        </p:spPr>
      </p:pic>
      <p:sp>
        <p:nvSpPr>
          <p:cNvPr id="15" name="Rectangle: Rounded Corners 14">
            <a:extLst>
              <a:ext uri="{FF2B5EF4-FFF2-40B4-BE49-F238E27FC236}">
                <a16:creationId xmlns:a16="http://schemas.microsoft.com/office/drawing/2014/main" id="{57B1D1BE-5E06-89AC-F2CD-A2A74B7B8024}"/>
              </a:ext>
            </a:extLst>
          </p:cNvPr>
          <p:cNvSpPr/>
          <p:nvPr/>
        </p:nvSpPr>
        <p:spPr>
          <a:xfrm>
            <a:off x="2093772" y="604446"/>
            <a:ext cx="7920650" cy="3113771"/>
          </a:xfrm>
          <a:prstGeom prst="roundRect">
            <a:avLst/>
          </a:prstGeom>
          <a:solidFill>
            <a:schemeClr val="bg1"/>
          </a:solidFill>
          <a:ln w="76200">
            <a:solidFill>
              <a:srgbClr val="2E9C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思源黑体 CN Medium"/>
              <a:cs typeface="+mn-cs"/>
            </a:endParaRPr>
          </a:p>
        </p:txBody>
      </p:sp>
      <p:pic>
        <p:nvPicPr>
          <p:cNvPr id="12" name="Picture 11" descr="A picture containing text, vector graphics&#10;&#10;Description automatically generated">
            <a:extLst>
              <a:ext uri="{FF2B5EF4-FFF2-40B4-BE49-F238E27FC236}">
                <a16:creationId xmlns:a16="http://schemas.microsoft.com/office/drawing/2014/main" id="{BEECA3A6-CA23-E5BC-FEC2-EC388903109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794934" y="1523353"/>
            <a:ext cx="3843661" cy="4305386"/>
          </a:xfrm>
          <a:prstGeom prst="rect">
            <a:avLst/>
          </a:prstGeom>
        </p:spPr>
      </p:pic>
      <p:pic>
        <p:nvPicPr>
          <p:cNvPr id="32" name="图片 31" descr="图片包含 游戏机, 花, 房间&#10;&#10;描述已自动生成">
            <a:extLst>
              <a:ext uri="{FF2B5EF4-FFF2-40B4-BE49-F238E27FC236}">
                <a16:creationId xmlns:a16="http://schemas.microsoft.com/office/drawing/2014/main" id="{CFA79CF9-5560-4DE9-A2D8-778632054A1A}"/>
              </a:ext>
            </a:extLst>
          </p:cNvPr>
          <p:cNvPicPr>
            <a:picLocks noChangeAspect="1"/>
          </p:cNvPicPr>
          <p:nvPr/>
        </p:nvPicPr>
        <p:blipFill rotWithShape="1">
          <a:blip r:embed="rId6">
            <a:extLst>
              <a:ext uri="{28A0092B-C50C-407E-A947-70E740481C1C}">
                <a14:useLocalDpi xmlns:a14="http://schemas.microsoft.com/office/drawing/2010/main" val="0"/>
              </a:ext>
            </a:extLst>
          </a:blip>
          <a:srcRect t="34709"/>
          <a:stretch/>
        </p:blipFill>
        <p:spPr>
          <a:xfrm>
            <a:off x="-21775" y="1863115"/>
            <a:ext cx="12192000" cy="4855028"/>
          </a:xfrm>
          <a:prstGeom prst="rect">
            <a:avLst/>
          </a:prstGeom>
          <a:ln>
            <a:noFill/>
          </a:ln>
        </p:spPr>
      </p:pic>
      <p:pic>
        <p:nvPicPr>
          <p:cNvPr id="3" name="Picture 2">
            <a:extLst>
              <a:ext uri="{FF2B5EF4-FFF2-40B4-BE49-F238E27FC236}">
                <a16:creationId xmlns:a16="http://schemas.microsoft.com/office/drawing/2014/main" id="{02B13DC6-A1B9-3E23-6A52-EE2C3398AFE7}"/>
              </a:ext>
            </a:extLst>
          </p:cNvPr>
          <p:cNvPicPr>
            <a:picLocks noChangeAspect="1"/>
          </p:cNvPicPr>
          <p:nvPr/>
        </p:nvPicPr>
        <p:blipFill>
          <a:blip r:embed="rId7"/>
          <a:stretch>
            <a:fillRect/>
          </a:stretch>
        </p:blipFill>
        <p:spPr>
          <a:xfrm>
            <a:off x="1771312" y="246440"/>
            <a:ext cx="8181541" cy="3792041"/>
          </a:xfrm>
          <a:prstGeom prst="rect">
            <a:avLst/>
          </a:prstGeom>
        </p:spPr>
      </p:pic>
    </p:spTree>
    <p:extLst>
      <p:ext uri="{BB962C8B-B14F-4D97-AF65-F5344CB8AC3E}">
        <p14:creationId xmlns:p14="http://schemas.microsoft.com/office/powerpoint/2010/main" val="1902525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31E39160-0F90-CBF1-4E12-8593EDB7EAF4}"/>
              </a:ext>
            </a:extLst>
          </p:cNvPr>
          <p:cNvGrpSpPr/>
          <p:nvPr/>
        </p:nvGrpSpPr>
        <p:grpSpPr>
          <a:xfrm>
            <a:off x="1988289" y="-1065439"/>
            <a:ext cx="8048846" cy="3074992"/>
            <a:chOff x="4164208" y="-1065439"/>
            <a:chExt cx="3667124" cy="3667124"/>
          </a:xfrm>
        </p:grpSpPr>
        <p:pic>
          <p:nvPicPr>
            <p:cNvPr id="7" name="图片 6" descr="图片包含 室内, 规模, 摇摆, 木&#10;&#10;描述已自动生成">
              <a:extLst>
                <a:ext uri="{FF2B5EF4-FFF2-40B4-BE49-F238E27FC236}">
                  <a16:creationId xmlns:a16="http://schemas.microsoft.com/office/drawing/2014/main" id="{5C23542C-247D-4D8D-9D8F-53C3FAC1EF6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64208" y="-1065439"/>
              <a:ext cx="3667124" cy="3667124"/>
            </a:xfrm>
            <a:prstGeom prst="rect">
              <a:avLst/>
            </a:prstGeom>
          </p:spPr>
        </p:pic>
        <p:sp>
          <p:nvSpPr>
            <p:cNvPr id="10" name="TextBox 9">
              <a:extLst>
                <a:ext uri="{FF2B5EF4-FFF2-40B4-BE49-F238E27FC236}">
                  <a16:creationId xmlns:a16="http://schemas.microsoft.com/office/drawing/2014/main" id="{41EE0C58-14EA-5D19-8EDC-6773A603C4EB}"/>
                </a:ext>
              </a:extLst>
            </p:cNvPr>
            <p:cNvSpPr txBox="1"/>
            <p:nvPr/>
          </p:nvSpPr>
          <p:spPr>
            <a:xfrm>
              <a:off x="4453778" y="598942"/>
              <a:ext cx="3087983" cy="7707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a:ln w="38100">
                    <a:noFill/>
                  </a:ln>
                  <a:solidFill>
                    <a:prstClr val="white"/>
                  </a:solidFill>
                  <a:latin typeface="Cambria" panose="02040503050406030204" pitchFamily="18" charset="0"/>
                  <a:ea typeface="Cambria" panose="02040503050406030204" pitchFamily="18" charset="0"/>
                </a:rPr>
                <a:t>ĐỌC DIỄN CẢM</a:t>
              </a:r>
              <a:endParaRPr kumimoji="0" lang="en-US" sz="3600" b="1" i="0" u="none" strike="noStrike" kern="1200" cap="none" spc="0" normalizeH="0" baseline="0" noProof="0" dirty="0">
                <a:ln w="38100">
                  <a:noFill/>
                </a:ln>
                <a:solidFill>
                  <a:prstClr val="white"/>
                </a:solidFill>
                <a:effectLst/>
                <a:uLnTx/>
                <a:uFillTx/>
                <a:latin typeface="Cambria" panose="02040503050406030204" pitchFamily="18" charset="0"/>
                <a:ea typeface="Cambria" panose="02040503050406030204" pitchFamily="18" charset="0"/>
              </a:endParaRPr>
            </a:p>
          </p:txBody>
        </p:sp>
      </p:grpSp>
      <p:sp>
        <p:nvSpPr>
          <p:cNvPr id="5" name="Text Box 4">
            <a:extLst>
              <a:ext uri="{FF2B5EF4-FFF2-40B4-BE49-F238E27FC236}">
                <a16:creationId xmlns:a16="http://schemas.microsoft.com/office/drawing/2014/main" id="{D2F98FE2-5826-680F-77CF-78E3B249224B}"/>
              </a:ext>
            </a:extLst>
          </p:cNvPr>
          <p:cNvSpPr txBox="1">
            <a:spLocks noChangeArrowheads="1"/>
          </p:cNvSpPr>
          <p:nvPr/>
        </p:nvSpPr>
        <p:spPr bwMode="auto">
          <a:xfrm>
            <a:off x="3876111" y="1587328"/>
            <a:ext cx="4273198" cy="1569660"/>
          </a:xfrm>
          <a:prstGeom prst="rect">
            <a:avLst/>
          </a:prstGeom>
          <a:noFill/>
          <a:ln w="9525">
            <a:noFill/>
            <a:miter lim="800000"/>
            <a:headEnd/>
            <a:tailEnd/>
          </a:ln>
          <a:effectLst/>
        </p:spPr>
        <p:txBody>
          <a:bodyPr wrap="square">
            <a:spAutoFit/>
          </a:bodyPr>
          <a:lstStyle/>
          <a:p>
            <a:r>
              <a:rPr lang="vi-VN" sz="2400" dirty="0">
                <a:latin typeface="Cambria" panose="02040503050406030204" pitchFamily="18" charset="0"/>
                <a:ea typeface="Cambria" panose="02040503050406030204" pitchFamily="18" charset="0"/>
              </a:rPr>
              <a:t>Mắt sáng</a:t>
            </a:r>
            <a:r>
              <a:rPr lang="vi-VN" sz="2400">
                <a:latin typeface="Cambria" panose="02040503050406030204" pitchFamily="18" charset="0"/>
                <a:ea typeface="Cambria" panose="02040503050406030204" pitchFamily="18" charset="0"/>
              </a:rPr>
              <a:t>, nhìn </a:t>
            </a:r>
            <a:r>
              <a:rPr lang="vi-VN" sz="2400" dirty="0">
                <a:latin typeface="Cambria" panose="02040503050406030204" pitchFamily="18" charset="0"/>
                <a:ea typeface="Cambria" panose="02040503050406030204" pitchFamily="18" charset="0"/>
              </a:rPr>
              <a:t>lên bảng</a:t>
            </a:r>
          </a:p>
          <a:p>
            <a:r>
              <a:rPr lang="vi-VN" sz="2400" dirty="0">
                <a:latin typeface="Cambria" panose="02040503050406030204" pitchFamily="18" charset="0"/>
                <a:ea typeface="Cambria" panose="02040503050406030204" pitchFamily="18" charset="0"/>
              </a:rPr>
              <a:t>Lớp mươi nụ môi hồng</a:t>
            </a:r>
          </a:p>
          <a:p>
            <a:r>
              <a:rPr lang="vi-VN" sz="2400" dirty="0">
                <a:latin typeface="Cambria" panose="02040503050406030204" pitchFamily="18" charset="0"/>
                <a:ea typeface="Cambria" panose="02040503050406030204" pitchFamily="18" charset="0"/>
              </a:rPr>
              <a:t>Đôi tay cô cụp mở</a:t>
            </a:r>
          </a:p>
          <a:p>
            <a:r>
              <a:rPr lang="vi-VN" sz="2400" dirty="0">
                <a:latin typeface="Cambria" panose="02040503050406030204" pitchFamily="18" charset="0"/>
                <a:ea typeface="Cambria" panose="02040503050406030204" pitchFamily="18" charset="0"/>
              </a:rPr>
              <a:t>Báo tưng bừng thanh âm.</a:t>
            </a:r>
          </a:p>
        </p:txBody>
      </p:sp>
      <p:sp>
        <p:nvSpPr>
          <p:cNvPr id="6" name="Text Box 4">
            <a:extLst>
              <a:ext uri="{FF2B5EF4-FFF2-40B4-BE49-F238E27FC236}">
                <a16:creationId xmlns:a16="http://schemas.microsoft.com/office/drawing/2014/main" id="{74DDD39C-7365-979D-ED4B-455524A41FC1}"/>
              </a:ext>
            </a:extLst>
          </p:cNvPr>
          <p:cNvSpPr txBox="1">
            <a:spLocks noChangeArrowheads="1"/>
          </p:cNvSpPr>
          <p:nvPr/>
        </p:nvSpPr>
        <p:spPr bwMode="auto">
          <a:xfrm>
            <a:off x="3876111" y="3188468"/>
            <a:ext cx="4273198" cy="1569660"/>
          </a:xfrm>
          <a:prstGeom prst="rect">
            <a:avLst/>
          </a:prstGeom>
          <a:noFill/>
          <a:ln w="9525">
            <a:noFill/>
            <a:miter lim="800000"/>
            <a:headEnd/>
            <a:tailEnd/>
          </a:ln>
          <a:effectLst/>
        </p:spPr>
        <p:txBody>
          <a:bodyPr wrap="square">
            <a:spAutoFit/>
          </a:bodyPr>
          <a:lstStyle/>
          <a:p>
            <a:r>
              <a:rPr lang="vi-VN" sz="2400" dirty="0">
                <a:latin typeface="Cambria" panose="02040503050406030204" pitchFamily="18" charset="0"/>
                <a:ea typeface="Cambria" panose="02040503050406030204" pitchFamily="18" charset="0"/>
              </a:rPr>
              <a:t>Cánh sẻ vụt qua song</a:t>
            </a:r>
          </a:p>
          <a:p>
            <a:r>
              <a:rPr lang="vi-VN" sz="2400" dirty="0">
                <a:latin typeface="Cambria" panose="02040503050406030204" pitchFamily="18" charset="0"/>
                <a:ea typeface="Cambria" panose="02040503050406030204" pitchFamily="18" charset="0"/>
              </a:rPr>
              <a:t>Hót nắng vàng ánh ỏi</a:t>
            </a:r>
          </a:p>
          <a:p>
            <a:r>
              <a:rPr lang="vi-VN" sz="2400" dirty="0">
                <a:latin typeface="Cambria" panose="02040503050406030204" pitchFamily="18" charset="0"/>
                <a:ea typeface="Cambria" panose="02040503050406030204" pitchFamily="18" charset="0"/>
              </a:rPr>
              <a:t>Các bé vẫn lặng chăm</a:t>
            </a:r>
          </a:p>
          <a:p>
            <a:r>
              <a:rPr lang="vi-VN" sz="2400" dirty="0">
                <a:latin typeface="Cambria" panose="02040503050406030204" pitchFamily="18" charset="0"/>
                <a:ea typeface="Cambria" panose="02040503050406030204" pitchFamily="18" charset="0"/>
              </a:rPr>
              <a:t>Nhìn theo cô mấp máy.</a:t>
            </a:r>
          </a:p>
        </p:txBody>
      </p:sp>
      <p:sp>
        <p:nvSpPr>
          <p:cNvPr id="8" name="Text Box 4">
            <a:extLst>
              <a:ext uri="{FF2B5EF4-FFF2-40B4-BE49-F238E27FC236}">
                <a16:creationId xmlns:a16="http://schemas.microsoft.com/office/drawing/2014/main" id="{B91CA437-B94B-9405-5D67-167709D25C5A}"/>
              </a:ext>
            </a:extLst>
          </p:cNvPr>
          <p:cNvSpPr txBox="1">
            <a:spLocks noChangeArrowheads="1"/>
          </p:cNvSpPr>
          <p:nvPr/>
        </p:nvSpPr>
        <p:spPr bwMode="auto">
          <a:xfrm>
            <a:off x="3876111" y="4758128"/>
            <a:ext cx="4273198" cy="1569660"/>
          </a:xfrm>
          <a:prstGeom prst="rect">
            <a:avLst/>
          </a:prstGeom>
          <a:noFill/>
          <a:ln w="9525">
            <a:noFill/>
            <a:miter lim="800000"/>
            <a:headEnd/>
            <a:tailEnd/>
          </a:ln>
          <a:effectLst/>
        </p:spPr>
        <p:txBody>
          <a:bodyPr wrap="square">
            <a:spAutoFit/>
          </a:bodyPr>
          <a:lstStyle/>
          <a:p>
            <a:r>
              <a:rPr lang="vi-VN" sz="2400" dirty="0">
                <a:latin typeface="Cambria" panose="02040503050406030204" pitchFamily="18" charset="0"/>
                <a:ea typeface="Cambria" panose="02040503050406030204" pitchFamily="18" charset="0"/>
              </a:rPr>
              <a:t>Sau ngón tay cô đấy</a:t>
            </a:r>
          </a:p>
          <a:p>
            <a:r>
              <a:rPr lang="vi-VN" sz="2400" dirty="0">
                <a:latin typeface="Cambria" panose="02040503050406030204" pitchFamily="18" charset="0"/>
                <a:ea typeface="Cambria" panose="02040503050406030204" pitchFamily="18" charset="0"/>
              </a:rPr>
              <a:t>Là tiếng hạt nảy mầm</a:t>
            </a:r>
          </a:p>
          <a:p>
            <a:r>
              <a:rPr lang="vi-VN" sz="2400" dirty="0">
                <a:latin typeface="Cambria" panose="02040503050406030204" pitchFamily="18" charset="0"/>
                <a:ea typeface="Cambria" panose="02040503050406030204" pitchFamily="18" charset="0"/>
              </a:rPr>
              <a:t>Tiếng lá động trong vườn</a:t>
            </a:r>
          </a:p>
          <a:p>
            <a:r>
              <a:rPr lang="vi-VN" sz="2400" dirty="0">
                <a:latin typeface="Cambria" panose="02040503050406030204" pitchFamily="18" charset="0"/>
                <a:ea typeface="Cambria" panose="02040503050406030204" pitchFamily="18" charset="0"/>
              </a:rPr>
              <a:t>Tiếng sớm mai mẹ gọi.</a:t>
            </a:r>
          </a:p>
        </p:txBody>
      </p:sp>
      <p:grpSp>
        <p:nvGrpSpPr>
          <p:cNvPr id="12" name="Group 11">
            <a:extLst>
              <a:ext uri="{FF2B5EF4-FFF2-40B4-BE49-F238E27FC236}">
                <a16:creationId xmlns:a16="http://schemas.microsoft.com/office/drawing/2014/main" id="{B1AB3F97-6D8C-4869-91B2-1B26500D00B7}"/>
              </a:ext>
            </a:extLst>
          </p:cNvPr>
          <p:cNvGrpSpPr/>
          <p:nvPr/>
        </p:nvGrpSpPr>
        <p:grpSpPr>
          <a:xfrm>
            <a:off x="7360332" y="1207717"/>
            <a:ext cx="4564625" cy="2410551"/>
            <a:chOff x="6989246" y="-856271"/>
            <a:chExt cx="4564625" cy="2410551"/>
          </a:xfrm>
        </p:grpSpPr>
        <p:sp>
          <p:nvSpPr>
            <p:cNvPr id="13" name="Speech Bubble: Rectangle with Corners Rounded 2">
              <a:extLst>
                <a:ext uri="{FF2B5EF4-FFF2-40B4-BE49-F238E27FC236}">
                  <a16:creationId xmlns:a16="http://schemas.microsoft.com/office/drawing/2014/main" id="{D10D33B9-B979-4BF9-9DA7-684128F64E36}"/>
                </a:ext>
              </a:extLst>
            </p:cNvPr>
            <p:cNvSpPr/>
            <p:nvPr/>
          </p:nvSpPr>
          <p:spPr>
            <a:xfrm>
              <a:off x="6989246" y="-856271"/>
              <a:ext cx="4564625" cy="2371495"/>
            </a:xfrm>
            <a:prstGeom prst="wedgeRoundRectCallout">
              <a:avLst>
                <a:gd name="adj1" fmla="val -35233"/>
                <a:gd name="adj2" fmla="val 8060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0FA7F173-AE23-4B98-BB4A-B413905AB4F4}"/>
                </a:ext>
              </a:extLst>
            </p:cNvPr>
            <p:cNvSpPr txBox="1"/>
            <p:nvPr/>
          </p:nvSpPr>
          <p:spPr>
            <a:xfrm>
              <a:off x="7193419" y="-754044"/>
              <a:ext cx="4069025" cy="2308324"/>
            </a:xfrm>
            <a:prstGeom prst="rect">
              <a:avLst/>
            </a:prstGeom>
            <a:noFill/>
          </p:spPr>
          <p:txBody>
            <a:bodyPr wrap="square" rtlCol="0">
              <a:spAutoFit/>
            </a:bodyPr>
            <a:lstStyle/>
            <a:p>
              <a:pPr lvl="0" algn="just">
                <a:defRPr/>
              </a:pPr>
              <a:r>
                <a:rPr lang="en-US" sz="2400" dirty="0">
                  <a:solidFill>
                    <a:schemeClr val="bg1"/>
                  </a:solidFill>
                  <a:latin typeface="Cambria" panose="02040503050406030204" pitchFamily="18" charset="0"/>
                  <a:ea typeface="Cambria" panose="02040503050406030204" pitchFamily="18" charset="0"/>
                </a:rPr>
                <a:t>G</a:t>
              </a:r>
              <a:r>
                <a:rPr lang="vi-VN" sz="2400" dirty="0">
                  <a:solidFill>
                    <a:schemeClr val="bg1"/>
                  </a:solidFill>
                  <a:latin typeface="Cambria" panose="02040503050406030204" pitchFamily="18" charset="0"/>
                  <a:ea typeface="Cambria" panose="02040503050406030204" pitchFamily="18" charset="0"/>
                </a:rPr>
                <a:t>iọng </a:t>
              </a:r>
              <a:r>
                <a:rPr lang="vi-VN" sz="2400">
                  <a:solidFill>
                    <a:schemeClr val="bg1"/>
                  </a:solidFill>
                  <a:latin typeface="Cambria" panose="02040503050406030204" pitchFamily="18" charset="0"/>
                  <a:ea typeface="Cambria" panose="02040503050406030204" pitchFamily="18" charset="0"/>
                </a:rPr>
                <a:t>đọc </a:t>
              </a:r>
              <a:r>
                <a:rPr lang="en-US" sz="2400">
                  <a:solidFill>
                    <a:schemeClr val="bg1"/>
                  </a:solidFill>
                  <a:latin typeface="Cambria" panose="02040503050406030204" pitchFamily="18" charset="0"/>
                  <a:ea typeface="Cambria" panose="02040503050406030204" pitchFamily="18" charset="0"/>
                </a:rPr>
                <a:t>nhẹ nhàng </a:t>
              </a:r>
              <a:r>
                <a:rPr lang="vi-VN" sz="2400">
                  <a:solidFill>
                    <a:schemeClr val="bg1"/>
                  </a:solidFill>
                  <a:latin typeface="Cambria" panose="02040503050406030204" pitchFamily="18" charset="0"/>
                  <a:ea typeface="Cambria" panose="02040503050406030204" pitchFamily="18" charset="0"/>
                </a:rPr>
                <a:t>thể hiện</a:t>
              </a:r>
              <a:r>
                <a:rPr lang="en-US" sz="2400">
                  <a:solidFill>
                    <a:schemeClr val="bg1"/>
                  </a:solidFill>
                  <a:latin typeface="Cambria" panose="02040503050406030204" pitchFamily="18" charset="0"/>
                  <a:ea typeface="Cambria" panose="02040503050406030204" pitchFamily="18" charset="0"/>
                </a:rPr>
                <a:t> sự nhiệt huyết, yêu thương của cô giáo, </a:t>
              </a:r>
              <a:r>
                <a:rPr lang="vi-VN" sz="2400">
                  <a:solidFill>
                    <a:schemeClr val="bg1"/>
                  </a:solidFill>
                  <a:latin typeface="Cambria" panose="02040503050406030204" pitchFamily="18" charset="0"/>
                  <a:ea typeface="Cambria" panose="02040503050406030204" pitchFamily="18" charset="0"/>
                </a:rPr>
                <a:t>cảm </a:t>
              </a:r>
              <a:r>
                <a:rPr lang="vi-VN" sz="2400" dirty="0">
                  <a:solidFill>
                    <a:schemeClr val="bg1"/>
                  </a:solidFill>
                  <a:latin typeface="Cambria" panose="02040503050406030204" pitchFamily="18" charset="0"/>
                  <a:ea typeface="Cambria" panose="02040503050406030204" pitchFamily="18" charset="0"/>
                </a:rPr>
                <a:t>xúc hồn nhiên, thích thú của các bạn </a:t>
              </a:r>
              <a:r>
                <a:rPr lang="vi-VN" sz="2400">
                  <a:solidFill>
                    <a:schemeClr val="bg1"/>
                  </a:solidFill>
                  <a:latin typeface="Cambria" panose="02040503050406030204" pitchFamily="18" charset="0"/>
                  <a:ea typeface="Cambria" panose="02040503050406030204" pitchFamily="18" charset="0"/>
                </a:rPr>
                <a:t>nhỏ </a:t>
              </a:r>
              <a:r>
                <a:rPr lang="en-US" sz="2400">
                  <a:solidFill>
                    <a:schemeClr val="bg1"/>
                  </a:solidFill>
                  <a:latin typeface="Cambria" panose="02040503050406030204" pitchFamily="18" charset="0"/>
                  <a:ea typeface="Cambria" panose="02040503050406030204" pitchFamily="18" charset="0"/>
                </a:rPr>
                <a:t>trong giờ học thú vị, hấp dẫn, </a:t>
              </a:r>
              <a:r>
                <a:rPr lang="vi-VN" sz="2400">
                  <a:solidFill>
                    <a:schemeClr val="bg1"/>
                  </a:solidFill>
                  <a:latin typeface="Cambria" panose="02040503050406030204" pitchFamily="18" charset="0"/>
                  <a:ea typeface="Cambria" panose="02040503050406030204" pitchFamily="18" charset="0"/>
                </a:rPr>
                <a:t> </a:t>
              </a:r>
              <a:endParaRPr kumimoji="0" lang="en-US" sz="1400" b="0" i="1" u="none" strike="noStrike" kern="1200" cap="none" spc="0" normalizeH="0" baseline="0" noProof="0" dirty="0">
                <a:ln>
                  <a:noFill/>
                </a:ln>
                <a:solidFill>
                  <a:schemeClr val="bg1"/>
                </a:solidFill>
                <a:effectLst/>
                <a:uLnTx/>
                <a:uFillTx/>
                <a:latin typeface="Calibri" panose="020F0502020204030204" pitchFamily="34" charset="0"/>
              </a:endParaRPr>
            </a:p>
          </p:txBody>
        </p:sp>
      </p:grpSp>
    </p:spTree>
    <p:extLst>
      <p:ext uri="{BB962C8B-B14F-4D97-AF65-F5344CB8AC3E}">
        <p14:creationId xmlns:p14="http://schemas.microsoft.com/office/powerpoint/2010/main" val="30781611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randombar(horizontal)">
                                      <p:cBhvr>
                                        <p:cTn id="14" dur="500"/>
                                        <p:tgtEl>
                                          <p:spTgt spid="5"/>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randombar(horizontal)">
                                      <p:cBhvr>
                                        <p:cTn id="20" dur="500"/>
                                        <p:tgtEl>
                                          <p:spTgt spid="8"/>
                                        </p:tgtEl>
                                      </p:cBhvr>
                                    </p:animEffect>
                                  </p:childTnLst>
                                </p:cTn>
                              </p:par>
                              <p:par>
                                <p:cTn id="21" presetID="2" presetClass="entr" presetSubtype="1"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31E39160-0F90-CBF1-4E12-8593EDB7EAF4}"/>
              </a:ext>
            </a:extLst>
          </p:cNvPr>
          <p:cNvGrpSpPr/>
          <p:nvPr/>
        </p:nvGrpSpPr>
        <p:grpSpPr>
          <a:xfrm>
            <a:off x="1988289" y="-1065439"/>
            <a:ext cx="8048846" cy="3074992"/>
            <a:chOff x="4164208" y="-1065439"/>
            <a:chExt cx="3667124" cy="3667124"/>
          </a:xfrm>
        </p:grpSpPr>
        <p:pic>
          <p:nvPicPr>
            <p:cNvPr id="7" name="图片 6" descr="图片包含 室内, 规模, 摇摆, 木&#10;&#10;描述已自动生成">
              <a:extLst>
                <a:ext uri="{FF2B5EF4-FFF2-40B4-BE49-F238E27FC236}">
                  <a16:creationId xmlns:a16="http://schemas.microsoft.com/office/drawing/2014/main" id="{5C23542C-247D-4D8D-9D8F-53C3FAC1EF6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64208" y="-1065439"/>
              <a:ext cx="3667124" cy="3667124"/>
            </a:xfrm>
            <a:prstGeom prst="rect">
              <a:avLst/>
            </a:prstGeom>
          </p:spPr>
        </p:pic>
        <p:sp>
          <p:nvSpPr>
            <p:cNvPr id="10" name="TextBox 9">
              <a:extLst>
                <a:ext uri="{FF2B5EF4-FFF2-40B4-BE49-F238E27FC236}">
                  <a16:creationId xmlns:a16="http://schemas.microsoft.com/office/drawing/2014/main" id="{41EE0C58-14EA-5D19-8EDC-6773A603C4EB}"/>
                </a:ext>
              </a:extLst>
            </p:cNvPr>
            <p:cNvSpPr txBox="1"/>
            <p:nvPr/>
          </p:nvSpPr>
          <p:spPr>
            <a:xfrm>
              <a:off x="4453778" y="598942"/>
              <a:ext cx="3087983" cy="7707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a:ln w="38100">
                    <a:noFill/>
                  </a:ln>
                  <a:solidFill>
                    <a:prstClr val="white"/>
                  </a:solidFill>
                  <a:latin typeface="Cambria" panose="02040503050406030204" pitchFamily="18" charset="0"/>
                  <a:ea typeface="Cambria" panose="02040503050406030204" pitchFamily="18" charset="0"/>
                </a:rPr>
                <a:t>ĐỌC DIỄN CẢM</a:t>
              </a:r>
              <a:endParaRPr kumimoji="0" lang="en-US" sz="3600" b="1" i="0" u="none" strike="noStrike" kern="1200" cap="none" spc="0" normalizeH="0" baseline="0" noProof="0" dirty="0">
                <a:ln w="38100">
                  <a:noFill/>
                </a:ln>
                <a:solidFill>
                  <a:prstClr val="white"/>
                </a:solidFill>
                <a:effectLst/>
                <a:uLnTx/>
                <a:uFillTx/>
                <a:latin typeface="Cambria" panose="02040503050406030204" pitchFamily="18" charset="0"/>
                <a:ea typeface="Cambria" panose="02040503050406030204" pitchFamily="18" charset="0"/>
              </a:endParaRPr>
            </a:p>
          </p:txBody>
        </p:sp>
      </p:grpSp>
      <p:sp>
        <p:nvSpPr>
          <p:cNvPr id="5" name="Text Box 4">
            <a:extLst>
              <a:ext uri="{FF2B5EF4-FFF2-40B4-BE49-F238E27FC236}">
                <a16:creationId xmlns:a16="http://schemas.microsoft.com/office/drawing/2014/main" id="{D2F98FE2-5826-680F-77CF-78E3B249224B}"/>
              </a:ext>
            </a:extLst>
          </p:cNvPr>
          <p:cNvSpPr txBox="1">
            <a:spLocks noChangeArrowheads="1"/>
          </p:cNvSpPr>
          <p:nvPr/>
        </p:nvSpPr>
        <p:spPr bwMode="auto">
          <a:xfrm>
            <a:off x="3876111" y="1587328"/>
            <a:ext cx="4273198" cy="1569660"/>
          </a:xfrm>
          <a:prstGeom prst="rect">
            <a:avLst/>
          </a:prstGeom>
          <a:noFill/>
          <a:ln w="9525">
            <a:noFill/>
            <a:miter lim="800000"/>
            <a:headEnd/>
            <a:tailEnd/>
          </a:ln>
          <a:effectLst/>
        </p:spPr>
        <p:txBody>
          <a:bodyPr wrap="square">
            <a:spAutoFit/>
          </a:bodyPr>
          <a:lstStyle/>
          <a:p>
            <a:r>
              <a:rPr lang="vi-VN" sz="2400" dirty="0">
                <a:solidFill>
                  <a:srgbClr val="FF0000"/>
                </a:solidFill>
                <a:latin typeface="Cambria" panose="02040503050406030204" pitchFamily="18" charset="0"/>
                <a:ea typeface="Cambria" panose="02040503050406030204" pitchFamily="18" charset="0"/>
              </a:rPr>
              <a:t>Mắt sáng</a:t>
            </a:r>
            <a:r>
              <a:rPr lang="vi-VN" sz="2400">
                <a:latin typeface="Cambria" panose="02040503050406030204" pitchFamily="18" charset="0"/>
                <a:ea typeface="Cambria" panose="02040503050406030204" pitchFamily="18" charset="0"/>
              </a:rPr>
              <a:t>, </a:t>
            </a:r>
            <a:r>
              <a:rPr lang="en-US" sz="2400">
                <a:latin typeface="Cambria" panose="02040503050406030204" pitchFamily="18" charset="0"/>
                <a:ea typeface="Cambria" panose="02040503050406030204" pitchFamily="18" charset="0"/>
              </a:rPr>
              <a:t>/</a:t>
            </a:r>
            <a:r>
              <a:rPr lang="vi-VN" sz="2400">
                <a:latin typeface="Cambria" panose="02040503050406030204" pitchFamily="18" charset="0"/>
                <a:ea typeface="Cambria" panose="02040503050406030204" pitchFamily="18" charset="0"/>
              </a:rPr>
              <a:t>nhìn </a:t>
            </a:r>
            <a:r>
              <a:rPr lang="vi-VN" sz="2400" dirty="0">
                <a:latin typeface="Cambria" panose="02040503050406030204" pitchFamily="18" charset="0"/>
                <a:ea typeface="Cambria" panose="02040503050406030204" pitchFamily="18" charset="0"/>
              </a:rPr>
              <a:t>lên bảng</a:t>
            </a:r>
          </a:p>
          <a:p>
            <a:r>
              <a:rPr lang="vi-VN" sz="2400">
                <a:latin typeface="Cambria" panose="02040503050406030204" pitchFamily="18" charset="0"/>
                <a:ea typeface="Cambria" panose="02040503050406030204" pitchFamily="18" charset="0"/>
              </a:rPr>
              <a:t>Lớp </a:t>
            </a:r>
            <a:r>
              <a:rPr lang="en-US" sz="2400">
                <a:latin typeface="Cambria" panose="02040503050406030204" pitchFamily="18" charset="0"/>
                <a:ea typeface="Cambria" panose="02040503050406030204" pitchFamily="18" charset="0"/>
              </a:rPr>
              <a:t>/</a:t>
            </a:r>
            <a:r>
              <a:rPr lang="vi-VN" sz="2400">
                <a:latin typeface="Cambria" panose="02040503050406030204" pitchFamily="18" charset="0"/>
                <a:ea typeface="Cambria" panose="02040503050406030204" pitchFamily="18" charset="0"/>
              </a:rPr>
              <a:t>mươi </a:t>
            </a:r>
            <a:r>
              <a:rPr lang="vi-VN" sz="2400" dirty="0">
                <a:solidFill>
                  <a:srgbClr val="FF0000"/>
                </a:solidFill>
                <a:latin typeface="Cambria" panose="02040503050406030204" pitchFamily="18" charset="0"/>
                <a:ea typeface="Cambria" panose="02040503050406030204" pitchFamily="18" charset="0"/>
              </a:rPr>
              <a:t>nụ môi hồng</a:t>
            </a:r>
          </a:p>
          <a:p>
            <a:r>
              <a:rPr lang="vi-VN" sz="2400" dirty="0">
                <a:latin typeface="Cambria" panose="02040503050406030204" pitchFamily="18" charset="0"/>
                <a:ea typeface="Cambria" panose="02040503050406030204" pitchFamily="18" charset="0"/>
              </a:rPr>
              <a:t>Đôi </a:t>
            </a:r>
            <a:r>
              <a:rPr lang="vi-VN" sz="2400">
                <a:latin typeface="Cambria" panose="02040503050406030204" pitchFamily="18" charset="0"/>
                <a:ea typeface="Cambria" panose="02040503050406030204" pitchFamily="18" charset="0"/>
              </a:rPr>
              <a:t>tay cô</a:t>
            </a:r>
            <a:r>
              <a:rPr lang="en-US" sz="2400">
                <a:latin typeface="Cambria" panose="02040503050406030204" pitchFamily="18" charset="0"/>
                <a:ea typeface="Cambria" panose="02040503050406030204" pitchFamily="18" charset="0"/>
              </a:rPr>
              <a:t>/</a:t>
            </a:r>
            <a:r>
              <a:rPr lang="vi-VN" sz="2400">
                <a:latin typeface="Cambria" panose="02040503050406030204" pitchFamily="18" charset="0"/>
                <a:ea typeface="Cambria" panose="02040503050406030204" pitchFamily="18" charset="0"/>
              </a:rPr>
              <a:t> </a:t>
            </a:r>
            <a:r>
              <a:rPr lang="vi-VN" sz="2400" dirty="0">
                <a:solidFill>
                  <a:srgbClr val="FF0000"/>
                </a:solidFill>
                <a:latin typeface="Cambria" panose="02040503050406030204" pitchFamily="18" charset="0"/>
                <a:ea typeface="Cambria" panose="02040503050406030204" pitchFamily="18" charset="0"/>
              </a:rPr>
              <a:t>cụp mở</a:t>
            </a:r>
          </a:p>
          <a:p>
            <a:r>
              <a:rPr lang="vi-VN" sz="2400" dirty="0">
                <a:latin typeface="Cambria" panose="02040503050406030204" pitchFamily="18" charset="0"/>
                <a:ea typeface="Cambria" panose="02040503050406030204" pitchFamily="18" charset="0"/>
              </a:rPr>
              <a:t>Báo </a:t>
            </a:r>
            <a:r>
              <a:rPr lang="vi-VN" sz="2400" dirty="0">
                <a:solidFill>
                  <a:srgbClr val="FF0000"/>
                </a:solidFill>
                <a:latin typeface="Cambria" panose="02040503050406030204" pitchFamily="18" charset="0"/>
                <a:ea typeface="Cambria" panose="02040503050406030204" pitchFamily="18" charset="0"/>
              </a:rPr>
              <a:t>tưng </a:t>
            </a:r>
            <a:r>
              <a:rPr lang="vi-VN" sz="2400">
                <a:solidFill>
                  <a:srgbClr val="FF0000"/>
                </a:solidFill>
                <a:latin typeface="Cambria" panose="02040503050406030204" pitchFamily="18" charset="0"/>
                <a:ea typeface="Cambria" panose="02040503050406030204" pitchFamily="18" charset="0"/>
              </a:rPr>
              <a:t>bừng </a:t>
            </a:r>
            <a:r>
              <a:rPr lang="en-US" sz="2400">
                <a:solidFill>
                  <a:srgbClr val="FF0000"/>
                </a:solidFill>
                <a:latin typeface="Cambria" panose="02040503050406030204" pitchFamily="18" charset="0"/>
                <a:ea typeface="Cambria" panose="02040503050406030204" pitchFamily="18" charset="0"/>
              </a:rPr>
              <a:t>/</a:t>
            </a:r>
            <a:r>
              <a:rPr lang="vi-VN" sz="2400">
                <a:latin typeface="Cambria" panose="02040503050406030204" pitchFamily="18" charset="0"/>
                <a:ea typeface="Cambria" panose="02040503050406030204" pitchFamily="18" charset="0"/>
              </a:rPr>
              <a:t>thanh </a:t>
            </a:r>
            <a:r>
              <a:rPr lang="vi-VN" sz="2400" dirty="0">
                <a:latin typeface="Cambria" panose="02040503050406030204" pitchFamily="18" charset="0"/>
                <a:ea typeface="Cambria" panose="02040503050406030204" pitchFamily="18" charset="0"/>
              </a:rPr>
              <a:t>âm.</a:t>
            </a:r>
          </a:p>
        </p:txBody>
      </p:sp>
      <p:sp>
        <p:nvSpPr>
          <p:cNvPr id="6" name="Text Box 4">
            <a:extLst>
              <a:ext uri="{FF2B5EF4-FFF2-40B4-BE49-F238E27FC236}">
                <a16:creationId xmlns:a16="http://schemas.microsoft.com/office/drawing/2014/main" id="{74DDD39C-7365-979D-ED4B-455524A41FC1}"/>
              </a:ext>
            </a:extLst>
          </p:cNvPr>
          <p:cNvSpPr txBox="1">
            <a:spLocks noChangeArrowheads="1"/>
          </p:cNvSpPr>
          <p:nvPr/>
        </p:nvSpPr>
        <p:spPr bwMode="auto">
          <a:xfrm>
            <a:off x="3876111" y="3188468"/>
            <a:ext cx="4273198" cy="1569660"/>
          </a:xfrm>
          <a:prstGeom prst="rect">
            <a:avLst/>
          </a:prstGeom>
          <a:noFill/>
          <a:ln w="9525">
            <a:noFill/>
            <a:miter lim="800000"/>
            <a:headEnd/>
            <a:tailEnd/>
          </a:ln>
          <a:effectLst/>
        </p:spPr>
        <p:txBody>
          <a:bodyPr wrap="square">
            <a:spAutoFit/>
          </a:bodyPr>
          <a:lstStyle/>
          <a:p>
            <a:r>
              <a:rPr lang="vi-VN" sz="2400">
                <a:latin typeface="Cambria" panose="02040503050406030204" pitchFamily="18" charset="0"/>
                <a:ea typeface="Cambria" panose="02040503050406030204" pitchFamily="18" charset="0"/>
              </a:rPr>
              <a:t>Cánh sẻ</a:t>
            </a:r>
            <a:r>
              <a:rPr lang="en-US" sz="2400">
                <a:latin typeface="Cambria" panose="02040503050406030204" pitchFamily="18" charset="0"/>
                <a:ea typeface="Cambria" panose="02040503050406030204" pitchFamily="18" charset="0"/>
              </a:rPr>
              <a:t>/</a:t>
            </a:r>
            <a:r>
              <a:rPr lang="vi-VN" sz="2400">
                <a:latin typeface="Cambria" panose="02040503050406030204" pitchFamily="18" charset="0"/>
                <a:ea typeface="Cambria" panose="02040503050406030204" pitchFamily="18" charset="0"/>
              </a:rPr>
              <a:t> </a:t>
            </a:r>
            <a:r>
              <a:rPr lang="vi-VN" sz="2400" dirty="0">
                <a:solidFill>
                  <a:srgbClr val="FF0000"/>
                </a:solidFill>
                <a:latin typeface="Cambria" panose="02040503050406030204" pitchFamily="18" charset="0"/>
                <a:ea typeface="Cambria" panose="02040503050406030204" pitchFamily="18" charset="0"/>
              </a:rPr>
              <a:t>vụt</a:t>
            </a:r>
            <a:r>
              <a:rPr lang="vi-VN" sz="2400" dirty="0">
                <a:latin typeface="Cambria" panose="02040503050406030204" pitchFamily="18" charset="0"/>
                <a:ea typeface="Cambria" panose="02040503050406030204" pitchFamily="18" charset="0"/>
              </a:rPr>
              <a:t> qua song</a:t>
            </a:r>
          </a:p>
          <a:p>
            <a:r>
              <a:rPr lang="vi-VN" sz="2400" dirty="0">
                <a:solidFill>
                  <a:srgbClr val="FF0000"/>
                </a:solidFill>
                <a:latin typeface="Cambria" panose="02040503050406030204" pitchFamily="18" charset="0"/>
                <a:ea typeface="Cambria" panose="02040503050406030204" pitchFamily="18" charset="0"/>
              </a:rPr>
              <a:t>Hót </a:t>
            </a:r>
            <a:r>
              <a:rPr lang="vi-VN" sz="2400">
                <a:latin typeface="Cambria" panose="02040503050406030204" pitchFamily="18" charset="0"/>
                <a:ea typeface="Cambria" panose="02040503050406030204" pitchFamily="18" charset="0"/>
              </a:rPr>
              <a:t>nắng vàng</a:t>
            </a:r>
            <a:r>
              <a:rPr lang="en-US" sz="2400">
                <a:latin typeface="Cambria" panose="02040503050406030204" pitchFamily="18" charset="0"/>
                <a:ea typeface="Cambria" panose="02040503050406030204" pitchFamily="18" charset="0"/>
              </a:rPr>
              <a:t>/</a:t>
            </a:r>
            <a:r>
              <a:rPr lang="vi-VN" sz="2400">
                <a:latin typeface="Cambria" panose="02040503050406030204" pitchFamily="18" charset="0"/>
                <a:ea typeface="Cambria" panose="02040503050406030204" pitchFamily="18" charset="0"/>
              </a:rPr>
              <a:t> </a:t>
            </a:r>
            <a:r>
              <a:rPr lang="vi-VN" sz="2400" dirty="0">
                <a:solidFill>
                  <a:srgbClr val="FF0000"/>
                </a:solidFill>
                <a:latin typeface="Cambria" panose="02040503050406030204" pitchFamily="18" charset="0"/>
                <a:ea typeface="Cambria" panose="02040503050406030204" pitchFamily="18" charset="0"/>
              </a:rPr>
              <a:t>ánh ỏi</a:t>
            </a:r>
          </a:p>
          <a:p>
            <a:r>
              <a:rPr lang="vi-VN" sz="2400" dirty="0">
                <a:latin typeface="Cambria" panose="02040503050406030204" pitchFamily="18" charset="0"/>
                <a:ea typeface="Cambria" panose="02040503050406030204" pitchFamily="18" charset="0"/>
              </a:rPr>
              <a:t>Các </a:t>
            </a:r>
            <a:r>
              <a:rPr lang="vi-VN" sz="2400">
                <a:latin typeface="Cambria" panose="02040503050406030204" pitchFamily="18" charset="0"/>
                <a:ea typeface="Cambria" panose="02040503050406030204" pitchFamily="18" charset="0"/>
              </a:rPr>
              <a:t>bé </a:t>
            </a:r>
            <a:r>
              <a:rPr lang="en-US" sz="2400">
                <a:latin typeface="Cambria" panose="02040503050406030204" pitchFamily="18" charset="0"/>
                <a:ea typeface="Cambria" panose="02040503050406030204" pitchFamily="18" charset="0"/>
              </a:rPr>
              <a:t>/</a:t>
            </a:r>
            <a:r>
              <a:rPr lang="vi-VN" sz="2400">
                <a:latin typeface="Cambria" panose="02040503050406030204" pitchFamily="18" charset="0"/>
                <a:ea typeface="Cambria" panose="02040503050406030204" pitchFamily="18" charset="0"/>
              </a:rPr>
              <a:t>vẫn </a:t>
            </a:r>
            <a:r>
              <a:rPr lang="vi-VN" sz="2400" dirty="0">
                <a:solidFill>
                  <a:srgbClr val="FF0000"/>
                </a:solidFill>
                <a:latin typeface="Cambria" panose="02040503050406030204" pitchFamily="18" charset="0"/>
                <a:ea typeface="Cambria" panose="02040503050406030204" pitchFamily="18" charset="0"/>
              </a:rPr>
              <a:t>lặng chăm</a:t>
            </a:r>
          </a:p>
          <a:p>
            <a:r>
              <a:rPr lang="vi-VN" sz="2400" dirty="0">
                <a:latin typeface="Cambria" panose="02040503050406030204" pitchFamily="18" charset="0"/>
                <a:ea typeface="Cambria" panose="02040503050406030204" pitchFamily="18" charset="0"/>
              </a:rPr>
              <a:t>Nhìn </a:t>
            </a:r>
            <a:r>
              <a:rPr lang="vi-VN" sz="2400">
                <a:latin typeface="Cambria" panose="02040503050406030204" pitchFamily="18" charset="0"/>
                <a:ea typeface="Cambria" panose="02040503050406030204" pitchFamily="18" charset="0"/>
              </a:rPr>
              <a:t>theo cô</a:t>
            </a:r>
            <a:r>
              <a:rPr lang="en-US" sz="2400">
                <a:latin typeface="Cambria" panose="02040503050406030204" pitchFamily="18" charset="0"/>
                <a:ea typeface="Cambria" panose="02040503050406030204" pitchFamily="18" charset="0"/>
              </a:rPr>
              <a:t>/</a:t>
            </a:r>
            <a:r>
              <a:rPr lang="vi-VN" sz="2400">
                <a:latin typeface="Cambria" panose="02040503050406030204" pitchFamily="18" charset="0"/>
                <a:ea typeface="Cambria" panose="02040503050406030204" pitchFamily="18" charset="0"/>
              </a:rPr>
              <a:t> </a:t>
            </a:r>
            <a:r>
              <a:rPr lang="vi-VN" sz="2400" dirty="0">
                <a:solidFill>
                  <a:srgbClr val="FF0000"/>
                </a:solidFill>
                <a:latin typeface="Cambria" panose="02040503050406030204" pitchFamily="18" charset="0"/>
                <a:ea typeface="Cambria" panose="02040503050406030204" pitchFamily="18" charset="0"/>
              </a:rPr>
              <a:t>mấp máy</a:t>
            </a:r>
            <a:r>
              <a:rPr lang="vi-VN" sz="2400" dirty="0">
                <a:latin typeface="Cambria" panose="02040503050406030204" pitchFamily="18" charset="0"/>
                <a:ea typeface="Cambria" panose="02040503050406030204" pitchFamily="18" charset="0"/>
              </a:rPr>
              <a:t>.</a:t>
            </a:r>
          </a:p>
        </p:txBody>
      </p:sp>
      <p:sp>
        <p:nvSpPr>
          <p:cNvPr id="8" name="Text Box 4">
            <a:extLst>
              <a:ext uri="{FF2B5EF4-FFF2-40B4-BE49-F238E27FC236}">
                <a16:creationId xmlns:a16="http://schemas.microsoft.com/office/drawing/2014/main" id="{B91CA437-B94B-9405-5D67-167709D25C5A}"/>
              </a:ext>
            </a:extLst>
          </p:cNvPr>
          <p:cNvSpPr txBox="1">
            <a:spLocks noChangeArrowheads="1"/>
          </p:cNvSpPr>
          <p:nvPr/>
        </p:nvSpPr>
        <p:spPr bwMode="auto">
          <a:xfrm>
            <a:off x="3876111" y="4758128"/>
            <a:ext cx="4273198" cy="1569660"/>
          </a:xfrm>
          <a:prstGeom prst="rect">
            <a:avLst/>
          </a:prstGeom>
          <a:noFill/>
          <a:ln w="9525">
            <a:noFill/>
            <a:miter lim="800000"/>
            <a:headEnd/>
            <a:tailEnd/>
          </a:ln>
          <a:effectLst/>
        </p:spPr>
        <p:txBody>
          <a:bodyPr wrap="square">
            <a:spAutoFit/>
          </a:bodyPr>
          <a:lstStyle/>
          <a:p>
            <a:r>
              <a:rPr lang="vi-VN" sz="2400" dirty="0">
                <a:latin typeface="Cambria" panose="02040503050406030204" pitchFamily="18" charset="0"/>
                <a:ea typeface="Cambria" panose="02040503050406030204" pitchFamily="18" charset="0"/>
              </a:rPr>
              <a:t>Sau ngón tay cô đấy</a:t>
            </a:r>
          </a:p>
          <a:p>
            <a:r>
              <a:rPr lang="vi-VN" sz="2400" dirty="0">
                <a:latin typeface="Cambria" panose="02040503050406030204" pitchFamily="18" charset="0"/>
                <a:ea typeface="Cambria" panose="02040503050406030204" pitchFamily="18" charset="0"/>
              </a:rPr>
              <a:t>Là </a:t>
            </a:r>
            <a:r>
              <a:rPr lang="vi-VN" sz="2400">
                <a:solidFill>
                  <a:srgbClr val="FF0000"/>
                </a:solidFill>
                <a:latin typeface="Cambria" panose="02040503050406030204" pitchFamily="18" charset="0"/>
                <a:ea typeface="Cambria" panose="02040503050406030204" pitchFamily="18" charset="0"/>
              </a:rPr>
              <a:t>tiếng hạt</a:t>
            </a:r>
            <a:r>
              <a:rPr lang="en-US" sz="2400">
                <a:latin typeface="Cambria" panose="02040503050406030204" pitchFamily="18" charset="0"/>
                <a:ea typeface="Cambria" panose="02040503050406030204" pitchFamily="18" charset="0"/>
              </a:rPr>
              <a:t>/</a:t>
            </a:r>
            <a:r>
              <a:rPr lang="vi-VN" sz="2400">
                <a:latin typeface="Cambria" panose="02040503050406030204" pitchFamily="18" charset="0"/>
                <a:ea typeface="Cambria" panose="02040503050406030204" pitchFamily="18" charset="0"/>
              </a:rPr>
              <a:t> </a:t>
            </a:r>
            <a:r>
              <a:rPr lang="vi-VN" sz="2400" dirty="0">
                <a:solidFill>
                  <a:srgbClr val="FF0000"/>
                </a:solidFill>
                <a:latin typeface="Cambria" panose="02040503050406030204" pitchFamily="18" charset="0"/>
                <a:ea typeface="Cambria" panose="02040503050406030204" pitchFamily="18" charset="0"/>
              </a:rPr>
              <a:t>nảy mầm</a:t>
            </a:r>
          </a:p>
          <a:p>
            <a:r>
              <a:rPr lang="vi-VN" sz="2400" dirty="0">
                <a:solidFill>
                  <a:srgbClr val="FF0000"/>
                </a:solidFill>
                <a:latin typeface="Cambria" panose="02040503050406030204" pitchFamily="18" charset="0"/>
                <a:ea typeface="Cambria" panose="02040503050406030204" pitchFamily="18" charset="0"/>
              </a:rPr>
              <a:t>Tiếng </a:t>
            </a:r>
            <a:r>
              <a:rPr lang="vi-VN" sz="2400">
                <a:solidFill>
                  <a:srgbClr val="FF0000"/>
                </a:solidFill>
                <a:latin typeface="Cambria" panose="02040503050406030204" pitchFamily="18" charset="0"/>
                <a:ea typeface="Cambria" panose="02040503050406030204" pitchFamily="18" charset="0"/>
              </a:rPr>
              <a:t>lá </a:t>
            </a:r>
            <a:r>
              <a:rPr lang="en-US" sz="2400">
                <a:latin typeface="Cambria" panose="02040503050406030204" pitchFamily="18" charset="0"/>
                <a:ea typeface="Cambria" panose="02040503050406030204" pitchFamily="18" charset="0"/>
              </a:rPr>
              <a:t>/</a:t>
            </a:r>
            <a:r>
              <a:rPr lang="vi-VN" sz="2400">
                <a:solidFill>
                  <a:srgbClr val="FF0000"/>
                </a:solidFill>
                <a:latin typeface="Cambria" panose="02040503050406030204" pitchFamily="18" charset="0"/>
                <a:ea typeface="Cambria" panose="02040503050406030204" pitchFamily="18" charset="0"/>
              </a:rPr>
              <a:t>động</a:t>
            </a:r>
            <a:r>
              <a:rPr lang="vi-VN" sz="240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trong vườn</a:t>
            </a:r>
          </a:p>
          <a:p>
            <a:r>
              <a:rPr lang="vi-VN" sz="2400" dirty="0">
                <a:solidFill>
                  <a:srgbClr val="FF0000"/>
                </a:solidFill>
                <a:latin typeface="Cambria" panose="02040503050406030204" pitchFamily="18" charset="0"/>
                <a:ea typeface="Cambria" panose="02040503050406030204" pitchFamily="18" charset="0"/>
              </a:rPr>
              <a:t>Tiếng</a:t>
            </a:r>
            <a:r>
              <a:rPr lang="vi-VN" sz="2400" dirty="0">
                <a:latin typeface="Cambria" panose="02040503050406030204" pitchFamily="18" charset="0"/>
                <a:ea typeface="Cambria" panose="02040503050406030204" pitchFamily="18" charset="0"/>
              </a:rPr>
              <a:t> sớm </a:t>
            </a:r>
            <a:r>
              <a:rPr lang="vi-VN" sz="2400">
                <a:latin typeface="Cambria" panose="02040503050406030204" pitchFamily="18" charset="0"/>
                <a:ea typeface="Cambria" panose="02040503050406030204" pitchFamily="18" charset="0"/>
              </a:rPr>
              <a:t>mai </a:t>
            </a:r>
            <a:r>
              <a:rPr lang="en-US" sz="2400">
                <a:latin typeface="Cambria" panose="02040503050406030204" pitchFamily="18" charset="0"/>
                <a:ea typeface="Cambria" panose="02040503050406030204" pitchFamily="18" charset="0"/>
              </a:rPr>
              <a:t>/</a:t>
            </a:r>
            <a:r>
              <a:rPr lang="vi-VN" sz="2400">
                <a:solidFill>
                  <a:srgbClr val="FF0000"/>
                </a:solidFill>
                <a:latin typeface="Cambria" panose="02040503050406030204" pitchFamily="18" charset="0"/>
                <a:ea typeface="Cambria" panose="02040503050406030204" pitchFamily="18" charset="0"/>
              </a:rPr>
              <a:t>mẹ </a:t>
            </a:r>
            <a:r>
              <a:rPr lang="vi-VN" sz="2400" dirty="0">
                <a:solidFill>
                  <a:srgbClr val="FF0000"/>
                </a:solidFill>
                <a:latin typeface="Cambria" panose="02040503050406030204" pitchFamily="18" charset="0"/>
                <a:ea typeface="Cambria" panose="02040503050406030204" pitchFamily="18" charset="0"/>
              </a:rPr>
              <a:t>gọi</a:t>
            </a:r>
            <a:r>
              <a:rPr lang="vi-VN" sz="2400"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3067528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randombar(horizontal)">
                                      <p:cBhvr>
                                        <p:cTn id="14" dur="500"/>
                                        <p:tgtEl>
                                          <p:spTgt spid="5"/>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randombar(horizontal)">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31E39160-0F90-CBF1-4E12-8593EDB7EAF4}"/>
              </a:ext>
            </a:extLst>
          </p:cNvPr>
          <p:cNvGrpSpPr/>
          <p:nvPr/>
        </p:nvGrpSpPr>
        <p:grpSpPr>
          <a:xfrm>
            <a:off x="1988289" y="-1065439"/>
            <a:ext cx="8048846" cy="3074992"/>
            <a:chOff x="4164208" y="-1065439"/>
            <a:chExt cx="3667124" cy="3667124"/>
          </a:xfrm>
        </p:grpSpPr>
        <p:pic>
          <p:nvPicPr>
            <p:cNvPr id="7" name="图片 6" descr="图片包含 室内, 规模, 摇摆, 木&#10;&#10;描述已自动生成">
              <a:extLst>
                <a:ext uri="{FF2B5EF4-FFF2-40B4-BE49-F238E27FC236}">
                  <a16:creationId xmlns:a16="http://schemas.microsoft.com/office/drawing/2014/main" id="{5C23542C-247D-4D8D-9D8F-53C3FAC1EF6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64208" y="-1065439"/>
              <a:ext cx="3667124" cy="3667124"/>
            </a:xfrm>
            <a:prstGeom prst="rect">
              <a:avLst/>
            </a:prstGeom>
          </p:spPr>
        </p:pic>
        <p:sp>
          <p:nvSpPr>
            <p:cNvPr id="10" name="TextBox 9">
              <a:extLst>
                <a:ext uri="{FF2B5EF4-FFF2-40B4-BE49-F238E27FC236}">
                  <a16:creationId xmlns:a16="http://schemas.microsoft.com/office/drawing/2014/main" id="{41EE0C58-14EA-5D19-8EDC-6773A603C4EB}"/>
                </a:ext>
              </a:extLst>
            </p:cNvPr>
            <p:cNvSpPr txBox="1"/>
            <p:nvPr/>
          </p:nvSpPr>
          <p:spPr>
            <a:xfrm>
              <a:off x="4453778" y="598942"/>
              <a:ext cx="308798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38100">
                    <a:noFill/>
                  </a:ln>
                  <a:solidFill>
                    <a:prstClr val="white"/>
                  </a:solidFill>
                  <a:effectLst/>
                  <a:uLnTx/>
                  <a:uFillTx/>
                  <a:latin typeface="Cambria" panose="02040503050406030204" pitchFamily="18" charset="0"/>
                  <a:ea typeface="Cambria" panose="02040503050406030204" pitchFamily="18" charset="0"/>
                </a:rPr>
                <a:t>HỌC THUỘC LÒNG BÀI THƠ</a:t>
              </a:r>
            </a:p>
          </p:txBody>
        </p:sp>
      </p:grpSp>
      <p:sp>
        <p:nvSpPr>
          <p:cNvPr id="5" name="Text Box 4">
            <a:extLst>
              <a:ext uri="{FF2B5EF4-FFF2-40B4-BE49-F238E27FC236}">
                <a16:creationId xmlns:a16="http://schemas.microsoft.com/office/drawing/2014/main" id="{D2F98FE2-5826-680F-77CF-78E3B249224B}"/>
              </a:ext>
            </a:extLst>
          </p:cNvPr>
          <p:cNvSpPr txBox="1">
            <a:spLocks noChangeArrowheads="1"/>
          </p:cNvSpPr>
          <p:nvPr/>
        </p:nvSpPr>
        <p:spPr bwMode="auto">
          <a:xfrm>
            <a:off x="1266273" y="1583832"/>
            <a:ext cx="4273198" cy="1569660"/>
          </a:xfrm>
          <a:prstGeom prst="rect">
            <a:avLst/>
          </a:prstGeom>
          <a:noFill/>
          <a:ln w="9525">
            <a:noFill/>
            <a:miter lim="800000"/>
            <a:headEnd/>
            <a:tailEnd/>
          </a:ln>
          <a:effectLst/>
        </p:spPr>
        <p:txBody>
          <a:bodyPr wrap="square">
            <a:spAutoFit/>
          </a:bodyPr>
          <a:lstStyle/>
          <a:p>
            <a:r>
              <a:rPr lang="vi-VN" sz="2400" dirty="0">
                <a:latin typeface="Cambria" panose="02040503050406030204" pitchFamily="18" charset="0"/>
                <a:ea typeface="Cambria" panose="02040503050406030204" pitchFamily="18" charset="0"/>
              </a:rPr>
              <a:t>Mắt sáng, nhìn lên bảng</a:t>
            </a:r>
          </a:p>
          <a:p>
            <a:r>
              <a:rPr lang="vi-VN" sz="2400" dirty="0">
                <a:latin typeface="Cambria" panose="02040503050406030204" pitchFamily="18" charset="0"/>
                <a:ea typeface="Cambria" panose="02040503050406030204" pitchFamily="18" charset="0"/>
              </a:rPr>
              <a:t>Lớp mươi nụ môi hồng</a:t>
            </a:r>
          </a:p>
          <a:p>
            <a:r>
              <a:rPr lang="vi-VN" sz="2400" dirty="0">
                <a:latin typeface="Cambria" panose="02040503050406030204" pitchFamily="18" charset="0"/>
                <a:ea typeface="Cambria" panose="02040503050406030204" pitchFamily="18" charset="0"/>
              </a:rPr>
              <a:t>Đôi tay cô cụp mở</a:t>
            </a:r>
          </a:p>
          <a:p>
            <a:r>
              <a:rPr lang="vi-VN" sz="2400" dirty="0">
                <a:latin typeface="Cambria" panose="02040503050406030204" pitchFamily="18" charset="0"/>
                <a:ea typeface="Cambria" panose="02040503050406030204" pitchFamily="18" charset="0"/>
              </a:rPr>
              <a:t>Báo tưng bừng thanh âm.</a:t>
            </a:r>
          </a:p>
        </p:txBody>
      </p:sp>
      <p:sp>
        <p:nvSpPr>
          <p:cNvPr id="6" name="Text Box 4">
            <a:extLst>
              <a:ext uri="{FF2B5EF4-FFF2-40B4-BE49-F238E27FC236}">
                <a16:creationId xmlns:a16="http://schemas.microsoft.com/office/drawing/2014/main" id="{74DDD39C-7365-979D-ED4B-455524A41FC1}"/>
              </a:ext>
            </a:extLst>
          </p:cNvPr>
          <p:cNvSpPr txBox="1">
            <a:spLocks noChangeArrowheads="1"/>
          </p:cNvSpPr>
          <p:nvPr/>
        </p:nvSpPr>
        <p:spPr bwMode="auto">
          <a:xfrm>
            <a:off x="1204552" y="3186236"/>
            <a:ext cx="4273198" cy="1569660"/>
          </a:xfrm>
          <a:prstGeom prst="rect">
            <a:avLst/>
          </a:prstGeom>
          <a:noFill/>
          <a:ln w="9525">
            <a:noFill/>
            <a:miter lim="800000"/>
            <a:headEnd/>
            <a:tailEnd/>
          </a:ln>
          <a:effectLst/>
        </p:spPr>
        <p:txBody>
          <a:bodyPr wrap="square">
            <a:spAutoFit/>
          </a:bodyPr>
          <a:lstStyle/>
          <a:p>
            <a:r>
              <a:rPr lang="vi-VN" sz="2400" dirty="0">
                <a:latin typeface="Cambria" panose="02040503050406030204" pitchFamily="18" charset="0"/>
                <a:ea typeface="Cambria" panose="02040503050406030204" pitchFamily="18" charset="0"/>
              </a:rPr>
              <a:t>Cánh sẻ vụt qua song</a:t>
            </a:r>
          </a:p>
          <a:p>
            <a:r>
              <a:rPr lang="vi-VN" sz="2400" dirty="0">
                <a:latin typeface="Cambria" panose="02040503050406030204" pitchFamily="18" charset="0"/>
                <a:ea typeface="Cambria" panose="02040503050406030204" pitchFamily="18" charset="0"/>
              </a:rPr>
              <a:t>Hót nắng vàng ánh ỏi</a:t>
            </a:r>
          </a:p>
          <a:p>
            <a:r>
              <a:rPr lang="vi-VN" sz="2400" dirty="0">
                <a:latin typeface="Cambria" panose="02040503050406030204" pitchFamily="18" charset="0"/>
                <a:ea typeface="Cambria" panose="02040503050406030204" pitchFamily="18" charset="0"/>
              </a:rPr>
              <a:t>Các bé vẫn lặng chăm</a:t>
            </a:r>
          </a:p>
          <a:p>
            <a:r>
              <a:rPr lang="vi-VN" sz="2400" dirty="0">
                <a:latin typeface="Cambria" panose="02040503050406030204" pitchFamily="18" charset="0"/>
                <a:ea typeface="Cambria" panose="02040503050406030204" pitchFamily="18" charset="0"/>
              </a:rPr>
              <a:t>Nhìn theo cô mấp máy.</a:t>
            </a:r>
          </a:p>
        </p:txBody>
      </p:sp>
      <p:sp>
        <p:nvSpPr>
          <p:cNvPr id="8" name="Text Box 4">
            <a:extLst>
              <a:ext uri="{FF2B5EF4-FFF2-40B4-BE49-F238E27FC236}">
                <a16:creationId xmlns:a16="http://schemas.microsoft.com/office/drawing/2014/main" id="{B91CA437-B94B-9405-5D67-167709D25C5A}"/>
              </a:ext>
            </a:extLst>
          </p:cNvPr>
          <p:cNvSpPr txBox="1">
            <a:spLocks noChangeArrowheads="1"/>
          </p:cNvSpPr>
          <p:nvPr/>
        </p:nvSpPr>
        <p:spPr bwMode="auto">
          <a:xfrm>
            <a:off x="1174211" y="4775415"/>
            <a:ext cx="4273198" cy="1569660"/>
          </a:xfrm>
          <a:prstGeom prst="rect">
            <a:avLst/>
          </a:prstGeom>
          <a:noFill/>
          <a:ln w="9525">
            <a:noFill/>
            <a:miter lim="800000"/>
            <a:headEnd/>
            <a:tailEnd/>
          </a:ln>
          <a:effectLst/>
        </p:spPr>
        <p:txBody>
          <a:bodyPr wrap="square">
            <a:spAutoFit/>
          </a:bodyPr>
          <a:lstStyle/>
          <a:p>
            <a:r>
              <a:rPr lang="vi-VN" sz="2400" dirty="0">
                <a:latin typeface="Cambria" panose="02040503050406030204" pitchFamily="18" charset="0"/>
                <a:ea typeface="Cambria" panose="02040503050406030204" pitchFamily="18" charset="0"/>
              </a:rPr>
              <a:t>Sau ngón tay cô đấy</a:t>
            </a:r>
          </a:p>
          <a:p>
            <a:r>
              <a:rPr lang="vi-VN" sz="2400" dirty="0">
                <a:latin typeface="Cambria" panose="02040503050406030204" pitchFamily="18" charset="0"/>
                <a:ea typeface="Cambria" panose="02040503050406030204" pitchFamily="18" charset="0"/>
              </a:rPr>
              <a:t>Là tiếng hạt nảy mầm</a:t>
            </a:r>
          </a:p>
          <a:p>
            <a:r>
              <a:rPr lang="vi-VN" sz="2400" dirty="0">
                <a:latin typeface="Cambria" panose="02040503050406030204" pitchFamily="18" charset="0"/>
                <a:ea typeface="Cambria" panose="02040503050406030204" pitchFamily="18" charset="0"/>
              </a:rPr>
              <a:t>Tiếng lá động trong vườn</a:t>
            </a:r>
          </a:p>
          <a:p>
            <a:r>
              <a:rPr lang="vi-VN" sz="2400" dirty="0">
                <a:latin typeface="Cambria" panose="02040503050406030204" pitchFamily="18" charset="0"/>
                <a:ea typeface="Cambria" panose="02040503050406030204" pitchFamily="18" charset="0"/>
              </a:rPr>
              <a:t>Tiếng sớm mai mẹ gọi.</a:t>
            </a:r>
          </a:p>
        </p:txBody>
      </p:sp>
      <p:sp>
        <p:nvSpPr>
          <p:cNvPr id="15" name="Text Box 4">
            <a:extLst>
              <a:ext uri="{FF2B5EF4-FFF2-40B4-BE49-F238E27FC236}">
                <a16:creationId xmlns:a16="http://schemas.microsoft.com/office/drawing/2014/main" id="{8C66E362-176F-9FAD-2B33-3BBB502AD5BA}"/>
              </a:ext>
            </a:extLst>
          </p:cNvPr>
          <p:cNvSpPr txBox="1">
            <a:spLocks noChangeArrowheads="1"/>
          </p:cNvSpPr>
          <p:nvPr/>
        </p:nvSpPr>
        <p:spPr bwMode="auto">
          <a:xfrm>
            <a:off x="6751523" y="1621190"/>
            <a:ext cx="4273198" cy="1569660"/>
          </a:xfrm>
          <a:prstGeom prst="rect">
            <a:avLst/>
          </a:prstGeom>
          <a:noFill/>
          <a:ln w="9525">
            <a:noFill/>
            <a:miter lim="800000"/>
            <a:headEnd/>
            <a:tailEnd/>
          </a:ln>
          <a:effectLst/>
        </p:spPr>
        <p:txBody>
          <a:bodyPr wrap="square">
            <a:spAutoFit/>
          </a:bodyPr>
          <a:lstStyle/>
          <a:p>
            <a:r>
              <a:rPr lang="vi-VN" sz="2400" dirty="0">
                <a:latin typeface="Cambria" panose="02040503050406030204" pitchFamily="18" charset="0"/>
                <a:ea typeface="Cambria" panose="02040503050406030204" pitchFamily="18" charset="0"/>
              </a:rPr>
              <a:t>Tiếng cuộc đời sâu vợi</a:t>
            </a:r>
          </a:p>
          <a:p>
            <a:r>
              <a:rPr lang="vi-VN" sz="2400" dirty="0">
                <a:latin typeface="Cambria" panose="02040503050406030204" pitchFamily="18" charset="0"/>
                <a:ea typeface="Cambria" panose="02040503050406030204" pitchFamily="18" charset="0"/>
              </a:rPr>
              <a:t>Con tàu biển buông neo</a:t>
            </a:r>
          </a:p>
          <a:p>
            <a:r>
              <a:rPr lang="vi-VN" sz="2400" dirty="0">
                <a:latin typeface="Cambria" panose="02040503050406030204" pitchFamily="18" charset="0"/>
                <a:ea typeface="Cambria" panose="02040503050406030204" pitchFamily="18" charset="0"/>
              </a:rPr>
              <a:t>Ngôi sao mọc rừng chiều</a:t>
            </a:r>
          </a:p>
          <a:p>
            <a:r>
              <a:rPr lang="vi-VN" sz="2400" dirty="0">
                <a:latin typeface="Cambria" panose="02040503050406030204" pitchFamily="18" charset="0"/>
                <a:ea typeface="Cambria" panose="02040503050406030204" pitchFamily="18" charset="0"/>
              </a:rPr>
              <a:t>Vỏ ngựa ran vách đá.</a:t>
            </a:r>
          </a:p>
        </p:txBody>
      </p:sp>
      <p:sp>
        <p:nvSpPr>
          <p:cNvPr id="16" name="Text Box 4">
            <a:extLst>
              <a:ext uri="{FF2B5EF4-FFF2-40B4-BE49-F238E27FC236}">
                <a16:creationId xmlns:a16="http://schemas.microsoft.com/office/drawing/2014/main" id="{D0CCCE3A-8FAF-D95B-B2ED-0896C0E1CBF8}"/>
              </a:ext>
            </a:extLst>
          </p:cNvPr>
          <p:cNvSpPr txBox="1">
            <a:spLocks noChangeArrowheads="1"/>
          </p:cNvSpPr>
          <p:nvPr/>
        </p:nvSpPr>
        <p:spPr bwMode="auto">
          <a:xfrm>
            <a:off x="6822503" y="3387920"/>
            <a:ext cx="4273198" cy="1569660"/>
          </a:xfrm>
          <a:prstGeom prst="rect">
            <a:avLst/>
          </a:prstGeom>
          <a:noFill/>
          <a:ln w="9525">
            <a:noFill/>
            <a:miter lim="800000"/>
            <a:headEnd/>
            <a:tailEnd/>
          </a:ln>
          <a:effectLst/>
        </p:spPr>
        <p:txBody>
          <a:bodyPr wrap="square">
            <a:spAutoFit/>
          </a:bodyPr>
          <a:lstStyle/>
          <a:p>
            <a:r>
              <a:rPr lang="vi-VN" sz="2400" dirty="0">
                <a:latin typeface="Cambria" panose="02040503050406030204" pitchFamily="18" charset="0"/>
                <a:ea typeface="Cambria" panose="02040503050406030204" pitchFamily="18" charset="0"/>
              </a:rPr>
              <a:t>Bao nghĩ suy vất vả</a:t>
            </a:r>
          </a:p>
          <a:p>
            <a:r>
              <a:rPr lang="vi-VN" sz="2400" dirty="0">
                <a:latin typeface="Cambria" panose="02040503050406030204" pitchFamily="18" charset="0"/>
                <a:ea typeface="Cambria" panose="02040503050406030204" pitchFamily="18" charset="0"/>
              </a:rPr>
              <a:t>Trong mắt người lo toan</a:t>
            </a:r>
          </a:p>
          <a:p>
            <a:r>
              <a:rPr lang="vi-VN" sz="2400" dirty="0">
                <a:latin typeface="Cambria" panose="02040503050406030204" pitchFamily="18" charset="0"/>
                <a:ea typeface="Cambria" panose="02040503050406030204" pitchFamily="18" charset="0"/>
              </a:rPr>
              <a:t>Để từng âm có nghĩa</a:t>
            </a:r>
          </a:p>
          <a:p>
            <a:r>
              <a:rPr lang="vi-VN" sz="2400" dirty="0">
                <a:latin typeface="Cambria" panose="02040503050406030204" pitchFamily="18" charset="0"/>
                <a:ea typeface="Cambria" panose="02040503050406030204" pitchFamily="18" charset="0"/>
              </a:rPr>
              <a:t>Bật lên từ môi em.</a:t>
            </a:r>
          </a:p>
        </p:txBody>
      </p:sp>
      <p:sp>
        <p:nvSpPr>
          <p:cNvPr id="17" name="Text Box 4">
            <a:extLst>
              <a:ext uri="{FF2B5EF4-FFF2-40B4-BE49-F238E27FC236}">
                <a16:creationId xmlns:a16="http://schemas.microsoft.com/office/drawing/2014/main" id="{672DA1FA-BCB2-CDB8-6E45-5D870E5DBCBF}"/>
              </a:ext>
            </a:extLst>
          </p:cNvPr>
          <p:cNvSpPr txBox="1">
            <a:spLocks noChangeArrowheads="1"/>
          </p:cNvSpPr>
          <p:nvPr/>
        </p:nvSpPr>
        <p:spPr bwMode="auto">
          <a:xfrm>
            <a:off x="6875666" y="4919008"/>
            <a:ext cx="4273198" cy="1938992"/>
          </a:xfrm>
          <a:prstGeom prst="rect">
            <a:avLst/>
          </a:prstGeom>
          <a:noFill/>
          <a:ln w="9525">
            <a:noFill/>
            <a:miter lim="800000"/>
            <a:headEnd/>
            <a:tailEnd/>
          </a:ln>
          <a:effectLst/>
        </p:spPr>
        <p:txBody>
          <a:bodyPr wrap="square">
            <a:spAutoFit/>
          </a:bodyPr>
          <a:lstStyle/>
          <a:p>
            <a:r>
              <a:rPr lang="vi-VN" sz="2400" dirty="0">
                <a:latin typeface="Cambria" panose="02040503050406030204" pitchFamily="18" charset="0"/>
                <a:ea typeface="Cambria" panose="02040503050406030204" pitchFamily="18" charset="0"/>
              </a:rPr>
              <a:t>Nghe cánh vỗ chim non</a:t>
            </a:r>
          </a:p>
          <a:p>
            <a:r>
              <a:rPr lang="vi-VN" sz="2400" dirty="0">
                <a:latin typeface="Cambria" panose="02040503050406030204" pitchFamily="18" charset="0"/>
                <a:ea typeface="Cambria" panose="02040503050406030204" pitchFamily="18" charset="0"/>
              </a:rPr>
              <a:t>Trước diệu kì tiếng hót</a:t>
            </a:r>
          </a:p>
          <a:p>
            <a:r>
              <a:rPr lang="vi-VN" sz="2400" dirty="0">
                <a:latin typeface="Cambria" panose="02040503050406030204" pitchFamily="18" charset="0"/>
                <a:ea typeface="Cambria" panose="02040503050406030204" pitchFamily="18" charset="0"/>
              </a:rPr>
              <a:t>Giữa hồn nhiên lớp học</a:t>
            </a:r>
          </a:p>
          <a:p>
            <a:r>
              <a:rPr lang="vi-VN" sz="2400" dirty="0">
                <a:latin typeface="Cambria" panose="02040503050406030204" pitchFamily="18" charset="0"/>
                <a:ea typeface="Cambria" panose="02040503050406030204" pitchFamily="18" charset="0"/>
              </a:rPr>
              <a:t>Ai nụ cười rưng rưng.</a:t>
            </a:r>
          </a:p>
          <a:p>
            <a:pPr algn="r"/>
            <a:r>
              <a:rPr lang="vi-VN" sz="2400" dirty="0">
                <a:latin typeface="Cambria" panose="02040503050406030204" pitchFamily="18" charset="0"/>
                <a:ea typeface="Cambria" panose="02040503050406030204" pitchFamily="18" charset="0"/>
              </a:rPr>
              <a:t>(Tô Hà)</a:t>
            </a:r>
          </a:p>
        </p:txBody>
      </p:sp>
    </p:spTree>
    <p:extLst>
      <p:ext uri="{BB962C8B-B14F-4D97-AF65-F5344CB8AC3E}">
        <p14:creationId xmlns:p14="http://schemas.microsoft.com/office/powerpoint/2010/main" val="38081077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randombar(horizontal)">
                                      <p:cBhvr>
                                        <p:cTn id="14" dur="500"/>
                                        <p:tgtEl>
                                          <p:spTgt spid="5"/>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randombar(horizontal)">
                                      <p:cBhvr>
                                        <p:cTn id="20" dur="500"/>
                                        <p:tgtEl>
                                          <p:spTgt spid="8"/>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randombar(horizontal)">
                                      <p:cBhvr>
                                        <p:cTn id="23" dur="500"/>
                                        <p:tgtEl>
                                          <p:spTgt spid="15"/>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randombar(horizontal)">
                                      <p:cBhvr>
                                        <p:cTn id="26" dur="500"/>
                                        <p:tgtEl>
                                          <p:spTgt spid="16"/>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randombar(horizontal)">
                                      <p:cBhvr>
                                        <p:cTn id="2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P spid="15" grpId="0"/>
      <p:bldP spid="16" grpId="0"/>
      <p:bldP spid="1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FFAAB58-7D69-E306-EB35-248D787A9E9C}"/>
              </a:ext>
            </a:extLst>
          </p:cNvPr>
          <p:cNvSpPr/>
          <p:nvPr/>
        </p:nvSpPr>
        <p:spPr>
          <a:xfrm>
            <a:off x="2462792" y="521566"/>
            <a:ext cx="7819769"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w="13462">
                  <a:solidFill>
                    <a:prstClr val="white"/>
                  </a:solidFill>
                  <a:prstDash val="solid"/>
                </a:ln>
                <a:solidFill>
                  <a:srgbClr val="C00000"/>
                </a:solidFill>
                <a:effectLst>
                  <a:outerShdw dist="38100" dir="2700000" algn="bl" rotWithShape="0">
                    <a:srgbClr val="5B9BD5"/>
                  </a:outerShdw>
                </a:effectLst>
                <a:uLnTx/>
                <a:uFillTx/>
                <a:latin typeface="Cambria" panose="02040503050406030204" pitchFamily="18" charset="0"/>
                <a:ea typeface="Cambria" panose="02040503050406030204" pitchFamily="18" charset="0"/>
              </a:rPr>
              <a:t>Tiêu chí đọc</a:t>
            </a:r>
            <a:r>
              <a:rPr kumimoji="0" lang="en-SG" sz="5400" b="1" i="0" u="none" strike="noStrike" kern="1200" cap="none" spc="0" normalizeH="0" baseline="0" noProof="0" dirty="0">
                <a:ln w="13462">
                  <a:solidFill>
                    <a:prstClr val="white"/>
                  </a:solidFill>
                  <a:prstDash val="solid"/>
                </a:ln>
                <a:solidFill>
                  <a:srgbClr val="C00000"/>
                </a:solidFill>
                <a:effectLst>
                  <a:outerShdw dist="38100" dir="2700000" algn="bl" rotWithShape="0">
                    <a:srgbClr val="5B9BD5"/>
                  </a:outerShdw>
                </a:effectLst>
                <a:uLnTx/>
                <a:uFillTx/>
                <a:latin typeface="Cambria" panose="02040503050406030204" pitchFamily="18" charset="0"/>
                <a:ea typeface="Cambria" panose="02040503050406030204" pitchFamily="18" charset="0"/>
              </a:rPr>
              <a:t> </a:t>
            </a:r>
            <a:r>
              <a:rPr kumimoji="0" lang="en-SG" sz="5400" b="1" i="0" u="none" strike="noStrike" kern="1200" cap="none" spc="0" normalizeH="0" baseline="0" noProof="0" dirty="0" err="1">
                <a:ln w="13462">
                  <a:solidFill>
                    <a:prstClr val="white"/>
                  </a:solidFill>
                  <a:prstDash val="solid"/>
                </a:ln>
                <a:solidFill>
                  <a:srgbClr val="C00000"/>
                </a:solidFill>
                <a:effectLst>
                  <a:outerShdw dist="38100" dir="2700000" algn="bl" rotWithShape="0">
                    <a:srgbClr val="5B9BD5"/>
                  </a:outerShdw>
                </a:effectLst>
                <a:uLnTx/>
                <a:uFillTx/>
                <a:latin typeface="Cambria" panose="02040503050406030204" pitchFamily="18" charset="0"/>
                <a:ea typeface="Cambria" panose="02040503050406030204" pitchFamily="18" charset="0"/>
              </a:rPr>
              <a:t>và</a:t>
            </a:r>
            <a:r>
              <a:rPr kumimoji="0" lang="en-SG" sz="5400" b="1" i="0" u="none" strike="noStrike" kern="1200" cap="none" spc="0" normalizeH="0" baseline="0" noProof="0" dirty="0">
                <a:ln w="13462">
                  <a:solidFill>
                    <a:prstClr val="white"/>
                  </a:solidFill>
                  <a:prstDash val="solid"/>
                </a:ln>
                <a:solidFill>
                  <a:srgbClr val="C00000"/>
                </a:solidFill>
                <a:effectLst>
                  <a:outerShdw dist="38100" dir="2700000" algn="bl" rotWithShape="0">
                    <a:srgbClr val="5B9BD5"/>
                  </a:outerShdw>
                </a:effectLst>
                <a:uLnTx/>
                <a:uFillTx/>
                <a:latin typeface="Cambria" panose="02040503050406030204" pitchFamily="18" charset="0"/>
                <a:ea typeface="Cambria" panose="02040503050406030204" pitchFamily="18" charset="0"/>
              </a:rPr>
              <a:t> </a:t>
            </a:r>
            <a:r>
              <a:rPr kumimoji="0" lang="en-SG" sz="5400" b="1" i="0" u="none" strike="noStrike" kern="1200" cap="none" spc="0" normalizeH="0" baseline="0" noProof="0" dirty="0" err="1">
                <a:ln w="13462">
                  <a:solidFill>
                    <a:prstClr val="white"/>
                  </a:solidFill>
                  <a:prstDash val="solid"/>
                </a:ln>
                <a:solidFill>
                  <a:srgbClr val="C00000"/>
                </a:solidFill>
                <a:effectLst>
                  <a:outerShdw dist="38100" dir="2700000" algn="bl" rotWithShape="0">
                    <a:srgbClr val="5B9BD5"/>
                  </a:outerShdw>
                </a:effectLst>
                <a:uLnTx/>
                <a:uFillTx/>
                <a:latin typeface="Cambria" panose="02040503050406030204" pitchFamily="18" charset="0"/>
                <a:ea typeface="Cambria" panose="02040503050406030204" pitchFamily="18" charset="0"/>
              </a:rPr>
              <a:t>nhận</a:t>
            </a:r>
            <a:r>
              <a:rPr kumimoji="0" lang="en-SG" sz="5400" b="1" i="0" u="none" strike="noStrike" kern="1200" cap="none" spc="0" normalizeH="0" baseline="0" noProof="0" dirty="0">
                <a:ln w="13462">
                  <a:solidFill>
                    <a:prstClr val="white"/>
                  </a:solidFill>
                  <a:prstDash val="solid"/>
                </a:ln>
                <a:solidFill>
                  <a:srgbClr val="C00000"/>
                </a:solidFill>
                <a:effectLst>
                  <a:outerShdw dist="38100" dir="2700000" algn="bl" rotWithShape="0">
                    <a:srgbClr val="5B9BD5"/>
                  </a:outerShdw>
                </a:effectLst>
                <a:uLnTx/>
                <a:uFillTx/>
                <a:latin typeface="Cambria" panose="02040503050406030204" pitchFamily="18" charset="0"/>
                <a:ea typeface="Cambria" panose="02040503050406030204" pitchFamily="18" charset="0"/>
              </a:rPr>
              <a:t> </a:t>
            </a:r>
            <a:r>
              <a:rPr kumimoji="0" lang="en-SG" sz="5400" b="1" i="0" u="none" strike="noStrike" kern="1200" cap="none" spc="0" normalizeH="0" baseline="0" noProof="0" dirty="0" err="1">
                <a:ln w="13462">
                  <a:solidFill>
                    <a:prstClr val="white"/>
                  </a:solidFill>
                  <a:prstDash val="solid"/>
                </a:ln>
                <a:solidFill>
                  <a:srgbClr val="C00000"/>
                </a:solidFill>
                <a:effectLst>
                  <a:outerShdw dist="38100" dir="2700000" algn="bl" rotWithShape="0">
                    <a:srgbClr val="5B9BD5"/>
                  </a:outerShdw>
                </a:effectLst>
                <a:uLnTx/>
                <a:uFillTx/>
                <a:latin typeface="Cambria" panose="02040503050406030204" pitchFamily="18" charset="0"/>
                <a:ea typeface="Cambria" panose="02040503050406030204" pitchFamily="18" charset="0"/>
              </a:rPr>
              <a:t>xét</a:t>
            </a:r>
            <a:endParaRPr kumimoji="0" lang="en-US" sz="5400" b="1" i="0" u="none" strike="noStrike" kern="1200" cap="none" spc="0" normalizeH="0" baseline="0" noProof="0" dirty="0">
              <a:ln w="13462">
                <a:solidFill>
                  <a:prstClr val="white"/>
                </a:solidFill>
                <a:prstDash val="solid"/>
              </a:ln>
              <a:solidFill>
                <a:srgbClr val="C00000"/>
              </a:solidFill>
              <a:effectLst>
                <a:outerShdw dist="38100" dir="2700000" algn="bl" rotWithShape="0">
                  <a:srgbClr val="5B9BD5"/>
                </a:outerShdw>
              </a:effectLst>
              <a:uLnTx/>
              <a:uFillTx/>
              <a:latin typeface="Cambria" panose="02040503050406030204" pitchFamily="18" charset="0"/>
              <a:ea typeface="Cambria" panose="02040503050406030204" pitchFamily="18" charset="0"/>
            </a:endParaRPr>
          </a:p>
        </p:txBody>
      </p:sp>
      <p:sp>
        <p:nvSpPr>
          <p:cNvPr id="3" name="Rectangle: Rounded Corners 2">
            <a:extLst>
              <a:ext uri="{FF2B5EF4-FFF2-40B4-BE49-F238E27FC236}">
                <a16:creationId xmlns:a16="http://schemas.microsoft.com/office/drawing/2014/main" id="{10FFF677-1F12-D4B0-1B2C-62AF14BC9E38}"/>
              </a:ext>
            </a:extLst>
          </p:cNvPr>
          <p:cNvSpPr/>
          <p:nvPr/>
        </p:nvSpPr>
        <p:spPr>
          <a:xfrm>
            <a:off x="2805588" y="2133036"/>
            <a:ext cx="5299006" cy="1089438"/>
          </a:xfrm>
          <a:prstGeom prst="roundRect">
            <a:avLst>
              <a:gd name="adj" fmla="val 0"/>
            </a:avLst>
          </a:prstGeom>
          <a:noFill/>
          <a:ln w="38100">
            <a:noFill/>
            <a:prstDash val="sysDash"/>
            <a:extLst>
              <a:ext uri="{C807C97D-BFC1-408E-A445-0C87EB9F89A2}">
                <ask:lineSketchStyleProp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err="1">
                <a:ln>
                  <a:noFill/>
                </a:ln>
                <a:solidFill>
                  <a:srgbClr val="EB4A42"/>
                </a:solidFill>
                <a:effectLst/>
                <a:uLnTx/>
                <a:uFillTx/>
                <a:latin typeface="Cambria" panose="02040503050406030204" pitchFamily="18" charset="0"/>
                <a:ea typeface="Cambria" panose="02040503050406030204" pitchFamily="18" charset="0"/>
                <a:cs typeface="AvantGarde" panose="00000400000000000000" pitchFamily="2" charset="0"/>
              </a:rPr>
              <a:t>Đọc</a:t>
            </a:r>
            <a:r>
              <a:rPr kumimoji="0" lang="en-SG" sz="2800" b="1" i="0" u="none" strike="noStrike" kern="1200" cap="none" spc="0" normalizeH="0" baseline="0" noProof="0">
                <a:ln>
                  <a:noFill/>
                </a:ln>
                <a:solidFill>
                  <a:srgbClr val="EB4A42"/>
                </a:solidFill>
                <a:effectLst/>
                <a:uLnTx/>
                <a:uFillTx/>
                <a:latin typeface="Cambria" panose="02040503050406030204" pitchFamily="18" charset="0"/>
                <a:ea typeface="Cambria" panose="02040503050406030204" pitchFamily="18" charset="0"/>
                <a:cs typeface="AvantGarde" panose="00000400000000000000" pitchFamily="2" charset="0"/>
              </a:rPr>
              <a:t> đúng</a:t>
            </a:r>
            <a:r>
              <a:rPr lang="en-SG" sz="2800" b="1">
                <a:solidFill>
                  <a:srgbClr val="EB4A42"/>
                </a:solidFill>
                <a:latin typeface="Cambria" panose="02040503050406030204" pitchFamily="18" charset="0"/>
                <a:ea typeface="Cambria" panose="02040503050406030204" pitchFamily="18" charset="0"/>
                <a:cs typeface="AvantGarde" panose="00000400000000000000" pitchFamily="2" charset="0"/>
              </a:rPr>
              <a:t>, </a:t>
            </a:r>
            <a:r>
              <a:rPr kumimoji="0" lang="en-SG" sz="2800" b="1" i="0" u="none" strike="noStrike" kern="1200" cap="none" spc="0" normalizeH="0" baseline="0" noProof="0">
                <a:ln>
                  <a:noFill/>
                </a:ln>
                <a:solidFill>
                  <a:srgbClr val="EB4A42"/>
                </a:solidFill>
                <a:effectLst/>
                <a:uLnTx/>
                <a:uFillTx/>
                <a:latin typeface="Cambria" panose="02040503050406030204" pitchFamily="18" charset="0"/>
                <a:ea typeface="Cambria" panose="02040503050406030204" pitchFamily="18" charset="0"/>
                <a:cs typeface="AvantGarde" panose="00000400000000000000" pitchFamily="2" charset="0"/>
              </a:rPr>
              <a:t>l</a:t>
            </a:r>
            <a:r>
              <a:rPr kumimoji="0" lang="vi-VN" sz="2800" b="1" i="0" u="none" strike="noStrike" kern="1200" cap="none" spc="0" normalizeH="0" baseline="0" noProof="0" dirty="0">
                <a:ln>
                  <a:noFill/>
                </a:ln>
                <a:solidFill>
                  <a:srgbClr val="EB4A42"/>
                </a:solidFill>
                <a:effectLst/>
                <a:uLnTx/>
                <a:uFillTx/>
                <a:latin typeface="Cambria" panose="02040503050406030204" pitchFamily="18" charset="0"/>
                <a:ea typeface="Cambria" panose="02040503050406030204" pitchFamily="18" charset="0"/>
                <a:cs typeface="AvantGarde" panose="00000400000000000000" pitchFamily="2" charset="0"/>
              </a:rPr>
              <a:t>ưu</a:t>
            </a:r>
            <a:r>
              <a:rPr kumimoji="0" lang="en-SG" sz="2800" b="1" i="0" u="none" strike="noStrike" kern="1200" cap="none" spc="0" normalizeH="0" baseline="0" noProof="0" dirty="0">
                <a:ln>
                  <a:noFill/>
                </a:ln>
                <a:solidFill>
                  <a:srgbClr val="EB4A42"/>
                </a:solidFill>
                <a:effectLst/>
                <a:uLnTx/>
                <a:uFillTx/>
                <a:latin typeface="Cambria" panose="02040503050406030204" pitchFamily="18" charset="0"/>
                <a:ea typeface="Cambria" panose="02040503050406030204" pitchFamily="18" charset="0"/>
                <a:cs typeface="AvantGarde" panose="00000400000000000000" pitchFamily="2" charset="0"/>
              </a:rPr>
              <a:t> </a:t>
            </a:r>
            <a:r>
              <a:rPr kumimoji="0" lang="en-SG" sz="2800" b="1" i="0" u="none" strike="noStrike" kern="1200" cap="none" spc="0" normalizeH="0" baseline="0" noProof="0" dirty="0" err="1">
                <a:ln>
                  <a:noFill/>
                </a:ln>
                <a:solidFill>
                  <a:srgbClr val="EB4A42"/>
                </a:solidFill>
                <a:effectLst/>
                <a:uLnTx/>
                <a:uFillTx/>
                <a:latin typeface="Cambria" panose="02040503050406030204" pitchFamily="18" charset="0"/>
                <a:ea typeface="Cambria" panose="02040503050406030204" pitchFamily="18" charset="0"/>
                <a:cs typeface="AvantGarde" panose="00000400000000000000" pitchFamily="2" charset="0"/>
              </a:rPr>
              <a:t>loát</a:t>
            </a:r>
            <a:r>
              <a:rPr kumimoji="0" lang="en-SG" sz="2800" b="1" i="0" u="none" strike="noStrike" kern="1200" cap="none" spc="0" normalizeH="0" baseline="0" noProof="0" dirty="0">
                <a:ln>
                  <a:noFill/>
                </a:ln>
                <a:solidFill>
                  <a:srgbClr val="EB4A42"/>
                </a:solidFill>
                <a:effectLst/>
                <a:uLnTx/>
                <a:uFillTx/>
                <a:latin typeface="Cambria" panose="02040503050406030204" pitchFamily="18" charset="0"/>
                <a:ea typeface="Cambria" panose="02040503050406030204" pitchFamily="18" charset="0"/>
                <a:cs typeface="AvantGarde" panose="00000400000000000000" pitchFamily="2" charset="0"/>
              </a:rPr>
              <a:t>, </a:t>
            </a:r>
            <a:r>
              <a:rPr kumimoji="0" lang="en-SG" sz="2800" b="1" i="0" u="none" strike="noStrike" kern="1200" cap="none" spc="0" normalizeH="0" baseline="0" noProof="0" dirty="0" err="1">
                <a:ln>
                  <a:noFill/>
                </a:ln>
                <a:solidFill>
                  <a:srgbClr val="EB4A42"/>
                </a:solidFill>
                <a:effectLst/>
                <a:uLnTx/>
                <a:uFillTx/>
                <a:latin typeface="Cambria" panose="02040503050406030204" pitchFamily="18" charset="0"/>
                <a:ea typeface="Cambria" panose="02040503050406030204" pitchFamily="18" charset="0"/>
                <a:cs typeface="AvantGarde" panose="00000400000000000000" pitchFamily="2" charset="0"/>
              </a:rPr>
              <a:t>mạch</a:t>
            </a:r>
            <a:r>
              <a:rPr kumimoji="0" lang="en-SG" sz="2800" b="1" i="0" u="none" strike="noStrike" kern="1200" cap="none" spc="0" normalizeH="0" baseline="0" noProof="0" dirty="0">
                <a:ln>
                  <a:noFill/>
                </a:ln>
                <a:solidFill>
                  <a:srgbClr val="EB4A42"/>
                </a:solidFill>
                <a:effectLst/>
                <a:uLnTx/>
                <a:uFillTx/>
                <a:latin typeface="Cambria" panose="02040503050406030204" pitchFamily="18" charset="0"/>
                <a:ea typeface="Cambria" panose="02040503050406030204" pitchFamily="18" charset="0"/>
                <a:cs typeface="AvantGarde" panose="00000400000000000000" pitchFamily="2" charset="0"/>
              </a:rPr>
              <a:t> </a:t>
            </a:r>
            <a:r>
              <a:rPr kumimoji="0" lang="en-SG" sz="2800" b="1" i="0" u="none" strike="noStrike" kern="1200" cap="none" spc="0" normalizeH="0" baseline="0" noProof="0" dirty="0" err="1">
                <a:ln>
                  <a:noFill/>
                </a:ln>
                <a:solidFill>
                  <a:srgbClr val="EB4A42"/>
                </a:solidFill>
                <a:effectLst/>
                <a:uLnTx/>
                <a:uFillTx/>
                <a:latin typeface="Cambria" panose="02040503050406030204" pitchFamily="18" charset="0"/>
                <a:ea typeface="Cambria" panose="02040503050406030204" pitchFamily="18" charset="0"/>
                <a:cs typeface="AvantGarde" panose="00000400000000000000" pitchFamily="2" charset="0"/>
              </a:rPr>
              <a:t>lạc</a:t>
            </a:r>
            <a:endParaRPr kumimoji="0" lang="en-US" sz="2800" b="1" i="0" u="none" strike="noStrike" kern="1200" cap="none" spc="0" normalizeH="0" baseline="0" noProof="0" dirty="0">
              <a:ln>
                <a:noFill/>
              </a:ln>
              <a:solidFill>
                <a:srgbClr val="EB4A42"/>
              </a:solidFill>
              <a:effectLst/>
              <a:uLnTx/>
              <a:uFillTx/>
              <a:latin typeface="Cambria" panose="02040503050406030204" pitchFamily="18" charset="0"/>
              <a:ea typeface="Cambria" panose="02040503050406030204" pitchFamily="18" charset="0"/>
              <a:cs typeface="AvantGarde" panose="00000400000000000000" pitchFamily="2" charset="0"/>
            </a:endParaRPr>
          </a:p>
        </p:txBody>
      </p:sp>
      <p:sp>
        <p:nvSpPr>
          <p:cNvPr id="4" name="Rectangle: Rounded Corners 3">
            <a:extLst>
              <a:ext uri="{FF2B5EF4-FFF2-40B4-BE49-F238E27FC236}">
                <a16:creationId xmlns:a16="http://schemas.microsoft.com/office/drawing/2014/main" id="{5F45B815-854D-8FD4-AB2E-71BF1A4FE36C}"/>
              </a:ext>
            </a:extLst>
          </p:cNvPr>
          <p:cNvSpPr/>
          <p:nvPr/>
        </p:nvSpPr>
        <p:spPr>
          <a:xfrm>
            <a:off x="2805588" y="2993952"/>
            <a:ext cx="5299006" cy="1089438"/>
          </a:xfrm>
          <a:prstGeom prst="roundRect">
            <a:avLst>
              <a:gd name="adj" fmla="val 50000"/>
            </a:avLst>
          </a:prstGeom>
          <a:noFill/>
          <a:ln w="38100">
            <a:noFill/>
            <a:prstDash val="sysDash"/>
            <a:extLst>
              <a:ext uri="{C807C97D-BFC1-408E-A445-0C87EB9F89A2}">
                <ask:lineSketchStyleProp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srgbClr val="7030A0"/>
                </a:solidFill>
                <a:effectLst/>
                <a:uLnTx/>
                <a:uFillTx/>
                <a:latin typeface="Cambria" panose="02040503050406030204" pitchFamily="18" charset="0"/>
                <a:ea typeface="Cambria" panose="02040503050406030204" pitchFamily="18" charset="0"/>
                <a:cs typeface="AvantGarde" panose="00000400000000000000" pitchFamily="2" charset="0"/>
              </a:rPr>
              <a:t>Ngắt</a:t>
            </a:r>
            <a:r>
              <a:rPr lang="en-US" sz="2800" b="1">
                <a:solidFill>
                  <a:srgbClr val="7030A0"/>
                </a:solidFill>
                <a:latin typeface="Cambria" panose="02040503050406030204" pitchFamily="18" charset="0"/>
                <a:ea typeface="Cambria" panose="02040503050406030204" pitchFamily="18" charset="0"/>
                <a:cs typeface="AvantGarde" panose="00000400000000000000" pitchFamily="2" charset="0"/>
              </a:rPr>
              <a:t> nhịp thơ hợp lí</a:t>
            </a:r>
            <a:endParaRPr kumimoji="0" lang="vi-VN" sz="2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vantGarde" panose="00000400000000000000" pitchFamily="2" charset="0"/>
            </a:endParaRPr>
          </a:p>
        </p:txBody>
      </p:sp>
      <p:sp>
        <p:nvSpPr>
          <p:cNvPr id="11" name="TextBox 10">
            <a:extLst>
              <a:ext uri="{FF2B5EF4-FFF2-40B4-BE49-F238E27FC236}">
                <a16:creationId xmlns:a16="http://schemas.microsoft.com/office/drawing/2014/main" id="{2351B9C4-B6E2-48CB-F0B9-58532AB9EA42}"/>
              </a:ext>
            </a:extLst>
          </p:cNvPr>
          <p:cNvSpPr txBox="1"/>
          <p:nvPr/>
        </p:nvSpPr>
        <p:spPr>
          <a:xfrm>
            <a:off x="4160821" y="1599506"/>
            <a:ext cx="2819399"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36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TIÊU CHÍ</a:t>
            </a:r>
            <a:endParaRPr kumimoji="0" lang="en-US" sz="36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9" name="Rectangle: Rounded Corners 18">
            <a:extLst>
              <a:ext uri="{FF2B5EF4-FFF2-40B4-BE49-F238E27FC236}">
                <a16:creationId xmlns:a16="http://schemas.microsoft.com/office/drawing/2014/main" id="{44F6EC8E-681A-BF63-49F8-B2B348CB9E9C}"/>
              </a:ext>
            </a:extLst>
          </p:cNvPr>
          <p:cNvSpPr/>
          <p:nvPr/>
        </p:nvSpPr>
        <p:spPr>
          <a:xfrm>
            <a:off x="2590905" y="4222265"/>
            <a:ext cx="6487781" cy="817079"/>
          </a:xfrm>
          <a:prstGeom prst="roundRect">
            <a:avLst>
              <a:gd name="adj" fmla="val 50000"/>
            </a:avLst>
          </a:prstGeom>
          <a:noFill/>
          <a:ln w="38100">
            <a:noFill/>
            <a:prstDash val="sysDash"/>
            <a:extLst>
              <a:ext uri="{C807C97D-BFC1-408E-A445-0C87EB9F89A2}">
                <ask:lineSketchStyleProp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9900"/>
                </a:solidFill>
                <a:effectLst/>
                <a:uLnTx/>
                <a:uFillTx/>
                <a:latin typeface="Cambria" panose="02040503050406030204" pitchFamily="18" charset="0"/>
                <a:ea typeface="Cambria" panose="02040503050406030204" pitchFamily="18" charset="0"/>
                <a:cs typeface="AvantGarde" panose="00000400000000000000" pitchFamily="2" charset="0"/>
              </a:rPr>
              <a:t>Giọng đọc </a:t>
            </a:r>
            <a:r>
              <a:rPr kumimoji="0" lang="vi-VN" sz="2800" b="1" i="0" u="none" strike="noStrike" kern="1200" cap="none" spc="0" normalizeH="0" baseline="0" noProof="0">
                <a:ln>
                  <a:noFill/>
                </a:ln>
                <a:solidFill>
                  <a:srgbClr val="FF9900"/>
                </a:solidFill>
                <a:effectLst/>
                <a:uLnTx/>
                <a:uFillTx/>
                <a:latin typeface="Cambria" panose="02040503050406030204" pitchFamily="18" charset="0"/>
                <a:ea typeface="Cambria" panose="02040503050406030204" pitchFamily="18" charset="0"/>
                <a:cs typeface="AvantGarde" panose="00000400000000000000" pitchFamily="2" charset="0"/>
              </a:rPr>
              <a:t>phù hợp</a:t>
            </a:r>
            <a:r>
              <a:rPr kumimoji="0" lang="en-US" sz="2800" b="1" i="0" u="none" strike="noStrike" kern="1200" cap="none" spc="0" normalizeH="0" baseline="0" noProof="0">
                <a:ln>
                  <a:noFill/>
                </a:ln>
                <a:solidFill>
                  <a:srgbClr val="FF9900"/>
                </a:solidFill>
                <a:effectLst/>
                <a:uLnTx/>
                <a:uFillTx/>
                <a:latin typeface="Cambria" panose="02040503050406030204" pitchFamily="18" charset="0"/>
                <a:ea typeface="Cambria" panose="02040503050406030204" pitchFamily="18" charset="0"/>
                <a:cs typeface="AvantGarde" panose="00000400000000000000" pitchFamily="2" charset="0"/>
              </a:rPr>
              <a:t>, biết</a:t>
            </a:r>
            <a:r>
              <a:rPr kumimoji="0" lang="en-US" sz="2800" b="1" i="0" u="none" strike="noStrike" kern="1200" cap="none" spc="0" normalizeH="0" noProof="0">
                <a:ln>
                  <a:noFill/>
                </a:ln>
                <a:solidFill>
                  <a:srgbClr val="FF9900"/>
                </a:solidFill>
                <a:effectLst/>
                <a:uLnTx/>
                <a:uFillTx/>
                <a:latin typeface="Cambria" panose="02040503050406030204" pitchFamily="18" charset="0"/>
                <a:ea typeface="Cambria" panose="02040503050406030204" pitchFamily="18" charset="0"/>
                <a:cs typeface="AvantGarde" panose="00000400000000000000" pitchFamily="2" charset="0"/>
              </a:rPr>
              <a:t> nhấn giọng vào các từ gợi tả, gợi cảm</a:t>
            </a:r>
            <a:endParaRPr kumimoji="0" lang="vi-VN" sz="2800" b="1" i="0" u="none" strike="noStrike" kern="1200" cap="none" spc="0" normalizeH="0" baseline="0" noProof="0" dirty="0">
              <a:ln>
                <a:noFill/>
              </a:ln>
              <a:solidFill>
                <a:srgbClr val="FF9900"/>
              </a:solidFill>
              <a:effectLst/>
              <a:uLnTx/>
              <a:uFillTx/>
              <a:latin typeface="Cambria" panose="02040503050406030204" pitchFamily="18" charset="0"/>
              <a:ea typeface="Cambria" panose="02040503050406030204" pitchFamily="18" charset="0"/>
              <a:cs typeface="AvantGarde" panose="00000400000000000000" pitchFamily="2" charset="0"/>
            </a:endParaRPr>
          </a:p>
        </p:txBody>
      </p:sp>
    </p:spTree>
    <p:extLst>
      <p:ext uri="{BB962C8B-B14F-4D97-AF65-F5344CB8AC3E}">
        <p14:creationId xmlns:p14="http://schemas.microsoft.com/office/powerpoint/2010/main" val="36371248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80">
                                          <p:stCondLst>
                                            <p:cond delay="0"/>
                                          </p:stCondLst>
                                        </p:cTn>
                                        <p:tgtEl>
                                          <p:spTgt spid="3"/>
                                        </p:tgtEl>
                                      </p:cBhvr>
                                    </p:animEffect>
                                    <p:anim calcmode="lin" valueType="num">
                                      <p:cBhvr>
                                        <p:cTn id="13"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8" dur="26">
                                          <p:stCondLst>
                                            <p:cond delay="650"/>
                                          </p:stCondLst>
                                        </p:cTn>
                                        <p:tgtEl>
                                          <p:spTgt spid="3"/>
                                        </p:tgtEl>
                                      </p:cBhvr>
                                      <p:to x="100000" y="60000"/>
                                    </p:animScale>
                                    <p:animScale>
                                      <p:cBhvr>
                                        <p:cTn id="19" dur="166" decel="50000">
                                          <p:stCondLst>
                                            <p:cond delay="676"/>
                                          </p:stCondLst>
                                        </p:cTn>
                                        <p:tgtEl>
                                          <p:spTgt spid="3"/>
                                        </p:tgtEl>
                                      </p:cBhvr>
                                      <p:to x="100000" y="100000"/>
                                    </p:animScale>
                                    <p:animScale>
                                      <p:cBhvr>
                                        <p:cTn id="20" dur="26">
                                          <p:stCondLst>
                                            <p:cond delay="1312"/>
                                          </p:stCondLst>
                                        </p:cTn>
                                        <p:tgtEl>
                                          <p:spTgt spid="3"/>
                                        </p:tgtEl>
                                      </p:cBhvr>
                                      <p:to x="100000" y="80000"/>
                                    </p:animScale>
                                    <p:animScale>
                                      <p:cBhvr>
                                        <p:cTn id="21" dur="166" decel="50000">
                                          <p:stCondLst>
                                            <p:cond delay="1338"/>
                                          </p:stCondLst>
                                        </p:cTn>
                                        <p:tgtEl>
                                          <p:spTgt spid="3"/>
                                        </p:tgtEl>
                                      </p:cBhvr>
                                      <p:to x="100000" y="100000"/>
                                    </p:animScale>
                                    <p:animScale>
                                      <p:cBhvr>
                                        <p:cTn id="22" dur="26">
                                          <p:stCondLst>
                                            <p:cond delay="1642"/>
                                          </p:stCondLst>
                                        </p:cTn>
                                        <p:tgtEl>
                                          <p:spTgt spid="3"/>
                                        </p:tgtEl>
                                      </p:cBhvr>
                                      <p:to x="100000" y="90000"/>
                                    </p:animScale>
                                    <p:animScale>
                                      <p:cBhvr>
                                        <p:cTn id="23" dur="166" decel="50000">
                                          <p:stCondLst>
                                            <p:cond delay="1668"/>
                                          </p:stCondLst>
                                        </p:cTn>
                                        <p:tgtEl>
                                          <p:spTgt spid="3"/>
                                        </p:tgtEl>
                                      </p:cBhvr>
                                      <p:to x="100000" y="100000"/>
                                    </p:animScale>
                                    <p:animScale>
                                      <p:cBhvr>
                                        <p:cTn id="24" dur="26">
                                          <p:stCondLst>
                                            <p:cond delay="1808"/>
                                          </p:stCondLst>
                                        </p:cTn>
                                        <p:tgtEl>
                                          <p:spTgt spid="3"/>
                                        </p:tgtEl>
                                      </p:cBhvr>
                                      <p:to x="100000" y="95000"/>
                                    </p:animScale>
                                    <p:animScale>
                                      <p:cBhvr>
                                        <p:cTn id="25" dur="166" decel="50000">
                                          <p:stCondLst>
                                            <p:cond delay="1834"/>
                                          </p:stCondLst>
                                        </p:cTn>
                                        <p:tgtEl>
                                          <p:spTgt spid="3"/>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wipe(down)">
                                      <p:cBhvr>
                                        <p:cTn id="28" dur="580">
                                          <p:stCondLst>
                                            <p:cond delay="0"/>
                                          </p:stCondLst>
                                        </p:cTn>
                                        <p:tgtEl>
                                          <p:spTgt spid="4"/>
                                        </p:tgtEl>
                                      </p:cBhvr>
                                    </p:animEffect>
                                    <p:anim calcmode="lin" valueType="num">
                                      <p:cBhvr>
                                        <p:cTn id="29"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34" dur="26">
                                          <p:stCondLst>
                                            <p:cond delay="650"/>
                                          </p:stCondLst>
                                        </p:cTn>
                                        <p:tgtEl>
                                          <p:spTgt spid="4"/>
                                        </p:tgtEl>
                                      </p:cBhvr>
                                      <p:to x="100000" y="60000"/>
                                    </p:animScale>
                                    <p:animScale>
                                      <p:cBhvr>
                                        <p:cTn id="35" dur="166" decel="50000">
                                          <p:stCondLst>
                                            <p:cond delay="676"/>
                                          </p:stCondLst>
                                        </p:cTn>
                                        <p:tgtEl>
                                          <p:spTgt spid="4"/>
                                        </p:tgtEl>
                                      </p:cBhvr>
                                      <p:to x="100000" y="100000"/>
                                    </p:animScale>
                                    <p:animScale>
                                      <p:cBhvr>
                                        <p:cTn id="36" dur="26">
                                          <p:stCondLst>
                                            <p:cond delay="1312"/>
                                          </p:stCondLst>
                                        </p:cTn>
                                        <p:tgtEl>
                                          <p:spTgt spid="4"/>
                                        </p:tgtEl>
                                      </p:cBhvr>
                                      <p:to x="100000" y="80000"/>
                                    </p:animScale>
                                    <p:animScale>
                                      <p:cBhvr>
                                        <p:cTn id="37" dur="166" decel="50000">
                                          <p:stCondLst>
                                            <p:cond delay="1338"/>
                                          </p:stCondLst>
                                        </p:cTn>
                                        <p:tgtEl>
                                          <p:spTgt spid="4"/>
                                        </p:tgtEl>
                                      </p:cBhvr>
                                      <p:to x="100000" y="100000"/>
                                    </p:animScale>
                                    <p:animScale>
                                      <p:cBhvr>
                                        <p:cTn id="38" dur="26">
                                          <p:stCondLst>
                                            <p:cond delay="1642"/>
                                          </p:stCondLst>
                                        </p:cTn>
                                        <p:tgtEl>
                                          <p:spTgt spid="4"/>
                                        </p:tgtEl>
                                      </p:cBhvr>
                                      <p:to x="100000" y="90000"/>
                                    </p:animScale>
                                    <p:animScale>
                                      <p:cBhvr>
                                        <p:cTn id="39" dur="166" decel="50000">
                                          <p:stCondLst>
                                            <p:cond delay="1668"/>
                                          </p:stCondLst>
                                        </p:cTn>
                                        <p:tgtEl>
                                          <p:spTgt spid="4"/>
                                        </p:tgtEl>
                                      </p:cBhvr>
                                      <p:to x="100000" y="100000"/>
                                    </p:animScale>
                                    <p:animScale>
                                      <p:cBhvr>
                                        <p:cTn id="40" dur="26">
                                          <p:stCondLst>
                                            <p:cond delay="1808"/>
                                          </p:stCondLst>
                                        </p:cTn>
                                        <p:tgtEl>
                                          <p:spTgt spid="4"/>
                                        </p:tgtEl>
                                      </p:cBhvr>
                                      <p:to x="100000" y="95000"/>
                                    </p:animScale>
                                    <p:animScale>
                                      <p:cBhvr>
                                        <p:cTn id="41" dur="166" decel="50000">
                                          <p:stCondLst>
                                            <p:cond delay="1834"/>
                                          </p:stCondLst>
                                        </p:cTn>
                                        <p:tgtEl>
                                          <p:spTgt spid="4"/>
                                        </p:tgtEl>
                                      </p:cBhvr>
                                      <p:to x="100000" y="100000"/>
                                    </p:animScale>
                                  </p:childTnLst>
                                </p:cTn>
                              </p:par>
                              <p:par>
                                <p:cTn id="42" presetID="26" presetClass="entr" presetSubtype="0" fill="hold" grpId="0" nodeType="with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wipe(down)">
                                      <p:cBhvr>
                                        <p:cTn id="44" dur="580">
                                          <p:stCondLst>
                                            <p:cond delay="0"/>
                                          </p:stCondLst>
                                        </p:cTn>
                                        <p:tgtEl>
                                          <p:spTgt spid="19"/>
                                        </p:tgtEl>
                                      </p:cBhvr>
                                    </p:animEffect>
                                    <p:anim calcmode="lin" valueType="num">
                                      <p:cBhvr>
                                        <p:cTn id="45"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50" dur="26">
                                          <p:stCondLst>
                                            <p:cond delay="650"/>
                                          </p:stCondLst>
                                        </p:cTn>
                                        <p:tgtEl>
                                          <p:spTgt spid="19"/>
                                        </p:tgtEl>
                                      </p:cBhvr>
                                      <p:to x="100000" y="60000"/>
                                    </p:animScale>
                                    <p:animScale>
                                      <p:cBhvr>
                                        <p:cTn id="51" dur="166" decel="50000">
                                          <p:stCondLst>
                                            <p:cond delay="676"/>
                                          </p:stCondLst>
                                        </p:cTn>
                                        <p:tgtEl>
                                          <p:spTgt spid="19"/>
                                        </p:tgtEl>
                                      </p:cBhvr>
                                      <p:to x="100000" y="100000"/>
                                    </p:animScale>
                                    <p:animScale>
                                      <p:cBhvr>
                                        <p:cTn id="52" dur="26">
                                          <p:stCondLst>
                                            <p:cond delay="1312"/>
                                          </p:stCondLst>
                                        </p:cTn>
                                        <p:tgtEl>
                                          <p:spTgt spid="19"/>
                                        </p:tgtEl>
                                      </p:cBhvr>
                                      <p:to x="100000" y="80000"/>
                                    </p:animScale>
                                    <p:animScale>
                                      <p:cBhvr>
                                        <p:cTn id="53" dur="166" decel="50000">
                                          <p:stCondLst>
                                            <p:cond delay="1338"/>
                                          </p:stCondLst>
                                        </p:cTn>
                                        <p:tgtEl>
                                          <p:spTgt spid="19"/>
                                        </p:tgtEl>
                                      </p:cBhvr>
                                      <p:to x="100000" y="100000"/>
                                    </p:animScale>
                                    <p:animScale>
                                      <p:cBhvr>
                                        <p:cTn id="54" dur="26">
                                          <p:stCondLst>
                                            <p:cond delay="1642"/>
                                          </p:stCondLst>
                                        </p:cTn>
                                        <p:tgtEl>
                                          <p:spTgt spid="19"/>
                                        </p:tgtEl>
                                      </p:cBhvr>
                                      <p:to x="100000" y="90000"/>
                                    </p:animScale>
                                    <p:animScale>
                                      <p:cBhvr>
                                        <p:cTn id="55" dur="166" decel="50000">
                                          <p:stCondLst>
                                            <p:cond delay="1668"/>
                                          </p:stCondLst>
                                        </p:cTn>
                                        <p:tgtEl>
                                          <p:spTgt spid="19"/>
                                        </p:tgtEl>
                                      </p:cBhvr>
                                      <p:to x="100000" y="100000"/>
                                    </p:animScale>
                                    <p:animScale>
                                      <p:cBhvr>
                                        <p:cTn id="56" dur="26">
                                          <p:stCondLst>
                                            <p:cond delay="1808"/>
                                          </p:stCondLst>
                                        </p:cTn>
                                        <p:tgtEl>
                                          <p:spTgt spid="19"/>
                                        </p:tgtEl>
                                      </p:cBhvr>
                                      <p:to x="100000" y="95000"/>
                                    </p:animScale>
                                    <p:animScale>
                                      <p:cBhvr>
                                        <p:cTn id="57" dur="166" decel="50000">
                                          <p:stCondLst>
                                            <p:cond delay="1834"/>
                                          </p:stCondLst>
                                        </p:cTn>
                                        <p:tgtEl>
                                          <p:spTgt spid="1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1" grpId="0"/>
      <p:bldP spid="1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Hình ảnh 8" descr="Ảnh có chứa đồ chơi, búp bê, đồ họa véc-tơ&#10;&#10;Mô tả được tạo tự động">
            <a:extLst>
              <a:ext uri="{FF2B5EF4-FFF2-40B4-BE49-F238E27FC236}">
                <a16:creationId xmlns:a16="http://schemas.microsoft.com/office/drawing/2014/main" id="{FE5BA686-DE8A-DDCD-EDEE-4BBBFBB9E7B7}"/>
              </a:ext>
            </a:extLst>
          </p:cNvPr>
          <p:cNvPicPr>
            <a:picLocks noChangeAspect="1"/>
          </p:cNvPicPr>
          <p:nvPr/>
        </p:nvPicPr>
        <p:blipFill>
          <a:blip r:embed="rId3"/>
          <a:stretch>
            <a:fillRect/>
          </a:stretch>
        </p:blipFill>
        <p:spPr>
          <a:xfrm>
            <a:off x="2043551" y="2319868"/>
            <a:ext cx="7923727" cy="4538133"/>
          </a:xfrm>
          <a:prstGeom prst="rect">
            <a:avLst/>
          </a:prstGeom>
          <a:effectLst/>
        </p:spPr>
      </p:pic>
      <p:sp>
        <p:nvSpPr>
          <p:cNvPr id="3" name="TextBox 2">
            <a:extLst>
              <a:ext uri="{FF2B5EF4-FFF2-40B4-BE49-F238E27FC236}">
                <a16:creationId xmlns:a16="http://schemas.microsoft.com/office/drawing/2014/main" id="{2DC6E5A9-53EF-44F9-BC65-84EAA11C3EFD}"/>
              </a:ext>
            </a:extLst>
          </p:cNvPr>
          <p:cNvSpPr txBox="1"/>
          <p:nvPr/>
        </p:nvSpPr>
        <p:spPr>
          <a:xfrm>
            <a:off x="2379954" y="1076445"/>
            <a:ext cx="7250919" cy="3067292"/>
          </a:xfrm>
          <a:prstGeom prst="rect">
            <a:avLst/>
          </a:prstGeom>
          <a:noFill/>
        </p:spPr>
        <p:txBody>
          <a:bodyPr wrap="square" rtlCol="0">
            <a:prstTxWarp prst="textArchUp">
              <a:avLst/>
            </a:prstTxWarp>
            <a:spAutoFit/>
          </a:bodyPr>
          <a:lstStyle/>
          <a:p>
            <a:r>
              <a:rPr lang="en-US" sz="6600" b="1">
                <a:solidFill>
                  <a:srgbClr val="FF0000"/>
                </a:solidFill>
                <a:effectLst>
                  <a:outerShdw blurRad="50800" dist="38100" dir="2700000" algn="tl" rotWithShape="0">
                    <a:prstClr val="black">
                      <a:alpha val="40000"/>
                    </a:prstClr>
                  </a:outerShdw>
                </a:effectLst>
              </a:rPr>
              <a:t>THI ĐỌC DIỄN CẢM VÀ ĐỌC THUỘC LÒNG</a:t>
            </a:r>
          </a:p>
        </p:txBody>
      </p:sp>
    </p:spTree>
    <p:extLst>
      <p:ext uri="{BB962C8B-B14F-4D97-AF65-F5344CB8AC3E}">
        <p14:creationId xmlns:p14="http://schemas.microsoft.com/office/powerpoint/2010/main" val="18649273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Hình ảnh 8" descr="Ảnh có chứa đồ chơi, búp bê, đồ họa véc-tơ&#10;&#10;Mô tả được tạo tự động">
            <a:extLst>
              <a:ext uri="{FF2B5EF4-FFF2-40B4-BE49-F238E27FC236}">
                <a16:creationId xmlns:a16="http://schemas.microsoft.com/office/drawing/2014/main" id="{FE5BA686-DE8A-DDCD-EDEE-4BBBFBB9E7B7}"/>
              </a:ext>
            </a:extLst>
          </p:cNvPr>
          <p:cNvPicPr>
            <a:picLocks noChangeAspect="1"/>
          </p:cNvPicPr>
          <p:nvPr/>
        </p:nvPicPr>
        <p:blipFill>
          <a:blip r:embed="rId3"/>
          <a:stretch>
            <a:fillRect/>
          </a:stretch>
        </p:blipFill>
        <p:spPr>
          <a:xfrm>
            <a:off x="2043551" y="2319868"/>
            <a:ext cx="7923727" cy="4538133"/>
          </a:xfrm>
          <a:prstGeom prst="rect">
            <a:avLst/>
          </a:prstGeom>
          <a:effectLst/>
        </p:spPr>
      </p:pic>
      <p:pic>
        <p:nvPicPr>
          <p:cNvPr id="2" name="Picture 1">
            <a:extLst>
              <a:ext uri="{FF2B5EF4-FFF2-40B4-BE49-F238E27FC236}">
                <a16:creationId xmlns:a16="http://schemas.microsoft.com/office/drawing/2014/main" id="{AAE8E3DE-7F80-FC4C-AA78-5E6AE2F9F0AE}"/>
              </a:ext>
            </a:extLst>
          </p:cNvPr>
          <p:cNvPicPr>
            <a:picLocks noChangeAspect="1"/>
          </p:cNvPicPr>
          <p:nvPr/>
        </p:nvPicPr>
        <p:blipFill>
          <a:blip r:embed="rId4"/>
          <a:stretch>
            <a:fillRect/>
          </a:stretch>
        </p:blipFill>
        <p:spPr>
          <a:xfrm>
            <a:off x="15575" y="676390"/>
            <a:ext cx="11979678" cy="999831"/>
          </a:xfrm>
          <a:prstGeom prst="rect">
            <a:avLst/>
          </a:prstGeom>
        </p:spPr>
      </p:pic>
    </p:spTree>
    <p:extLst>
      <p:ext uri="{BB962C8B-B14F-4D97-AF65-F5344CB8AC3E}">
        <p14:creationId xmlns:p14="http://schemas.microsoft.com/office/powerpoint/2010/main" val="3914917490"/>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descr="图片包含 游戏机, 飞机, 绿色, 体育&#10;&#10;描述已自动生成">
            <a:extLst>
              <a:ext uri="{FF2B5EF4-FFF2-40B4-BE49-F238E27FC236}">
                <a16:creationId xmlns:a16="http://schemas.microsoft.com/office/drawing/2014/main" id="{B43B0683-3D14-43BF-B3C6-4BFCF16C32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0" name="图片 29" descr="图片包含 游戏机, 食物, 桌子, 围栏&#10;&#10;描述已自动生成">
            <a:extLst>
              <a:ext uri="{FF2B5EF4-FFF2-40B4-BE49-F238E27FC236}">
                <a16:creationId xmlns:a16="http://schemas.microsoft.com/office/drawing/2014/main" id="{76090454-45C2-491E-800E-CA5329E25A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8" name="图片 37" descr="图标&#10;&#10;中度可信度描述已自动生成">
            <a:extLst>
              <a:ext uri="{FF2B5EF4-FFF2-40B4-BE49-F238E27FC236}">
                <a16:creationId xmlns:a16="http://schemas.microsoft.com/office/drawing/2014/main" id="{F918E77F-BDD7-4782-AEC0-978D79C47F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775" y="761997"/>
            <a:ext cx="2481950" cy="2481950"/>
          </a:xfrm>
          <a:prstGeom prst="rect">
            <a:avLst/>
          </a:prstGeom>
        </p:spPr>
      </p:pic>
      <p:sp>
        <p:nvSpPr>
          <p:cNvPr id="15" name="Rectangle: Rounded Corners 14">
            <a:extLst>
              <a:ext uri="{FF2B5EF4-FFF2-40B4-BE49-F238E27FC236}">
                <a16:creationId xmlns:a16="http://schemas.microsoft.com/office/drawing/2014/main" id="{57B1D1BE-5E06-89AC-F2CD-A2A74B7B8024}"/>
              </a:ext>
            </a:extLst>
          </p:cNvPr>
          <p:cNvSpPr/>
          <p:nvPr/>
        </p:nvSpPr>
        <p:spPr>
          <a:xfrm>
            <a:off x="2093772" y="604446"/>
            <a:ext cx="7920650" cy="3113771"/>
          </a:xfrm>
          <a:prstGeom prst="roundRect">
            <a:avLst/>
          </a:prstGeom>
          <a:solidFill>
            <a:schemeClr val="bg1"/>
          </a:solidFill>
          <a:ln w="76200">
            <a:solidFill>
              <a:srgbClr val="2E9C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思源黑体 CN Medium"/>
              <a:cs typeface="+mn-cs"/>
            </a:endParaRPr>
          </a:p>
        </p:txBody>
      </p:sp>
      <p:pic>
        <p:nvPicPr>
          <p:cNvPr id="12" name="Picture 11" descr="A picture containing text, vector graphics&#10;&#10;Description automatically generated">
            <a:extLst>
              <a:ext uri="{FF2B5EF4-FFF2-40B4-BE49-F238E27FC236}">
                <a16:creationId xmlns:a16="http://schemas.microsoft.com/office/drawing/2014/main" id="{BEECA3A6-CA23-E5BC-FEC2-EC388903109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794934" y="1523353"/>
            <a:ext cx="3843661" cy="4305386"/>
          </a:xfrm>
          <a:prstGeom prst="rect">
            <a:avLst/>
          </a:prstGeom>
        </p:spPr>
      </p:pic>
      <p:pic>
        <p:nvPicPr>
          <p:cNvPr id="32" name="图片 31" descr="图片包含 游戏机, 花, 房间&#10;&#10;描述已自动生成">
            <a:extLst>
              <a:ext uri="{FF2B5EF4-FFF2-40B4-BE49-F238E27FC236}">
                <a16:creationId xmlns:a16="http://schemas.microsoft.com/office/drawing/2014/main" id="{CFA79CF9-5560-4DE9-A2D8-778632054A1A}"/>
              </a:ext>
            </a:extLst>
          </p:cNvPr>
          <p:cNvPicPr>
            <a:picLocks noChangeAspect="1"/>
          </p:cNvPicPr>
          <p:nvPr/>
        </p:nvPicPr>
        <p:blipFill rotWithShape="1">
          <a:blip r:embed="rId6">
            <a:extLst>
              <a:ext uri="{28A0092B-C50C-407E-A947-70E740481C1C}">
                <a14:useLocalDpi xmlns:a14="http://schemas.microsoft.com/office/drawing/2010/main" val="0"/>
              </a:ext>
            </a:extLst>
          </a:blip>
          <a:srcRect t="34709"/>
          <a:stretch/>
        </p:blipFill>
        <p:spPr>
          <a:xfrm>
            <a:off x="-21775" y="1863115"/>
            <a:ext cx="12192000" cy="4855028"/>
          </a:xfrm>
          <a:prstGeom prst="rect">
            <a:avLst/>
          </a:prstGeom>
          <a:ln>
            <a:noFill/>
          </a:ln>
        </p:spPr>
      </p:pic>
      <p:pic>
        <p:nvPicPr>
          <p:cNvPr id="4" name="Picture 3" descr="A yellow letters on a black background&#10;&#10;Description automatically generated">
            <a:extLst>
              <a:ext uri="{FF2B5EF4-FFF2-40B4-BE49-F238E27FC236}">
                <a16:creationId xmlns:a16="http://schemas.microsoft.com/office/drawing/2014/main" id="{502B1A7E-6A1F-56E3-6DA2-FAD989651F0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41133" y="829338"/>
            <a:ext cx="7742840" cy="2570865"/>
          </a:xfrm>
          <a:prstGeom prst="rect">
            <a:avLst/>
          </a:prstGeom>
        </p:spPr>
      </p:pic>
    </p:spTree>
    <p:extLst>
      <p:ext uri="{BB962C8B-B14F-4D97-AF65-F5344CB8AC3E}">
        <p14:creationId xmlns:p14="http://schemas.microsoft.com/office/powerpoint/2010/main" val="22373410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1FB8F2A-6FA5-4327-BC04-3B5A0CD31D4D}"/>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6094" b="93438" l="10000" r="90000">
                        <a14:foregroundMark x1="56250" y1="24063" x2="52500" y2="35938"/>
                        <a14:foregroundMark x1="42031" y1="24375" x2="44375" y2="33438"/>
                        <a14:foregroundMark x1="44844" y1="29219" x2="51719" y2="37969"/>
                        <a14:foregroundMark x1="60625" y1="12656" x2="39063" y2="13438"/>
                        <a14:foregroundMark x1="39063" y1="13438" x2="32813" y2="25000"/>
                        <a14:foregroundMark x1="32813" y1="25000" x2="36719" y2="40625"/>
                        <a14:foregroundMark x1="36719" y1="40625" x2="37813" y2="41094"/>
                        <a14:foregroundMark x1="40313" y1="11406" x2="62656" y2="10781"/>
                        <a14:foregroundMark x1="62656" y1="10781" x2="69531" y2="26406"/>
                        <a14:foregroundMark x1="69531" y1="26406" x2="68906" y2="31719"/>
                        <a14:foregroundMark x1="45938" y1="6875" x2="53906" y2="6875"/>
                        <a14:foregroundMark x1="44844" y1="6094" x2="56250" y2="6094"/>
                        <a14:foregroundMark x1="49219" y1="46875" x2="45313" y2="59844"/>
                        <a14:foregroundMark x1="46094" y1="49219" x2="44531" y2="56250"/>
                        <a14:foregroundMark x1="53906" y1="46563" x2="57969" y2="50938"/>
                        <a14:foregroundMark x1="57500" y1="48594" x2="60000" y2="52500"/>
                        <a14:foregroundMark x1="49688" y1="49375" x2="44844" y2="54531"/>
                        <a14:foregroundMark x1="44063" y1="52500" x2="42031" y2="55313"/>
                        <a14:foregroundMark x1="55156" y1="80625" x2="58281" y2="91406"/>
                        <a14:foregroundMark x1="46406" y1="82656" x2="45625" y2="91250"/>
                        <a14:foregroundMark x1="43906" y1="85156" x2="42344" y2="92500"/>
                        <a14:foregroundMark x1="44844" y1="84844" x2="41875" y2="91250"/>
                        <a14:foregroundMark x1="44531" y1="81094" x2="44531" y2="85625"/>
                        <a14:foregroundMark x1="56563" y1="79375" x2="59531" y2="87344"/>
                        <a14:foregroundMark x1="52188" y1="81094" x2="55781" y2="87969"/>
                        <a14:foregroundMark x1="57188" y1="84063" x2="57188" y2="91250"/>
                        <a14:foregroundMark x1="56250" y1="87344" x2="56563" y2="90000"/>
                        <a14:foregroundMark x1="55781" y1="88594" x2="57188" y2="91406"/>
                        <a14:foregroundMark x1="55937" y1="88438" x2="56719" y2="92188"/>
                        <a14:foregroundMark x1="58594" y1="87344" x2="56719" y2="92031"/>
                        <a14:foregroundMark x1="56250" y1="88594" x2="55781" y2="93438"/>
                        <a14:foregroundMark x1="55469" y1="87344" x2="56563" y2="92031"/>
                        <a14:foregroundMark x1="45938" y1="83594" x2="44375" y2="91719"/>
                        <a14:foregroundMark x1="46094" y1="90156" x2="45938" y2="92188"/>
                      </a14:backgroundRemoval>
                    </a14:imgEffect>
                  </a14:imgLayer>
                </a14:imgProps>
              </a:ext>
            </a:extLst>
          </a:blip>
          <a:stretch>
            <a:fillRect/>
          </a:stretch>
        </p:blipFill>
        <p:spPr>
          <a:xfrm flipH="1">
            <a:off x="7737149" y="1918617"/>
            <a:ext cx="4564598" cy="4564598"/>
          </a:xfrm>
          <a:prstGeom prst="rect">
            <a:avLst/>
          </a:prstGeom>
        </p:spPr>
      </p:pic>
      <p:grpSp>
        <p:nvGrpSpPr>
          <p:cNvPr id="6" name="Group 5">
            <a:extLst>
              <a:ext uri="{FF2B5EF4-FFF2-40B4-BE49-F238E27FC236}">
                <a16:creationId xmlns:a16="http://schemas.microsoft.com/office/drawing/2014/main" id="{CB1BB386-2FC6-EDE9-EA71-B60C47652D93}"/>
              </a:ext>
            </a:extLst>
          </p:cNvPr>
          <p:cNvGrpSpPr/>
          <p:nvPr/>
        </p:nvGrpSpPr>
        <p:grpSpPr>
          <a:xfrm>
            <a:off x="2466753" y="726411"/>
            <a:ext cx="6502825" cy="2705724"/>
            <a:chOff x="4040599" y="344774"/>
            <a:chExt cx="5485736" cy="2705724"/>
          </a:xfrm>
        </p:grpSpPr>
        <p:pic>
          <p:nvPicPr>
            <p:cNvPr id="10" name="Picture 5">
              <a:extLst>
                <a:ext uri="{FF2B5EF4-FFF2-40B4-BE49-F238E27FC236}">
                  <a16:creationId xmlns:a16="http://schemas.microsoft.com/office/drawing/2014/main" id="{515AD395-7718-B80A-F964-91E2506A866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4040599" y="344774"/>
              <a:ext cx="5485736" cy="2705724"/>
            </a:xfrm>
            <a:prstGeom prst="rect">
              <a:avLst/>
            </a:prstGeom>
          </p:spPr>
        </p:pic>
        <p:sp>
          <p:nvSpPr>
            <p:cNvPr id="12" name="TextBox 11">
              <a:extLst>
                <a:ext uri="{FF2B5EF4-FFF2-40B4-BE49-F238E27FC236}">
                  <a16:creationId xmlns:a16="http://schemas.microsoft.com/office/drawing/2014/main" id="{F7B935DB-C635-FEBF-4F38-CC0B2563D38A}"/>
                </a:ext>
              </a:extLst>
            </p:cNvPr>
            <p:cNvSpPr txBox="1"/>
            <p:nvPr/>
          </p:nvSpPr>
          <p:spPr>
            <a:xfrm>
              <a:off x="4265454" y="1077456"/>
              <a:ext cx="5036025" cy="1661993"/>
            </a:xfrm>
            <a:prstGeom prst="rect">
              <a:avLst/>
            </a:prstGeom>
            <a:noFill/>
          </p:spPr>
          <p:txBody>
            <a:bodyPr wrap="square" lIns="0" tIns="0" rIns="0" bIns="0" rtlCol="0">
              <a:spAutoFit/>
            </a:bodyPr>
            <a:lstStyle/>
            <a:p>
              <a:pPr algn="ctr"/>
              <a:r>
                <a:rPr lang="en-US" sz="3600" b="1" dirty="0">
                  <a:solidFill>
                    <a:srgbClr val="002060"/>
                  </a:solidFill>
                  <a:latin typeface="Cambria" panose="02040503050406030204" pitchFamily="18" charset="0"/>
                  <a:ea typeface="Cambria" panose="02040503050406030204" pitchFamily="18" charset="0"/>
                  <a:cs typeface="Pattaya" panose="00000500000000000000" pitchFamily="2" charset="-34"/>
                </a:rPr>
                <a:t>Chia </a:t>
              </a:r>
              <a:r>
                <a:rPr lang="en-US" sz="3600" b="1" dirty="0" err="1">
                  <a:solidFill>
                    <a:srgbClr val="002060"/>
                  </a:solidFill>
                  <a:latin typeface="Cambria" panose="02040503050406030204" pitchFamily="18" charset="0"/>
                  <a:ea typeface="Cambria" panose="02040503050406030204" pitchFamily="18" charset="0"/>
                  <a:cs typeface="Pattaya" panose="00000500000000000000" pitchFamily="2" charset="-34"/>
                </a:rPr>
                <a:t>sẻ</a:t>
              </a:r>
              <a:r>
                <a:rPr lang="en-US" sz="3600" b="1" dirty="0">
                  <a:solidFill>
                    <a:srgbClr val="002060"/>
                  </a:solidFill>
                  <a:latin typeface="Cambria" panose="02040503050406030204" pitchFamily="18" charset="0"/>
                  <a:ea typeface="Cambria" panose="02040503050406030204" pitchFamily="18" charset="0"/>
                  <a:cs typeface="Pattaya" panose="00000500000000000000" pitchFamily="2" charset="-34"/>
                </a:rPr>
                <a:t> </a:t>
              </a:r>
              <a:r>
                <a:rPr lang="en-US" sz="3600" b="1" dirty="0" err="1">
                  <a:solidFill>
                    <a:srgbClr val="002060"/>
                  </a:solidFill>
                  <a:latin typeface="Cambria" panose="02040503050406030204" pitchFamily="18" charset="0"/>
                  <a:ea typeface="Cambria" panose="02040503050406030204" pitchFamily="18" charset="0"/>
                  <a:cs typeface="Pattaya" panose="00000500000000000000" pitchFamily="2" charset="-34"/>
                </a:rPr>
                <a:t>cảm</a:t>
              </a:r>
              <a:r>
                <a:rPr lang="en-US" sz="3600" b="1" dirty="0">
                  <a:solidFill>
                    <a:srgbClr val="002060"/>
                  </a:solidFill>
                  <a:latin typeface="Cambria" panose="02040503050406030204" pitchFamily="18" charset="0"/>
                  <a:ea typeface="Cambria" panose="02040503050406030204" pitchFamily="18" charset="0"/>
                  <a:cs typeface="Pattaya" panose="00000500000000000000" pitchFamily="2" charset="-34"/>
                </a:rPr>
                <a:t> </a:t>
              </a:r>
              <a:r>
                <a:rPr lang="en-US" sz="3600" b="1" dirty="0" err="1">
                  <a:solidFill>
                    <a:srgbClr val="002060"/>
                  </a:solidFill>
                  <a:latin typeface="Cambria" panose="02040503050406030204" pitchFamily="18" charset="0"/>
                  <a:ea typeface="Cambria" panose="02040503050406030204" pitchFamily="18" charset="0"/>
                  <a:cs typeface="Pattaya" panose="00000500000000000000" pitchFamily="2" charset="-34"/>
                </a:rPr>
                <a:t>nhận</a:t>
              </a:r>
              <a:r>
                <a:rPr lang="en-US" sz="3600" b="1" dirty="0">
                  <a:solidFill>
                    <a:srgbClr val="002060"/>
                  </a:solidFill>
                  <a:latin typeface="Cambria" panose="02040503050406030204" pitchFamily="18" charset="0"/>
                  <a:ea typeface="Cambria" panose="02040503050406030204" pitchFamily="18" charset="0"/>
                  <a:cs typeface="Pattaya" panose="00000500000000000000" pitchFamily="2" charset="-34"/>
                </a:rPr>
                <a:t> </a:t>
              </a:r>
              <a:r>
                <a:rPr lang="en-US" sz="3600" b="1" dirty="0" err="1">
                  <a:solidFill>
                    <a:srgbClr val="002060"/>
                  </a:solidFill>
                  <a:latin typeface="Cambria" panose="02040503050406030204" pitchFamily="18" charset="0"/>
                  <a:ea typeface="Cambria" panose="02040503050406030204" pitchFamily="18" charset="0"/>
                  <a:cs typeface="Pattaya" panose="00000500000000000000" pitchFamily="2" charset="-34"/>
                </a:rPr>
                <a:t>riêng</a:t>
              </a:r>
              <a:r>
                <a:rPr lang="en-US" sz="3600" b="1" dirty="0">
                  <a:solidFill>
                    <a:srgbClr val="002060"/>
                  </a:solidFill>
                  <a:latin typeface="Cambria" panose="02040503050406030204" pitchFamily="18" charset="0"/>
                  <a:ea typeface="Cambria" panose="02040503050406030204" pitchFamily="18" charset="0"/>
                  <a:cs typeface="Pattaya" panose="00000500000000000000" pitchFamily="2" charset="-34"/>
                </a:rPr>
                <a:t> </a:t>
              </a:r>
              <a:r>
                <a:rPr lang="en-US" sz="3600" b="1" dirty="0" err="1">
                  <a:solidFill>
                    <a:srgbClr val="002060"/>
                  </a:solidFill>
                  <a:latin typeface="Cambria" panose="02040503050406030204" pitchFamily="18" charset="0"/>
                  <a:ea typeface="Cambria" panose="02040503050406030204" pitchFamily="18" charset="0"/>
                  <a:cs typeface="Pattaya" panose="00000500000000000000" pitchFamily="2" charset="-34"/>
                </a:rPr>
                <a:t>của</a:t>
              </a:r>
              <a:r>
                <a:rPr lang="en-US" sz="3600" b="1" dirty="0">
                  <a:solidFill>
                    <a:srgbClr val="002060"/>
                  </a:solidFill>
                  <a:latin typeface="Cambria" panose="02040503050406030204" pitchFamily="18" charset="0"/>
                  <a:ea typeface="Cambria" panose="02040503050406030204" pitchFamily="18" charset="0"/>
                  <a:cs typeface="Pattaya" panose="00000500000000000000" pitchFamily="2" charset="-34"/>
                </a:rPr>
                <a:t> </a:t>
              </a:r>
              <a:r>
                <a:rPr lang="en-US" sz="3600" b="1" dirty="0" err="1">
                  <a:solidFill>
                    <a:srgbClr val="002060"/>
                  </a:solidFill>
                  <a:latin typeface="Cambria" panose="02040503050406030204" pitchFamily="18" charset="0"/>
                  <a:ea typeface="Cambria" panose="02040503050406030204" pitchFamily="18" charset="0"/>
                  <a:cs typeface="Pattaya" panose="00000500000000000000" pitchFamily="2" charset="-34"/>
                </a:rPr>
                <a:t>em</a:t>
              </a:r>
              <a:r>
                <a:rPr lang="en-US" sz="3600" b="1" dirty="0">
                  <a:solidFill>
                    <a:srgbClr val="002060"/>
                  </a:solidFill>
                  <a:latin typeface="Cambria" panose="02040503050406030204" pitchFamily="18" charset="0"/>
                  <a:ea typeface="Cambria" panose="02040503050406030204" pitchFamily="18" charset="0"/>
                  <a:cs typeface="Pattaya" panose="00000500000000000000" pitchFamily="2" charset="-34"/>
                </a:rPr>
                <a:t> </a:t>
              </a:r>
              <a:r>
                <a:rPr lang="en-US" sz="3600" b="1" dirty="0" err="1">
                  <a:solidFill>
                    <a:srgbClr val="002060"/>
                  </a:solidFill>
                  <a:latin typeface="Cambria" panose="02040503050406030204" pitchFamily="18" charset="0"/>
                  <a:ea typeface="Cambria" panose="02040503050406030204" pitchFamily="18" charset="0"/>
                  <a:cs typeface="Pattaya" panose="00000500000000000000" pitchFamily="2" charset="-34"/>
                </a:rPr>
                <a:t>sau</a:t>
              </a:r>
              <a:r>
                <a:rPr lang="en-US" sz="3600" b="1" dirty="0">
                  <a:solidFill>
                    <a:srgbClr val="002060"/>
                  </a:solidFill>
                  <a:latin typeface="Cambria" panose="02040503050406030204" pitchFamily="18" charset="0"/>
                  <a:ea typeface="Cambria" panose="02040503050406030204" pitchFamily="18" charset="0"/>
                  <a:cs typeface="Pattaya" panose="00000500000000000000" pitchFamily="2" charset="-34"/>
                </a:rPr>
                <a:t> </a:t>
              </a:r>
              <a:r>
                <a:rPr lang="en-US" sz="3600" b="1" dirty="0" err="1">
                  <a:solidFill>
                    <a:srgbClr val="002060"/>
                  </a:solidFill>
                  <a:latin typeface="Cambria" panose="02040503050406030204" pitchFamily="18" charset="0"/>
                  <a:ea typeface="Cambria" panose="02040503050406030204" pitchFamily="18" charset="0"/>
                  <a:cs typeface="Pattaya" panose="00000500000000000000" pitchFamily="2" charset="-34"/>
                </a:rPr>
                <a:t>khi</a:t>
              </a:r>
              <a:r>
                <a:rPr lang="en-US" sz="3600" b="1" dirty="0">
                  <a:solidFill>
                    <a:srgbClr val="002060"/>
                  </a:solidFill>
                  <a:latin typeface="Cambria" panose="02040503050406030204" pitchFamily="18" charset="0"/>
                  <a:ea typeface="Cambria" panose="02040503050406030204" pitchFamily="18" charset="0"/>
                  <a:cs typeface="Pattaya" panose="00000500000000000000" pitchFamily="2" charset="-34"/>
                </a:rPr>
                <a:t> </a:t>
              </a:r>
              <a:r>
                <a:rPr lang="en-US" sz="3600" b="1" dirty="0" err="1">
                  <a:solidFill>
                    <a:srgbClr val="002060"/>
                  </a:solidFill>
                  <a:latin typeface="Cambria" panose="02040503050406030204" pitchFamily="18" charset="0"/>
                  <a:ea typeface="Cambria" panose="02040503050406030204" pitchFamily="18" charset="0"/>
                  <a:cs typeface="Pattaya" panose="00000500000000000000" pitchFamily="2" charset="-34"/>
                </a:rPr>
                <a:t>đọc</a:t>
              </a:r>
              <a:r>
                <a:rPr lang="en-US" sz="3600" b="1" dirty="0">
                  <a:solidFill>
                    <a:srgbClr val="002060"/>
                  </a:solidFill>
                  <a:latin typeface="Cambria" panose="02040503050406030204" pitchFamily="18" charset="0"/>
                  <a:ea typeface="Cambria" panose="02040503050406030204" pitchFamily="18" charset="0"/>
                  <a:cs typeface="Pattaya" panose="00000500000000000000" pitchFamily="2" charset="-34"/>
                </a:rPr>
                <a:t> </a:t>
              </a:r>
              <a:r>
                <a:rPr lang="en-US" sz="3600" b="1" dirty="0" err="1">
                  <a:solidFill>
                    <a:srgbClr val="002060"/>
                  </a:solidFill>
                  <a:latin typeface="Cambria" panose="02040503050406030204" pitchFamily="18" charset="0"/>
                  <a:ea typeface="Cambria" panose="02040503050406030204" pitchFamily="18" charset="0"/>
                  <a:cs typeface="Pattaya" panose="00000500000000000000" pitchFamily="2" charset="-34"/>
                </a:rPr>
                <a:t>bài</a:t>
              </a:r>
              <a:r>
                <a:rPr lang="en-US" sz="3600" b="1" dirty="0">
                  <a:solidFill>
                    <a:srgbClr val="002060"/>
                  </a:solidFill>
                  <a:latin typeface="Cambria" panose="02040503050406030204" pitchFamily="18" charset="0"/>
                  <a:ea typeface="Cambria" panose="02040503050406030204" pitchFamily="18" charset="0"/>
                  <a:cs typeface="Pattaya" panose="00000500000000000000" pitchFamily="2" charset="-34"/>
                </a:rPr>
                <a:t> </a:t>
              </a:r>
              <a:r>
                <a:rPr lang="en-US" sz="3600" b="1" dirty="0" err="1">
                  <a:solidFill>
                    <a:srgbClr val="002060"/>
                  </a:solidFill>
                  <a:latin typeface="Cambria" panose="02040503050406030204" pitchFamily="18" charset="0"/>
                  <a:ea typeface="Cambria" panose="02040503050406030204" pitchFamily="18" charset="0"/>
                  <a:cs typeface="Pattaya" panose="00000500000000000000" pitchFamily="2" charset="-34"/>
                </a:rPr>
                <a:t>thơ</a:t>
              </a:r>
              <a:r>
                <a:rPr lang="en-US" sz="3600" b="1" dirty="0">
                  <a:solidFill>
                    <a:srgbClr val="002060"/>
                  </a:solidFill>
                  <a:latin typeface="Cambria" panose="02040503050406030204" pitchFamily="18" charset="0"/>
                  <a:ea typeface="Cambria" panose="02040503050406030204" pitchFamily="18" charset="0"/>
                  <a:cs typeface="Pattaya" panose="00000500000000000000" pitchFamily="2" charset="-34"/>
                </a:rPr>
                <a:t>.</a:t>
              </a:r>
            </a:p>
          </p:txBody>
        </p:sp>
      </p:grpSp>
      <p:pic>
        <p:nvPicPr>
          <p:cNvPr id="2" name="Picture 1">
            <a:extLst>
              <a:ext uri="{FF2B5EF4-FFF2-40B4-BE49-F238E27FC236}">
                <a16:creationId xmlns:a16="http://schemas.microsoft.com/office/drawing/2014/main" id="{1EED08F6-8512-C902-1C0F-4F693CB62838}"/>
              </a:ext>
            </a:extLst>
          </p:cNvPr>
          <p:cNvPicPr>
            <a:picLocks noChangeAspect="1"/>
          </p:cNvPicPr>
          <p:nvPr/>
        </p:nvPicPr>
        <p:blipFill>
          <a:blip r:embed="rId6"/>
          <a:stretch>
            <a:fillRect/>
          </a:stretch>
        </p:blipFill>
        <p:spPr>
          <a:xfrm>
            <a:off x="1701209" y="3322845"/>
            <a:ext cx="4720856" cy="2761503"/>
          </a:xfrm>
          <a:prstGeom prst="rect">
            <a:avLst/>
          </a:prstGeom>
        </p:spPr>
      </p:pic>
    </p:spTree>
    <p:extLst>
      <p:ext uri="{BB962C8B-B14F-4D97-AF65-F5344CB8AC3E}">
        <p14:creationId xmlns:p14="http://schemas.microsoft.com/office/powerpoint/2010/main" val="3817327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ình chữ nhật: Góc Tròn 10">
            <a:extLst>
              <a:ext uri="{FF2B5EF4-FFF2-40B4-BE49-F238E27FC236}">
                <a16:creationId xmlns:a16="http://schemas.microsoft.com/office/drawing/2014/main" id="{429063FE-A025-9B9E-6010-99429EFE6185}"/>
              </a:ext>
            </a:extLst>
          </p:cNvPr>
          <p:cNvSpPr/>
          <p:nvPr/>
        </p:nvSpPr>
        <p:spPr>
          <a:xfrm>
            <a:off x="3507475" y="641445"/>
            <a:ext cx="8052179" cy="6074411"/>
          </a:xfrm>
          <a:custGeom>
            <a:avLst/>
            <a:gdLst>
              <a:gd name="connsiteX0" fmla="*/ 0 w 8052179"/>
              <a:gd name="connsiteY0" fmla="*/ 1012422 h 6074411"/>
              <a:gd name="connsiteX1" fmla="*/ 1012422 w 8052179"/>
              <a:gd name="connsiteY1" fmla="*/ 0 h 6074411"/>
              <a:gd name="connsiteX2" fmla="*/ 7039757 w 8052179"/>
              <a:gd name="connsiteY2" fmla="*/ 0 h 6074411"/>
              <a:gd name="connsiteX3" fmla="*/ 8052179 w 8052179"/>
              <a:gd name="connsiteY3" fmla="*/ 1012422 h 6074411"/>
              <a:gd name="connsiteX4" fmla="*/ 8052179 w 8052179"/>
              <a:gd name="connsiteY4" fmla="*/ 5061989 h 6074411"/>
              <a:gd name="connsiteX5" fmla="*/ 7039757 w 8052179"/>
              <a:gd name="connsiteY5" fmla="*/ 6074411 h 6074411"/>
              <a:gd name="connsiteX6" fmla="*/ 1012422 w 8052179"/>
              <a:gd name="connsiteY6" fmla="*/ 6074411 h 6074411"/>
              <a:gd name="connsiteX7" fmla="*/ 0 w 8052179"/>
              <a:gd name="connsiteY7" fmla="*/ 5061989 h 6074411"/>
              <a:gd name="connsiteX8" fmla="*/ 0 w 8052179"/>
              <a:gd name="connsiteY8" fmla="*/ 1012422 h 6074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52179" h="6074411" fill="none" extrusionOk="0">
                <a:moveTo>
                  <a:pt x="0" y="1012422"/>
                </a:moveTo>
                <a:cubicBezTo>
                  <a:pt x="45588" y="495975"/>
                  <a:pt x="446188" y="105417"/>
                  <a:pt x="1012422" y="0"/>
                </a:cubicBezTo>
                <a:cubicBezTo>
                  <a:pt x="3907261" y="123637"/>
                  <a:pt x="5603629" y="-167144"/>
                  <a:pt x="7039757" y="0"/>
                </a:cubicBezTo>
                <a:cubicBezTo>
                  <a:pt x="7529101" y="-21853"/>
                  <a:pt x="7953852" y="432418"/>
                  <a:pt x="8052179" y="1012422"/>
                </a:cubicBezTo>
                <a:cubicBezTo>
                  <a:pt x="8001196" y="1922459"/>
                  <a:pt x="8039111" y="4227878"/>
                  <a:pt x="8052179" y="5061989"/>
                </a:cubicBezTo>
                <a:cubicBezTo>
                  <a:pt x="7957490" y="5647429"/>
                  <a:pt x="7566230" y="6031133"/>
                  <a:pt x="7039757" y="6074411"/>
                </a:cubicBezTo>
                <a:cubicBezTo>
                  <a:pt x="4437357" y="6027158"/>
                  <a:pt x="2794508" y="5910238"/>
                  <a:pt x="1012422" y="6074411"/>
                </a:cubicBezTo>
                <a:cubicBezTo>
                  <a:pt x="467297" y="6029303"/>
                  <a:pt x="-86063" y="5607467"/>
                  <a:pt x="0" y="5061989"/>
                </a:cubicBezTo>
                <a:cubicBezTo>
                  <a:pt x="153512" y="3568083"/>
                  <a:pt x="124597" y="2080705"/>
                  <a:pt x="0" y="1012422"/>
                </a:cubicBezTo>
                <a:close/>
              </a:path>
              <a:path w="8052179" h="6074411" stroke="0" extrusionOk="0">
                <a:moveTo>
                  <a:pt x="0" y="1012422"/>
                </a:moveTo>
                <a:cubicBezTo>
                  <a:pt x="20284" y="499427"/>
                  <a:pt x="458328" y="17353"/>
                  <a:pt x="1012422" y="0"/>
                </a:cubicBezTo>
                <a:cubicBezTo>
                  <a:pt x="2034536" y="147813"/>
                  <a:pt x="4724164" y="53704"/>
                  <a:pt x="7039757" y="0"/>
                </a:cubicBezTo>
                <a:cubicBezTo>
                  <a:pt x="7687412" y="40855"/>
                  <a:pt x="8020910" y="431980"/>
                  <a:pt x="8052179" y="1012422"/>
                </a:cubicBezTo>
                <a:cubicBezTo>
                  <a:pt x="8124806" y="1626623"/>
                  <a:pt x="8064526" y="3209666"/>
                  <a:pt x="8052179" y="5061989"/>
                </a:cubicBezTo>
                <a:cubicBezTo>
                  <a:pt x="8123126" y="5683867"/>
                  <a:pt x="7609042" y="6100271"/>
                  <a:pt x="7039757" y="6074411"/>
                </a:cubicBezTo>
                <a:cubicBezTo>
                  <a:pt x="5672135" y="5986718"/>
                  <a:pt x="3416750" y="6033487"/>
                  <a:pt x="1012422" y="6074411"/>
                </a:cubicBezTo>
                <a:cubicBezTo>
                  <a:pt x="452715" y="5996666"/>
                  <a:pt x="9223" y="5592580"/>
                  <a:pt x="0" y="5061989"/>
                </a:cubicBezTo>
                <a:cubicBezTo>
                  <a:pt x="126335" y="3921318"/>
                  <a:pt x="-71536" y="2161395"/>
                  <a:pt x="0" y="1012422"/>
                </a:cubicBezTo>
                <a:close/>
              </a:path>
            </a:pathLst>
          </a:custGeom>
          <a:solidFill>
            <a:schemeClr val="bg1"/>
          </a:solidFill>
          <a:ln w="38100">
            <a:solidFill>
              <a:schemeClr val="accent2">
                <a:lumMod val="75000"/>
              </a:schemeClr>
            </a:solidFill>
            <a:prstDash val="dash"/>
            <a:extLst>
              <a:ext uri="{C807C97D-BFC1-408E-A445-0C87EB9F89A2}">
                <ask:lineSketchStyleProps xmlns:ask="http://schemas.microsoft.com/office/drawing/2018/sketchyshapes" sd="249766701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6" name="Nhóm 19">
            <a:extLst>
              <a:ext uri="{FF2B5EF4-FFF2-40B4-BE49-F238E27FC236}">
                <a16:creationId xmlns:a16="http://schemas.microsoft.com/office/drawing/2014/main" id="{602C31B7-5017-39D9-A6CA-60CF5A2691CF}"/>
              </a:ext>
            </a:extLst>
          </p:cNvPr>
          <p:cNvGrpSpPr/>
          <p:nvPr/>
        </p:nvGrpSpPr>
        <p:grpSpPr>
          <a:xfrm>
            <a:off x="4016990" y="806646"/>
            <a:ext cx="6523655" cy="1593306"/>
            <a:chOff x="4016990" y="806646"/>
            <a:chExt cx="6523655" cy="1593306"/>
          </a:xfrm>
        </p:grpSpPr>
        <p:pic>
          <p:nvPicPr>
            <p:cNvPr id="7" name="Hình ảnh 11">
              <a:extLst>
                <a:ext uri="{FF2B5EF4-FFF2-40B4-BE49-F238E27FC236}">
                  <a16:creationId xmlns:a16="http://schemas.microsoft.com/office/drawing/2014/main" id="{B76B2078-3AAB-6A60-F69A-EBAA5227AB3E}"/>
                </a:ext>
              </a:extLst>
            </p:cNvPr>
            <p:cNvPicPr>
              <a:picLocks noChangeAspect="1"/>
            </p:cNvPicPr>
            <p:nvPr/>
          </p:nvPicPr>
          <p:blipFill rotWithShape="1">
            <a:blip r:embed="rId2" cstate="hqprint">
              <a:extLst>
                <a:ext uri="{BEBA8EAE-BF5A-486C-A8C5-ECC9F3942E4B}">
                  <a14:imgProps xmlns:a14="http://schemas.microsoft.com/office/drawing/2010/main">
                    <a14:imgLayer r:embed="rId3">
                      <a14:imgEffect>
                        <a14:backgroundRemoval t="47476" b="91809" l="6903" r="38107"/>
                      </a14:imgEffect>
                    </a14:imgLayer>
                  </a14:imgProps>
                </a:ext>
                <a:ext uri="{28A0092B-C50C-407E-A947-70E740481C1C}">
                  <a14:useLocalDpi xmlns:a14="http://schemas.microsoft.com/office/drawing/2010/main" val="0"/>
                </a:ext>
              </a:extLst>
            </a:blip>
            <a:srcRect l="3002" t="41935" r="57993" b="2649"/>
            <a:stretch/>
          </p:blipFill>
          <p:spPr>
            <a:xfrm>
              <a:off x="4016990" y="806646"/>
              <a:ext cx="1933434" cy="1545129"/>
            </a:xfrm>
            <a:prstGeom prst="rect">
              <a:avLst/>
            </a:prstGeom>
          </p:spPr>
        </p:pic>
        <p:sp>
          <p:nvSpPr>
            <p:cNvPr id="8" name="TextBox 47">
              <a:extLst>
                <a:ext uri="{FF2B5EF4-FFF2-40B4-BE49-F238E27FC236}">
                  <a16:creationId xmlns:a16="http://schemas.microsoft.com/office/drawing/2014/main" id="{7AE0B44C-1FDA-D953-346A-03858B20D9DC}"/>
                </a:ext>
              </a:extLst>
            </p:cNvPr>
            <p:cNvSpPr txBox="1"/>
            <p:nvPr/>
          </p:nvSpPr>
          <p:spPr>
            <a:xfrm>
              <a:off x="5771454" y="1199623"/>
              <a:ext cx="4769191" cy="1200329"/>
            </a:xfrm>
            <a:prstGeom prst="rect">
              <a:avLst/>
            </a:prstGeom>
            <a:noFill/>
          </p:spPr>
          <p:txBody>
            <a:bodyPr wrap="square" rtlCol="0">
              <a:spAutoFit/>
            </a:bodyPr>
            <a:lstStyle/>
            <a:p>
              <a:r>
                <a:rPr lang="en-US" sz="3600">
                  <a:solidFill>
                    <a:srgbClr val="C23433"/>
                  </a:solidFill>
                  <a:latin typeface="Cambria" panose="02040503050406030204" pitchFamily="18" charset="0"/>
                  <a:ea typeface="Cambria" panose="02040503050406030204" pitchFamily="18" charset="0"/>
                </a:rPr>
                <a:t>Đọc lại bài và trả lời câu hỏi.</a:t>
              </a:r>
              <a:endParaRPr lang="en-US" sz="3600" dirty="0">
                <a:solidFill>
                  <a:srgbClr val="C23433"/>
                </a:solidFill>
                <a:latin typeface="Cambria" panose="02040503050406030204" pitchFamily="18" charset="0"/>
                <a:ea typeface="Cambria" panose="02040503050406030204" pitchFamily="18" charset="0"/>
              </a:endParaRPr>
            </a:p>
          </p:txBody>
        </p:sp>
      </p:grpSp>
      <p:grpSp>
        <p:nvGrpSpPr>
          <p:cNvPr id="10" name="Nhóm 20">
            <a:extLst>
              <a:ext uri="{FF2B5EF4-FFF2-40B4-BE49-F238E27FC236}">
                <a16:creationId xmlns:a16="http://schemas.microsoft.com/office/drawing/2014/main" id="{1C49354B-C89C-0BAE-A672-9283B5BC77B8}"/>
              </a:ext>
            </a:extLst>
          </p:cNvPr>
          <p:cNvGrpSpPr/>
          <p:nvPr/>
        </p:nvGrpSpPr>
        <p:grpSpPr>
          <a:xfrm>
            <a:off x="4069307" y="2216122"/>
            <a:ext cx="6533480" cy="1545129"/>
            <a:chOff x="4069307" y="2216122"/>
            <a:chExt cx="6533480" cy="1545129"/>
          </a:xfrm>
        </p:grpSpPr>
        <p:pic>
          <p:nvPicPr>
            <p:cNvPr id="14" name="Hình ảnh 12">
              <a:extLst>
                <a:ext uri="{FF2B5EF4-FFF2-40B4-BE49-F238E27FC236}">
                  <a16:creationId xmlns:a16="http://schemas.microsoft.com/office/drawing/2014/main" id="{6294EF40-8D40-1812-22ED-A138AC4F2EAF}"/>
                </a:ext>
              </a:extLst>
            </p:cNvPr>
            <p:cNvPicPr>
              <a:picLocks noChangeAspect="1"/>
            </p:cNvPicPr>
            <p:nvPr/>
          </p:nvPicPr>
          <p:blipFill rotWithShape="1">
            <a:blip r:embed="rId2" cstate="hqprint">
              <a:extLst>
                <a:ext uri="{BEBA8EAE-BF5A-486C-A8C5-ECC9F3942E4B}">
                  <a14:imgProps xmlns:a14="http://schemas.microsoft.com/office/drawing/2010/main">
                    <a14:imgLayer r:embed="rId3">
                      <a14:imgEffect>
                        <a14:backgroundRemoval t="47476" b="91809" l="6903" r="38107"/>
                      </a14:imgEffect>
                    </a14:imgLayer>
                  </a14:imgProps>
                </a:ext>
                <a:ext uri="{28A0092B-C50C-407E-A947-70E740481C1C}">
                  <a14:useLocalDpi xmlns:a14="http://schemas.microsoft.com/office/drawing/2010/main" val="0"/>
                </a:ext>
              </a:extLst>
            </a:blip>
            <a:srcRect l="3002" t="41935" r="57993" b="2649"/>
            <a:stretch/>
          </p:blipFill>
          <p:spPr>
            <a:xfrm>
              <a:off x="4069307" y="2216122"/>
              <a:ext cx="1933434" cy="1545129"/>
            </a:xfrm>
            <a:prstGeom prst="rect">
              <a:avLst/>
            </a:prstGeom>
          </p:spPr>
        </p:pic>
        <p:sp>
          <p:nvSpPr>
            <p:cNvPr id="15" name="TextBox 47">
              <a:extLst>
                <a:ext uri="{FF2B5EF4-FFF2-40B4-BE49-F238E27FC236}">
                  <a16:creationId xmlns:a16="http://schemas.microsoft.com/office/drawing/2014/main" id="{6F36B2AD-D57B-6B1B-A78F-3C58DB4FD538}"/>
                </a:ext>
              </a:extLst>
            </p:cNvPr>
            <p:cNvSpPr txBox="1"/>
            <p:nvPr/>
          </p:nvSpPr>
          <p:spPr>
            <a:xfrm>
              <a:off x="5833596" y="2583695"/>
              <a:ext cx="4769191" cy="709233"/>
            </a:xfrm>
            <a:prstGeom prst="rect">
              <a:avLst/>
            </a:prstGeom>
            <a:noFill/>
          </p:spPr>
          <p:txBody>
            <a:bodyPr wrap="square" rtlCol="0">
              <a:spAutoFit/>
            </a:bodyPr>
            <a:lstStyle/>
            <a:p>
              <a:pPr lvl="0" algn="just">
                <a:lnSpc>
                  <a:spcPct val="120000"/>
                </a:lnSpc>
                <a:defRPr/>
              </a:pPr>
              <a:r>
                <a:rPr lang="en-US" sz="3600">
                  <a:solidFill>
                    <a:srgbClr val="C23433"/>
                  </a:solidFill>
                  <a:latin typeface="Cambria" panose="02040503050406030204" pitchFamily="18" charset="0"/>
                  <a:ea typeface="Cambria" panose="02040503050406030204" pitchFamily="18" charset="0"/>
                </a:rPr>
                <a:t>Ôn luyện về đại từ</a:t>
              </a:r>
              <a:endParaRPr kumimoji="0" lang="en-US" sz="35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grpSp>
        <p:nvGrpSpPr>
          <p:cNvPr id="16" name="Nhóm 21">
            <a:extLst>
              <a:ext uri="{FF2B5EF4-FFF2-40B4-BE49-F238E27FC236}">
                <a16:creationId xmlns:a16="http://schemas.microsoft.com/office/drawing/2014/main" id="{D86FA7B2-5DD3-21E7-304B-5A8D30787FFB}"/>
              </a:ext>
            </a:extLst>
          </p:cNvPr>
          <p:cNvGrpSpPr/>
          <p:nvPr/>
        </p:nvGrpSpPr>
        <p:grpSpPr>
          <a:xfrm>
            <a:off x="4067783" y="3630933"/>
            <a:ext cx="6472861" cy="2086725"/>
            <a:chOff x="4067783" y="3630933"/>
            <a:chExt cx="6472861" cy="2086725"/>
          </a:xfrm>
        </p:grpSpPr>
        <p:pic>
          <p:nvPicPr>
            <p:cNvPr id="17" name="Hình ảnh 13">
              <a:extLst>
                <a:ext uri="{FF2B5EF4-FFF2-40B4-BE49-F238E27FC236}">
                  <a16:creationId xmlns:a16="http://schemas.microsoft.com/office/drawing/2014/main" id="{CD4F082D-B42C-DF02-BB5E-2309A1361826}"/>
                </a:ext>
              </a:extLst>
            </p:cNvPr>
            <p:cNvPicPr>
              <a:picLocks noChangeAspect="1"/>
            </p:cNvPicPr>
            <p:nvPr/>
          </p:nvPicPr>
          <p:blipFill rotWithShape="1">
            <a:blip r:embed="rId2" cstate="hqprint">
              <a:extLst>
                <a:ext uri="{BEBA8EAE-BF5A-486C-A8C5-ECC9F3942E4B}">
                  <a14:imgProps xmlns:a14="http://schemas.microsoft.com/office/drawing/2010/main">
                    <a14:imgLayer r:embed="rId3">
                      <a14:imgEffect>
                        <a14:backgroundRemoval t="47476" b="91809" l="6903" r="38107"/>
                      </a14:imgEffect>
                    </a14:imgLayer>
                  </a14:imgProps>
                </a:ext>
                <a:ext uri="{28A0092B-C50C-407E-A947-70E740481C1C}">
                  <a14:useLocalDpi xmlns:a14="http://schemas.microsoft.com/office/drawing/2010/main" val="0"/>
                </a:ext>
              </a:extLst>
            </a:blip>
            <a:srcRect l="3002" t="41935" r="57993" b="2649"/>
            <a:stretch/>
          </p:blipFill>
          <p:spPr>
            <a:xfrm>
              <a:off x="4067783" y="3630933"/>
              <a:ext cx="1933434" cy="1545129"/>
            </a:xfrm>
            <a:prstGeom prst="rect">
              <a:avLst/>
            </a:prstGeom>
          </p:spPr>
        </p:pic>
        <p:sp>
          <p:nvSpPr>
            <p:cNvPr id="60" name="TextBox 47">
              <a:extLst>
                <a:ext uri="{FF2B5EF4-FFF2-40B4-BE49-F238E27FC236}">
                  <a16:creationId xmlns:a16="http://schemas.microsoft.com/office/drawing/2014/main" id="{FC56682E-5E3F-7EA1-2083-6FA38A5CE45B}"/>
                </a:ext>
              </a:extLst>
            </p:cNvPr>
            <p:cNvSpPr txBox="1"/>
            <p:nvPr/>
          </p:nvSpPr>
          <p:spPr>
            <a:xfrm>
              <a:off x="5771453" y="3630933"/>
              <a:ext cx="4769191" cy="2086725"/>
            </a:xfrm>
            <a:prstGeom prst="rect">
              <a:avLst/>
            </a:prstGeom>
            <a:noFill/>
          </p:spPr>
          <p:txBody>
            <a:bodyPr wrap="square" rtlCol="0">
              <a:spAutoFit/>
            </a:bodyPr>
            <a:lstStyle/>
            <a:p>
              <a:pPr lvl="0" algn="just">
                <a:lnSpc>
                  <a:spcPct val="120000"/>
                </a:lnSpc>
                <a:defRPr/>
              </a:pPr>
              <a:r>
                <a:rPr lang="en-US" sz="3600">
                  <a:solidFill>
                    <a:srgbClr val="C23433"/>
                  </a:solidFill>
                  <a:latin typeface="Cambria" panose="02040503050406030204" pitchFamily="18" charset="0"/>
                  <a:ea typeface="Cambria" panose="02040503050406030204" pitchFamily="18" charset="0"/>
                </a:rPr>
                <a:t>Chuẩn bị bài sau: Luyện tập về đại từ: Đọc trước bài</a:t>
              </a:r>
              <a:endParaRPr kumimoji="0" lang="en-US" sz="35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
        <p:nvSpPr>
          <p:cNvPr id="13" name="Rectangle: Rounded Corners 14">
            <a:extLst>
              <a:ext uri="{FF2B5EF4-FFF2-40B4-BE49-F238E27FC236}">
                <a16:creationId xmlns:a16="http://schemas.microsoft.com/office/drawing/2014/main" id="{57B1D1BE-5E06-89AC-F2CD-A2A74B7B8024}"/>
              </a:ext>
            </a:extLst>
          </p:cNvPr>
          <p:cNvSpPr/>
          <p:nvPr/>
        </p:nvSpPr>
        <p:spPr>
          <a:xfrm>
            <a:off x="653143" y="168777"/>
            <a:ext cx="3004457" cy="2612946"/>
          </a:xfrm>
          <a:prstGeom prst="roundRect">
            <a:avLst/>
          </a:prstGeom>
          <a:solidFill>
            <a:schemeClr val="accent1">
              <a:lumMod val="60000"/>
              <a:lumOff val="40000"/>
            </a:schemeClr>
          </a:solidFill>
          <a:ln w="76200">
            <a:solidFill>
              <a:srgbClr val="2E9C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Arial"/>
              <a:ea typeface="思源黑体 CN Medium"/>
              <a:cs typeface="+mn-cs"/>
            </a:endParaRPr>
          </a:p>
        </p:txBody>
      </p:sp>
      <p:sp>
        <p:nvSpPr>
          <p:cNvPr id="19" name="TextBox 18">
            <a:extLst>
              <a:ext uri="{FF2B5EF4-FFF2-40B4-BE49-F238E27FC236}">
                <a16:creationId xmlns:a16="http://schemas.microsoft.com/office/drawing/2014/main" id="{41EE0C58-14EA-5D19-8EDC-6773A603C4EB}"/>
              </a:ext>
            </a:extLst>
          </p:cNvPr>
          <p:cNvSpPr txBox="1"/>
          <p:nvPr/>
        </p:nvSpPr>
        <p:spPr>
          <a:xfrm>
            <a:off x="719788" y="168777"/>
            <a:ext cx="2787687"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noProof="0">
                <a:ln w="38100">
                  <a:noFill/>
                </a:ln>
                <a:solidFill>
                  <a:schemeClr val="accent2">
                    <a:lumMod val="75000"/>
                  </a:schemeClr>
                </a:solidFill>
                <a:latin typeface="Cambria" panose="02040503050406030204" pitchFamily="18" charset="0"/>
                <a:ea typeface="Cambria" panose="02040503050406030204" pitchFamily="18" charset="0"/>
              </a:rPr>
              <a:t>ĐỊNH HƯỚNG HỌC TẬP TIẾP THEO</a:t>
            </a:r>
            <a:endParaRPr kumimoji="0" lang="en-US" sz="4000" b="1" i="0" u="none" strike="noStrike" kern="1200" cap="none" spc="0" normalizeH="0" baseline="0" noProof="0" dirty="0">
              <a:ln w="38100">
                <a:noFill/>
              </a:ln>
              <a:solidFill>
                <a:schemeClr val="accent2">
                  <a:lumMod val="75000"/>
                </a:schemeClr>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812420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50" presetClass="entr" presetSubtype="0" decel="10000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strVal val="#ppt_w+.3"/>
                                          </p:val>
                                        </p:tav>
                                        <p:tav tm="100000">
                                          <p:val>
                                            <p:strVal val="#ppt_w"/>
                                          </p:val>
                                        </p:tav>
                                      </p:tavLst>
                                    </p:anim>
                                    <p:anim calcmode="lin" valueType="num">
                                      <p:cBhvr>
                                        <p:cTn id="14" dur="1000" fill="hold"/>
                                        <p:tgtEl>
                                          <p:spTgt spid="6"/>
                                        </p:tgtEl>
                                        <p:attrNameLst>
                                          <p:attrName>ppt_h</p:attrName>
                                        </p:attrNameLst>
                                      </p:cBhvr>
                                      <p:tavLst>
                                        <p:tav tm="0">
                                          <p:val>
                                            <p:strVal val="#ppt_h"/>
                                          </p:val>
                                        </p:tav>
                                        <p:tav tm="100000">
                                          <p:val>
                                            <p:strVal val="#ppt_h"/>
                                          </p:val>
                                        </p:tav>
                                      </p:tavLst>
                                    </p:anim>
                                    <p:animEffect transition="in" filter="fade">
                                      <p:cBhvr>
                                        <p:cTn id="15" dur="1000"/>
                                        <p:tgtEl>
                                          <p:spTgt spid="6"/>
                                        </p:tgtEl>
                                      </p:cBhvr>
                                    </p:animEffect>
                                  </p:childTnLst>
                                </p:cTn>
                              </p:par>
                            </p:childTnLst>
                          </p:cTn>
                        </p:par>
                        <p:par>
                          <p:cTn id="16" fill="hold">
                            <p:stCondLst>
                              <p:cond delay="1500"/>
                            </p:stCondLst>
                            <p:childTnLst>
                              <p:par>
                                <p:cTn id="17" presetID="50" presetClass="entr" presetSubtype="0" decel="10000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1000" fill="hold"/>
                                        <p:tgtEl>
                                          <p:spTgt spid="10"/>
                                        </p:tgtEl>
                                        <p:attrNameLst>
                                          <p:attrName>ppt_w</p:attrName>
                                        </p:attrNameLst>
                                      </p:cBhvr>
                                      <p:tavLst>
                                        <p:tav tm="0">
                                          <p:val>
                                            <p:strVal val="#ppt_w+.3"/>
                                          </p:val>
                                        </p:tav>
                                        <p:tav tm="100000">
                                          <p:val>
                                            <p:strVal val="#ppt_w"/>
                                          </p:val>
                                        </p:tav>
                                      </p:tavLst>
                                    </p:anim>
                                    <p:anim calcmode="lin" valueType="num">
                                      <p:cBhvr>
                                        <p:cTn id="20" dur="1000" fill="hold"/>
                                        <p:tgtEl>
                                          <p:spTgt spid="10"/>
                                        </p:tgtEl>
                                        <p:attrNameLst>
                                          <p:attrName>ppt_h</p:attrName>
                                        </p:attrNameLst>
                                      </p:cBhvr>
                                      <p:tavLst>
                                        <p:tav tm="0">
                                          <p:val>
                                            <p:strVal val="#ppt_h"/>
                                          </p:val>
                                        </p:tav>
                                        <p:tav tm="100000">
                                          <p:val>
                                            <p:strVal val="#ppt_h"/>
                                          </p:val>
                                        </p:tav>
                                      </p:tavLst>
                                    </p:anim>
                                    <p:animEffect transition="in" filter="fade">
                                      <p:cBhvr>
                                        <p:cTn id="21" dur="1000"/>
                                        <p:tgtEl>
                                          <p:spTgt spid="10"/>
                                        </p:tgtEl>
                                      </p:cBhvr>
                                    </p:animEffect>
                                  </p:childTnLst>
                                </p:cTn>
                              </p:par>
                            </p:childTnLst>
                          </p:cTn>
                        </p:par>
                        <p:par>
                          <p:cTn id="22" fill="hold">
                            <p:stCondLst>
                              <p:cond delay="2500"/>
                            </p:stCondLst>
                            <p:childTnLst>
                              <p:par>
                                <p:cTn id="23" presetID="50" presetClass="entr" presetSubtype="0" decel="100000" fill="hold" nodeType="after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p:cTn id="25" dur="1000" fill="hold"/>
                                        <p:tgtEl>
                                          <p:spTgt spid="16"/>
                                        </p:tgtEl>
                                        <p:attrNameLst>
                                          <p:attrName>ppt_w</p:attrName>
                                        </p:attrNameLst>
                                      </p:cBhvr>
                                      <p:tavLst>
                                        <p:tav tm="0">
                                          <p:val>
                                            <p:strVal val="#ppt_w+.3"/>
                                          </p:val>
                                        </p:tav>
                                        <p:tav tm="100000">
                                          <p:val>
                                            <p:strVal val="#ppt_w"/>
                                          </p:val>
                                        </p:tav>
                                      </p:tavLst>
                                    </p:anim>
                                    <p:anim calcmode="lin" valueType="num">
                                      <p:cBhvr>
                                        <p:cTn id="26" dur="1000" fill="hold"/>
                                        <p:tgtEl>
                                          <p:spTgt spid="16"/>
                                        </p:tgtEl>
                                        <p:attrNameLst>
                                          <p:attrName>ppt_h</p:attrName>
                                        </p:attrNameLst>
                                      </p:cBhvr>
                                      <p:tavLst>
                                        <p:tav tm="0">
                                          <p:val>
                                            <p:strVal val="#ppt_h"/>
                                          </p:val>
                                        </p:tav>
                                        <p:tav tm="100000">
                                          <p:val>
                                            <p:strVal val="#ppt_h"/>
                                          </p:val>
                                        </p:tav>
                                      </p:tavLst>
                                    </p:anim>
                                    <p:animEffect transition="in" filter="fade">
                                      <p:cBhvr>
                                        <p:cTn id="27"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3">
            <a:extLst>
              <a:ext uri="{FF2B5EF4-FFF2-40B4-BE49-F238E27FC236}">
                <a16:creationId xmlns:a16="http://schemas.microsoft.com/office/drawing/2014/main" id="{F6A9CB83-F527-941D-CA10-D059A764635D}"/>
              </a:ext>
            </a:extLst>
          </p:cNvPr>
          <p:cNvSpPr/>
          <p:nvPr/>
        </p:nvSpPr>
        <p:spPr>
          <a:xfrm flipH="1">
            <a:off x="1304749" y="2408664"/>
            <a:ext cx="3233796" cy="4039604"/>
          </a:xfrm>
          <a:custGeom>
            <a:avLst/>
            <a:gdLst/>
            <a:ahLst/>
            <a:cxnLst/>
            <a:rect l="l" t="t" r="r" b="b"/>
            <a:pathLst>
              <a:path w="3336729" h="4114800">
                <a:moveTo>
                  <a:pt x="0" y="0"/>
                </a:moveTo>
                <a:lnTo>
                  <a:pt x="3336729" y="0"/>
                </a:lnTo>
                <a:lnTo>
                  <a:pt x="3336729"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7" name="Group 6">
            <a:extLst>
              <a:ext uri="{FF2B5EF4-FFF2-40B4-BE49-F238E27FC236}">
                <a16:creationId xmlns:a16="http://schemas.microsoft.com/office/drawing/2014/main" id="{1BB3956F-882B-8B43-4C86-246AEAE90D45}"/>
              </a:ext>
            </a:extLst>
          </p:cNvPr>
          <p:cNvGrpSpPr/>
          <p:nvPr/>
        </p:nvGrpSpPr>
        <p:grpSpPr>
          <a:xfrm>
            <a:off x="1304694" y="0"/>
            <a:ext cx="9389326" cy="1505416"/>
            <a:chOff x="1304694" y="0"/>
            <a:chExt cx="9389326" cy="1505416"/>
          </a:xfrm>
        </p:grpSpPr>
        <p:sp>
          <p:nvSpPr>
            <p:cNvPr id="2" name="Freeform 6">
              <a:extLst>
                <a:ext uri="{FF2B5EF4-FFF2-40B4-BE49-F238E27FC236}">
                  <a16:creationId xmlns:a16="http://schemas.microsoft.com/office/drawing/2014/main" id="{3CC17E44-84B9-25BC-0945-44651B38062F}"/>
                </a:ext>
              </a:extLst>
            </p:cNvPr>
            <p:cNvSpPr/>
            <p:nvPr/>
          </p:nvSpPr>
          <p:spPr>
            <a:xfrm>
              <a:off x="1304694" y="0"/>
              <a:ext cx="9389326" cy="1505416"/>
            </a:xfrm>
            <a:custGeom>
              <a:avLst/>
              <a:gdLst/>
              <a:ahLst/>
              <a:cxnLst/>
              <a:rect l="l" t="t" r="r" b="b"/>
              <a:pathLst>
                <a:path w="3024000" h="826560">
                  <a:moveTo>
                    <a:pt x="0" y="0"/>
                  </a:moveTo>
                  <a:lnTo>
                    <a:pt x="3024000" y="0"/>
                  </a:lnTo>
                  <a:lnTo>
                    <a:pt x="3024000" y="826560"/>
                  </a:lnTo>
                  <a:lnTo>
                    <a:pt x="0" y="82656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TextBox 5">
              <a:extLst>
                <a:ext uri="{FF2B5EF4-FFF2-40B4-BE49-F238E27FC236}">
                  <a16:creationId xmlns:a16="http://schemas.microsoft.com/office/drawing/2014/main" id="{BE3BA20E-58AD-CE54-79E2-CD994F25757A}"/>
                </a:ext>
              </a:extLst>
            </p:cNvPr>
            <p:cNvSpPr txBox="1"/>
            <p:nvPr/>
          </p:nvSpPr>
          <p:spPr>
            <a:xfrm>
              <a:off x="1873404" y="490653"/>
              <a:ext cx="864219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Đây</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âm</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thanh</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sự</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vật</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hiện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tượng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nào</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grpSp>
      <p:grpSp>
        <p:nvGrpSpPr>
          <p:cNvPr id="12" name="Group 11">
            <a:extLst>
              <a:ext uri="{FF2B5EF4-FFF2-40B4-BE49-F238E27FC236}">
                <a16:creationId xmlns:a16="http://schemas.microsoft.com/office/drawing/2014/main" id="{095F1110-3DF4-A8FE-90C9-DA7F98C6D580}"/>
              </a:ext>
            </a:extLst>
          </p:cNvPr>
          <p:cNvGrpSpPr/>
          <p:nvPr/>
        </p:nvGrpSpPr>
        <p:grpSpPr>
          <a:xfrm>
            <a:off x="5229922" y="2553629"/>
            <a:ext cx="5006898" cy="3432407"/>
            <a:chOff x="5229922" y="2553629"/>
            <a:chExt cx="5006898" cy="3432407"/>
          </a:xfrm>
        </p:grpSpPr>
        <p:sp>
          <p:nvSpPr>
            <p:cNvPr id="10" name="Freeform 9">
              <a:extLst>
                <a:ext uri="{FF2B5EF4-FFF2-40B4-BE49-F238E27FC236}">
                  <a16:creationId xmlns:a16="http://schemas.microsoft.com/office/drawing/2014/main" id="{ABA0D150-7252-47EC-87D7-6743738C2051}"/>
                </a:ext>
              </a:extLst>
            </p:cNvPr>
            <p:cNvSpPr/>
            <p:nvPr/>
          </p:nvSpPr>
          <p:spPr>
            <a:xfrm>
              <a:off x="5229922" y="2553629"/>
              <a:ext cx="5006898" cy="3432407"/>
            </a:xfrm>
            <a:custGeom>
              <a:avLst/>
              <a:gdLst/>
              <a:ahLst/>
              <a:cxnLst/>
              <a:rect l="l" t="t" r="r" b="b"/>
              <a:pathLst>
                <a:path w="3024000" h="2979900">
                  <a:moveTo>
                    <a:pt x="0" y="0"/>
                  </a:moveTo>
                  <a:lnTo>
                    <a:pt x="3024000" y="0"/>
                  </a:lnTo>
                  <a:lnTo>
                    <a:pt x="3024000" y="2979900"/>
                  </a:lnTo>
                  <a:lnTo>
                    <a:pt x="0" y="29799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1" name="TextBox 10">
              <a:extLst>
                <a:ext uri="{FF2B5EF4-FFF2-40B4-BE49-F238E27FC236}">
                  <a16:creationId xmlns:a16="http://schemas.microsoft.com/office/drawing/2014/main" id="{77743520-9DD8-35B9-2A50-230C0778EE50}"/>
                </a:ext>
              </a:extLst>
            </p:cNvPr>
            <p:cNvSpPr txBox="1"/>
            <p:nvPr/>
          </p:nvSpPr>
          <p:spPr>
            <a:xfrm>
              <a:off x="6478859" y="3456878"/>
              <a:ext cx="338997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Đáp</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án</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Tiếng</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gió</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thổi</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pic>
        <p:nvPicPr>
          <p:cNvPr id="3" name="Tieng-gio-thoi-www_tiengdong_com">
            <a:hlinkClick r:id="" action="ppaction://media"/>
            <a:extLst>
              <a:ext uri="{FF2B5EF4-FFF2-40B4-BE49-F238E27FC236}">
                <a16:creationId xmlns:a16="http://schemas.microsoft.com/office/drawing/2014/main" id="{FEE2495D-A5CD-8030-9740-2F1607C79F3C}"/>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569735" y="1741448"/>
            <a:ext cx="842537" cy="842537"/>
          </a:xfrm>
          <a:prstGeom prst="rect">
            <a:avLst/>
          </a:prstGeom>
        </p:spPr>
      </p:pic>
    </p:spTree>
    <p:extLst>
      <p:ext uri="{BB962C8B-B14F-4D97-AF65-F5344CB8AC3E}">
        <p14:creationId xmlns:p14="http://schemas.microsoft.com/office/powerpoint/2010/main" val="30078633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803"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subTnLst>
                                    <p:audio>
                                      <p:cMediaNode>
                                        <p:cTn display="0" masterRel="sameClick">
                                          <p:stCondLst>
                                            <p:cond evt="begin" delay="0">
                                              <p:tn val="9"/>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descr="图片包含 游戏机, 飞机, 绿色, 体育&#10;&#10;描述已自动生成">
            <a:extLst>
              <a:ext uri="{FF2B5EF4-FFF2-40B4-BE49-F238E27FC236}">
                <a16:creationId xmlns:a16="http://schemas.microsoft.com/office/drawing/2014/main" id="{B43B0683-3D14-43BF-B3C6-4BFCF16C32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0" name="图片 29" descr="图片包含 游戏机, 食物, 桌子, 围栏&#10;&#10;描述已自动生成">
            <a:extLst>
              <a:ext uri="{FF2B5EF4-FFF2-40B4-BE49-F238E27FC236}">
                <a16:creationId xmlns:a16="http://schemas.microsoft.com/office/drawing/2014/main" id="{76090454-45C2-491E-800E-CA5329E25A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8818"/>
            <a:ext cx="12192000" cy="6858000"/>
          </a:xfrm>
          <a:prstGeom prst="rect">
            <a:avLst/>
          </a:prstGeom>
        </p:spPr>
      </p:pic>
      <p:pic>
        <p:nvPicPr>
          <p:cNvPr id="32" name="图片 31" descr="图片包含 游戏机, 花, 房间&#10;&#10;描述已自动生成">
            <a:extLst>
              <a:ext uri="{FF2B5EF4-FFF2-40B4-BE49-F238E27FC236}">
                <a16:creationId xmlns:a16="http://schemas.microsoft.com/office/drawing/2014/main" id="{CFA79CF9-5560-4DE9-A2D8-778632054A1A}"/>
              </a:ext>
            </a:extLst>
          </p:cNvPr>
          <p:cNvPicPr>
            <a:picLocks noChangeAspect="1"/>
          </p:cNvPicPr>
          <p:nvPr/>
        </p:nvPicPr>
        <p:blipFill rotWithShape="1">
          <a:blip r:embed="rId4">
            <a:extLst>
              <a:ext uri="{28A0092B-C50C-407E-A947-70E740481C1C}">
                <a14:useLocalDpi xmlns:a14="http://schemas.microsoft.com/office/drawing/2010/main" val="0"/>
              </a:ext>
            </a:extLst>
          </a:blip>
          <a:srcRect t="34709"/>
          <a:stretch/>
        </p:blipFill>
        <p:spPr>
          <a:xfrm>
            <a:off x="-39942" y="2040373"/>
            <a:ext cx="12192000" cy="4855028"/>
          </a:xfrm>
          <a:prstGeom prst="rect">
            <a:avLst/>
          </a:prstGeom>
          <a:ln>
            <a:noFill/>
          </a:ln>
        </p:spPr>
      </p:pic>
      <p:pic>
        <p:nvPicPr>
          <p:cNvPr id="38" name="图片 37" descr="图标&#10;&#10;中度可信度描述已自动生成">
            <a:extLst>
              <a:ext uri="{FF2B5EF4-FFF2-40B4-BE49-F238E27FC236}">
                <a16:creationId xmlns:a16="http://schemas.microsoft.com/office/drawing/2014/main" id="{F918E77F-BDD7-4782-AEC0-978D79C47FD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34045" y="206352"/>
            <a:ext cx="3673924" cy="3673924"/>
          </a:xfrm>
          <a:prstGeom prst="rect">
            <a:avLst/>
          </a:prstGeom>
        </p:spPr>
      </p:pic>
      <p:pic>
        <p:nvPicPr>
          <p:cNvPr id="45" name="图片 44">
            <a:extLst>
              <a:ext uri="{FF2B5EF4-FFF2-40B4-BE49-F238E27FC236}">
                <a16:creationId xmlns:a16="http://schemas.microsoft.com/office/drawing/2014/main" id="{DD52D9FE-729A-42F7-BEE9-0D7182C831D9}"/>
              </a:ext>
            </a:extLst>
          </p:cNvPr>
          <p:cNvPicPr>
            <a:picLocks noChangeAspect="1"/>
          </p:cNvPicPr>
          <p:nvPr/>
        </p:nvPicPr>
        <p:blipFill>
          <a:blip r:embed="rId6" cstate="print">
            <a:extLst>
              <a:ext uri="{28A0092B-C50C-407E-A947-70E740481C1C}">
                <a14:useLocalDpi xmlns:a14="http://schemas.microsoft.com/office/drawing/2010/main" val="0"/>
              </a:ext>
            </a:extLst>
          </a:blip>
          <a:srcRect b="22149"/>
          <a:stretch>
            <a:fillRect/>
          </a:stretch>
        </p:blipFill>
        <p:spPr>
          <a:xfrm>
            <a:off x="7532513" y="2979886"/>
            <a:ext cx="4885355" cy="3803313"/>
          </a:xfrm>
          <a:custGeom>
            <a:avLst/>
            <a:gdLst>
              <a:gd name="connsiteX0" fmla="*/ 0 w 4204128"/>
              <a:gd name="connsiteY0" fmla="*/ 0 h 3272969"/>
              <a:gd name="connsiteX1" fmla="*/ 4204128 w 4204128"/>
              <a:gd name="connsiteY1" fmla="*/ 0 h 3272969"/>
              <a:gd name="connsiteX2" fmla="*/ 4204128 w 4204128"/>
              <a:gd name="connsiteY2" fmla="*/ 3272969 h 3272969"/>
              <a:gd name="connsiteX3" fmla="*/ 0 w 4204128"/>
              <a:gd name="connsiteY3" fmla="*/ 3272969 h 3272969"/>
            </a:gdLst>
            <a:ahLst/>
            <a:cxnLst>
              <a:cxn ang="0">
                <a:pos x="connsiteX0" y="connsiteY0"/>
              </a:cxn>
              <a:cxn ang="0">
                <a:pos x="connsiteX1" y="connsiteY1"/>
              </a:cxn>
              <a:cxn ang="0">
                <a:pos x="connsiteX2" y="connsiteY2"/>
              </a:cxn>
              <a:cxn ang="0">
                <a:pos x="connsiteX3" y="connsiteY3"/>
              </a:cxn>
            </a:cxnLst>
            <a:rect l="l" t="t" r="r" b="b"/>
            <a:pathLst>
              <a:path w="4204128" h="3272969">
                <a:moveTo>
                  <a:pt x="0" y="0"/>
                </a:moveTo>
                <a:lnTo>
                  <a:pt x="4204128" y="0"/>
                </a:lnTo>
                <a:lnTo>
                  <a:pt x="4204128" y="3272969"/>
                </a:lnTo>
                <a:lnTo>
                  <a:pt x="0" y="3272969"/>
                </a:lnTo>
                <a:close/>
              </a:path>
            </a:pathLst>
          </a:custGeom>
        </p:spPr>
      </p:pic>
      <p:sp>
        <p:nvSpPr>
          <p:cNvPr id="2" name="Rectangle: Rounded Corners 1">
            <a:extLst>
              <a:ext uri="{FF2B5EF4-FFF2-40B4-BE49-F238E27FC236}">
                <a16:creationId xmlns:a16="http://schemas.microsoft.com/office/drawing/2014/main" id="{4C2D0D65-DEAC-CB62-0AF2-60B9374D3706}"/>
              </a:ext>
            </a:extLst>
          </p:cNvPr>
          <p:cNvSpPr/>
          <p:nvPr/>
        </p:nvSpPr>
        <p:spPr>
          <a:xfrm>
            <a:off x="172720" y="1635760"/>
            <a:ext cx="8524240" cy="307848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3" name="Picture 2">
            <a:extLst>
              <a:ext uri="{FF2B5EF4-FFF2-40B4-BE49-F238E27FC236}">
                <a16:creationId xmlns:a16="http://schemas.microsoft.com/office/drawing/2014/main" id="{9455C7B5-5209-24B0-1C7F-9F805C2D9507}"/>
              </a:ext>
            </a:extLst>
          </p:cNvPr>
          <p:cNvPicPr>
            <a:picLocks noChangeAspect="1"/>
          </p:cNvPicPr>
          <p:nvPr/>
        </p:nvPicPr>
        <p:blipFill>
          <a:blip r:embed="rId7"/>
          <a:stretch>
            <a:fillRect/>
          </a:stretch>
        </p:blipFill>
        <p:spPr>
          <a:xfrm>
            <a:off x="-144287" y="1209040"/>
            <a:ext cx="9104240" cy="4537687"/>
          </a:xfrm>
          <a:prstGeom prst="rect">
            <a:avLst/>
          </a:prstGeom>
        </p:spPr>
      </p:pic>
    </p:spTree>
    <p:extLst>
      <p:ext uri="{BB962C8B-B14F-4D97-AF65-F5344CB8AC3E}">
        <p14:creationId xmlns:p14="http://schemas.microsoft.com/office/powerpoint/2010/main" val="5420825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4E3DDA0-6029-1F14-F93B-C9C5CE8D5C0F}"/>
              </a:ext>
            </a:extLst>
          </p:cNvPr>
          <p:cNvSpPr/>
          <p:nvPr/>
        </p:nvSpPr>
        <p:spPr>
          <a:xfrm>
            <a:off x="293079" y="197763"/>
            <a:ext cx="11734799" cy="6660237"/>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DFPOP1-W9"/>
              <a:ea typeface="+mn-ea"/>
              <a:cs typeface="+mn-cs"/>
            </a:endParaRPr>
          </a:p>
        </p:txBody>
      </p:sp>
      <p:sp>
        <p:nvSpPr>
          <p:cNvPr id="3" name="TextBox 2">
            <a:extLst>
              <a:ext uri="{FF2B5EF4-FFF2-40B4-BE49-F238E27FC236}">
                <a16:creationId xmlns:a16="http://schemas.microsoft.com/office/drawing/2014/main" id="{4C0F2216-2270-BBB5-9CFC-58F20199B14E}"/>
              </a:ext>
            </a:extLst>
          </p:cNvPr>
          <p:cNvSpPr txBox="1"/>
          <p:nvPr/>
        </p:nvSpPr>
        <p:spPr>
          <a:xfrm>
            <a:off x="447619" y="675282"/>
            <a:ext cx="11256122" cy="56938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LỜI CẢM 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Chân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nội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bộ</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không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sẻ</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trang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mạng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xã</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hội</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nhé</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rằng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gặt</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sự</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nghiệp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trồng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Trong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quá</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trình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lỗi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phản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hồi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hoặc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FB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duy</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nhất</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0972.115.126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Thảo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khác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ngoài</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đều</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là</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giả</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mạo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Facebook: </a:t>
            </a:r>
            <a:r>
              <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7032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descr="图片包含 游戏机, 飞机, 绿色, 体育&#10;&#10;描述已自动生成">
            <a:extLst>
              <a:ext uri="{FF2B5EF4-FFF2-40B4-BE49-F238E27FC236}">
                <a16:creationId xmlns:a16="http://schemas.microsoft.com/office/drawing/2014/main" id="{B43B0683-3D14-43BF-B3C6-4BFCF16C32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0" name="图片 29" descr="图片包含 游戏机, 食物, 桌子, 围栏&#10;&#10;描述已自动生成">
            <a:extLst>
              <a:ext uri="{FF2B5EF4-FFF2-40B4-BE49-F238E27FC236}">
                <a16:creationId xmlns:a16="http://schemas.microsoft.com/office/drawing/2014/main" id="{76090454-45C2-491E-800E-CA5329E25A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626" y="18681"/>
            <a:ext cx="12192000" cy="6858000"/>
          </a:xfrm>
          <a:prstGeom prst="rect">
            <a:avLst/>
          </a:prstGeom>
        </p:spPr>
      </p:pic>
      <p:pic>
        <p:nvPicPr>
          <p:cNvPr id="14" name="图片 13" descr="图片包含 游戏机, 花, 房间&#10;&#10;描述已自动生成">
            <a:extLst>
              <a:ext uri="{FF2B5EF4-FFF2-40B4-BE49-F238E27FC236}">
                <a16:creationId xmlns:a16="http://schemas.microsoft.com/office/drawing/2014/main" id="{DF2804D5-E873-4B0A-A3E4-B5CD9B8B7E0A}"/>
              </a:ext>
            </a:extLst>
          </p:cNvPr>
          <p:cNvPicPr>
            <a:picLocks noChangeAspect="1"/>
          </p:cNvPicPr>
          <p:nvPr/>
        </p:nvPicPr>
        <p:blipFill rotWithShape="1">
          <a:blip r:embed="rId4">
            <a:extLst>
              <a:ext uri="{28A0092B-C50C-407E-A947-70E740481C1C}">
                <a14:useLocalDpi xmlns:a14="http://schemas.microsoft.com/office/drawing/2010/main" val="0"/>
              </a:ext>
            </a:extLst>
          </a:blip>
          <a:srcRect t="34709"/>
          <a:stretch/>
        </p:blipFill>
        <p:spPr>
          <a:xfrm>
            <a:off x="200626" y="2094313"/>
            <a:ext cx="12192000" cy="4855028"/>
          </a:xfrm>
          <a:prstGeom prst="rect">
            <a:avLst/>
          </a:prstGeom>
          <a:ln>
            <a:noFill/>
          </a:ln>
        </p:spPr>
      </p:pic>
      <p:sp>
        <p:nvSpPr>
          <p:cNvPr id="2" name="矩形: 圆角 1">
            <a:extLst>
              <a:ext uri="{FF2B5EF4-FFF2-40B4-BE49-F238E27FC236}">
                <a16:creationId xmlns:a16="http://schemas.microsoft.com/office/drawing/2014/main" id="{2A58A1DB-F59D-46D7-B80F-2F6FBF735CB1}"/>
              </a:ext>
            </a:extLst>
          </p:cNvPr>
          <p:cNvSpPr/>
          <p:nvPr/>
        </p:nvSpPr>
        <p:spPr>
          <a:xfrm>
            <a:off x="323207" y="245328"/>
            <a:ext cx="11304220" cy="6332118"/>
          </a:xfrm>
          <a:custGeom>
            <a:avLst/>
            <a:gdLst>
              <a:gd name="connsiteX0" fmla="*/ 0 w 11304220"/>
              <a:gd name="connsiteY0" fmla="*/ 0 h 6150879"/>
              <a:gd name="connsiteX1" fmla="*/ 0 w 11304220"/>
              <a:gd name="connsiteY1" fmla="*/ 0 h 6150879"/>
              <a:gd name="connsiteX2" fmla="*/ 11304220 w 11304220"/>
              <a:gd name="connsiteY2" fmla="*/ 0 h 6150879"/>
              <a:gd name="connsiteX3" fmla="*/ 11304220 w 11304220"/>
              <a:gd name="connsiteY3" fmla="*/ 0 h 6150879"/>
              <a:gd name="connsiteX4" fmla="*/ 11304220 w 11304220"/>
              <a:gd name="connsiteY4" fmla="*/ 6150879 h 6150879"/>
              <a:gd name="connsiteX5" fmla="*/ 11304220 w 11304220"/>
              <a:gd name="connsiteY5" fmla="*/ 6150879 h 6150879"/>
              <a:gd name="connsiteX6" fmla="*/ 0 w 11304220"/>
              <a:gd name="connsiteY6" fmla="*/ 6150879 h 6150879"/>
              <a:gd name="connsiteX7" fmla="*/ 0 w 11304220"/>
              <a:gd name="connsiteY7" fmla="*/ 6150879 h 6150879"/>
              <a:gd name="connsiteX8" fmla="*/ 0 w 11304220"/>
              <a:gd name="connsiteY8" fmla="*/ 0 h 6150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04220" h="6150879" fill="none" extrusionOk="0">
                <a:moveTo>
                  <a:pt x="0" y="0"/>
                </a:moveTo>
                <a:lnTo>
                  <a:pt x="0" y="0"/>
                </a:lnTo>
                <a:cubicBezTo>
                  <a:pt x="3507532" y="-126796"/>
                  <a:pt x="6123492" y="-73671"/>
                  <a:pt x="11304220" y="0"/>
                </a:cubicBezTo>
                <a:lnTo>
                  <a:pt x="11304220" y="0"/>
                </a:lnTo>
                <a:cubicBezTo>
                  <a:pt x="11430192" y="1454458"/>
                  <a:pt x="11167876" y="4371164"/>
                  <a:pt x="11304220" y="6150879"/>
                </a:cubicBezTo>
                <a:lnTo>
                  <a:pt x="11304220" y="6150879"/>
                </a:lnTo>
                <a:cubicBezTo>
                  <a:pt x="6300543" y="6125920"/>
                  <a:pt x="3465320" y="6223992"/>
                  <a:pt x="0" y="6150879"/>
                </a:cubicBezTo>
                <a:lnTo>
                  <a:pt x="0" y="6150879"/>
                </a:lnTo>
                <a:cubicBezTo>
                  <a:pt x="4539" y="5099940"/>
                  <a:pt x="65979" y="1897350"/>
                  <a:pt x="0" y="0"/>
                </a:cubicBezTo>
                <a:close/>
              </a:path>
              <a:path w="11304220" h="6150879" stroke="0" extrusionOk="0">
                <a:moveTo>
                  <a:pt x="0" y="0"/>
                </a:moveTo>
                <a:lnTo>
                  <a:pt x="0" y="0"/>
                </a:lnTo>
                <a:cubicBezTo>
                  <a:pt x="2104676" y="-159798"/>
                  <a:pt x="5776547" y="169519"/>
                  <a:pt x="11304220" y="0"/>
                </a:cubicBezTo>
                <a:lnTo>
                  <a:pt x="11304220" y="0"/>
                </a:lnTo>
                <a:cubicBezTo>
                  <a:pt x="11356017" y="1334967"/>
                  <a:pt x="11299378" y="3863514"/>
                  <a:pt x="11304220" y="6150879"/>
                </a:cubicBezTo>
                <a:lnTo>
                  <a:pt x="11304220" y="6150879"/>
                </a:lnTo>
                <a:cubicBezTo>
                  <a:pt x="6590999" y="6179375"/>
                  <a:pt x="5160347" y="6255303"/>
                  <a:pt x="0" y="6150879"/>
                </a:cubicBezTo>
                <a:lnTo>
                  <a:pt x="0" y="6150879"/>
                </a:lnTo>
                <a:cubicBezTo>
                  <a:pt x="-163603" y="4896508"/>
                  <a:pt x="76112" y="1614765"/>
                  <a:pt x="0" y="0"/>
                </a:cubicBezTo>
                <a:close/>
              </a:path>
            </a:pathLst>
          </a:custGeom>
          <a:solidFill>
            <a:schemeClr val="bg1"/>
          </a:solidFill>
          <a:ln w="28575">
            <a:solidFill>
              <a:schemeClr val="tx1"/>
            </a:solidFill>
            <a:extLst>
              <a:ext uri="{C807C97D-BFC1-408E-A445-0C87EB9F89A2}">
                <ask:lineSketchStyleProps xmlns:ask="http://schemas.microsoft.com/office/drawing/2018/sketchyshapes" sd="703110851">
                  <a:custGeom>
                    <a:avLst/>
                    <a:gdLst>
                      <a:gd name="connsiteX0" fmla="*/ 0 w 11304220"/>
                      <a:gd name="connsiteY0" fmla="*/ 0 h 6332118"/>
                      <a:gd name="connsiteX1" fmla="*/ 0 w 11304220"/>
                      <a:gd name="connsiteY1" fmla="*/ 0 h 6332118"/>
                      <a:gd name="connsiteX2" fmla="*/ 11304220 w 11304220"/>
                      <a:gd name="connsiteY2" fmla="*/ 0 h 6332118"/>
                      <a:gd name="connsiteX3" fmla="*/ 11304220 w 11304220"/>
                      <a:gd name="connsiteY3" fmla="*/ 0 h 6332118"/>
                      <a:gd name="connsiteX4" fmla="*/ 11304220 w 11304220"/>
                      <a:gd name="connsiteY4" fmla="*/ 6332118 h 6332118"/>
                      <a:gd name="connsiteX5" fmla="*/ 11304220 w 11304220"/>
                      <a:gd name="connsiteY5" fmla="*/ 6332118 h 6332118"/>
                      <a:gd name="connsiteX6" fmla="*/ 0 w 11304220"/>
                      <a:gd name="connsiteY6" fmla="*/ 6332118 h 6332118"/>
                      <a:gd name="connsiteX7" fmla="*/ 0 w 11304220"/>
                      <a:gd name="connsiteY7" fmla="*/ 6332118 h 6332118"/>
                      <a:gd name="connsiteX8" fmla="*/ 0 w 11304220"/>
                      <a:gd name="connsiteY8" fmla="*/ 0 h 6332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04220" h="6332118" fill="none" extrusionOk="0">
                        <a:moveTo>
                          <a:pt x="0" y="0"/>
                        </a:moveTo>
                        <a:lnTo>
                          <a:pt x="0" y="0"/>
                        </a:lnTo>
                        <a:cubicBezTo>
                          <a:pt x="3507532" y="-126796"/>
                          <a:pt x="6123492" y="-73671"/>
                          <a:pt x="11304220" y="0"/>
                        </a:cubicBezTo>
                        <a:lnTo>
                          <a:pt x="11304220" y="0"/>
                        </a:lnTo>
                        <a:cubicBezTo>
                          <a:pt x="11430192" y="807689"/>
                          <a:pt x="11167876" y="3673859"/>
                          <a:pt x="11304220" y="6332118"/>
                        </a:cubicBezTo>
                        <a:lnTo>
                          <a:pt x="11304220" y="6332118"/>
                        </a:lnTo>
                        <a:cubicBezTo>
                          <a:pt x="6300543" y="6307159"/>
                          <a:pt x="3465320" y="6405231"/>
                          <a:pt x="0" y="6332118"/>
                        </a:cubicBezTo>
                        <a:lnTo>
                          <a:pt x="0" y="6332118"/>
                        </a:lnTo>
                        <a:cubicBezTo>
                          <a:pt x="4539" y="5542981"/>
                          <a:pt x="65979" y="2526393"/>
                          <a:pt x="0" y="0"/>
                        </a:cubicBezTo>
                        <a:close/>
                      </a:path>
                      <a:path w="11304220" h="6332118" stroke="0" extrusionOk="0">
                        <a:moveTo>
                          <a:pt x="0" y="0"/>
                        </a:moveTo>
                        <a:lnTo>
                          <a:pt x="0" y="0"/>
                        </a:lnTo>
                        <a:cubicBezTo>
                          <a:pt x="2104676" y="-159798"/>
                          <a:pt x="5776547" y="169519"/>
                          <a:pt x="11304220" y="0"/>
                        </a:cubicBezTo>
                        <a:lnTo>
                          <a:pt x="11304220" y="0"/>
                        </a:lnTo>
                        <a:cubicBezTo>
                          <a:pt x="11356017" y="2868096"/>
                          <a:pt x="11299378" y="4647605"/>
                          <a:pt x="11304220" y="6332118"/>
                        </a:cubicBezTo>
                        <a:lnTo>
                          <a:pt x="11304220" y="6332118"/>
                        </a:lnTo>
                        <a:cubicBezTo>
                          <a:pt x="6590999" y="6360614"/>
                          <a:pt x="5160347" y="6436542"/>
                          <a:pt x="0" y="6332118"/>
                        </a:cubicBezTo>
                        <a:lnTo>
                          <a:pt x="0" y="6332118"/>
                        </a:lnTo>
                        <a:cubicBezTo>
                          <a:pt x="-163603" y="4061614"/>
                          <a:pt x="76112" y="1078849"/>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思源黑体 CN Medium"/>
              <a:cs typeface="+mn-cs"/>
            </a:endParaRPr>
          </a:p>
        </p:txBody>
      </p:sp>
      <p:sp>
        <p:nvSpPr>
          <p:cNvPr id="12" name="Google Shape;1953;p40">
            <a:extLst>
              <a:ext uri="{FF2B5EF4-FFF2-40B4-BE49-F238E27FC236}">
                <a16:creationId xmlns:a16="http://schemas.microsoft.com/office/drawing/2014/main" id="{53BFED18-2B33-4DA9-B1EB-556980DD3ACF}"/>
              </a:ext>
            </a:extLst>
          </p:cNvPr>
          <p:cNvSpPr/>
          <p:nvPr/>
        </p:nvSpPr>
        <p:spPr>
          <a:xfrm>
            <a:off x="2263814" y="1590862"/>
            <a:ext cx="213133" cy="330683"/>
          </a:xfrm>
          <a:custGeom>
            <a:avLst/>
            <a:gdLst/>
            <a:ahLst/>
            <a:cxnLst/>
            <a:rect l="l" t="t" r="r" b="b"/>
            <a:pathLst>
              <a:path w="15397" h="23889" extrusionOk="0">
                <a:moveTo>
                  <a:pt x="8086" y="1"/>
                </a:moveTo>
                <a:lnTo>
                  <a:pt x="8008" y="310"/>
                </a:lnTo>
                <a:lnTo>
                  <a:pt x="7911" y="678"/>
                </a:lnTo>
                <a:lnTo>
                  <a:pt x="7757" y="1181"/>
                </a:lnTo>
                <a:lnTo>
                  <a:pt x="7544" y="1780"/>
                </a:lnTo>
                <a:lnTo>
                  <a:pt x="7254" y="2477"/>
                </a:lnTo>
                <a:lnTo>
                  <a:pt x="6925" y="3231"/>
                </a:lnTo>
                <a:lnTo>
                  <a:pt x="6500" y="4043"/>
                </a:lnTo>
                <a:lnTo>
                  <a:pt x="6267" y="4469"/>
                </a:lnTo>
                <a:lnTo>
                  <a:pt x="6016" y="4914"/>
                </a:lnTo>
                <a:lnTo>
                  <a:pt x="5745" y="5359"/>
                </a:lnTo>
                <a:lnTo>
                  <a:pt x="5436" y="5803"/>
                </a:lnTo>
                <a:lnTo>
                  <a:pt x="5126" y="6248"/>
                </a:lnTo>
                <a:lnTo>
                  <a:pt x="4778" y="6693"/>
                </a:lnTo>
                <a:lnTo>
                  <a:pt x="4430" y="7138"/>
                </a:lnTo>
                <a:lnTo>
                  <a:pt x="4024" y="7583"/>
                </a:lnTo>
                <a:lnTo>
                  <a:pt x="3618" y="8028"/>
                </a:lnTo>
                <a:lnTo>
                  <a:pt x="3192" y="8453"/>
                </a:lnTo>
                <a:lnTo>
                  <a:pt x="2728" y="8859"/>
                </a:lnTo>
                <a:lnTo>
                  <a:pt x="2225" y="9285"/>
                </a:lnTo>
                <a:lnTo>
                  <a:pt x="1722" y="9672"/>
                </a:lnTo>
                <a:lnTo>
                  <a:pt x="1181" y="10059"/>
                </a:lnTo>
                <a:lnTo>
                  <a:pt x="600" y="10407"/>
                </a:lnTo>
                <a:lnTo>
                  <a:pt x="1" y="10755"/>
                </a:lnTo>
                <a:lnTo>
                  <a:pt x="349" y="10948"/>
                </a:lnTo>
                <a:lnTo>
                  <a:pt x="755" y="11200"/>
                </a:lnTo>
                <a:lnTo>
                  <a:pt x="1258" y="11567"/>
                </a:lnTo>
                <a:lnTo>
                  <a:pt x="1877" y="12012"/>
                </a:lnTo>
                <a:lnTo>
                  <a:pt x="2554" y="12573"/>
                </a:lnTo>
                <a:lnTo>
                  <a:pt x="2921" y="12883"/>
                </a:lnTo>
                <a:lnTo>
                  <a:pt x="3289" y="13231"/>
                </a:lnTo>
                <a:lnTo>
                  <a:pt x="3676" y="13598"/>
                </a:lnTo>
                <a:lnTo>
                  <a:pt x="4043" y="13985"/>
                </a:lnTo>
                <a:lnTo>
                  <a:pt x="4430" y="14411"/>
                </a:lnTo>
                <a:lnTo>
                  <a:pt x="4797" y="14855"/>
                </a:lnTo>
                <a:lnTo>
                  <a:pt x="5165" y="15339"/>
                </a:lnTo>
                <a:lnTo>
                  <a:pt x="5532" y="15842"/>
                </a:lnTo>
                <a:lnTo>
                  <a:pt x="5881" y="16364"/>
                </a:lnTo>
                <a:lnTo>
                  <a:pt x="6209" y="16906"/>
                </a:lnTo>
                <a:lnTo>
                  <a:pt x="6538" y="17486"/>
                </a:lnTo>
                <a:lnTo>
                  <a:pt x="6828" y="18085"/>
                </a:lnTo>
                <a:lnTo>
                  <a:pt x="7099" y="18724"/>
                </a:lnTo>
                <a:lnTo>
                  <a:pt x="7351" y="19381"/>
                </a:lnTo>
                <a:lnTo>
                  <a:pt x="7563" y="20058"/>
                </a:lnTo>
                <a:lnTo>
                  <a:pt x="7737" y="20774"/>
                </a:lnTo>
                <a:lnTo>
                  <a:pt x="7892" y="21509"/>
                </a:lnTo>
                <a:lnTo>
                  <a:pt x="8008" y="22283"/>
                </a:lnTo>
                <a:lnTo>
                  <a:pt x="8066" y="23076"/>
                </a:lnTo>
                <a:lnTo>
                  <a:pt x="8086" y="23482"/>
                </a:lnTo>
                <a:lnTo>
                  <a:pt x="8086" y="23888"/>
                </a:lnTo>
                <a:lnTo>
                  <a:pt x="8144" y="23366"/>
                </a:lnTo>
                <a:lnTo>
                  <a:pt x="8221" y="22766"/>
                </a:lnTo>
                <a:lnTo>
                  <a:pt x="8356" y="21993"/>
                </a:lnTo>
                <a:lnTo>
                  <a:pt x="8530" y="21064"/>
                </a:lnTo>
                <a:lnTo>
                  <a:pt x="8743" y="20039"/>
                </a:lnTo>
                <a:lnTo>
                  <a:pt x="8879" y="19478"/>
                </a:lnTo>
                <a:lnTo>
                  <a:pt x="9033" y="18898"/>
                </a:lnTo>
                <a:lnTo>
                  <a:pt x="9207" y="18318"/>
                </a:lnTo>
                <a:lnTo>
                  <a:pt x="9401" y="17737"/>
                </a:lnTo>
                <a:lnTo>
                  <a:pt x="9594" y="17138"/>
                </a:lnTo>
                <a:lnTo>
                  <a:pt x="9826" y="16538"/>
                </a:lnTo>
                <a:lnTo>
                  <a:pt x="10058" y="15958"/>
                </a:lnTo>
                <a:lnTo>
                  <a:pt x="10329" y="15378"/>
                </a:lnTo>
                <a:lnTo>
                  <a:pt x="10619" y="14797"/>
                </a:lnTo>
                <a:lnTo>
                  <a:pt x="10929" y="14236"/>
                </a:lnTo>
                <a:lnTo>
                  <a:pt x="11258" y="13714"/>
                </a:lnTo>
                <a:lnTo>
                  <a:pt x="11606" y="13192"/>
                </a:lnTo>
                <a:lnTo>
                  <a:pt x="11993" y="12728"/>
                </a:lnTo>
                <a:lnTo>
                  <a:pt x="12399" y="12264"/>
                </a:lnTo>
                <a:lnTo>
                  <a:pt x="12612" y="12070"/>
                </a:lnTo>
                <a:lnTo>
                  <a:pt x="12824" y="11857"/>
                </a:lnTo>
                <a:lnTo>
                  <a:pt x="13056" y="11664"/>
                </a:lnTo>
                <a:lnTo>
                  <a:pt x="13289" y="11490"/>
                </a:lnTo>
                <a:lnTo>
                  <a:pt x="13521" y="11316"/>
                </a:lnTo>
                <a:lnTo>
                  <a:pt x="13772" y="11161"/>
                </a:lnTo>
                <a:lnTo>
                  <a:pt x="14024" y="11026"/>
                </a:lnTo>
                <a:lnTo>
                  <a:pt x="14294" y="10890"/>
                </a:lnTo>
                <a:lnTo>
                  <a:pt x="14546" y="10774"/>
                </a:lnTo>
                <a:lnTo>
                  <a:pt x="14836" y="10658"/>
                </a:lnTo>
                <a:lnTo>
                  <a:pt x="15107" y="10581"/>
                </a:lnTo>
                <a:lnTo>
                  <a:pt x="15397" y="10503"/>
                </a:lnTo>
                <a:lnTo>
                  <a:pt x="15126" y="10349"/>
                </a:lnTo>
                <a:lnTo>
                  <a:pt x="14797" y="10136"/>
                </a:lnTo>
                <a:lnTo>
                  <a:pt x="14372" y="9865"/>
                </a:lnTo>
                <a:lnTo>
                  <a:pt x="13869" y="9498"/>
                </a:lnTo>
                <a:lnTo>
                  <a:pt x="13289" y="9072"/>
                </a:lnTo>
                <a:lnTo>
                  <a:pt x="12689" y="8531"/>
                </a:lnTo>
                <a:lnTo>
                  <a:pt x="12360" y="8240"/>
                </a:lnTo>
                <a:lnTo>
                  <a:pt x="12031" y="7931"/>
                </a:lnTo>
                <a:lnTo>
                  <a:pt x="11722" y="7602"/>
                </a:lnTo>
                <a:lnTo>
                  <a:pt x="11393" y="7235"/>
                </a:lnTo>
                <a:lnTo>
                  <a:pt x="11064" y="6867"/>
                </a:lnTo>
                <a:lnTo>
                  <a:pt x="10755" y="6461"/>
                </a:lnTo>
                <a:lnTo>
                  <a:pt x="10445" y="6035"/>
                </a:lnTo>
                <a:lnTo>
                  <a:pt x="10136" y="5591"/>
                </a:lnTo>
                <a:lnTo>
                  <a:pt x="9846" y="5146"/>
                </a:lnTo>
                <a:lnTo>
                  <a:pt x="9556" y="4662"/>
                </a:lnTo>
                <a:lnTo>
                  <a:pt x="9304" y="4140"/>
                </a:lnTo>
                <a:lnTo>
                  <a:pt x="9053" y="3618"/>
                </a:lnTo>
                <a:lnTo>
                  <a:pt x="8840" y="3076"/>
                </a:lnTo>
                <a:lnTo>
                  <a:pt x="8627" y="2496"/>
                </a:lnTo>
                <a:lnTo>
                  <a:pt x="8453" y="1916"/>
                </a:lnTo>
                <a:lnTo>
                  <a:pt x="8298" y="1297"/>
                </a:lnTo>
                <a:lnTo>
                  <a:pt x="8182" y="658"/>
                </a:lnTo>
                <a:lnTo>
                  <a:pt x="80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思源黑体 CN Medium"/>
              <a:cs typeface="+mn-cs"/>
            </a:endParaRPr>
          </a:p>
        </p:txBody>
      </p:sp>
      <p:sp>
        <p:nvSpPr>
          <p:cNvPr id="13" name="Google Shape;1954;p40">
            <a:extLst>
              <a:ext uri="{FF2B5EF4-FFF2-40B4-BE49-F238E27FC236}">
                <a16:creationId xmlns:a16="http://schemas.microsoft.com/office/drawing/2014/main" id="{0939831C-33A9-4DC7-91DD-23D16DF0CA7C}"/>
              </a:ext>
            </a:extLst>
          </p:cNvPr>
          <p:cNvSpPr/>
          <p:nvPr/>
        </p:nvSpPr>
        <p:spPr>
          <a:xfrm>
            <a:off x="6726063" y="4040012"/>
            <a:ext cx="602406" cy="33073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思源黑体 CN Medium"/>
              <a:cs typeface="+mn-cs"/>
            </a:endParaRPr>
          </a:p>
        </p:txBody>
      </p:sp>
      <p:pic>
        <p:nvPicPr>
          <p:cNvPr id="9" name="Picture 8">
            <a:extLst>
              <a:ext uri="{FF2B5EF4-FFF2-40B4-BE49-F238E27FC236}">
                <a16:creationId xmlns:a16="http://schemas.microsoft.com/office/drawing/2014/main" id="{2E2EB71C-C4C4-476B-1CE1-0BE095CF8BF6}"/>
              </a:ext>
            </a:extLst>
          </p:cNvPr>
          <p:cNvPicPr>
            <a:picLocks noChangeAspect="1"/>
          </p:cNvPicPr>
          <p:nvPr/>
        </p:nvPicPr>
        <p:blipFill>
          <a:blip r:embed="rId5"/>
          <a:stretch>
            <a:fillRect/>
          </a:stretch>
        </p:blipFill>
        <p:spPr>
          <a:xfrm>
            <a:off x="7868093" y="4378203"/>
            <a:ext cx="3716468" cy="2173978"/>
          </a:xfrm>
          <a:prstGeom prst="rect">
            <a:avLst/>
          </a:prstGeom>
        </p:spPr>
      </p:pic>
      <p:sp>
        <p:nvSpPr>
          <p:cNvPr id="10" name="Text Box 4">
            <a:extLst>
              <a:ext uri="{FF2B5EF4-FFF2-40B4-BE49-F238E27FC236}">
                <a16:creationId xmlns:a16="http://schemas.microsoft.com/office/drawing/2014/main" id="{A11E33EC-B0B3-E596-2844-DA5AEBC336E1}"/>
              </a:ext>
            </a:extLst>
          </p:cNvPr>
          <p:cNvSpPr txBox="1">
            <a:spLocks noChangeArrowheads="1"/>
          </p:cNvSpPr>
          <p:nvPr/>
        </p:nvSpPr>
        <p:spPr bwMode="auto">
          <a:xfrm>
            <a:off x="500729" y="1043303"/>
            <a:ext cx="4273198" cy="1569660"/>
          </a:xfrm>
          <a:prstGeom prst="rect">
            <a:avLst/>
          </a:prstGeom>
          <a:noFill/>
          <a:ln w="9525">
            <a:noFill/>
            <a:miter lim="800000"/>
            <a:headEnd/>
            <a:tailEnd/>
          </a:ln>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Mắt sáng, nhìn lên bảng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Lớp mươi nụ môi hồng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Đôi tay cô cụp mở</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Báo tưng bừng thanh âm.</a:t>
            </a:r>
          </a:p>
        </p:txBody>
      </p:sp>
      <p:sp>
        <p:nvSpPr>
          <p:cNvPr id="11" name="Text Box 4">
            <a:extLst>
              <a:ext uri="{FF2B5EF4-FFF2-40B4-BE49-F238E27FC236}">
                <a16:creationId xmlns:a16="http://schemas.microsoft.com/office/drawing/2014/main" id="{F97D2D66-E0C5-508F-DE09-41EBC4AD393B}"/>
              </a:ext>
            </a:extLst>
          </p:cNvPr>
          <p:cNvSpPr txBox="1">
            <a:spLocks noChangeArrowheads="1"/>
          </p:cNvSpPr>
          <p:nvPr/>
        </p:nvSpPr>
        <p:spPr bwMode="auto">
          <a:xfrm>
            <a:off x="545334" y="2805195"/>
            <a:ext cx="4273198" cy="1569660"/>
          </a:xfrm>
          <a:prstGeom prst="rect">
            <a:avLst/>
          </a:prstGeom>
          <a:noFill/>
          <a:ln w="9525">
            <a:noFill/>
            <a:miter lim="800000"/>
            <a:headEnd/>
            <a:tailEnd/>
          </a:ln>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Cánh sẻ vụt qua song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Hót nắng vàng ánh ỏi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Các bé vẫn lặng chăm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Nhìn theo cô mấp máy.</a:t>
            </a:r>
          </a:p>
        </p:txBody>
      </p:sp>
      <p:sp>
        <p:nvSpPr>
          <p:cNvPr id="15" name="Text Box 4">
            <a:extLst>
              <a:ext uri="{FF2B5EF4-FFF2-40B4-BE49-F238E27FC236}">
                <a16:creationId xmlns:a16="http://schemas.microsoft.com/office/drawing/2014/main" id="{D77FAC05-AAE5-7304-7C24-0762DBB5C809}"/>
              </a:ext>
            </a:extLst>
          </p:cNvPr>
          <p:cNvSpPr txBox="1">
            <a:spLocks noChangeArrowheads="1"/>
          </p:cNvSpPr>
          <p:nvPr/>
        </p:nvSpPr>
        <p:spPr bwMode="auto">
          <a:xfrm>
            <a:off x="578788" y="4511332"/>
            <a:ext cx="4273198" cy="1569660"/>
          </a:xfrm>
          <a:prstGeom prst="rect">
            <a:avLst/>
          </a:prstGeom>
          <a:noFill/>
          <a:ln w="9525">
            <a:noFill/>
            <a:miter lim="800000"/>
            <a:headEnd/>
            <a:tailEnd/>
          </a:ln>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Sau ngón tay cô đấy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Là tiếng hạt nảy mầm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Tiếng lá động trong vườn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Tiếng sớm mai mẹ gọi.</a:t>
            </a:r>
          </a:p>
        </p:txBody>
      </p:sp>
      <p:sp>
        <p:nvSpPr>
          <p:cNvPr id="18" name="Text Box 4">
            <a:extLst>
              <a:ext uri="{FF2B5EF4-FFF2-40B4-BE49-F238E27FC236}">
                <a16:creationId xmlns:a16="http://schemas.microsoft.com/office/drawing/2014/main" id="{A1D1CFA9-E780-2CF9-E2AE-5D421E0CF27B}"/>
              </a:ext>
            </a:extLst>
          </p:cNvPr>
          <p:cNvSpPr txBox="1">
            <a:spLocks noChangeArrowheads="1"/>
          </p:cNvSpPr>
          <p:nvPr/>
        </p:nvSpPr>
        <p:spPr bwMode="auto">
          <a:xfrm>
            <a:off x="4699440" y="1006233"/>
            <a:ext cx="4273198" cy="1569660"/>
          </a:xfrm>
          <a:prstGeom prst="rect">
            <a:avLst/>
          </a:prstGeom>
          <a:noFill/>
          <a:ln w="9525">
            <a:noFill/>
            <a:miter lim="800000"/>
            <a:headEnd/>
            <a:tailEnd/>
          </a:ln>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Tiếng cuộc đời sâu vợi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Con tàu biển buông neo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Ngôi sao mọc rừng chiều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Vỏ ngựa ran vách đá.</a:t>
            </a:r>
          </a:p>
        </p:txBody>
      </p:sp>
      <p:sp>
        <p:nvSpPr>
          <p:cNvPr id="19" name="Text Box 4">
            <a:extLst>
              <a:ext uri="{FF2B5EF4-FFF2-40B4-BE49-F238E27FC236}">
                <a16:creationId xmlns:a16="http://schemas.microsoft.com/office/drawing/2014/main" id="{4D2AA5DC-64AE-9343-2BA5-9A712A4DEFFA}"/>
              </a:ext>
            </a:extLst>
          </p:cNvPr>
          <p:cNvSpPr txBox="1">
            <a:spLocks noChangeArrowheads="1"/>
          </p:cNvSpPr>
          <p:nvPr/>
        </p:nvSpPr>
        <p:spPr bwMode="auto">
          <a:xfrm>
            <a:off x="4674727" y="2847390"/>
            <a:ext cx="4273198" cy="1569660"/>
          </a:xfrm>
          <a:prstGeom prst="rect">
            <a:avLst/>
          </a:prstGeom>
          <a:noFill/>
          <a:ln w="9525">
            <a:noFill/>
            <a:miter lim="800000"/>
            <a:headEnd/>
            <a:tailEnd/>
          </a:ln>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Bao nghĩ suy vất vả</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Trong mắt người lo toan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Để từng âm có nghĩa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Bật lên từ môi em.</a:t>
            </a:r>
          </a:p>
        </p:txBody>
      </p:sp>
      <p:sp>
        <p:nvSpPr>
          <p:cNvPr id="20" name="Text Box 4">
            <a:extLst>
              <a:ext uri="{FF2B5EF4-FFF2-40B4-BE49-F238E27FC236}">
                <a16:creationId xmlns:a16="http://schemas.microsoft.com/office/drawing/2014/main" id="{60583303-A68E-801B-EE03-C46F5C626B88}"/>
              </a:ext>
            </a:extLst>
          </p:cNvPr>
          <p:cNvSpPr txBox="1">
            <a:spLocks noChangeArrowheads="1"/>
          </p:cNvSpPr>
          <p:nvPr/>
        </p:nvSpPr>
        <p:spPr bwMode="auto">
          <a:xfrm>
            <a:off x="4674727" y="4676190"/>
            <a:ext cx="4273198" cy="1938992"/>
          </a:xfrm>
          <a:prstGeom prst="rect">
            <a:avLst/>
          </a:prstGeom>
          <a:noFill/>
          <a:ln w="9525">
            <a:noFill/>
            <a:miter lim="800000"/>
            <a:headEnd/>
            <a:tailEnd/>
          </a:ln>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Nghe cánh vỗ chim non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Trước diệu kì tiếng hót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Giữa hồn nhiên lớp học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Ai nụ cười rưng rưng.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(Tô Hà)</a:t>
            </a:r>
          </a:p>
        </p:txBody>
      </p:sp>
      <p:pic>
        <p:nvPicPr>
          <p:cNvPr id="5" name="Picture 4">
            <a:extLst>
              <a:ext uri="{FF2B5EF4-FFF2-40B4-BE49-F238E27FC236}">
                <a16:creationId xmlns:a16="http://schemas.microsoft.com/office/drawing/2014/main" id="{5FCEC2BE-C94A-5F98-AC1E-93AE129C82CD}"/>
              </a:ext>
            </a:extLst>
          </p:cNvPr>
          <p:cNvPicPr>
            <a:picLocks noChangeAspect="1"/>
          </p:cNvPicPr>
          <p:nvPr/>
        </p:nvPicPr>
        <p:blipFill>
          <a:blip r:embed="rId6"/>
          <a:stretch>
            <a:fillRect/>
          </a:stretch>
        </p:blipFill>
        <p:spPr>
          <a:xfrm>
            <a:off x="851682" y="-280500"/>
            <a:ext cx="9467909" cy="1932599"/>
          </a:xfrm>
          <a:prstGeom prst="rect">
            <a:avLst/>
          </a:prstGeom>
        </p:spPr>
      </p:pic>
      <p:sp>
        <p:nvSpPr>
          <p:cNvPr id="6" name="TextBox 5">
            <a:extLst>
              <a:ext uri="{FF2B5EF4-FFF2-40B4-BE49-F238E27FC236}">
                <a16:creationId xmlns:a16="http://schemas.microsoft.com/office/drawing/2014/main" id="{977D9ABA-039B-BBF2-C96A-D4C0A6AE33B3}"/>
              </a:ext>
            </a:extLst>
          </p:cNvPr>
          <p:cNvSpPr txBox="1"/>
          <p:nvPr/>
        </p:nvSpPr>
        <p:spPr>
          <a:xfrm>
            <a:off x="1073889" y="2137144"/>
            <a:ext cx="2700670" cy="461665"/>
          </a:xfrm>
          <a:prstGeom prst="rect">
            <a:avLst/>
          </a:prstGeom>
          <a:noFill/>
        </p:spPr>
        <p:txBody>
          <a:bodyPr wrap="square" rtlCol="0">
            <a:spAutoFit/>
          </a:bodyPr>
          <a:lstStyle/>
          <a:p>
            <a:r>
              <a:rPr lang="en-US" sz="2400" dirty="0" err="1">
                <a:solidFill>
                  <a:srgbClr val="FF0000"/>
                </a:solidFill>
                <a:latin typeface="Cambria" panose="02040503050406030204" pitchFamily="18" charset="0"/>
                <a:ea typeface="Cambria" panose="02040503050406030204" pitchFamily="18" charset="0"/>
              </a:rPr>
              <a:t>tưng</a:t>
            </a:r>
            <a:r>
              <a:rPr lang="en-US" sz="2400" dirty="0">
                <a:solidFill>
                  <a:srgbClr val="FF0000"/>
                </a:solidFill>
                <a:latin typeface="Cambria" panose="02040503050406030204" pitchFamily="18" charset="0"/>
                <a:ea typeface="Cambria" panose="02040503050406030204" pitchFamily="18" charset="0"/>
              </a:rPr>
              <a:t> </a:t>
            </a:r>
            <a:r>
              <a:rPr lang="en-US" sz="2400" dirty="0" err="1">
                <a:solidFill>
                  <a:srgbClr val="FF0000"/>
                </a:solidFill>
                <a:latin typeface="Cambria" panose="02040503050406030204" pitchFamily="18" charset="0"/>
                <a:ea typeface="Cambria" panose="02040503050406030204" pitchFamily="18" charset="0"/>
              </a:rPr>
              <a:t>bừng</a:t>
            </a:r>
            <a:endParaRPr lang="en-US" sz="2400" dirty="0">
              <a:solidFill>
                <a:srgbClr val="FF0000"/>
              </a:solidFill>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5EF6B71A-02C7-9F5C-352E-4872E77BF14D}"/>
              </a:ext>
            </a:extLst>
          </p:cNvPr>
          <p:cNvSpPr txBox="1"/>
          <p:nvPr/>
        </p:nvSpPr>
        <p:spPr>
          <a:xfrm>
            <a:off x="1626783" y="2806996"/>
            <a:ext cx="2700670" cy="461665"/>
          </a:xfrm>
          <a:prstGeom prst="rect">
            <a:avLst/>
          </a:prstGeom>
          <a:noFill/>
        </p:spPr>
        <p:txBody>
          <a:bodyPr wrap="square" rtlCol="0">
            <a:spAutoFit/>
          </a:bodyPr>
          <a:lstStyle/>
          <a:p>
            <a:r>
              <a:rPr lang="en-US" sz="2400">
                <a:solidFill>
                  <a:srgbClr val="FF0000"/>
                </a:solidFill>
                <a:latin typeface="Cambria" panose="02040503050406030204" pitchFamily="18" charset="0"/>
                <a:ea typeface="Cambria" panose="02040503050406030204" pitchFamily="18" charset="0"/>
              </a:rPr>
              <a:t>vụt qua song</a:t>
            </a:r>
            <a:endParaRPr lang="en-US" sz="2400" dirty="0">
              <a:solidFill>
                <a:srgbClr val="FF0000"/>
              </a:solidFill>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F1663589-AE79-156B-CA8E-E1E5271BE35B}"/>
              </a:ext>
            </a:extLst>
          </p:cNvPr>
          <p:cNvSpPr txBox="1"/>
          <p:nvPr/>
        </p:nvSpPr>
        <p:spPr>
          <a:xfrm>
            <a:off x="2477387" y="3168503"/>
            <a:ext cx="2700670" cy="461665"/>
          </a:xfrm>
          <a:prstGeom prst="rect">
            <a:avLst/>
          </a:prstGeom>
          <a:noFill/>
        </p:spPr>
        <p:txBody>
          <a:bodyPr wrap="square" rtlCol="0">
            <a:spAutoFit/>
          </a:bodyPr>
          <a:lstStyle/>
          <a:p>
            <a:r>
              <a:rPr lang="en-US" sz="2400" dirty="0" err="1">
                <a:solidFill>
                  <a:srgbClr val="FF0000"/>
                </a:solidFill>
                <a:latin typeface="Cambria" panose="02040503050406030204" pitchFamily="18" charset="0"/>
                <a:ea typeface="Cambria" panose="02040503050406030204" pitchFamily="18" charset="0"/>
              </a:rPr>
              <a:t>ánh</a:t>
            </a:r>
            <a:r>
              <a:rPr lang="en-US" sz="2400" dirty="0">
                <a:solidFill>
                  <a:srgbClr val="FF0000"/>
                </a:solidFill>
                <a:latin typeface="Cambria" panose="02040503050406030204" pitchFamily="18" charset="0"/>
                <a:ea typeface="Cambria" panose="02040503050406030204" pitchFamily="18" charset="0"/>
              </a:rPr>
              <a:t> </a:t>
            </a:r>
            <a:r>
              <a:rPr lang="en-US" sz="2400" dirty="0" err="1">
                <a:solidFill>
                  <a:srgbClr val="FF0000"/>
                </a:solidFill>
                <a:latin typeface="Cambria" panose="02040503050406030204" pitchFamily="18" charset="0"/>
                <a:ea typeface="Cambria" panose="02040503050406030204" pitchFamily="18" charset="0"/>
              </a:rPr>
              <a:t>ỏi</a:t>
            </a:r>
            <a:endParaRPr lang="en-US" sz="2400" dirty="0">
              <a:solidFill>
                <a:srgbClr val="FF0000"/>
              </a:solidFill>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0E4786BE-1813-F3DD-6788-99969E9F1FC1}"/>
              </a:ext>
            </a:extLst>
          </p:cNvPr>
          <p:cNvSpPr txBox="1"/>
          <p:nvPr/>
        </p:nvSpPr>
        <p:spPr>
          <a:xfrm>
            <a:off x="6347638" y="2105248"/>
            <a:ext cx="2700670" cy="461665"/>
          </a:xfrm>
          <a:prstGeom prst="rect">
            <a:avLst/>
          </a:prstGeom>
          <a:noFill/>
        </p:spPr>
        <p:txBody>
          <a:bodyPr wrap="square" rtlCol="0">
            <a:spAutoFit/>
          </a:bodyPr>
          <a:lstStyle/>
          <a:p>
            <a:r>
              <a:rPr lang="en-US" sz="2400" dirty="0" err="1">
                <a:solidFill>
                  <a:srgbClr val="FF0000"/>
                </a:solidFill>
                <a:latin typeface="Cambria" panose="02040503050406030204" pitchFamily="18" charset="0"/>
                <a:ea typeface="Cambria" panose="02040503050406030204" pitchFamily="18" charset="0"/>
              </a:rPr>
              <a:t>vách</a:t>
            </a:r>
            <a:r>
              <a:rPr lang="en-US" sz="2400" dirty="0">
                <a:solidFill>
                  <a:srgbClr val="FF0000"/>
                </a:solidFill>
                <a:latin typeface="Cambria" panose="02040503050406030204" pitchFamily="18" charset="0"/>
                <a:ea typeface="Cambria" panose="02040503050406030204" pitchFamily="18" charset="0"/>
              </a:rPr>
              <a:t> </a:t>
            </a:r>
            <a:r>
              <a:rPr lang="en-US" sz="2400" dirty="0" err="1">
                <a:solidFill>
                  <a:srgbClr val="FF0000"/>
                </a:solidFill>
                <a:latin typeface="Cambria" panose="02040503050406030204" pitchFamily="18" charset="0"/>
                <a:ea typeface="Cambria" panose="02040503050406030204" pitchFamily="18" charset="0"/>
              </a:rPr>
              <a:t>đá</a:t>
            </a:r>
            <a:r>
              <a:rPr lang="en-US" sz="2400" dirty="0">
                <a:solidFill>
                  <a:srgbClr val="FF0000"/>
                </a:solidFill>
                <a:latin typeface="Cambria" panose="02040503050406030204" pitchFamily="18" charset="0"/>
                <a:ea typeface="Cambria" panose="02040503050406030204" pitchFamily="18" charset="0"/>
              </a:rPr>
              <a:t>.</a:t>
            </a:r>
          </a:p>
        </p:txBody>
      </p:sp>
      <p:sp>
        <p:nvSpPr>
          <p:cNvPr id="17" name="TextBox 16">
            <a:extLst>
              <a:ext uri="{FF2B5EF4-FFF2-40B4-BE49-F238E27FC236}">
                <a16:creationId xmlns:a16="http://schemas.microsoft.com/office/drawing/2014/main" id="{3A79D6A8-64FF-D806-5D4C-7CCFEB9BAAAE}"/>
              </a:ext>
            </a:extLst>
          </p:cNvPr>
          <p:cNvSpPr txBox="1"/>
          <p:nvPr/>
        </p:nvSpPr>
        <p:spPr>
          <a:xfrm>
            <a:off x="6932429" y="3221666"/>
            <a:ext cx="2700670"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lo </a:t>
            </a:r>
            <a:r>
              <a:rPr lang="en-US" sz="2400" dirty="0" err="1">
                <a:solidFill>
                  <a:srgbClr val="FF0000"/>
                </a:solidFill>
                <a:latin typeface="Cambria" panose="02040503050406030204" pitchFamily="18" charset="0"/>
                <a:ea typeface="Cambria" panose="02040503050406030204" pitchFamily="18" charset="0"/>
              </a:rPr>
              <a:t>toan</a:t>
            </a:r>
            <a:endParaRPr lang="en-US" sz="24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23264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down)">
                                      <p:cBhvr>
                                        <p:cTn id="3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6" grpId="0"/>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3">
            <a:extLst>
              <a:ext uri="{FF2B5EF4-FFF2-40B4-BE49-F238E27FC236}">
                <a16:creationId xmlns:a16="http://schemas.microsoft.com/office/drawing/2014/main" id="{F6A9CB83-F527-941D-CA10-D059A764635D}"/>
              </a:ext>
            </a:extLst>
          </p:cNvPr>
          <p:cNvSpPr/>
          <p:nvPr/>
        </p:nvSpPr>
        <p:spPr>
          <a:xfrm flipH="1">
            <a:off x="1304749" y="2408664"/>
            <a:ext cx="3233796" cy="4039604"/>
          </a:xfrm>
          <a:custGeom>
            <a:avLst/>
            <a:gdLst/>
            <a:ahLst/>
            <a:cxnLst/>
            <a:rect l="l" t="t" r="r" b="b"/>
            <a:pathLst>
              <a:path w="3336729" h="4114800">
                <a:moveTo>
                  <a:pt x="0" y="0"/>
                </a:moveTo>
                <a:lnTo>
                  <a:pt x="3336729" y="0"/>
                </a:lnTo>
                <a:lnTo>
                  <a:pt x="3336729"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7" name="Group 6">
            <a:extLst>
              <a:ext uri="{FF2B5EF4-FFF2-40B4-BE49-F238E27FC236}">
                <a16:creationId xmlns:a16="http://schemas.microsoft.com/office/drawing/2014/main" id="{1BB3956F-882B-8B43-4C86-246AEAE90D45}"/>
              </a:ext>
            </a:extLst>
          </p:cNvPr>
          <p:cNvGrpSpPr/>
          <p:nvPr/>
        </p:nvGrpSpPr>
        <p:grpSpPr>
          <a:xfrm>
            <a:off x="1304694" y="0"/>
            <a:ext cx="9389326" cy="1505416"/>
            <a:chOff x="1304694" y="0"/>
            <a:chExt cx="9389326" cy="1505416"/>
          </a:xfrm>
        </p:grpSpPr>
        <p:sp>
          <p:nvSpPr>
            <p:cNvPr id="2" name="Freeform 6">
              <a:extLst>
                <a:ext uri="{FF2B5EF4-FFF2-40B4-BE49-F238E27FC236}">
                  <a16:creationId xmlns:a16="http://schemas.microsoft.com/office/drawing/2014/main" id="{3CC17E44-84B9-25BC-0945-44651B38062F}"/>
                </a:ext>
              </a:extLst>
            </p:cNvPr>
            <p:cNvSpPr/>
            <p:nvPr/>
          </p:nvSpPr>
          <p:spPr>
            <a:xfrm>
              <a:off x="1304694" y="0"/>
              <a:ext cx="9389326" cy="1505416"/>
            </a:xfrm>
            <a:custGeom>
              <a:avLst/>
              <a:gdLst/>
              <a:ahLst/>
              <a:cxnLst/>
              <a:rect l="l" t="t" r="r" b="b"/>
              <a:pathLst>
                <a:path w="3024000" h="826560">
                  <a:moveTo>
                    <a:pt x="0" y="0"/>
                  </a:moveTo>
                  <a:lnTo>
                    <a:pt x="3024000" y="0"/>
                  </a:lnTo>
                  <a:lnTo>
                    <a:pt x="3024000" y="826560"/>
                  </a:lnTo>
                  <a:lnTo>
                    <a:pt x="0" y="82656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TextBox 5">
              <a:extLst>
                <a:ext uri="{FF2B5EF4-FFF2-40B4-BE49-F238E27FC236}">
                  <a16:creationId xmlns:a16="http://schemas.microsoft.com/office/drawing/2014/main" id="{BE3BA20E-58AD-CE54-79E2-CD994F25757A}"/>
                </a:ext>
              </a:extLst>
            </p:cNvPr>
            <p:cNvSpPr txBox="1"/>
            <p:nvPr/>
          </p:nvSpPr>
          <p:spPr>
            <a:xfrm>
              <a:off x="1873404" y="490653"/>
              <a:ext cx="864219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Đây</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âm</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thanh</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sự</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vật</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hiện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tượng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nào</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grpSp>
      <p:grpSp>
        <p:nvGrpSpPr>
          <p:cNvPr id="12" name="Group 11">
            <a:extLst>
              <a:ext uri="{FF2B5EF4-FFF2-40B4-BE49-F238E27FC236}">
                <a16:creationId xmlns:a16="http://schemas.microsoft.com/office/drawing/2014/main" id="{095F1110-3DF4-A8FE-90C9-DA7F98C6D580}"/>
              </a:ext>
            </a:extLst>
          </p:cNvPr>
          <p:cNvGrpSpPr/>
          <p:nvPr/>
        </p:nvGrpSpPr>
        <p:grpSpPr>
          <a:xfrm>
            <a:off x="5229922" y="2553629"/>
            <a:ext cx="5006898" cy="3432407"/>
            <a:chOff x="5229922" y="2553629"/>
            <a:chExt cx="5006898" cy="3432407"/>
          </a:xfrm>
        </p:grpSpPr>
        <p:sp>
          <p:nvSpPr>
            <p:cNvPr id="10" name="Freeform 9">
              <a:extLst>
                <a:ext uri="{FF2B5EF4-FFF2-40B4-BE49-F238E27FC236}">
                  <a16:creationId xmlns:a16="http://schemas.microsoft.com/office/drawing/2014/main" id="{ABA0D150-7252-47EC-87D7-6743738C2051}"/>
                </a:ext>
              </a:extLst>
            </p:cNvPr>
            <p:cNvSpPr/>
            <p:nvPr/>
          </p:nvSpPr>
          <p:spPr>
            <a:xfrm>
              <a:off x="5229922" y="2553629"/>
              <a:ext cx="5006898" cy="3432407"/>
            </a:xfrm>
            <a:custGeom>
              <a:avLst/>
              <a:gdLst/>
              <a:ahLst/>
              <a:cxnLst/>
              <a:rect l="l" t="t" r="r" b="b"/>
              <a:pathLst>
                <a:path w="3024000" h="2979900">
                  <a:moveTo>
                    <a:pt x="0" y="0"/>
                  </a:moveTo>
                  <a:lnTo>
                    <a:pt x="3024000" y="0"/>
                  </a:lnTo>
                  <a:lnTo>
                    <a:pt x="3024000" y="2979900"/>
                  </a:lnTo>
                  <a:lnTo>
                    <a:pt x="0" y="29799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1" name="TextBox 10">
              <a:extLst>
                <a:ext uri="{FF2B5EF4-FFF2-40B4-BE49-F238E27FC236}">
                  <a16:creationId xmlns:a16="http://schemas.microsoft.com/office/drawing/2014/main" id="{77743520-9DD8-35B9-2A50-230C0778EE50}"/>
                </a:ext>
              </a:extLst>
            </p:cNvPr>
            <p:cNvSpPr txBox="1"/>
            <p:nvPr/>
          </p:nvSpPr>
          <p:spPr>
            <a:xfrm>
              <a:off x="6478859" y="3456878"/>
              <a:ext cx="338997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Đáp</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án</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Tiếng</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bước</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chân</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lội</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nước</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pic>
        <p:nvPicPr>
          <p:cNvPr id="4" name="tieng-nguoi-di-bo-trong-vung-nuoc-dong-www.tiengdong.com">
            <a:hlinkClick r:id="" action="ppaction://media"/>
            <a:extLst>
              <a:ext uri="{FF2B5EF4-FFF2-40B4-BE49-F238E27FC236}">
                <a16:creationId xmlns:a16="http://schemas.microsoft.com/office/drawing/2014/main" id="{7E85AF4B-F657-6503-9A0D-823FEE6FD10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631688" y="1686932"/>
            <a:ext cx="812800" cy="812800"/>
          </a:xfrm>
          <a:prstGeom prst="rect">
            <a:avLst/>
          </a:prstGeom>
        </p:spPr>
      </p:pic>
    </p:spTree>
    <p:extLst>
      <p:ext uri="{BB962C8B-B14F-4D97-AF65-F5344CB8AC3E}">
        <p14:creationId xmlns:p14="http://schemas.microsoft.com/office/powerpoint/2010/main" val="38895609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456"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subTnLst>
                                    <p:audio>
                                      <p:cMediaNode>
                                        <p:cTn display="0" masterRel="sameClick">
                                          <p:stCondLst>
                                            <p:cond evt="begin" delay="0">
                                              <p:tn val="9"/>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3">
            <a:extLst>
              <a:ext uri="{FF2B5EF4-FFF2-40B4-BE49-F238E27FC236}">
                <a16:creationId xmlns:a16="http://schemas.microsoft.com/office/drawing/2014/main" id="{F6A9CB83-F527-941D-CA10-D059A764635D}"/>
              </a:ext>
            </a:extLst>
          </p:cNvPr>
          <p:cNvSpPr/>
          <p:nvPr/>
        </p:nvSpPr>
        <p:spPr>
          <a:xfrm flipH="1">
            <a:off x="1304749" y="2408664"/>
            <a:ext cx="3233796" cy="4039604"/>
          </a:xfrm>
          <a:custGeom>
            <a:avLst/>
            <a:gdLst/>
            <a:ahLst/>
            <a:cxnLst/>
            <a:rect l="l" t="t" r="r" b="b"/>
            <a:pathLst>
              <a:path w="3336729" h="4114800">
                <a:moveTo>
                  <a:pt x="0" y="0"/>
                </a:moveTo>
                <a:lnTo>
                  <a:pt x="3336729" y="0"/>
                </a:lnTo>
                <a:lnTo>
                  <a:pt x="3336729"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7" name="Group 6">
            <a:extLst>
              <a:ext uri="{FF2B5EF4-FFF2-40B4-BE49-F238E27FC236}">
                <a16:creationId xmlns:a16="http://schemas.microsoft.com/office/drawing/2014/main" id="{1BB3956F-882B-8B43-4C86-246AEAE90D45}"/>
              </a:ext>
            </a:extLst>
          </p:cNvPr>
          <p:cNvGrpSpPr/>
          <p:nvPr/>
        </p:nvGrpSpPr>
        <p:grpSpPr>
          <a:xfrm>
            <a:off x="1304694" y="0"/>
            <a:ext cx="9389326" cy="1505416"/>
            <a:chOff x="1304694" y="0"/>
            <a:chExt cx="9389326" cy="1505416"/>
          </a:xfrm>
        </p:grpSpPr>
        <p:sp>
          <p:nvSpPr>
            <p:cNvPr id="2" name="Freeform 6">
              <a:extLst>
                <a:ext uri="{FF2B5EF4-FFF2-40B4-BE49-F238E27FC236}">
                  <a16:creationId xmlns:a16="http://schemas.microsoft.com/office/drawing/2014/main" id="{3CC17E44-84B9-25BC-0945-44651B38062F}"/>
                </a:ext>
              </a:extLst>
            </p:cNvPr>
            <p:cNvSpPr/>
            <p:nvPr/>
          </p:nvSpPr>
          <p:spPr>
            <a:xfrm>
              <a:off x="1304694" y="0"/>
              <a:ext cx="9389326" cy="1505416"/>
            </a:xfrm>
            <a:custGeom>
              <a:avLst/>
              <a:gdLst/>
              <a:ahLst/>
              <a:cxnLst/>
              <a:rect l="l" t="t" r="r" b="b"/>
              <a:pathLst>
                <a:path w="3024000" h="826560">
                  <a:moveTo>
                    <a:pt x="0" y="0"/>
                  </a:moveTo>
                  <a:lnTo>
                    <a:pt x="3024000" y="0"/>
                  </a:lnTo>
                  <a:lnTo>
                    <a:pt x="3024000" y="826560"/>
                  </a:lnTo>
                  <a:lnTo>
                    <a:pt x="0" y="82656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TextBox 5">
              <a:extLst>
                <a:ext uri="{FF2B5EF4-FFF2-40B4-BE49-F238E27FC236}">
                  <a16:creationId xmlns:a16="http://schemas.microsoft.com/office/drawing/2014/main" id="{BE3BA20E-58AD-CE54-79E2-CD994F25757A}"/>
                </a:ext>
              </a:extLst>
            </p:cNvPr>
            <p:cNvSpPr txBox="1"/>
            <p:nvPr/>
          </p:nvSpPr>
          <p:spPr>
            <a:xfrm>
              <a:off x="1873404" y="490653"/>
              <a:ext cx="864219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Đây</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âm</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thanh</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sự</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vật</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hiện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tượng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nào</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grpSp>
      <p:grpSp>
        <p:nvGrpSpPr>
          <p:cNvPr id="12" name="Group 11">
            <a:extLst>
              <a:ext uri="{FF2B5EF4-FFF2-40B4-BE49-F238E27FC236}">
                <a16:creationId xmlns:a16="http://schemas.microsoft.com/office/drawing/2014/main" id="{095F1110-3DF4-A8FE-90C9-DA7F98C6D580}"/>
              </a:ext>
            </a:extLst>
          </p:cNvPr>
          <p:cNvGrpSpPr/>
          <p:nvPr/>
        </p:nvGrpSpPr>
        <p:grpSpPr>
          <a:xfrm>
            <a:off x="5229922" y="2553629"/>
            <a:ext cx="5006898" cy="3432407"/>
            <a:chOff x="5229922" y="2553629"/>
            <a:chExt cx="5006898" cy="3432407"/>
          </a:xfrm>
        </p:grpSpPr>
        <p:sp>
          <p:nvSpPr>
            <p:cNvPr id="10" name="Freeform 9">
              <a:extLst>
                <a:ext uri="{FF2B5EF4-FFF2-40B4-BE49-F238E27FC236}">
                  <a16:creationId xmlns:a16="http://schemas.microsoft.com/office/drawing/2014/main" id="{ABA0D150-7252-47EC-87D7-6743738C2051}"/>
                </a:ext>
              </a:extLst>
            </p:cNvPr>
            <p:cNvSpPr/>
            <p:nvPr/>
          </p:nvSpPr>
          <p:spPr>
            <a:xfrm>
              <a:off x="5229922" y="2553629"/>
              <a:ext cx="5006898" cy="3432407"/>
            </a:xfrm>
            <a:custGeom>
              <a:avLst/>
              <a:gdLst/>
              <a:ahLst/>
              <a:cxnLst/>
              <a:rect l="l" t="t" r="r" b="b"/>
              <a:pathLst>
                <a:path w="3024000" h="2979900">
                  <a:moveTo>
                    <a:pt x="0" y="0"/>
                  </a:moveTo>
                  <a:lnTo>
                    <a:pt x="3024000" y="0"/>
                  </a:lnTo>
                  <a:lnTo>
                    <a:pt x="3024000" y="2979900"/>
                  </a:lnTo>
                  <a:lnTo>
                    <a:pt x="0" y="29799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1" name="TextBox 10">
              <a:extLst>
                <a:ext uri="{FF2B5EF4-FFF2-40B4-BE49-F238E27FC236}">
                  <a16:creationId xmlns:a16="http://schemas.microsoft.com/office/drawing/2014/main" id="{77743520-9DD8-35B9-2A50-230C0778EE50}"/>
                </a:ext>
              </a:extLst>
            </p:cNvPr>
            <p:cNvSpPr txBox="1"/>
            <p:nvPr/>
          </p:nvSpPr>
          <p:spPr>
            <a:xfrm>
              <a:off x="6478859" y="3456878"/>
              <a:ext cx="338997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Đáp</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án</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Tiếng</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nhịp</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tim</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đập</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pic>
        <p:nvPicPr>
          <p:cNvPr id="3" name="Tieng-nhip-tim-dap-www_tiengdong_com">
            <a:hlinkClick r:id="" action="ppaction://media"/>
            <a:extLst>
              <a:ext uri="{FF2B5EF4-FFF2-40B4-BE49-F238E27FC236}">
                <a16:creationId xmlns:a16="http://schemas.microsoft.com/office/drawing/2014/main" id="{F53F2BD7-360A-388E-1A86-F7CEC75933AD}"/>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424771" y="1717288"/>
            <a:ext cx="855546" cy="855546"/>
          </a:xfrm>
          <a:prstGeom prst="rect">
            <a:avLst/>
          </a:prstGeom>
        </p:spPr>
      </p:pic>
    </p:spTree>
    <p:extLst>
      <p:ext uri="{BB962C8B-B14F-4D97-AF65-F5344CB8AC3E}">
        <p14:creationId xmlns:p14="http://schemas.microsoft.com/office/powerpoint/2010/main" val="21565511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72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subTnLst>
                                    <p:audio>
                                      <p:cMediaNode>
                                        <p:cTn display="0" masterRel="sameClick">
                                          <p:stCondLst>
                                            <p:cond evt="begin" delay="0">
                                              <p:tn val="9"/>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3">
            <a:extLst>
              <a:ext uri="{FF2B5EF4-FFF2-40B4-BE49-F238E27FC236}">
                <a16:creationId xmlns:a16="http://schemas.microsoft.com/office/drawing/2014/main" id="{F6A9CB83-F527-941D-CA10-D059A764635D}"/>
              </a:ext>
            </a:extLst>
          </p:cNvPr>
          <p:cNvSpPr/>
          <p:nvPr/>
        </p:nvSpPr>
        <p:spPr>
          <a:xfrm flipH="1">
            <a:off x="1304749" y="2408664"/>
            <a:ext cx="3233796" cy="4039604"/>
          </a:xfrm>
          <a:custGeom>
            <a:avLst/>
            <a:gdLst/>
            <a:ahLst/>
            <a:cxnLst/>
            <a:rect l="l" t="t" r="r" b="b"/>
            <a:pathLst>
              <a:path w="3336729" h="4114800">
                <a:moveTo>
                  <a:pt x="0" y="0"/>
                </a:moveTo>
                <a:lnTo>
                  <a:pt x="3336729" y="0"/>
                </a:lnTo>
                <a:lnTo>
                  <a:pt x="3336729"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7" name="Group 6">
            <a:extLst>
              <a:ext uri="{FF2B5EF4-FFF2-40B4-BE49-F238E27FC236}">
                <a16:creationId xmlns:a16="http://schemas.microsoft.com/office/drawing/2014/main" id="{1BB3956F-882B-8B43-4C86-246AEAE90D45}"/>
              </a:ext>
            </a:extLst>
          </p:cNvPr>
          <p:cNvGrpSpPr/>
          <p:nvPr/>
        </p:nvGrpSpPr>
        <p:grpSpPr>
          <a:xfrm>
            <a:off x="1304694" y="0"/>
            <a:ext cx="9389326" cy="1505416"/>
            <a:chOff x="1304694" y="0"/>
            <a:chExt cx="9389326" cy="1505416"/>
          </a:xfrm>
        </p:grpSpPr>
        <p:sp>
          <p:nvSpPr>
            <p:cNvPr id="2" name="Freeform 6">
              <a:extLst>
                <a:ext uri="{FF2B5EF4-FFF2-40B4-BE49-F238E27FC236}">
                  <a16:creationId xmlns:a16="http://schemas.microsoft.com/office/drawing/2014/main" id="{3CC17E44-84B9-25BC-0945-44651B38062F}"/>
                </a:ext>
              </a:extLst>
            </p:cNvPr>
            <p:cNvSpPr/>
            <p:nvPr/>
          </p:nvSpPr>
          <p:spPr>
            <a:xfrm>
              <a:off x="1304694" y="0"/>
              <a:ext cx="9389326" cy="1505416"/>
            </a:xfrm>
            <a:custGeom>
              <a:avLst/>
              <a:gdLst/>
              <a:ahLst/>
              <a:cxnLst/>
              <a:rect l="l" t="t" r="r" b="b"/>
              <a:pathLst>
                <a:path w="3024000" h="826560">
                  <a:moveTo>
                    <a:pt x="0" y="0"/>
                  </a:moveTo>
                  <a:lnTo>
                    <a:pt x="3024000" y="0"/>
                  </a:lnTo>
                  <a:lnTo>
                    <a:pt x="3024000" y="826560"/>
                  </a:lnTo>
                  <a:lnTo>
                    <a:pt x="0" y="82656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 name="TextBox 5">
              <a:extLst>
                <a:ext uri="{FF2B5EF4-FFF2-40B4-BE49-F238E27FC236}">
                  <a16:creationId xmlns:a16="http://schemas.microsoft.com/office/drawing/2014/main" id="{BE3BA20E-58AD-CE54-79E2-CD994F25757A}"/>
                </a:ext>
              </a:extLst>
            </p:cNvPr>
            <p:cNvSpPr txBox="1"/>
            <p:nvPr/>
          </p:nvSpPr>
          <p:spPr>
            <a:xfrm>
              <a:off x="1873404" y="490653"/>
              <a:ext cx="864219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Đây</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âm</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thanh</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sự</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vật</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hiện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tượng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nào</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grpSp>
      <p:grpSp>
        <p:nvGrpSpPr>
          <p:cNvPr id="12" name="Group 11">
            <a:extLst>
              <a:ext uri="{FF2B5EF4-FFF2-40B4-BE49-F238E27FC236}">
                <a16:creationId xmlns:a16="http://schemas.microsoft.com/office/drawing/2014/main" id="{095F1110-3DF4-A8FE-90C9-DA7F98C6D580}"/>
              </a:ext>
            </a:extLst>
          </p:cNvPr>
          <p:cNvGrpSpPr/>
          <p:nvPr/>
        </p:nvGrpSpPr>
        <p:grpSpPr>
          <a:xfrm>
            <a:off x="5229922" y="2553629"/>
            <a:ext cx="5006898" cy="3432407"/>
            <a:chOff x="5229922" y="2553629"/>
            <a:chExt cx="5006898" cy="3432407"/>
          </a:xfrm>
        </p:grpSpPr>
        <p:sp>
          <p:nvSpPr>
            <p:cNvPr id="10" name="Freeform 9">
              <a:extLst>
                <a:ext uri="{FF2B5EF4-FFF2-40B4-BE49-F238E27FC236}">
                  <a16:creationId xmlns:a16="http://schemas.microsoft.com/office/drawing/2014/main" id="{ABA0D150-7252-47EC-87D7-6743738C2051}"/>
                </a:ext>
              </a:extLst>
            </p:cNvPr>
            <p:cNvSpPr/>
            <p:nvPr/>
          </p:nvSpPr>
          <p:spPr>
            <a:xfrm>
              <a:off x="5229922" y="2553629"/>
              <a:ext cx="5006898" cy="3432407"/>
            </a:xfrm>
            <a:custGeom>
              <a:avLst/>
              <a:gdLst/>
              <a:ahLst/>
              <a:cxnLst/>
              <a:rect l="l" t="t" r="r" b="b"/>
              <a:pathLst>
                <a:path w="3024000" h="2979900">
                  <a:moveTo>
                    <a:pt x="0" y="0"/>
                  </a:moveTo>
                  <a:lnTo>
                    <a:pt x="3024000" y="0"/>
                  </a:lnTo>
                  <a:lnTo>
                    <a:pt x="3024000" y="2979900"/>
                  </a:lnTo>
                  <a:lnTo>
                    <a:pt x="0" y="29799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1" name="TextBox 10">
              <a:extLst>
                <a:ext uri="{FF2B5EF4-FFF2-40B4-BE49-F238E27FC236}">
                  <a16:creationId xmlns:a16="http://schemas.microsoft.com/office/drawing/2014/main" id="{77743520-9DD8-35B9-2A50-230C0778EE50}"/>
                </a:ext>
              </a:extLst>
            </p:cNvPr>
            <p:cNvSpPr txBox="1"/>
            <p:nvPr/>
          </p:nvSpPr>
          <p:spPr>
            <a:xfrm>
              <a:off x="6478859" y="3456878"/>
              <a:ext cx="338997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Đáp</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án</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Tiếng</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sóng</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biển</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vỗ</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pic>
        <p:nvPicPr>
          <p:cNvPr id="4" name="Tieng-song-bien-vo-bo-www_tiengdong_com">
            <a:hlinkClick r:id="" action="ppaction://media"/>
            <a:extLst>
              <a:ext uri="{FF2B5EF4-FFF2-40B4-BE49-F238E27FC236}">
                <a16:creationId xmlns:a16="http://schemas.microsoft.com/office/drawing/2014/main" id="{349AD67A-FB8E-588A-BF78-F35E2CE415DF}"/>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2620536" y="1787291"/>
            <a:ext cx="745893" cy="745893"/>
          </a:xfrm>
          <a:prstGeom prst="rect">
            <a:avLst/>
          </a:prstGeom>
        </p:spPr>
      </p:pic>
    </p:spTree>
    <p:extLst>
      <p:ext uri="{BB962C8B-B14F-4D97-AF65-F5344CB8AC3E}">
        <p14:creationId xmlns:p14="http://schemas.microsoft.com/office/powerpoint/2010/main" val="10066551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878"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subTnLst>
                                    <p:audio>
                                      <p:cMediaNode>
                                        <p:cTn display="0" masterRel="sameClick">
                                          <p:stCondLst>
                                            <p:cond evt="begin" delay="0">
                                              <p:tn val="9"/>
                                            </p:cond>
                                          </p:stCondLst>
                                          <p:endCondLst>
                                            <p:cond evt="onStopAudio" delay="0">
                                              <p:tgtEl>
                                                <p:sldTgt/>
                                              </p:tgtEl>
                                            </p:cond>
                                          </p:endCondLst>
                                        </p:cTn>
                                        <p:tgtEl>
                                          <p:sndTgt r:embed="rId5"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121BE24-5162-4007-B0D9-8A72946AE269}"/>
              </a:ext>
            </a:extLst>
          </p:cNvPr>
          <p:cNvPicPr>
            <a:picLocks noChangeAspect="1"/>
          </p:cNvPicPr>
          <p:nvPr/>
        </p:nvPicPr>
        <p:blipFill>
          <a:blip r:embed="rId3"/>
          <a:stretch>
            <a:fillRect/>
          </a:stretch>
        </p:blipFill>
        <p:spPr>
          <a:xfrm>
            <a:off x="1932072" y="590812"/>
            <a:ext cx="7791791" cy="4557872"/>
          </a:xfrm>
          <a:prstGeom prst="rect">
            <a:avLst/>
          </a:prstGeom>
        </p:spPr>
      </p:pic>
      <p:grpSp>
        <p:nvGrpSpPr>
          <p:cNvPr id="15" name="Group 14">
            <a:extLst>
              <a:ext uri="{FF2B5EF4-FFF2-40B4-BE49-F238E27FC236}">
                <a16:creationId xmlns:a16="http://schemas.microsoft.com/office/drawing/2014/main" id="{0E050AEB-1EEF-7434-549C-E0053861A200}"/>
              </a:ext>
            </a:extLst>
          </p:cNvPr>
          <p:cNvGrpSpPr/>
          <p:nvPr/>
        </p:nvGrpSpPr>
        <p:grpSpPr>
          <a:xfrm>
            <a:off x="2051825" y="5111823"/>
            <a:ext cx="8028877" cy="1483055"/>
            <a:chOff x="2776654" y="5134126"/>
            <a:chExt cx="8028877" cy="1483055"/>
          </a:xfrm>
        </p:grpSpPr>
        <p:sp>
          <p:nvSpPr>
            <p:cNvPr id="12" name="Freeform 3">
              <a:extLst>
                <a:ext uri="{FF2B5EF4-FFF2-40B4-BE49-F238E27FC236}">
                  <a16:creationId xmlns:a16="http://schemas.microsoft.com/office/drawing/2014/main" id="{63955551-7105-2021-EBAD-74FFA733A0C0}"/>
                </a:ext>
              </a:extLst>
            </p:cNvPr>
            <p:cNvSpPr/>
            <p:nvPr/>
          </p:nvSpPr>
          <p:spPr>
            <a:xfrm>
              <a:off x="2776654" y="5134126"/>
              <a:ext cx="7281745" cy="1483055"/>
            </a:xfrm>
            <a:custGeom>
              <a:avLst/>
              <a:gdLst/>
              <a:ahLst/>
              <a:cxnLst/>
              <a:rect l="l" t="t" r="r" b="b"/>
              <a:pathLst>
                <a:path w="4957286" h="1483055">
                  <a:moveTo>
                    <a:pt x="0" y="0"/>
                  </a:moveTo>
                  <a:lnTo>
                    <a:pt x="4957286" y="0"/>
                  </a:lnTo>
                  <a:lnTo>
                    <a:pt x="4957286" y="1483055"/>
                  </a:lnTo>
                  <a:lnTo>
                    <a:pt x="0" y="148305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3" name="TextBox 12">
              <a:extLst>
                <a:ext uri="{FF2B5EF4-FFF2-40B4-BE49-F238E27FC236}">
                  <a16:creationId xmlns:a16="http://schemas.microsoft.com/office/drawing/2014/main" id="{C8D3C5F8-9C0C-7551-F493-65A93D34F896}"/>
                </a:ext>
              </a:extLst>
            </p:cNvPr>
            <p:cNvSpPr txBox="1"/>
            <p:nvPr/>
          </p:nvSpPr>
          <p:spPr>
            <a:xfrm>
              <a:off x="5341434" y="5497551"/>
              <a:ext cx="5464097" cy="769441"/>
            </a:xfrm>
            <a:prstGeom prst="rect">
              <a:avLst/>
            </a:prstGeom>
            <a:noFill/>
          </p:spPr>
          <p:txBody>
            <a:bodyPr wrap="square" rtlCol="0">
              <a:spAutoFit/>
            </a:bodyPr>
            <a:lstStyle/>
            <a:p>
              <a:r>
                <a:rPr lang="en-US" sz="4400" b="1" dirty="0">
                  <a:latin typeface="Cambria" panose="02040503050406030204" pitchFamily="18" charset="0"/>
                  <a:ea typeface="Cambria" panose="02040503050406030204" pitchFamily="18" charset="0"/>
                </a:rPr>
                <a:t>Tranh </a:t>
              </a:r>
              <a:r>
                <a:rPr lang="en-US" sz="4400" b="1" dirty="0" err="1">
                  <a:latin typeface="Cambria" panose="02040503050406030204" pitchFamily="18" charset="0"/>
                  <a:ea typeface="Cambria" panose="02040503050406030204" pitchFamily="18" charset="0"/>
                </a:rPr>
                <a:t>vẽ</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gì</a:t>
              </a:r>
              <a:r>
                <a:rPr lang="en-US" sz="4400" b="1" dirty="0">
                  <a:latin typeface="Cambria" panose="02040503050406030204" pitchFamily="18" charset="0"/>
                  <a:ea typeface="Cambria" panose="02040503050406030204" pitchFamily="18" charset="0"/>
                </a:rPr>
                <a:t>?</a:t>
              </a:r>
            </a:p>
          </p:txBody>
        </p:sp>
      </p:grpSp>
    </p:spTree>
    <p:extLst>
      <p:ext uri="{BB962C8B-B14F-4D97-AF65-F5344CB8AC3E}">
        <p14:creationId xmlns:p14="http://schemas.microsoft.com/office/powerpoint/2010/main" val="7864416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18" name="图片 17" descr="E:\素材\卡通\包图网_43651幼儿园开园典礼背景图片\6.png6"/>
          <p:cNvPicPr>
            <a:picLocks noChangeAspect="1"/>
          </p:cNvPicPr>
          <p:nvPr/>
        </p:nvPicPr>
        <p:blipFill>
          <a:blip r:embed="rId4"/>
          <a:srcRect/>
          <a:stretch>
            <a:fillRect/>
          </a:stretch>
        </p:blipFill>
        <p:spPr>
          <a:xfrm>
            <a:off x="-48260" y="3090510"/>
            <a:ext cx="12242165" cy="3747135"/>
          </a:xfrm>
          <a:prstGeom prst="rect">
            <a:avLst/>
          </a:prstGeom>
        </p:spPr>
      </p:pic>
      <p:pic>
        <p:nvPicPr>
          <p:cNvPr id="13" name="图片 12" descr="E:\素材\卡通\包图网_43651幼儿园开园典礼背景图片\5.png5"/>
          <p:cNvPicPr>
            <a:picLocks noChangeAspect="1"/>
          </p:cNvPicPr>
          <p:nvPr/>
        </p:nvPicPr>
        <p:blipFill>
          <a:blip r:embed="rId5"/>
          <a:srcRect/>
          <a:stretch>
            <a:fillRect/>
          </a:stretch>
        </p:blipFill>
        <p:spPr>
          <a:xfrm>
            <a:off x="-33020" y="4932963"/>
            <a:ext cx="12241531" cy="1904365"/>
          </a:xfrm>
          <a:prstGeom prst="rect">
            <a:avLst/>
          </a:prstGeom>
        </p:spPr>
      </p:pic>
      <p:pic>
        <p:nvPicPr>
          <p:cNvPr id="5" name="图片 4" descr="E:\素材\卡通\e2ddba00a7b58527fd8e4e1867f7c124.pnge2ddba00a7b58527fd8e4e1867f7c124"/>
          <p:cNvPicPr>
            <a:picLocks noChangeAspect="1"/>
          </p:cNvPicPr>
          <p:nvPr/>
        </p:nvPicPr>
        <p:blipFill>
          <a:blip r:embed="rId6"/>
          <a:srcRect/>
          <a:stretch>
            <a:fillRect/>
          </a:stretch>
        </p:blipFill>
        <p:spPr>
          <a:xfrm flipH="1">
            <a:off x="-458893" y="-392611"/>
            <a:ext cx="5891953" cy="7116233"/>
          </a:xfrm>
          <a:prstGeom prst="rect">
            <a:avLst/>
          </a:prstGeom>
        </p:spPr>
      </p:pic>
      <p:sp>
        <p:nvSpPr>
          <p:cNvPr id="3" name="Hình Bầu dục 2">
            <a:extLst>
              <a:ext uri="{FF2B5EF4-FFF2-40B4-BE49-F238E27FC236}">
                <a16:creationId xmlns:a16="http://schemas.microsoft.com/office/drawing/2014/main" id="{987EC18E-03BA-38BD-D108-386670BC0CD6}"/>
              </a:ext>
            </a:extLst>
          </p:cNvPr>
          <p:cNvSpPr/>
          <p:nvPr/>
        </p:nvSpPr>
        <p:spPr>
          <a:xfrm>
            <a:off x="2340078" y="-186121"/>
            <a:ext cx="9724104" cy="670326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214">
            <a:extLst>
              <a:ext uri="{FF2B5EF4-FFF2-40B4-BE49-F238E27FC236}">
                <a16:creationId xmlns:a16="http://schemas.microsoft.com/office/drawing/2014/main" id="{146FACDA-C0CB-3A57-C8CD-FCF3528F120A}"/>
              </a:ext>
            </a:extLst>
          </p:cNvPr>
          <p:cNvSpPr txBox="1"/>
          <p:nvPr/>
        </p:nvSpPr>
        <p:spPr>
          <a:xfrm>
            <a:off x="4325992" y="404095"/>
            <a:ext cx="6094613" cy="58477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ea typeface="+mn-ea"/>
                <a:cs typeface="+mn-cs"/>
              </a:rPr>
              <a:t>Thứ</a:t>
            </a:r>
            <a:r>
              <a:rPr kumimoji="0" lang="en-US" sz="3200" b="1" i="0" u="none" strike="noStrike" kern="1200" cap="none" spc="0" normalizeH="0" baseline="0" noProof="0" dirty="0">
                <a:ln>
                  <a:noFill/>
                </a:ln>
                <a:solidFill>
                  <a:prstClr val="black"/>
                </a:solidFill>
                <a:effectLst/>
                <a:uLnTx/>
                <a:uFillTx/>
                <a:ea typeface="+mn-ea"/>
                <a:cs typeface="+mn-cs"/>
              </a:rPr>
              <a:t> … </a:t>
            </a:r>
            <a:r>
              <a:rPr kumimoji="0" lang="en-US" sz="3200" b="1" i="0" u="none" strike="noStrike" kern="1200" cap="none" spc="0" normalizeH="0" baseline="0" noProof="0" dirty="0" err="1">
                <a:ln>
                  <a:noFill/>
                </a:ln>
                <a:solidFill>
                  <a:prstClr val="black"/>
                </a:solidFill>
                <a:effectLst/>
                <a:uLnTx/>
                <a:uFillTx/>
                <a:ea typeface="+mn-ea"/>
                <a:cs typeface="+mn-cs"/>
              </a:rPr>
              <a:t>ngày</a:t>
            </a:r>
            <a:r>
              <a:rPr kumimoji="0" lang="en-US" sz="3200" b="1" i="0" u="none" strike="noStrike" kern="1200" cap="none" spc="0" normalizeH="0" baseline="0" noProof="0" dirty="0">
                <a:ln>
                  <a:noFill/>
                </a:ln>
                <a:solidFill>
                  <a:prstClr val="black"/>
                </a:solidFill>
                <a:effectLst/>
                <a:uLnTx/>
                <a:uFillTx/>
                <a:ea typeface="+mn-ea"/>
                <a:cs typeface="+mn-cs"/>
              </a:rPr>
              <a:t> … </a:t>
            </a:r>
            <a:r>
              <a:rPr kumimoji="0" lang="en-US" sz="3200" b="1" i="0" u="none" strike="noStrike" kern="1200" cap="none" spc="0" normalizeH="0" baseline="0" noProof="0" dirty="0" err="1">
                <a:ln>
                  <a:noFill/>
                </a:ln>
                <a:solidFill>
                  <a:prstClr val="black"/>
                </a:solidFill>
                <a:effectLst/>
                <a:uLnTx/>
                <a:uFillTx/>
                <a:ea typeface="+mn-ea"/>
                <a:cs typeface="+mn-cs"/>
              </a:rPr>
              <a:t>tháng</a:t>
            </a:r>
            <a:r>
              <a:rPr kumimoji="0" lang="en-US" sz="3200" b="1" i="0" u="none" strike="noStrike" kern="1200" cap="none" spc="0" normalizeH="0" baseline="0" noProof="0" dirty="0">
                <a:ln>
                  <a:noFill/>
                </a:ln>
                <a:solidFill>
                  <a:prstClr val="black"/>
                </a:solidFill>
                <a:effectLst/>
                <a:uLnTx/>
                <a:uFillTx/>
                <a:ea typeface="+mn-ea"/>
                <a:cs typeface="+mn-cs"/>
              </a:rPr>
              <a:t> … </a:t>
            </a:r>
            <a:r>
              <a:rPr kumimoji="0" lang="en-US" sz="3200" b="1" i="0" u="none" strike="noStrike" kern="1200" cap="none" spc="0" normalizeH="0" baseline="0" noProof="0" dirty="0" err="1">
                <a:ln>
                  <a:noFill/>
                </a:ln>
                <a:solidFill>
                  <a:prstClr val="black"/>
                </a:solidFill>
                <a:effectLst/>
                <a:uLnTx/>
                <a:uFillTx/>
                <a:ea typeface="+mn-ea"/>
                <a:cs typeface="+mn-cs"/>
              </a:rPr>
              <a:t>năm</a:t>
            </a:r>
            <a:r>
              <a:rPr kumimoji="0" lang="en-US" sz="3200" b="1" i="0" u="none" strike="noStrike" kern="1200" cap="none" spc="0" normalizeH="0" baseline="0" noProof="0" dirty="0">
                <a:ln>
                  <a:noFill/>
                </a:ln>
                <a:solidFill>
                  <a:prstClr val="black"/>
                </a:solidFill>
                <a:effectLst/>
                <a:uLnTx/>
                <a:uFillTx/>
                <a:ea typeface="+mn-ea"/>
                <a:cs typeface="+mn-cs"/>
              </a:rPr>
              <a:t> …</a:t>
            </a:r>
          </a:p>
        </p:txBody>
      </p:sp>
      <p:sp>
        <p:nvSpPr>
          <p:cNvPr id="7" name="Freeform 3">
            <a:extLst>
              <a:ext uri="{FF2B5EF4-FFF2-40B4-BE49-F238E27FC236}">
                <a16:creationId xmlns:a16="http://schemas.microsoft.com/office/drawing/2014/main" id="{98451CDB-B06D-B793-0BB9-80FCCC65420F}"/>
              </a:ext>
            </a:extLst>
          </p:cNvPr>
          <p:cNvSpPr/>
          <p:nvPr/>
        </p:nvSpPr>
        <p:spPr>
          <a:xfrm>
            <a:off x="9358838" y="2939845"/>
            <a:ext cx="2253059" cy="3655142"/>
          </a:xfrm>
          <a:custGeom>
            <a:avLst/>
            <a:gdLst/>
            <a:ahLst/>
            <a:cxnLst/>
            <a:rect l="l" t="t" r="r" b="b"/>
            <a:pathLst>
              <a:path w="2515172" h="4114800">
                <a:moveTo>
                  <a:pt x="0" y="0"/>
                </a:moveTo>
                <a:lnTo>
                  <a:pt x="2515172" y="0"/>
                </a:lnTo>
                <a:lnTo>
                  <a:pt x="2515172"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2">
            <a:extLst>
              <a:ext uri="{FF2B5EF4-FFF2-40B4-BE49-F238E27FC236}">
                <a16:creationId xmlns:a16="http://schemas.microsoft.com/office/drawing/2014/main" id="{55EFC841-129A-A38E-FDBA-10B46FD91191}"/>
              </a:ext>
            </a:extLst>
          </p:cNvPr>
          <p:cNvSpPr/>
          <p:nvPr/>
        </p:nvSpPr>
        <p:spPr>
          <a:xfrm>
            <a:off x="10323871" y="1307691"/>
            <a:ext cx="1404870" cy="1602659"/>
          </a:xfrm>
          <a:custGeom>
            <a:avLst/>
            <a:gdLst/>
            <a:ahLst/>
            <a:cxnLst/>
            <a:rect l="l" t="t" r="r" b="b"/>
            <a:pathLst>
              <a:path w="6285357" h="8229600">
                <a:moveTo>
                  <a:pt x="0" y="0"/>
                </a:moveTo>
                <a:lnTo>
                  <a:pt x="6285357" y="0"/>
                </a:lnTo>
                <a:lnTo>
                  <a:pt x="6285357" y="8229600"/>
                </a:lnTo>
                <a:lnTo>
                  <a:pt x="0" y="8229600"/>
                </a:lnTo>
                <a:lnTo>
                  <a:pt x="0" y="0"/>
                </a:lnTo>
                <a:close/>
              </a:path>
            </a:pathLst>
          </a:custGeom>
          <a:blipFill>
            <a:blip r:embed="rId9"/>
            <a:stretch>
              <a:fillRect/>
            </a:stretch>
          </a:blipFill>
        </p:spPr>
        <p:txBody>
          <a:bodyPr/>
          <a:lstStyle/>
          <a:p>
            <a:endParaRPr lang="en-US"/>
          </a:p>
        </p:txBody>
      </p:sp>
      <p:pic>
        <p:nvPicPr>
          <p:cNvPr id="9" name="Content Placeholder 30">
            <a:extLst>
              <a:ext uri="{FF2B5EF4-FFF2-40B4-BE49-F238E27FC236}">
                <a16:creationId xmlns:a16="http://schemas.microsoft.com/office/drawing/2014/main" id="{22A85FEE-1978-3326-9C57-62A915D1B475}"/>
              </a:ext>
            </a:extLst>
          </p:cNvPr>
          <p:cNvPicPr>
            <a:picLocks noChangeAspect="1"/>
          </p:cNvPicPr>
          <p:nvPr/>
        </p:nvPicPr>
        <p:blipFill>
          <a:blip r:embed="rId10"/>
          <a:stretch>
            <a:fillRect/>
          </a:stretch>
        </p:blipFill>
        <p:spPr>
          <a:xfrm>
            <a:off x="545629" y="2526325"/>
            <a:ext cx="3279119" cy="4256506"/>
          </a:xfrm>
          <a:prstGeom prst="rect">
            <a:avLst/>
          </a:prstGeom>
        </p:spPr>
      </p:pic>
      <p:pic>
        <p:nvPicPr>
          <p:cNvPr id="2" name="Picture 1">
            <a:extLst>
              <a:ext uri="{FF2B5EF4-FFF2-40B4-BE49-F238E27FC236}">
                <a16:creationId xmlns:a16="http://schemas.microsoft.com/office/drawing/2014/main" id="{49B53B70-F800-6DCD-E038-F6AC7F63B740}"/>
              </a:ext>
            </a:extLst>
          </p:cNvPr>
          <p:cNvPicPr>
            <a:picLocks noChangeAspect="1"/>
          </p:cNvPicPr>
          <p:nvPr/>
        </p:nvPicPr>
        <p:blipFill>
          <a:blip r:embed="rId11"/>
          <a:stretch>
            <a:fillRect/>
          </a:stretch>
        </p:blipFill>
        <p:spPr>
          <a:xfrm>
            <a:off x="5874511" y="1021403"/>
            <a:ext cx="2938527" cy="1329043"/>
          </a:xfrm>
          <a:prstGeom prst="rect">
            <a:avLst/>
          </a:prstGeom>
        </p:spPr>
      </p:pic>
      <p:pic>
        <p:nvPicPr>
          <p:cNvPr id="4" name="Picture 3">
            <a:extLst>
              <a:ext uri="{FF2B5EF4-FFF2-40B4-BE49-F238E27FC236}">
                <a16:creationId xmlns:a16="http://schemas.microsoft.com/office/drawing/2014/main" id="{EEC32C30-2C6C-5BEE-896C-3F105EBC3723}"/>
              </a:ext>
            </a:extLst>
          </p:cNvPr>
          <p:cNvPicPr>
            <a:picLocks noChangeAspect="1"/>
          </p:cNvPicPr>
          <p:nvPr/>
        </p:nvPicPr>
        <p:blipFill>
          <a:blip r:embed="rId12"/>
          <a:stretch>
            <a:fillRect/>
          </a:stretch>
        </p:blipFill>
        <p:spPr>
          <a:xfrm>
            <a:off x="3410026" y="2214617"/>
            <a:ext cx="7029297" cy="3133616"/>
          </a:xfrm>
          <a:prstGeom prst="rect">
            <a:avLst/>
          </a:prstGeom>
        </p:spPr>
      </p:pic>
      <p:pic>
        <p:nvPicPr>
          <p:cNvPr id="20" name="Picture 19">
            <a:extLst>
              <a:ext uri="{FF2B5EF4-FFF2-40B4-BE49-F238E27FC236}">
                <a16:creationId xmlns:a16="http://schemas.microsoft.com/office/drawing/2014/main" id="{FCAFB800-D2DE-DE85-C6F3-A84FC1DD8EE6}"/>
              </a:ext>
            </a:extLst>
          </p:cNvPr>
          <p:cNvPicPr>
            <a:picLocks noChangeAspect="1"/>
          </p:cNvPicPr>
          <p:nvPr/>
        </p:nvPicPr>
        <p:blipFill>
          <a:blip r:embed="rId13"/>
          <a:stretch>
            <a:fillRect/>
          </a:stretch>
        </p:blipFill>
        <p:spPr>
          <a:xfrm>
            <a:off x="1254526" y="517312"/>
            <a:ext cx="2462997" cy="1975275"/>
          </a:xfrm>
          <a:prstGeom prst="rect">
            <a:avLst/>
          </a:prstGeom>
        </p:spPr>
      </p:pic>
      <p:pic>
        <p:nvPicPr>
          <p:cNvPr id="10" name="Picture 9" descr="A round pink label with white text and a black background&#10;&#10;Description automatically generated">
            <a:extLst>
              <a:ext uri="{FF2B5EF4-FFF2-40B4-BE49-F238E27FC236}">
                <a16:creationId xmlns:a16="http://schemas.microsoft.com/office/drawing/2014/main" id="{B78BA552-B138-F916-FC80-EFF0FFB9DE1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940560" y="93008"/>
            <a:ext cx="1771352" cy="1771352"/>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1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strVal val="#ppt_h"/>
                                          </p:val>
                                        </p:tav>
                                        <p:tav tm="100000">
                                          <p:val>
                                            <p:strVal val="#ppt_h"/>
                                          </p:val>
                                        </p:tav>
                                      </p:tavLst>
                                    </p:anim>
                                  </p:childTnLst>
                                </p:cTn>
                              </p:par>
                              <p:par>
                                <p:cTn id="14" presetID="17" presetClass="entr" presetSubtype="1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思源黑体 CN Medium">
      <a:majorFont>
        <a:latin typeface="思源黑体 CN Medium"/>
        <a:ea typeface="思源黑体 CN Medium"/>
        <a:cs typeface=""/>
      </a:majorFont>
      <a:minorFont>
        <a:latin typeface="Arial"/>
        <a:ea typeface="思源黑体 CN Medium"/>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885</TotalTime>
  <Words>2554</Words>
  <Application>Microsoft Office PowerPoint</Application>
  <PresentationFormat>Widescreen</PresentationFormat>
  <Paragraphs>244</Paragraphs>
  <Slides>42</Slides>
  <Notes>10</Notes>
  <HiddenSlides>0</HiddenSlides>
  <MMClips>5</MMClips>
  <ScaleCrop>false</ScaleCrop>
  <HeadingPairs>
    <vt:vector size="6" baseType="variant">
      <vt:variant>
        <vt:lpstr>Fonts Used</vt:lpstr>
      </vt:variant>
      <vt:variant>
        <vt:i4>14</vt:i4>
      </vt:variant>
      <vt:variant>
        <vt:lpstr>Theme</vt:lpstr>
      </vt:variant>
      <vt:variant>
        <vt:i4>4</vt:i4>
      </vt:variant>
      <vt:variant>
        <vt:lpstr>Slide Titles</vt:lpstr>
      </vt:variant>
      <vt:variant>
        <vt:i4>42</vt:i4>
      </vt:variant>
    </vt:vector>
  </HeadingPairs>
  <TitlesOfParts>
    <vt:vector size="60" baseType="lpstr">
      <vt:lpstr>等线</vt:lpstr>
      <vt:lpstr>等线 Light</vt:lpstr>
      <vt:lpstr>Arial</vt:lpstr>
      <vt:lpstr>Calibri</vt:lpstr>
      <vt:lpstr>Calibri Light</vt:lpstr>
      <vt:lpstr>Cambria</vt:lpstr>
      <vt:lpstr>DFPOP1-W9</vt:lpstr>
      <vt:lpstr>Lato Hairline</vt:lpstr>
      <vt:lpstr>Lato Light</vt:lpstr>
      <vt:lpstr>Lato Regular</vt:lpstr>
      <vt:lpstr>Segoe UI Historic</vt:lpstr>
      <vt:lpstr>Times New Roman</vt:lpstr>
      <vt:lpstr>思源黑体</vt:lpstr>
      <vt:lpstr>思源黑体 Medium</vt:lpstr>
      <vt:lpstr>2_Custom Design</vt:lpstr>
      <vt:lpstr>Office 主题​​</vt:lpstr>
      <vt:lpstr>Custom Design</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51</cp:revision>
  <dcterms:created xsi:type="dcterms:W3CDTF">2024-06-20T02:37:59Z</dcterms:created>
  <dcterms:modified xsi:type="dcterms:W3CDTF">2025-04-19T14:16:21Z</dcterms:modified>
</cp:coreProperties>
</file>