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07" r:id="rId3"/>
  </p:sldMasterIdLst>
  <p:notesMasterIdLst>
    <p:notesMasterId r:id="rId29"/>
  </p:notesMasterIdLst>
  <p:sldIdLst>
    <p:sldId id="320" r:id="rId4"/>
    <p:sldId id="285" r:id="rId5"/>
    <p:sldId id="321" r:id="rId6"/>
    <p:sldId id="355" r:id="rId7"/>
    <p:sldId id="378" r:id="rId8"/>
    <p:sldId id="379" r:id="rId9"/>
    <p:sldId id="365" r:id="rId10"/>
    <p:sldId id="360" r:id="rId11"/>
    <p:sldId id="380" r:id="rId12"/>
    <p:sldId id="381" r:id="rId13"/>
    <p:sldId id="382" r:id="rId14"/>
    <p:sldId id="358" r:id="rId15"/>
    <p:sldId id="384" r:id="rId16"/>
    <p:sldId id="383" r:id="rId17"/>
    <p:sldId id="389" r:id="rId18"/>
    <p:sldId id="390" r:id="rId19"/>
    <p:sldId id="391" r:id="rId20"/>
    <p:sldId id="386" r:id="rId21"/>
    <p:sldId id="281" r:id="rId22"/>
    <p:sldId id="282" r:id="rId23"/>
    <p:sldId id="283" r:id="rId24"/>
    <p:sldId id="284" r:id="rId25"/>
    <p:sldId id="387" r:id="rId26"/>
    <p:sldId id="328"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10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2</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24</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image" Target="../media/image39.png"/><Relationship Id="rId16" Type="http://schemas.openxmlformats.org/officeDocument/2006/relationships/image" Target="../media/image53.svg"/><Relationship Id="rId1" Type="http://schemas.openxmlformats.org/officeDocument/2006/relationships/slideLayout" Target="../slideLayouts/slideLayout2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png"/><Relationship Id="rId10" Type="http://schemas.openxmlformats.org/officeDocument/2006/relationships/image" Target="../media/image47.gif"/><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4.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svg"/><Relationship Id="rId15" Type="http://schemas.openxmlformats.org/officeDocument/2006/relationships/image" Target="../media/image58.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slide" Target="slide24.xml"/><Relationship Id="rId5" Type="http://schemas.openxmlformats.org/officeDocument/2006/relationships/slide" Target="slide21.xm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audio" Target="../media/audio5.wav"/><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jpg"/><Relationship Id="rId10"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0.png"/><Relationship Id="rId3" Type="http://schemas.openxmlformats.org/officeDocument/2006/relationships/slideLayout" Target="../slideLayouts/slideLayout19.xml"/><Relationship Id="rId7" Type="http://schemas.openxmlformats.org/officeDocument/2006/relationships/image" Target="../media/image67.jpg"/><Relationship Id="rId12"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5.wav"/><Relationship Id="rId11" Type="http://schemas.openxmlformats.org/officeDocument/2006/relationships/image" Target="../media/image72.png"/><Relationship Id="rId5" Type="http://schemas.openxmlformats.org/officeDocument/2006/relationships/audio" Target="../media/audio4.wav"/><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png"/><Relationship Id="rId1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sv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16.svg"/><Relationship Id="rId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76.png"/><Relationship Id="rId4" Type="http://schemas.openxmlformats.org/officeDocument/2006/relationships/image" Target="../media/image22.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
        <p:nvSpPr>
          <p:cNvPr id="3" name="Rectangle 2">
            <a:extLst>
              <a:ext uri="{FF2B5EF4-FFF2-40B4-BE49-F238E27FC236}">
                <a16:creationId xmlns:a16="http://schemas.microsoft.com/office/drawing/2014/main" id="{DACE0E64-07E4-D6B3-4277-5BC10727C6B0}"/>
              </a:ext>
            </a:extLst>
          </p:cNvPr>
          <p:cNvSpPr/>
          <p:nvPr/>
        </p:nvSpPr>
        <p:spPr>
          <a:xfrm>
            <a:off x="-2229016" y="116399"/>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ACE0E64-07E4-D6B3-4277-5BC10727C6B0}"/>
              </a:ext>
            </a:extLst>
          </p:cNvPr>
          <p:cNvSpPr/>
          <p:nvPr/>
        </p:nvSpPr>
        <p:spPr>
          <a:xfrm>
            <a:off x="5483972" y="855349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
        <p:nvSpPr>
          <p:cNvPr id="3" name="Rectangle 2">
            <a:extLst>
              <a:ext uri="{FF2B5EF4-FFF2-40B4-BE49-F238E27FC236}">
                <a16:creationId xmlns:a16="http://schemas.microsoft.com/office/drawing/2014/main" id="{0AED862D-2205-0160-9A88-B28823CD751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0EFB6E-F4DA-79A1-2370-96E8322D6B42}"/>
              </a:ext>
            </a:extLst>
          </p:cNvPr>
          <p:cNvSpPr/>
          <p:nvPr/>
        </p:nvSpPr>
        <p:spPr>
          <a:xfrm>
            <a:off x="5234621" y="836694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5774E74A-B078-471F-F374-66D424D1306B}"/>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E950A2-57E8-46A3-553D-7459D071973D}"/>
              </a:ext>
            </a:extLst>
          </p:cNvPr>
          <p:cNvSpPr/>
          <p:nvPr/>
        </p:nvSpPr>
        <p:spPr>
          <a:xfrm>
            <a:off x="5307030" y="843534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t>
            </a:r>
            <a:r>
              <a:rPr lang="en-US" sz="2400" b="1" dirty="0" err="1">
                <a:solidFill>
                  <a:srgbClr val="000000"/>
                </a:solidFill>
                <a:latin typeface="Cambria" panose="02040503050406030204" pitchFamily="18" charset="0"/>
                <a:ea typeface="Cambria" panose="02040503050406030204" pitchFamily="18" charset="0"/>
              </a:rPr>
              <a:t>ôi</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
        <p:nvSpPr>
          <p:cNvPr id="3" name="Rectangle 2">
            <a:extLst>
              <a:ext uri="{FF2B5EF4-FFF2-40B4-BE49-F238E27FC236}">
                <a16:creationId xmlns:a16="http://schemas.microsoft.com/office/drawing/2014/main" id="{1F7E368F-3AC4-6A4B-8DA2-8D7C9105C47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BBDE186-2A90-8789-C76F-A5BE54702D6A}"/>
              </a:ext>
            </a:extLst>
          </p:cNvPr>
          <p:cNvSpPr/>
          <p:nvPr/>
        </p:nvSpPr>
        <p:spPr>
          <a:xfrm>
            <a:off x="5264306" y="8449503"/>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31D11CD4-BBD3-9FCD-0E21-C5CB6D8B55D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5832F0-59EF-EC3D-84DB-C27B645BB761}"/>
              </a:ext>
            </a:extLst>
          </p:cNvPr>
          <p:cNvSpPr/>
          <p:nvPr/>
        </p:nvSpPr>
        <p:spPr>
          <a:xfrm>
            <a:off x="5479418" y="83100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a:t>
              </a:r>
              <a:r>
                <a:rPr lang="vi-VN" sz="2800" b="1" i="1" u="none" strike="noStrike" dirty="0">
                  <a:solidFill>
                    <a:srgbClr val="FF0000"/>
                  </a:solidFill>
                  <a:effectLst/>
                  <a:latin typeface="Cambria" panose="02040503050406030204" pitchFamily="18" charset="0"/>
                  <a:ea typeface="Cambria" panose="02040503050406030204" pitchFamily="18" charset="0"/>
                </a:rPr>
                <a:t>tôi</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bạn</a:t>
              </a:r>
              <a:r>
                <a:rPr lang="vi-VN" sz="2800" b="1" i="0" u="none" strike="noStrike" dirty="0">
                  <a:solidFill>
                    <a:srgbClr val="FF000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tôi </a:t>
            </a:r>
            <a:r>
              <a:rPr lang="vi-VN" sz="2000" b="1" dirty="0">
                <a:latin typeface="Cambria" panose="02040503050406030204" pitchFamily="18" charset="0"/>
                <a:ea typeface="Cambria" panose="02040503050406030204" pitchFamily="18" charset="0"/>
              </a:rPr>
              <a:t>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a:t>
            </a:r>
            <a:r>
              <a:rPr lang="vi-VN" sz="2000" b="1" i="1" dirty="0">
                <a:latin typeface="Cambria" panose="02040503050406030204" pitchFamily="18" charset="0"/>
                <a:ea typeface="Cambria" panose="02040503050406030204" pitchFamily="18" charset="0"/>
              </a:rPr>
              <a:t>bạn</a:t>
            </a:r>
            <a:r>
              <a:rPr lang="vi-VN" sz="2000" b="1" dirty="0">
                <a:latin typeface="Cambria" panose="02040503050406030204" pitchFamily="18" charset="0"/>
                <a:ea typeface="Cambria" panose="02040503050406030204" pitchFamily="18" charset="0"/>
              </a:rPr>
              <a:t> được dùng để chỉ người nghe, ở đây </a:t>
            </a:r>
            <a:r>
              <a:rPr lang="vi-VN" sz="2000" b="1" i="1" dirty="0">
                <a:latin typeface="Cambria" panose="02040503050406030204" pitchFamily="18" charset="0"/>
                <a:ea typeface="Cambria" panose="02040503050406030204" pitchFamily="18" charset="0"/>
              </a:rPr>
              <a:t>các bạn </a:t>
            </a:r>
            <a:r>
              <a:rPr lang="vi-VN" sz="2000" b="1" dirty="0">
                <a:latin typeface="Cambria" panose="02040503050406030204" pitchFamily="18" charset="0"/>
                <a:ea typeface="Cambria" panose="02040503050406030204" pitchFamily="18" charset="0"/>
              </a:rPr>
              <a:t>dùng chỉ nhiều người nghe, là các cây ngô, khoai, sắn.</a:t>
            </a: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a:t>
              </a:r>
              <a:r>
                <a:rPr lang="vi-VN" sz="2800" b="1" i="1" u="none" strike="noStrike" dirty="0">
                  <a:solidFill>
                    <a:srgbClr val="FF0000"/>
                  </a:solidFill>
                  <a:effectLst/>
                  <a:latin typeface="Cambria" panose="02040503050406030204" pitchFamily="18" charset="0"/>
                  <a:ea typeface="Cambria" panose="02040503050406030204" pitchFamily="18" charset="0"/>
                </a:rPr>
                <a:t>tớ</a:t>
              </a:r>
              <a:r>
                <a:rPr lang="vi-VN" sz="2800" b="1" i="0" u="none" strike="noStrike" dirty="0">
                  <a:solidFill>
                    <a:srgbClr val="FF0000"/>
                  </a:solidFill>
                  <a:effectLst/>
                  <a:latin typeface="Cambria" panose="02040503050406030204" pitchFamily="18" charset="0"/>
                  <a:ea typeface="Cambria" panose="02040503050406030204" pitchFamily="18" charset="0"/>
                </a:rPr>
                <a:t> và </a:t>
              </a:r>
              <a:r>
                <a:rPr lang="vi-VN" sz="2800" b="1" i="1" u="none" strike="noStrike" dirty="0">
                  <a:solidFill>
                    <a:srgbClr val="FF0000"/>
                  </a:solidFill>
                  <a:effectLst/>
                  <a:latin typeface="Cambria" panose="02040503050406030204" pitchFamily="18" charset="0"/>
                  <a:ea typeface="Cambria" panose="02040503050406030204" pitchFamily="18" charset="0"/>
                </a:rPr>
                <a:t>cậu</a:t>
              </a:r>
              <a:r>
                <a:rPr lang="vi-VN" sz="2800" b="1" i="0" u="none" strike="noStrike" dirty="0">
                  <a:solidFill>
                    <a:srgbClr val="FF0000"/>
                  </a:solidFill>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a:t>
            </a:r>
            <a:r>
              <a:rPr lang="vi-VN" sz="2200" b="1" i="1" dirty="0">
                <a:latin typeface="Cambria" panose="02040503050406030204" pitchFamily="18" charset="0"/>
                <a:ea typeface="Cambria" panose="02040503050406030204" pitchFamily="18" charset="0"/>
              </a:rPr>
              <a:t> tớ </a:t>
            </a:r>
            <a:r>
              <a:rPr lang="vi-VN" sz="2200" b="1" dirty="0">
                <a:latin typeface="Cambria" panose="02040503050406030204" pitchFamily="18" charset="0"/>
                <a:ea typeface="Cambria" panose="02040503050406030204" pitchFamily="18" charset="0"/>
              </a:rPr>
              <a:t>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a:t>
            </a:r>
            <a:r>
              <a:rPr lang="vi-VN" sz="2400" b="1" i="1" dirty="0">
                <a:latin typeface="Cambria" panose="02040503050406030204" pitchFamily="18" charset="0"/>
                <a:ea typeface="Cambria" panose="02040503050406030204" pitchFamily="18" charset="0"/>
              </a:rPr>
              <a:t>cậu</a:t>
            </a:r>
            <a:r>
              <a:rPr lang="vi-VN" sz="2400" b="1" dirty="0">
                <a:latin typeface="Cambria" panose="02040503050406030204" pitchFamily="18" charset="0"/>
                <a:ea typeface="Cambria" panose="02040503050406030204" pitchFamily="18" charset="0"/>
              </a:rPr>
              <a:t> được dùng để chỉ người nghe là hạt thóc.</a:t>
            </a:r>
          </a:p>
        </p:txBody>
      </p:sp>
      <p:sp>
        <p:nvSpPr>
          <p:cNvPr id="4" name="Rectangle 3">
            <a:extLst>
              <a:ext uri="{FF2B5EF4-FFF2-40B4-BE49-F238E27FC236}">
                <a16:creationId xmlns:a16="http://schemas.microsoft.com/office/drawing/2014/main" id="{66582F42-78CA-FAC4-1073-E53464D8B14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DB19C77-168E-F920-4504-3FF15B649CC8}"/>
              </a:ext>
            </a:extLst>
          </p:cNvPr>
          <p:cNvSpPr/>
          <p:nvPr/>
        </p:nvSpPr>
        <p:spPr>
          <a:xfrm>
            <a:off x="5433119" y="8511492"/>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
        <p:nvSpPr>
          <p:cNvPr id="2" name="Rectangle 1">
            <a:extLst>
              <a:ext uri="{FF2B5EF4-FFF2-40B4-BE49-F238E27FC236}">
                <a16:creationId xmlns:a16="http://schemas.microsoft.com/office/drawing/2014/main" id="{22DC83F1-03BE-1B28-E310-0149CF156C4D}"/>
              </a:ext>
            </a:extLst>
          </p:cNvPr>
          <p:cNvSpPr/>
          <p:nvPr/>
        </p:nvSpPr>
        <p:spPr>
          <a:xfrm>
            <a:off x="3840893" y="-4036088"/>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5E8F8A-22DE-E41D-D2CD-6B649A1884ED}"/>
              </a:ext>
            </a:extLst>
          </p:cNvPr>
          <p:cNvSpPr/>
          <p:nvPr/>
        </p:nvSpPr>
        <p:spPr>
          <a:xfrm>
            <a:off x="12596977" y="-17971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9B1DF4-428D-C45D-5334-163C73E498D2}"/>
              </a:ext>
            </a:extLst>
          </p:cNvPr>
          <p:cNvSpPr/>
          <p:nvPr/>
        </p:nvSpPr>
        <p:spPr>
          <a:xfrm>
            <a:off x="220808" y="4905830"/>
            <a:ext cx="1334553" cy="1586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473550"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A7092747-9CF1-C330-54D5-45918042C2ED}"/>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8B2BDA9-E65C-F9C6-3C42-B01639F1EC7C}"/>
              </a:ext>
            </a:extLst>
          </p:cNvPr>
          <p:cNvSpPr/>
          <p:nvPr/>
        </p:nvSpPr>
        <p:spPr>
          <a:xfrm>
            <a:off x="5307030" y="83242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9CE9B8-28BC-1B5F-D982-20CC89E967D1}"/>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EC46837-4627-BB3E-3180-561E36E86E77}"/>
              </a:ext>
            </a:extLst>
          </p:cNvPr>
          <p:cNvSpPr/>
          <p:nvPr/>
        </p:nvSpPr>
        <p:spPr>
          <a:xfrm>
            <a:off x="5214630" y="8376179"/>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
        <p:nvSpPr>
          <p:cNvPr id="3" name="Rectangle 2">
            <a:extLst>
              <a:ext uri="{FF2B5EF4-FFF2-40B4-BE49-F238E27FC236}">
                <a16:creationId xmlns:a16="http://schemas.microsoft.com/office/drawing/2014/main" id="{F7630924-7C75-BAEB-70C4-6AD2F40C0A77}"/>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CE5C10-8B61-B3E3-C6AF-DB8ABE0CF4C2}"/>
              </a:ext>
            </a:extLst>
          </p:cNvPr>
          <p:cNvSpPr/>
          <p:nvPr/>
        </p:nvSpPr>
        <p:spPr>
          <a:xfrm>
            <a:off x="5166773" y="837169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
        <p:nvSpPr>
          <p:cNvPr id="3" name="Rectangle 2">
            <a:extLst>
              <a:ext uri="{FF2B5EF4-FFF2-40B4-BE49-F238E27FC236}">
                <a16:creationId xmlns:a16="http://schemas.microsoft.com/office/drawing/2014/main" id="{60C3ACC0-3051-3B92-2C26-71135533DC7F}"/>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4027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
        <p:nvSpPr>
          <p:cNvPr id="2" name="Rectangle 1">
            <a:extLst>
              <a:ext uri="{FF2B5EF4-FFF2-40B4-BE49-F238E27FC236}">
                <a16:creationId xmlns:a16="http://schemas.microsoft.com/office/drawing/2014/main" id="{B47C7839-9BF0-3A65-65A8-70B5166A4784}"/>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C15E5C-B1D9-B911-01F7-F90AECA4622A}"/>
              </a:ext>
            </a:extLst>
          </p:cNvPr>
          <p:cNvSpPr/>
          <p:nvPr/>
        </p:nvSpPr>
        <p:spPr>
          <a:xfrm>
            <a:off x="5406756" y="8584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585240-C73C-51B7-2A5C-52F48BAB81C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8FB01CCC-FFF3-17C0-867B-3FA0A543540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
        <p:nvSpPr>
          <p:cNvPr id="2" name="Rectangle 1">
            <a:extLst>
              <a:ext uri="{FF2B5EF4-FFF2-40B4-BE49-F238E27FC236}">
                <a16:creationId xmlns:a16="http://schemas.microsoft.com/office/drawing/2014/main" id="{3C22C685-7C19-2182-F026-6D1B6FC4D552}"/>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
        <p:nvSpPr>
          <p:cNvPr id="3" name="Rectangle 2">
            <a:extLst>
              <a:ext uri="{FF2B5EF4-FFF2-40B4-BE49-F238E27FC236}">
                <a16:creationId xmlns:a16="http://schemas.microsoft.com/office/drawing/2014/main" id="{52348B1D-B9D7-F220-62AC-2BF89BE623F4}"/>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88964" y="2691929"/>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
        <p:nvSpPr>
          <p:cNvPr id="2" name="Rectangle 1">
            <a:extLst>
              <a:ext uri="{FF2B5EF4-FFF2-40B4-BE49-F238E27FC236}">
                <a16:creationId xmlns:a16="http://schemas.microsoft.com/office/drawing/2014/main" id="{D6069A2F-1699-6DEE-AF58-97A46AFC4946}"/>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26178B-18EC-517B-050E-C64B0DE54964}"/>
              </a:ext>
            </a:extLst>
          </p:cNvPr>
          <p:cNvSpPr/>
          <p:nvPr/>
        </p:nvSpPr>
        <p:spPr>
          <a:xfrm>
            <a:off x="5560545" y="843263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
        <p:nvSpPr>
          <p:cNvPr id="4" name="Rectangle 3">
            <a:extLst>
              <a:ext uri="{FF2B5EF4-FFF2-40B4-BE49-F238E27FC236}">
                <a16:creationId xmlns:a16="http://schemas.microsoft.com/office/drawing/2014/main" id="{BB234F09-3E07-A247-3BF5-24C4D4810A48}"/>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9CB40-7126-26CE-1813-43650FBC1694}"/>
              </a:ext>
            </a:extLst>
          </p:cNvPr>
          <p:cNvSpPr/>
          <p:nvPr/>
        </p:nvSpPr>
        <p:spPr>
          <a:xfrm>
            <a:off x="5179815" y="8653581"/>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
        <p:nvSpPr>
          <p:cNvPr id="2" name="Rectangle 1">
            <a:extLst>
              <a:ext uri="{FF2B5EF4-FFF2-40B4-BE49-F238E27FC236}">
                <a16:creationId xmlns:a16="http://schemas.microsoft.com/office/drawing/2014/main" id="{419F84CC-5776-1A61-2DD7-179FA76FFAF8}"/>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00D140-E1A8-CAE1-A79A-CD5354398723}"/>
              </a:ext>
            </a:extLst>
          </p:cNvPr>
          <p:cNvSpPr/>
          <p:nvPr/>
        </p:nvSpPr>
        <p:spPr>
          <a:xfrm>
            <a:off x="5313676" y="862328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a:t>
            </a:r>
            <a:r>
              <a:rPr lang="en-US" sz="3200" b="0" i="0" dirty="0">
                <a:solidFill>
                  <a:srgbClr val="000000"/>
                </a:solidFill>
                <a:effectLst/>
                <a:latin typeface="Calibri" panose="020F0502020204030204" pitchFamily="34" charset="0"/>
                <a:cs typeface="Calibri" panose="020F0502020204030204" pitchFamily="34" charset="0"/>
              </a:rPr>
              <a:t>.</a:t>
            </a:r>
            <a:r>
              <a:rPr lang="vi-VN" sz="3200" b="0" i="0" dirty="0">
                <a:solidFill>
                  <a:srgbClr val="000000"/>
                </a:solidFill>
                <a:effectLst/>
                <a:latin typeface="Calibri" panose="020F0502020204030204" pitchFamily="34" charset="0"/>
                <a:cs typeface="Calibri" panose="020F0502020204030204" pitchFamily="34" charset="0"/>
              </a:rPr>
              <a:t>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702E0B04-998A-9817-6357-662D35C0CC3B}"/>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8E57A3-0C20-9F94-C116-117ABCC1976E}"/>
              </a:ext>
            </a:extLst>
          </p:cNvPr>
          <p:cNvSpPr/>
          <p:nvPr/>
        </p:nvSpPr>
        <p:spPr>
          <a:xfrm>
            <a:off x="5395713" y="8634941"/>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2721BA-87DA-1CD0-AABE-02521C53B9E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03D827-A02F-6821-3767-48A237C35D8F}"/>
              </a:ext>
            </a:extLst>
          </p:cNvPr>
          <p:cNvSpPr/>
          <p:nvPr/>
        </p:nvSpPr>
        <p:spPr>
          <a:xfrm>
            <a:off x="5407905" y="8577910"/>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
        <p:nvSpPr>
          <p:cNvPr id="3" name="Rectangle 2">
            <a:extLst>
              <a:ext uri="{FF2B5EF4-FFF2-40B4-BE49-F238E27FC236}">
                <a16:creationId xmlns:a16="http://schemas.microsoft.com/office/drawing/2014/main" id="{82DAFF9A-814E-BD49-C4A8-53F3ED62CBD3}"/>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9F121C-0255-0361-3EAF-9A1BE459DF66}"/>
              </a:ext>
            </a:extLst>
          </p:cNvPr>
          <p:cNvSpPr/>
          <p:nvPr/>
        </p:nvSpPr>
        <p:spPr>
          <a:xfrm>
            <a:off x="5373329" y="8682266"/>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
        <p:nvSpPr>
          <p:cNvPr id="2" name="Rectangle 1">
            <a:extLst>
              <a:ext uri="{FF2B5EF4-FFF2-40B4-BE49-F238E27FC236}">
                <a16:creationId xmlns:a16="http://schemas.microsoft.com/office/drawing/2014/main" id="{7AC1C33E-8A3F-10C1-DF59-6896BD692487}"/>
              </a:ext>
            </a:extLst>
          </p:cNvPr>
          <p:cNvSpPr/>
          <p:nvPr/>
        </p:nvSpPr>
        <p:spPr>
          <a:xfrm>
            <a:off x="-2210066" y="11613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EC2D0CB-4D34-498C-89F2-7D6DE9867250}"/>
              </a:ext>
            </a:extLst>
          </p:cNvPr>
          <p:cNvSpPr/>
          <p:nvPr/>
        </p:nvSpPr>
        <p:spPr>
          <a:xfrm>
            <a:off x="5577500" y="8639377"/>
            <a:ext cx="2094271" cy="1814052"/>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 name="Rectangle 1">
            <a:extLst>
              <a:ext uri="{FF2B5EF4-FFF2-40B4-BE49-F238E27FC236}">
                <a16:creationId xmlns:a16="http://schemas.microsoft.com/office/drawing/2014/main" id="{6A09BAE1-2891-3AF7-FA59-95492B3E4475}"/>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BA6D9FD-BBA1-5CDC-92B4-0D34BA1EDD62}"/>
              </a:ext>
            </a:extLst>
          </p:cNvPr>
          <p:cNvSpPr/>
          <p:nvPr/>
        </p:nvSpPr>
        <p:spPr>
          <a:xfrm>
            <a:off x="5223877" y="848218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208768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
        <p:nvSpPr>
          <p:cNvPr id="2" name="Rectangle 1">
            <a:extLst>
              <a:ext uri="{FF2B5EF4-FFF2-40B4-BE49-F238E27FC236}">
                <a16:creationId xmlns:a16="http://schemas.microsoft.com/office/drawing/2014/main" id="{6CDD06DA-3FA0-EDB6-6AD9-D01A337C9AF3}"/>
              </a:ext>
            </a:extLst>
          </p:cNvPr>
          <p:cNvSpPr/>
          <p:nvPr/>
        </p:nvSpPr>
        <p:spPr>
          <a:xfrm>
            <a:off x="-2370902" y="-140677"/>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EFBB568-F782-8B9E-053E-465D303EBF2C}"/>
              </a:ext>
            </a:extLst>
          </p:cNvPr>
          <p:cNvSpPr/>
          <p:nvPr/>
        </p:nvSpPr>
        <p:spPr>
          <a:xfrm>
            <a:off x="5378021" y="8456974"/>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1001</Words>
  <Application>Microsoft Office PowerPoint</Application>
  <PresentationFormat>Widescreen</PresentationFormat>
  <Paragraphs>126</Paragraphs>
  <Slides>25</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2024-06-12T09:55:41Z</dcterms:created>
  <dcterms:modified xsi:type="dcterms:W3CDTF">2025-04-19T13:48:36Z</dcterms:modified>
</cp:coreProperties>
</file>