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3.wav" ContentType="audio/x-wav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1" r:id="rId3"/>
  </p:sldMasterIdLst>
  <p:notesMasterIdLst>
    <p:notesMasterId r:id="rId22"/>
  </p:notesMasterIdLst>
  <p:sldIdLst>
    <p:sldId id="337" r:id="rId4"/>
    <p:sldId id="356" r:id="rId5"/>
    <p:sldId id="339" r:id="rId6"/>
    <p:sldId id="257" r:id="rId7"/>
    <p:sldId id="357" r:id="rId8"/>
    <p:sldId id="355" r:id="rId9"/>
    <p:sldId id="358" r:id="rId10"/>
    <p:sldId id="4411" r:id="rId11"/>
    <p:sldId id="258" r:id="rId12"/>
    <p:sldId id="260" r:id="rId13"/>
    <p:sldId id="443" r:id="rId14"/>
    <p:sldId id="444" r:id="rId15"/>
    <p:sldId id="445" r:id="rId16"/>
    <p:sldId id="446" r:id="rId17"/>
    <p:sldId id="447" r:id="rId18"/>
    <p:sldId id="448" r:id="rId19"/>
    <p:sldId id="450" r:id="rId20"/>
    <p:sldId id="4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87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05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143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15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623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0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58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696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704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13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4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38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119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2563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14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37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750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581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D6143-D6A0-496A-B790-0D85DA1A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1A84A-BDE7-49CC-8D64-EF6C0A92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EBBF3-3363-409C-9D18-C5326B8F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27EF46-4A8E-466F-9A02-525C4877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FEC7A6-D82A-4943-99D0-7B8C61C4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8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FCD92F-4BBD-4BFB-A152-BB5689B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0F263C-0858-42DE-A653-8B6CA62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6E753E-C8EB-45B0-9C50-90C6EC7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64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09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4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8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3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6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4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77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05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2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47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1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8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94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8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2" r:id="rId15"/>
    <p:sldLayoutId id="214748368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327FFE-A17E-1E2B-FD8E-5E076D174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916" y="680305"/>
            <a:ext cx="9102117" cy="37066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feralit phân bố ở vùng đồi núi, có đặc điểm chua và nghèo mùn; thích hợp cho phát triển rừng, cây công nghiệp, cây ăn quả và cây dược liệu.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E247A-1506-BA15-D3B9-E012C08FD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55">
            <a:off x="790574" y="2443162"/>
            <a:ext cx="4714875" cy="390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iá xuất khẩu hạt tiêu tăng gần 19%">
            <a:extLst>
              <a:ext uri="{FF2B5EF4-FFF2-40B4-BE49-F238E27FC236}">
                <a16:creationId xmlns:a16="http://schemas.microsoft.com/office/drawing/2014/main" id="{FF78ED92-E811-A059-6314-5A5F1138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495">
            <a:off x="6261223" y="2366170"/>
            <a:ext cx="5165220" cy="36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F912A3-BF41-EF8D-EA41-5D9862BEEF90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đất phù sa phân bố chủ yếu ở vùng đồng bằng, nhìn chung tơi xốp, màu mỡ, thuận lợi trồng cây lương thực (đặc biệt là lúa nước), rau đậu, cây ăn quả,...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87D38-4E2E-0B4B-7FB4-22CD10C5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664">
            <a:off x="590393" y="2257425"/>
            <a:ext cx="50150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id="{0FE07843-2573-FCE6-6F4E-420E92132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121">
            <a:off x="6457950" y="2562225"/>
            <a:ext cx="4953000" cy="371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ADA429-1A08-1868-B383-59E2B8CAD5A8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2095500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133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219325" y="192202"/>
            <a:ext cx="9695306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22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Đọc thông tin và quan sát các hình 9, 10,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rừng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rừng đối với đời sống và hoạt động sản xuất.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50649D-873E-A86B-51D9-3EB70C64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2071687"/>
            <a:ext cx="996120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nhiệt đới và rừng ngập mặn chiếm diện tích lớn nhất.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Những cánh rừng nguyên sinh ở Việt Nam và thế giới - Pháp Luật Môi Trường  Điện Tử">
            <a:extLst>
              <a:ext uri="{FF2B5EF4-FFF2-40B4-BE49-F238E27FC236}">
                <a16:creationId xmlns:a16="http://schemas.microsoft.com/office/drawing/2014/main" id="{A60BED1F-F89E-EBEB-9E2C-66BF8699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3">
            <a:off x="667339" y="2760743"/>
            <a:ext cx="5502945" cy="325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iải mã điều kỳ lạ về rừng ngập mặn bí ẩn ở Mexico">
            <a:extLst>
              <a:ext uri="{FF2B5EF4-FFF2-40B4-BE49-F238E27FC236}">
                <a16:creationId xmlns:a16="http://schemas.microsoft.com/office/drawing/2014/main" id="{C615B952-A8B2-DA66-9D3E-E31376F3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73">
            <a:off x="6619876" y="2895601"/>
            <a:ext cx="51435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rừng tăng lên do có nhiều rừng trồng mới.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Những người đi trồng rừng | baoninhbinh.org.vn">
            <a:extLst>
              <a:ext uri="{FF2B5EF4-FFF2-40B4-BE49-F238E27FC236}">
                <a16:creationId xmlns:a16="http://schemas.microsoft.com/office/drawing/2014/main" id="{E084819F-6BF5-3213-D1CB-2B22B93A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98">
            <a:off x="342900" y="2712509"/>
            <a:ext cx="5829300" cy="387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rồng rừng: Tạo sinh kế cho nông dân nghèo tại Việt Nam">
            <a:extLst>
              <a:ext uri="{FF2B5EF4-FFF2-40B4-BE49-F238E27FC236}">
                <a16:creationId xmlns:a16="http://schemas.microsoft.com/office/drawing/2014/main" id="{6B6F186D-F0C9-1143-05D8-12630138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20">
            <a:off x="6349512" y="2809875"/>
            <a:ext cx="5347187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78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5449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có vai trò quan trọng đối với đời sống và sản xuất: cung cấp gỗ và nhiều sản vật từ rừng; hạn chế xói mòn đất, lũ lụt....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Đề xuất thủ tục xác nhận nguồn gốc lâm sản">
            <a:extLst>
              <a:ext uri="{FF2B5EF4-FFF2-40B4-BE49-F238E27FC236}">
                <a16:creationId xmlns:a16="http://schemas.microsoft.com/office/drawing/2014/main" id="{B70A87DA-2D8C-3049-5B9A-CE820CC1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52">
            <a:off x="587716" y="2693766"/>
            <a:ext cx="5721971" cy="321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ỹ bảo vệ và Phát triển rừng tỉnh Gia Lai">
            <a:extLst>
              <a:ext uri="{FF2B5EF4-FFF2-40B4-BE49-F238E27FC236}">
                <a16:creationId xmlns:a16="http://schemas.microsoft.com/office/drawing/2014/main" id="{E1A49709-30F7-B3BC-5239-ABD60423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80">
            <a:off x="6530852" y="2865842"/>
            <a:ext cx="5339707" cy="299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9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2D7F5DF-989C-EF0F-6E9C-03428555B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73" y="866524"/>
            <a:ext cx="7193903" cy="579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59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829B6-DFB4-4518-E550-71F06F6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6C34D4-05C1-2EF9-37A0-30D87A9CFE75}"/>
              </a:ext>
            </a:extLst>
          </p:cNvPr>
          <p:cNvGrpSpPr/>
          <p:nvPr/>
        </p:nvGrpSpPr>
        <p:grpSpPr>
          <a:xfrm>
            <a:off x="1325110" y="561894"/>
            <a:ext cx="10028689" cy="2076531"/>
            <a:chOff x="699912" y="1651755"/>
            <a:chExt cx="10146156" cy="22823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C9F0C2-4C7D-7BE1-B0EB-B0DF30BFCFDD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2282305"/>
              <a:chOff x="-222790" y="232396"/>
              <a:chExt cx="10909881" cy="2728183"/>
            </a:xfrm>
          </p:grpSpPr>
          <p:sp>
            <p:nvSpPr>
              <p:cNvPr id="16" name="Hình chữ nhật: Góc Tròn 38">
                <a:extLst>
                  <a:ext uri="{FF2B5EF4-FFF2-40B4-BE49-F238E27FC236}">
                    <a16:creationId xmlns:a16="http://schemas.microsoft.com/office/drawing/2014/main" id="{AA33342E-B54B-A29D-55B1-1C155E47EE0B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890167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57028 w 10028689"/>
                          <a:gd name="connsiteY5" fmla="*/ 0 h 1398333"/>
                          <a:gd name="connsiteX6" fmla="*/ 3317823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937305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454678 w 10028689"/>
                          <a:gd name="connsiteY10" fmla="*/ 0 h 1398333"/>
                          <a:gd name="connsiteX11" fmla="*/ 7156259 w 10028689"/>
                          <a:gd name="connsiteY11" fmla="*/ 0 h 1398333"/>
                          <a:gd name="connsiteX12" fmla="*/ 7800733 w 10028689"/>
                          <a:gd name="connsiteY12" fmla="*/ 0 h 1398333"/>
                          <a:gd name="connsiteX13" fmla="*/ 8445210 w 10028689"/>
                          <a:gd name="connsiteY13" fmla="*/ 0 h 1398333"/>
                          <a:gd name="connsiteX14" fmla="*/ 9146789 w 10028689"/>
                          <a:gd name="connsiteY14" fmla="*/ 0 h 1398333"/>
                          <a:gd name="connsiteX15" fmla="*/ 9889160 w 10028689"/>
                          <a:gd name="connsiteY15" fmla="*/ 0 h 1398333"/>
                          <a:gd name="connsiteX16" fmla="*/ 10028689 w 10028689"/>
                          <a:gd name="connsiteY16" fmla="*/ 233060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233055 h 1398333"/>
                          <a:gd name="connsiteX19" fmla="*/ 10028689 w 10028689"/>
                          <a:gd name="connsiteY19" fmla="*/ 582638 h 1398333"/>
                          <a:gd name="connsiteX20" fmla="*/ 10028689 w 10028689"/>
                          <a:gd name="connsiteY20" fmla="*/ 1165271 h 1398333"/>
                          <a:gd name="connsiteX21" fmla="*/ 9889160 w 10028689"/>
                          <a:gd name="connsiteY21" fmla="*/ 1398333 h 1398333"/>
                          <a:gd name="connsiteX22" fmla="*/ 9073369 w 10028689"/>
                          <a:gd name="connsiteY22" fmla="*/ 1398333 h 1398333"/>
                          <a:gd name="connsiteX23" fmla="*/ 8428894 w 10028689"/>
                          <a:gd name="connsiteY23" fmla="*/ 1398333 h 1398333"/>
                          <a:gd name="connsiteX24" fmla="*/ 7670208 w 10028689"/>
                          <a:gd name="connsiteY24" fmla="*/ 1398333 h 1398333"/>
                          <a:gd name="connsiteX25" fmla="*/ 6740205 w 10028689"/>
                          <a:gd name="connsiteY25" fmla="*/ 1398333 h 1398333"/>
                          <a:gd name="connsiteX26" fmla="*/ 5810202 w 10028689"/>
                          <a:gd name="connsiteY26" fmla="*/ 1398333 h 1398333"/>
                          <a:gd name="connsiteX27" fmla="*/ 4994411 w 10028689"/>
                          <a:gd name="connsiteY27" fmla="*/ 1398333 h 1398333"/>
                          <a:gd name="connsiteX28" fmla="*/ 4178619 w 10028689"/>
                          <a:gd name="connsiteY28" fmla="*/ 1398333 h 1398333"/>
                          <a:gd name="connsiteX29" fmla="*/ 3418110 w 10028689"/>
                          <a:gd name="connsiteY29" fmla="*/ 1398333 h 1398333"/>
                          <a:gd name="connsiteX30" fmla="*/ 2607459 w 10028689"/>
                          <a:gd name="connsiteY30" fmla="*/ 1398333 h 1398333"/>
                          <a:gd name="connsiteX31" fmla="*/ 1671447 w 10028689"/>
                          <a:gd name="connsiteY31" fmla="*/ 1398333 h 1398333"/>
                          <a:gd name="connsiteX32" fmla="*/ 1671447 w 10028689"/>
                          <a:gd name="connsiteY32" fmla="*/ 1398333 h 1398333"/>
                          <a:gd name="connsiteX33" fmla="*/ 936125 w 10028689"/>
                          <a:gd name="connsiteY33" fmla="*/ 1398333 h 1398333"/>
                          <a:gd name="connsiteX34" fmla="*/ 139527 w 10028689"/>
                          <a:gd name="connsiteY34" fmla="*/ 1398333 h 1398333"/>
                          <a:gd name="connsiteX35" fmla="*/ 0 w 10028689"/>
                          <a:gd name="connsiteY35" fmla="*/ 1165271 h 1398333"/>
                          <a:gd name="connsiteX36" fmla="*/ 0 w 10028689"/>
                          <a:gd name="connsiteY36" fmla="*/ 582638 h 1398333"/>
                          <a:gd name="connsiteX37" fmla="*/ 0 w 10028689"/>
                          <a:gd name="connsiteY37" fmla="*/ 451548 h 1398333"/>
                          <a:gd name="connsiteX38" fmla="*/ 0 w 10028689"/>
                          <a:gd name="connsiteY38" fmla="*/ 233055 h 1398333"/>
                          <a:gd name="connsiteX39" fmla="*/ 0 w 10028689"/>
                          <a:gd name="connsiteY39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028689" h="1398333" fill="none" extrusionOk="0">
                            <a:moveTo>
                              <a:pt x="0" y="233060"/>
                            </a:moveTo>
                            <a:cubicBezTo>
                              <a:pt x="29124" y="106521"/>
                              <a:pt x="35316" y="-6497"/>
                              <a:pt x="139527" y="0"/>
                            </a:cubicBezTo>
                            <a:cubicBezTo>
                              <a:pt x="290037" y="-139236"/>
                              <a:pt x="637925" y="89953"/>
                              <a:pt x="936125" y="0"/>
                            </a:cubicBezTo>
                            <a:cubicBezTo>
                              <a:pt x="1230674" y="-81848"/>
                              <a:pt x="1553273" y="24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05025" y="1907"/>
                              <a:pt x="2213086" y="-102050"/>
                              <a:pt x="2431956" y="0"/>
                            </a:cubicBezTo>
                            <a:cubicBezTo>
                              <a:pt x="2679789" y="81898"/>
                              <a:pt x="2875636" y="6049"/>
                              <a:pt x="3217536" y="0"/>
                            </a:cubicBezTo>
                            <a:cubicBezTo>
                              <a:pt x="3523098" y="-112611"/>
                              <a:pt x="3829468" y="-80237"/>
                              <a:pt x="4178619" y="0"/>
                            </a:cubicBezTo>
                            <a:cubicBezTo>
                              <a:pt x="4409072" y="-55693"/>
                              <a:pt x="4674034" y="-33192"/>
                              <a:pt x="4823094" y="0"/>
                            </a:cubicBezTo>
                            <a:cubicBezTo>
                              <a:pt x="5006568" y="-55406"/>
                              <a:pt x="5516094" y="-64581"/>
                              <a:pt x="5753096" y="0"/>
                            </a:cubicBezTo>
                            <a:cubicBezTo>
                              <a:pt x="6145343" y="-33131"/>
                              <a:pt x="6314099" y="-31431"/>
                              <a:pt x="6511783" y="0"/>
                            </a:cubicBezTo>
                            <a:cubicBezTo>
                              <a:pt x="6719589" y="41287"/>
                              <a:pt x="6973591" y="50831"/>
                              <a:pt x="7270470" y="0"/>
                            </a:cubicBezTo>
                            <a:cubicBezTo>
                              <a:pt x="7497742" y="-140993"/>
                              <a:pt x="7995958" y="117736"/>
                              <a:pt x="8200472" y="0"/>
                            </a:cubicBezTo>
                            <a:cubicBezTo>
                              <a:pt x="8506660" y="-53243"/>
                              <a:pt x="8611416" y="-55268"/>
                              <a:pt x="8844948" y="0"/>
                            </a:cubicBezTo>
                            <a:cubicBezTo>
                              <a:pt x="9149621" y="54181"/>
                              <a:pt x="9431506" y="72141"/>
                              <a:pt x="9889160" y="0"/>
                            </a:cubicBezTo>
                            <a:cubicBezTo>
                              <a:pt x="9933496" y="-24286"/>
                              <a:pt x="10073282" y="78054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9253" y="376034"/>
                              <a:pt x="10021046" y="472302"/>
                              <a:pt x="10028689" y="582638"/>
                            </a:cubicBezTo>
                            <a:cubicBezTo>
                              <a:pt x="10011900" y="877333"/>
                              <a:pt x="10027979" y="936746"/>
                              <a:pt x="10028689" y="1165271"/>
                            </a:cubicBezTo>
                            <a:cubicBezTo>
                              <a:pt x="10043113" y="1292941"/>
                              <a:pt x="9974707" y="1394442"/>
                              <a:pt x="9889160" y="1398333"/>
                            </a:cubicBezTo>
                            <a:cubicBezTo>
                              <a:pt x="9569808" y="1487906"/>
                              <a:pt x="9283170" y="1420594"/>
                              <a:pt x="8959158" y="1398333"/>
                            </a:cubicBezTo>
                            <a:cubicBezTo>
                              <a:pt x="8783206" y="1377649"/>
                              <a:pt x="8291351" y="1269884"/>
                              <a:pt x="8029156" y="1398333"/>
                            </a:cubicBezTo>
                            <a:cubicBezTo>
                              <a:pt x="7897717" y="1433900"/>
                              <a:pt x="7560789" y="1431123"/>
                              <a:pt x="7213364" y="1398333"/>
                            </a:cubicBezTo>
                            <a:cubicBezTo>
                              <a:pt x="6855546" y="1313720"/>
                              <a:pt x="6528214" y="1465451"/>
                              <a:pt x="6340467" y="1398333"/>
                            </a:cubicBezTo>
                            <a:cubicBezTo>
                              <a:pt x="6152523" y="1481341"/>
                              <a:pt x="5704634" y="1427422"/>
                              <a:pt x="5410464" y="1398333"/>
                            </a:cubicBezTo>
                            <a:cubicBezTo>
                              <a:pt x="5100655" y="1287139"/>
                              <a:pt x="4586086" y="1363163"/>
                              <a:pt x="4178619" y="1398333"/>
                            </a:cubicBezTo>
                            <a:cubicBezTo>
                              <a:pt x="3853679" y="1385155"/>
                              <a:pt x="3726029" y="1429545"/>
                              <a:pt x="3292751" y="1398333"/>
                            </a:cubicBezTo>
                            <a:cubicBezTo>
                              <a:pt x="2933087" y="1351938"/>
                              <a:pt x="2799703" y="1499802"/>
                              <a:pt x="2406884" y="1398333"/>
                            </a:cubicBezTo>
                            <a:cubicBezTo>
                              <a:pt x="2031990" y="1343253"/>
                              <a:pt x="2025680" y="146617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19191" y="1485920"/>
                              <a:pt x="1309860" y="1399699"/>
                              <a:pt x="951445" y="1398333"/>
                            </a:cubicBezTo>
                            <a:cubicBezTo>
                              <a:pt x="593922" y="1365740"/>
                              <a:pt x="327452" y="1440511"/>
                              <a:pt x="139527" y="1398333"/>
                            </a:cubicBezTo>
                            <a:cubicBezTo>
                              <a:pt x="69134" y="1358444"/>
                              <a:pt x="-39487" y="1276372"/>
                              <a:pt x="0" y="1165271"/>
                            </a:cubicBezTo>
                            <a:cubicBezTo>
                              <a:pt x="-57253" y="892522"/>
                              <a:pt x="39765" y="760676"/>
                              <a:pt x="0" y="582638"/>
                            </a:cubicBezTo>
                            <a:cubicBezTo>
                              <a:pt x="11241" y="531333"/>
                              <a:pt x="-6808" y="496724"/>
                              <a:pt x="0" y="451548"/>
                            </a:cubicBezTo>
                            <a:cubicBezTo>
                              <a:pt x="9620" y="434209"/>
                              <a:pt x="34567" y="317842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stroke="0" extrusionOk="0">
                            <a:moveTo>
                              <a:pt x="0" y="233060"/>
                            </a:moveTo>
                            <a:cubicBezTo>
                              <a:pt x="21586" y="69574"/>
                              <a:pt x="61699" y="-15622"/>
                              <a:pt x="139527" y="0"/>
                            </a:cubicBezTo>
                            <a:cubicBezTo>
                              <a:pt x="389191" y="27002"/>
                              <a:pt x="657366" y="-8698"/>
                              <a:pt x="890167" y="0"/>
                            </a:cubicBezTo>
                            <a:cubicBezTo>
                              <a:pt x="1156095" y="39024"/>
                              <a:pt x="1261137" y="2361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97535" y="-32809"/>
                              <a:pt x="2175136" y="18934"/>
                              <a:pt x="2457028" y="0"/>
                            </a:cubicBezTo>
                            <a:cubicBezTo>
                              <a:pt x="2795333" y="-7453"/>
                              <a:pt x="2901831" y="54078"/>
                              <a:pt x="3317823" y="0"/>
                            </a:cubicBezTo>
                            <a:cubicBezTo>
                              <a:pt x="3700415" y="-66756"/>
                              <a:pt x="3924079" y="89521"/>
                              <a:pt x="4178619" y="0"/>
                            </a:cubicBezTo>
                            <a:cubicBezTo>
                              <a:pt x="4221993" y="-103865"/>
                              <a:pt x="4556875" y="-24914"/>
                              <a:pt x="4937305" y="0"/>
                            </a:cubicBezTo>
                            <a:cubicBezTo>
                              <a:pt x="5194155" y="-68193"/>
                              <a:pt x="5531181" y="-48210"/>
                              <a:pt x="5753096" y="0"/>
                            </a:cubicBezTo>
                            <a:cubicBezTo>
                              <a:pt x="5912619" y="9129"/>
                              <a:pt x="6326045" y="51226"/>
                              <a:pt x="6454678" y="0"/>
                            </a:cubicBezTo>
                            <a:cubicBezTo>
                              <a:pt x="6601709" y="-2435"/>
                              <a:pt x="6952351" y="-21823"/>
                              <a:pt x="7156259" y="0"/>
                            </a:cubicBezTo>
                            <a:cubicBezTo>
                              <a:pt x="7359638" y="59328"/>
                              <a:pt x="7494494" y="-13258"/>
                              <a:pt x="7800733" y="0"/>
                            </a:cubicBezTo>
                            <a:cubicBezTo>
                              <a:pt x="8075938" y="18467"/>
                              <a:pt x="8208999" y="-41713"/>
                              <a:pt x="8445210" y="0"/>
                            </a:cubicBezTo>
                            <a:cubicBezTo>
                              <a:pt x="8661589" y="10289"/>
                              <a:pt x="8783928" y="-41244"/>
                              <a:pt x="9146789" y="0"/>
                            </a:cubicBezTo>
                            <a:cubicBezTo>
                              <a:pt x="9510114" y="-22067"/>
                              <a:pt x="9580627" y="-55225"/>
                              <a:pt x="9889160" y="0"/>
                            </a:cubicBezTo>
                            <a:cubicBezTo>
                              <a:pt x="9978147" y="-3515"/>
                              <a:pt x="10004760" y="91008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10044943" y="380621"/>
                              <a:pt x="10051219" y="415792"/>
                              <a:pt x="10028689" y="582638"/>
                            </a:cubicBezTo>
                            <a:cubicBezTo>
                              <a:pt x="10073030" y="689709"/>
                              <a:pt x="10071502" y="962539"/>
                              <a:pt x="10028689" y="1165271"/>
                            </a:cubicBezTo>
                            <a:cubicBezTo>
                              <a:pt x="10030729" y="1295410"/>
                              <a:pt x="9959252" y="1383809"/>
                              <a:pt x="9889160" y="1398333"/>
                            </a:cubicBezTo>
                            <a:cubicBezTo>
                              <a:pt x="9526585" y="1369608"/>
                              <a:pt x="9332489" y="1402740"/>
                              <a:pt x="9073369" y="1398333"/>
                            </a:cubicBezTo>
                            <a:cubicBezTo>
                              <a:pt x="8805450" y="1373748"/>
                              <a:pt x="8557417" y="1370835"/>
                              <a:pt x="8428894" y="1398333"/>
                            </a:cubicBezTo>
                            <a:cubicBezTo>
                              <a:pt x="8360834" y="1499951"/>
                              <a:pt x="7957723" y="1385059"/>
                              <a:pt x="7670208" y="1398333"/>
                            </a:cubicBezTo>
                            <a:cubicBezTo>
                              <a:pt x="7371473" y="1431651"/>
                              <a:pt x="7194416" y="1437169"/>
                              <a:pt x="6740205" y="1398333"/>
                            </a:cubicBezTo>
                            <a:cubicBezTo>
                              <a:pt x="6401946" y="1430726"/>
                              <a:pt x="6007235" y="1515511"/>
                              <a:pt x="5810202" y="1398333"/>
                            </a:cubicBezTo>
                            <a:cubicBezTo>
                              <a:pt x="5568765" y="1380175"/>
                              <a:pt x="5237827" y="1569724"/>
                              <a:pt x="4994411" y="1398333"/>
                            </a:cubicBezTo>
                            <a:cubicBezTo>
                              <a:pt x="4783877" y="1372051"/>
                              <a:pt x="4427583" y="1305635"/>
                              <a:pt x="4178619" y="1398333"/>
                            </a:cubicBezTo>
                            <a:cubicBezTo>
                              <a:pt x="3900361" y="1432117"/>
                              <a:pt x="3564178" y="1416420"/>
                              <a:pt x="3418110" y="1398333"/>
                            </a:cubicBezTo>
                            <a:cubicBezTo>
                              <a:pt x="3224232" y="1453431"/>
                              <a:pt x="2789411" y="1459158"/>
                              <a:pt x="2607459" y="1398333"/>
                            </a:cubicBezTo>
                            <a:cubicBezTo>
                              <a:pt x="2426153" y="1398768"/>
                              <a:pt x="2128230" y="141045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322884" y="1423091"/>
                              <a:pt x="1206626" y="1402834"/>
                              <a:pt x="936125" y="1398333"/>
                            </a:cubicBezTo>
                            <a:cubicBezTo>
                              <a:pt x="692643" y="1439744"/>
                              <a:pt x="445790" y="1370258"/>
                              <a:pt x="139527" y="1398333"/>
                            </a:cubicBezTo>
                            <a:cubicBezTo>
                              <a:pt x="70889" y="1365302"/>
                              <a:pt x="-5077" y="1281954"/>
                              <a:pt x="0" y="1165271"/>
                            </a:cubicBezTo>
                            <a:cubicBezTo>
                              <a:pt x="24397" y="885706"/>
                              <a:pt x="26378" y="763627"/>
                              <a:pt x="0" y="582638"/>
                            </a:cubicBezTo>
                            <a:cubicBezTo>
                              <a:pt x="6794" y="509028"/>
                              <a:pt x="7525" y="480362"/>
                              <a:pt x="0" y="451548"/>
                            </a:cubicBezTo>
                            <a:cubicBezTo>
                              <a:pt x="12403" y="353380"/>
                              <a:pt x="-24479" y="31800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3009" y="86990"/>
                              <a:pt x="70692" y="-32935"/>
                              <a:pt x="139527" y="0"/>
                            </a:cubicBezTo>
                            <a:cubicBezTo>
                              <a:pt x="250085" y="-15232"/>
                              <a:pt x="704509" y="78495"/>
                              <a:pt x="936125" y="0"/>
                            </a:cubicBezTo>
                            <a:cubicBezTo>
                              <a:pt x="1175968" y="-27718"/>
                              <a:pt x="1498666" y="558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5961" y="-68891"/>
                              <a:pt x="2232881" y="-29694"/>
                              <a:pt x="2431956" y="0"/>
                            </a:cubicBezTo>
                            <a:cubicBezTo>
                              <a:pt x="2662146" y="94215"/>
                              <a:pt x="2942587" y="28809"/>
                              <a:pt x="3217536" y="0"/>
                            </a:cubicBezTo>
                            <a:cubicBezTo>
                              <a:pt x="3511546" y="-61288"/>
                              <a:pt x="3827623" y="-98888"/>
                              <a:pt x="4178619" y="0"/>
                            </a:cubicBezTo>
                            <a:cubicBezTo>
                              <a:pt x="4404484" y="-32856"/>
                              <a:pt x="4685566" y="-5718"/>
                              <a:pt x="4823094" y="0"/>
                            </a:cubicBezTo>
                            <a:cubicBezTo>
                              <a:pt x="4935926" y="-11762"/>
                              <a:pt x="5365280" y="-59623"/>
                              <a:pt x="5753096" y="0"/>
                            </a:cubicBezTo>
                            <a:cubicBezTo>
                              <a:pt x="6065340" y="-945"/>
                              <a:pt x="6262665" y="-16216"/>
                              <a:pt x="6511783" y="0"/>
                            </a:cubicBezTo>
                            <a:cubicBezTo>
                              <a:pt x="6688652" y="-57328"/>
                              <a:pt x="7025364" y="-12081"/>
                              <a:pt x="7270470" y="0"/>
                            </a:cubicBezTo>
                            <a:cubicBezTo>
                              <a:pt x="7640011" y="29443"/>
                              <a:pt x="7861948" y="9721"/>
                              <a:pt x="8200472" y="0"/>
                            </a:cubicBezTo>
                            <a:cubicBezTo>
                              <a:pt x="8498198" y="-68325"/>
                              <a:pt x="8613450" y="-42838"/>
                              <a:pt x="8844948" y="0"/>
                            </a:cubicBezTo>
                            <a:cubicBezTo>
                              <a:pt x="9043513" y="77118"/>
                              <a:pt x="9375486" y="24087"/>
                              <a:pt x="9889160" y="0"/>
                            </a:cubicBezTo>
                            <a:cubicBezTo>
                              <a:pt x="9962371" y="-27206"/>
                              <a:pt x="10062815" y="88615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2771" y="376334"/>
                              <a:pt x="10032911" y="481598"/>
                              <a:pt x="10028689" y="582638"/>
                            </a:cubicBezTo>
                            <a:cubicBezTo>
                              <a:pt x="10054383" y="857598"/>
                              <a:pt x="10029608" y="961939"/>
                              <a:pt x="10028689" y="1165271"/>
                            </a:cubicBezTo>
                            <a:cubicBezTo>
                              <a:pt x="10008104" y="1292427"/>
                              <a:pt x="9948730" y="1387857"/>
                              <a:pt x="9889160" y="1398333"/>
                            </a:cubicBezTo>
                            <a:cubicBezTo>
                              <a:pt x="9467480" y="1521177"/>
                              <a:pt x="9187657" y="1331126"/>
                              <a:pt x="8959158" y="1398333"/>
                            </a:cubicBezTo>
                            <a:cubicBezTo>
                              <a:pt x="8705563" y="1409919"/>
                              <a:pt x="8266267" y="1355936"/>
                              <a:pt x="8029156" y="1398333"/>
                            </a:cubicBezTo>
                            <a:cubicBezTo>
                              <a:pt x="7788247" y="1449037"/>
                              <a:pt x="7499999" y="1547197"/>
                              <a:pt x="7213364" y="1398333"/>
                            </a:cubicBezTo>
                            <a:cubicBezTo>
                              <a:pt x="6942185" y="1353946"/>
                              <a:pt x="6523867" y="1470934"/>
                              <a:pt x="6340467" y="1398333"/>
                            </a:cubicBezTo>
                            <a:cubicBezTo>
                              <a:pt x="6181245" y="1325256"/>
                              <a:pt x="5698053" y="1413644"/>
                              <a:pt x="5410464" y="1398333"/>
                            </a:cubicBezTo>
                            <a:cubicBezTo>
                              <a:pt x="5078879" y="1346940"/>
                              <a:pt x="4625152" y="1370283"/>
                              <a:pt x="4178619" y="1398333"/>
                            </a:cubicBezTo>
                            <a:cubicBezTo>
                              <a:pt x="3833408" y="1436310"/>
                              <a:pt x="3692371" y="1456578"/>
                              <a:pt x="3292751" y="1398333"/>
                            </a:cubicBezTo>
                            <a:cubicBezTo>
                              <a:pt x="2933763" y="1380929"/>
                              <a:pt x="2755925" y="1467537"/>
                              <a:pt x="2406884" y="1398333"/>
                            </a:cubicBezTo>
                            <a:cubicBezTo>
                              <a:pt x="2043540" y="1301405"/>
                              <a:pt x="1956674" y="142451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32208" y="1509963"/>
                              <a:pt x="1294260" y="1342053"/>
                              <a:pt x="951445" y="1398333"/>
                            </a:cubicBezTo>
                            <a:cubicBezTo>
                              <a:pt x="625373" y="1414568"/>
                              <a:pt x="377492" y="1444560"/>
                              <a:pt x="139527" y="1398333"/>
                            </a:cubicBezTo>
                            <a:cubicBezTo>
                              <a:pt x="43266" y="1413457"/>
                              <a:pt x="3343" y="1296087"/>
                              <a:pt x="0" y="1165271"/>
                            </a:cubicBezTo>
                            <a:cubicBezTo>
                              <a:pt x="26420" y="934517"/>
                              <a:pt x="-11102" y="703302"/>
                              <a:pt x="0" y="582638"/>
                            </a:cubicBezTo>
                            <a:cubicBezTo>
                              <a:pt x="11798" y="552858"/>
                              <a:pt x="5952" y="488266"/>
                              <a:pt x="0" y="451548"/>
                            </a:cubicBezTo>
                            <a:cubicBezTo>
                              <a:pt x="11873" y="417545"/>
                              <a:pt x="-15445" y="33433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27218" y="90383"/>
                              <a:pt x="57958" y="-13200"/>
                              <a:pt x="139527" y="0"/>
                            </a:cubicBezTo>
                            <a:cubicBezTo>
                              <a:pt x="263043" y="-77660"/>
                              <a:pt x="708694" y="71428"/>
                              <a:pt x="936125" y="0"/>
                            </a:cubicBezTo>
                            <a:cubicBezTo>
                              <a:pt x="1205416" y="-46814"/>
                              <a:pt x="1523899" y="4180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42737" y="-37875"/>
                              <a:pt x="2230473" y="-53656"/>
                              <a:pt x="2431956" y="0"/>
                            </a:cubicBezTo>
                            <a:cubicBezTo>
                              <a:pt x="2698358" y="105988"/>
                              <a:pt x="2919242" y="12310"/>
                              <a:pt x="3217536" y="0"/>
                            </a:cubicBezTo>
                            <a:cubicBezTo>
                              <a:pt x="3520904" y="-99676"/>
                              <a:pt x="3867051" y="-113988"/>
                              <a:pt x="4178619" y="0"/>
                            </a:cubicBezTo>
                            <a:cubicBezTo>
                              <a:pt x="4429284" y="-62662"/>
                              <a:pt x="4688533" y="-51268"/>
                              <a:pt x="4823094" y="0"/>
                            </a:cubicBezTo>
                            <a:cubicBezTo>
                              <a:pt x="4987089" y="-37852"/>
                              <a:pt x="5468899" y="-93353"/>
                              <a:pt x="5753096" y="0"/>
                            </a:cubicBezTo>
                            <a:cubicBezTo>
                              <a:pt x="6095790" y="-10808"/>
                              <a:pt x="6282237" y="-59765"/>
                              <a:pt x="6511783" y="0"/>
                            </a:cubicBezTo>
                            <a:cubicBezTo>
                              <a:pt x="6710418" y="-10876"/>
                              <a:pt x="6976050" y="34532"/>
                              <a:pt x="7270470" y="0"/>
                            </a:cubicBezTo>
                            <a:cubicBezTo>
                              <a:pt x="7541705" y="-83618"/>
                              <a:pt x="7912957" y="52009"/>
                              <a:pt x="8200472" y="0"/>
                            </a:cubicBezTo>
                            <a:cubicBezTo>
                              <a:pt x="8507013" y="-51044"/>
                              <a:pt x="8607048" y="-52499"/>
                              <a:pt x="8844948" y="0"/>
                            </a:cubicBezTo>
                            <a:cubicBezTo>
                              <a:pt x="9109431" y="13748"/>
                              <a:pt x="9421836" y="23704"/>
                              <a:pt x="9889160" y="0"/>
                            </a:cubicBezTo>
                            <a:cubicBezTo>
                              <a:pt x="9952001" y="3264"/>
                              <a:pt x="10077699" y="86872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8345" y="374126"/>
                              <a:pt x="10031749" y="486491"/>
                              <a:pt x="10028689" y="582638"/>
                            </a:cubicBezTo>
                            <a:cubicBezTo>
                              <a:pt x="10033689" y="866120"/>
                              <a:pt x="10023346" y="954640"/>
                              <a:pt x="10028689" y="1165271"/>
                            </a:cubicBezTo>
                            <a:cubicBezTo>
                              <a:pt x="10027343" y="1294437"/>
                              <a:pt x="9958044" y="1385111"/>
                              <a:pt x="9889160" y="1398333"/>
                            </a:cubicBezTo>
                            <a:cubicBezTo>
                              <a:pt x="9521730" y="1467608"/>
                              <a:pt x="9186739" y="1374682"/>
                              <a:pt x="8959158" y="1398333"/>
                            </a:cubicBezTo>
                            <a:cubicBezTo>
                              <a:pt x="8717928" y="1389796"/>
                              <a:pt x="8272711" y="1256475"/>
                              <a:pt x="8029156" y="1398333"/>
                            </a:cubicBezTo>
                            <a:cubicBezTo>
                              <a:pt x="7850844" y="1406446"/>
                              <a:pt x="7511141" y="1478821"/>
                              <a:pt x="7213364" y="1398333"/>
                            </a:cubicBezTo>
                            <a:cubicBezTo>
                              <a:pt x="6904473" y="1340269"/>
                              <a:pt x="6533763" y="1434576"/>
                              <a:pt x="6340467" y="1398333"/>
                            </a:cubicBezTo>
                            <a:cubicBezTo>
                              <a:pt x="6173322" y="1373197"/>
                              <a:pt x="5704126" y="1474962"/>
                              <a:pt x="5410464" y="1398333"/>
                            </a:cubicBezTo>
                            <a:cubicBezTo>
                              <a:pt x="5027815" y="1394650"/>
                              <a:pt x="4603148" y="1368220"/>
                              <a:pt x="4178619" y="1398333"/>
                            </a:cubicBezTo>
                            <a:cubicBezTo>
                              <a:pt x="3858110" y="1389952"/>
                              <a:pt x="3711524" y="1439789"/>
                              <a:pt x="3292751" y="1398333"/>
                            </a:cubicBezTo>
                            <a:cubicBezTo>
                              <a:pt x="2959436" y="1353615"/>
                              <a:pt x="2799808" y="1499211"/>
                              <a:pt x="2406884" y="1398333"/>
                            </a:cubicBezTo>
                            <a:cubicBezTo>
                              <a:pt x="2063394" y="1312963"/>
                              <a:pt x="2025742" y="144159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07205" y="1487685"/>
                              <a:pt x="1259693" y="1342089"/>
                              <a:pt x="951445" y="1398333"/>
                            </a:cubicBezTo>
                            <a:cubicBezTo>
                              <a:pt x="630520" y="1385533"/>
                              <a:pt x="327794" y="1424209"/>
                              <a:pt x="139527" y="1398333"/>
                            </a:cubicBezTo>
                            <a:cubicBezTo>
                              <a:pt x="64180" y="1377993"/>
                              <a:pt x="-20857" y="1281179"/>
                              <a:pt x="0" y="1165271"/>
                            </a:cubicBezTo>
                            <a:cubicBezTo>
                              <a:pt x="-6562" y="896403"/>
                              <a:pt x="41305" y="723909"/>
                              <a:pt x="0" y="582638"/>
                            </a:cubicBezTo>
                            <a:cubicBezTo>
                              <a:pt x="7780" y="541380"/>
                              <a:pt x="-9637" y="500635"/>
                              <a:pt x="0" y="451548"/>
                            </a:cubicBezTo>
                            <a:cubicBezTo>
                              <a:pt x="7097" y="420953"/>
                              <a:pt x="-3147" y="325469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B00A20-6412-9D6E-CB51-6D886AAA1752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2604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rừng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D3C100-8DCF-4074-C916-F85A25C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18" name="Plaque 17">
            <a:extLst>
              <a:ext uri="{FF2B5EF4-FFF2-40B4-BE49-F238E27FC236}">
                <a16:creationId xmlns:a16="http://schemas.microsoft.com/office/drawing/2014/main" id="{53242128-5280-3E4F-83C8-4F0EFB5A5BEC}"/>
              </a:ext>
            </a:extLst>
          </p:cNvPr>
          <p:cNvSpPr/>
          <p:nvPr/>
        </p:nvSpPr>
        <p:spPr>
          <a:xfrm>
            <a:off x="4533901" y="2733674"/>
            <a:ext cx="4591050" cy="27908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Cúc Phương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Nam Cát Tiên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tràm Trà Sư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U Minh 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Rừng Yok Đôn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….</a:t>
            </a:r>
            <a:endParaRPr lang="vi-VN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1E402-6644-76CA-1B6B-B32D1EB7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1" y="1357621"/>
            <a:ext cx="8065707" cy="563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22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6764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a.png">
            <a:extLst>
              <a:ext uri="{FF2B5EF4-FFF2-40B4-BE49-F238E27FC236}">
                <a16:creationId xmlns:a16="http://schemas.microsoft.com/office/drawing/2014/main" id="{765A9355-99A1-48C4-A070-BB3C8952CD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7109" y="5688985"/>
            <a:ext cx="533400" cy="473671"/>
          </a:xfrm>
          <a:prstGeom prst="rect">
            <a:avLst/>
          </a:prstGeom>
        </p:spPr>
      </p:pic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khí 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793" y="1347051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73058" y="2185213"/>
            <a:ext cx="4194942" cy="6341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60785" y="4916365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14800" y="54864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77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e86f050d219b5585368f7ef298c00175.png">
            <a:extLst>
              <a:ext uri="{FF2B5EF4-FFF2-40B4-BE49-F238E27FC236}">
                <a16:creationId xmlns:a16="http://schemas.microsoft.com/office/drawing/2014/main" id="{FBAD674C-8242-4A86-8191-2B252DD7BA2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96299" y="4878266"/>
            <a:ext cx="1905000" cy="19782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D401C8F-222F-428A-BC51-E9D456B8F5FA}"/>
              </a:ext>
            </a:extLst>
          </p:cNvPr>
          <p:cNvSpPr txBox="1"/>
          <p:nvPr/>
        </p:nvSpPr>
        <p:spPr>
          <a:xfrm>
            <a:off x="8801099" y="556113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C -0.00169 -0.03565 -0.00339 -0.0706 -0.02708 -0.09051 C -0.05065 -0.11042 -0.11094 -0.11134 -0.14167 -0.12037 C -0.1724 -0.12963 -0.203 -0.13171 -0.21133 -0.1463 C -0.21979 -0.16065 -0.19675 -0.20185 -0.19167 -0.20764 C -0.18646 -0.21273 -0.18346 -0.19699 -0.18047 -0.18056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9240" y="33527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lớn, trung bình năm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1 000 đến 2 000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760" y="2295524"/>
            <a:ext cx="4267200" cy="11537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2 000 đến 2 500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371600"/>
            <a:ext cx="44196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từ 1 500 đến 2 000 mm.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65242" y="2362200"/>
            <a:ext cx="4572000" cy="990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từ 2 500 đến 3 500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81800" y="58674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88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A.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Hoàng Hà,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Tử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</a:rPr>
              <a:t>B.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Hồng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Cửu</a:t>
            </a:r>
            <a:r>
              <a:rPr lang="en-US" sz="2000" dirty="0">
                <a:solidFill>
                  <a:srgbClr val="002060"/>
                </a:solidFill>
              </a:rPr>
              <a:t> Long, </a:t>
            </a:r>
            <a:r>
              <a:rPr lang="en-US" sz="2000" dirty="0" err="1">
                <a:solidFill>
                  <a:srgbClr val="002060"/>
                </a:solidFill>
              </a:rPr>
              <a:t>sông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C.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Châu Giang, </a:t>
            </a:r>
            <a:r>
              <a:rPr lang="en-US" dirty="0" err="1">
                <a:solidFill>
                  <a:srgbClr val="002060"/>
                </a:solidFill>
              </a:rPr>
              <a:t>sông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Hắc</a:t>
            </a:r>
            <a:r>
              <a:rPr lang="en-US" dirty="0">
                <a:solidFill>
                  <a:srgbClr val="002060"/>
                </a:solidFill>
              </a:rPr>
              <a:t> Long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2090245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Lan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Thương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Hoàng 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ight Arrow 25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522F0E-4FA4-90A5-2BD6-791BA00B7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49" y="2383911"/>
            <a:ext cx="10132430" cy="1774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384D4-EDAA-BB46-7DA7-102D67F1C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255" y="1170755"/>
            <a:ext cx="309094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8436075-9280-BFC6-2127-F72C54D68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679802" y="38132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640484" y="1441257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574" y="3504781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1895475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72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066544" y="192202"/>
            <a:ext cx="9848087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178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các hình 7, 8, em hãy: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Trình bày đặc điểm của các loại đất ở nước ta.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Nêu vai trò của đất đối với sản xuất nông nghiệp.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B48A8CB-3F49-15F7-EDE7-ED344C0E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2043112"/>
            <a:ext cx="9490450" cy="3948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472</Words>
  <Application>Microsoft Office PowerPoint</Application>
  <PresentationFormat>Widescreen</PresentationFormat>
  <Paragraphs>63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Bebas Neue</vt:lpstr>
      <vt:lpstr>Calibri</vt:lpstr>
      <vt:lpstr>Cambria</vt:lpstr>
      <vt:lpstr>Comfortaa</vt:lpstr>
      <vt:lpstr>Darker Grotesque SemiBold</vt:lpstr>
      <vt:lpstr>Jomhuria</vt:lpstr>
      <vt:lpstr>Times New Roman</vt:lpstr>
      <vt:lpstr>Pastel Detailed Lesson Plan for Pre-K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ADMIN</cp:lastModifiedBy>
  <cp:revision>30</cp:revision>
  <dcterms:created xsi:type="dcterms:W3CDTF">2024-07-13T04:00:50Z</dcterms:created>
  <dcterms:modified xsi:type="dcterms:W3CDTF">2025-04-19T14:14:58Z</dcterms:modified>
</cp:coreProperties>
</file>