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3" r:id="rId3"/>
    <p:sldId id="271" r:id="rId4"/>
    <p:sldId id="273" r:id="rId5"/>
    <p:sldId id="272" r:id="rId6"/>
    <p:sldId id="275" r:id="rId7"/>
    <p:sldId id="276" r:id="rId8"/>
    <p:sldId id="277" r:id="rId9"/>
    <p:sldId id="285" r:id="rId10"/>
    <p:sldId id="286" r:id="rId11"/>
    <p:sldId id="287" r:id="rId12"/>
    <p:sldId id="289" r:id="rId13"/>
    <p:sldId id="290" r:id="rId14"/>
  </p:sldIdLst>
  <p:sldSz cx="18288000" cy="10287000"/>
  <p:notesSz cx="6858000" cy="9144000"/>
  <p:embeddedFontLst>
    <p:embeddedFont>
      <p:font typeface="#9Slide07 IcielCrocante" panose="020B0604020202020204" charset="0"/>
      <p:regular r:id="rId15"/>
    </p:embeddedFont>
    <p:embeddedFont>
      <p:font typeface="#9Slide07 IcielKoni Heavy" panose="020B0604020202020204" charset="0"/>
      <p:regular r:id="rId16"/>
    </p:embeddedFont>
    <p:embeddedFont>
      <p:font typeface="Alatsi" panose="020B0604020202020204" charset="0"/>
      <p:regular r:id="rId17"/>
    </p:embeddedFont>
    <p:embeddedFont>
      <p:font typeface="Cabin Bold" panose="020B0604020202020204" charset="0"/>
      <p:regular r:id="rId18"/>
    </p:embeddedFont>
    <p:embeddedFont>
      <p:font typeface="Muli Bold" panose="020B0604020202020204" charset="0"/>
      <p:regular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1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23" d="100"/>
          <a:sy n="23" d="100"/>
        </p:scale>
        <p:origin x="64" y="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15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74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06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8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5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79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60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4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svg"/><Relationship Id="rId7" Type="http://schemas.openxmlformats.org/officeDocument/2006/relationships/image" Target="../media/image3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7778" y="438699"/>
            <a:ext cx="16994809" cy="2326514"/>
            <a:chOff x="0" y="0"/>
            <a:chExt cx="4475999" cy="612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612745"/>
            </a:xfrm>
            <a:custGeom>
              <a:avLst/>
              <a:gdLst/>
              <a:ahLst/>
              <a:cxnLst/>
              <a:rect l="l" t="t" r="r" b="b"/>
              <a:pathLst>
                <a:path w="4475999" h="612745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596800"/>
                  </a:lnTo>
                  <a:cubicBezTo>
                    <a:pt x="4475999" y="601029"/>
                    <a:pt x="4474319" y="605085"/>
                    <a:pt x="4471329" y="608075"/>
                  </a:cubicBezTo>
                  <a:cubicBezTo>
                    <a:pt x="4468339" y="611065"/>
                    <a:pt x="4464283" y="612745"/>
                    <a:pt x="4460055" y="612745"/>
                  </a:cubicBezTo>
                  <a:lnTo>
                    <a:pt x="15944" y="612745"/>
                  </a:lnTo>
                  <a:cubicBezTo>
                    <a:pt x="11715" y="612745"/>
                    <a:pt x="7660" y="611065"/>
                    <a:pt x="4670" y="608075"/>
                  </a:cubicBezTo>
                  <a:cubicBezTo>
                    <a:pt x="1680" y="605085"/>
                    <a:pt x="0" y="601029"/>
                    <a:pt x="0" y="596800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0071B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65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176772" y="0"/>
            <a:ext cx="4410943" cy="3936767"/>
          </a:xfrm>
          <a:custGeom>
            <a:avLst/>
            <a:gdLst/>
            <a:ahLst/>
            <a:cxnLst/>
            <a:rect l="l" t="t" r="r" b="b"/>
            <a:pathLst>
              <a:path w="4410943" h="3936767">
                <a:moveTo>
                  <a:pt x="0" y="0"/>
                </a:moveTo>
                <a:lnTo>
                  <a:pt x="4410944" y="0"/>
                </a:lnTo>
                <a:lnTo>
                  <a:pt x="4410944" y="3936767"/>
                </a:lnTo>
                <a:lnTo>
                  <a:pt x="0" y="3936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97837" y="3185125"/>
            <a:ext cx="11566393" cy="57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   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Biến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đổi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hóa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học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xảy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ra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khi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sự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tạo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thành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chất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mới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.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Người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ta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thể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nhận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ra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sự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biến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đổi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này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nhờ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vào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sự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thay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đổi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tính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chất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của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chất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(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ví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dụ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như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màu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sắc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mùi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vị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tính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tan,...)</a:t>
            </a:r>
          </a:p>
        </p:txBody>
      </p:sp>
      <p:sp>
        <p:nvSpPr>
          <p:cNvPr id="8" name="Freeform 8"/>
          <p:cNvSpPr/>
          <p:nvPr/>
        </p:nvSpPr>
        <p:spPr>
          <a:xfrm>
            <a:off x="1436766" y="438699"/>
            <a:ext cx="759743" cy="1529685"/>
          </a:xfrm>
          <a:custGeom>
            <a:avLst/>
            <a:gdLst/>
            <a:ahLst/>
            <a:cxnLst/>
            <a:rect l="l" t="t" r="r" b="b"/>
            <a:pathLst>
              <a:path w="759743" h="1529685">
                <a:moveTo>
                  <a:pt x="0" y="0"/>
                </a:moveTo>
                <a:lnTo>
                  <a:pt x="759744" y="0"/>
                </a:lnTo>
                <a:lnTo>
                  <a:pt x="759744" y="1529685"/>
                </a:lnTo>
                <a:lnTo>
                  <a:pt x="0" y="152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806359"/>
            <a:ext cx="12223539" cy="15911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99465" y="2909874"/>
            <a:ext cx="6639119" cy="7084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5995" y="7592808"/>
            <a:ext cx="12529658" cy="2326514"/>
            <a:chOff x="0" y="0"/>
            <a:chExt cx="3299992" cy="612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99992" cy="612745"/>
            </a:xfrm>
            <a:custGeom>
              <a:avLst/>
              <a:gdLst/>
              <a:ahLst/>
              <a:cxnLst/>
              <a:rect l="l" t="t" r="r" b="b"/>
              <a:pathLst>
                <a:path w="3299992" h="612745">
                  <a:moveTo>
                    <a:pt x="21626" y="0"/>
                  </a:moveTo>
                  <a:lnTo>
                    <a:pt x="3278366" y="0"/>
                  </a:lnTo>
                  <a:cubicBezTo>
                    <a:pt x="3284102" y="0"/>
                    <a:pt x="3289603" y="2278"/>
                    <a:pt x="3293658" y="6334"/>
                  </a:cubicBezTo>
                  <a:cubicBezTo>
                    <a:pt x="3297714" y="10390"/>
                    <a:pt x="3299992" y="15890"/>
                    <a:pt x="3299992" y="21626"/>
                  </a:cubicBezTo>
                  <a:lnTo>
                    <a:pt x="3299992" y="591119"/>
                  </a:lnTo>
                  <a:cubicBezTo>
                    <a:pt x="3299992" y="596854"/>
                    <a:pt x="3297714" y="602355"/>
                    <a:pt x="3293658" y="606410"/>
                  </a:cubicBezTo>
                  <a:cubicBezTo>
                    <a:pt x="3289603" y="610466"/>
                    <a:pt x="3284102" y="612745"/>
                    <a:pt x="3278366" y="612745"/>
                  </a:cubicBezTo>
                  <a:lnTo>
                    <a:pt x="21626" y="612745"/>
                  </a:lnTo>
                  <a:cubicBezTo>
                    <a:pt x="15890" y="612745"/>
                    <a:pt x="10390" y="610466"/>
                    <a:pt x="6334" y="606410"/>
                  </a:cubicBezTo>
                  <a:cubicBezTo>
                    <a:pt x="2278" y="602355"/>
                    <a:pt x="0" y="596854"/>
                    <a:pt x="0" y="591119"/>
                  </a:cubicBezTo>
                  <a:lnTo>
                    <a:pt x="0" y="21626"/>
                  </a:lnTo>
                  <a:cubicBezTo>
                    <a:pt x="0" y="15890"/>
                    <a:pt x="2278" y="10390"/>
                    <a:pt x="6334" y="6334"/>
                  </a:cubicBezTo>
                  <a:cubicBezTo>
                    <a:pt x="10390" y="2278"/>
                    <a:pt x="15890" y="0"/>
                    <a:pt x="21626" y="0"/>
                  </a:cubicBezTo>
                  <a:close/>
                </a:path>
              </a:pathLst>
            </a:custGeom>
            <a:solidFill>
              <a:srgbClr val="0071B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99992" cy="65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805285" y="6732225"/>
            <a:ext cx="4410943" cy="3936767"/>
          </a:xfrm>
          <a:custGeom>
            <a:avLst/>
            <a:gdLst/>
            <a:ahLst/>
            <a:cxnLst/>
            <a:rect l="l" t="t" r="r" b="b"/>
            <a:pathLst>
              <a:path w="4410943" h="3936767">
                <a:moveTo>
                  <a:pt x="0" y="0"/>
                </a:moveTo>
                <a:lnTo>
                  <a:pt x="4410943" y="0"/>
                </a:lnTo>
                <a:lnTo>
                  <a:pt x="4410943" y="3936768"/>
                </a:lnTo>
                <a:lnTo>
                  <a:pt x="0" y="393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605658" y="7862973"/>
            <a:ext cx="5876116" cy="160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03"/>
              </a:lnSpc>
            </a:pPr>
            <a:r>
              <a:rPr lang="en-US" sz="9359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VẬN DỤNG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797416" y="1028700"/>
            <a:ext cx="20906476" cy="3910543"/>
            <a:chOff x="0" y="0"/>
            <a:chExt cx="5506232" cy="1029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6233" cy="1029937"/>
            </a:xfrm>
            <a:custGeom>
              <a:avLst/>
              <a:gdLst/>
              <a:ahLst/>
              <a:cxnLst/>
              <a:rect l="l" t="t" r="r" b="b"/>
              <a:pathLst>
                <a:path w="5506233" h="1029937">
                  <a:moveTo>
                    <a:pt x="12961" y="0"/>
                  </a:moveTo>
                  <a:lnTo>
                    <a:pt x="5493272" y="0"/>
                  </a:lnTo>
                  <a:cubicBezTo>
                    <a:pt x="5500430" y="0"/>
                    <a:pt x="5506233" y="5803"/>
                    <a:pt x="5506233" y="12961"/>
                  </a:cubicBezTo>
                  <a:lnTo>
                    <a:pt x="5506233" y="1016976"/>
                  </a:lnTo>
                  <a:cubicBezTo>
                    <a:pt x="5506233" y="1020414"/>
                    <a:pt x="5504867" y="1023710"/>
                    <a:pt x="5502436" y="1026141"/>
                  </a:cubicBezTo>
                  <a:cubicBezTo>
                    <a:pt x="5500006" y="1028572"/>
                    <a:pt x="5496709" y="1029937"/>
                    <a:pt x="5493272" y="1029937"/>
                  </a:cubicBezTo>
                  <a:lnTo>
                    <a:pt x="12961" y="1029937"/>
                  </a:lnTo>
                  <a:cubicBezTo>
                    <a:pt x="5803" y="1029937"/>
                    <a:pt x="0" y="1024134"/>
                    <a:pt x="0" y="1016976"/>
                  </a:cubicBezTo>
                  <a:lnTo>
                    <a:pt x="0" y="12961"/>
                  </a:lnTo>
                  <a:cubicBezTo>
                    <a:pt x="0" y="5803"/>
                    <a:pt x="5803" y="0"/>
                    <a:pt x="12961" y="0"/>
                  </a:cubicBezTo>
                  <a:close/>
                </a:path>
              </a:pathLst>
            </a:custGeom>
            <a:solidFill>
              <a:srgbClr val="FAF2E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506232" cy="1068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39919" y="1768391"/>
            <a:ext cx="11127082" cy="2364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16"/>
              </a:lnSpc>
            </a:pPr>
            <a:r>
              <a:rPr lang="en-US" sz="72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 ví dụ trong thực tế về sự biến đổi hoá học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469647" y="1493416"/>
            <a:ext cx="5949734" cy="8277890"/>
          </a:xfrm>
          <a:custGeom>
            <a:avLst/>
            <a:gdLst/>
            <a:ahLst/>
            <a:cxnLst/>
            <a:rect l="l" t="t" r="r" b="b"/>
            <a:pathLst>
              <a:path w="5949734" h="8277890">
                <a:moveTo>
                  <a:pt x="0" y="0"/>
                </a:moveTo>
                <a:lnTo>
                  <a:pt x="5949733" y="0"/>
                </a:lnTo>
                <a:lnTo>
                  <a:pt x="5949733" y="8277890"/>
                </a:lnTo>
                <a:lnTo>
                  <a:pt x="0" y="8277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990139"/>
            <a:ext cx="16169284" cy="3795161"/>
            <a:chOff x="0" y="0"/>
            <a:chExt cx="4258577" cy="999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58577" cy="999549"/>
            </a:xfrm>
            <a:custGeom>
              <a:avLst/>
              <a:gdLst/>
              <a:ahLst/>
              <a:cxnLst/>
              <a:rect l="l" t="t" r="r" b="b"/>
              <a:pathLst>
                <a:path w="4258577" h="999549">
                  <a:moveTo>
                    <a:pt x="16758" y="0"/>
                  </a:moveTo>
                  <a:lnTo>
                    <a:pt x="4241819" y="0"/>
                  </a:lnTo>
                  <a:cubicBezTo>
                    <a:pt x="4251074" y="0"/>
                    <a:pt x="4258577" y="7503"/>
                    <a:pt x="4258577" y="16758"/>
                  </a:cubicBezTo>
                  <a:lnTo>
                    <a:pt x="4258577" y="982790"/>
                  </a:lnTo>
                  <a:cubicBezTo>
                    <a:pt x="4258577" y="987235"/>
                    <a:pt x="4256811" y="991497"/>
                    <a:pt x="4253669" y="994640"/>
                  </a:cubicBezTo>
                  <a:cubicBezTo>
                    <a:pt x="4250526" y="997783"/>
                    <a:pt x="4246263" y="999549"/>
                    <a:pt x="4241819" y="999549"/>
                  </a:cubicBezTo>
                  <a:lnTo>
                    <a:pt x="16758" y="999549"/>
                  </a:lnTo>
                  <a:cubicBezTo>
                    <a:pt x="12314" y="999549"/>
                    <a:pt x="8051" y="997783"/>
                    <a:pt x="4908" y="994640"/>
                  </a:cubicBezTo>
                  <a:cubicBezTo>
                    <a:pt x="1766" y="991497"/>
                    <a:pt x="0" y="987235"/>
                    <a:pt x="0" y="982790"/>
                  </a:cubicBezTo>
                  <a:lnTo>
                    <a:pt x="0" y="16758"/>
                  </a:lnTo>
                  <a:cubicBezTo>
                    <a:pt x="0" y="12314"/>
                    <a:pt x="1766" y="8051"/>
                    <a:pt x="4908" y="4908"/>
                  </a:cubicBezTo>
                  <a:cubicBezTo>
                    <a:pt x="8051" y="1766"/>
                    <a:pt x="12314" y="0"/>
                    <a:pt x="16758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58577" cy="1037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390922">
            <a:off x="908723" y="3435833"/>
            <a:ext cx="2432074" cy="687061"/>
          </a:xfrm>
          <a:custGeom>
            <a:avLst/>
            <a:gdLst/>
            <a:ahLst/>
            <a:cxnLst/>
            <a:rect l="l" t="t" r="r" b="b"/>
            <a:pathLst>
              <a:path w="2432074" h="687061">
                <a:moveTo>
                  <a:pt x="0" y="0"/>
                </a:moveTo>
                <a:lnTo>
                  <a:pt x="2432074" y="0"/>
                </a:lnTo>
                <a:lnTo>
                  <a:pt x="2432074" y="687061"/>
                </a:lnTo>
                <a:lnTo>
                  <a:pt x="0" y="687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251838">
            <a:off x="15468634" y="733823"/>
            <a:ext cx="1997243" cy="2102361"/>
          </a:xfrm>
          <a:custGeom>
            <a:avLst/>
            <a:gdLst/>
            <a:ahLst/>
            <a:cxnLst/>
            <a:rect l="l" t="t" r="r" b="b"/>
            <a:pathLst>
              <a:path w="1997243" h="2102361">
                <a:moveTo>
                  <a:pt x="0" y="0"/>
                </a:moveTo>
                <a:lnTo>
                  <a:pt x="1997243" y="0"/>
                </a:lnTo>
                <a:lnTo>
                  <a:pt x="1997243" y="2102361"/>
                </a:lnTo>
                <a:lnTo>
                  <a:pt x="0" y="21023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566786">
            <a:off x="13809143" y="2694242"/>
            <a:ext cx="1848323" cy="2152342"/>
          </a:xfrm>
          <a:custGeom>
            <a:avLst/>
            <a:gdLst/>
            <a:ahLst/>
            <a:cxnLst/>
            <a:rect l="l" t="t" r="r" b="b"/>
            <a:pathLst>
              <a:path w="1848323" h="2152342">
                <a:moveTo>
                  <a:pt x="0" y="0"/>
                </a:moveTo>
                <a:lnTo>
                  <a:pt x="1848323" y="0"/>
                </a:lnTo>
                <a:lnTo>
                  <a:pt x="1848323" y="2152341"/>
                </a:lnTo>
                <a:lnTo>
                  <a:pt x="0" y="21523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700000">
            <a:off x="13004926" y="422367"/>
            <a:ext cx="1172718" cy="2057400"/>
          </a:xfrm>
          <a:custGeom>
            <a:avLst/>
            <a:gdLst/>
            <a:ahLst/>
            <a:cxnLst/>
            <a:rect l="l" t="t" r="r" b="b"/>
            <a:pathLst>
              <a:path w="1172718" h="2057400">
                <a:moveTo>
                  <a:pt x="0" y="0"/>
                </a:moveTo>
                <a:lnTo>
                  <a:pt x="1172718" y="0"/>
                </a:lnTo>
                <a:lnTo>
                  <a:pt x="117271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759428" y="5595138"/>
            <a:ext cx="14707827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Sự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biến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đổi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từ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chất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này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thành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chất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khác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là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sự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biến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đổi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hóa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học</a:t>
            </a:r>
            <a:r>
              <a:rPr lang="en-US" sz="8000" dirty="0">
                <a:solidFill>
                  <a:srgbClr val="000000"/>
                </a:solidFill>
                <a:latin typeface="Cabin Bold" panose="020B0604020202020204" charset="0"/>
                <a:ea typeface="Canva Sans"/>
                <a:cs typeface="Canva Sans"/>
                <a:sym typeface="Canva Sans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6078" y="474747"/>
            <a:ext cx="12455207" cy="20728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7482" y="3122917"/>
            <a:ext cx="10931075" cy="23532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2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7778" y="438699"/>
            <a:ext cx="15218616" cy="2851201"/>
            <a:chOff x="0" y="0"/>
            <a:chExt cx="4008195" cy="7509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08195" cy="750934"/>
            </a:xfrm>
            <a:custGeom>
              <a:avLst/>
              <a:gdLst/>
              <a:ahLst/>
              <a:cxnLst/>
              <a:rect l="l" t="t" r="r" b="b"/>
              <a:pathLst>
                <a:path w="4008195" h="750934">
                  <a:moveTo>
                    <a:pt x="17805" y="0"/>
                  </a:moveTo>
                  <a:lnTo>
                    <a:pt x="3990390" y="0"/>
                  </a:lnTo>
                  <a:cubicBezTo>
                    <a:pt x="3995112" y="0"/>
                    <a:pt x="3999641" y="1876"/>
                    <a:pt x="4002980" y="5215"/>
                  </a:cubicBezTo>
                  <a:cubicBezTo>
                    <a:pt x="4006319" y="8554"/>
                    <a:pt x="4008195" y="13083"/>
                    <a:pt x="4008195" y="17805"/>
                  </a:cubicBezTo>
                  <a:lnTo>
                    <a:pt x="4008195" y="733129"/>
                  </a:lnTo>
                  <a:cubicBezTo>
                    <a:pt x="4008195" y="737851"/>
                    <a:pt x="4006319" y="742380"/>
                    <a:pt x="4002980" y="745719"/>
                  </a:cubicBezTo>
                  <a:cubicBezTo>
                    <a:pt x="3999641" y="749058"/>
                    <a:pt x="3995112" y="750934"/>
                    <a:pt x="3990390" y="750934"/>
                  </a:cubicBezTo>
                  <a:lnTo>
                    <a:pt x="17805" y="750934"/>
                  </a:lnTo>
                  <a:cubicBezTo>
                    <a:pt x="13083" y="750934"/>
                    <a:pt x="8554" y="749058"/>
                    <a:pt x="5215" y="745719"/>
                  </a:cubicBezTo>
                  <a:cubicBezTo>
                    <a:pt x="1876" y="742380"/>
                    <a:pt x="0" y="737851"/>
                    <a:pt x="0" y="733129"/>
                  </a:cubicBezTo>
                  <a:lnTo>
                    <a:pt x="0" y="17805"/>
                  </a:lnTo>
                  <a:cubicBezTo>
                    <a:pt x="0" y="13083"/>
                    <a:pt x="1876" y="8554"/>
                    <a:pt x="5215" y="5215"/>
                  </a:cubicBezTo>
                  <a:cubicBezTo>
                    <a:pt x="8554" y="1876"/>
                    <a:pt x="13083" y="0"/>
                    <a:pt x="17805" y="0"/>
                  </a:cubicBezTo>
                  <a:close/>
                </a:path>
              </a:pathLst>
            </a:custGeom>
            <a:solidFill>
              <a:srgbClr val="0071B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08195" cy="78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176772" y="0"/>
            <a:ext cx="4410943" cy="3936767"/>
          </a:xfrm>
          <a:custGeom>
            <a:avLst/>
            <a:gdLst/>
            <a:ahLst/>
            <a:cxnLst/>
            <a:rect l="l" t="t" r="r" b="b"/>
            <a:pathLst>
              <a:path w="4410943" h="3936767">
                <a:moveTo>
                  <a:pt x="0" y="0"/>
                </a:moveTo>
                <a:lnTo>
                  <a:pt x="4410944" y="0"/>
                </a:lnTo>
                <a:lnTo>
                  <a:pt x="4410944" y="3936767"/>
                </a:lnTo>
                <a:lnTo>
                  <a:pt x="0" y="3936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3903" y="684755"/>
            <a:ext cx="989999" cy="1283629"/>
          </a:xfrm>
          <a:custGeom>
            <a:avLst/>
            <a:gdLst/>
            <a:ahLst/>
            <a:cxnLst/>
            <a:rect l="l" t="t" r="r" b="b"/>
            <a:pathLst>
              <a:path w="989999" h="1283629">
                <a:moveTo>
                  <a:pt x="0" y="0"/>
                </a:moveTo>
                <a:lnTo>
                  <a:pt x="989998" y="0"/>
                </a:lnTo>
                <a:lnTo>
                  <a:pt x="989998" y="1283629"/>
                </a:lnTo>
                <a:lnTo>
                  <a:pt x="0" y="1283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234172" y="726547"/>
            <a:ext cx="11065338" cy="2283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4"/>
              </a:lnSpc>
            </a:pPr>
            <a:r>
              <a:rPr lang="en-US" sz="6310" dirty="0">
                <a:solidFill>
                  <a:srgbClr val="000000"/>
                </a:solidFill>
                <a:latin typeface="#9Slide07 IcielCrocante"/>
                <a:ea typeface="#9Slide07 IcielCrocante"/>
                <a:cs typeface="#9Slide07 IcielCrocante"/>
                <a:sym typeface="#9Slide07 IcielCrocante"/>
              </a:rPr>
              <a:t>TRÌNH BÀY SỰ BIẾN ĐỔI CHẤT CỦA ĐƯỜNG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278" y="2989679"/>
            <a:ext cx="6639119" cy="70841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923925"/>
            <a:ext cx="15932866" cy="190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   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Thí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nghiệm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tìm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hiểu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biến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đổi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hóa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học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của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đường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49300"/>
            <a:ext cx="4102964" cy="987638"/>
          </a:xfrm>
          <a:prstGeom prst="rect">
            <a:avLst/>
          </a:prstGeom>
        </p:spPr>
      </p:pic>
      <p:sp>
        <p:nvSpPr>
          <p:cNvPr id="8" name="Freeform 13"/>
          <p:cNvSpPr/>
          <p:nvPr/>
        </p:nvSpPr>
        <p:spPr>
          <a:xfrm>
            <a:off x="11561381" y="2949300"/>
            <a:ext cx="2127277" cy="1696504"/>
          </a:xfrm>
          <a:custGeom>
            <a:avLst/>
            <a:gdLst/>
            <a:ahLst/>
            <a:cxnLst/>
            <a:rect l="l" t="t" r="r" b="b"/>
            <a:pathLst>
              <a:path w="2127277" h="1696504">
                <a:moveTo>
                  <a:pt x="0" y="0"/>
                </a:moveTo>
                <a:lnTo>
                  <a:pt x="2127277" y="0"/>
                </a:lnTo>
                <a:lnTo>
                  <a:pt x="2127277" y="1696504"/>
                </a:lnTo>
                <a:lnTo>
                  <a:pt x="0" y="169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5"/>
          <p:cNvSpPr/>
          <p:nvPr/>
        </p:nvSpPr>
        <p:spPr>
          <a:xfrm>
            <a:off x="1724221" y="6084027"/>
            <a:ext cx="3245691" cy="3245691"/>
          </a:xfrm>
          <a:custGeom>
            <a:avLst/>
            <a:gdLst/>
            <a:ahLst/>
            <a:cxnLst/>
            <a:rect l="l" t="t" r="r" b="b"/>
            <a:pathLst>
              <a:path w="3245691" h="3245691">
                <a:moveTo>
                  <a:pt x="0" y="0"/>
                </a:moveTo>
                <a:lnTo>
                  <a:pt x="3245692" y="0"/>
                </a:lnTo>
                <a:lnTo>
                  <a:pt x="3245692" y="3245691"/>
                </a:lnTo>
                <a:lnTo>
                  <a:pt x="0" y="32456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/>
          <p:cNvSpPr/>
          <p:nvPr/>
        </p:nvSpPr>
        <p:spPr>
          <a:xfrm>
            <a:off x="6090547" y="6964696"/>
            <a:ext cx="2031697" cy="2031697"/>
          </a:xfrm>
          <a:custGeom>
            <a:avLst/>
            <a:gdLst/>
            <a:ahLst/>
            <a:cxnLst/>
            <a:rect l="l" t="t" r="r" b="b"/>
            <a:pathLst>
              <a:path w="2031697" h="2031697">
                <a:moveTo>
                  <a:pt x="0" y="0"/>
                </a:moveTo>
                <a:lnTo>
                  <a:pt x="2031697" y="0"/>
                </a:lnTo>
                <a:lnTo>
                  <a:pt x="2031697" y="2031696"/>
                </a:lnTo>
                <a:lnTo>
                  <a:pt x="0" y="2031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7"/>
          <p:cNvSpPr/>
          <p:nvPr/>
        </p:nvSpPr>
        <p:spPr>
          <a:xfrm>
            <a:off x="9553616" y="7046530"/>
            <a:ext cx="3071404" cy="1862038"/>
          </a:xfrm>
          <a:custGeom>
            <a:avLst/>
            <a:gdLst/>
            <a:ahLst/>
            <a:cxnLst/>
            <a:rect l="l" t="t" r="r" b="b"/>
            <a:pathLst>
              <a:path w="3071404" h="1862038">
                <a:moveTo>
                  <a:pt x="0" y="0"/>
                </a:moveTo>
                <a:lnTo>
                  <a:pt x="3071404" y="0"/>
                </a:lnTo>
                <a:lnTo>
                  <a:pt x="3071404" y="1862038"/>
                </a:lnTo>
                <a:lnTo>
                  <a:pt x="0" y="1862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13930865" y="6964696"/>
            <a:ext cx="1757300" cy="2025706"/>
          </a:xfrm>
          <a:custGeom>
            <a:avLst/>
            <a:gdLst/>
            <a:ahLst/>
            <a:cxnLst/>
            <a:rect l="l" t="t" r="r" b="b"/>
            <a:pathLst>
              <a:path w="1757300" h="2025706">
                <a:moveTo>
                  <a:pt x="0" y="0"/>
                </a:moveTo>
                <a:lnTo>
                  <a:pt x="1757301" y="0"/>
                </a:lnTo>
                <a:lnTo>
                  <a:pt x="1757301" y="2025706"/>
                </a:lnTo>
                <a:lnTo>
                  <a:pt x="0" y="2025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20"/>
          <p:cNvSpPr txBox="1"/>
          <p:nvPr/>
        </p:nvSpPr>
        <p:spPr>
          <a:xfrm>
            <a:off x="8579930" y="3136441"/>
            <a:ext cx="2513886" cy="145648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trắng</a:t>
            </a: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TextBox 21"/>
          <p:cNvSpPr txBox="1"/>
          <p:nvPr/>
        </p:nvSpPr>
        <p:spPr>
          <a:xfrm>
            <a:off x="13688658" y="3117879"/>
            <a:ext cx="2506634" cy="1359346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09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bát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sứ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chịu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nhiệt</a:t>
            </a: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TextBox 24"/>
          <p:cNvSpPr txBox="1"/>
          <p:nvPr/>
        </p:nvSpPr>
        <p:spPr>
          <a:xfrm>
            <a:off x="1829116" y="6061975"/>
            <a:ext cx="2533254" cy="75565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kiềng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sắt</a:t>
            </a: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TextBox 25"/>
          <p:cNvSpPr txBox="1"/>
          <p:nvPr/>
        </p:nvSpPr>
        <p:spPr>
          <a:xfrm>
            <a:off x="5259549" y="6103077"/>
            <a:ext cx="3693133" cy="654025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lưới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tản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nhiệt</a:t>
            </a: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TextBox 26"/>
          <p:cNvSpPr txBox="1"/>
          <p:nvPr/>
        </p:nvSpPr>
        <p:spPr>
          <a:xfrm>
            <a:off x="9905556" y="5656646"/>
            <a:ext cx="2475049" cy="130805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cốc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nến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đèn</a:t>
            </a: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cồn</a:t>
            </a: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TextBox 27"/>
          <p:cNvSpPr txBox="1"/>
          <p:nvPr/>
        </p:nvSpPr>
        <p:spPr>
          <a:xfrm>
            <a:off x="14125919" y="6152188"/>
            <a:ext cx="2200851" cy="65402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4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bật lửa</a:t>
            </a:r>
          </a:p>
        </p:txBody>
      </p:sp>
      <p:pic>
        <p:nvPicPr>
          <p:cNvPr id="1026" name="Picture 2" descr="ĐƯỜNG TRẮ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4" y="2589221"/>
            <a:ext cx="3401236" cy="255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0197" y="1028700"/>
            <a:ext cx="7694676" cy="8229600"/>
          </a:xfrm>
          <a:custGeom>
            <a:avLst/>
            <a:gdLst/>
            <a:ahLst/>
            <a:cxnLst/>
            <a:rect l="l" t="t" r="r" b="b"/>
            <a:pathLst>
              <a:path w="7694676" h="8229600">
                <a:moveTo>
                  <a:pt x="0" y="0"/>
                </a:moveTo>
                <a:lnTo>
                  <a:pt x="7694676" y="0"/>
                </a:lnTo>
                <a:lnTo>
                  <a:pt x="76946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652233" y="3654233"/>
            <a:ext cx="2550605" cy="2802862"/>
          </a:xfrm>
          <a:custGeom>
            <a:avLst/>
            <a:gdLst/>
            <a:ahLst/>
            <a:cxnLst/>
            <a:rect l="l" t="t" r="r" b="b"/>
            <a:pathLst>
              <a:path w="2550605" h="2802862">
                <a:moveTo>
                  <a:pt x="0" y="0"/>
                </a:moveTo>
                <a:lnTo>
                  <a:pt x="2550605" y="0"/>
                </a:lnTo>
                <a:lnTo>
                  <a:pt x="2550605" y="2802862"/>
                </a:lnTo>
                <a:lnTo>
                  <a:pt x="0" y="2802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774873" y="1557763"/>
            <a:ext cx="7311670" cy="91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8"/>
              </a:lnSpc>
            </a:pPr>
            <a:r>
              <a:rPr lang="en-US" sz="5663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#9Slide07 IcielKoni Heavy"/>
                <a:ea typeface="#9Slide07 IcielKoni Heavy"/>
                <a:cs typeface="#9Slide07 IcielKoni Heavy"/>
                <a:sym typeface="#9Slide07 IcielKoni Heavy"/>
              </a:rPr>
              <a:t>THẢO LUẬN NHÓM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3069944"/>
            <a:ext cx="8115300" cy="4822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+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Nhận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xét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sự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biến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đổi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màu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của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đường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dưới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tác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dụng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của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nhiệt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.</a:t>
            </a:r>
          </a:p>
          <a:p>
            <a:pPr algn="just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+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Hiện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tượng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gì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xảy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ra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nếu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tiếp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tục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đun</a:t>
            </a:r>
            <a:r>
              <a:rPr lang="en-US" sz="5499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196259" y="1245674"/>
            <a:ext cx="5915025" cy="8229600"/>
          </a:xfrm>
          <a:custGeom>
            <a:avLst/>
            <a:gdLst/>
            <a:ahLst/>
            <a:cxnLst/>
            <a:rect l="l" t="t" r="r" b="b"/>
            <a:pathLst>
              <a:path w="5915025" h="8229600">
                <a:moveTo>
                  <a:pt x="0" y="0"/>
                </a:moveTo>
                <a:lnTo>
                  <a:pt x="5915025" y="0"/>
                </a:lnTo>
                <a:lnTo>
                  <a:pt x="59150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343" y="1946418"/>
            <a:ext cx="9278916" cy="68281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7416" y="1028700"/>
            <a:ext cx="20906476" cy="5292026"/>
            <a:chOff x="0" y="0"/>
            <a:chExt cx="5506232" cy="13937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6233" cy="1393785"/>
            </a:xfrm>
            <a:custGeom>
              <a:avLst/>
              <a:gdLst/>
              <a:ahLst/>
              <a:cxnLst/>
              <a:rect l="l" t="t" r="r" b="b"/>
              <a:pathLst>
                <a:path w="5506233" h="1393785">
                  <a:moveTo>
                    <a:pt x="12961" y="0"/>
                  </a:moveTo>
                  <a:lnTo>
                    <a:pt x="5493272" y="0"/>
                  </a:lnTo>
                  <a:cubicBezTo>
                    <a:pt x="5500430" y="0"/>
                    <a:pt x="5506233" y="5803"/>
                    <a:pt x="5506233" y="12961"/>
                  </a:cubicBezTo>
                  <a:lnTo>
                    <a:pt x="5506233" y="1380824"/>
                  </a:lnTo>
                  <a:cubicBezTo>
                    <a:pt x="5506233" y="1387982"/>
                    <a:pt x="5500430" y="1393785"/>
                    <a:pt x="5493272" y="1393785"/>
                  </a:cubicBezTo>
                  <a:lnTo>
                    <a:pt x="12961" y="1393785"/>
                  </a:lnTo>
                  <a:cubicBezTo>
                    <a:pt x="9523" y="1393785"/>
                    <a:pt x="6227" y="1392419"/>
                    <a:pt x="3796" y="1389989"/>
                  </a:cubicBezTo>
                  <a:cubicBezTo>
                    <a:pt x="1366" y="1387558"/>
                    <a:pt x="0" y="1384261"/>
                    <a:pt x="0" y="1380824"/>
                  </a:cubicBezTo>
                  <a:lnTo>
                    <a:pt x="0" y="12961"/>
                  </a:lnTo>
                  <a:cubicBezTo>
                    <a:pt x="0" y="5803"/>
                    <a:pt x="5803" y="0"/>
                    <a:pt x="1296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06232" cy="1431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5995" y="7592808"/>
            <a:ext cx="12529658" cy="2326514"/>
            <a:chOff x="0" y="0"/>
            <a:chExt cx="3299992" cy="6127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99992" cy="612745"/>
            </a:xfrm>
            <a:custGeom>
              <a:avLst/>
              <a:gdLst/>
              <a:ahLst/>
              <a:cxnLst/>
              <a:rect l="l" t="t" r="r" b="b"/>
              <a:pathLst>
                <a:path w="3299992" h="612745">
                  <a:moveTo>
                    <a:pt x="21626" y="0"/>
                  </a:moveTo>
                  <a:lnTo>
                    <a:pt x="3278366" y="0"/>
                  </a:lnTo>
                  <a:cubicBezTo>
                    <a:pt x="3284102" y="0"/>
                    <a:pt x="3289603" y="2278"/>
                    <a:pt x="3293658" y="6334"/>
                  </a:cubicBezTo>
                  <a:cubicBezTo>
                    <a:pt x="3297714" y="10390"/>
                    <a:pt x="3299992" y="15890"/>
                    <a:pt x="3299992" y="21626"/>
                  </a:cubicBezTo>
                  <a:lnTo>
                    <a:pt x="3299992" y="591119"/>
                  </a:lnTo>
                  <a:cubicBezTo>
                    <a:pt x="3299992" y="596854"/>
                    <a:pt x="3297714" y="602355"/>
                    <a:pt x="3293658" y="606410"/>
                  </a:cubicBezTo>
                  <a:cubicBezTo>
                    <a:pt x="3289603" y="610466"/>
                    <a:pt x="3284102" y="612745"/>
                    <a:pt x="3278366" y="612745"/>
                  </a:cubicBezTo>
                  <a:lnTo>
                    <a:pt x="21626" y="612745"/>
                  </a:lnTo>
                  <a:cubicBezTo>
                    <a:pt x="15890" y="612745"/>
                    <a:pt x="10390" y="610466"/>
                    <a:pt x="6334" y="606410"/>
                  </a:cubicBezTo>
                  <a:cubicBezTo>
                    <a:pt x="2278" y="602355"/>
                    <a:pt x="0" y="596854"/>
                    <a:pt x="0" y="591119"/>
                  </a:cubicBezTo>
                  <a:lnTo>
                    <a:pt x="0" y="21626"/>
                  </a:lnTo>
                  <a:cubicBezTo>
                    <a:pt x="0" y="15890"/>
                    <a:pt x="2278" y="10390"/>
                    <a:pt x="6334" y="6334"/>
                  </a:cubicBezTo>
                  <a:cubicBezTo>
                    <a:pt x="10390" y="2278"/>
                    <a:pt x="15890" y="0"/>
                    <a:pt x="21626" y="0"/>
                  </a:cubicBezTo>
                  <a:close/>
                </a:path>
              </a:pathLst>
            </a:custGeom>
            <a:solidFill>
              <a:srgbClr val="FF914D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299992" cy="65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805285" y="6732225"/>
            <a:ext cx="4410943" cy="3936767"/>
          </a:xfrm>
          <a:custGeom>
            <a:avLst/>
            <a:gdLst/>
            <a:ahLst/>
            <a:cxnLst/>
            <a:rect l="l" t="t" r="r" b="b"/>
            <a:pathLst>
              <a:path w="4410943" h="3936767">
                <a:moveTo>
                  <a:pt x="0" y="0"/>
                </a:moveTo>
                <a:lnTo>
                  <a:pt x="4410943" y="0"/>
                </a:lnTo>
                <a:lnTo>
                  <a:pt x="4410943" y="3936768"/>
                </a:lnTo>
                <a:lnTo>
                  <a:pt x="0" y="393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457642" y="7756154"/>
            <a:ext cx="6344845" cy="1799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18"/>
              </a:lnSpc>
            </a:pPr>
            <a:r>
              <a:rPr lang="en-US" sz="10513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KẾT LUẬN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4180" y="2195163"/>
            <a:ext cx="16919640" cy="279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200"/>
              </a:lnSpc>
            </a:pP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Sự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biến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đổi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đường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khi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bị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đun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nóng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biến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đổi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hoá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học</a:t>
            </a:r>
            <a:r>
              <a:rPr lang="en-US" sz="8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F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5995" y="7592808"/>
            <a:ext cx="12529658" cy="2326514"/>
            <a:chOff x="0" y="0"/>
            <a:chExt cx="3299992" cy="612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99992" cy="612745"/>
            </a:xfrm>
            <a:custGeom>
              <a:avLst/>
              <a:gdLst/>
              <a:ahLst/>
              <a:cxnLst/>
              <a:rect l="l" t="t" r="r" b="b"/>
              <a:pathLst>
                <a:path w="3299992" h="612745">
                  <a:moveTo>
                    <a:pt x="21626" y="0"/>
                  </a:moveTo>
                  <a:lnTo>
                    <a:pt x="3278366" y="0"/>
                  </a:lnTo>
                  <a:cubicBezTo>
                    <a:pt x="3284102" y="0"/>
                    <a:pt x="3289603" y="2278"/>
                    <a:pt x="3293658" y="6334"/>
                  </a:cubicBezTo>
                  <a:cubicBezTo>
                    <a:pt x="3297714" y="10390"/>
                    <a:pt x="3299992" y="15890"/>
                    <a:pt x="3299992" y="21626"/>
                  </a:cubicBezTo>
                  <a:lnTo>
                    <a:pt x="3299992" y="591119"/>
                  </a:lnTo>
                  <a:cubicBezTo>
                    <a:pt x="3299992" y="596854"/>
                    <a:pt x="3297714" y="602355"/>
                    <a:pt x="3293658" y="606410"/>
                  </a:cubicBezTo>
                  <a:cubicBezTo>
                    <a:pt x="3289603" y="610466"/>
                    <a:pt x="3284102" y="612745"/>
                    <a:pt x="3278366" y="612745"/>
                  </a:cubicBezTo>
                  <a:lnTo>
                    <a:pt x="21626" y="612745"/>
                  </a:lnTo>
                  <a:cubicBezTo>
                    <a:pt x="15890" y="612745"/>
                    <a:pt x="10390" y="610466"/>
                    <a:pt x="6334" y="606410"/>
                  </a:cubicBezTo>
                  <a:cubicBezTo>
                    <a:pt x="2278" y="602355"/>
                    <a:pt x="0" y="596854"/>
                    <a:pt x="0" y="591119"/>
                  </a:cubicBezTo>
                  <a:lnTo>
                    <a:pt x="0" y="21626"/>
                  </a:lnTo>
                  <a:cubicBezTo>
                    <a:pt x="0" y="15890"/>
                    <a:pt x="2278" y="10390"/>
                    <a:pt x="6334" y="6334"/>
                  </a:cubicBezTo>
                  <a:cubicBezTo>
                    <a:pt x="10390" y="2278"/>
                    <a:pt x="15890" y="0"/>
                    <a:pt x="21626" y="0"/>
                  </a:cubicBezTo>
                  <a:close/>
                </a:path>
              </a:pathLst>
            </a:custGeom>
            <a:solidFill>
              <a:srgbClr val="FF914D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99992" cy="65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805285" y="6732225"/>
            <a:ext cx="4410943" cy="3936767"/>
          </a:xfrm>
          <a:custGeom>
            <a:avLst/>
            <a:gdLst/>
            <a:ahLst/>
            <a:cxnLst/>
            <a:rect l="l" t="t" r="r" b="b"/>
            <a:pathLst>
              <a:path w="4410943" h="3936767">
                <a:moveTo>
                  <a:pt x="0" y="0"/>
                </a:moveTo>
                <a:lnTo>
                  <a:pt x="4410943" y="0"/>
                </a:lnTo>
                <a:lnTo>
                  <a:pt x="4410943" y="3936768"/>
                </a:lnTo>
                <a:lnTo>
                  <a:pt x="0" y="393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9492352">
            <a:off x="8546206" y="5754646"/>
            <a:ext cx="3720107" cy="1050930"/>
          </a:xfrm>
          <a:custGeom>
            <a:avLst/>
            <a:gdLst/>
            <a:ahLst/>
            <a:cxnLst/>
            <a:rect l="l" t="t" r="r" b="b"/>
            <a:pathLst>
              <a:path w="3720107" h="1050930">
                <a:moveTo>
                  <a:pt x="0" y="0"/>
                </a:moveTo>
                <a:lnTo>
                  <a:pt x="3720107" y="0"/>
                </a:lnTo>
                <a:lnTo>
                  <a:pt x="3720107" y="1050930"/>
                </a:lnTo>
                <a:lnTo>
                  <a:pt x="0" y="1050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30212" y="5143500"/>
            <a:ext cx="6465812" cy="4372505"/>
          </a:xfrm>
          <a:custGeom>
            <a:avLst/>
            <a:gdLst/>
            <a:ahLst/>
            <a:cxnLst/>
            <a:rect l="l" t="t" r="r" b="b"/>
            <a:pathLst>
              <a:path w="6465812" h="4372505">
                <a:moveTo>
                  <a:pt x="0" y="0"/>
                </a:moveTo>
                <a:lnTo>
                  <a:pt x="6465812" y="0"/>
                </a:lnTo>
                <a:lnTo>
                  <a:pt x="6465812" y="4372505"/>
                </a:lnTo>
                <a:lnTo>
                  <a:pt x="0" y="437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334296" y="7805001"/>
            <a:ext cx="6388005" cy="171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4"/>
              </a:lnSpc>
            </a:pPr>
            <a:r>
              <a:rPr lang="en-US" sz="9996" dirty="0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LUYỆN TẬP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1797416" y="1028700"/>
            <a:ext cx="20906476" cy="3910543"/>
            <a:chOff x="0" y="0"/>
            <a:chExt cx="5506232" cy="102993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06233" cy="1029937"/>
            </a:xfrm>
            <a:custGeom>
              <a:avLst/>
              <a:gdLst/>
              <a:ahLst/>
              <a:cxnLst/>
              <a:rect l="l" t="t" r="r" b="b"/>
              <a:pathLst>
                <a:path w="5506233" h="1029937">
                  <a:moveTo>
                    <a:pt x="12961" y="0"/>
                  </a:moveTo>
                  <a:lnTo>
                    <a:pt x="5493272" y="0"/>
                  </a:lnTo>
                  <a:cubicBezTo>
                    <a:pt x="5500430" y="0"/>
                    <a:pt x="5506233" y="5803"/>
                    <a:pt x="5506233" y="12961"/>
                  </a:cubicBezTo>
                  <a:lnTo>
                    <a:pt x="5506233" y="1016976"/>
                  </a:lnTo>
                  <a:cubicBezTo>
                    <a:pt x="5506233" y="1020414"/>
                    <a:pt x="5504867" y="1023710"/>
                    <a:pt x="5502436" y="1026141"/>
                  </a:cubicBezTo>
                  <a:cubicBezTo>
                    <a:pt x="5500006" y="1028572"/>
                    <a:pt x="5496709" y="1029937"/>
                    <a:pt x="5493272" y="1029937"/>
                  </a:cubicBezTo>
                  <a:lnTo>
                    <a:pt x="12961" y="1029937"/>
                  </a:lnTo>
                  <a:cubicBezTo>
                    <a:pt x="5803" y="1029937"/>
                    <a:pt x="0" y="1024134"/>
                    <a:pt x="0" y="1016976"/>
                  </a:cubicBezTo>
                  <a:lnTo>
                    <a:pt x="0" y="12961"/>
                  </a:lnTo>
                  <a:cubicBezTo>
                    <a:pt x="0" y="5803"/>
                    <a:pt x="5803" y="0"/>
                    <a:pt x="12961" y="0"/>
                  </a:cubicBezTo>
                  <a:close/>
                </a:path>
              </a:pathLst>
            </a:custGeom>
            <a:solidFill>
              <a:srgbClr val="FAF2E9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506232" cy="1068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0" y="1336147"/>
            <a:ext cx="17602871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6450"/>
              </a:lnSpc>
              <a:buFont typeface="Arial"/>
              <a:buChar char="•"/>
            </a:pP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Vận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dụng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kiến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thức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về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biến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đổi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hoá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để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giải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thích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hiện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tượng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than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đốt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biến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thành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</a:t>
            </a:r>
            <a:endParaRPr lang="en-US" sz="5000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  <a:p>
            <a:pPr marL="1079501" lvl="1" indent="-539750" algn="l">
              <a:lnSpc>
                <a:spcPts val="6450"/>
              </a:lnSpc>
              <a:buFont typeface="Arial"/>
              <a:buChar char="•"/>
            </a:pP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Vận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dụng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kiến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thức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về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biến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đổi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hoá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để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giải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thích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hiện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tượng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xảy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ra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cuộc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hằng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ngày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691671" y="1444077"/>
            <a:ext cx="5949734" cy="8277890"/>
          </a:xfrm>
          <a:custGeom>
            <a:avLst/>
            <a:gdLst/>
            <a:ahLst/>
            <a:cxnLst/>
            <a:rect l="l" t="t" r="r" b="b"/>
            <a:pathLst>
              <a:path w="5949734" h="8277890">
                <a:moveTo>
                  <a:pt x="0" y="0"/>
                </a:moveTo>
                <a:lnTo>
                  <a:pt x="5949733" y="0"/>
                </a:lnTo>
                <a:lnTo>
                  <a:pt x="5949733" y="8277891"/>
                </a:lnTo>
                <a:lnTo>
                  <a:pt x="0" y="8277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7264666"/>
            <a:ext cx="8595703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Dù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trạng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thái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rắn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hay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lỏng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nến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vẫn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nến</a:t>
            </a:r>
            <a:r>
              <a:rPr lang="en-US" sz="5499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110655" y="1028700"/>
            <a:ext cx="8033345" cy="5860032"/>
          </a:xfrm>
          <a:custGeom>
            <a:avLst/>
            <a:gdLst/>
            <a:ahLst/>
            <a:cxnLst/>
            <a:rect l="l" t="t" r="r" b="b"/>
            <a:pathLst>
              <a:path w="8033345" h="5860032">
                <a:moveTo>
                  <a:pt x="0" y="0"/>
                </a:moveTo>
                <a:lnTo>
                  <a:pt x="8033345" y="0"/>
                </a:lnTo>
                <a:lnTo>
                  <a:pt x="8033345" y="5860032"/>
                </a:lnTo>
                <a:lnTo>
                  <a:pt x="0" y="5860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031" r="-4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7"/>
          <p:cNvSpPr/>
          <p:nvPr/>
        </p:nvSpPr>
        <p:spPr>
          <a:xfrm>
            <a:off x="7325873" y="12573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6" y="389360"/>
            <a:ext cx="16994809" cy="9332608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5487772"/>
            <a:ext cx="11405117" cy="3511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2"/>
              </a:lnSpc>
            </a:pP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Trộn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hỗn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xi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măng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cát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sẽ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tạo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ra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vữa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xi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măng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chất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tính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chất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khác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hẳn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chất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ban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đầu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khả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năng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kết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dính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gạch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giữ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nguyên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hình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dạng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khi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8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khô</a:t>
            </a:r>
            <a:r>
              <a:rPr lang="en-US" sz="5008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).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940864"/>
            <a:ext cx="11917478" cy="4114800"/>
          </a:xfrm>
          <a:custGeom>
            <a:avLst/>
            <a:gdLst/>
            <a:ahLst/>
            <a:cxnLst/>
            <a:rect l="l" t="t" r="r" b="b"/>
            <a:pathLst>
              <a:path w="11917478" h="4114800">
                <a:moveTo>
                  <a:pt x="0" y="0"/>
                </a:moveTo>
                <a:lnTo>
                  <a:pt x="11917478" y="0"/>
                </a:lnTo>
                <a:lnTo>
                  <a:pt x="119174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91671" y="1444077"/>
            <a:ext cx="5949734" cy="8277890"/>
          </a:xfrm>
          <a:custGeom>
            <a:avLst/>
            <a:gdLst/>
            <a:ahLst/>
            <a:cxnLst/>
            <a:rect l="l" t="t" r="r" b="b"/>
            <a:pathLst>
              <a:path w="5949734" h="8277890">
                <a:moveTo>
                  <a:pt x="0" y="0"/>
                </a:moveTo>
                <a:lnTo>
                  <a:pt x="5949733" y="0"/>
                </a:lnTo>
                <a:lnTo>
                  <a:pt x="5949733" y="8277891"/>
                </a:lnTo>
                <a:lnTo>
                  <a:pt x="0" y="8277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7"/>
          <p:cNvSpPr/>
          <p:nvPr/>
        </p:nvSpPr>
        <p:spPr>
          <a:xfrm>
            <a:off x="11168607" y="926209"/>
            <a:ext cx="2171398" cy="2057400"/>
          </a:xfrm>
          <a:custGeom>
            <a:avLst/>
            <a:gdLst/>
            <a:ahLst/>
            <a:cxnLst/>
            <a:rect l="l" t="t" r="r" b="b"/>
            <a:pathLst>
              <a:path w="2171398" h="2057400">
                <a:moveTo>
                  <a:pt x="0" y="0"/>
                </a:moveTo>
                <a:lnTo>
                  <a:pt x="2171398" y="0"/>
                </a:lnTo>
                <a:lnTo>
                  <a:pt x="217139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261</Words>
  <Application>Microsoft Office PowerPoint</Application>
  <PresentationFormat>Custom</PresentationFormat>
  <Paragraphs>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Muli Bold</vt:lpstr>
      <vt:lpstr>Calibri</vt:lpstr>
      <vt:lpstr>Arial</vt:lpstr>
      <vt:lpstr>Cabin Bold</vt:lpstr>
      <vt:lpstr>#9Slide07 IcielKoni Heavy</vt:lpstr>
      <vt:lpstr>Alatsi</vt:lpstr>
      <vt:lpstr>Open Sans</vt:lpstr>
      <vt:lpstr>#9Slide07 IcielCrocante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T5_KH_B5_SuBienDoiHoaHocCuaChat(Tr.21)_MNT</dc:title>
  <cp:lastModifiedBy>ADMIN</cp:lastModifiedBy>
  <cp:revision>37</cp:revision>
  <dcterms:created xsi:type="dcterms:W3CDTF">2006-08-16T00:00:00Z</dcterms:created>
  <dcterms:modified xsi:type="dcterms:W3CDTF">2025-04-19T15:17:46Z</dcterms:modified>
  <dc:identifier>DAGOsWQlkmE</dc:identifier>
</cp:coreProperties>
</file>