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9" r:id="rId3"/>
    <p:sldId id="280" r:id="rId4"/>
    <p:sldId id="510" r:id="rId5"/>
  </p:sldIdLst>
  <p:sldSz cx="18288000" cy="10287000"/>
  <p:notesSz cx="6858000" cy="9144000"/>
  <p:embeddedFontLst>
    <p:embeddedFont>
      <p:font typeface="#9Slide07 HoneyCream" panose="020B0604020202020204" charset="0"/>
      <p:regular r:id="rId6"/>
    </p:embeddedFont>
    <p:embeddedFont>
      <p:font typeface="#9Slide07 Koni" panose="020B0604020202020204" charset="0"/>
      <p:bold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0" d="100"/>
          <a:sy n="40" d="100"/>
        </p:scale>
        <p:origin x="55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#9Slide07 SVNBango</vt:lpstr>
      <vt:lpstr>Times New Roman</vt:lpstr>
      <vt:lpstr>#9Slide05 SVNVictoria</vt:lpstr>
      <vt:lpstr>Calibri Light</vt:lpstr>
      <vt:lpstr>Cambria</vt:lpstr>
      <vt:lpstr>SVN-Newton</vt:lpstr>
      <vt:lpstr>Arial</vt:lpstr>
      <vt:lpstr>#9Slide07 HoneyCream</vt:lpstr>
      <vt:lpstr>#9Slide07 Koni</vt:lpstr>
      <vt:lpstr>Calibri</vt:lpstr>
      <vt:lpstr>1_Office Theme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Nguyễn Thị Thanh Huyền</cp:lastModifiedBy>
  <cp:revision>6</cp:revision>
  <dcterms:created xsi:type="dcterms:W3CDTF">2006-08-16T00:00:00Z</dcterms:created>
  <dcterms:modified xsi:type="dcterms:W3CDTF">2024-09-17T03:15:57Z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1033-12.2.0.18283</vt:lpwstr>
  </property>
</Properties>
</file>