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9" r:id="rId4"/>
  </p:sldMasterIdLst>
  <p:notesMasterIdLst>
    <p:notesMasterId r:id="rId14"/>
  </p:notesMasterIdLst>
  <p:sldIdLst>
    <p:sldId id="293" r:id="rId5"/>
    <p:sldId id="390" r:id="rId6"/>
    <p:sldId id="386" r:id="rId7"/>
    <p:sldId id="387" r:id="rId8"/>
    <p:sldId id="329" r:id="rId9"/>
    <p:sldId id="388" r:id="rId10"/>
    <p:sldId id="389" r:id="rId11"/>
    <p:sldId id="291" r:id="rId12"/>
    <p:sldId id="3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A5A0C-FD69-4D06-BAE0-3FC079BC36B6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A3BD-14B4-46B4-8077-8D6EE061F5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4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>
            <a:extLst>
              <a:ext uri="{FF2B5EF4-FFF2-40B4-BE49-F238E27FC236}">
                <a16:creationId xmlns:a16="http://schemas.microsoft.com/office/drawing/2014/main" id="{8C4AA610-EC89-422B-8705-B2D46282556F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备注占位符 2">
            <a:extLst>
              <a:ext uri="{FF2B5EF4-FFF2-40B4-BE49-F238E27FC236}">
                <a16:creationId xmlns:a16="http://schemas.microsoft.com/office/drawing/2014/main" id="{24321533-0FA9-46F0-BCFE-72B778CA55A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8196" name="灯片编号占位符 3">
            <a:extLst>
              <a:ext uri="{FF2B5EF4-FFF2-40B4-BE49-F238E27FC236}">
                <a16:creationId xmlns:a16="http://schemas.microsoft.com/office/drawing/2014/main" id="{A2EC0A99-9B0B-48C5-A90B-752C5105FE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087C8-5539-49B7-9B5A-E3DAFE878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52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E6812-C3FA-4C34-8115-6EA8F1E867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804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D9C228AA-2BB4-4A08-90FB-8D720690FE2B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279A26A-B656-4C32-A524-A5F3626212C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F85EFA2B-A2C6-40D7-8BB1-36789148F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2C4C7-2B4C-42F2-A52A-D4DC491CDE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365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sv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sv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8.sv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0.svg"/><Relationship Id="rId7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33.sv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svg"/><Relationship Id="rId7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7.svg"/><Relationship Id="rId4" Type="http://schemas.openxmlformats.org/officeDocument/2006/relationships/image" Target="../media/image35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7.svg"/><Relationship Id="rId7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43.sv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3.svg"/><Relationship Id="rId7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8.sv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40.svg"/><Relationship Id="rId10" Type="http://schemas.openxmlformats.org/officeDocument/2006/relationships/image" Target="../media/image12.png"/><Relationship Id="rId4" Type="http://schemas.openxmlformats.org/officeDocument/2006/relationships/image" Target="../media/image31.png"/><Relationship Id="rId9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svg"/><Relationship Id="rId7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pn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991F-0E0E-4C4C-8622-B358786F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8E328-3DA6-4A72-A9DB-9AEEA1F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E4F52-C2AD-4FDA-8CDF-261CEB2B6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270CFFD-C843-4F56-B379-C3DBB5DD752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732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71FAB-BB64-4241-8FE1-DAA29EF5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7FB1-53E5-451C-94F9-1F934328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4A6A2-242E-46AF-8824-E626D10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1CF75B-629F-48E5-AB9E-ECFE3E96647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842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6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14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0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7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2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1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4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3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1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8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430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59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49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64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B067A-454E-42A0-BC92-68A3A356A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C8B7-1597-4600-9BE8-67F9B47E8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4F372-0C30-4EAF-B41C-307A2B17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9A06013-BA84-4F94-B9E5-DEEDCC3EEED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9642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07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23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2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40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82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503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0260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6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9795D90-2DDE-45F3-A1D5-DB0D463D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5DE720-4803-46F4-8773-73885C92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D7D7EE-7F99-41E6-9075-49DDFEFA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7C61BE4-998D-4013-83A7-AF860853E48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891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7310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576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5396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11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5740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192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58604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BED059-626E-4F41-9679-192C8E587E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2A4ECD-719F-4BEB-958A-70F0C6BA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0D47BA-2649-4778-9C38-9EC7D41E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172D57-9822-404F-840B-268A1EC9B44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350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9829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2615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7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3051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73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93F054-DCF1-4C58-8345-34BE917B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CC1655-9FFD-4281-8541-14C07761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2CFBAD8-ED5D-406C-9916-E2D840B7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1EB38BC-CCB3-4C11-B931-D6B67157D00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90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ED3F481-CC87-4439-8835-4782782C4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D9A811-E593-493D-9313-E23394D12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0A51A4-D9C0-4CDE-825E-48FC4241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8C3D9F-8A45-4649-9B16-E139BF3767A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708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D818DB-95CB-41BD-8815-D9381A8320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5DC68-EAFD-4D4A-9E90-D422D651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90E158-50C0-43DD-BC52-9F19497C3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AFD55BC-EAD8-4C19-92A6-47E6DBD6583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62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061E11-6686-4199-A266-9F292297B2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D82D25-2AEF-4FE3-B84E-45851A4E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D7D6FB-CD46-4959-B0DA-E1378025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7F916E-5FEB-44AE-8474-3869DDF8337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300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7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FB70F1-5841-2384-F407-10819C1578A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5A5596-BC81-8A36-FE53-FDBAA827AE17}"/>
              </a:ext>
            </a:extLst>
          </p:cNvPr>
          <p:cNvGrpSpPr/>
          <p:nvPr userDrawn="1"/>
        </p:nvGrpSpPr>
        <p:grpSpPr>
          <a:xfrm>
            <a:off x="-3301884" y="348775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4D6917-7A3D-0814-79C8-1E2414098755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B872059-AEF2-5D55-DFC2-7D14E5C6923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A240FC-EA5D-F898-5BCC-35D2BA4CB9A6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82CB90-9FDC-B27E-43D3-B44D6160FBB0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33B8C0-72FB-E093-21EE-EE6DCB530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5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74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29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985" y="5166069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0" y="5100099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16" y="3126271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6EDC2-6405-BB83-F24A-4B296CADA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17" y="1311309"/>
            <a:ext cx="10649599" cy="243201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E0AE0D-3C30-544E-6499-C442A70C9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375" y="133648"/>
            <a:ext cx="1885652" cy="18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9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rẻ Em Hôm Nay Thế Giới Ngày Mai_720pFH">
            <a:hlinkClick r:id="" action="ppaction://media"/>
            <a:extLst>
              <a:ext uri="{FF2B5EF4-FFF2-40B4-BE49-F238E27FC236}">
                <a16:creationId xmlns:a16="http://schemas.microsoft.com/office/drawing/2014/main" id="{43AE706A-06CE-A9C9-BAD7-B6433C292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3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3F7C25-0220-4FA2-89A0-975729AE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1D1E450-F8E2-4F63-9FC5-6DC5E6C12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5C65158B-9D12-4233-AB8E-DDEAD42B0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AFC4BA8-948E-4A48-8327-90008C3C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4" y="251138"/>
            <a:ext cx="10496688" cy="41032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E4AEAB-9433-460A-9926-B282B416FA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1" y="4018318"/>
            <a:ext cx="1535634" cy="2286000"/>
          </a:xfrm>
          <a:prstGeom prst="rect">
            <a:avLst/>
          </a:prstGeom>
        </p:spPr>
      </p:pic>
      <p:pic>
        <p:nvPicPr>
          <p:cNvPr id="2" name="Picture 4" descr="Children education">
            <a:extLst>
              <a:ext uri="{FF2B5EF4-FFF2-40B4-BE49-F238E27FC236}">
                <a16:creationId xmlns:a16="http://schemas.microsoft.com/office/drawing/2014/main" id="{0F064979-4E0C-B400-B5F1-C16113FA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18" y="3547402"/>
            <a:ext cx="6186168" cy="3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13324E-1B30-43BA-43E6-E007C3A43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3758" y="1665648"/>
            <a:ext cx="8547333" cy="192650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9929F3-A931-FBAB-8993-77A702EB226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129" y="-14947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6312" y="24947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242262" y="1378769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BÀI THƠ VIẾT VỀ TRẺ EM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AB8135E-A9C1-7611-1DDF-CE0BF4884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11" y="3712845"/>
            <a:ext cx="8504775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5438" y="350838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5460A-65F2-3222-38FA-5393FF8DD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5" y="971804"/>
            <a:ext cx="8672512" cy="527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2152650" y="686530"/>
            <a:ext cx="8210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CBA66-F840-4FC4-3D87-01568409F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0" y="1442038"/>
            <a:ext cx="3395662" cy="48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4" name="图片 4">
            <a:extLst>
              <a:ext uri="{FF2B5EF4-FFF2-40B4-BE49-F238E27FC236}">
                <a16:creationId xmlns:a16="http://schemas.microsoft.com/office/drawing/2014/main" id="{C45D5AC5-6CB1-4180-85B9-0D25FC72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" y="314"/>
            <a:ext cx="12192601" cy="685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">
            <a:extLst>
              <a:ext uri="{FF2B5EF4-FFF2-40B4-BE49-F238E27FC236}">
                <a16:creationId xmlns:a16="http://schemas.microsoft.com/office/drawing/2014/main" id="{A695B9EA-E750-4A5C-B8EF-74BD62ABDE33}"/>
              </a:ext>
            </a:extLst>
          </p:cNvPr>
          <p:cNvSpPr/>
          <p:nvPr/>
        </p:nvSpPr>
        <p:spPr>
          <a:xfrm>
            <a:off x="322422" y="350837"/>
            <a:ext cx="11541125" cy="6156325"/>
          </a:xfrm>
          <a:custGeom>
            <a:avLst/>
            <a:gdLst>
              <a:gd name="connsiteX0" fmla="*/ 0 w 11541125"/>
              <a:gd name="connsiteY0" fmla="*/ 470589 h 6156325"/>
              <a:gd name="connsiteX1" fmla="*/ 470589 w 11541125"/>
              <a:gd name="connsiteY1" fmla="*/ 0 h 6156325"/>
              <a:gd name="connsiteX2" fmla="*/ 11070536 w 11541125"/>
              <a:gd name="connsiteY2" fmla="*/ 0 h 6156325"/>
              <a:gd name="connsiteX3" fmla="*/ 11541125 w 11541125"/>
              <a:gd name="connsiteY3" fmla="*/ 470589 h 6156325"/>
              <a:gd name="connsiteX4" fmla="*/ 11541125 w 11541125"/>
              <a:gd name="connsiteY4" fmla="*/ 5685736 h 6156325"/>
              <a:gd name="connsiteX5" fmla="*/ 11070536 w 11541125"/>
              <a:gd name="connsiteY5" fmla="*/ 6156325 h 6156325"/>
              <a:gd name="connsiteX6" fmla="*/ 470589 w 11541125"/>
              <a:gd name="connsiteY6" fmla="*/ 6156325 h 6156325"/>
              <a:gd name="connsiteX7" fmla="*/ 0 w 11541125"/>
              <a:gd name="connsiteY7" fmla="*/ 5685736 h 6156325"/>
              <a:gd name="connsiteX8" fmla="*/ 0 w 11541125"/>
              <a:gd name="connsiteY8" fmla="*/ 470589 h 615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125" h="6156325" fill="none" extrusionOk="0">
                <a:moveTo>
                  <a:pt x="0" y="470589"/>
                </a:moveTo>
                <a:cubicBezTo>
                  <a:pt x="-34044" y="205184"/>
                  <a:pt x="224481" y="11278"/>
                  <a:pt x="470589" y="0"/>
                </a:cubicBezTo>
                <a:cubicBezTo>
                  <a:pt x="5680296" y="130954"/>
                  <a:pt x="7837893" y="43574"/>
                  <a:pt x="11070536" y="0"/>
                </a:cubicBezTo>
                <a:cubicBezTo>
                  <a:pt x="11336406" y="9198"/>
                  <a:pt x="11566708" y="242028"/>
                  <a:pt x="11541125" y="470589"/>
                </a:cubicBezTo>
                <a:cubicBezTo>
                  <a:pt x="11390686" y="1180944"/>
                  <a:pt x="11627004" y="4159672"/>
                  <a:pt x="11541125" y="5685736"/>
                </a:cubicBezTo>
                <a:cubicBezTo>
                  <a:pt x="11528937" y="5947636"/>
                  <a:pt x="11298994" y="6134631"/>
                  <a:pt x="11070536" y="6156325"/>
                </a:cubicBezTo>
                <a:cubicBezTo>
                  <a:pt x="6512747" y="6311522"/>
                  <a:pt x="5324583" y="6319345"/>
                  <a:pt x="470589" y="6156325"/>
                </a:cubicBezTo>
                <a:cubicBezTo>
                  <a:pt x="211234" y="6148972"/>
                  <a:pt x="-39692" y="5968811"/>
                  <a:pt x="0" y="5685736"/>
                </a:cubicBezTo>
                <a:cubicBezTo>
                  <a:pt x="64656" y="3777266"/>
                  <a:pt x="-17807" y="2876547"/>
                  <a:pt x="0" y="470589"/>
                </a:cubicBezTo>
                <a:close/>
              </a:path>
              <a:path w="11541125" h="6156325" stroke="0" extrusionOk="0">
                <a:moveTo>
                  <a:pt x="0" y="470589"/>
                </a:moveTo>
                <a:cubicBezTo>
                  <a:pt x="-39576" y="186279"/>
                  <a:pt x="195273" y="5786"/>
                  <a:pt x="470589" y="0"/>
                </a:cubicBezTo>
                <a:cubicBezTo>
                  <a:pt x="5696776" y="132882"/>
                  <a:pt x="9689336" y="-84951"/>
                  <a:pt x="11070536" y="0"/>
                </a:cubicBezTo>
                <a:cubicBezTo>
                  <a:pt x="11306231" y="23637"/>
                  <a:pt x="11534874" y="245244"/>
                  <a:pt x="11541125" y="470589"/>
                </a:cubicBezTo>
                <a:cubicBezTo>
                  <a:pt x="11561312" y="1465962"/>
                  <a:pt x="11693605" y="4079085"/>
                  <a:pt x="11541125" y="5685736"/>
                </a:cubicBezTo>
                <a:cubicBezTo>
                  <a:pt x="11586367" y="5951002"/>
                  <a:pt x="11333145" y="6150747"/>
                  <a:pt x="11070536" y="6156325"/>
                </a:cubicBezTo>
                <a:cubicBezTo>
                  <a:pt x="6480496" y="6243964"/>
                  <a:pt x="3442079" y="6083646"/>
                  <a:pt x="470589" y="6156325"/>
                </a:cubicBezTo>
                <a:cubicBezTo>
                  <a:pt x="206160" y="6113124"/>
                  <a:pt x="-23988" y="5978971"/>
                  <a:pt x="0" y="5685736"/>
                </a:cubicBezTo>
                <a:cubicBezTo>
                  <a:pt x="-38581" y="3753570"/>
                  <a:pt x="63341" y="1767682"/>
                  <a:pt x="0" y="470589"/>
                </a:cubicBezTo>
                <a:close/>
              </a:path>
            </a:pathLst>
          </a:custGeom>
          <a:solidFill>
            <a:schemeClr val="bg1"/>
          </a:solidFill>
          <a:ln w="57150" cmpd="thinThick">
            <a:solidFill>
              <a:srgbClr val="FF8F5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764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236" name="图片 6">
            <a:extLst>
              <a:ext uri="{FF2B5EF4-FFF2-40B4-BE49-F238E27FC236}">
                <a16:creationId xmlns:a16="http://schemas.microsoft.com/office/drawing/2014/main" id="{AF5490A4-5CBF-443C-93B0-CA454880A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01" y="1"/>
            <a:ext cx="6093586" cy="10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图片 5">
            <a:extLst>
              <a:ext uri="{FF2B5EF4-FFF2-40B4-BE49-F238E27FC236}">
                <a16:creationId xmlns:a16="http://schemas.microsoft.com/office/drawing/2014/main" id="{49A2A4E9-31AB-4CAB-A7B5-89D88222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85" y="1573"/>
            <a:ext cx="6099015" cy="10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7F408-71B4-4785-A6E5-4869FC4A1170}"/>
              </a:ext>
            </a:extLst>
          </p:cNvPr>
          <p:cNvSpPr txBox="1"/>
          <p:nvPr/>
        </p:nvSpPr>
        <p:spPr>
          <a:xfrm>
            <a:off x="1704976" y="687749"/>
            <a:ext cx="9172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1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đổi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783478" y="2094419"/>
            <a:ext cx="51912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G: Em có thể đọc những câu thơ hoặc đoạn thơ em yêu thích và chia sẻ với bạn.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Tình cảm, cảm xúc của nhà thơ dối với trẻ em được thể hiện trong bài thơ.</a:t>
            </a:r>
          </a:p>
          <a:p>
            <a:pPr lvl="0" algn="just"/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– Suy nghĩ, cảm xúc của em sau khi đọc bài thơ.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13" name="Picture 4" descr="Children education">
            <a:extLst>
              <a:ext uri="{FF2B5EF4-FFF2-40B4-BE49-F238E27FC236}">
                <a16:creationId xmlns:a16="http://schemas.microsoft.com/office/drawing/2014/main" id="{9327CFDD-26A7-41C8-99EC-5610CFA2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5" b="92640" l="5112" r="93770">
                        <a14:foregroundMark x1="16134" y1="53553" x2="16294" y2="68020"/>
                        <a14:foregroundMark x1="35942" y1="53299" x2="41534" y2="47716"/>
                        <a14:foregroundMark x1="51278" y1="14213" x2="52875" y2="37563"/>
                        <a14:foregroundMark x1="86901" y1="50254" x2="87540" y2="74365"/>
                        <a14:foregroundMark x1="34026" y1="51269" x2="37859" y2="46954"/>
                        <a14:foregroundMark x1="18371" y1="72589" x2="21246" y2="81218"/>
                        <a14:foregroundMark x1="36901" y1="84010" x2="53035" y2="85279"/>
                        <a14:foregroundMark x1="64537" y1="82741" x2="70128" y2="81472"/>
                        <a14:foregroundMark x1="68690" y1="77411" x2="52396" y2="92640"/>
                        <a14:foregroundMark x1="5112" y1="68782" x2="10064" y2="71574"/>
                        <a14:foregroundMark x1="26518" y1="27919" x2="27796" y2="24873"/>
                        <a14:foregroundMark x1="27796" y1="24873" x2="31629" y2="27411"/>
                        <a14:foregroundMark x1="69329" y1="22589" x2="77796" y2="36548"/>
                        <a14:foregroundMark x1="83387" y1="47716" x2="84345" y2="57360"/>
                        <a14:foregroundMark x1="30192" y1="32487" x2="30671" y2="38832"/>
                        <a14:foregroundMark x1="50160" y1="11675" x2="57668" y2="14213"/>
                        <a14:foregroundMark x1="16933" y1="51523" x2="21406" y2="58883"/>
                        <a14:foregroundMark x1="84984" y1="47208" x2="88658" y2="46193"/>
                        <a14:foregroundMark x1="82428" y1="55584" x2="82907" y2="58629"/>
                        <a14:foregroundMark x1="93770" y1="50761" x2="93770" y2="48985"/>
                        <a14:foregroundMark x1="48403" y1="36802" x2="46166" y2="41371"/>
                        <a14:foregroundMark x1="44569" y1="37563" x2="44569" y2="39848"/>
                        <a14:foregroundMark x1="81629" y1="78426" x2="88818" y2="79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844" y="2562225"/>
            <a:ext cx="6359156" cy="4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2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744279" y="1693986"/>
            <a:ext cx="108877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Tìm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đọc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câu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chuyện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báo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về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một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môn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thể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thao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hoặc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vận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động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viên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mà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em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yêu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thích</a:t>
            </a:r>
            <a:r>
              <a:rPr lang="en-US" altLang="zh-C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861751"/>
            <a:ext cx="10034786" cy="0"/>
            <a:chOff x="1204233" y="894985"/>
            <a:chExt cx="9593942" cy="0"/>
          </a:xfrm>
        </p:grpSpPr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09" y="2977116"/>
            <a:ext cx="3880884" cy="3880884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C65D8D-2483-CEC5-77EE-5BE008A8F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203" y="171185"/>
            <a:ext cx="48284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BD8390-5234-49BE-B236-082BD79D1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11564F0-7157-442F-A641-FBB9CD3DF845}"/>
              </a:ext>
            </a:extLst>
          </p:cNvPr>
          <p:cNvGrpSpPr>
            <a:grpSpLocks/>
          </p:cNvGrpSpPr>
          <p:nvPr/>
        </p:nvGrpSpPr>
        <p:grpSpPr bwMode="auto">
          <a:xfrm>
            <a:off x="551656" y="853762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E6529BD-1726-44B8-831B-E04A39F01844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E8C5F97A-6D41-42CA-8D65-5A413BF6936F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47C9082F-10C6-4D7F-A846-41BA13C5A07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C0671F2A-D19E-4F5A-980B-95AF406E927F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51B9A5B-80E8-479A-89D6-7E74EED48030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87B04CE5-DCC6-4D5B-AB43-F7B6BB12AA0E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E8D64DF3-5DD7-4528-A37F-5B49031E7276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4976AEED-44AF-4C36-9912-56722FA134AF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7DFC79B6-5DBF-44C2-BF5A-4A9D9DFE559C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011CB5F-A9F5-43A2-8EFC-F6FA22C5F770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8B74B2B3-D4C8-413B-A2ED-447C5A0665BD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5E98D6CA-BDD7-4BCD-8A7D-DD3ABD7BC71A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29225CBE-6DB0-4E04-8658-9E3A83F4E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8F83C005-BE86-499D-B434-182D2AFC3ADA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A62D9F7B-801F-4D5D-B935-8F2EA06F4CE7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0C63C888-8A40-49F5-8980-3C398F1BC79B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C69AEA57-9ECD-45ED-9A72-846CEE93AF44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561FF66-9C55-4B6D-AA58-5162AEB4B787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E1B300-E5D4-4356-9C6F-08F61C116139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87437E11-1EB8-48F4-88B8-D37E7F08BC46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269EA2C-A13D-4571-87F8-E98F45C32C16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F5F067D-48A1-4F77-8F93-AFE3394E56DD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81B772BE-BD1D-456C-9E21-78041D5F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5" y="843253"/>
            <a:ext cx="2308225" cy="2308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7744A5F-4532-457A-881E-D9E71A03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25" y="21259"/>
            <a:ext cx="609190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1D4B8AD6-4133-4AC4-B9B0-990E2807C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" y="3031"/>
            <a:ext cx="609190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4FACE3-51FE-493C-9999-7B8922D28127}"/>
              </a:ext>
            </a:extLst>
          </p:cNvPr>
          <p:cNvSpPr txBox="1"/>
          <p:nvPr/>
        </p:nvSpPr>
        <p:spPr>
          <a:xfrm rot="10800000" flipV="1">
            <a:off x="1365411" y="307814"/>
            <a:ext cx="1073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smtClean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BÀI HỌC TIẾP THEO</a:t>
            </a:r>
            <a:endParaRPr kumimoji="0" lang="vi-VN" sz="7200" b="1" i="1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748EE7-EE7A-439C-9C69-1DD40566C84C}"/>
              </a:ext>
            </a:extLst>
          </p:cNvPr>
          <p:cNvSpPr txBox="1"/>
          <p:nvPr/>
        </p:nvSpPr>
        <p:spPr>
          <a:xfrm>
            <a:off x="2361002" y="3046211"/>
            <a:ext cx="8246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-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Đ</a:t>
            </a:r>
            <a:r>
              <a:rPr lang="vi-VN" sz="3200" smtClean="0">
                <a:solidFill>
                  <a:srgbClr val="9A0780"/>
                </a:solidFill>
                <a:cs typeface="Arial" panose="020B0604020202020204" pitchFamily="34" charset="0"/>
              </a:rPr>
              <a:t>ọc </a:t>
            </a:r>
            <a:r>
              <a:rPr lang="en-US" sz="3200" smtClean="0">
                <a:solidFill>
                  <a:srgbClr val="9A0780"/>
                </a:solidFill>
                <a:cs typeface="Arial" panose="020B0604020202020204" pitchFamily="34" charset="0"/>
              </a:rPr>
              <a:t>và trả lời câu hỏi bài: Bộ sưu tập độc đáo</a:t>
            </a:r>
            <a:endParaRPr lang="vi-VN" sz="3200" dirty="0">
              <a:solidFill>
                <a:srgbClr val="9A0780"/>
              </a:solidFill>
              <a:cs typeface="Arial" panose="020B0604020202020204" pitchFamily="34" charset="0"/>
            </a:endParaRPr>
          </a:p>
          <a:p>
            <a:pPr lvl="0" algn="just"/>
            <a:r>
              <a:rPr lang="en-US" sz="2800">
                <a:solidFill>
                  <a:srgbClr val="9A0780"/>
                </a:solidFill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9A0780"/>
                </a:solidFill>
                <a:cs typeface="Arial" panose="020B0604020202020204" pitchFamily="34" charset="0"/>
              </a:rPr>
              <a:t>- </a:t>
            </a:r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Suy </a:t>
            </a:r>
            <a:r>
              <a:rPr lang="vi-VN" sz="2800" dirty="0">
                <a:solidFill>
                  <a:srgbClr val="9A0780"/>
                </a:solidFill>
                <a:cs typeface="Arial" panose="020B0604020202020204" pitchFamily="34" charset="0"/>
              </a:rPr>
              <a:t>nghĩ, cảm xúc của em sau khi </a:t>
            </a:r>
            <a:r>
              <a:rPr lang="vi-VN" sz="2800">
                <a:solidFill>
                  <a:srgbClr val="9A0780"/>
                </a:solidFill>
                <a:cs typeface="Arial" panose="020B0604020202020204" pitchFamily="34" charset="0"/>
              </a:rPr>
              <a:t>đọc </a:t>
            </a:r>
            <a:r>
              <a:rPr lang="vi-VN" sz="2800" smtClean="0">
                <a:solidFill>
                  <a:srgbClr val="9A0780"/>
                </a:solidFill>
                <a:cs typeface="Arial" panose="020B0604020202020204" pitchFamily="34" charset="0"/>
              </a:rPr>
              <a:t>bài.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A078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3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164</Words>
  <Application>Microsoft Office PowerPoint</Application>
  <PresentationFormat>Widescreen</PresentationFormat>
  <Paragraphs>14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#9Slide07 HoneyCream</vt:lpstr>
      <vt:lpstr>Arial</vt:lpstr>
      <vt:lpstr>Arial Unicode MS</vt:lpstr>
      <vt:lpstr>Calibri</vt:lpstr>
      <vt:lpstr>Calibri Light</vt:lpstr>
      <vt:lpstr>Cambria</vt:lpstr>
      <vt:lpstr>等线</vt:lpstr>
      <vt:lpstr>等线 Light</vt:lpstr>
      <vt:lpstr>Montserrat Light</vt:lpstr>
      <vt:lpstr>三极真喵简体</vt:lpstr>
      <vt:lpstr>字魂95号-手刻宋</vt:lpstr>
      <vt:lpstr>思源黑体 CN Normal</vt:lpstr>
      <vt:lpstr>默认设计模板</vt:lpstr>
      <vt:lpstr>1_Custom Design</vt:lpstr>
      <vt:lpstr>1_Tema de Office</vt:lpstr>
      <vt:lpstr>1_PPTMON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DMIN</cp:lastModifiedBy>
  <cp:revision>6</cp:revision>
  <dcterms:created xsi:type="dcterms:W3CDTF">2024-06-24T05:01:31Z</dcterms:created>
  <dcterms:modified xsi:type="dcterms:W3CDTF">2024-09-08T15:04:03Z</dcterms:modified>
</cp:coreProperties>
</file>