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ctiveX/activeX1.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 id="2147483734" r:id="rId7"/>
    <p:sldMasterId id="2147483746" r:id="rId8"/>
    <p:sldMasterId id="2147483758" r:id="rId9"/>
    <p:sldMasterId id="2147483770" r:id="rId10"/>
    <p:sldMasterId id="2147483798" r:id="rId11"/>
    <p:sldMasterId id="2147483800" r:id="rId12"/>
    <p:sldMasterId id="2147483812" r:id="rId13"/>
  </p:sldMasterIdLst>
  <p:notesMasterIdLst>
    <p:notesMasterId r:id="rId54"/>
  </p:notesMasterIdLst>
  <p:sldIdLst>
    <p:sldId id="262" r:id="rId14"/>
    <p:sldId id="263" r:id="rId15"/>
    <p:sldId id="3968" r:id="rId16"/>
    <p:sldId id="3956" r:id="rId17"/>
    <p:sldId id="257" r:id="rId18"/>
    <p:sldId id="336" r:id="rId19"/>
    <p:sldId id="266" r:id="rId20"/>
    <p:sldId id="3919" r:id="rId21"/>
    <p:sldId id="276" r:id="rId22"/>
    <p:sldId id="3925" r:id="rId23"/>
    <p:sldId id="3926" r:id="rId24"/>
    <p:sldId id="3927" r:id="rId25"/>
    <p:sldId id="3957" r:id="rId26"/>
    <p:sldId id="3923" r:id="rId27"/>
    <p:sldId id="3929" r:id="rId28"/>
    <p:sldId id="3932" r:id="rId29"/>
    <p:sldId id="279" r:id="rId30"/>
    <p:sldId id="3958" r:id="rId31"/>
    <p:sldId id="3930" r:id="rId32"/>
    <p:sldId id="3931" r:id="rId33"/>
    <p:sldId id="281" r:id="rId34"/>
    <p:sldId id="3938" r:id="rId35"/>
    <p:sldId id="3959" r:id="rId36"/>
    <p:sldId id="3970" r:id="rId37"/>
    <p:sldId id="3971" r:id="rId38"/>
    <p:sldId id="3960" r:id="rId39"/>
    <p:sldId id="3961" r:id="rId40"/>
    <p:sldId id="3962" r:id="rId41"/>
    <p:sldId id="291" r:id="rId42"/>
    <p:sldId id="3949" r:id="rId43"/>
    <p:sldId id="3967" r:id="rId44"/>
    <p:sldId id="3963" r:id="rId45"/>
    <p:sldId id="346" r:id="rId46"/>
    <p:sldId id="297" r:id="rId47"/>
    <p:sldId id="3964" r:id="rId48"/>
    <p:sldId id="3965" r:id="rId49"/>
    <p:sldId id="3966" r:id="rId50"/>
    <p:sldId id="290" r:id="rId51"/>
    <p:sldId id="3969" r:id="rId52"/>
    <p:sldId id="33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DDFF"/>
    <a:srgbClr val="C436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29" autoAdjust="0"/>
  </p:normalViewPr>
  <p:slideViewPr>
    <p:cSldViewPr snapToGrid="0">
      <p:cViewPr varScale="1">
        <p:scale>
          <a:sx n="35" d="100"/>
          <a:sy n="35" d="100"/>
        </p:scale>
        <p:origin x="60"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569C0-0F3A-4952-ACDA-84849C929B66}"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8F278-2B02-4B37-9528-20C6DE55EE8F}" type="slidenum">
              <a:rPr lang="en-US" smtClean="0"/>
              <a:t>‹#›</a:t>
            </a:fld>
            <a:endParaRPr lang="en-US"/>
          </a:p>
        </p:txBody>
      </p:sp>
    </p:spTree>
    <p:extLst>
      <p:ext uri="{BB962C8B-B14F-4D97-AF65-F5344CB8AC3E}">
        <p14:creationId xmlns:p14="http://schemas.microsoft.com/office/powerpoint/2010/main" val="15283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Bài đọc “Bến sông tuổi thơ” khơi gợi lại những kỉ niệm tuổi thơ của tác giả bên bến sông gần nhà. Ở đây, tác giả đã cùng với bạn bè của mình vui đùa, lớn lên. Kỉ niệm đi cùng với cây bần yêu dấu.</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714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7716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184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0172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9072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0066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96245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140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3393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1105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8959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2663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5569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5243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1680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7741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68275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950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968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849246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7988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005883419"/>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92033"/>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47386815"/>
      </p:ext>
    </p:extLst>
  </p:cSld>
  <p:clrMapOvr>
    <a:masterClrMapping/>
  </p:clrMapOvr>
  <p:transition spd="slow">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6499710"/>
      </p:ext>
    </p:extLst>
  </p:cSld>
  <p:clrMapOvr>
    <a:masterClrMapping/>
  </p:clrMapOvr>
  <p:transition spd="slow">
    <p:pull/>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9530971"/>
      </p:ext>
    </p:extLst>
  </p:cSld>
  <p:clrMapOvr>
    <a:masterClrMapping/>
  </p:clrMapOvr>
  <p:transition spd="slow">
    <p:pull/>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6166999"/>
      </p:ext>
    </p:extLst>
  </p:cSld>
  <p:clrMapOvr>
    <a:masterClrMapping/>
  </p:clrMapOvr>
  <p:transition spd="slow">
    <p:pull/>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77166889"/>
      </p:ext>
    </p:extLst>
  </p:cSld>
  <p:clrMapOvr>
    <a:masterClrMapping/>
  </p:clrMapOvr>
  <p:transition spd="slow">
    <p:pull/>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02207474"/>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18090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759593"/>
      </p:ext>
    </p:extLst>
  </p:cSld>
  <p:clrMapOvr>
    <a:masterClrMapping/>
  </p:clrMapOvr>
  <p:transition spd="slow">
    <p:pull/>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82975840"/>
      </p:ext>
    </p:extLst>
  </p:cSld>
  <p:clrMapOvr>
    <a:masterClrMapping/>
  </p:clrMapOvr>
  <p:transition spd="slow">
    <p:pull/>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737612"/>
      </p:ext>
    </p:extLst>
  </p:cSld>
  <p:clrMapOvr>
    <a:masterClrMapping/>
  </p:clrMapOvr>
  <p:transition spd="slow">
    <p:pull/>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1782969"/>
      </p:ext>
    </p:extLst>
  </p:cSld>
  <p:clrMapOvr>
    <a:masterClrMapping/>
  </p:clrMapOvr>
  <p:transition spd="slow">
    <p:pull/>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49292627"/>
      </p:ext>
    </p:extLst>
  </p:cSld>
  <p:clrMapOvr>
    <a:masterClrMapping/>
  </p:clrMapOvr>
  <p:transition spd="slow">
    <p:pull/>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4/19/2025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509542667"/>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229278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9627030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30603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48224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4737203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968387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2170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622476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378066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704064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324795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061060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4538553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880888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19578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586995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555389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685308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242660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765729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609753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075780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6497998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89352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58367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393124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66551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48095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77284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6902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8838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15598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44962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54034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84748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471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586304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38031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54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81962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406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619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9264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00808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65531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15203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02278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98333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35607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45693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633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4724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897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1187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60841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37173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641629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577641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300053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43488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99302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70688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2521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1331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0270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17778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9838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03776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362677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4461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1823597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63430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81267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2369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9855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364527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701824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4889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11726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609987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703794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578927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57438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80318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516693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792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901883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871846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42682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400590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378204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991629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34357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03739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4784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64994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797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013281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5267594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555476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944164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1243184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8202436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732186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67338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0742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03827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262818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79202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2419548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12089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026863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423831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63045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154093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795248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899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6.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1.pn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4/19/2025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40A3547B-4FB7-7ECF-4FEB-3B25643EC1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2900648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21525873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4/19/2025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25404231"/>
      </p:ext>
    </p:extLst>
  </p:cSld>
  <p:clrMap bg1="lt1" tx1="dk1" bg2="lt2" tx2="dk2" accent1="accent1" accent2="accent2" accent3="accent3" accent4="accent4" accent5="accent5" accent6="accent6" hlink="hlink" folHlink="folHlink"/>
  <p:sldLayoutIdLst>
    <p:sldLayoutId id="214748379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7084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840D8E06-F6C8-8AC0-76C3-F04DFE9E09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262014475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262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349349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468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9576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596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9217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496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5349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9.png"/><Relationship Id="rId5" Type="http://schemas.microsoft.com/office/2007/relationships/hdphoto" Target="../media/hdphoto7.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82.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82.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0.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0.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0.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0.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93.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5.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103.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2.wmf"/><Relationship Id="rId2" Type="http://schemas.openxmlformats.org/officeDocument/2006/relationships/slideLayout" Target="../slideLayouts/slideLayout115.xml"/><Relationship Id="rId1" Type="http://schemas.openxmlformats.org/officeDocument/2006/relationships/control" Target="../activeX/activeX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png"/><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2.png"/><Relationship Id="rId1" Type="http://schemas.openxmlformats.org/officeDocument/2006/relationships/slideLayout" Target="../slideLayouts/slideLayout129.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67.png"/><Relationship Id="rId5" Type="http://schemas.microsoft.com/office/2007/relationships/hdphoto" Target="../media/hdphoto12.wdp"/><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
        <p:nvSpPr>
          <p:cNvPr id="2" name="Rectangle 1">
            <a:extLst>
              <a:ext uri="{FF2B5EF4-FFF2-40B4-BE49-F238E27FC236}">
                <a16:creationId xmlns:a16="http://schemas.microsoft.com/office/drawing/2014/main" id="{6A09BAE1-2891-3AF7-FA59-95492B3E4475}"/>
              </a:ext>
            </a:extLst>
          </p:cNvPr>
          <p:cNvSpPr/>
          <p:nvPr/>
        </p:nvSpPr>
        <p:spPr>
          <a:xfrm>
            <a:off x="-240481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952706"/>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469013" y="2058141"/>
            <a:ext cx="11285415" cy="3480812"/>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653204" y="2200468"/>
            <a:ext cx="10873804" cy="2800767"/>
          </a:xfrm>
          <a:prstGeom prst="rect">
            <a:avLst/>
          </a:prstGeom>
          <a:noFill/>
        </p:spPr>
        <p:txBody>
          <a:bodyPr wrap="square" rtlCol="0">
            <a:spAutoFit/>
          </a:bodyPr>
          <a:lstStyle/>
          <a:p>
            <a:pPr algn="just" defTabSz="1219170"/>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Từ khi sinh ra và lớn lên, tôi đã thấy trước nhà có một dòng sông êm đềm lững lờ con nước, có hàng bần xanh soi bóng nghiêng nghiêng...</a:t>
            </a:r>
          </a:p>
        </p:txBody>
      </p:sp>
      <p:pic>
        <p:nvPicPr>
          <p:cNvPr id="14" name="Picture 2" descr="Number png images | PNGWing">
            <a:extLst>
              <a:ext uri="{FF2B5EF4-FFF2-40B4-BE49-F238E27FC236}">
                <a16:creationId xmlns:a16="http://schemas.microsoft.com/office/drawing/2014/main" id="{C664CE53-755C-42DF-B6E4-A62D5DFFAA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295459" y="1436534"/>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1C3646D-1EE2-4C8F-A808-38A62C00378A}"/>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AB76FE7-0772-F8CA-5FD5-4E918FC0BB24}"/>
              </a:ext>
            </a:extLst>
          </p:cNvPr>
          <p:cNvPicPr>
            <a:picLocks noChangeAspect="1"/>
          </p:cNvPicPr>
          <p:nvPr/>
        </p:nvPicPr>
        <p:blipFill>
          <a:blip r:embed="rId6"/>
          <a:stretch>
            <a:fillRect/>
          </a:stretch>
        </p:blipFill>
        <p:spPr>
          <a:xfrm>
            <a:off x="2265548" y="-130528"/>
            <a:ext cx="8711939" cy="2158171"/>
          </a:xfrm>
          <a:prstGeom prst="rect">
            <a:avLst/>
          </a:prstGeom>
        </p:spPr>
      </p:pic>
    </p:spTree>
    <p:extLst>
      <p:ext uri="{BB962C8B-B14F-4D97-AF65-F5344CB8AC3E}">
        <p14:creationId xmlns:p14="http://schemas.microsoft.com/office/powerpoint/2010/main" val="3037072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479523" y="1932017"/>
            <a:ext cx="11285415" cy="4195514"/>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680118" y="2263530"/>
            <a:ext cx="10975853" cy="3785652"/>
          </a:xfrm>
          <a:prstGeom prst="rect">
            <a:avLst/>
          </a:prstGeom>
          <a:noFill/>
        </p:spPr>
        <p:txBody>
          <a:bodyPr wrap="square" rtlCol="0">
            <a:spAutoFit/>
          </a:bodyPr>
          <a:lstStyle/>
          <a:p>
            <a:pPr algn="just" defTabSz="1219170">
              <a:defRPr/>
            </a:pP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p:txBody>
      </p:sp>
      <p:pic>
        <p:nvPicPr>
          <p:cNvPr id="12" name="Picture 2" descr="Number png images | PNGWing">
            <a:extLst>
              <a:ext uri="{FF2B5EF4-FFF2-40B4-BE49-F238E27FC236}">
                <a16:creationId xmlns:a16="http://schemas.microsoft.com/office/drawing/2014/main" id="{0CAEB5CB-F925-4AFC-8423-77C6F2DED40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380792" y="1259353"/>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B7CD00F-F2A1-82DF-CD70-D340B7A56F53}"/>
              </a:ext>
            </a:extLst>
          </p:cNvPr>
          <p:cNvPicPr>
            <a:picLocks noChangeAspect="1"/>
          </p:cNvPicPr>
          <p:nvPr/>
        </p:nvPicPr>
        <p:blipFill>
          <a:blip r:embed="rId6"/>
          <a:stretch>
            <a:fillRect/>
          </a:stretch>
        </p:blipFill>
        <p:spPr>
          <a:xfrm>
            <a:off x="2265548" y="-130528"/>
            <a:ext cx="8711939" cy="2158171"/>
          </a:xfrm>
          <a:prstGeom prst="rect">
            <a:avLst/>
          </a:prstGeom>
        </p:spPr>
      </p:pic>
    </p:spTree>
    <p:extLst>
      <p:ext uri="{BB962C8B-B14F-4D97-AF65-F5344CB8AC3E}">
        <p14:creationId xmlns:p14="http://schemas.microsoft.com/office/powerpoint/2010/main" val="2312992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364718" y="1396351"/>
            <a:ext cx="11379199" cy="524789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735747" y="1815815"/>
            <a:ext cx="10825609" cy="4524315"/>
          </a:xfrm>
          <a:prstGeom prst="rect">
            <a:avLst/>
          </a:prstGeom>
          <a:noFill/>
        </p:spPr>
        <p:txBody>
          <a:bodyPr wrap="square" rtlCol="0">
            <a:spAutoFit/>
          </a:bodyPr>
          <a:lstStyle/>
          <a:p>
            <a:pPr algn="just" defTabSz="1219170">
              <a:defRPr/>
            </a:pP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p:txBody>
      </p:sp>
      <p:cxnSp>
        <p:nvCxnSpPr>
          <p:cNvPr id="15" name="Straight Connector 14">
            <a:extLst>
              <a:ext uri="{FF2B5EF4-FFF2-40B4-BE49-F238E27FC236}">
                <a16:creationId xmlns:a16="http://schemas.microsoft.com/office/drawing/2014/main" id="{9E897EF7-7F32-4A23-8A2A-439D8571C447}"/>
              </a:ext>
            </a:extLst>
          </p:cNvPr>
          <p:cNvCxnSpPr>
            <a:cxnSpLocks/>
          </p:cNvCxnSpPr>
          <p:nvPr/>
        </p:nvCxnSpPr>
        <p:spPr>
          <a:xfrm flipH="1">
            <a:off x="7356971" y="6099339"/>
            <a:ext cx="372531" cy="49808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16" name="Picture 2" descr="Number png images | PNGWing">
            <a:extLst>
              <a:ext uri="{FF2B5EF4-FFF2-40B4-BE49-F238E27FC236}">
                <a16:creationId xmlns:a16="http://schemas.microsoft.com/office/drawing/2014/main" id="{2184BBFE-7A1A-430B-A929-6CBFAD5DA1D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484" b="22123" l="41087" r="55543">
                        <a14:foregroundMark x1="51522" y1="21973" x2="48261" y2="22123"/>
                        <a14:foregroundMark x1="50326" y1="4484" x2="48261" y2="4484"/>
                        <a14:foregroundMark x1="49674" y1="7175" x2="47826" y2="7175"/>
                        <a14:foregroundMark x1="49783" y1="5680" x2="48043" y2="5680"/>
                        <a14:foregroundMark x1="50000" y1="4783" x2="49022" y2="4783"/>
                        <a14:foregroundMark x1="49022" y1="5082" x2="47826" y2="5381"/>
                      </a14:backgroundRemoval>
                    </a14:imgEffect>
                  </a14:imgLayer>
                </a14:imgProps>
              </a:ext>
              <a:ext uri="{28A0092B-C50C-407E-A947-70E740481C1C}">
                <a14:useLocalDpi xmlns:a14="http://schemas.microsoft.com/office/drawing/2010/main" val="0"/>
              </a:ext>
            </a:extLst>
          </a:blip>
          <a:srcRect l="39277" t="2734" r="42487" b="76144"/>
          <a:stretch/>
        </p:blipFill>
        <p:spPr bwMode="auto">
          <a:xfrm>
            <a:off x="421008" y="1251920"/>
            <a:ext cx="849440" cy="715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7EB9064-8C6D-5561-722C-6029695F906C}"/>
              </a:ext>
            </a:extLst>
          </p:cNvPr>
          <p:cNvPicPr>
            <a:picLocks noChangeAspect="1"/>
          </p:cNvPicPr>
          <p:nvPr/>
        </p:nvPicPr>
        <p:blipFill>
          <a:blip r:embed="rId6"/>
          <a:stretch>
            <a:fillRect/>
          </a:stretch>
        </p:blipFill>
        <p:spPr>
          <a:xfrm>
            <a:off x="2265548" y="0"/>
            <a:ext cx="8711939" cy="2158171"/>
          </a:xfrm>
          <a:prstGeom prst="rect">
            <a:avLst/>
          </a:prstGeom>
        </p:spPr>
      </p:pic>
    </p:spTree>
    <p:extLst>
      <p:ext uri="{BB962C8B-B14F-4D97-AF65-F5344CB8AC3E}">
        <p14:creationId xmlns:p14="http://schemas.microsoft.com/office/powerpoint/2010/main" val="373364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375228" y="1690640"/>
            <a:ext cx="11379199" cy="4342297"/>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735747" y="2141635"/>
            <a:ext cx="10825609" cy="3416320"/>
          </a:xfrm>
          <a:prstGeom prst="rect">
            <a:avLst/>
          </a:prstGeom>
          <a:noFill/>
        </p:spPr>
        <p:txBody>
          <a:bodyPr wrap="square" rtlCol="0">
            <a:spAutoFit/>
          </a:bodyPr>
          <a:lstStyle/>
          <a:p>
            <a:pPr lvl="0" algn="just" defTabSz="1219170">
              <a:defRPr/>
            </a:pPr>
            <a:r>
              <a:rPr lang="vi-VN" sz="3600" dirty="0">
                <a:solidFill>
                  <a:prstClr val="black"/>
                </a:solidFill>
                <a:latin typeface="Cambria" panose="02040503050406030204" pitchFamily="18" charset="0"/>
                <a:ea typeface="Cambria" panose="02040503050406030204" pitchFamily="18" charset="0"/>
              </a:rPr>
              <a:t>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9E897EF7-7F32-4A23-8A2A-439D8571C447}"/>
              </a:ext>
            </a:extLst>
          </p:cNvPr>
          <p:cNvCxnSpPr>
            <a:cxnSpLocks/>
          </p:cNvCxnSpPr>
          <p:nvPr/>
        </p:nvCxnSpPr>
        <p:spPr>
          <a:xfrm flipH="1">
            <a:off x="7356971" y="6099339"/>
            <a:ext cx="372531" cy="49808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7EB9064-8C6D-5561-722C-6029695F906C}"/>
              </a:ext>
            </a:extLst>
          </p:cNvPr>
          <p:cNvPicPr>
            <a:picLocks noChangeAspect="1"/>
          </p:cNvPicPr>
          <p:nvPr/>
        </p:nvPicPr>
        <p:blipFill>
          <a:blip r:embed="rId4"/>
          <a:stretch>
            <a:fillRect/>
          </a:stretch>
        </p:blipFill>
        <p:spPr>
          <a:xfrm>
            <a:off x="2202486" y="105103"/>
            <a:ext cx="8711939" cy="2158171"/>
          </a:xfrm>
          <a:prstGeom prst="rect">
            <a:avLst/>
          </a:prstGeom>
        </p:spPr>
      </p:pic>
      <p:pic>
        <p:nvPicPr>
          <p:cNvPr id="1026" name="Picture 2" descr="Số 4 liệu có phải con số mang Phong Thủy xấu? - Đá Thạch Anh Kim Tự Tháp">
            <a:extLst>
              <a:ext uri="{FF2B5EF4-FFF2-40B4-BE49-F238E27FC236}">
                <a16:creationId xmlns:a16="http://schemas.microsoft.com/office/drawing/2014/main" id="{345526BC-C3A6-75DE-5A9E-26D676F289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6618" y="1485079"/>
            <a:ext cx="1068934" cy="106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280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5CFB65C4-E887-407B-9457-AA2A8B01F67E}"/>
              </a:ext>
            </a:extLst>
          </p:cNvPr>
          <p:cNvGrpSpPr/>
          <p:nvPr/>
        </p:nvGrpSpPr>
        <p:grpSpPr>
          <a:xfrm>
            <a:off x="1444076" y="570169"/>
            <a:ext cx="3869005" cy="3577784"/>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3182718" y="1547748"/>
              <a:ext cx="2540833" cy="705149"/>
            </a:xfrm>
            <a:prstGeom prst="rect">
              <a:avLst/>
            </a:prstGeom>
            <a:noFill/>
          </p:spPr>
          <p:txBody>
            <a:bodyPr wrap="square" rtlCol="0">
              <a:spAutoFit/>
            </a:bodyPr>
            <a:lstStyle/>
            <a:p>
              <a:pPr defTabSz="1219170"/>
              <a:r>
                <a:rPr lang="en-US" sz="5333" b="1" dirty="0" err="1">
                  <a:solidFill>
                    <a:srgbClr val="002060"/>
                  </a:solidFill>
                  <a:latin typeface="Cambria" panose="02040503050406030204" pitchFamily="18" charset="0"/>
                  <a:ea typeface="Cambria" panose="02040503050406030204" pitchFamily="18" charset="0"/>
                </a:rPr>
                <a:t>lững</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lờ</a:t>
              </a:r>
              <a:endParaRPr lang="en-US" sz="5333" b="1" dirty="0">
                <a:solidFill>
                  <a:srgbClr val="00206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6664117" y="3211924"/>
            <a:ext cx="3519977" cy="3577783"/>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182718" y="1547748"/>
              <a:ext cx="2540833" cy="705149"/>
            </a:xfrm>
            <a:prstGeom prst="rect">
              <a:avLst/>
            </a:prstGeom>
            <a:noFill/>
          </p:spPr>
          <p:txBody>
            <a:bodyPr wrap="square" rtlCol="0">
              <a:spAutoFit/>
            </a:bodyPr>
            <a:lstStyle/>
            <a:p>
              <a:pPr algn="ctr" defTabSz="1219170"/>
              <a:r>
                <a:rPr lang="en-US" sz="5333" b="1" dirty="0" err="1">
                  <a:solidFill>
                    <a:srgbClr val="002060"/>
                  </a:solidFill>
                  <a:latin typeface="Cambria" panose="02040503050406030204" pitchFamily="18" charset="0"/>
                  <a:ea typeface="Cambria" panose="02040503050406030204" pitchFamily="18" charset="0"/>
                </a:rPr>
                <a:t>cù</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lao</a:t>
              </a:r>
              <a:endParaRPr lang="en-US" sz="5333" b="1" dirty="0">
                <a:solidFill>
                  <a:srgbClr val="00206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a:extLst>
              <a:ext uri="{FF2B5EF4-FFF2-40B4-BE49-F238E27FC236}">
                <a16:creationId xmlns:a16="http://schemas.microsoft.com/office/drawing/2014/main" id="{E47D4783-86FE-483A-9212-29F77F08B3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a:extLst>
              <a:ext uri="{FF2B5EF4-FFF2-40B4-BE49-F238E27FC236}">
                <a16:creationId xmlns:a16="http://schemas.microsoft.com/office/drawing/2014/main" id="{A295F67A-AD6D-4331-A8CD-1675990E67C9}"/>
              </a:ext>
            </a:extLst>
          </p:cNvPr>
          <p:cNvGrpSpPr/>
          <p:nvPr/>
        </p:nvGrpSpPr>
        <p:grpSpPr>
          <a:xfrm>
            <a:off x="6628306" y="1290784"/>
            <a:ext cx="3702277" cy="3577784"/>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907941" y="1547748"/>
              <a:ext cx="2677654" cy="705149"/>
            </a:xfrm>
            <a:prstGeom prst="rect">
              <a:avLst/>
            </a:prstGeom>
            <a:noFill/>
          </p:spPr>
          <p:txBody>
            <a:bodyPr wrap="square" rtlCol="0">
              <a:spAutoFit/>
            </a:bodyPr>
            <a:lstStyle/>
            <a:p>
              <a:pPr defTabSz="1219170"/>
              <a:r>
                <a:rPr lang="en-US" sz="5333" b="1" dirty="0">
                  <a:solidFill>
                    <a:srgbClr val="FF3869"/>
                  </a:solidFill>
                  <a:latin typeface="Cambria" panose="02040503050406030204" pitchFamily="18" charset="0"/>
                  <a:ea typeface="Cambria" panose="02040503050406030204" pitchFamily="18" charset="0"/>
                </a:rPr>
                <a:t>con </a:t>
              </a:r>
              <a:r>
                <a:rPr lang="en-US" sz="5333" b="1" dirty="0" err="1">
                  <a:solidFill>
                    <a:srgbClr val="FF3869"/>
                  </a:solidFill>
                  <a:latin typeface="Cambria" panose="02040503050406030204" pitchFamily="18" charset="0"/>
                  <a:ea typeface="Cambria" panose="02040503050406030204" pitchFamily="18" charset="0"/>
                </a:rPr>
                <a:t>nước</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2538078" y="4700829"/>
            <a:ext cx="1815487" cy="18154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1731314" y="2359060"/>
            <a:ext cx="3737220" cy="3577784"/>
            <a:chOff x="2493298" y="475130"/>
            <a:chExt cx="3092297"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669624" y="1547748"/>
              <a:ext cx="2915971" cy="705149"/>
            </a:xfrm>
            <a:prstGeom prst="rect">
              <a:avLst/>
            </a:prstGeom>
            <a:noFill/>
          </p:spPr>
          <p:txBody>
            <a:bodyPr wrap="square" rtlCol="0">
              <a:spAutoFit/>
            </a:bodyPr>
            <a:lstStyle/>
            <a:p>
              <a:pPr defTabSz="1219170"/>
              <a:r>
                <a:rPr lang="en-US" sz="5333" b="1" dirty="0" err="1">
                  <a:solidFill>
                    <a:srgbClr val="FF3869"/>
                  </a:solidFill>
                  <a:latin typeface="Cambria" panose="02040503050406030204" pitchFamily="18" charset="0"/>
                  <a:ea typeface="Cambria" panose="02040503050406030204" pitchFamily="18" charset="0"/>
                </a:rPr>
                <a:t>nước</a:t>
              </a:r>
              <a:r>
                <a:rPr lang="en-US" sz="5333" b="1" dirty="0">
                  <a:solidFill>
                    <a:srgbClr val="FF3869"/>
                  </a:solidFill>
                  <a:latin typeface="Cambria" panose="02040503050406030204" pitchFamily="18" charset="0"/>
                  <a:ea typeface="Cambria" panose="02040503050406030204" pitchFamily="18" charset="0"/>
                </a:rPr>
                <a:t> </a:t>
              </a:r>
              <a:r>
                <a:rPr lang="en-US" sz="5333" b="1" dirty="0" err="1">
                  <a:solidFill>
                    <a:srgbClr val="FF3869"/>
                  </a:solidFill>
                  <a:latin typeface="Cambria" panose="02040503050406030204" pitchFamily="18" charset="0"/>
                  <a:ea typeface="Cambria" panose="02040503050406030204" pitchFamily="18" charset="0"/>
                </a:rPr>
                <a:t>ròng</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CFEB4880-EEC9-B0C9-D628-D473FE1E3E29}"/>
              </a:ext>
            </a:extLst>
          </p:cNvPr>
          <p:cNvPicPr>
            <a:picLocks noChangeAspect="1"/>
          </p:cNvPicPr>
          <p:nvPr/>
        </p:nvPicPr>
        <p:blipFill>
          <a:blip r:embed="rId9"/>
          <a:stretch>
            <a:fillRect/>
          </a:stretch>
        </p:blipFill>
        <p:spPr>
          <a:xfrm>
            <a:off x="2512606" y="252065"/>
            <a:ext cx="7187807" cy="1792379"/>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1177518" y="2209377"/>
            <a:ext cx="10499476" cy="2554545"/>
          </a:xfrm>
          <a:prstGeom prst="rect">
            <a:avLst/>
          </a:prstGeom>
          <a:noFill/>
        </p:spPr>
        <p:txBody>
          <a:bodyPr wrap="square" rtlCol="0">
            <a:spAutoFit/>
          </a:bodyPr>
          <a:lstStyle/>
          <a:p>
            <a:pPr algn="just" defTabSz="1219170"/>
            <a:r>
              <a:rPr lang="vi-VN" sz="4000" dirty="0">
                <a:solidFill>
                  <a:prstClr val="black"/>
                </a:solidFill>
                <a:latin typeface="Cambria" panose="02040503050406030204" pitchFamily="18" charset="0"/>
                <a:ea typeface="Cambria" panose="02040503050406030204" pitchFamily="18" charset="0"/>
              </a:rPr>
              <a:t>Chiều chiều,</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gió từ phía sông thổi về man mác</a:t>
            </a:r>
            <a:r>
              <a:rPr lang="en-US" sz="4000" dirty="0">
                <a:solidFill>
                  <a:prstClr val="black"/>
                </a:solidFill>
                <a:latin typeface="Cambria" panose="02040503050406030204" pitchFamily="18" charset="0"/>
                <a:ea typeface="Cambria" panose="02040503050406030204" pitchFamily="18" charset="0"/>
              </a:rPr>
              <a:t>,</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những bông hoa bần tim tím nở xoè,</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từng cánh hoa thi nhau rơi xuống</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rồi cuốn trôi theo dòng nước.</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srgbClr val="7030A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220717" y="1924853"/>
            <a:ext cx="1167749" cy="1167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A5C435-97DA-C780-60B9-CF77AAE95584}"/>
              </a:ext>
            </a:extLst>
          </p:cNvPr>
          <p:cNvPicPr>
            <a:picLocks noChangeAspect="1"/>
          </p:cNvPicPr>
          <p:nvPr/>
        </p:nvPicPr>
        <p:blipFill>
          <a:blip r:embed="rId6"/>
          <a:stretch>
            <a:fillRect/>
          </a:stretch>
        </p:blipFill>
        <p:spPr>
          <a:xfrm>
            <a:off x="2307298" y="447542"/>
            <a:ext cx="8144962" cy="2158171"/>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809297" y="370639"/>
            <a:ext cx="7032597" cy="2505424"/>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800" b="1" dirty="0">
                <a:solidFill>
                  <a:srgbClr val="002060"/>
                </a:solidFill>
                <a:latin typeface="Cambria" panose="02040503050406030204" pitchFamily="18" charset="0"/>
                <a:ea typeface="Cambria" panose="02040503050406030204" pitchFamily="18" charset="0"/>
              </a:rPr>
              <a:t>Trong </a:t>
            </a:r>
            <a:r>
              <a:rPr lang="en-US" sz="4800" b="1" dirty="0" err="1">
                <a:solidFill>
                  <a:srgbClr val="002060"/>
                </a:solidFill>
                <a:latin typeface="Cambria" panose="02040503050406030204" pitchFamily="18" charset="0"/>
                <a:ea typeface="Cambria" panose="02040503050406030204" pitchFamily="18" charset="0"/>
              </a:rPr>
              <a:t>bài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đọc</a:t>
            </a:r>
            <a:r>
              <a:rPr lang="en-US" sz="4800" b="1" dirty="0">
                <a:solidFill>
                  <a:srgbClr val="002060"/>
                </a:solidFill>
                <a:latin typeface="Cambria" panose="02040503050406030204" pitchFamily="18" charset="0"/>
                <a:ea typeface="Cambria" panose="02040503050406030204" pitchFamily="18" charset="0"/>
              </a:rPr>
              <a:t> </a:t>
            </a:r>
          </a:p>
          <a:p>
            <a:pPr algn="ctr" defTabSz="1219170">
              <a:defRPr/>
            </a:pPr>
            <a:r>
              <a:rPr lang="en-US" sz="4800" b="1" i="1" dirty="0" err="1">
                <a:solidFill>
                  <a:srgbClr val="FF0000"/>
                </a:solidFill>
                <a:latin typeface="Cambria" panose="02040503050406030204" pitchFamily="18" charset="0"/>
                <a:ea typeface="Cambria" panose="02040503050406030204" pitchFamily="18" charset="0"/>
              </a:rPr>
              <a:t>Bến</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sông</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tuổi</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thơ</a:t>
            </a:r>
            <a:r>
              <a:rPr lang="en-US" sz="4800" b="1" i="1" dirty="0">
                <a:solidFill>
                  <a:srgbClr val="FF000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có</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từ</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nào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em</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chưa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hiểu</a:t>
            </a:r>
            <a:r>
              <a:rPr lang="en-US" sz="4800" b="1" dirty="0">
                <a:solidFill>
                  <a:srgbClr val="002060"/>
                </a:solidFill>
                <a:latin typeface="Cambria" panose="02040503050406030204" pitchFamily="18" charset="0"/>
                <a:ea typeface="Cambria" panose="02040503050406030204" pitchFamily="18" charset="0"/>
              </a:rPr>
              <a:t>?</a:t>
            </a:r>
          </a:p>
        </p:txBody>
      </p:sp>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454450" y="1657871"/>
            <a:ext cx="4367135" cy="5730560"/>
          </a:xfrm>
          <a:prstGeom prst="rect">
            <a:avLst/>
          </a:prstGeom>
        </p:spPr>
      </p:pic>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437634"/>
            <a:ext cx="8616901" cy="5204904"/>
          </a:xfrm>
          <a:custGeom>
            <a:avLst/>
            <a:gdLst>
              <a:gd name="connsiteX0" fmla="*/ 62612 w 8616901"/>
              <a:gd name="connsiteY0" fmla="*/ 901259 h 4971476"/>
              <a:gd name="connsiteX1" fmla="*/ 776061 w 8616901"/>
              <a:gd name="connsiteY1" fmla="*/ 178511 h 4971476"/>
              <a:gd name="connsiteX2" fmla="*/ 3409858 w 8616901"/>
              <a:gd name="connsiteY2" fmla="*/ 29216 h 4971476"/>
              <a:gd name="connsiteX3" fmla="*/ 6057808 w 8616901"/>
              <a:gd name="connsiteY3" fmla="*/ 10166 h 4971476"/>
              <a:gd name="connsiteX4" fmla="*/ 7890773 w 8616901"/>
              <a:gd name="connsiteY4" fmla="*/ 178511 h 4971476"/>
              <a:gd name="connsiteX5" fmla="*/ 8604222 w 8616901"/>
              <a:gd name="connsiteY5" fmla="*/ 901259 h 4971476"/>
              <a:gd name="connsiteX6" fmla="*/ 8604222 w 8616901"/>
              <a:gd name="connsiteY6" fmla="*/ 4242491 h 4971476"/>
              <a:gd name="connsiteX7" fmla="*/ 7890773 w 8616901"/>
              <a:gd name="connsiteY7" fmla="*/ 4965239 h 4971476"/>
              <a:gd name="connsiteX8" fmla="*/ 776061 w 8616901"/>
              <a:gd name="connsiteY8" fmla="*/ 4965239 h 4971476"/>
              <a:gd name="connsiteX9" fmla="*/ 62612 w 8616901"/>
              <a:gd name="connsiteY9" fmla="*/ 4242491 h 4971476"/>
              <a:gd name="connsiteX10" fmla="*/ 62612 w 8616901"/>
              <a:gd name="connsiteY10" fmla="*/ 901259 h 4971476"/>
              <a:gd name="connsiteX0" fmla="*/ 62612 w 8616901"/>
              <a:gd name="connsiteY0" fmla="*/ 901259 h 4971476"/>
              <a:gd name="connsiteX1" fmla="*/ 776061 w 8616901"/>
              <a:gd name="connsiteY1" fmla="*/ 178511 h 4971476"/>
              <a:gd name="connsiteX2" fmla="*/ 4184560 w 8616901"/>
              <a:gd name="connsiteY2" fmla="*/ 41917 h 4971476"/>
              <a:gd name="connsiteX3" fmla="*/ 7890773 w 8616901"/>
              <a:gd name="connsiteY3" fmla="*/ 178511 h 4971476"/>
              <a:gd name="connsiteX4" fmla="*/ 8604222 w 8616901"/>
              <a:gd name="connsiteY4" fmla="*/ 901259 h 4971476"/>
              <a:gd name="connsiteX5" fmla="*/ 8604222 w 8616901"/>
              <a:gd name="connsiteY5" fmla="*/ 4242491 h 4971476"/>
              <a:gd name="connsiteX6" fmla="*/ 7890773 w 8616901"/>
              <a:gd name="connsiteY6" fmla="*/ 4965239 h 4971476"/>
              <a:gd name="connsiteX7" fmla="*/ 776061 w 8616901"/>
              <a:gd name="connsiteY7" fmla="*/ 4965239 h 4971476"/>
              <a:gd name="connsiteX8" fmla="*/ 62612 w 8616901"/>
              <a:gd name="connsiteY8" fmla="*/ 4242491 h 4971476"/>
              <a:gd name="connsiteX9" fmla="*/ 62612 w 8616901"/>
              <a:gd name="connsiteY9" fmla="*/ 901259 h 4971476"/>
              <a:gd name="connsiteX0" fmla="*/ 62612 w 8616901"/>
              <a:gd name="connsiteY0" fmla="*/ 901259 h 4971476"/>
              <a:gd name="connsiteX1" fmla="*/ 776061 w 8616901"/>
              <a:gd name="connsiteY1" fmla="*/ 178511 h 4971476"/>
              <a:gd name="connsiteX2" fmla="*/ 3409858 w 8616901"/>
              <a:gd name="connsiteY2" fmla="*/ 29216 h 4971476"/>
              <a:gd name="connsiteX3" fmla="*/ 6057808 w 8616901"/>
              <a:gd name="connsiteY3" fmla="*/ 10166 h 4971476"/>
              <a:gd name="connsiteX4" fmla="*/ 7890773 w 8616901"/>
              <a:gd name="connsiteY4" fmla="*/ 178511 h 4971476"/>
              <a:gd name="connsiteX5" fmla="*/ 8604222 w 8616901"/>
              <a:gd name="connsiteY5" fmla="*/ 901259 h 4971476"/>
              <a:gd name="connsiteX6" fmla="*/ 8604222 w 8616901"/>
              <a:gd name="connsiteY6" fmla="*/ 4242491 h 4971476"/>
              <a:gd name="connsiteX7" fmla="*/ 7890773 w 8616901"/>
              <a:gd name="connsiteY7" fmla="*/ 4965239 h 4971476"/>
              <a:gd name="connsiteX8" fmla="*/ 776061 w 8616901"/>
              <a:gd name="connsiteY8" fmla="*/ 4965239 h 4971476"/>
              <a:gd name="connsiteX9" fmla="*/ 62612 w 8616901"/>
              <a:gd name="connsiteY9" fmla="*/ 4242491 h 4971476"/>
              <a:gd name="connsiteX10" fmla="*/ 62612 w 8616901"/>
              <a:gd name="connsiteY10" fmla="*/ 901259 h 497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4971476" fill="none" extrusionOk="0">
                <a:moveTo>
                  <a:pt x="62612" y="901259"/>
                </a:moveTo>
                <a:cubicBezTo>
                  <a:pt x="84000" y="665154"/>
                  <a:pt x="430391" y="274542"/>
                  <a:pt x="776061" y="178511"/>
                </a:cubicBezTo>
                <a:cubicBezTo>
                  <a:pt x="1291620" y="168908"/>
                  <a:pt x="2047525" y="63588"/>
                  <a:pt x="3409858" y="29216"/>
                </a:cubicBezTo>
                <a:cubicBezTo>
                  <a:pt x="4368242" y="126666"/>
                  <a:pt x="5126278" y="-125327"/>
                  <a:pt x="6057808" y="10166"/>
                </a:cubicBezTo>
                <a:cubicBezTo>
                  <a:pt x="6864161" y="96752"/>
                  <a:pt x="7472635" y="119557"/>
                  <a:pt x="7890773" y="178511"/>
                </a:cubicBezTo>
                <a:cubicBezTo>
                  <a:pt x="8182211" y="218974"/>
                  <a:pt x="8623933" y="492474"/>
                  <a:pt x="8604222" y="901259"/>
                </a:cubicBezTo>
                <a:cubicBezTo>
                  <a:pt x="8522484" y="1623585"/>
                  <a:pt x="8561029" y="3596817"/>
                  <a:pt x="8604222" y="4242491"/>
                </a:cubicBezTo>
                <a:cubicBezTo>
                  <a:pt x="8618168" y="4828034"/>
                  <a:pt x="8228717" y="4984024"/>
                  <a:pt x="7890773" y="4965239"/>
                </a:cubicBezTo>
                <a:cubicBezTo>
                  <a:pt x="7246524" y="4846367"/>
                  <a:pt x="2386198" y="5164749"/>
                  <a:pt x="776061" y="4965239"/>
                </a:cubicBezTo>
                <a:cubicBezTo>
                  <a:pt x="322306" y="4966379"/>
                  <a:pt x="12609" y="4605340"/>
                  <a:pt x="62612" y="4242491"/>
                </a:cubicBezTo>
                <a:cubicBezTo>
                  <a:pt x="189311" y="2858921"/>
                  <a:pt x="-93896" y="2172158"/>
                  <a:pt x="62612" y="901259"/>
                </a:cubicBezTo>
                <a:close/>
              </a:path>
              <a:path w="8616901" h="4971476" stroke="0" extrusionOk="0">
                <a:moveTo>
                  <a:pt x="62612" y="901259"/>
                </a:moveTo>
                <a:cubicBezTo>
                  <a:pt x="16420" y="484694"/>
                  <a:pt x="416739" y="324000"/>
                  <a:pt x="776061" y="178511"/>
                </a:cubicBezTo>
                <a:cubicBezTo>
                  <a:pt x="1384485" y="337357"/>
                  <a:pt x="2657752" y="165508"/>
                  <a:pt x="4184560" y="41917"/>
                </a:cubicBezTo>
                <a:cubicBezTo>
                  <a:pt x="5408709" y="122112"/>
                  <a:pt x="7167645" y="-30216"/>
                  <a:pt x="7890773" y="178511"/>
                </a:cubicBezTo>
                <a:cubicBezTo>
                  <a:pt x="8658753" y="341870"/>
                  <a:pt x="8604796" y="460486"/>
                  <a:pt x="8604222" y="901259"/>
                </a:cubicBezTo>
                <a:cubicBezTo>
                  <a:pt x="8718792" y="1514541"/>
                  <a:pt x="8569490" y="3104603"/>
                  <a:pt x="8604222" y="4242491"/>
                </a:cubicBezTo>
                <a:cubicBezTo>
                  <a:pt x="8698131" y="4590557"/>
                  <a:pt x="8325679" y="5022649"/>
                  <a:pt x="7890773" y="4965239"/>
                </a:cubicBezTo>
                <a:cubicBezTo>
                  <a:pt x="6820991" y="5224053"/>
                  <a:pt x="3716511" y="4637171"/>
                  <a:pt x="776061" y="4965239"/>
                </a:cubicBezTo>
                <a:cubicBezTo>
                  <a:pt x="318576" y="5000420"/>
                  <a:pt x="63477" y="4682685"/>
                  <a:pt x="62612" y="4242491"/>
                </a:cubicBezTo>
                <a:cubicBezTo>
                  <a:pt x="17289" y="3328122"/>
                  <a:pt x="348414" y="1799453"/>
                  <a:pt x="62612" y="901259"/>
                </a:cubicBezTo>
                <a:close/>
              </a:path>
              <a:path w="8616901" h="4971476" fill="none" stroke="0" extrusionOk="0">
                <a:moveTo>
                  <a:pt x="62612" y="901259"/>
                </a:moveTo>
                <a:cubicBezTo>
                  <a:pt x="81361" y="573180"/>
                  <a:pt x="368615" y="227227"/>
                  <a:pt x="776061" y="178511"/>
                </a:cubicBezTo>
                <a:cubicBezTo>
                  <a:pt x="1318214" y="178571"/>
                  <a:pt x="2233807" y="-89265"/>
                  <a:pt x="3409858" y="29216"/>
                </a:cubicBezTo>
                <a:cubicBezTo>
                  <a:pt x="4398775" y="23677"/>
                  <a:pt x="5301807" y="-107662"/>
                  <a:pt x="6057808" y="10166"/>
                </a:cubicBezTo>
                <a:cubicBezTo>
                  <a:pt x="6860470" y="39715"/>
                  <a:pt x="7436053" y="14972"/>
                  <a:pt x="7890773" y="178511"/>
                </a:cubicBezTo>
                <a:cubicBezTo>
                  <a:pt x="8314352" y="191919"/>
                  <a:pt x="8617049" y="514761"/>
                  <a:pt x="8604222" y="901259"/>
                </a:cubicBezTo>
                <a:cubicBezTo>
                  <a:pt x="8525414" y="1424521"/>
                  <a:pt x="8541999" y="3383900"/>
                  <a:pt x="8604222" y="4242491"/>
                </a:cubicBezTo>
                <a:cubicBezTo>
                  <a:pt x="8664296" y="4720947"/>
                  <a:pt x="8256664" y="4866278"/>
                  <a:pt x="7890773" y="4965239"/>
                </a:cubicBezTo>
                <a:cubicBezTo>
                  <a:pt x="7076523" y="4891493"/>
                  <a:pt x="2315032" y="4945939"/>
                  <a:pt x="776061" y="4965239"/>
                </a:cubicBezTo>
                <a:cubicBezTo>
                  <a:pt x="266749" y="5007030"/>
                  <a:pt x="60470" y="4678989"/>
                  <a:pt x="62612" y="4242491"/>
                </a:cubicBezTo>
                <a:cubicBezTo>
                  <a:pt x="-59995" y="2910024"/>
                  <a:pt x="60747" y="2027258"/>
                  <a:pt x="62612" y="901259"/>
                </a:cubicBezTo>
                <a:close/>
              </a:path>
              <a:path w="8616901" h="4971476" fill="none" stroke="0" extrusionOk="0">
                <a:moveTo>
                  <a:pt x="62612" y="901259"/>
                </a:moveTo>
                <a:cubicBezTo>
                  <a:pt x="122058" y="630361"/>
                  <a:pt x="406993" y="275990"/>
                  <a:pt x="776061" y="178511"/>
                </a:cubicBezTo>
                <a:cubicBezTo>
                  <a:pt x="1312570" y="207593"/>
                  <a:pt x="2100993" y="54923"/>
                  <a:pt x="3409858" y="29216"/>
                </a:cubicBezTo>
                <a:cubicBezTo>
                  <a:pt x="4460467" y="30727"/>
                  <a:pt x="5273864" y="-208859"/>
                  <a:pt x="6057808" y="10166"/>
                </a:cubicBezTo>
                <a:cubicBezTo>
                  <a:pt x="6898848" y="13142"/>
                  <a:pt x="7459723" y="53930"/>
                  <a:pt x="7890773" y="178511"/>
                </a:cubicBezTo>
                <a:cubicBezTo>
                  <a:pt x="8273182" y="217732"/>
                  <a:pt x="8588738" y="557151"/>
                  <a:pt x="8604222" y="901259"/>
                </a:cubicBezTo>
                <a:cubicBezTo>
                  <a:pt x="8445266" y="1604985"/>
                  <a:pt x="8602229" y="3506643"/>
                  <a:pt x="8604222" y="4242491"/>
                </a:cubicBezTo>
                <a:cubicBezTo>
                  <a:pt x="8605346" y="4791108"/>
                  <a:pt x="8253356" y="4952492"/>
                  <a:pt x="7890773" y="4965239"/>
                </a:cubicBezTo>
                <a:cubicBezTo>
                  <a:pt x="7086461" y="4885581"/>
                  <a:pt x="2420057" y="5167113"/>
                  <a:pt x="776061" y="4965239"/>
                </a:cubicBezTo>
                <a:cubicBezTo>
                  <a:pt x="328007" y="5002827"/>
                  <a:pt x="31625" y="4617735"/>
                  <a:pt x="62612" y="4242491"/>
                </a:cubicBezTo>
                <a:cubicBezTo>
                  <a:pt x="78827" y="2987286"/>
                  <a:pt x="15373" y="2075340"/>
                  <a:pt x="62612" y="901259"/>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0889" y="739093"/>
                          <a:pt x="433966" y="292151"/>
                          <a:pt x="776061" y="186892"/>
                        </a:cubicBezTo>
                        <a:cubicBezTo>
                          <a:pt x="1249736" y="269068"/>
                          <a:pt x="1967303" y="82192"/>
                          <a:pt x="3409858" y="30587"/>
                        </a:cubicBezTo>
                        <a:cubicBezTo>
                          <a:pt x="4379414" y="144302"/>
                          <a:pt x="5030263" y="-188709"/>
                          <a:pt x="6057808" y="10643"/>
                        </a:cubicBezTo>
                        <a:cubicBezTo>
                          <a:pt x="6881853" y="119630"/>
                          <a:pt x="7506495" y="195516"/>
                          <a:pt x="7890773" y="186892"/>
                        </a:cubicBezTo>
                        <a:cubicBezTo>
                          <a:pt x="8101935" y="250648"/>
                          <a:pt x="8624183" y="497268"/>
                          <a:pt x="8604222" y="943576"/>
                        </a:cubicBezTo>
                        <a:cubicBezTo>
                          <a:pt x="8523707" y="1766442"/>
                          <a:pt x="8571443" y="3847587"/>
                          <a:pt x="8604222" y="4441690"/>
                        </a:cubicBezTo>
                        <a:cubicBezTo>
                          <a:pt x="8615154" y="5069884"/>
                          <a:pt x="8194215" y="5249505"/>
                          <a:pt x="7890773" y="5198374"/>
                        </a:cubicBezTo>
                        <a:cubicBezTo>
                          <a:pt x="7487044" y="5093993"/>
                          <a:pt x="2459817" y="5466232"/>
                          <a:pt x="776061" y="5198374"/>
                        </a:cubicBezTo>
                        <a:cubicBezTo>
                          <a:pt x="267262" y="5189000"/>
                          <a:pt x="-32031" y="4850595"/>
                          <a:pt x="62612" y="4441690"/>
                        </a:cubicBezTo>
                        <a:cubicBezTo>
                          <a:pt x="266814" y="2931420"/>
                          <a:pt x="-154244" y="2354345"/>
                          <a:pt x="62612" y="943576"/>
                        </a:cubicBezTo>
                        <a:close/>
                      </a:path>
                      <a:path w="8616901" h="5204904" stroke="0" extrusionOk="0">
                        <a:moveTo>
                          <a:pt x="62612" y="943576"/>
                        </a:moveTo>
                        <a:cubicBezTo>
                          <a:pt x="4739" y="502924"/>
                          <a:pt x="433150" y="391010"/>
                          <a:pt x="776061" y="186892"/>
                        </a:cubicBezTo>
                        <a:cubicBezTo>
                          <a:pt x="1378912" y="391723"/>
                          <a:pt x="2553750" y="210971"/>
                          <a:pt x="4184560" y="43885"/>
                        </a:cubicBezTo>
                        <a:cubicBezTo>
                          <a:pt x="5414874" y="140731"/>
                          <a:pt x="7194947" y="-164288"/>
                          <a:pt x="7890773" y="186892"/>
                        </a:cubicBezTo>
                        <a:cubicBezTo>
                          <a:pt x="8666698" y="363021"/>
                          <a:pt x="8600229" y="488796"/>
                          <a:pt x="8604222" y="943576"/>
                        </a:cubicBezTo>
                        <a:cubicBezTo>
                          <a:pt x="8832975" y="1755892"/>
                          <a:pt x="8679498" y="3109144"/>
                          <a:pt x="8604222" y="4441690"/>
                        </a:cubicBezTo>
                        <a:cubicBezTo>
                          <a:pt x="8710805" y="4762844"/>
                          <a:pt x="8368968" y="5257716"/>
                          <a:pt x="7890773" y="5198374"/>
                        </a:cubicBezTo>
                        <a:cubicBezTo>
                          <a:pt x="6900722" y="5559673"/>
                          <a:pt x="3297560" y="4643630"/>
                          <a:pt x="776061" y="5198374"/>
                        </a:cubicBezTo>
                        <a:cubicBezTo>
                          <a:pt x="260882" y="5205540"/>
                          <a:pt x="66306" y="4910616"/>
                          <a:pt x="62612" y="4441690"/>
                        </a:cubicBezTo>
                        <a:cubicBezTo>
                          <a:pt x="140823" y="3340505"/>
                          <a:pt x="401594" y="1896295"/>
                          <a:pt x="62612" y="943576"/>
                        </a:cubicBezTo>
                        <a:close/>
                      </a:path>
                      <a:path w="8616901" h="5204904" fill="none" stroke="0" extrusionOk="0">
                        <a:moveTo>
                          <a:pt x="62612" y="943576"/>
                        </a:moveTo>
                        <a:cubicBezTo>
                          <a:pt x="43549" y="601002"/>
                          <a:pt x="353452" y="168847"/>
                          <a:pt x="776061" y="186892"/>
                        </a:cubicBezTo>
                        <a:cubicBezTo>
                          <a:pt x="1247121" y="232488"/>
                          <a:pt x="2208701" y="-166291"/>
                          <a:pt x="3409858" y="30587"/>
                        </a:cubicBezTo>
                        <a:cubicBezTo>
                          <a:pt x="4527508" y="38757"/>
                          <a:pt x="5197389" y="-27872"/>
                          <a:pt x="6057808" y="10643"/>
                        </a:cubicBezTo>
                        <a:cubicBezTo>
                          <a:pt x="6873812" y="137470"/>
                          <a:pt x="7451196" y="74793"/>
                          <a:pt x="7890773" y="186892"/>
                        </a:cubicBezTo>
                        <a:cubicBezTo>
                          <a:pt x="8277087" y="186361"/>
                          <a:pt x="8610733" y="493471"/>
                          <a:pt x="8604222" y="943576"/>
                        </a:cubicBezTo>
                        <a:cubicBezTo>
                          <a:pt x="8587053" y="1336244"/>
                          <a:pt x="8461520" y="3613444"/>
                          <a:pt x="8604222" y="4441690"/>
                        </a:cubicBezTo>
                        <a:cubicBezTo>
                          <a:pt x="8721437" y="4986699"/>
                          <a:pt x="8297547" y="5062712"/>
                          <a:pt x="7890773" y="5198374"/>
                        </a:cubicBezTo>
                        <a:cubicBezTo>
                          <a:pt x="7300050" y="5135380"/>
                          <a:pt x="2325620" y="5114016"/>
                          <a:pt x="776061" y="5198374"/>
                        </a:cubicBezTo>
                        <a:cubicBezTo>
                          <a:pt x="213705" y="5237074"/>
                          <a:pt x="52302" y="4968196"/>
                          <a:pt x="62612" y="4441690"/>
                        </a:cubicBezTo>
                        <a:cubicBezTo>
                          <a:pt x="-116591" y="2964114"/>
                          <a:pt x="-26706" y="2116113"/>
                          <a:pt x="62612" y="943576"/>
                        </a:cubicBezTo>
                        <a:close/>
                      </a:path>
                      <a:path w="8616901" h="5204904" fill="none" stroke="0" extrusionOk="0">
                        <a:moveTo>
                          <a:pt x="62612" y="943576"/>
                        </a:moveTo>
                        <a:cubicBezTo>
                          <a:pt x="137918" y="647603"/>
                          <a:pt x="419445" y="298397"/>
                          <a:pt x="776061" y="186892"/>
                        </a:cubicBezTo>
                        <a:cubicBezTo>
                          <a:pt x="1377588" y="284429"/>
                          <a:pt x="1953527" y="20525"/>
                          <a:pt x="3409858" y="30587"/>
                        </a:cubicBezTo>
                        <a:cubicBezTo>
                          <a:pt x="4482286" y="27143"/>
                          <a:pt x="5255870" y="-62814"/>
                          <a:pt x="6057808" y="10643"/>
                        </a:cubicBezTo>
                        <a:cubicBezTo>
                          <a:pt x="6868169" y="7818"/>
                          <a:pt x="7397015" y="7471"/>
                          <a:pt x="7890773" y="186892"/>
                        </a:cubicBezTo>
                        <a:cubicBezTo>
                          <a:pt x="8296151" y="265989"/>
                          <a:pt x="8565607" y="567176"/>
                          <a:pt x="8604222" y="943576"/>
                        </a:cubicBezTo>
                        <a:cubicBezTo>
                          <a:pt x="8384236" y="1778838"/>
                          <a:pt x="8519198" y="3714763"/>
                          <a:pt x="8604222" y="4441690"/>
                        </a:cubicBezTo>
                        <a:cubicBezTo>
                          <a:pt x="8596344" y="5023179"/>
                          <a:pt x="8283446" y="5240774"/>
                          <a:pt x="7890773" y="5198374"/>
                        </a:cubicBezTo>
                        <a:cubicBezTo>
                          <a:pt x="7358598" y="5246429"/>
                          <a:pt x="2635128" y="5559865"/>
                          <a:pt x="776061" y="5198374"/>
                        </a:cubicBezTo>
                        <a:cubicBezTo>
                          <a:pt x="350903" y="5211778"/>
                          <a:pt x="10630" y="4881599"/>
                          <a:pt x="62612" y="4441690"/>
                        </a:cubicBezTo>
                        <a:cubicBezTo>
                          <a:pt x="-19430" y="3147513"/>
                          <a:pt x="7617" y="2202464"/>
                          <a:pt x="62612" y="943576"/>
                        </a:cubicBezTo>
                        <a:close/>
                      </a:path>
                      <a:path w="8616901" h="5204904" fill="none" stroke="0" extrusionOk="0">
                        <a:moveTo>
                          <a:pt x="62612" y="943576"/>
                        </a:moveTo>
                        <a:cubicBezTo>
                          <a:pt x="118747" y="710372"/>
                          <a:pt x="429297" y="302668"/>
                          <a:pt x="776061" y="186892"/>
                        </a:cubicBezTo>
                        <a:cubicBezTo>
                          <a:pt x="1325250" y="272244"/>
                          <a:pt x="2072549" y="64966"/>
                          <a:pt x="3409858" y="30587"/>
                        </a:cubicBezTo>
                        <a:cubicBezTo>
                          <a:pt x="4475818" y="114691"/>
                          <a:pt x="5158253" y="-271916"/>
                          <a:pt x="6057808" y="10643"/>
                        </a:cubicBezTo>
                        <a:cubicBezTo>
                          <a:pt x="6908153" y="51244"/>
                          <a:pt x="7459620" y="48763"/>
                          <a:pt x="7890773" y="186892"/>
                        </a:cubicBezTo>
                        <a:cubicBezTo>
                          <a:pt x="8262232" y="244355"/>
                          <a:pt x="8617426" y="523548"/>
                          <a:pt x="8604222" y="943576"/>
                        </a:cubicBezTo>
                        <a:cubicBezTo>
                          <a:pt x="8501336" y="1722822"/>
                          <a:pt x="8572254" y="3752450"/>
                          <a:pt x="8604222" y="4441690"/>
                        </a:cubicBezTo>
                        <a:cubicBezTo>
                          <a:pt x="8611022" y="5063300"/>
                          <a:pt x="8194891" y="5180124"/>
                          <a:pt x="7890773" y="5198374"/>
                        </a:cubicBezTo>
                        <a:cubicBezTo>
                          <a:pt x="7361582" y="5234171"/>
                          <a:pt x="2450199" y="5446620"/>
                          <a:pt x="776061" y="5198374"/>
                        </a:cubicBezTo>
                        <a:cubicBezTo>
                          <a:pt x="314596" y="5215440"/>
                          <a:pt x="19895" y="4888160"/>
                          <a:pt x="62612" y="4441690"/>
                        </a:cubicBezTo>
                        <a:cubicBezTo>
                          <a:pt x="159503" y="3029248"/>
                          <a:pt x="-80725" y="2297698"/>
                          <a:pt x="62612" y="94357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75451" y="5412204"/>
            <a:ext cx="7417071" cy="984885"/>
          </a:xfrm>
          <a:prstGeom prst="rect">
            <a:avLst/>
          </a:prstGeom>
          <a:noFill/>
        </p:spPr>
        <p:txBody>
          <a:bodyPr wrap="square" lIns="0" tIns="0" rIns="0" bIns="0" rtlCol="0">
            <a:spAutoFit/>
          </a:bodyPr>
          <a:lstStyle/>
          <a:p>
            <a:pPr lvl="0" algn="just" fontAlgn="base"/>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ây to, mọc ở vùng nước lợ, có rễ phụ nhọn và xốp đâm ngược lên khỏi mặt bùn.</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7122881" y="1512420"/>
            <a:ext cx="3799255"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Bần</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a:stretch>
            <a:fillRect/>
          </a:stretch>
        </p:blipFill>
        <p:spPr>
          <a:xfrm>
            <a:off x="112989" y="116506"/>
            <a:ext cx="4797968" cy="1243692"/>
          </a:xfrm>
          <a:prstGeom prst="rect">
            <a:avLst/>
          </a:prstGeom>
        </p:spPr>
      </p:pic>
      <p:pic>
        <p:nvPicPr>
          <p:cNvPr id="2052" name="Picture 4">
            <a:extLst>
              <a:ext uri="{FF2B5EF4-FFF2-40B4-BE49-F238E27FC236}">
                <a16:creationId xmlns:a16="http://schemas.microsoft.com/office/drawing/2014/main" id="{F1C37F0E-B209-DB01-1FE1-65FD17EF7C6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67881" y="2117907"/>
            <a:ext cx="4340772" cy="325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3062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292772"/>
            <a:ext cx="8616901" cy="5349766"/>
          </a:xfrm>
          <a:custGeom>
            <a:avLst/>
            <a:gdLst>
              <a:gd name="connsiteX0" fmla="*/ 62612 w 8616901"/>
              <a:gd name="connsiteY0" fmla="*/ 901259 h 4971476"/>
              <a:gd name="connsiteX1" fmla="*/ 776061 w 8616901"/>
              <a:gd name="connsiteY1" fmla="*/ 178511 h 4971476"/>
              <a:gd name="connsiteX2" fmla="*/ 3409858 w 8616901"/>
              <a:gd name="connsiteY2" fmla="*/ 29216 h 4971476"/>
              <a:gd name="connsiteX3" fmla="*/ 6057808 w 8616901"/>
              <a:gd name="connsiteY3" fmla="*/ 10166 h 4971476"/>
              <a:gd name="connsiteX4" fmla="*/ 7890773 w 8616901"/>
              <a:gd name="connsiteY4" fmla="*/ 178511 h 4971476"/>
              <a:gd name="connsiteX5" fmla="*/ 8604222 w 8616901"/>
              <a:gd name="connsiteY5" fmla="*/ 901259 h 4971476"/>
              <a:gd name="connsiteX6" fmla="*/ 8604222 w 8616901"/>
              <a:gd name="connsiteY6" fmla="*/ 4242491 h 4971476"/>
              <a:gd name="connsiteX7" fmla="*/ 7890773 w 8616901"/>
              <a:gd name="connsiteY7" fmla="*/ 4965239 h 4971476"/>
              <a:gd name="connsiteX8" fmla="*/ 776061 w 8616901"/>
              <a:gd name="connsiteY8" fmla="*/ 4965239 h 4971476"/>
              <a:gd name="connsiteX9" fmla="*/ 62612 w 8616901"/>
              <a:gd name="connsiteY9" fmla="*/ 4242491 h 4971476"/>
              <a:gd name="connsiteX10" fmla="*/ 62612 w 8616901"/>
              <a:gd name="connsiteY10" fmla="*/ 901259 h 4971476"/>
              <a:gd name="connsiteX0" fmla="*/ 62612 w 8616901"/>
              <a:gd name="connsiteY0" fmla="*/ 901259 h 4971476"/>
              <a:gd name="connsiteX1" fmla="*/ 776061 w 8616901"/>
              <a:gd name="connsiteY1" fmla="*/ 178511 h 4971476"/>
              <a:gd name="connsiteX2" fmla="*/ 4184560 w 8616901"/>
              <a:gd name="connsiteY2" fmla="*/ 41917 h 4971476"/>
              <a:gd name="connsiteX3" fmla="*/ 7890773 w 8616901"/>
              <a:gd name="connsiteY3" fmla="*/ 178511 h 4971476"/>
              <a:gd name="connsiteX4" fmla="*/ 8604222 w 8616901"/>
              <a:gd name="connsiteY4" fmla="*/ 901259 h 4971476"/>
              <a:gd name="connsiteX5" fmla="*/ 8604222 w 8616901"/>
              <a:gd name="connsiteY5" fmla="*/ 4242491 h 4971476"/>
              <a:gd name="connsiteX6" fmla="*/ 7890773 w 8616901"/>
              <a:gd name="connsiteY6" fmla="*/ 4965239 h 4971476"/>
              <a:gd name="connsiteX7" fmla="*/ 776061 w 8616901"/>
              <a:gd name="connsiteY7" fmla="*/ 4965239 h 4971476"/>
              <a:gd name="connsiteX8" fmla="*/ 62612 w 8616901"/>
              <a:gd name="connsiteY8" fmla="*/ 4242491 h 4971476"/>
              <a:gd name="connsiteX9" fmla="*/ 62612 w 8616901"/>
              <a:gd name="connsiteY9" fmla="*/ 901259 h 4971476"/>
              <a:gd name="connsiteX0" fmla="*/ 62612 w 8616901"/>
              <a:gd name="connsiteY0" fmla="*/ 901259 h 4971476"/>
              <a:gd name="connsiteX1" fmla="*/ 776061 w 8616901"/>
              <a:gd name="connsiteY1" fmla="*/ 178511 h 4971476"/>
              <a:gd name="connsiteX2" fmla="*/ 3409858 w 8616901"/>
              <a:gd name="connsiteY2" fmla="*/ 29216 h 4971476"/>
              <a:gd name="connsiteX3" fmla="*/ 6057808 w 8616901"/>
              <a:gd name="connsiteY3" fmla="*/ 10166 h 4971476"/>
              <a:gd name="connsiteX4" fmla="*/ 7890773 w 8616901"/>
              <a:gd name="connsiteY4" fmla="*/ 178511 h 4971476"/>
              <a:gd name="connsiteX5" fmla="*/ 8604222 w 8616901"/>
              <a:gd name="connsiteY5" fmla="*/ 901259 h 4971476"/>
              <a:gd name="connsiteX6" fmla="*/ 8604222 w 8616901"/>
              <a:gd name="connsiteY6" fmla="*/ 4242491 h 4971476"/>
              <a:gd name="connsiteX7" fmla="*/ 7890773 w 8616901"/>
              <a:gd name="connsiteY7" fmla="*/ 4965239 h 4971476"/>
              <a:gd name="connsiteX8" fmla="*/ 776061 w 8616901"/>
              <a:gd name="connsiteY8" fmla="*/ 4965239 h 4971476"/>
              <a:gd name="connsiteX9" fmla="*/ 62612 w 8616901"/>
              <a:gd name="connsiteY9" fmla="*/ 4242491 h 4971476"/>
              <a:gd name="connsiteX10" fmla="*/ 62612 w 8616901"/>
              <a:gd name="connsiteY10" fmla="*/ 901259 h 497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4971476" fill="none" extrusionOk="0">
                <a:moveTo>
                  <a:pt x="62612" y="901259"/>
                </a:moveTo>
                <a:cubicBezTo>
                  <a:pt x="84000" y="665154"/>
                  <a:pt x="430391" y="274542"/>
                  <a:pt x="776061" y="178511"/>
                </a:cubicBezTo>
                <a:cubicBezTo>
                  <a:pt x="1291620" y="168908"/>
                  <a:pt x="2047525" y="63588"/>
                  <a:pt x="3409858" y="29216"/>
                </a:cubicBezTo>
                <a:cubicBezTo>
                  <a:pt x="4368242" y="126666"/>
                  <a:pt x="5126278" y="-125327"/>
                  <a:pt x="6057808" y="10166"/>
                </a:cubicBezTo>
                <a:cubicBezTo>
                  <a:pt x="6864161" y="96752"/>
                  <a:pt x="7472635" y="119557"/>
                  <a:pt x="7890773" y="178511"/>
                </a:cubicBezTo>
                <a:cubicBezTo>
                  <a:pt x="8182211" y="218974"/>
                  <a:pt x="8623933" y="492474"/>
                  <a:pt x="8604222" y="901259"/>
                </a:cubicBezTo>
                <a:cubicBezTo>
                  <a:pt x="8522484" y="1623585"/>
                  <a:pt x="8561029" y="3596817"/>
                  <a:pt x="8604222" y="4242491"/>
                </a:cubicBezTo>
                <a:cubicBezTo>
                  <a:pt x="8618168" y="4828034"/>
                  <a:pt x="8228717" y="4984024"/>
                  <a:pt x="7890773" y="4965239"/>
                </a:cubicBezTo>
                <a:cubicBezTo>
                  <a:pt x="7246524" y="4846367"/>
                  <a:pt x="2386198" y="5164749"/>
                  <a:pt x="776061" y="4965239"/>
                </a:cubicBezTo>
                <a:cubicBezTo>
                  <a:pt x="322306" y="4966379"/>
                  <a:pt x="12609" y="4605340"/>
                  <a:pt x="62612" y="4242491"/>
                </a:cubicBezTo>
                <a:cubicBezTo>
                  <a:pt x="189311" y="2858921"/>
                  <a:pt x="-93896" y="2172158"/>
                  <a:pt x="62612" y="901259"/>
                </a:cubicBezTo>
                <a:close/>
              </a:path>
              <a:path w="8616901" h="4971476" stroke="0" extrusionOk="0">
                <a:moveTo>
                  <a:pt x="62612" y="901259"/>
                </a:moveTo>
                <a:cubicBezTo>
                  <a:pt x="16420" y="484694"/>
                  <a:pt x="416739" y="324000"/>
                  <a:pt x="776061" y="178511"/>
                </a:cubicBezTo>
                <a:cubicBezTo>
                  <a:pt x="1384485" y="337357"/>
                  <a:pt x="2657752" y="165508"/>
                  <a:pt x="4184560" y="41917"/>
                </a:cubicBezTo>
                <a:cubicBezTo>
                  <a:pt x="5408709" y="122112"/>
                  <a:pt x="7167645" y="-30216"/>
                  <a:pt x="7890773" y="178511"/>
                </a:cubicBezTo>
                <a:cubicBezTo>
                  <a:pt x="8658753" y="341870"/>
                  <a:pt x="8604796" y="460486"/>
                  <a:pt x="8604222" y="901259"/>
                </a:cubicBezTo>
                <a:cubicBezTo>
                  <a:pt x="8718792" y="1514541"/>
                  <a:pt x="8569490" y="3104603"/>
                  <a:pt x="8604222" y="4242491"/>
                </a:cubicBezTo>
                <a:cubicBezTo>
                  <a:pt x="8698131" y="4590557"/>
                  <a:pt x="8325679" y="5022649"/>
                  <a:pt x="7890773" y="4965239"/>
                </a:cubicBezTo>
                <a:cubicBezTo>
                  <a:pt x="6820991" y="5224053"/>
                  <a:pt x="3716511" y="4637171"/>
                  <a:pt x="776061" y="4965239"/>
                </a:cubicBezTo>
                <a:cubicBezTo>
                  <a:pt x="318576" y="5000420"/>
                  <a:pt x="63477" y="4682685"/>
                  <a:pt x="62612" y="4242491"/>
                </a:cubicBezTo>
                <a:cubicBezTo>
                  <a:pt x="17289" y="3328122"/>
                  <a:pt x="348414" y="1799453"/>
                  <a:pt x="62612" y="901259"/>
                </a:cubicBezTo>
                <a:close/>
              </a:path>
              <a:path w="8616901" h="4971476" fill="none" stroke="0" extrusionOk="0">
                <a:moveTo>
                  <a:pt x="62612" y="901259"/>
                </a:moveTo>
                <a:cubicBezTo>
                  <a:pt x="81361" y="573180"/>
                  <a:pt x="368615" y="227227"/>
                  <a:pt x="776061" y="178511"/>
                </a:cubicBezTo>
                <a:cubicBezTo>
                  <a:pt x="1318214" y="178571"/>
                  <a:pt x="2233807" y="-89265"/>
                  <a:pt x="3409858" y="29216"/>
                </a:cubicBezTo>
                <a:cubicBezTo>
                  <a:pt x="4398775" y="23677"/>
                  <a:pt x="5301807" y="-107662"/>
                  <a:pt x="6057808" y="10166"/>
                </a:cubicBezTo>
                <a:cubicBezTo>
                  <a:pt x="6860470" y="39715"/>
                  <a:pt x="7436053" y="14972"/>
                  <a:pt x="7890773" y="178511"/>
                </a:cubicBezTo>
                <a:cubicBezTo>
                  <a:pt x="8314352" y="191919"/>
                  <a:pt x="8617049" y="514761"/>
                  <a:pt x="8604222" y="901259"/>
                </a:cubicBezTo>
                <a:cubicBezTo>
                  <a:pt x="8525414" y="1424521"/>
                  <a:pt x="8541999" y="3383900"/>
                  <a:pt x="8604222" y="4242491"/>
                </a:cubicBezTo>
                <a:cubicBezTo>
                  <a:pt x="8664296" y="4720947"/>
                  <a:pt x="8256664" y="4866278"/>
                  <a:pt x="7890773" y="4965239"/>
                </a:cubicBezTo>
                <a:cubicBezTo>
                  <a:pt x="7076523" y="4891493"/>
                  <a:pt x="2315032" y="4945939"/>
                  <a:pt x="776061" y="4965239"/>
                </a:cubicBezTo>
                <a:cubicBezTo>
                  <a:pt x="266749" y="5007030"/>
                  <a:pt x="60470" y="4678989"/>
                  <a:pt x="62612" y="4242491"/>
                </a:cubicBezTo>
                <a:cubicBezTo>
                  <a:pt x="-59995" y="2910024"/>
                  <a:pt x="60747" y="2027258"/>
                  <a:pt x="62612" y="901259"/>
                </a:cubicBezTo>
                <a:close/>
              </a:path>
              <a:path w="8616901" h="4971476" fill="none" stroke="0" extrusionOk="0">
                <a:moveTo>
                  <a:pt x="62612" y="901259"/>
                </a:moveTo>
                <a:cubicBezTo>
                  <a:pt x="122058" y="630361"/>
                  <a:pt x="406993" y="275990"/>
                  <a:pt x="776061" y="178511"/>
                </a:cubicBezTo>
                <a:cubicBezTo>
                  <a:pt x="1312570" y="207593"/>
                  <a:pt x="2100993" y="54923"/>
                  <a:pt x="3409858" y="29216"/>
                </a:cubicBezTo>
                <a:cubicBezTo>
                  <a:pt x="4460467" y="30727"/>
                  <a:pt x="5273864" y="-208859"/>
                  <a:pt x="6057808" y="10166"/>
                </a:cubicBezTo>
                <a:cubicBezTo>
                  <a:pt x="6898848" y="13142"/>
                  <a:pt x="7459723" y="53930"/>
                  <a:pt x="7890773" y="178511"/>
                </a:cubicBezTo>
                <a:cubicBezTo>
                  <a:pt x="8273182" y="217732"/>
                  <a:pt x="8588738" y="557151"/>
                  <a:pt x="8604222" y="901259"/>
                </a:cubicBezTo>
                <a:cubicBezTo>
                  <a:pt x="8445266" y="1604985"/>
                  <a:pt x="8602229" y="3506643"/>
                  <a:pt x="8604222" y="4242491"/>
                </a:cubicBezTo>
                <a:cubicBezTo>
                  <a:pt x="8605346" y="4791108"/>
                  <a:pt x="8253356" y="4952492"/>
                  <a:pt x="7890773" y="4965239"/>
                </a:cubicBezTo>
                <a:cubicBezTo>
                  <a:pt x="7086461" y="4885581"/>
                  <a:pt x="2420057" y="5167113"/>
                  <a:pt x="776061" y="4965239"/>
                </a:cubicBezTo>
                <a:cubicBezTo>
                  <a:pt x="328007" y="5002827"/>
                  <a:pt x="31625" y="4617735"/>
                  <a:pt x="62612" y="4242491"/>
                </a:cubicBezTo>
                <a:cubicBezTo>
                  <a:pt x="78827" y="2987286"/>
                  <a:pt x="15373" y="2075340"/>
                  <a:pt x="62612" y="901259"/>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00735" y="758085"/>
                          <a:pt x="458653" y="332737"/>
                          <a:pt x="776061" y="192094"/>
                        </a:cubicBezTo>
                        <a:cubicBezTo>
                          <a:pt x="1269455" y="230568"/>
                          <a:pt x="1921597" y="92943"/>
                          <a:pt x="3409858" y="31439"/>
                        </a:cubicBezTo>
                        <a:cubicBezTo>
                          <a:pt x="4402661" y="172315"/>
                          <a:pt x="5020946" y="-197940"/>
                          <a:pt x="6057808" y="10939"/>
                        </a:cubicBezTo>
                        <a:cubicBezTo>
                          <a:pt x="6904470" y="145891"/>
                          <a:pt x="7474869" y="133296"/>
                          <a:pt x="7890773" y="192094"/>
                        </a:cubicBezTo>
                        <a:cubicBezTo>
                          <a:pt x="8137222" y="247625"/>
                          <a:pt x="8624175" y="512210"/>
                          <a:pt x="8604222" y="969837"/>
                        </a:cubicBezTo>
                        <a:cubicBezTo>
                          <a:pt x="8523842" y="1821136"/>
                          <a:pt x="8568910" y="3932479"/>
                          <a:pt x="8604222" y="4565311"/>
                        </a:cubicBezTo>
                        <a:cubicBezTo>
                          <a:pt x="8607456" y="5249287"/>
                          <a:pt x="8192066" y="5396693"/>
                          <a:pt x="7890773" y="5343054"/>
                        </a:cubicBezTo>
                        <a:cubicBezTo>
                          <a:pt x="7382208" y="5226461"/>
                          <a:pt x="2600897" y="5729754"/>
                          <a:pt x="776061" y="5343054"/>
                        </a:cubicBezTo>
                        <a:cubicBezTo>
                          <a:pt x="294353" y="5338915"/>
                          <a:pt x="-48047" y="4995199"/>
                          <a:pt x="62612" y="4565311"/>
                        </a:cubicBezTo>
                        <a:cubicBezTo>
                          <a:pt x="203509" y="3065152"/>
                          <a:pt x="-163435" y="2429853"/>
                          <a:pt x="62612" y="969837"/>
                        </a:cubicBezTo>
                        <a:close/>
                      </a:path>
                      <a:path w="8616901" h="5349766" stroke="0" extrusionOk="0">
                        <a:moveTo>
                          <a:pt x="62612" y="969837"/>
                        </a:moveTo>
                        <a:cubicBezTo>
                          <a:pt x="-6393" y="512732"/>
                          <a:pt x="427188" y="381633"/>
                          <a:pt x="776061" y="192094"/>
                        </a:cubicBezTo>
                        <a:cubicBezTo>
                          <a:pt x="1380583" y="390002"/>
                          <a:pt x="2579152" y="206587"/>
                          <a:pt x="4184560" y="45106"/>
                        </a:cubicBezTo>
                        <a:cubicBezTo>
                          <a:pt x="5431259" y="178541"/>
                          <a:pt x="7188394" y="-133328"/>
                          <a:pt x="7890773" y="192094"/>
                        </a:cubicBezTo>
                        <a:cubicBezTo>
                          <a:pt x="8676327" y="379163"/>
                          <a:pt x="8602704" y="498589"/>
                          <a:pt x="8604222" y="969837"/>
                        </a:cubicBezTo>
                        <a:cubicBezTo>
                          <a:pt x="8733057" y="1651053"/>
                          <a:pt x="8640582" y="3249569"/>
                          <a:pt x="8604222" y="4565311"/>
                        </a:cubicBezTo>
                        <a:cubicBezTo>
                          <a:pt x="8720719" y="4862772"/>
                          <a:pt x="8366696" y="5404109"/>
                          <a:pt x="7890773" y="5343054"/>
                        </a:cubicBezTo>
                        <a:cubicBezTo>
                          <a:pt x="7029443" y="5857730"/>
                          <a:pt x="3549023" y="4905561"/>
                          <a:pt x="776061" y="5343054"/>
                        </a:cubicBezTo>
                        <a:cubicBezTo>
                          <a:pt x="250091" y="5345697"/>
                          <a:pt x="70850" y="5060019"/>
                          <a:pt x="62612" y="4565311"/>
                        </a:cubicBezTo>
                        <a:cubicBezTo>
                          <a:pt x="128204" y="3452179"/>
                          <a:pt x="466229" y="1963742"/>
                          <a:pt x="62612" y="969837"/>
                        </a:cubicBezTo>
                        <a:close/>
                      </a:path>
                      <a:path w="8616901" h="5349766" fill="none" stroke="0" extrusionOk="0">
                        <a:moveTo>
                          <a:pt x="62612" y="969837"/>
                        </a:moveTo>
                        <a:cubicBezTo>
                          <a:pt x="15689" y="618375"/>
                          <a:pt x="361135" y="210456"/>
                          <a:pt x="776061" y="192094"/>
                        </a:cubicBezTo>
                        <a:cubicBezTo>
                          <a:pt x="1290597" y="209846"/>
                          <a:pt x="2194767" y="-209318"/>
                          <a:pt x="3409858" y="31439"/>
                        </a:cubicBezTo>
                        <a:cubicBezTo>
                          <a:pt x="4475249" y="33777"/>
                          <a:pt x="5186605" y="-22247"/>
                          <a:pt x="6057808" y="10939"/>
                        </a:cubicBezTo>
                        <a:cubicBezTo>
                          <a:pt x="6863539" y="64793"/>
                          <a:pt x="7444562" y="49329"/>
                          <a:pt x="7890773" y="192094"/>
                        </a:cubicBezTo>
                        <a:cubicBezTo>
                          <a:pt x="8250984" y="181748"/>
                          <a:pt x="8608189" y="490166"/>
                          <a:pt x="8604222" y="969837"/>
                        </a:cubicBezTo>
                        <a:cubicBezTo>
                          <a:pt x="8545109" y="1483337"/>
                          <a:pt x="8422366" y="3746423"/>
                          <a:pt x="8604222" y="4565311"/>
                        </a:cubicBezTo>
                        <a:cubicBezTo>
                          <a:pt x="8712435" y="5117315"/>
                          <a:pt x="8268858" y="5227003"/>
                          <a:pt x="7890773" y="5343054"/>
                        </a:cubicBezTo>
                        <a:cubicBezTo>
                          <a:pt x="7294483" y="5277557"/>
                          <a:pt x="2323742" y="5269517"/>
                          <a:pt x="776061" y="5343054"/>
                        </a:cubicBezTo>
                        <a:cubicBezTo>
                          <a:pt x="215062" y="5383101"/>
                          <a:pt x="57287" y="5062110"/>
                          <a:pt x="62612" y="4565311"/>
                        </a:cubicBezTo>
                        <a:cubicBezTo>
                          <a:pt x="-87538" y="3091281"/>
                          <a:pt x="-47215" y="2173700"/>
                          <a:pt x="62612" y="969837"/>
                        </a:cubicBezTo>
                        <a:close/>
                      </a:path>
                      <a:path w="8616901" h="5349766" fill="none" stroke="0" extrusionOk="0">
                        <a:moveTo>
                          <a:pt x="62612" y="969837"/>
                        </a:moveTo>
                        <a:cubicBezTo>
                          <a:pt x="128457" y="673341"/>
                          <a:pt x="464508" y="340633"/>
                          <a:pt x="776061" y="192094"/>
                        </a:cubicBezTo>
                        <a:cubicBezTo>
                          <a:pt x="1359297" y="271604"/>
                          <a:pt x="1977038" y="28021"/>
                          <a:pt x="3409858" y="31439"/>
                        </a:cubicBezTo>
                        <a:cubicBezTo>
                          <a:pt x="4491944" y="25815"/>
                          <a:pt x="5264871" y="-146863"/>
                          <a:pt x="6057808" y="10939"/>
                        </a:cubicBezTo>
                        <a:cubicBezTo>
                          <a:pt x="6879424" y="10381"/>
                          <a:pt x="7413205" y="21690"/>
                          <a:pt x="7890773" y="192094"/>
                        </a:cubicBezTo>
                        <a:cubicBezTo>
                          <a:pt x="8277818" y="241975"/>
                          <a:pt x="8565146" y="583089"/>
                          <a:pt x="8604222" y="969837"/>
                        </a:cubicBezTo>
                        <a:cubicBezTo>
                          <a:pt x="8369410" y="1849534"/>
                          <a:pt x="8493509" y="3830390"/>
                          <a:pt x="8604222" y="4565311"/>
                        </a:cubicBezTo>
                        <a:cubicBezTo>
                          <a:pt x="8577736" y="5177486"/>
                          <a:pt x="8275548" y="5370452"/>
                          <a:pt x="7890773" y="5343054"/>
                        </a:cubicBezTo>
                        <a:cubicBezTo>
                          <a:pt x="7291117" y="5356193"/>
                          <a:pt x="2595063" y="5682459"/>
                          <a:pt x="776061" y="5343054"/>
                        </a:cubicBezTo>
                        <a:cubicBezTo>
                          <a:pt x="379177" y="5325508"/>
                          <a:pt x="29555" y="4973747"/>
                          <a:pt x="62612" y="4565311"/>
                        </a:cubicBezTo>
                        <a:cubicBezTo>
                          <a:pt x="-98338" y="3250591"/>
                          <a:pt x="-17961" y="2360815"/>
                          <a:pt x="62612" y="969837"/>
                        </a:cubicBezTo>
                        <a:close/>
                      </a:path>
                      <a:path w="8616901" h="5349766" fill="none" stroke="0" extrusionOk="0">
                        <a:moveTo>
                          <a:pt x="62612" y="969837"/>
                        </a:moveTo>
                        <a:cubicBezTo>
                          <a:pt x="144669" y="740187"/>
                          <a:pt x="426006" y="356490"/>
                          <a:pt x="776061" y="192094"/>
                        </a:cubicBezTo>
                        <a:cubicBezTo>
                          <a:pt x="1295652" y="193198"/>
                          <a:pt x="2130024" y="63129"/>
                          <a:pt x="3409858" y="31439"/>
                        </a:cubicBezTo>
                        <a:cubicBezTo>
                          <a:pt x="4421150" y="127490"/>
                          <a:pt x="5131480" y="-157756"/>
                          <a:pt x="6057808" y="10939"/>
                        </a:cubicBezTo>
                        <a:cubicBezTo>
                          <a:pt x="6885958" y="79316"/>
                          <a:pt x="7459880" y="53778"/>
                          <a:pt x="7890773" y="192094"/>
                        </a:cubicBezTo>
                        <a:cubicBezTo>
                          <a:pt x="8258509" y="250034"/>
                          <a:pt x="8594471" y="565943"/>
                          <a:pt x="8604222" y="969837"/>
                        </a:cubicBezTo>
                        <a:cubicBezTo>
                          <a:pt x="8436552" y="1840605"/>
                          <a:pt x="8602255" y="3821843"/>
                          <a:pt x="8604222" y="4565311"/>
                        </a:cubicBezTo>
                        <a:cubicBezTo>
                          <a:pt x="8615017" y="5199190"/>
                          <a:pt x="8190962" y="5320946"/>
                          <a:pt x="7890773" y="5343054"/>
                        </a:cubicBezTo>
                        <a:cubicBezTo>
                          <a:pt x="7274817" y="5254543"/>
                          <a:pt x="2572266" y="5672201"/>
                          <a:pt x="776061" y="5343054"/>
                        </a:cubicBezTo>
                        <a:cubicBezTo>
                          <a:pt x="293685" y="5403205"/>
                          <a:pt x="16658" y="4992767"/>
                          <a:pt x="62612" y="4565311"/>
                        </a:cubicBezTo>
                        <a:cubicBezTo>
                          <a:pt x="180465" y="3087173"/>
                          <a:pt x="-48039" y="2419436"/>
                          <a:pt x="62612" y="96983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54430" y="5538328"/>
            <a:ext cx="7417071" cy="984885"/>
          </a:xfrm>
          <a:prstGeom prst="rect">
            <a:avLst/>
          </a:prstGeom>
          <a:noFill/>
        </p:spPr>
        <p:txBody>
          <a:bodyPr wrap="square" lIns="0" tIns="0" rIns="0" bIns="0" rtlCol="0">
            <a:spAutoFit/>
          </a:bodyPr>
          <a:lstStyle/>
          <a:p>
            <a:pPr lvl="0" algn="just" fontAlgn="base"/>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Cù</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lao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đảo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vùng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đất</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nổi</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lên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giữa</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sông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hoặc</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biển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6957848" y="1617898"/>
            <a:ext cx="4125076"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Cù</a:t>
            </a:r>
            <a:r>
              <a:rPr kumimoji="0" lang="en-US" sz="4400" b="1" i="0" u="none" strike="noStrike" kern="1200" cap="none" spc="-150" normalizeH="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150" normalizeH="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lao</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a:stretch>
            <a:fillRect/>
          </a:stretch>
        </p:blipFill>
        <p:spPr>
          <a:xfrm>
            <a:off x="112989" y="116506"/>
            <a:ext cx="4797968" cy="1243692"/>
          </a:xfrm>
          <a:prstGeom prst="rect">
            <a:avLst/>
          </a:prstGeom>
        </p:spPr>
      </p:pic>
      <p:pic>
        <p:nvPicPr>
          <p:cNvPr id="3074" name="Picture 2" descr="Có một hòn đảo mang tên Cù lao nhưng ít người biết ở Bình Thuận: Khung cảnh  hoang sơ, không có khách sạn, nhà nghỉ">
            <a:extLst>
              <a:ext uri="{FF2B5EF4-FFF2-40B4-BE49-F238E27FC236}">
                <a16:creationId xmlns:a16="http://schemas.microsoft.com/office/drawing/2014/main" id="{1DA3455A-4F0E-0939-F200-8BDBDA1C4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186" y="2284730"/>
            <a:ext cx="5875282" cy="311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5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25356" y="1693342"/>
            <a:ext cx="5331417" cy="2062103"/>
          </a:xfrm>
          <a:prstGeom prst="rect">
            <a:avLst/>
          </a:prstGeom>
          <a:noFill/>
        </p:spPr>
        <p:txBody>
          <a:bodyPr wrap="square" rtlCol="0">
            <a:spAutoFit/>
          </a:bodyPr>
          <a:lstStyle/>
          <a:p>
            <a:pPr algn="ctr" defTabSz="1219170">
              <a:defRPr/>
            </a:pPr>
            <a:r>
              <a:rPr lang="en-US" sz="6400" b="1" dirty="0" err="1">
                <a:solidFill>
                  <a:srgbClr val="FFFF00"/>
                </a:solidFill>
                <a:latin typeface="Cambria" panose="02040503050406030204" pitchFamily="18" charset="0"/>
                <a:ea typeface="Cambria" panose="02040503050406030204" pitchFamily="18" charset="0"/>
              </a:rPr>
              <a:t>Luyện</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đọc</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trong</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nhóm</a:t>
            </a:r>
            <a:endParaRPr lang="en-US" sz="6400" b="1" dirty="0">
              <a:solidFill>
                <a:srgbClr val="FFFF00"/>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DD4AB329-A1A3-424D-912B-512CBEE7F519}"/>
              </a:ext>
            </a:extLst>
          </p:cNvPr>
          <p:cNvGrpSpPr/>
          <p:nvPr/>
        </p:nvGrpSpPr>
        <p:grpSpPr>
          <a:xfrm>
            <a:off x="5981375" y="181089"/>
            <a:ext cx="6325252" cy="3001659"/>
            <a:chOff x="3696677" y="331989"/>
            <a:chExt cx="4743939" cy="2251244"/>
          </a:xfrm>
        </p:grpSpPr>
        <p:sp>
          <p:nvSpPr>
            <p:cNvPr id="2" name="Rectangle: Rounded Corners 1">
              <a:extLst>
                <a:ext uri="{FF2B5EF4-FFF2-40B4-BE49-F238E27FC236}">
                  <a16:creationId xmlns:a16="http://schemas.microsoft.com/office/drawing/2014/main" id="{D6CF32C5-4D92-49A6-8889-866DF0C2EF93}"/>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EBACA7B7-D5AF-45A3-920A-3558A6B2ACBF}"/>
                </a:ext>
              </a:extLst>
            </p:cNvPr>
            <p:cNvSpPr/>
            <p:nvPr/>
          </p:nvSpPr>
          <p:spPr>
            <a:xfrm>
              <a:off x="3805299" y="331989"/>
              <a:ext cx="4635317" cy="2176846"/>
            </a:xfrm>
            <a:prstGeom prst="rect">
              <a:avLst/>
            </a:prstGeom>
          </p:spPr>
          <p:txBody>
            <a:bodyPr wrap="square">
              <a:spAutoFit/>
            </a:bodyPr>
            <a:lstStyle/>
            <a:p>
              <a:pPr defTabSz="1219170">
                <a:lnSpc>
                  <a:spcPct val="120000"/>
                </a:lnSpc>
                <a:buClr>
                  <a:srgbClr val="000000"/>
                </a:buClr>
              </a:pPr>
              <a:r>
                <a:rPr lang="en-US" altLang="zh-CN" sz="3733" b="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4267" b="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4267" b="1">
                  <a:solidFill>
                    <a:srgbClr val="FF0000"/>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4267"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733"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07B80FB-50B3-45A3-8A5E-0922257D4DCE}"/>
              </a:ext>
            </a:extLst>
          </p:cNvPr>
          <p:cNvGrpSpPr/>
          <p:nvPr/>
        </p:nvGrpSpPr>
        <p:grpSpPr>
          <a:xfrm>
            <a:off x="3422611" y="3460914"/>
            <a:ext cx="6685288" cy="3215997"/>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spTree>
    <p:extLst>
      <p:ext uri="{BB962C8B-B14F-4D97-AF65-F5344CB8AC3E}">
        <p14:creationId xmlns:p14="http://schemas.microsoft.com/office/powerpoint/2010/main" val="1160027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170C2C0-54A1-67B8-CA6E-661B93506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2" name="TextBox 1">
            <a:extLst>
              <a:ext uri="{FF2B5EF4-FFF2-40B4-BE49-F238E27FC236}">
                <a16:creationId xmlns:a16="http://schemas.microsoft.com/office/drawing/2014/main" id="{9060714F-FC17-DF29-AE22-8143513B6CAC}"/>
              </a:ext>
            </a:extLst>
          </p:cNvPr>
          <p:cNvSpPr txBox="1"/>
          <p:nvPr/>
        </p:nvSpPr>
        <p:spPr>
          <a:xfrm>
            <a:off x="2962275" y="2000250"/>
            <a:ext cx="5867400" cy="1569660"/>
          </a:xfrm>
          <a:prstGeom prst="rect">
            <a:avLst/>
          </a:prstGeom>
          <a:noFill/>
        </p:spPr>
        <p:txBody>
          <a:bodyPr wrap="square" rtlCol="0">
            <a:spAutoFit/>
          </a:bodyPr>
          <a:lstStyle/>
          <a:p>
            <a:pPr algn="ctr"/>
            <a:r>
              <a:rPr lang="en-US" sz="4800" b="1" dirty="0" err="1">
                <a:solidFill>
                  <a:schemeClr val="bg1"/>
                </a:solidFill>
              </a:rPr>
              <a:t>Nêu</a:t>
            </a:r>
            <a:r>
              <a:rPr lang="en-US" sz="4800" b="1" dirty="0">
                <a:solidFill>
                  <a:schemeClr val="bg1"/>
                </a:solidFill>
              </a:rPr>
              <a:t> </a:t>
            </a:r>
            <a:r>
              <a:rPr lang="en-US" sz="4800" b="1" dirty="0" err="1">
                <a:solidFill>
                  <a:schemeClr val="bg1"/>
                </a:solidFill>
              </a:rPr>
              <a:t>cảm</a:t>
            </a:r>
            <a:r>
              <a:rPr lang="en-US" sz="4800" b="1" dirty="0">
                <a:solidFill>
                  <a:schemeClr val="bg1"/>
                </a:solidFill>
              </a:rPr>
              <a:t> </a:t>
            </a:r>
            <a:r>
              <a:rPr lang="en-US" sz="4800" b="1" dirty="0" err="1">
                <a:solidFill>
                  <a:schemeClr val="bg1"/>
                </a:solidFill>
              </a:rPr>
              <a:t>nhận</a:t>
            </a:r>
            <a:r>
              <a:rPr lang="en-US" sz="4800" b="1" dirty="0">
                <a:solidFill>
                  <a:schemeClr val="bg1"/>
                </a:solidFill>
              </a:rPr>
              <a:t> </a:t>
            </a:r>
            <a:r>
              <a:rPr lang="en-US" sz="4800" b="1" dirty="0" err="1">
                <a:solidFill>
                  <a:schemeClr val="bg1"/>
                </a:solidFill>
              </a:rPr>
              <a:t>của</a:t>
            </a:r>
            <a:r>
              <a:rPr lang="en-US" sz="4800" b="1" dirty="0">
                <a:solidFill>
                  <a:schemeClr val="bg1"/>
                </a:solidFill>
              </a:rPr>
              <a:t> </a:t>
            </a:r>
            <a:r>
              <a:rPr lang="en-US" sz="4800" b="1" dirty="0" err="1">
                <a:solidFill>
                  <a:schemeClr val="bg1"/>
                </a:solidFill>
              </a:rPr>
              <a:t>em</a:t>
            </a:r>
            <a:r>
              <a:rPr lang="en-US" sz="4800" b="1" dirty="0">
                <a:solidFill>
                  <a:schemeClr val="bg1"/>
                </a:solidFill>
              </a:rPr>
              <a:t> </a:t>
            </a:r>
            <a:r>
              <a:rPr lang="en-US" sz="4800" b="1" dirty="0" err="1">
                <a:solidFill>
                  <a:schemeClr val="bg1"/>
                </a:solidFill>
              </a:rPr>
              <a:t>về</a:t>
            </a:r>
            <a:r>
              <a:rPr lang="en-US" sz="4800" b="1" dirty="0">
                <a:solidFill>
                  <a:schemeClr val="bg1"/>
                </a:solidFill>
              </a:rPr>
              <a:t> </a:t>
            </a:r>
            <a:r>
              <a:rPr lang="en-US" sz="4800" b="1" dirty="0" err="1">
                <a:solidFill>
                  <a:schemeClr val="bg1"/>
                </a:solidFill>
              </a:rPr>
              <a:t>bài</a:t>
            </a:r>
            <a:r>
              <a:rPr lang="en-US" sz="4800" b="1" dirty="0">
                <a:solidFill>
                  <a:schemeClr val="bg1"/>
                </a:solidFill>
              </a:rPr>
              <a:t> </a:t>
            </a:r>
            <a:r>
              <a:rPr lang="en-US" sz="4800" b="1" dirty="0" err="1">
                <a:solidFill>
                  <a:schemeClr val="bg1"/>
                </a:solidFill>
              </a:rPr>
              <a:t>hát</a:t>
            </a:r>
            <a:r>
              <a:rPr lang="en-US" sz="4800" b="1" dirty="0">
                <a:solidFill>
                  <a:schemeClr val="bg1"/>
                </a:solidFill>
              </a:rPr>
              <a:t> </a:t>
            </a:r>
            <a:r>
              <a:rPr lang="en-US" sz="4800" b="1" dirty="0" err="1">
                <a:solidFill>
                  <a:schemeClr val="bg1"/>
                </a:solidFill>
              </a:rPr>
              <a:t>vừa</a:t>
            </a:r>
            <a:r>
              <a:rPr lang="en-US" sz="4800" b="1" dirty="0">
                <a:solidFill>
                  <a:schemeClr val="bg1"/>
                </a:solidFill>
              </a:rPr>
              <a:t> </a:t>
            </a:r>
            <a:r>
              <a:rPr lang="en-US" sz="4800" b="1" dirty="0" err="1">
                <a:solidFill>
                  <a:schemeClr val="bg1"/>
                </a:solidFill>
              </a:rPr>
              <a:t>nghe</a:t>
            </a:r>
            <a:endParaRPr lang="en-US" sz="4800" b="1" dirty="0">
              <a:solidFill>
                <a:schemeClr val="bg1"/>
              </a:solidFill>
            </a:endParaRPr>
          </a:p>
        </p:txBody>
      </p:sp>
    </p:spTree>
    <p:extLst>
      <p:ext uri="{BB962C8B-B14F-4D97-AF65-F5344CB8AC3E}">
        <p14:creationId xmlns:p14="http://schemas.microsoft.com/office/powerpoint/2010/main" val="20475910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25356" y="1693343"/>
            <a:ext cx="5331417" cy="2062103"/>
          </a:xfrm>
          <a:prstGeom prst="rect">
            <a:avLst/>
          </a:prstGeom>
          <a:noFill/>
        </p:spPr>
        <p:txBody>
          <a:bodyPr wrap="square" rtlCol="0">
            <a:spAutoFit/>
          </a:bodyPr>
          <a:lstStyle/>
          <a:p>
            <a:pPr algn="ctr" defTabSz="1219170">
              <a:defRPr/>
            </a:pPr>
            <a:r>
              <a:rPr lang="en-US" sz="6400">
                <a:solidFill>
                  <a:srgbClr val="FFFF00"/>
                </a:solidFill>
                <a:latin typeface="Cambria" panose="02040503050406030204" pitchFamily="18" charset="0"/>
                <a:ea typeface="Cambria" panose="02040503050406030204" pitchFamily="18" charset="0"/>
              </a:rPr>
              <a:t>Luyện đọc trước lớp</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5114001" y="3117036"/>
            <a:ext cx="6685288" cy="3215997"/>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0188" y="140355"/>
            <a:ext cx="3572915" cy="2761792"/>
          </a:xfrm>
          <a:prstGeom prst="rect">
            <a:avLst/>
          </a:prstGeom>
        </p:spPr>
      </p:pic>
    </p:spTree>
    <p:extLst>
      <p:ext uri="{BB962C8B-B14F-4D97-AF65-F5344CB8AC3E}">
        <p14:creationId xmlns:p14="http://schemas.microsoft.com/office/powerpoint/2010/main" val="262165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25"/>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28100" y="3941545"/>
            <a:ext cx="2435192" cy="1819175"/>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51085" y="4351063"/>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Đọc thầm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đọc</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679030" y="2098307"/>
            <a:ext cx="2207958" cy="1635426"/>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đôi</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818926"/>
              <a:ext cx="243519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SHS</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1BFC69AD-4514-4A70-D600-DAE84B6AE662}"/>
              </a:ext>
            </a:extLst>
          </p:cNvPr>
          <p:cNvPicPr>
            <a:picLocks noChangeAspect="1"/>
          </p:cNvPicPr>
          <p:nvPr/>
        </p:nvPicPr>
        <p:blipFill>
          <a:blip r:embed="rId3"/>
          <a:stretch>
            <a:fillRect/>
          </a:stretch>
        </p:blipFill>
        <p:spPr>
          <a:xfrm>
            <a:off x="1985302" y="-82292"/>
            <a:ext cx="9650804" cy="2334970"/>
          </a:xfrm>
          <a:prstGeom prst="rect">
            <a:avLst/>
          </a:prstGeom>
        </p:spPr>
      </p:pic>
    </p:spTree>
    <p:extLst>
      <p:ext uri="{BB962C8B-B14F-4D97-AF65-F5344CB8AC3E}">
        <p14:creationId xmlns:p14="http://schemas.microsoft.com/office/powerpoint/2010/main" val="36638973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000">
                <a:solidFill>
                  <a:prstClr val="white"/>
                </a:solidFill>
                <a:latin typeface="Cambria" panose="02040503050406030204" pitchFamily="18" charset="0"/>
                <a:ea typeface="Cambria" panose="02040503050406030204" pitchFamily="18" charset="0"/>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Từ khi sinh ra, những hình ảnh nào của quê hương đã trở nên thân thuộc với bạn nhỏ?</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563382" y="2976327"/>
            <a:ext cx="9284632" cy="3271148"/>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7 h 1871928"/>
                <a:gd name="connsiteX1" fmla="*/ 144457 w 6963474"/>
                <a:gd name="connsiteY1" fmla="*/ 0 h 1871928"/>
                <a:gd name="connsiteX2" fmla="*/ 633925 w 6963474"/>
                <a:gd name="connsiteY2" fmla="*/ 0 h 1871928"/>
                <a:gd name="connsiteX3" fmla="*/ 1256884 w 6963474"/>
                <a:gd name="connsiteY3" fmla="*/ 0 h 1871928"/>
                <a:gd name="connsiteX4" fmla="*/ 1746351 w 6963474"/>
                <a:gd name="connsiteY4" fmla="*/ 0 h 1871928"/>
                <a:gd name="connsiteX5" fmla="*/ 2235819 w 6963474"/>
                <a:gd name="connsiteY5" fmla="*/ 0 h 1871928"/>
                <a:gd name="connsiteX6" fmla="*/ 2925524 w 6963474"/>
                <a:gd name="connsiteY6" fmla="*/ 0 h 1871928"/>
                <a:gd name="connsiteX7" fmla="*/ 3348246 w 6963474"/>
                <a:gd name="connsiteY7" fmla="*/ 0 h 1871928"/>
                <a:gd name="connsiteX8" fmla="*/ 3904459 w 6963474"/>
                <a:gd name="connsiteY8" fmla="*/ 0 h 1871928"/>
                <a:gd name="connsiteX9" fmla="*/ 4327181 w 6963474"/>
                <a:gd name="connsiteY9" fmla="*/ 0 h 1871928"/>
                <a:gd name="connsiteX10" fmla="*/ 5016886 w 6963474"/>
                <a:gd name="connsiteY10" fmla="*/ 0 h 1871928"/>
                <a:gd name="connsiteX11" fmla="*/ 5573099 w 6963474"/>
                <a:gd name="connsiteY11" fmla="*/ 0 h 1871928"/>
                <a:gd name="connsiteX12" fmla="*/ 6262804 w 6963474"/>
                <a:gd name="connsiteY12" fmla="*/ 0 h 1871928"/>
                <a:gd name="connsiteX13" fmla="*/ 6819017 w 6963474"/>
                <a:gd name="connsiteY13" fmla="*/ 0 h 1871928"/>
                <a:gd name="connsiteX14" fmla="*/ 6963474 w 6963474"/>
                <a:gd name="connsiteY14" fmla="*/ 144457 h 1871928"/>
                <a:gd name="connsiteX15" fmla="*/ 6963474 w 6963474"/>
                <a:gd name="connsiteY15" fmla="*/ 656298 h 1871928"/>
                <a:gd name="connsiteX16" fmla="*/ 6963474 w 6963474"/>
                <a:gd name="connsiteY16" fmla="*/ 1199800 h 1871928"/>
                <a:gd name="connsiteX17" fmla="*/ 6963474 w 6963474"/>
                <a:gd name="connsiteY17" fmla="*/ 1727471 h 1871928"/>
                <a:gd name="connsiteX18" fmla="*/ 6819017 w 6963474"/>
                <a:gd name="connsiteY18" fmla="*/ 1871928 h 1871928"/>
                <a:gd name="connsiteX19" fmla="*/ 6129312 w 6963474"/>
                <a:gd name="connsiteY19" fmla="*/ 1871928 h 1871928"/>
                <a:gd name="connsiteX20" fmla="*/ 5506354 w 6963474"/>
                <a:gd name="connsiteY20" fmla="*/ 1871928 h 1871928"/>
                <a:gd name="connsiteX21" fmla="*/ 5083631 w 6963474"/>
                <a:gd name="connsiteY21" fmla="*/ 1871928 h 1871928"/>
                <a:gd name="connsiteX22" fmla="*/ 4393927 w 6963474"/>
                <a:gd name="connsiteY22" fmla="*/ 1871928 h 1871928"/>
                <a:gd name="connsiteX23" fmla="*/ 4037950 w 6963474"/>
                <a:gd name="connsiteY23" fmla="*/ 1871928 h 1871928"/>
                <a:gd name="connsiteX24" fmla="*/ 3615228 w 6963474"/>
                <a:gd name="connsiteY24" fmla="*/ 1871928 h 1871928"/>
                <a:gd name="connsiteX25" fmla="*/ 2992269 w 6963474"/>
                <a:gd name="connsiteY25" fmla="*/ 1871928 h 1871928"/>
                <a:gd name="connsiteX26" fmla="*/ 2636293 w 6963474"/>
                <a:gd name="connsiteY26" fmla="*/ 1871928 h 1871928"/>
                <a:gd name="connsiteX27" fmla="*/ 2080079 w 6963474"/>
                <a:gd name="connsiteY27" fmla="*/ 1871928 h 1871928"/>
                <a:gd name="connsiteX28" fmla="*/ 1390375 w 6963474"/>
                <a:gd name="connsiteY28" fmla="*/ 1871928 h 1871928"/>
                <a:gd name="connsiteX29" fmla="*/ 900907 w 6963474"/>
                <a:gd name="connsiteY29" fmla="*/ 1871928 h 1871928"/>
                <a:gd name="connsiteX30" fmla="*/ 144457 w 6963474"/>
                <a:gd name="connsiteY30" fmla="*/ 1871928 h 1871928"/>
                <a:gd name="connsiteX31" fmla="*/ 0 w 6963474"/>
                <a:gd name="connsiteY31" fmla="*/ 1727471 h 1871928"/>
                <a:gd name="connsiteX32" fmla="*/ 0 w 6963474"/>
                <a:gd name="connsiteY32" fmla="*/ 1199800 h 1871928"/>
                <a:gd name="connsiteX33" fmla="*/ 0 w 6963474"/>
                <a:gd name="connsiteY33" fmla="*/ 703789 h 1871928"/>
                <a:gd name="connsiteX34" fmla="*/ 0 w 6963474"/>
                <a:gd name="connsiteY34" fmla="*/ 144457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7"/>
                  </a:moveTo>
                  <a:cubicBezTo>
                    <a:pt x="21195" y="67034"/>
                    <a:pt x="61380" y="-5363"/>
                    <a:pt x="144457" y="0"/>
                  </a:cubicBezTo>
                  <a:cubicBezTo>
                    <a:pt x="342917" y="-44914"/>
                    <a:pt x="506207" y="51616"/>
                    <a:pt x="633925" y="0"/>
                  </a:cubicBezTo>
                  <a:cubicBezTo>
                    <a:pt x="761643" y="-51616"/>
                    <a:pt x="983401" y="42183"/>
                    <a:pt x="1256884" y="0"/>
                  </a:cubicBezTo>
                  <a:cubicBezTo>
                    <a:pt x="1530367" y="-42183"/>
                    <a:pt x="1592665" y="21272"/>
                    <a:pt x="1746351" y="0"/>
                  </a:cubicBezTo>
                  <a:cubicBezTo>
                    <a:pt x="1900037" y="-21272"/>
                    <a:pt x="2115649" y="38137"/>
                    <a:pt x="2235819" y="0"/>
                  </a:cubicBezTo>
                  <a:cubicBezTo>
                    <a:pt x="2355989" y="-38137"/>
                    <a:pt x="2606011" y="17849"/>
                    <a:pt x="2925524" y="0"/>
                  </a:cubicBezTo>
                  <a:cubicBezTo>
                    <a:pt x="3245037" y="-17849"/>
                    <a:pt x="3198799" y="1334"/>
                    <a:pt x="3348246" y="0"/>
                  </a:cubicBezTo>
                  <a:cubicBezTo>
                    <a:pt x="3497693" y="-1334"/>
                    <a:pt x="3785528" y="30252"/>
                    <a:pt x="3904459" y="0"/>
                  </a:cubicBezTo>
                  <a:cubicBezTo>
                    <a:pt x="4023390" y="-30252"/>
                    <a:pt x="4176061" y="24204"/>
                    <a:pt x="4327181" y="0"/>
                  </a:cubicBezTo>
                  <a:cubicBezTo>
                    <a:pt x="4478301" y="-24204"/>
                    <a:pt x="4766795" y="35331"/>
                    <a:pt x="5016886" y="0"/>
                  </a:cubicBezTo>
                  <a:cubicBezTo>
                    <a:pt x="5266977" y="-35331"/>
                    <a:pt x="5336327" y="65300"/>
                    <a:pt x="5573099" y="0"/>
                  </a:cubicBezTo>
                  <a:cubicBezTo>
                    <a:pt x="5809871" y="-65300"/>
                    <a:pt x="5946568" y="73896"/>
                    <a:pt x="6262804" y="0"/>
                  </a:cubicBezTo>
                  <a:cubicBezTo>
                    <a:pt x="6579041" y="-73896"/>
                    <a:pt x="6692205" y="804"/>
                    <a:pt x="6819017" y="0"/>
                  </a:cubicBezTo>
                  <a:cubicBezTo>
                    <a:pt x="6904565" y="7394"/>
                    <a:pt x="6974158" y="75009"/>
                    <a:pt x="6963474" y="144457"/>
                  </a:cubicBezTo>
                  <a:cubicBezTo>
                    <a:pt x="6985709" y="359982"/>
                    <a:pt x="6920653" y="411723"/>
                    <a:pt x="6963474" y="656298"/>
                  </a:cubicBezTo>
                  <a:cubicBezTo>
                    <a:pt x="7006295" y="900873"/>
                    <a:pt x="6913472" y="966761"/>
                    <a:pt x="6963474" y="1199800"/>
                  </a:cubicBezTo>
                  <a:cubicBezTo>
                    <a:pt x="7013476" y="1432839"/>
                    <a:pt x="6912193" y="1480699"/>
                    <a:pt x="6963474" y="1727471"/>
                  </a:cubicBezTo>
                  <a:cubicBezTo>
                    <a:pt x="6962218" y="1803198"/>
                    <a:pt x="6907808" y="1867029"/>
                    <a:pt x="6819017" y="1871928"/>
                  </a:cubicBezTo>
                  <a:cubicBezTo>
                    <a:pt x="6482929" y="1950330"/>
                    <a:pt x="6325390" y="1810865"/>
                    <a:pt x="6129312" y="1871928"/>
                  </a:cubicBezTo>
                  <a:cubicBezTo>
                    <a:pt x="5933234" y="1932991"/>
                    <a:pt x="5663569" y="1807115"/>
                    <a:pt x="5506354" y="1871928"/>
                  </a:cubicBezTo>
                  <a:cubicBezTo>
                    <a:pt x="5349139" y="1936741"/>
                    <a:pt x="5199874" y="1833570"/>
                    <a:pt x="5083631" y="1871928"/>
                  </a:cubicBezTo>
                  <a:cubicBezTo>
                    <a:pt x="4967388" y="1910286"/>
                    <a:pt x="4639334" y="1860691"/>
                    <a:pt x="4393927" y="1871928"/>
                  </a:cubicBezTo>
                  <a:cubicBezTo>
                    <a:pt x="4148520" y="1883165"/>
                    <a:pt x="4109358" y="1862269"/>
                    <a:pt x="4037950" y="1871928"/>
                  </a:cubicBezTo>
                  <a:cubicBezTo>
                    <a:pt x="3966542" y="1881587"/>
                    <a:pt x="3800531" y="1862557"/>
                    <a:pt x="3615228" y="1871928"/>
                  </a:cubicBezTo>
                  <a:cubicBezTo>
                    <a:pt x="3429925" y="1881299"/>
                    <a:pt x="3198521" y="1839159"/>
                    <a:pt x="2992269" y="1871928"/>
                  </a:cubicBezTo>
                  <a:cubicBezTo>
                    <a:pt x="2786017" y="1904697"/>
                    <a:pt x="2775226" y="1847708"/>
                    <a:pt x="2636293" y="1871928"/>
                  </a:cubicBezTo>
                  <a:cubicBezTo>
                    <a:pt x="2497360" y="1896148"/>
                    <a:pt x="2309735" y="1849106"/>
                    <a:pt x="2080079" y="1871928"/>
                  </a:cubicBezTo>
                  <a:cubicBezTo>
                    <a:pt x="1850423" y="1894750"/>
                    <a:pt x="1711181" y="1840673"/>
                    <a:pt x="1390375" y="1871928"/>
                  </a:cubicBezTo>
                  <a:cubicBezTo>
                    <a:pt x="1069569" y="1903183"/>
                    <a:pt x="1082778" y="1855753"/>
                    <a:pt x="900907" y="1871928"/>
                  </a:cubicBezTo>
                  <a:cubicBezTo>
                    <a:pt x="719036" y="1888103"/>
                    <a:pt x="420350" y="1826765"/>
                    <a:pt x="144457" y="1871928"/>
                  </a:cubicBezTo>
                  <a:cubicBezTo>
                    <a:pt x="45787" y="1875949"/>
                    <a:pt x="1551" y="1797077"/>
                    <a:pt x="0" y="1727471"/>
                  </a:cubicBezTo>
                  <a:cubicBezTo>
                    <a:pt x="-62720" y="1479825"/>
                    <a:pt x="60389" y="1365426"/>
                    <a:pt x="0" y="1199800"/>
                  </a:cubicBezTo>
                  <a:cubicBezTo>
                    <a:pt x="-60389" y="1034174"/>
                    <a:pt x="42102" y="884299"/>
                    <a:pt x="0" y="703789"/>
                  </a:cubicBezTo>
                  <a:cubicBezTo>
                    <a:pt x="-42102" y="523279"/>
                    <a:pt x="63021" y="361994"/>
                    <a:pt x="0" y="144457"/>
                  </a:cubicBezTo>
                  <a:close/>
                </a:path>
                <a:path w="6963474" h="1871928" stroke="0" extrusionOk="0">
                  <a:moveTo>
                    <a:pt x="0" y="144457"/>
                  </a:moveTo>
                  <a:cubicBezTo>
                    <a:pt x="-4713" y="64895"/>
                    <a:pt x="68208" y="21962"/>
                    <a:pt x="144457" y="0"/>
                  </a:cubicBezTo>
                  <a:cubicBezTo>
                    <a:pt x="296069" y="-3385"/>
                    <a:pt x="334362" y="26857"/>
                    <a:pt x="500434" y="0"/>
                  </a:cubicBezTo>
                  <a:cubicBezTo>
                    <a:pt x="666506" y="-26857"/>
                    <a:pt x="682921" y="35159"/>
                    <a:pt x="856410" y="0"/>
                  </a:cubicBezTo>
                  <a:cubicBezTo>
                    <a:pt x="1029899" y="-35159"/>
                    <a:pt x="1079012" y="20908"/>
                    <a:pt x="1212387" y="0"/>
                  </a:cubicBezTo>
                  <a:cubicBezTo>
                    <a:pt x="1345762" y="-20908"/>
                    <a:pt x="1467796" y="33946"/>
                    <a:pt x="1568363" y="0"/>
                  </a:cubicBezTo>
                  <a:cubicBezTo>
                    <a:pt x="1668930" y="-33946"/>
                    <a:pt x="1998269" y="41526"/>
                    <a:pt x="2124576" y="0"/>
                  </a:cubicBezTo>
                  <a:cubicBezTo>
                    <a:pt x="2250883" y="-41526"/>
                    <a:pt x="2566530" y="19916"/>
                    <a:pt x="2814281" y="0"/>
                  </a:cubicBezTo>
                  <a:cubicBezTo>
                    <a:pt x="3062033" y="-19916"/>
                    <a:pt x="3127338" y="51681"/>
                    <a:pt x="3303749" y="0"/>
                  </a:cubicBezTo>
                  <a:cubicBezTo>
                    <a:pt x="3480160" y="-51681"/>
                    <a:pt x="3747159" y="33837"/>
                    <a:pt x="3859962" y="0"/>
                  </a:cubicBezTo>
                  <a:cubicBezTo>
                    <a:pt x="3972765" y="-33837"/>
                    <a:pt x="4250376" y="34910"/>
                    <a:pt x="4349430" y="0"/>
                  </a:cubicBezTo>
                  <a:cubicBezTo>
                    <a:pt x="4448484" y="-34910"/>
                    <a:pt x="4603097" y="14337"/>
                    <a:pt x="4772152" y="0"/>
                  </a:cubicBezTo>
                  <a:cubicBezTo>
                    <a:pt x="4941207" y="-14337"/>
                    <a:pt x="5069364" y="25917"/>
                    <a:pt x="5194874" y="0"/>
                  </a:cubicBezTo>
                  <a:cubicBezTo>
                    <a:pt x="5320384" y="-25917"/>
                    <a:pt x="5564174" y="28202"/>
                    <a:pt x="5684342" y="0"/>
                  </a:cubicBezTo>
                  <a:cubicBezTo>
                    <a:pt x="5804510" y="-28202"/>
                    <a:pt x="6018026" y="30045"/>
                    <a:pt x="6173810" y="0"/>
                  </a:cubicBezTo>
                  <a:cubicBezTo>
                    <a:pt x="6329594" y="-30045"/>
                    <a:pt x="6549433" y="5142"/>
                    <a:pt x="6819017" y="0"/>
                  </a:cubicBezTo>
                  <a:cubicBezTo>
                    <a:pt x="6903386" y="14642"/>
                    <a:pt x="6960680" y="71035"/>
                    <a:pt x="6963474" y="144457"/>
                  </a:cubicBezTo>
                  <a:cubicBezTo>
                    <a:pt x="6985043" y="328309"/>
                    <a:pt x="6945546" y="423686"/>
                    <a:pt x="6963474" y="687958"/>
                  </a:cubicBezTo>
                  <a:cubicBezTo>
                    <a:pt x="6981402" y="952230"/>
                    <a:pt x="6913387" y="1073850"/>
                    <a:pt x="6963474" y="1199800"/>
                  </a:cubicBezTo>
                  <a:cubicBezTo>
                    <a:pt x="7013561" y="1325750"/>
                    <a:pt x="6903178" y="1522704"/>
                    <a:pt x="6963474" y="1727471"/>
                  </a:cubicBezTo>
                  <a:cubicBezTo>
                    <a:pt x="6955842" y="1825472"/>
                    <a:pt x="6896092" y="1848172"/>
                    <a:pt x="6819017" y="1871928"/>
                  </a:cubicBezTo>
                  <a:cubicBezTo>
                    <a:pt x="6682971" y="1874379"/>
                    <a:pt x="6519003" y="1815246"/>
                    <a:pt x="6262804" y="1871928"/>
                  </a:cubicBezTo>
                  <a:cubicBezTo>
                    <a:pt x="6006605" y="1928610"/>
                    <a:pt x="5947784" y="1861852"/>
                    <a:pt x="5706590" y="1871928"/>
                  </a:cubicBezTo>
                  <a:cubicBezTo>
                    <a:pt x="5465396" y="1882004"/>
                    <a:pt x="5304875" y="1838707"/>
                    <a:pt x="5083631" y="1871928"/>
                  </a:cubicBezTo>
                  <a:cubicBezTo>
                    <a:pt x="4862387" y="1905149"/>
                    <a:pt x="4805385" y="1868234"/>
                    <a:pt x="4727655" y="1871928"/>
                  </a:cubicBezTo>
                  <a:cubicBezTo>
                    <a:pt x="4649925" y="1875622"/>
                    <a:pt x="4469048" y="1866105"/>
                    <a:pt x="4304933" y="1871928"/>
                  </a:cubicBezTo>
                  <a:cubicBezTo>
                    <a:pt x="4140818" y="1877751"/>
                    <a:pt x="3946305" y="1856394"/>
                    <a:pt x="3681974" y="1871928"/>
                  </a:cubicBezTo>
                  <a:cubicBezTo>
                    <a:pt x="3417643" y="1887462"/>
                    <a:pt x="3260601" y="1835926"/>
                    <a:pt x="3059015" y="1871928"/>
                  </a:cubicBezTo>
                  <a:cubicBezTo>
                    <a:pt x="2857429" y="1907930"/>
                    <a:pt x="2787581" y="1844521"/>
                    <a:pt x="2703038" y="1871928"/>
                  </a:cubicBezTo>
                  <a:cubicBezTo>
                    <a:pt x="2618495" y="1899335"/>
                    <a:pt x="2347911" y="1855373"/>
                    <a:pt x="2213571" y="1871928"/>
                  </a:cubicBezTo>
                  <a:cubicBezTo>
                    <a:pt x="2079231" y="1888483"/>
                    <a:pt x="1915543" y="1836971"/>
                    <a:pt x="1790848" y="1871928"/>
                  </a:cubicBezTo>
                  <a:cubicBezTo>
                    <a:pt x="1666153" y="1906885"/>
                    <a:pt x="1459629" y="1868087"/>
                    <a:pt x="1301381" y="1871928"/>
                  </a:cubicBezTo>
                  <a:cubicBezTo>
                    <a:pt x="1143133" y="1875769"/>
                    <a:pt x="1048041" y="1849571"/>
                    <a:pt x="878659" y="1871928"/>
                  </a:cubicBezTo>
                  <a:cubicBezTo>
                    <a:pt x="709277" y="1894285"/>
                    <a:pt x="321039" y="1839716"/>
                    <a:pt x="144457" y="1871928"/>
                  </a:cubicBezTo>
                  <a:cubicBezTo>
                    <a:pt x="64218" y="1874546"/>
                    <a:pt x="-13157" y="1804365"/>
                    <a:pt x="0" y="1727471"/>
                  </a:cubicBezTo>
                  <a:cubicBezTo>
                    <a:pt x="-50338" y="1611707"/>
                    <a:pt x="50050" y="1396962"/>
                    <a:pt x="0" y="1215630"/>
                  </a:cubicBezTo>
                  <a:cubicBezTo>
                    <a:pt x="-50050" y="1034298"/>
                    <a:pt x="27430" y="971224"/>
                    <a:pt x="0" y="735449"/>
                  </a:cubicBezTo>
                  <a:cubicBezTo>
                    <a:pt x="-27430" y="499674"/>
                    <a:pt x="60970" y="336011"/>
                    <a:pt x="0" y="144457"/>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284632"/>
                        <a:gd name="connsiteY0" fmla="*/ 252435 h 3271148"/>
                        <a:gd name="connsiteX1" fmla="*/ 192609 w 9284632"/>
                        <a:gd name="connsiteY1" fmla="*/ 0 h 3271148"/>
                        <a:gd name="connsiteX2" fmla="*/ 845233 w 9284632"/>
                        <a:gd name="connsiteY2" fmla="*/ 0 h 3271148"/>
                        <a:gd name="connsiteX3" fmla="*/ 1675845 w 9284632"/>
                        <a:gd name="connsiteY3" fmla="*/ 0 h 3271148"/>
                        <a:gd name="connsiteX4" fmla="*/ 2328468 w 9284632"/>
                        <a:gd name="connsiteY4" fmla="*/ 0 h 3271148"/>
                        <a:gd name="connsiteX5" fmla="*/ 2981092 w 9284632"/>
                        <a:gd name="connsiteY5" fmla="*/ 0 h 3271148"/>
                        <a:gd name="connsiteX6" fmla="*/ 3900698 w 9284632"/>
                        <a:gd name="connsiteY6" fmla="*/ 0 h 3271148"/>
                        <a:gd name="connsiteX7" fmla="*/ 4464328 w 9284632"/>
                        <a:gd name="connsiteY7" fmla="*/ 0 h 3271148"/>
                        <a:gd name="connsiteX8" fmla="*/ 5205945 w 9284632"/>
                        <a:gd name="connsiteY8" fmla="*/ 0 h 3271148"/>
                        <a:gd name="connsiteX9" fmla="*/ 5769574 w 9284632"/>
                        <a:gd name="connsiteY9" fmla="*/ 0 h 3271148"/>
                        <a:gd name="connsiteX10" fmla="*/ 6689181 w 9284632"/>
                        <a:gd name="connsiteY10" fmla="*/ 0 h 3271148"/>
                        <a:gd name="connsiteX11" fmla="*/ 7430798 w 9284632"/>
                        <a:gd name="connsiteY11" fmla="*/ 0 h 3271148"/>
                        <a:gd name="connsiteX12" fmla="*/ 8350405 w 9284632"/>
                        <a:gd name="connsiteY12" fmla="*/ 0 h 3271148"/>
                        <a:gd name="connsiteX13" fmla="*/ 9092022 w 9284632"/>
                        <a:gd name="connsiteY13" fmla="*/ 0 h 3271148"/>
                        <a:gd name="connsiteX14" fmla="*/ 9284632 w 9284632"/>
                        <a:gd name="connsiteY14" fmla="*/ 252435 h 3271148"/>
                        <a:gd name="connsiteX15" fmla="*/ 9284632 w 9284632"/>
                        <a:gd name="connsiteY15" fmla="*/ 1146864 h 3271148"/>
                        <a:gd name="connsiteX16" fmla="*/ 9284632 w 9284632"/>
                        <a:gd name="connsiteY16" fmla="*/ 2096620 h 3271148"/>
                        <a:gd name="connsiteX17" fmla="*/ 9284632 w 9284632"/>
                        <a:gd name="connsiteY17" fmla="*/ 3018712 h 3271148"/>
                        <a:gd name="connsiteX18" fmla="*/ 9092022 w 9284632"/>
                        <a:gd name="connsiteY18" fmla="*/ 3271148 h 3271148"/>
                        <a:gd name="connsiteX19" fmla="*/ 8172416 w 9284632"/>
                        <a:gd name="connsiteY19" fmla="*/ 3271148 h 3271148"/>
                        <a:gd name="connsiteX20" fmla="*/ 7341805 w 9284632"/>
                        <a:gd name="connsiteY20" fmla="*/ 3271148 h 3271148"/>
                        <a:gd name="connsiteX21" fmla="*/ 6778174 w 9284632"/>
                        <a:gd name="connsiteY21" fmla="*/ 3271148 h 3271148"/>
                        <a:gd name="connsiteX22" fmla="*/ 5858569 w 9284632"/>
                        <a:gd name="connsiteY22" fmla="*/ 3271148 h 3271148"/>
                        <a:gd name="connsiteX23" fmla="*/ 5383933 w 9284632"/>
                        <a:gd name="connsiteY23" fmla="*/ 3271148 h 3271148"/>
                        <a:gd name="connsiteX24" fmla="*/ 4820304 w 9284632"/>
                        <a:gd name="connsiteY24" fmla="*/ 3271148 h 3271148"/>
                        <a:gd name="connsiteX25" fmla="*/ 3989692 w 9284632"/>
                        <a:gd name="connsiteY25" fmla="*/ 3271148 h 3271148"/>
                        <a:gd name="connsiteX26" fmla="*/ 3515057 w 9284632"/>
                        <a:gd name="connsiteY26" fmla="*/ 3271148 h 3271148"/>
                        <a:gd name="connsiteX27" fmla="*/ 2773438 w 9284632"/>
                        <a:gd name="connsiteY27" fmla="*/ 3271148 h 3271148"/>
                        <a:gd name="connsiteX28" fmla="*/ 1853833 w 9284632"/>
                        <a:gd name="connsiteY28" fmla="*/ 3271148 h 3271148"/>
                        <a:gd name="connsiteX29" fmla="*/ 1201209 w 9284632"/>
                        <a:gd name="connsiteY29" fmla="*/ 3271148 h 3271148"/>
                        <a:gd name="connsiteX30" fmla="*/ 192609 w 9284632"/>
                        <a:gd name="connsiteY30" fmla="*/ 3271148 h 3271148"/>
                        <a:gd name="connsiteX31" fmla="*/ 0 w 9284632"/>
                        <a:gd name="connsiteY31" fmla="*/ 3018712 h 3271148"/>
                        <a:gd name="connsiteX32" fmla="*/ 0 w 9284632"/>
                        <a:gd name="connsiteY32" fmla="*/ 2096620 h 3271148"/>
                        <a:gd name="connsiteX33" fmla="*/ 0 w 9284632"/>
                        <a:gd name="connsiteY33" fmla="*/ 1229853 h 3271148"/>
                        <a:gd name="connsiteX34" fmla="*/ 0 w 9284632"/>
                        <a:gd name="connsiteY34" fmla="*/ 252435 h 3271148"/>
                        <a:gd name="connsiteX0" fmla="*/ 0 w 9284632"/>
                        <a:gd name="connsiteY0" fmla="*/ 252435 h 3271148"/>
                        <a:gd name="connsiteX1" fmla="*/ 192609 w 9284632"/>
                        <a:gd name="connsiteY1" fmla="*/ 0 h 3271148"/>
                        <a:gd name="connsiteX2" fmla="*/ 667245 w 9284632"/>
                        <a:gd name="connsiteY2" fmla="*/ 0 h 3271148"/>
                        <a:gd name="connsiteX3" fmla="*/ 1141880 w 9284632"/>
                        <a:gd name="connsiteY3" fmla="*/ 0 h 3271148"/>
                        <a:gd name="connsiteX4" fmla="*/ 1616516 w 9284632"/>
                        <a:gd name="connsiteY4" fmla="*/ 0 h 3271148"/>
                        <a:gd name="connsiteX5" fmla="*/ 2091150 w 9284632"/>
                        <a:gd name="connsiteY5" fmla="*/ 0 h 3271148"/>
                        <a:gd name="connsiteX6" fmla="*/ 2832768 w 9284632"/>
                        <a:gd name="connsiteY6" fmla="*/ 0 h 3271148"/>
                        <a:gd name="connsiteX7" fmla="*/ 3752374 w 9284632"/>
                        <a:gd name="connsiteY7" fmla="*/ 0 h 3271148"/>
                        <a:gd name="connsiteX8" fmla="*/ 4404998 w 9284632"/>
                        <a:gd name="connsiteY8" fmla="*/ 0 h 3271148"/>
                        <a:gd name="connsiteX9" fmla="*/ 5146616 w 9284632"/>
                        <a:gd name="connsiteY9" fmla="*/ 0 h 3271148"/>
                        <a:gd name="connsiteX10" fmla="*/ 5799240 w 9284632"/>
                        <a:gd name="connsiteY10" fmla="*/ 0 h 3271148"/>
                        <a:gd name="connsiteX11" fmla="*/ 6362869 w 9284632"/>
                        <a:gd name="connsiteY11" fmla="*/ 0 h 3271148"/>
                        <a:gd name="connsiteX12" fmla="*/ 6926498 w 9284632"/>
                        <a:gd name="connsiteY12" fmla="*/ 0 h 3271148"/>
                        <a:gd name="connsiteX13" fmla="*/ 7579122 w 9284632"/>
                        <a:gd name="connsiteY13" fmla="*/ 0 h 3271148"/>
                        <a:gd name="connsiteX14" fmla="*/ 8231746 w 9284632"/>
                        <a:gd name="connsiteY14" fmla="*/ 0 h 3271148"/>
                        <a:gd name="connsiteX15" fmla="*/ 9092022 w 9284632"/>
                        <a:gd name="connsiteY15" fmla="*/ 0 h 3271148"/>
                        <a:gd name="connsiteX16" fmla="*/ 9284632 w 9284632"/>
                        <a:gd name="connsiteY16" fmla="*/ 252435 h 3271148"/>
                        <a:gd name="connsiteX17" fmla="*/ 9284632 w 9284632"/>
                        <a:gd name="connsiteY17" fmla="*/ 1202189 h 3271148"/>
                        <a:gd name="connsiteX18" fmla="*/ 9284632 w 9284632"/>
                        <a:gd name="connsiteY18" fmla="*/ 2096620 h 3271148"/>
                        <a:gd name="connsiteX19" fmla="*/ 9284632 w 9284632"/>
                        <a:gd name="connsiteY19" fmla="*/ 3018712 h 3271148"/>
                        <a:gd name="connsiteX20" fmla="*/ 9092022 w 9284632"/>
                        <a:gd name="connsiteY20" fmla="*/ 3271148 h 3271148"/>
                        <a:gd name="connsiteX21" fmla="*/ 8350405 w 9284632"/>
                        <a:gd name="connsiteY21" fmla="*/ 3271148 h 3271148"/>
                        <a:gd name="connsiteX22" fmla="*/ 7608786 w 9284632"/>
                        <a:gd name="connsiteY22" fmla="*/ 3271148 h 3271148"/>
                        <a:gd name="connsiteX23" fmla="*/ 6778174 w 9284632"/>
                        <a:gd name="connsiteY23" fmla="*/ 3271148 h 3271148"/>
                        <a:gd name="connsiteX24" fmla="*/ 6303540 w 9284632"/>
                        <a:gd name="connsiteY24" fmla="*/ 3271148 h 3271148"/>
                        <a:gd name="connsiteX25" fmla="*/ 5739910 w 9284632"/>
                        <a:gd name="connsiteY25" fmla="*/ 3271148 h 3271148"/>
                        <a:gd name="connsiteX26" fmla="*/ 4909298 w 9284632"/>
                        <a:gd name="connsiteY26" fmla="*/ 3271148 h 3271148"/>
                        <a:gd name="connsiteX27" fmla="*/ 4078686 w 9284632"/>
                        <a:gd name="connsiteY27" fmla="*/ 3271148 h 3271148"/>
                        <a:gd name="connsiteX28" fmla="*/ 3604050 w 9284632"/>
                        <a:gd name="connsiteY28" fmla="*/ 3271148 h 3271148"/>
                        <a:gd name="connsiteX29" fmla="*/ 2951428 w 9284632"/>
                        <a:gd name="connsiteY29" fmla="*/ 3271148 h 3271148"/>
                        <a:gd name="connsiteX30" fmla="*/ 2387797 w 9284632"/>
                        <a:gd name="connsiteY30" fmla="*/ 3271148 h 3271148"/>
                        <a:gd name="connsiteX31" fmla="*/ 1735174 w 9284632"/>
                        <a:gd name="connsiteY31" fmla="*/ 3271148 h 3271148"/>
                        <a:gd name="connsiteX32" fmla="*/ 1171545 w 9284632"/>
                        <a:gd name="connsiteY32" fmla="*/ 3271148 h 3271148"/>
                        <a:gd name="connsiteX33" fmla="*/ 192609 w 9284632"/>
                        <a:gd name="connsiteY33" fmla="*/ 3271148 h 3271148"/>
                        <a:gd name="connsiteX34" fmla="*/ 0 w 9284632"/>
                        <a:gd name="connsiteY34" fmla="*/ 3018712 h 3271148"/>
                        <a:gd name="connsiteX35" fmla="*/ 0 w 9284632"/>
                        <a:gd name="connsiteY35" fmla="*/ 2124283 h 3271148"/>
                        <a:gd name="connsiteX36" fmla="*/ 0 w 9284632"/>
                        <a:gd name="connsiteY36" fmla="*/ 1285178 h 3271148"/>
                        <a:gd name="connsiteX37" fmla="*/ 0 w 9284632"/>
                        <a:gd name="connsiteY37" fmla="*/ 252435 h 3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84632" h="3271148" fill="none" extrusionOk="0">
                          <a:moveTo>
                            <a:pt x="0" y="252435"/>
                          </a:moveTo>
                          <a:cubicBezTo>
                            <a:pt x="25244" y="145460"/>
                            <a:pt x="62515" y="-30882"/>
                            <a:pt x="192609" y="0"/>
                          </a:cubicBezTo>
                          <a:cubicBezTo>
                            <a:pt x="489512" y="-98296"/>
                            <a:pt x="674492" y="126939"/>
                            <a:pt x="845233" y="0"/>
                          </a:cubicBezTo>
                          <a:cubicBezTo>
                            <a:pt x="1053746" y="-99823"/>
                            <a:pt x="1349800" y="15232"/>
                            <a:pt x="1675845" y="0"/>
                          </a:cubicBezTo>
                          <a:cubicBezTo>
                            <a:pt x="2046120" y="-77414"/>
                            <a:pt x="2144347" y="29338"/>
                            <a:pt x="2328468" y="0"/>
                          </a:cubicBezTo>
                          <a:cubicBezTo>
                            <a:pt x="2536941" y="-50195"/>
                            <a:pt x="2838741" y="89199"/>
                            <a:pt x="2981092" y="0"/>
                          </a:cubicBezTo>
                          <a:cubicBezTo>
                            <a:pt x="3155398" y="18121"/>
                            <a:pt x="3455078" y="-9609"/>
                            <a:pt x="3900698" y="0"/>
                          </a:cubicBezTo>
                          <a:cubicBezTo>
                            <a:pt x="4319073" y="-30885"/>
                            <a:pt x="4254403" y="-12599"/>
                            <a:pt x="4464328" y="0"/>
                          </a:cubicBezTo>
                          <a:cubicBezTo>
                            <a:pt x="4661481" y="2906"/>
                            <a:pt x="5035457" y="48738"/>
                            <a:pt x="5205945" y="0"/>
                          </a:cubicBezTo>
                          <a:cubicBezTo>
                            <a:pt x="5397997" y="-75672"/>
                            <a:pt x="5581697" y="9703"/>
                            <a:pt x="5769574" y="0"/>
                          </a:cubicBezTo>
                          <a:cubicBezTo>
                            <a:pt x="5942646" y="-4991"/>
                            <a:pt x="6350897" y="80363"/>
                            <a:pt x="6689181" y="0"/>
                          </a:cubicBezTo>
                          <a:cubicBezTo>
                            <a:pt x="6971460" y="-60843"/>
                            <a:pt x="7114218" y="91255"/>
                            <a:pt x="7430798" y="0"/>
                          </a:cubicBezTo>
                          <a:cubicBezTo>
                            <a:pt x="7743777" y="-122882"/>
                            <a:pt x="7973012" y="105066"/>
                            <a:pt x="8350405" y="0"/>
                          </a:cubicBezTo>
                          <a:cubicBezTo>
                            <a:pt x="8784419" y="-122282"/>
                            <a:pt x="8952003" y="-13443"/>
                            <a:pt x="9092022" y="0"/>
                          </a:cubicBezTo>
                          <a:cubicBezTo>
                            <a:pt x="9173162" y="22604"/>
                            <a:pt x="9307811" y="121039"/>
                            <a:pt x="9284632" y="252435"/>
                          </a:cubicBezTo>
                          <a:cubicBezTo>
                            <a:pt x="9318710" y="626995"/>
                            <a:pt x="9201042" y="708501"/>
                            <a:pt x="9284632" y="1146864"/>
                          </a:cubicBezTo>
                          <a:cubicBezTo>
                            <a:pt x="9354068" y="1586985"/>
                            <a:pt x="9240214" y="1695370"/>
                            <a:pt x="9284632" y="2096620"/>
                          </a:cubicBezTo>
                          <a:cubicBezTo>
                            <a:pt x="9327164" y="2485273"/>
                            <a:pt x="9200547" y="2571341"/>
                            <a:pt x="9284632" y="3018712"/>
                          </a:cubicBezTo>
                          <a:cubicBezTo>
                            <a:pt x="9288271" y="3121109"/>
                            <a:pt x="9205929" y="3253380"/>
                            <a:pt x="9092022" y="3271148"/>
                          </a:cubicBezTo>
                          <a:cubicBezTo>
                            <a:pt x="8634046" y="3480619"/>
                            <a:pt x="8479702" y="3222233"/>
                            <a:pt x="8172416" y="3271148"/>
                          </a:cubicBezTo>
                          <a:cubicBezTo>
                            <a:pt x="7904725" y="3387456"/>
                            <a:pt x="7539233" y="3152821"/>
                            <a:pt x="7341805" y="3271148"/>
                          </a:cubicBezTo>
                          <a:cubicBezTo>
                            <a:pt x="7147129" y="3351493"/>
                            <a:pt x="6923840" y="3207143"/>
                            <a:pt x="6778174" y="3271148"/>
                          </a:cubicBezTo>
                          <a:cubicBezTo>
                            <a:pt x="6698830" y="3305515"/>
                            <a:pt x="6128250" y="3263757"/>
                            <a:pt x="5858569" y="3271148"/>
                          </a:cubicBezTo>
                          <a:cubicBezTo>
                            <a:pt x="5532434" y="3283733"/>
                            <a:pt x="5478435" y="3271206"/>
                            <a:pt x="5383933" y="3271148"/>
                          </a:cubicBezTo>
                          <a:cubicBezTo>
                            <a:pt x="5253104" y="3236977"/>
                            <a:pt x="5055024" y="3265540"/>
                            <a:pt x="4820304" y="3271148"/>
                          </a:cubicBezTo>
                          <a:cubicBezTo>
                            <a:pt x="4566334" y="3301937"/>
                            <a:pt x="4257270" y="3198112"/>
                            <a:pt x="3989692" y="3271148"/>
                          </a:cubicBezTo>
                          <a:cubicBezTo>
                            <a:pt x="3711266" y="3328712"/>
                            <a:pt x="3684181" y="3225823"/>
                            <a:pt x="3515057" y="3271148"/>
                          </a:cubicBezTo>
                          <a:cubicBezTo>
                            <a:pt x="3348253" y="3316369"/>
                            <a:pt x="3073690" y="3192696"/>
                            <a:pt x="2773438" y="3271148"/>
                          </a:cubicBezTo>
                          <a:cubicBezTo>
                            <a:pt x="2471515" y="3304384"/>
                            <a:pt x="2263594" y="3202770"/>
                            <a:pt x="1853833" y="3271148"/>
                          </a:cubicBezTo>
                          <a:cubicBezTo>
                            <a:pt x="1423761" y="3323811"/>
                            <a:pt x="1436869" y="3243293"/>
                            <a:pt x="1201209" y="3271148"/>
                          </a:cubicBezTo>
                          <a:cubicBezTo>
                            <a:pt x="970341" y="3292460"/>
                            <a:pt x="496497" y="3266739"/>
                            <a:pt x="192609" y="3271148"/>
                          </a:cubicBezTo>
                          <a:cubicBezTo>
                            <a:pt x="36409" y="3263849"/>
                            <a:pt x="8022" y="3143770"/>
                            <a:pt x="0" y="3018712"/>
                          </a:cubicBezTo>
                          <a:cubicBezTo>
                            <a:pt x="-94655" y="2616172"/>
                            <a:pt x="32812" y="2400708"/>
                            <a:pt x="0" y="2096620"/>
                          </a:cubicBezTo>
                          <a:cubicBezTo>
                            <a:pt x="-59672" y="1777347"/>
                            <a:pt x="122491" y="1591377"/>
                            <a:pt x="0" y="1229853"/>
                          </a:cubicBezTo>
                          <a:cubicBezTo>
                            <a:pt x="-70080" y="1007258"/>
                            <a:pt x="118096" y="581265"/>
                            <a:pt x="0" y="252435"/>
                          </a:cubicBezTo>
                          <a:close/>
                        </a:path>
                        <a:path w="9284632" h="3271148" stroke="0" extrusionOk="0">
                          <a:moveTo>
                            <a:pt x="0" y="252435"/>
                          </a:moveTo>
                          <a:cubicBezTo>
                            <a:pt x="3214" y="117674"/>
                            <a:pt x="107598" y="26610"/>
                            <a:pt x="192609" y="0"/>
                          </a:cubicBezTo>
                          <a:cubicBezTo>
                            <a:pt x="391385" y="-4232"/>
                            <a:pt x="449048" y="51180"/>
                            <a:pt x="667245" y="0"/>
                          </a:cubicBezTo>
                          <a:cubicBezTo>
                            <a:pt x="908131" y="-31410"/>
                            <a:pt x="909435" y="40958"/>
                            <a:pt x="1141880" y="0"/>
                          </a:cubicBezTo>
                          <a:cubicBezTo>
                            <a:pt x="1388979" y="-46849"/>
                            <a:pt x="1455465" y="32326"/>
                            <a:pt x="1616516" y="0"/>
                          </a:cubicBezTo>
                          <a:cubicBezTo>
                            <a:pt x="1775989" y="-40503"/>
                            <a:pt x="1936535" y="29842"/>
                            <a:pt x="2091150" y="0"/>
                          </a:cubicBezTo>
                          <a:cubicBezTo>
                            <a:pt x="2262087" y="-97847"/>
                            <a:pt x="2655242" y="41424"/>
                            <a:pt x="2832768" y="0"/>
                          </a:cubicBezTo>
                          <a:cubicBezTo>
                            <a:pt x="2930770" y="-16935"/>
                            <a:pt x="3416373" y="45730"/>
                            <a:pt x="3752374" y="0"/>
                          </a:cubicBezTo>
                          <a:cubicBezTo>
                            <a:pt x="4093313" y="-51262"/>
                            <a:pt x="4144835" y="97437"/>
                            <a:pt x="4404998" y="0"/>
                          </a:cubicBezTo>
                          <a:cubicBezTo>
                            <a:pt x="4625934" y="-109860"/>
                            <a:pt x="4978444" y="60104"/>
                            <a:pt x="5146616" y="0"/>
                          </a:cubicBezTo>
                          <a:cubicBezTo>
                            <a:pt x="5273885" y="-88616"/>
                            <a:pt x="5671155" y="58703"/>
                            <a:pt x="5799240" y="0"/>
                          </a:cubicBezTo>
                          <a:cubicBezTo>
                            <a:pt x="5942237" y="-58528"/>
                            <a:pt x="6105288" y="18053"/>
                            <a:pt x="6362869" y="0"/>
                          </a:cubicBezTo>
                          <a:cubicBezTo>
                            <a:pt x="6572786" y="-54407"/>
                            <a:pt x="6745502" y="31852"/>
                            <a:pt x="6926498" y="0"/>
                          </a:cubicBezTo>
                          <a:cubicBezTo>
                            <a:pt x="7100518" y="-55514"/>
                            <a:pt x="7398412" y="59417"/>
                            <a:pt x="7579122" y="0"/>
                          </a:cubicBezTo>
                          <a:cubicBezTo>
                            <a:pt x="7730846" y="-56966"/>
                            <a:pt x="8018611" y="9055"/>
                            <a:pt x="8231746" y="0"/>
                          </a:cubicBezTo>
                          <a:cubicBezTo>
                            <a:pt x="8478490" y="-80048"/>
                            <a:pt x="8744370" y="66517"/>
                            <a:pt x="9092022" y="0"/>
                          </a:cubicBezTo>
                          <a:cubicBezTo>
                            <a:pt x="9222799" y="38537"/>
                            <a:pt x="9301616" y="105530"/>
                            <a:pt x="9284632" y="252435"/>
                          </a:cubicBezTo>
                          <a:cubicBezTo>
                            <a:pt x="9287987" y="559617"/>
                            <a:pt x="9216638" y="764532"/>
                            <a:pt x="9284632" y="1202189"/>
                          </a:cubicBezTo>
                          <a:cubicBezTo>
                            <a:pt x="9299828" y="1660055"/>
                            <a:pt x="9150217" y="1880371"/>
                            <a:pt x="9284632" y="2096620"/>
                          </a:cubicBezTo>
                          <a:cubicBezTo>
                            <a:pt x="9344844" y="2244495"/>
                            <a:pt x="9161618" y="2715212"/>
                            <a:pt x="9284632" y="3018712"/>
                          </a:cubicBezTo>
                          <a:cubicBezTo>
                            <a:pt x="9268074" y="3190531"/>
                            <a:pt x="9202091" y="3241454"/>
                            <a:pt x="9092022" y="3271148"/>
                          </a:cubicBezTo>
                          <a:cubicBezTo>
                            <a:pt x="8920973" y="3289325"/>
                            <a:pt x="8732767" y="3197308"/>
                            <a:pt x="8350405" y="3271148"/>
                          </a:cubicBezTo>
                          <a:cubicBezTo>
                            <a:pt x="7997788" y="3373118"/>
                            <a:pt x="7954891" y="3236025"/>
                            <a:pt x="7608786" y="3271148"/>
                          </a:cubicBezTo>
                          <a:cubicBezTo>
                            <a:pt x="7263281" y="3304047"/>
                            <a:pt x="7102438" y="3207921"/>
                            <a:pt x="6778174" y="3271148"/>
                          </a:cubicBezTo>
                          <a:cubicBezTo>
                            <a:pt x="6499365" y="3304622"/>
                            <a:pt x="6390754" y="3275802"/>
                            <a:pt x="6303540" y="3271148"/>
                          </a:cubicBezTo>
                          <a:cubicBezTo>
                            <a:pt x="6154350" y="3276884"/>
                            <a:pt x="5969732" y="3252251"/>
                            <a:pt x="5739910" y="3271148"/>
                          </a:cubicBezTo>
                          <a:cubicBezTo>
                            <a:pt x="5553912" y="3351837"/>
                            <a:pt x="5285490" y="3194762"/>
                            <a:pt x="4909298" y="3271148"/>
                          </a:cubicBezTo>
                          <a:cubicBezTo>
                            <a:pt x="4593574" y="3321870"/>
                            <a:pt x="4329712" y="3236376"/>
                            <a:pt x="4078686" y="3271148"/>
                          </a:cubicBezTo>
                          <a:cubicBezTo>
                            <a:pt x="3781123" y="3343249"/>
                            <a:pt x="3735158" y="3198425"/>
                            <a:pt x="3604050" y="3271148"/>
                          </a:cubicBezTo>
                          <a:cubicBezTo>
                            <a:pt x="3472211" y="3273649"/>
                            <a:pt x="3172798" y="3216184"/>
                            <a:pt x="2951428" y="3271148"/>
                          </a:cubicBezTo>
                          <a:cubicBezTo>
                            <a:pt x="2798466" y="3297223"/>
                            <a:pt x="2589670" y="3191629"/>
                            <a:pt x="2387797" y="3271148"/>
                          </a:cubicBezTo>
                          <a:cubicBezTo>
                            <a:pt x="2214999" y="3321658"/>
                            <a:pt x="1991725" y="3272579"/>
                            <a:pt x="1735174" y="3271148"/>
                          </a:cubicBezTo>
                          <a:cubicBezTo>
                            <a:pt x="1533570" y="3298851"/>
                            <a:pt x="1392739" y="3224272"/>
                            <a:pt x="1171545" y="3271148"/>
                          </a:cubicBezTo>
                          <a:cubicBezTo>
                            <a:pt x="952055" y="3308991"/>
                            <a:pt x="409701" y="3243784"/>
                            <a:pt x="192609" y="3271148"/>
                          </a:cubicBezTo>
                          <a:cubicBezTo>
                            <a:pt x="67095" y="3293995"/>
                            <a:pt x="10956" y="3142983"/>
                            <a:pt x="0" y="3018712"/>
                          </a:cubicBezTo>
                          <a:cubicBezTo>
                            <a:pt x="-79333" y="2901733"/>
                            <a:pt x="83661" y="2520399"/>
                            <a:pt x="0" y="2124283"/>
                          </a:cubicBezTo>
                          <a:cubicBezTo>
                            <a:pt x="-76322" y="1834037"/>
                            <a:pt x="26599" y="1664978"/>
                            <a:pt x="0" y="1285178"/>
                          </a:cubicBezTo>
                          <a:cubicBezTo>
                            <a:pt x="-18519" y="902923"/>
                            <a:pt x="101743" y="635292"/>
                            <a:pt x="0" y="252435"/>
                          </a:cubicBezTo>
                          <a:close/>
                        </a:path>
                        <a:path w="9284632" h="3271148" fill="none" stroke="0" extrusionOk="0">
                          <a:moveTo>
                            <a:pt x="0" y="252435"/>
                          </a:moveTo>
                          <a:cubicBezTo>
                            <a:pt x="-3258" y="118606"/>
                            <a:pt x="83488" y="875"/>
                            <a:pt x="192609" y="0"/>
                          </a:cubicBezTo>
                          <a:cubicBezTo>
                            <a:pt x="467127" y="-118745"/>
                            <a:pt x="681873" y="104383"/>
                            <a:pt x="845233" y="0"/>
                          </a:cubicBezTo>
                          <a:cubicBezTo>
                            <a:pt x="968627" y="-31494"/>
                            <a:pt x="1293767" y="37253"/>
                            <a:pt x="1675845" y="0"/>
                          </a:cubicBezTo>
                          <a:cubicBezTo>
                            <a:pt x="2021989" y="-49678"/>
                            <a:pt x="2097977" y="59768"/>
                            <a:pt x="2328468" y="0"/>
                          </a:cubicBezTo>
                          <a:cubicBezTo>
                            <a:pt x="2520437" y="-33021"/>
                            <a:pt x="2806700" y="46703"/>
                            <a:pt x="2981092" y="0"/>
                          </a:cubicBezTo>
                          <a:cubicBezTo>
                            <a:pt x="3151105" y="-141194"/>
                            <a:pt x="3518024" y="-20502"/>
                            <a:pt x="3900698" y="0"/>
                          </a:cubicBezTo>
                          <a:cubicBezTo>
                            <a:pt x="4324840" y="-16170"/>
                            <a:pt x="4282266" y="-999"/>
                            <a:pt x="4464328" y="0"/>
                          </a:cubicBezTo>
                          <a:cubicBezTo>
                            <a:pt x="4665938" y="35048"/>
                            <a:pt x="5080100" y="84187"/>
                            <a:pt x="5205945" y="0"/>
                          </a:cubicBezTo>
                          <a:cubicBezTo>
                            <a:pt x="5379826" y="-75038"/>
                            <a:pt x="5549950" y="18083"/>
                            <a:pt x="5769574" y="0"/>
                          </a:cubicBezTo>
                          <a:cubicBezTo>
                            <a:pt x="5986610" y="-13672"/>
                            <a:pt x="6361736" y="-16694"/>
                            <a:pt x="6689181" y="0"/>
                          </a:cubicBezTo>
                          <a:cubicBezTo>
                            <a:pt x="6989794" y="-53488"/>
                            <a:pt x="7111585" y="101090"/>
                            <a:pt x="7430798" y="0"/>
                          </a:cubicBezTo>
                          <a:cubicBezTo>
                            <a:pt x="7704554" y="-40200"/>
                            <a:pt x="7918686" y="136157"/>
                            <a:pt x="8350405" y="0"/>
                          </a:cubicBezTo>
                          <a:cubicBezTo>
                            <a:pt x="8776421" y="-115193"/>
                            <a:pt x="8902959" y="46889"/>
                            <a:pt x="9092022" y="0"/>
                          </a:cubicBezTo>
                          <a:cubicBezTo>
                            <a:pt x="9234099" y="2961"/>
                            <a:pt x="9301914" y="138772"/>
                            <a:pt x="9284632" y="252435"/>
                          </a:cubicBezTo>
                          <a:cubicBezTo>
                            <a:pt x="9319789" y="630751"/>
                            <a:pt x="9233429" y="720502"/>
                            <a:pt x="9284632" y="1146864"/>
                          </a:cubicBezTo>
                          <a:cubicBezTo>
                            <a:pt x="9344307" y="1554113"/>
                            <a:pt x="9239354" y="1712311"/>
                            <a:pt x="9284632" y="2096620"/>
                          </a:cubicBezTo>
                          <a:cubicBezTo>
                            <a:pt x="9382034" y="2489292"/>
                            <a:pt x="9200999" y="2600826"/>
                            <a:pt x="9284632" y="3018712"/>
                          </a:cubicBezTo>
                          <a:cubicBezTo>
                            <a:pt x="9289823" y="3120672"/>
                            <a:pt x="9213863" y="3261906"/>
                            <a:pt x="9092022" y="3271148"/>
                          </a:cubicBezTo>
                          <a:cubicBezTo>
                            <a:pt x="8607491" y="3426692"/>
                            <a:pt x="8409876" y="3174849"/>
                            <a:pt x="8172416" y="3271148"/>
                          </a:cubicBezTo>
                          <a:cubicBezTo>
                            <a:pt x="7899137" y="3368205"/>
                            <a:pt x="7545929" y="3171488"/>
                            <a:pt x="7341805" y="3271148"/>
                          </a:cubicBezTo>
                          <a:cubicBezTo>
                            <a:pt x="7179273" y="3370789"/>
                            <a:pt x="6910113" y="3232093"/>
                            <a:pt x="6778174" y="3271148"/>
                          </a:cubicBezTo>
                          <a:cubicBezTo>
                            <a:pt x="6615406" y="3334819"/>
                            <a:pt x="6189090" y="3303499"/>
                            <a:pt x="5858569" y="3271148"/>
                          </a:cubicBezTo>
                          <a:cubicBezTo>
                            <a:pt x="5531183" y="3309270"/>
                            <a:pt x="5480036" y="3265352"/>
                            <a:pt x="5383933" y="3271148"/>
                          </a:cubicBezTo>
                          <a:cubicBezTo>
                            <a:pt x="5238260" y="3306367"/>
                            <a:pt x="5072359" y="3279960"/>
                            <a:pt x="4820304" y="3271148"/>
                          </a:cubicBezTo>
                          <a:cubicBezTo>
                            <a:pt x="4633894" y="3293000"/>
                            <a:pt x="4229632" y="3215882"/>
                            <a:pt x="3989692" y="3271148"/>
                          </a:cubicBezTo>
                          <a:cubicBezTo>
                            <a:pt x="3721310" y="3338122"/>
                            <a:pt x="3728181" y="3222820"/>
                            <a:pt x="3515057" y="3271148"/>
                          </a:cubicBezTo>
                          <a:cubicBezTo>
                            <a:pt x="3279291" y="3265277"/>
                            <a:pt x="3115870" y="3247241"/>
                            <a:pt x="2773438" y="3271148"/>
                          </a:cubicBezTo>
                          <a:cubicBezTo>
                            <a:pt x="2462876" y="3335902"/>
                            <a:pt x="2273267" y="3214707"/>
                            <a:pt x="1853833" y="3271148"/>
                          </a:cubicBezTo>
                          <a:cubicBezTo>
                            <a:pt x="1429227" y="3328761"/>
                            <a:pt x="1443996" y="3244803"/>
                            <a:pt x="1201209" y="3271148"/>
                          </a:cubicBezTo>
                          <a:cubicBezTo>
                            <a:pt x="995534" y="3232767"/>
                            <a:pt x="585266" y="3196171"/>
                            <a:pt x="192609" y="3271148"/>
                          </a:cubicBezTo>
                          <a:cubicBezTo>
                            <a:pt x="69872" y="3267362"/>
                            <a:pt x="-20063" y="3121188"/>
                            <a:pt x="0" y="3018712"/>
                          </a:cubicBezTo>
                          <a:cubicBezTo>
                            <a:pt x="-116127" y="2577125"/>
                            <a:pt x="52061" y="2429304"/>
                            <a:pt x="0" y="2096620"/>
                          </a:cubicBezTo>
                          <a:cubicBezTo>
                            <a:pt x="-68142" y="1794363"/>
                            <a:pt x="-22185" y="1577202"/>
                            <a:pt x="0" y="1229853"/>
                          </a:cubicBezTo>
                          <a:cubicBezTo>
                            <a:pt x="-11120" y="916292"/>
                            <a:pt x="27282" y="602109"/>
                            <a:pt x="0" y="25243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endParaRPr lang="en-US" sz="3733">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637976"/>
            </a:xfrm>
            <a:prstGeom prst="rect">
              <a:avLst/>
            </a:prstGeom>
            <a:noFill/>
          </p:spPr>
          <p:txBody>
            <a:bodyPr wrap="square" rtlCol="0">
              <a:spAutoFit/>
            </a:bodyPr>
            <a:lstStyle/>
            <a:p>
              <a:pPr algn="just" defTabSz="1219170"/>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Những hình ảnh của quê hương như: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dòng sông êm đềm lững lờ con nước, hàng bần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xanh soi bóng nghiêng nghiêng... là những hình ảnh đã trở nên thân thuộc với bạn nhỏ từ khi sinh ra.</a:t>
              </a:r>
            </a:p>
          </p:txBody>
        </p:sp>
      </p:grpSp>
    </p:spTree>
    <p:extLst>
      <p:ext uri="{BB962C8B-B14F-4D97-AF65-F5344CB8AC3E}">
        <p14:creationId xmlns:p14="http://schemas.microsoft.com/office/powerpoint/2010/main" val="59994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nhỏ đã có những kỉ niệm gì cùng bạn bè trên bến sông tuổi thơ?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9673"/>
            <a:chOff x="367357" y="2610617"/>
            <a:chExt cx="6963474" cy="187535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7 h 1871928"/>
                <a:gd name="connsiteX1" fmla="*/ 144457 w 6963474"/>
                <a:gd name="connsiteY1" fmla="*/ 0 h 1871928"/>
                <a:gd name="connsiteX2" fmla="*/ 633925 w 6963474"/>
                <a:gd name="connsiteY2" fmla="*/ 0 h 1871928"/>
                <a:gd name="connsiteX3" fmla="*/ 1256884 w 6963474"/>
                <a:gd name="connsiteY3" fmla="*/ 0 h 1871928"/>
                <a:gd name="connsiteX4" fmla="*/ 1746351 w 6963474"/>
                <a:gd name="connsiteY4" fmla="*/ 0 h 1871928"/>
                <a:gd name="connsiteX5" fmla="*/ 2235819 w 6963474"/>
                <a:gd name="connsiteY5" fmla="*/ 0 h 1871928"/>
                <a:gd name="connsiteX6" fmla="*/ 2925524 w 6963474"/>
                <a:gd name="connsiteY6" fmla="*/ 0 h 1871928"/>
                <a:gd name="connsiteX7" fmla="*/ 3348246 w 6963474"/>
                <a:gd name="connsiteY7" fmla="*/ 0 h 1871928"/>
                <a:gd name="connsiteX8" fmla="*/ 3904459 w 6963474"/>
                <a:gd name="connsiteY8" fmla="*/ 0 h 1871928"/>
                <a:gd name="connsiteX9" fmla="*/ 4327181 w 6963474"/>
                <a:gd name="connsiteY9" fmla="*/ 0 h 1871928"/>
                <a:gd name="connsiteX10" fmla="*/ 5016886 w 6963474"/>
                <a:gd name="connsiteY10" fmla="*/ 0 h 1871928"/>
                <a:gd name="connsiteX11" fmla="*/ 5573099 w 6963474"/>
                <a:gd name="connsiteY11" fmla="*/ 0 h 1871928"/>
                <a:gd name="connsiteX12" fmla="*/ 6262804 w 6963474"/>
                <a:gd name="connsiteY12" fmla="*/ 0 h 1871928"/>
                <a:gd name="connsiteX13" fmla="*/ 6819017 w 6963474"/>
                <a:gd name="connsiteY13" fmla="*/ 0 h 1871928"/>
                <a:gd name="connsiteX14" fmla="*/ 6963474 w 6963474"/>
                <a:gd name="connsiteY14" fmla="*/ 144457 h 1871928"/>
                <a:gd name="connsiteX15" fmla="*/ 6963474 w 6963474"/>
                <a:gd name="connsiteY15" fmla="*/ 656298 h 1871928"/>
                <a:gd name="connsiteX16" fmla="*/ 6963474 w 6963474"/>
                <a:gd name="connsiteY16" fmla="*/ 1199800 h 1871928"/>
                <a:gd name="connsiteX17" fmla="*/ 6963474 w 6963474"/>
                <a:gd name="connsiteY17" fmla="*/ 1727471 h 1871928"/>
                <a:gd name="connsiteX18" fmla="*/ 6819017 w 6963474"/>
                <a:gd name="connsiteY18" fmla="*/ 1871928 h 1871928"/>
                <a:gd name="connsiteX19" fmla="*/ 6129312 w 6963474"/>
                <a:gd name="connsiteY19" fmla="*/ 1871928 h 1871928"/>
                <a:gd name="connsiteX20" fmla="*/ 5506354 w 6963474"/>
                <a:gd name="connsiteY20" fmla="*/ 1871928 h 1871928"/>
                <a:gd name="connsiteX21" fmla="*/ 5083631 w 6963474"/>
                <a:gd name="connsiteY21" fmla="*/ 1871928 h 1871928"/>
                <a:gd name="connsiteX22" fmla="*/ 4393927 w 6963474"/>
                <a:gd name="connsiteY22" fmla="*/ 1871928 h 1871928"/>
                <a:gd name="connsiteX23" fmla="*/ 4037950 w 6963474"/>
                <a:gd name="connsiteY23" fmla="*/ 1871928 h 1871928"/>
                <a:gd name="connsiteX24" fmla="*/ 3615228 w 6963474"/>
                <a:gd name="connsiteY24" fmla="*/ 1871928 h 1871928"/>
                <a:gd name="connsiteX25" fmla="*/ 2992269 w 6963474"/>
                <a:gd name="connsiteY25" fmla="*/ 1871928 h 1871928"/>
                <a:gd name="connsiteX26" fmla="*/ 2636293 w 6963474"/>
                <a:gd name="connsiteY26" fmla="*/ 1871928 h 1871928"/>
                <a:gd name="connsiteX27" fmla="*/ 2080079 w 6963474"/>
                <a:gd name="connsiteY27" fmla="*/ 1871928 h 1871928"/>
                <a:gd name="connsiteX28" fmla="*/ 1390375 w 6963474"/>
                <a:gd name="connsiteY28" fmla="*/ 1871928 h 1871928"/>
                <a:gd name="connsiteX29" fmla="*/ 900907 w 6963474"/>
                <a:gd name="connsiteY29" fmla="*/ 1871928 h 1871928"/>
                <a:gd name="connsiteX30" fmla="*/ 144457 w 6963474"/>
                <a:gd name="connsiteY30" fmla="*/ 1871928 h 1871928"/>
                <a:gd name="connsiteX31" fmla="*/ 0 w 6963474"/>
                <a:gd name="connsiteY31" fmla="*/ 1727471 h 1871928"/>
                <a:gd name="connsiteX32" fmla="*/ 0 w 6963474"/>
                <a:gd name="connsiteY32" fmla="*/ 1199800 h 1871928"/>
                <a:gd name="connsiteX33" fmla="*/ 0 w 6963474"/>
                <a:gd name="connsiteY33" fmla="*/ 703789 h 1871928"/>
                <a:gd name="connsiteX34" fmla="*/ 0 w 6963474"/>
                <a:gd name="connsiteY34" fmla="*/ 144457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7"/>
                  </a:moveTo>
                  <a:cubicBezTo>
                    <a:pt x="21195" y="67034"/>
                    <a:pt x="61380" y="-5363"/>
                    <a:pt x="144457" y="0"/>
                  </a:cubicBezTo>
                  <a:cubicBezTo>
                    <a:pt x="342917" y="-44914"/>
                    <a:pt x="506207" y="51616"/>
                    <a:pt x="633925" y="0"/>
                  </a:cubicBezTo>
                  <a:cubicBezTo>
                    <a:pt x="761643" y="-51616"/>
                    <a:pt x="983401" y="42183"/>
                    <a:pt x="1256884" y="0"/>
                  </a:cubicBezTo>
                  <a:cubicBezTo>
                    <a:pt x="1530367" y="-42183"/>
                    <a:pt x="1592665" y="21272"/>
                    <a:pt x="1746351" y="0"/>
                  </a:cubicBezTo>
                  <a:cubicBezTo>
                    <a:pt x="1900037" y="-21272"/>
                    <a:pt x="2115649" y="38137"/>
                    <a:pt x="2235819" y="0"/>
                  </a:cubicBezTo>
                  <a:cubicBezTo>
                    <a:pt x="2355989" y="-38137"/>
                    <a:pt x="2606011" y="17849"/>
                    <a:pt x="2925524" y="0"/>
                  </a:cubicBezTo>
                  <a:cubicBezTo>
                    <a:pt x="3245037" y="-17849"/>
                    <a:pt x="3198799" y="1334"/>
                    <a:pt x="3348246" y="0"/>
                  </a:cubicBezTo>
                  <a:cubicBezTo>
                    <a:pt x="3497693" y="-1334"/>
                    <a:pt x="3785528" y="30252"/>
                    <a:pt x="3904459" y="0"/>
                  </a:cubicBezTo>
                  <a:cubicBezTo>
                    <a:pt x="4023390" y="-30252"/>
                    <a:pt x="4176061" y="24204"/>
                    <a:pt x="4327181" y="0"/>
                  </a:cubicBezTo>
                  <a:cubicBezTo>
                    <a:pt x="4478301" y="-24204"/>
                    <a:pt x="4766795" y="35331"/>
                    <a:pt x="5016886" y="0"/>
                  </a:cubicBezTo>
                  <a:cubicBezTo>
                    <a:pt x="5266977" y="-35331"/>
                    <a:pt x="5336327" y="65300"/>
                    <a:pt x="5573099" y="0"/>
                  </a:cubicBezTo>
                  <a:cubicBezTo>
                    <a:pt x="5809871" y="-65300"/>
                    <a:pt x="5946568" y="73896"/>
                    <a:pt x="6262804" y="0"/>
                  </a:cubicBezTo>
                  <a:cubicBezTo>
                    <a:pt x="6579041" y="-73896"/>
                    <a:pt x="6692205" y="804"/>
                    <a:pt x="6819017" y="0"/>
                  </a:cubicBezTo>
                  <a:cubicBezTo>
                    <a:pt x="6904565" y="7394"/>
                    <a:pt x="6974158" y="75009"/>
                    <a:pt x="6963474" y="144457"/>
                  </a:cubicBezTo>
                  <a:cubicBezTo>
                    <a:pt x="6985709" y="359982"/>
                    <a:pt x="6920653" y="411723"/>
                    <a:pt x="6963474" y="656298"/>
                  </a:cubicBezTo>
                  <a:cubicBezTo>
                    <a:pt x="7006295" y="900873"/>
                    <a:pt x="6913472" y="966761"/>
                    <a:pt x="6963474" y="1199800"/>
                  </a:cubicBezTo>
                  <a:cubicBezTo>
                    <a:pt x="7013476" y="1432839"/>
                    <a:pt x="6912193" y="1480699"/>
                    <a:pt x="6963474" y="1727471"/>
                  </a:cubicBezTo>
                  <a:cubicBezTo>
                    <a:pt x="6962218" y="1803198"/>
                    <a:pt x="6907808" y="1867029"/>
                    <a:pt x="6819017" y="1871928"/>
                  </a:cubicBezTo>
                  <a:cubicBezTo>
                    <a:pt x="6482929" y="1950330"/>
                    <a:pt x="6325390" y="1810865"/>
                    <a:pt x="6129312" y="1871928"/>
                  </a:cubicBezTo>
                  <a:cubicBezTo>
                    <a:pt x="5933234" y="1932991"/>
                    <a:pt x="5663569" y="1807115"/>
                    <a:pt x="5506354" y="1871928"/>
                  </a:cubicBezTo>
                  <a:cubicBezTo>
                    <a:pt x="5349139" y="1936741"/>
                    <a:pt x="5199874" y="1833570"/>
                    <a:pt x="5083631" y="1871928"/>
                  </a:cubicBezTo>
                  <a:cubicBezTo>
                    <a:pt x="4967388" y="1910286"/>
                    <a:pt x="4639334" y="1860691"/>
                    <a:pt x="4393927" y="1871928"/>
                  </a:cubicBezTo>
                  <a:cubicBezTo>
                    <a:pt x="4148520" y="1883165"/>
                    <a:pt x="4109358" y="1862269"/>
                    <a:pt x="4037950" y="1871928"/>
                  </a:cubicBezTo>
                  <a:cubicBezTo>
                    <a:pt x="3966542" y="1881587"/>
                    <a:pt x="3800531" y="1862557"/>
                    <a:pt x="3615228" y="1871928"/>
                  </a:cubicBezTo>
                  <a:cubicBezTo>
                    <a:pt x="3429925" y="1881299"/>
                    <a:pt x="3198521" y="1839159"/>
                    <a:pt x="2992269" y="1871928"/>
                  </a:cubicBezTo>
                  <a:cubicBezTo>
                    <a:pt x="2786017" y="1904697"/>
                    <a:pt x="2775226" y="1847708"/>
                    <a:pt x="2636293" y="1871928"/>
                  </a:cubicBezTo>
                  <a:cubicBezTo>
                    <a:pt x="2497360" y="1896148"/>
                    <a:pt x="2309735" y="1849106"/>
                    <a:pt x="2080079" y="1871928"/>
                  </a:cubicBezTo>
                  <a:cubicBezTo>
                    <a:pt x="1850423" y="1894750"/>
                    <a:pt x="1711181" y="1840673"/>
                    <a:pt x="1390375" y="1871928"/>
                  </a:cubicBezTo>
                  <a:cubicBezTo>
                    <a:pt x="1069569" y="1903183"/>
                    <a:pt x="1082778" y="1855753"/>
                    <a:pt x="900907" y="1871928"/>
                  </a:cubicBezTo>
                  <a:cubicBezTo>
                    <a:pt x="719036" y="1888103"/>
                    <a:pt x="420350" y="1826765"/>
                    <a:pt x="144457" y="1871928"/>
                  </a:cubicBezTo>
                  <a:cubicBezTo>
                    <a:pt x="45787" y="1875949"/>
                    <a:pt x="1551" y="1797077"/>
                    <a:pt x="0" y="1727471"/>
                  </a:cubicBezTo>
                  <a:cubicBezTo>
                    <a:pt x="-62720" y="1479825"/>
                    <a:pt x="60389" y="1365426"/>
                    <a:pt x="0" y="1199800"/>
                  </a:cubicBezTo>
                  <a:cubicBezTo>
                    <a:pt x="-60389" y="1034174"/>
                    <a:pt x="42102" y="884299"/>
                    <a:pt x="0" y="703789"/>
                  </a:cubicBezTo>
                  <a:cubicBezTo>
                    <a:pt x="-42102" y="523279"/>
                    <a:pt x="63021" y="361994"/>
                    <a:pt x="0" y="144457"/>
                  </a:cubicBezTo>
                  <a:close/>
                </a:path>
                <a:path w="6963474" h="1871928" stroke="0" extrusionOk="0">
                  <a:moveTo>
                    <a:pt x="0" y="144457"/>
                  </a:moveTo>
                  <a:cubicBezTo>
                    <a:pt x="-4713" y="64895"/>
                    <a:pt x="68208" y="21962"/>
                    <a:pt x="144457" y="0"/>
                  </a:cubicBezTo>
                  <a:cubicBezTo>
                    <a:pt x="296069" y="-3385"/>
                    <a:pt x="334362" y="26857"/>
                    <a:pt x="500434" y="0"/>
                  </a:cubicBezTo>
                  <a:cubicBezTo>
                    <a:pt x="666506" y="-26857"/>
                    <a:pt x="682921" y="35159"/>
                    <a:pt x="856410" y="0"/>
                  </a:cubicBezTo>
                  <a:cubicBezTo>
                    <a:pt x="1029899" y="-35159"/>
                    <a:pt x="1079012" y="20908"/>
                    <a:pt x="1212387" y="0"/>
                  </a:cubicBezTo>
                  <a:cubicBezTo>
                    <a:pt x="1345762" y="-20908"/>
                    <a:pt x="1467796" y="33946"/>
                    <a:pt x="1568363" y="0"/>
                  </a:cubicBezTo>
                  <a:cubicBezTo>
                    <a:pt x="1668930" y="-33946"/>
                    <a:pt x="1998269" y="41526"/>
                    <a:pt x="2124576" y="0"/>
                  </a:cubicBezTo>
                  <a:cubicBezTo>
                    <a:pt x="2250883" y="-41526"/>
                    <a:pt x="2566530" y="19916"/>
                    <a:pt x="2814281" y="0"/>
                  </a:cubicBezTo>
                  <a:cubicBezTo>
                    <a:pt x="3062033" y="-19916"/>
                    <a:pt x="3127338" y="51681"/>
                    <a:pt x="3303749" y="0"/>
                  </a:cubicBezTo>
                  <a:cubicBezTo>
                    <a:pt x="3480160" y="-51681"/>
                    <a:pt x="3747159" y="33837"/>
                    <a:pt x="3859962" y="0"/>
                  </a:cubicBezTo>
                  <a:cubicBezTo>
                    <a:pt x="3972765" y="-33837"/>
                    <a:pt x="4250376" y="34910"/>
                    <a:pt x="4349430" y="0"/>
                  </a:cubicBezTo>
                  <a:cubicBezTo>
                    <a:pt x="4448484" y="-34910"/>
                    <a:pt x="4603097" y="14337"/>
                    <a:pt x="4772152" y="0"/>
                  </a:cubicBezTo>
                  <a:cubicBezTo>
                    <a:pt x="4941207" y="-14337"/>
                    <a:pt x="5069364" y="25917"/>
                    <a:pt x="5194874" y="0"/>
                  </a:cubicBezTo>
                  <a:cubicBezTo>
                    <a:pt x="5320384" y="-25917"/>
                    <a:pt x="5564174" y="28202"/>
                    <a:pt x="5684342" y="0"/>
                  </a:cubicBezTo>
                  <a:cubicBezTo>
                    <a:pt x="5804510" y="-28202"/>
                    <a:pt x="6018026" y="30045"/>
                    <a:pt x="6173810" y="0"/>
                  </a:cubicBezTo>
                  <a:cubicBezTo>
                    <a:pt x="6329594" y="-30045"/>
                    <a:pt x="6549433" y="5142"/>
                    <a:pt x="6819017" y="0"/>
                  </a:cubicBezTo>
                  <a:cubicBezTo>
                    <a:pt x="6903386" y="14642"/>
                    <a:pt x="6960680" y="71035"/>
                    <a:pt x="6963474" y="144457"/>
                  </a:cubicBezTo>
                  <a:cubicBezTo>
                    <a:pt x="6985043" y="328309"/>
                    <a:pt x="6945546" y="423686"/>
                    <a:pt x="6963474" y="687958"/>
                  </a:cubicBezTo>
                  <a:cubicBezTo>
                    <a:pt x="6981402" y="952230"/>
                    <a:pt x="6913387" y="1073850"/>
                    <a:pt x="6963474" y="1199800"/>
                  </a:cubicBezTo>
                  <a:cubicBezTo>
                    <a:pt x="7013561" y="1325750"/>
                    <a:pt x="6903178" y="1522704"/>
                    <a:pt x="6963474" y="1727471"/>
                  </a:cubicBezTo>
                  <a:cubicBezTo>
                    <a:pt x="6955842" y="1825472"/>
                    <a:pt x="6896092" y="1848172"/>
                    <a:pt x="6819017" y="1871928"/>
                  </a:cubicBezTo>
                  <a:cubicBezTo>
                    <a:pt x="6682971" y="1874379"/>
                    <a:pt x="6519003" y="1815246"/>
                    <a:pt x="6262804" y="1871928"/>
                  </a:cubicBezTo>
                  <a:cubicBezTo>
                    <a:pt x="6006605" y="1928610"/>
                    <a:pt x="5947784" y="1861852"/>
                    <a:pt x="5706590" y="1871928"/>
                  </a:cubicBezTo>
                  <a:cubicBezTo>
                    <a:pt x="5465396" y="1882004"/>
                    <a:pt x="5304875" y="1838707"/>
                    <a:pt x="5083631" y="1871928"/>
                  </a:cubicBezTo>
                  <a:cubicBezTo>
                    <a:pt x="4862387" y="1905149"/>
                    <a:pt x="4805385" y="1868234"/>
                    <a:pt x="4727655" y="1871928"/>
                  </a:cubicBezTo>
                  <a:cubicBezTo>
                    <a:pt x="4649925" y="1875622"/>
                    <a:pt x="4469048" y="1866105"/>
                    <a:pt x="4304933" y="1871928"/>
                  </a:cubicBezTo>
                  <a:cubicBezTo>
                    <a:pt x="4140818" y="1877751"/>
                    <a:pt x="3946305" y="1856394"/>
                    <a:pt x="3681974" y="1871928"/>
                  </a:cubicBezTo>
                  <a:cubicBezTo>
                    <a:pt x="3417643" y="1887462"/>
                    <a:pt x="3260601" y="1835926"/>
                    <a:pt x="3059015" y="1871928"/>
                  </a:cubicBezTo>
                  <a:cubicBezTo>
                    <a:pt x="2857429" y="1907930"/>
                    <a:pt x="2787581" y="1844521"/>
                    <a:pt x="2703038" y="1871928"/>
                  </a:cubicBezTo>
                  <a:cubicBezTo>
                    <a:pt x="2618495" y="1899335"/>
                    <a:pt x="2347911" y="1855373"/>
                    <a:pt x="2213571" y="1871928"/>
                  </a:cubicBezTo>
                  <a:cubicBezTo>
                    <a:pt x="2079231" y="1888483"/>
                    <a:pt x="1915543" y="1836971"/>
                    <a:pt x="1790848" y="1871928"/>
                  </a:cubicBezTo>
                  <a:cubicBezTo>
                    <a:pt x="1666153" y="1906885"/>
                    <a:pt x="1459629" y="1868087"/>
                    <a:pt x="1301381" y="1871928"/>
                  </a:cubicBezTo>
                  <a:cubicBezTo>
                    <a:pt x="1143133" y="1875769"/>
                    <a:pt x="1048041" y="1849571"/>
                    <a:pt x="878659" y="1871928"/>
                  </a:cubicBezTo>
                  <a:cubicBezTo>
                    <a:pt x="709277" y="1894285"/>
                    <a:pt x="321039" y="1839716"/>
                    <a:pt x="144457" y="1871928"/>
                  </a:cubicBezTo>
                  <a:cubicBezTo>
                    <a:pt x="64218" y="1874546"/>
                    <a:pt x="-13157" y="1804365"/>
                    <a:pt x="0" y="1727471"/>
                  </a:cubicBezTo>
                  <a:cubicBezTo>
                    <a:pt x="-50338" y="1611707"/>
                    <a:pt x="50050" y="1396962"/>
                    <a:pt x="0" y="1215630"/>
                  </a:cubicBezTo>
                  <a:cubicBezTo>
                    <a:pt x="-50050" y="1034298"/>
                    <a:pt x="27430" y="971224"/>
                    <a:pt x="0" y="735449"/>
                  </a:cubicBezTo>
                  <a:cubicBezTo>
                    <a:pt x="-27430" y="499674"/>
                    <a:pt x="60970" y="336011"/>
                    <a:pt x="0" y="144457"/>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4365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hình ảnh bọn trẻ tụ năm tụ bảy ở bến sông, vui đùa đủ các trò của tuổi con nít, lấy chén muối ớt hoặc chén mắm đồng rồi rủ nhau hái những trái bần để ăn, hôm nào lỡ tay cho nhiều ớt quá thì cả bọn vừa ăn vừa hít hà vì cay.</a:t>
              </a:r>
            </a:p>
          </p:txBody>
        </p:sp>
      </p:grpSp>
    </p:spTree>
    <p:extLst>
      <p:ext uri="{BB962C8B-B14F-4D97-AF65-F5344CB8AC3E}">
        <p14:creationId xmlns:p14="http://schemas.microsoft.com/office/powerpoint/2010/main" val="4138096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
        <p:nvSpPr>
          <p:cNvPr id="6" name="Oval 5"/>
          <p:cNvSpPr/>
          <p:nvPr/>
        </p:nvSpPr>
        <p:spPr>
          <a:xfrm>
            <a:off x="793225" y="463946"/>
            <a:ext cx="10304845" cy="1915886"/>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700" b="1" dirty="0">
                <a:solidFill>
                  <a:srgbClr val="002060"/>
                </a:solidFill>
                <a:latin typeface="Times New Roman" panose="02020603050405020304" pitchFamily="18" charset="0"/>
                <a:ea typeface="Calibri" panose="020F0502020204030204" pitchFamily="34" charset="0"/>
              </a:rPr>
              <a:t>Bạn nhỏ có rất nhiều kỉ niệm đẹp nơi bến sông tuổi thơ. Nhưng để  phòng tránh đuối nước em sẽ làm gì trước khi xuống bể bơi (sông) để tắm?</a:t>
            </a:r>
            <a:endParaRPr lang="en-US" sz="2700" b="1" dirty="0">
              <a:solidFill>
                <a:srgbClr val="002060"/>
              </a:solidFill>
            </a:endParaRPr>
          </a:p>
        </p:txBody>
      </p:sp>
      <p:grpSp>
        <p:nvGrpSpPr>
          <p:cNvPr id="7" name="Group 6">
            <a:extLst>
              <a:ext uri="{FF2B5EF4-FFF2-40B4-BE49-F238E27FC236}">
                <a16:creationId xmlns:a16="http://schemas.microsoft.com/office/drawing/2014/main" id="{BF6ED5B2-7CC3-4DDA-A162-2295295A12A0}"/>
              </a:ext>
            </a:extLst>
          </p:cNvPr>
          <p:cNvGrpSpPr/>
          <p:nvPr/>
        </p:nvGrpSpPr>
        <p:grpSpPr>
          <a:xfrm>
            <a:off x="1565366" y="2713161"/>
            <a:ext cx="9532704" cy="3113977"/>
            <a:chOff x="367357" y="2610617"/>
            <a:chExt cx="6963474" cy="1871928"/>
          </a:xfrm>
        </p:grpSpPr>
        <p:sp>
          <p:nvSpPr>
            <p:cNvPr id="8"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7 h 1871928"/>
                <a:gd name="connsiteX1" fmla="*/ 144457 w 6963474"/>
                <a:gd name="connsiteY1" fmla="*/ 0 h 1871928"/>
                <a:gd name="connsiteX2" fmla="*/ 633925 w 6963474"/>
                <a:gd name="connsiteY2" fmla="*/ 0 h 1871928"/>
                <a:gd name="connsiteX3" fmla="*/ 1256884 w 6963474"/>
                <a:gd name="connsiteY3" fmla="*/ 0 h 1871928"/>
                <a:gd name="connsiteX4" fmla="*/ 1746351 w 6963474"/>
                <a:gd name="connsiteY4" fmla="*/ 0 h 1871928"/>
                <a:gd name="connsiteX5" fmla="*/ 2235819 w 6963474"/>
                <a:gd name="connsiteY5" fmla="*/ 0 h 1871928"/>
                <a:gd name="connsiteX6" fmla="*/ 2925524 w 6963474"/>
                <a:gd name="connsiteY6" fmla="*/ 0 h 1871928"/>
                <a:gd name="connsiteX7" fmla="*/ 3348246 w 6963474"/>
                <a:gd name="connsiteY7" fmla="*/ 0 h 1871928"/>
                <a:gd name="connsiteX8" fmla="*/ 3904459 w 6963474"/>
                <a:gd name="connsiteY8" fmla="*/ 0 h 1871928"/>
                <a:gd name="connsiteX9" fmla="*/ 4327181 w 6963474"/>
                <a:gd name="connsiteY9" fmla="*/ 0 h 1871928"/>
                <a:gd name="connsiteX10" fmla="*/ 5016886 w 6963474"/>
                <a:gd name="connsiteY10" fmla="*/ 0 h 1871928"/>
                <a:gd name="connsiteX11" fmla="*/ 5573099 w 6963474"/>
                <a:gd name="connsiteY11" fmla="*/ 0 h 1871928"/>
                <a:gd name="connsiteX12" fmla="*/ 6262804 w 6963474"/>
                <a:gd name="connsiteY12" fmla="*/ 0 h 1871928"/>
                <a:gd name="connsiteX13" fmla="*/ 6819017 w 6963474"/>
                <a:gd name="connsiteY13" fmla="*/ 0 h 1871928"/>
                <a:gd name="connsiteX14" fmla="*/ 6963474 w 6963474"/>
                <a:gd name="connsiteY14" fmla="*/ 144457 h 1871928"/>
                <a:gd name="connsiteX15" fmla="*/ 6963474 w 6963474"/>
                <a:gd name="connsiteY15" fmla="*/ 656298 h 1871928"/>
                <a:gd name="connsiteX16" fmla="*/ 6963474 w 6963474"/>
                <a:gd name="connsiteY16" fmla="*/ 1199800 h 1871928"/>
                <a:gd name="connsiteX17" fmla="*/ 6963474 w 6963474"/>
                <a:gd name="connsiteY17" fmla="*/ 1727471 h 1871928"/>
                <a:gd name="connsiteX18" fmla="*/ 6819017 w 6963474"/>
                <a:gd name="connsiteY18" fmla="*/ 1871928 h 1871928"/>
                <a:gd name="connsiteX19" fmla="*/ 6129312 w 6963474"/>
                <a:gd name="connsiteY19" fmla="*/ 1871928 h 1871928"/>
                <a:gd name="connsiteX20" fmla="*/ 5506354 w 6963474"/>
                <a:gd name="connsiteY20" fmla="*/ 1871928 h 1871928"/>
                <a:gd name="connsiteX21" fmla="*/ 5083631 w 6963474"/>
                <a:gd name="connsiteY21" fmla="*/ 1871928 h 1871928"/>
                <a:gd name="connsiteX22" fmla="*/ 4393927 w 6963474"/>
                <a:gd name="connsiteY22" fmla="*/ 1871928 h 1871928"/>
                <a:gd name="connsiteX23" fmla="*/ 4037950 w 6963474"/>
                <a:gd name="connsiteY23" fmla="*/ 1871928 h 1871928"/>
                <a:gd name="connsiteX24" fmla="*/ 3615228 w 6963474"/>
                <a:gd name="connsiteY24" fmla="*/ 1871928 h 1871928"/>
                <a:gd name="connsiteX25" fmla="*/ 2992269 w 6963474"/>
                <a:gd name="connsiteY25" fmla="*/ 1871928 h 1871928"/>
                <a:gd name="connsiteX26" fmla="*/ 2636293 w 6963474"/>
                <a:gd name="connsiteY26" fmla="*/ 1871928 h 1871928"/>
                <a:gd name="connsiteX27" fmla="*/ 2080079 w 6963474"/>
                <a:gd name="connsiteY27" fmla="*/ 1871928 h 1871928"/>
                <a:gd name="connsiteX28" fmla="*/ 1390375 w 6963474"/>
                <a:gd name="connsiteY28" fmla="*/ 1871928 h 1871928"/>
                <a:gd name="connsiteX29" fmla="*/ 900907 w 6963474"/>
                <a:gd name="connsiteY29" fmla="*/ 1871928 h 1871928"/>
                <a:gd name="connsiteX30" fmla="*/ 144457 w 6963474"/>
                <a:gd name="connsiteY30" fmla="*/ 1871928 h 1871928"/>
                <a:gd name="connsiteX31" fmla="*/ 0 w 6963474"/>
                <a:gd name="connsiteY31" fmla="*/ 1727471 h 1871928"/>
                <a:gd name="connsiteX32" fmla="*/ 0 w 6963474"/>
                <a:gd name="connsiteY32" fmla="*/ 1199800 h 1871928"/>
                <a:gd name="connsiteX33" fmla="*/ 0 w 6963474"/>
                <a:gd name="connsiteY33" fmla="*/ 703789 h 1871928"/>
                <a:gd name="connsiteX34" fmla="*/ 0 w 6963474"/>
                <a:gd name="connsiteY34" fmla="*/ 144457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7"/>
                  </a:moveTo>
                  <a:cubicBezTo>
                    <a:pt x="21195" y="67034"/>
                    <a:pt x="61380" y="-5363"/>
                    <a:pt x="144457" y="0"/>
                  </a:cubicBezTo>
                  <a:cubicBezTo>
                    <a:pt x="342917" y="-44914"/>
                    <a:pt x="506207" y="51616"/>
                    <a:pt x="633925" y="0"/>
                  </a:cubicBezTo>
                  <a:cubicBezTo>
                    <a:pt x="761643" y="-51616"/>
                    <a:pt x="983401" y="42183"/>
                    <a:pt x="1256884" y="0"/>
                  </a:cubicBezTo>
                  <a:cubicBezTo>
                    <a:pt x="1530367" y="-42183"/>
                    <a:pt x="1592665" y="21272"/>
                    <a:pt x="1746351" y="0"/>
                  </a:cubicBezTo>
                  <a:cubicBezTo>
                    <a:pt x="1900037" y="-21272"/>
                    <a:pt x="2115649" y="38137"/>
                    <a:pt x="2235819" y="0"/>
                  </a:cubicBezTo>
                  <a:cubicBezTo>
                    <a:pt x="2355989" y="-38137"/>
                    <a:pt x="2606011" y="17849"/>
                    <a:pt x="2925524" y="0"/>
                  </a:cubicBezTo>
                  <a:cubicBezTo>
                    <a:pt x="3245037" y="-17849"/>
                    <a:pt x="3198799" y="1334"/>
                    <a:pt x="3348246" y="0"/>
                  </a:cubicBezTo>
                  <a:cubicBezTo>
                    <a:pt x="3497693" y="-1334"/>
                    <a:pt x="3785528" y="30252"/>
                    <a:pt x="3904459" y="0"/>
                  </a:cubicBezTo>
                  <a:cubicBezTo>
                    <a:pt x="4023390" y="-30252"/>
                    <a:pt x="4176061" y="24204"/>
                    <a:pt x="4327181" y="0"/>
                  </a:cubicBezTo>
                  <a:cubicBezTo>
                    <a:pt x="4478301" y="-24204"/>
                    <a:pt x="4766795" y="35331"/>
                    <a:pt x="5016886" y="0"/>
                  </a:cubicBezTo>
                  <a:cubicBezTo>
                    <a:pt x="5266977" y="-35331"/>
                    <a:pt x="5336327" y="65300"/>
                    <a:pt x="5573099" y="0"/>
                  </a:cubicBezTo>
                  <a:cubicBezTo>
                    <a:pt x="5809871" y="-65300"/>
                    <a:pt x="5946568" y="73896"/>
                    <a:pt x="6262804" y="0"/>
                  </a:cubicBezTo>
                  <a:cubicBezTo>
                    <a:pt x="6579041" y="-73896"/>
                    <a:pt x="6692205" y="804"/>
                    <a:pt x="6819017" y="0"/>
                  </a:cubicBezTo>
                  <a:cubicBezTo>
                    <a:pt x="6904565" y="7394"/>
                    <a:pt x="6974158" y="75009"/>
                    <a:pt x="6963474" y="144457"/>
                  </a:cubicBezTo>
                  <a:cubicBezTo>
                    <a:pt x="6985709" y="359982"/>
                    <a:pt x="6920653" y="411723"/>
                    <a:pt x="6963474" y="656298"/>
                  </a:cubicBezTo>
                  <a:cubicBezTo>
                    <a:pt x="7006295" y="900873"/>
                    <a:pt x="6913472" y="966761"/>
                    <a:pt x="6963474" y="1199800"/>
                  </a:cubicBezTo>
                  <a:cubicBezTo>
                    <a:pt x="7013476" y="1432839"/>
                    <a:pt x="6912193" y="1480699"/>
                    <a:pt x="6963474" y="1727471"/>
                  </a:cubicBezTo>
                  <a:cubicBezTo>
                    <a:pt x="6962218" y="1803198"/>
                    <a:pt x="6907808" y="1867029"/>
                    <a:pt x="6819017" y="1871928"/>
                  </a:cubicBezTo>
                  <a:cubicBezTo>
                    <a:pt x="6482929" y="1950330"/>
                    <a:pt x="6325390" y="1810865"/>
                    <a:pt x="6129312" y="1871928"/>
                  </a:cubicBezTo>
                  <a:cubicBezTo>
                    <a:pt x="5933234" y="1932991"/>
                    <a:pt x="5663569" y="1807115"/>
                    <a:pt x="5506354" y="1871928"/>
                  </a:cubicBezTo>
                  <a:cubicBezTo>
                    <a:pt x="5349139" y="1936741"/>
                    <a:pt x="5199874" y="1833570"/>
                    <a:pt x="5083631" y="1871928"/>
                  </a:cubicBezTo>
                  <a:cubicBezTo>
                    <a:pt x="4967388" y="1910286"/>
                    <a:pt x="4639334" y="1860691"/>
                    <a:pt x="4393927" y="1871928"/>
                  </a:cubicBezTo>
                  <a:cubicBezTo>
                    <a:pt x="4148520" y="1883165"/>
                    <a:pt x="4109358" y="1862269"/>
                    <a:pt x="4037950" y="1871928"/>
                  </a:cubicBezTo>
                  <a:cubicBezTo>
                    <a:pt x="3966542" y="1881587"/>
                    <a:pt x="3800531" y="1862557"/>
                    <a:pt x="3615228" y="1871928"/>
                  </a:cubicBezTo>
                  <a:cubicBezTo>
                    <a:pt x="3429925" y="1881299"/>
                    <a:pt x="3198521" y="1839159"/>
                    <a:pt x="2992269" y="1871928"/>
                  </a:cubicBezTo>
                  <a:cubicBezTo>
                    <a:pt x="2786017" y="1904697"/>
                    <a:pt x="2775226" y="1847708"/>
                    <a:pt x="2636293" y="1871928"/>
                  </a:cubicBezTo>
                  <a:cubicBezTo>
                    <a:pt x="2497360" y="1896148"/>
                    <a:pt x="2309735" y="1849106"/>
                    <a:pt x="2080079" y="1871928"/>
                  </a:cubicBezTo>
                  <a:cubicBezTo>
                    <a:pt x="1850423" y="1894750"/>
                    <a:pt x="1711181" y="1840673"/>
                    <a:pt x="1390375" y="1871928"/>
                  </a:cubicBezTo>
                  <a:cubicBezTo>
                    <a:pt x="1069569" y="1903183"/>
                    <a:pt x="1082778" y="1855753"/>
                    <a:pt x="900907" y="1871928"/>
                  </a:cubicBezTo>
                  <a:cubicBezTo>
                    <a:pt x="719036" y="1888103"/>
                    <a:pt x="420350" y="1826765"/>
                    <a:pt x="144457" y="1871928"/>
                  </a:cubicBezTo>
                  <a:cubicBezTo>
                    <a:pt x="45787" y="1875949"/>
                    <a:pt x="1551" y="1797077"/>
                    <a:pt x="0" y="1727471"/>
                  </a:cubicBezTo>
                  <a:cubicBezTo>
                    <a:pt x="-62720" y="1479825"/>
                    <a:pt x="60389" y="1365426"/>
                    <a:pt x="0" y="1199800"/>
                  </a:cubicBezTo>
                  <a:cubicBezTo>
                    <a:pt x="-60389" y="1034174"/>
                    <a:pt x="42102" y="884299"/>
                    <a:pt x="0" y="703789"/>
                  </a:cubicBezTo>
                  <a:cubicBezTo>
                    <a:pt x="-42102" y="523279"/>
                    <a:pt x="63021" y="361994"/>
                    <a:pt x="0" y="144457"/>
                  </a:cubicBezTo>
                  <a:close/>
                </a:path>
                <a:path w="6963474" h="1871928" stroke="0" extrusionOk="0">
                  <a:moveTo>
                    <a:pt x="0" y="144457"/>
                  </a:moveTo>
                  <a:cubicBezTo>
                    <a:pt x="-4713" y="64895"/>
                    <a:pt x="68208" y="21962"/>
                    <a:pt x="144457" y="0"/>
                  </a:cubicBezTo>
                  <a:cubicBezTo>
                    <a:pt x="296069" y="-3385"/>
                    <a:pt x="334362" y="26857"/>
                    <a:pt x="500434" y="0"/>
                  </a:cubicBezTo>
                  <a:cubicBezTo>
                    <a:pt x="666506" y="-26857"/>
                    <a:pt x="682921" y="35159"/>
                    <a:pt x="856410" y="0"/>
                  </a:cubicBezTo>
                  <a:cubicBezTo>
                    <a:pt x="1029899" y="-35159"/>
                    <a:pt x="1079012" y="20908"/>
                    <a:pt x="1212387" y="0"/>
                  </a:cubicBezTo>
                  <a:cubicBezTo>
                    <a:pt x="1345762" y="-20908"/>
                    <a:pt x="1467796" y="33946"/>
                    <a:pt x="1568363" y="0"/>
                  </a:cubicBezTo>
                  <a:cubicBezTo>
                    <a:pt x="1668930" y="-33946"/>
                    <a:pt x="1998269" y="41526"/>
                    <a:pt x="2124576" y="0"/>
                  </a:cubicBezTo>
                  <a:cubicBezTo>
                    <a:pt x="2250883" y="-41526"/>
                    <a:pt x="2566530" y="19916"/>
                    <a:pt x="2814281" y="0"/>
                  </a:cubicBezTo>
                  <a:cubicBezTo>
                    <a:pt x="3062033" y="-19916"/>
                    <a:pt x="3127338" y="51681"/>
                    <a:pt x="3303749" y="0"/>
                  </a:cubicBezTo>
                  <a:cubicBezTo>
                    <a:pt x="3480160" y="-51681"/>
                    <a:pt x="3747159" y="33837"/>
                    <a:pt x="3859962" y="0"/>
                  </a:cubicBezTo>
                  <a:cubicBezTo>
                    <a:pt x="3972765" y="-33837"/>
                    <a:pt x="4250376" y="34910"/>
                    <a:pt x="4349430" y="0"/>
                  </a:cubicBezTo>
                  <a:cubicBezTo>
                    <a:pt x="4448484" y="-34910"/>
                    <a:pt x="4603097" y="14337"/>
                    <a:pt x="4772152" y="0"/>
                  </a:cubicBezTo>
                  <a:cubicBezTo>
                    <a:pt x="4941207" y="-14337"/>
                    <a:pt x="5069364" y="25917"/>
                    <a:pt x="5194874" y="0"/>
                  </a:cubicBezTo>
                  <a:cubicBezTo>
                    <a:pt x="5320384" y="-25917"/>
                    <a:pt x="5564174" y="28202"/>
                    <a:pt x="5684342" y="0"/>
                  </a:cubicBezTo>
                  <a:cubicBezTo>
                    <a:pt x="5804510" y="-28202"/>
                    <a:pt x="6018026" y="30045"/>
                    <a:pt x="6173810" y="0"/>
                  </a:cubicBezTo>
                  <a:cubicBezTo>
                    <a:pt x="6329594" y="-30045"/>
                    <a:pt x="6549433" y="5142"/>
                    <a:pt x="6819017" y="0"/>
                  </a:cubicBezTo>
                  <a:cubicBezTo>
                    <a:pt x="6903386" y="14642"/>
                    <a:pt x="6960680" y="71035"/>
                    <a:pt x="6963474" y="144457"/>
                  </a:cubicBezTo>
                  <a:cubicBezTo>
                    <a:pt x="6985043" y="328309"/>
                    <a:pt x="6945546" y="423686"/>
                    <a:pt x="6963474" y="687958"/>
                  </a:cubicBezTo>
                  <a:cubicBezTo>
                    <a:pt x="6981402" y="952230"/>
                    <a:pt x="6913387" y="1073850"/>
                    <a:pt x="6963474" y="1199800"/>
                  </a:cubicBezTo>
                  <a:cubicBezTo>
                    <a:pt x="7013561" y="1325750"/>
                    <a:pt x="6903178" y="1522704"/>
                    <a:pt x="6963474" y="1727471"/>
                  </a:cubicBezTo>
                  <a:cubicBezTo>
                    <a:pt x="6955842" y="1825472"/>
                    <a:pt x="6896092" y="1848172"/>
                    <a:pt x="6819017" y="1871928"/>
                  </a:cubicBezTo>
                  <a:cubicBezTo>
                    <a:pt x="6682971" y="1874379"/>
                    <a:pt x="6519003" y="1815246"/>
                    <a:pt x="6262804" y="1871928"/>
                  </a:cubicBezTo>
                  <a:cubicBezTo>
                    <a:pt x="6006605" y="1928610"/>
                    <a:pt x="5947784" y="1861852"/>
                    <a:pt x="5706590" y="1871928"/>
                  </a:cubicBezTo>
                  <a:cubicBezTo>
                    <a:pt x="5465396" y="1882004"/>
                    <a:pt x="5304875" y="1838707"/>
                    <a:pt x="5083631" y="1871928"/>
                  </a:cubicBezTo>
                  <a:cubicBezTo>
                    <a:pt x="4862387" y="1905149"/>
                    <a:pt x="4805385" y="1868234"/>
                    <a:pt x="4727655" y="1871928"/>
                  </a:cubicBezTo>
                  <a:cubicBezTo>
                    <a:pt x="4649925" y="1875622"/>
                    <a:pt x="4469048" y="1866105"/>
                    <a:pt x="4304933" y="1871928"/>
                  </a:cubicBezTo>
                  <a:cubicBezTo>
                    <a:pt x="4140818" y="1877751"/>
                    <a:pt x="3946305" y="1856394"/>
                    <a:pt x="3681974" y="1871928"/>
                  </a:cubicBezTo>
                  <a:cubicBezTo>
                    <a:pt x="3417643" y="1887462"/>
                    <a:pt x="3260601" y="1835926"/>
                    <a:pt x="3059015" y="1871928"/>
                  </a:cubicBezTo>
                  <a:cubicBezTo>
                    <a:pt x="2857429" y="1907930"/>
                    <a:pt x="2787581" y="1844521"/>
                    <a:pt x="2703038" y="1871928"/>
                  </a:cubicBezTo>
                  <a:cubicBezTo>
                    <a:pt x="2618495" y="1899335"/>
                    <a:pt x="2347911" y="1855373"/>
                    <a:pt x="2213571" y="1871928"/>
                  </a:cubicBezTo>
                  <a:cubicBezTo>
                    <a:pt x="2079231" y="1888483"/>
                    <a:pt x="1915543" y="1836971"/>
                    <a:pt x="1790848" y="1871928"/>
                  </a:cubicBezTo>
                  <a:cubicBezTo>
                    <a:pt x="1666153" y="1906885"/>
                    <a:pt x="1459629" y="1868087"/>
                    <a:pt x="1301381" y="1871928"/>
                  </a:cubicBezTo>
                  <a:cubicBezTo>
                    <a:pt x="1143133" y="1875769"/>
                    <a:pt x="1048041" y="1849571"/>
                    <a:pt x="878659" y="1871928"/>
                  </a:cubicBezTo>
                  <a:cubicBezTo>
                    <a:pt x="709277" y="1894285"/>
                    <a:pt x="321039" y="1839716"/>
                    <a:pt x="144457" y="1871928"/>
                  </a:cubicBezTo>
                  <a:cubicBezTo>
                    <a:pt x="64218" y="1874546"/>
                    <a:pt x="-13157" y="1804365"/>
                    <a:pt x="0" y="1727471"/>
                  </a:cubicBezTo>
                  <a:cubicBezTo>
                    <a:pt x="-50338" y="1611707"/>
                    <a:pt x="50050" y="1396962"/>
                    <a:pt x="0" y="1215630"/>
                  </a:cubicBezTo>
                  <a:cubicBezTo>
                    <a:pt x="-50050" y="1034298"/>
                    <a:pt x="27430" y="971224"/>
                    <a:pt x="0" y="735449"/>
                  </a:cubicBezTo>
                  <a:cubicBezTo>
                    <a:pt x="-27430" y="499674"/>
                    <a:pt x="60970" y="336011"/>
                    <a:pt x="0" y="144457"/>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63AF2EA8-D85D-4DC1-B3EC-773EC49E9B80}"/>
                </a:ext>
              </a:extLst>
            </p:cNvPr>
            <p:cNvSpPr txBox="1"/>
            <p:nvPr/>
          </p:nvSpPr>
          <p:spPr>
            <a:xfrm>
              <a:off x="473768" y="2742317"/>
              <a:ext cx="6711573" cy="35153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aphicFrame>
        <p:nvGraphicFramePr>
          <p:cNvPr id="11" name="Table 10"/>
          <p:cNvGraphicFramePr>
            <a:graphicFrameLocks noGrp="1"/>
          </p:cNvGraphicFramePr>
          <p:nvPr>
            <p:extLst>
              <p:ext uri="{D42A27DB-BD31-4B8C-83A1-F6EECF244321}">
                <p14:modId xmlns:p14="http://schemas.microsoft.com/office/powerpoint/2010/main" val="3012617499"/>
              </p:ext>
            </p:extLst>
          </p:nvPr>
        </p:nvGraphicFramePr>
        <p:xfrm>
          <a:off x="1926396" y="3055409"/>
          <a:ext cx="8810644" cy="2438400"/>
        </p:xfrm>
        <a:graphic>
          <a:graphicData uri="http://schemas.openxmlformats.org/drawingml/2006/table">
            <a:tbl>
              <a:tblPr/>
              <a:tblGrid>
                <a:gridCol w="8810644">
                  <a:extLst>
                    <a:ext uri="{9D8B030D-6E8A-4147-A177-3AD203B41FA5}">
                      <a16:colId xmlns:a16="http://schemas.microsoft.com/office/drawing/2014/main" val="2751997635"/>
                    </a:ext>
                  </a:extLst>
                </a:gridCol>
              </a:tblGrid>
              <a:tr h="0">
                <a:tc>
                  <a:txBody>
                    <a:bodyPr/>
                    <a:lstStyle/>
                    <a:p>
                      <a:pPr algn="just">
                        <a:spcAft>
                          <a:spcPts val="0"/>
                        </a:spcAft>
                      </a:pPr>
                      <a:r>
                        <a:rPr lang="pt-BR" sz="3200" b="1" dirty="0">
                          <a:solidFill>
                            <a:srgbClr val="FF0000"/>
                          </a:solidFill>
                          <a:effectLst/>
                          <a:latin typeface="Times New Roman" panose="02020603050405020304" pitchFamily="18" charset="0"/>
                          <a:ea typeface="Calibri" panose="020F0502020204030204" pitchFamily="34" charset="0"/>
                        </a:rPr>
                        <a:t>Phải khởi động trước khi bơi, không bơi khi ăn quá no, khi người dang ra nhiều mồ hôi vì như thế dẫn đến bị cảm và có thể bị đuối nước.</a:t>
                      </a:r>
                      <a:endParaRPr lang="en-US" sz="3600" b="1" dirty="0">
                        <a:effectLst/>
                        <a:latin typeface="Times New Roman" panose="02020603050405020304" pitchFamily="18" charset="0"/>
                        <a:ea typeface="Calibri" panose="020F0502020204030204" pitchFamily="34" charset="0"/>
                      </a:endParaRPr>
                    </a:p>
                    <a:p>
                      <a:pPr algn="just">
                        <a:spcAft>
                          <a:spcPts val="0"/>
                        </a:spcAft>
                      </a:pPr>
                      <a:r>
                        <a:rPr lang="pt-BR" sz="3200" b="1" dirty="0">
                          <a:solidFill>
                            <a:srgbClr val="FF0000"/>
                          </a:solidFill>
                          <a:effectLst/>
                          <a:latin typeface="Times New Roman" panose="02020603050405020304" pitchFamily="18" charset="0"/>
                          <a:ea typeface="Calibri" panose="020F0502020204030204" pitchFamily="34" charset="0"/>
                        </a:rPr>
                        <a:t>- Không chơi đùa ở gần khu vực có nước vì dễ bị ngã xuống nước.</a:t>
                      </a:r>
                      <a:endParaRPr lang="en-US" sz="3600" b="1" dirty="0">
                        <a:effectLst/>
                        <a:latin typeface="Times New Roman" panose="02020603050405020304" pitchFamily="18" charset="0"/>
                        <a:ea typeface="Calibri" panose="020F0502020204030204" pitchFamily="34" charset="0"/>
                      </a:endParaRPr>
                    </a:p>
                  </a:txBody>
                  <a:tcPr marL="114300" marR="114300" marT="0" marB="0">
                    <a:lnL>
                      <a:noFill/>
                    </a:lnL>
                    <a:lnR>
                      <a:noFill/>
                    </a:lnR>
                    <a:lnT>
                      <a:noFill/>
                    </a:lnT>
                    <a:lnB>
                      <a:noFill/>
                    </a:lnB>
                  </a:tcPr>
                </a:tc>
                <a:extLst>
                  <a:ext uri="{0D108BD9-81ED-4DB2-BD59-A6C34878D82A}">
                    <a16:rowId xmlns:a16="http://schemas.microsoft.com/office/drawing/2014/main" val="597658966"/>
                  </a:ext>
                </a:extLst>
              </a:tr>
            </a:tbl>
          </a:graphicData>
        </a:graphic>
      </p:graphicFrame>
    </p:spTree>
    <p:extLst>
      <p:ext uri="{BB962C8B-B14F-4D97-AF65-F5344CB8AC3E}">
        <p14:creationId xmlns:p14="http://schemas.microsoft.com/office/powerpoint/2010/main" val="331032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par>
                                <p:cTn id="15" presetID="6"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grpSp>
        <p:nvGrpSpPr>
          <p:cNvPr id="7" name="Group 6">
            <a:extLst>
              <a:ext uri="{FF2B5EF4-FFF2-40B4-BE49-F238E27FC236}">
                <a16:creationId xmlns:a16="http://schemas.microsoft.com/office/drawing/2014/main" id="{BF6ED5B2-7CC3-4DDA-A162-2295295A12A0}"/>
              </a:ext>
            </a:extLst>
          </p:cNvPr>
          <p:cNvGrpSpPr/>
          <p:nvPr/>
        </p:nvGrpSpPr>
        <p:grpSpPr>
          <a:xfrm>
            <a:off x="1565366" y="2504747"/>
            <a:ext cx="9532704" cy="3113977"/>
            <a:chOff x="367357" y="2610617"/>
            <a:chExt cx="6963474" cy="1871928"/>
          </a:xfrm>
        </p:grpSpPr>
        <p:sp>
          <p:nvSpPr>
            <p:cNvPr id="8"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7 h 1871928"/>
                <a:gd name="connsiteX1" fmla="*/ 144457 w 6963474"/>
                <a:gd name="connsiteY1" fmla="*/ 0 h 1871928"/>
                <a:gd name="connsiteX2" fmla="*/ 633925 w 6963474"/>
                <a:gd name="connsiteY2" fmla="*/ 0 h 1871928"/>
                <a:gd name="connsiteX3" fmla="*/ 1256884 w 6963474"/>
                <a:gd name="connsiteY3" fmla="*/ 0 h 1871928"/>
                <a:gd name="connsiteX4" fmla="*/ 1746351 w 6963474"/>
                <a:gd name="connsiteY4" fmla="*/ 0 h 1871928"/>
                <a:gd name="connsiteX5" fmla="*/ 2235819 w 6963474"/>
                <a:gd name="connsiteY5" fmla="*/ 0 h 1871928"/>
                <a:gd name="connsiteX6" fmla="*/ 2925524 w 6963474"/>
                <a:gd name="connsiteY6" fmla="*/ 0 h 1871928"/>
                <a:gd name="connsiteX7" fmla="*/ 3348246 w 6963474"/>
                <a:gd name="connsiteY7" fmla="*/ 0 h 1871928"/>
                <a:gd name="connsiteX8" fmla="*/ 3904459 w 6963474"/>
                <a:gd name="connsiteY8" fmla="*/ 0 h 1871928"/>
                <a:gd name="connsiteX9" fmla="*/ 4327181 w 6963474"/>
                <a:gd name="connsiteY9" fmla="*/ 0 h 1871928"/>
                <a:gd name="connsiteX10" fmla="*/ 5016886 w 6963474"/>
                <a:gd name="connsiteY10" fmla="*/ 0 h 1871928"/>
                <a:gd name="connsiteX11" fmla="*/ 5573099 w 6963474"/>
                <a:gd name="connsiteY11" fmla="*/ 0 h 1871928"/>
                <a:gd name="connsiteX12" fmla="*/ 6262804 w 6963474"/>
                <a:gd name="connsiteY12" fmla="*/ 0 h 1871928"/>
                <a:gd name="connsiteX13" fmla="*/ 6819017 w 6963474"/>
                <a:gd name="connsiteY13" fmla="*/ 0 h 1871928"/>
                <a:gd name="connsiteX14" fmla="*/ 6963474 w 6963474"/>
                <a:gd name="connsiteY14" fmla="*/ 144457 h 1871928"/>
                <a:gd name="connsiteX15" fmla="*/ 6963474 w 6963474"/>
                <a:gd name="connsiteY15" fmla="*/ 656298 h 1871928"/>
                <a:gd name="connsiteX16" fmla="*/ 6963474 w 6963474"/>
                <a:gd name="connsiteY16" fmla="*/ 1199800 h 1871928"/>
                <a:gd name="connsiteX17" fmla="*/ 6963474 w 6963474"/>
                <a:gd name="connsiteY17" fmla="*/ 1727471 h 1871928"/>
                <a:gd name="connsiteX18" fmla="*/ 6819017 w 6963474"/>
                <a:gd name="connsiteY18" fmla="*/ 1871928 h 1871928"/>
                <a:gd name="connsiteX19" fmla="*/ 6129312 w 6963474"/>
                <a:gd name="connsiteY19" fmla="*/ 1871928 h 1871928"/>
                <a:gd name="connsiteX20" fmla="*/ 5506354 w 6963474"/>
                <a:gd name="connsiteY20" fmla="*/ 1871928 h 1871928"/>
                <a:gd name="connsiteX21" fmla="*/ 5083631 w 6963474"/>
                <a:gd name="connsiteY21" fmla="*/ 1871928 h 1871928"/>
                <a:gd name="connsiteX22" fmla="*/ 4393927 w 6963474"/>
                <a:gd name="connsiteY22" fmla="*/ 1871928 h 1871928"/>
                <a:gd name="connsiteX23" fmla="*/ 4037950 w 6963474"/>
                <a:gd name="connsiteY23" fmla="*/ 1871928 h 1871928"/>
                <a:gd name="connsiteX24" fmla="*/ 3615228 w 6963474"/>
                <a:gd name="connsiteY24" fmla="*/ 1871928 h 1871928"/>
                <a:gd name="connsiteX25" fmla="*/ 2992269 w 6963474"/>
                <a:gd name="connsiteY25" fmla="*/ 1871928 h 1871928"/>
                <a:gd name="connsiteX26" fmla="*/ 2636293 w 6963474"/>
                <a:gd name="connsiteY26" fmla="*/ 1871928 h 1871928"/>
                <a:gd name="connsiteX27" fmla="*/ 2080079 w 6963474"/>
                <a:gd name="connsiteY27" fmla="*/ 1871928 h 1871928"/>
                <a:gd name="connsiteX28" fmla="*/ 1390375 w 6963474"/>
                <a:gd name="connsiteY28" fmla="*/ 1871928 h 1871928"/>
                <a:gd name="connsiteX29" fmla="*/ 900907 w 6963474"/>
                <a:gd name="connsiteY29" fmla="*/ 1871928 h 1871928"/>
                <a:gd name="connsiteX30" fmla="*/ 144457 w 6963474"/>
                <a:gd name="connsiteY30" fmla="*/ 1871928 h 1871928"/>
                <a:gd name="connsiteX31" fmla="*/ 0 w 6963474"/>
                <a:gd name="connsiteY31" fmla="*/ 1727471 h 1871928"/>
                <a:gd name="connsiteX32" fmla="*/ 0 w 6963474"/>
                <a:gd name="connsiteY32" fmla="*/ 1199800 h 1871928"/>
                <a:gd name="connsiteX33" fmla="*/ 0 w 6963474"/>
                <a:gd name="connsiteY33" fmla="*/ 703789 h 1871928"/>
                <a:gd name="connsiteX34" fmla="*/ 0 w 6963474"/>
                <a:gd name="connsiteY34" fmla="*/ 144457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7"/>
                  </a:moveTo>
                  <a:cubicBezTo>
                    <a:pt x="21195" y="67034"/>
                    <a:pt x="61380" y="-5363"/>
                    <a:pt x="144457" y="0"/>
                  </a:cubicBezTo>
                  <a:cubicBezTo>
                    <a:pt x="342917" y="-44914"/>
                    <a:pt x="506207" y="51616"/>
                    <a:pt x="633925" y="0"/>
                  </a:cubicBezTo>
                  <a:cubicBezTo>
                    <a:pt x="761643" y="-51616"/>
                    <a:pt x="983401" y="42183"/>
                    <a:pt x="1256884" y="0"/>
                  </a:cubicBezTo>
                  <a:cubicBezTo>
                    <a:pt x="1530367" y="-42183"/>
                    <a:pt x="1592665" y="21272"/>
                    <a:pt x="1746351" y="0"/>
                  </a:cubicBezTo>
                  <a:cubicBezTo>
                    <a:pt x="1900037" y="-21272"/>
                    <a:pt x="2115649" y="38137"/>
                    <a:pt x="2235819" y="0"/>
                  </a:cubicBezTo>
                  <a:cubicBezTo>
                    <a:pt x="2355989" y="-38137"/>
                    <a:pt x="2606011" y="17849"/>
                    <a:pt x="2925524" y="0"/>
                  </a:cubicBezTo>
                  <a:cubicBezTo>
                    <a:pt x="3245037" y="-17849"/>
                    <a:pt x="3198799" y="1334"/>
                    <a:pt x="3348246" y="0"/>
                  </a:cubicBezTo>
                  <a:cubicBezTo>
                    <a:pt x="3497693" y="-1334"/>
                    <a:pt x="3785528" y="30252"/>
                    <a:pt x="3904459" y="0"/>
                  </a:cubicBezTo>
                  <a:cubicBezTo>
                    <a:pt x="4023390" y="-30252"/>
                    <a:pt x="4176061" y="24204"/>
                    <a:pt x="4327181" y="0"/>
                  </a:cubicBezTo>
                  <a:cubicBezTo>
                    <a:pt x="4478301" y="-24204"/>
                    <a:pt x="4766795" y="35331"/>
                    <a:pt x="5016886" y="0"/>
                  </a:cubicBezTo>
                  <a:cubicBezTo>
                    <a:pt x="5266977" y="-35331"/>
                    <a:pt x="5336327" y="65300"/>
                    <a:pt x="5573099" y="0"/>
                  </a:cubicBezTo>
                  <a:cubicBezTo>
                    <a:pt x="5809871" y="-65300"/>
                    <a:pt x="5946568" y="73896"/>
                    <a:pt x="6262804" y="0"/>
                  </a:cubicBezTo>
                  <a:cubicBezTo>
                    <a:pt x="6579041" y="-73896"/>
                    <a:pt x="6692205" y="804"/>
                    <a:pt x="6819017" y="0"/>
                  </a:cubicBezTo>
                  <a:cubicBezTo>
                    <a:pt x="6904565" y="7394"/>
                    <a:pt x="6974158" y="75009"/>
                    <a:pt x="6963474" y="144457"/>
                  </a:cubicBezTo>
                  <a:cubicBezTo>
                    <a:pt x="6985709" y="359982"/>
                    <a:pt x="6920653" y="411723"/>
                    <a:pt x="6963474" y="656298"/>
                  </a:cubicBezTo>
                  <a:cubicBezTo>
                    <a:pt x="7006295" y="900873"/>
                    <a:pt x="6913472" y="966761"/>
                    <a:pt x="6963474" y="1199800"/>
                  </a:cubicBezTo>
                  <a:cubicBezTo>
                    <a:pt x="7013476" y="1432839"/>
                    <a:pt x="6912193" y="1480699"/>
                    <a:pt x="6963474" y="1727471"/>
                  </a:cubicBezTo>
                  <a:cubicBezTo>
                    <a:pt x="6962218" y="1803198"/>
                    <a:pt x="6907808" y="1867029"/>
                    <a:pt x="6819017" y="1871928"/>
                  </a:cubicBezTo>
                  <a:cubicBezTo>
                    <a:pt x="6482929" y="1950330"/>
                    <a:pt x="6325390" y="1810865"/>
                    <a:pt x="6129312" y="1871928"/>
                  </a:cubicBezTo>
                  <a:cubicBezTo>
                    <a:pt x="5933234" y="1932991"/>
                    <a:pt x="5663569" y="1807115"/>
                    <a:pt x="5506354" y="1871928"/>
                  </a:cubicBezTo>
                  <a:cubicBezTo>
                    <a:pt x="5349139" y="1936741"/>
                    <a:pt x="5199874" y="1833570"/>
                    <a:pt x="5083631" y="1871928"/>
                  </a:cubicBezTo>
                  <a:cubicBezTo>
                    <a:pt x="4967388" y="1910286"/>
                    <a:pt x="4639334" y="1860691"/>
                    <a:pt x="4393927" y="1871928"/>
                  </a:cubicBezTo>
                  <a:cubicBezTo>
                    <a:pt x="4148520" y="1883165"/>
                    <a:pt x="4109358" y="1862269"/>
                    <a:pt x="4037950" y="1871928"/>
                  </a:cubicBezTo>
                  <a:cubicBezTo>
                    <a:pt x="3966542" y="1881587"/>
                    <a:pt x="3800531" y="1862557"/>
                    <a:pt x="3615228" y="1871928"/>
                  </a:cubicBezTo>
                  <a:cubicBezTo>
                    <a:pt x="3429925" y="1881299"/>
                    <a:pt x="3198521" y="1839159"/>
                    <a:pt x="2992269" y="1871928"/>
                  </a:cubicBezTo>
                  <a:cubicBezTo>
                    <a:pt x="2786017" y="1904697"/>
                    <a:pt x="2775226" y="1847708"/>
                    <a:pt x="2636293" y="1871928"/>
                  </a:cubicBezTo>
                  <a:cubicBezTo>
                    <a:pt x="2497360" y="1896148"/>
                    <a:pt x="2309735" y="1849106"/>
                    <a:pt x="2080079" y="1871928"/>
                  </a:cubicBezTo>
                  <a:cubicBezTo>
                    <a:pt x="1850423" y="1894750"/>
                    <a:pt x="1711181" y="1840673"/>
                    <a:pt x="1390375" y="1871928"/>
                  </a:cubicBezTo>
                  <a:cubicBezTo>
                    <a:pt x="1069569" y="1903183"/>
                    <a:pt x="1082778" y="1855753"/>
                    <a:pt x="900907" y="1871928"/>
                  </a:cubicBezTo>
                  <a:cubicBezTo>
                    <a:pt x="719036" y="1888103"/>
                    <a:pt x="420350" y="1826765"/>
                    <a:pt x="144457" y="1871928"/>
                  </a:cubicBezTo>
                  <a:cubicBezTo>
                    <a:pt x="45787" y="1875949"/>
                    <a:pt x="1551" y="1797077"/>
                    <a:pt x="0" y="1727471"/>
                  </a:cubicBezTo>
                  <a:cubicBezTo>
                    <a:pt x="-62720" y="1479825"/>
                    <a:pt x="60389" y="1365426"/>
                    <a:pt x="0" y="1199800"/>
                  </a:cubicBezTo>
                  <a:cubicBezTo>
                    <a:pt x="-60389" y="1034174"/>
                    <a:pt x="42102" y="884299"/>
                    <a:pt x="0" y="703789"/>
                  </a:cubicBezTo>
                  <a:cubicBezTo>
                    <a:pt x="-42102" y="523279"/>
                    <a:pt x="63021" y="361994"/>
                    <a:pt x="0" y="144457"/>
                  </a:cubicBezTo>
                  <a:close/>
                </a:path>
                <a:path w="6963474" h="1871928" stroke="0" extrusionOk="0">
                  <a:moveTo>
                    <a:pt x="0" y="144457"/>
                  </a:moveTo>
                  <a:cubicBezTo>
                    <a:pt x="-4713" y="64895"/>
                    <a:pt x="68208" y="21962"/>
                    <a:pt x="144457" y="0"/>
                  </a:cubicBezTo>
                  <a:cubicBezTo>
                    <a:pt x="296069" y="-3385"/>
                    <a:pt x="334362" y="26857"/>
                    <a:pt x="500434" y="0"/>
                  </a:cubicBezTo>
                  <a:cubicBezTo>
                    <a:pt x="666506" y="-26857"/>
                    <a:pt x="682921" y="35159"/>
                    <a:pt x="856410" y="0"/>
                  </a:cubicBezTo>
                  <a:cubicBezTo>
                    <a:pt x="1029899" y="-35159"/>
                    <a:pt x="1079012" y="20908"/>
                    <a:pt x="1212387" y="0"/>
                  </a:cubicBezTo>
                  <a:cubicBezTo>
                    <a:pt x="1345762" y="-20908"/>
                    <a:pt x="1467796" y="33946"/>
                    <a:pt x="1568363" y="0"/>
                  </a:cubicBezTo>
                  <a:cubicBezTo>
                    <a:pt x="1668930" y="-33946"/>
                    <a:pt x="1998269" y="41526"/>
                    <a:pt x="2124576" y="0"/>
                  </a:cubicBezTo>
                  <a:cubicBezTo>
                    <a:pt x="2250883" y="-41526"/>
                    <a:pt x="2566530" y="19916"/>
                    <a:pt x="2814281" y="0"/>
                  </a:cubicBezTo>
                  <a:cubicBezTo>
                    <a:pt x="3062033" y="-19916"/>
                    <a:pt x="3127338" y="51681"/>
                    <a:pt x="3303749" y="0"/>
                  </a:cubicBezTo>
                  <a:cubicBezTo>
                    <a:pt x="3480160" y="-51681"/>
                    <a:pt x="3747159" y="33837"/>
                    <a:pt x="3859962" y="0"/>
                  </a:cubicBezTo>
                  <a:cubicBezTo>
                    <a:pt x="3972765" y="-33837"/>
                    <a:pt x="4250376" y="34910"/>
                    <a:pt x="4349430" y="0"/>
                  </a:cubicBezTo>
                  <a:cubicBezTo>
                    <a:pt x="4448484" y="-34910"/>
                    <a:pt x="4603097" y="14337"/>
                    <a:pt x="4772152" y="0"/>
                  </a:cubicBezTo>
                  <a:cubicBezTo>
                    <a:pt x="4941207" y="-14337"/>
                    <a:pt x="5069364" y="25917"/>
                    <a:pt x="5194874" y="0"/>
                  </a:cubicBezTo>
                  <a:cubicBezTo>
                    <a:pt x="5320384" y="-25917"/>
                    <a:pt x="5564174" y="28202"/>
                    <a:pt x="5684342" y="0"/>
                  </a:cubicBezTo>
                  <a:cubicBezTo>
                    <a:pt x="5804510" y="-28202"/>
                    <a:pt x="6018026" y="30045"/>
                    <a:pt x="6173810" y="0"/>
                  </a:cubicBezTo>
                  <a:cubicBezTo>
                    <a:pt x="6329594" y="-30045"/>
                    <a:pt x="6549433" y="5142"/>
                    <a:pt x="6819017" y="0"/>
                  </a:cubicBezTo>
                  <a:cubicBezTo>
                    <a:pt x="6903386" y="14642"/>
                    <a:pt x="6960680" y="71035"/>
                    <a:pt x="6963474" y="144457"/>
                  </a:cubicBezTo>
                  <a:cubicBezTo>
                    <a:pt x="6985043" y="328309"/>
                    <a:pt x="6945546" y="423686"/>
                    <a:pt x="6963474" y="687958"/>
                  </a:cubicBezTo>
                  <a:cubicBezTo>
                    <a:pt x="6981402" y="952230"/>
                    <a:pt x="6913387" y="1073850"/>
                    <a:pt x="6963474" y="1199800"/>
                  </a:cubicBezTo>
                  <a:cubicBezTo>
                    <a:pt x="7013561" y="1325750"/>
                    <a:pt x="6903178" y="1522704"/>
                    <a:pt x="6963474" y="1727471"/>
                  </a:cubicBezTo>
                  <a:cubicBezTo>
                    <a:pt x="6955842" y="1825472"/>
                    <a:pt x="6896092" y="1848172"/>
                    <a:pt x="6819017" y="1871928"/>
                  </a:cubicBezTo>
                  <a:cubicBezTo>
                    <a:pt x="6682971" y="1874379"/>
                    <a:pt x="6519003" y="1815246"/>
                    <a:pt x="6262804" y="1871928"/>
                  </a:cubicBezTo>
                  <a:cubicBezTo>
                    <a:pt x="6006605" y="1928610"/>
                    <a:pt x="5947784" y="1861852"/>
                    <a:pt x="5706590" y="1871928"/>
                  </a:cubicBezTo>
                  <a:cubicBezTo>
                    <a:pt x="5465396" y="1882004"/>
                    <a:pt x="5304875" y="1838707"/>
                    <a:pt x="5083631" y="1871928"/>
                  </a:cubicBezTo>
                  <a:cubicBezTo>
                    <a:pt x="4862387" y="1905149"/>
                    <a:pt x="4805385" y="1868234"/>
                    <a:pt x="4727655" y="1871928"/>
                  </a:cubicBezTo>
                  <a:cubicBezTo>
                    <a:pt x="4649925" y="1875622"/>
                    <a:pt x="4469048" y="1866105"/>
                    <a:pt x="4304933" y="1871928"/>
                  </a:cubicBezTo>
                  <a:cubicBezTo>
                    <a:pt x="4140818" y="1877751"/>
                    <a:pt x="3946305" y="1856394"/>
                    <a:pt x="3681974" y="1871928"/>
                  </a:cubicBezTo>
                  <a:cubicBezTo>
                    <a:pt x="3417643" y="1887462"/>
                    <a:pt x="3260601" y="1835926"/>
                    <a:pt x="3059015" y="1871928"/>
                  </a:cubicBezTo>
                  <a:cubicBezTo>
                    <a:pt x="2857429" y="1907930"/>
                    <a:pt x="2787581" y="1844521"/>
                    <a:pt x="2703038" y="1871928"/>
                  </a:cubicBezTo>
                  <a:cubicBezTo>
                    <a:pt x="2618495" y="1899335"/>
                    <a:pt x="2347911" y="1855373"/>
                    <a:pt x="2213571" y="1871928"/>
                  </a:cubicBezTo>
                  <a:cubicBezTo>
                    <a:pt x="2079231" y="1888483"/>
                    <a:pt x="1915543" y="1836971"/>
                    <a:pt x="1790848" y="1871928"/>
                  </a:cubicBezTo>
                  <a:cubicBezTo>
                    <a:pt x="1666153" y="1906885"/>
                    <a:pt x="1459629" y="1868087"/>
                    <a:pt x="1301381" y="1871928"/>
                  </a:cubicBezTo>
                  <a:cubicBezTo>
                    <a:pt x="1143133" y="1875769"/>
                    <a:pt x="1048041" y="1849571"/>
                    <a:pt x="878659" y="1871928"/>
                  </a:cubicBezTo>
                  <a:cubicBezTo>
                    <a:pt x="709277" y="1894285"/>
                    <a:pt x="321039" y="1839716"/>
                    <a:pt x="144457" y="1871928"/>
                  </a:cubicBezTo>
                  <a:cubicBezTo>
                    <a:pt x="64218" y="1874546"/>
                    <a:pt x="-13157" y="1804365"/>
                    <a:pt x="0" y="1727471"/>
                  </a:cubicBezTo>
                  <a:cubicBezTo>
                    <a:pt x="-50338" y="1611707"/>
                    <a:pt x="50050" y="1396962"/>
                    <a:pt x="0" y="1215630"/>
                  </a:cubicBezTo>
                  <a:cubicBezTo>
                    <a:pt x="-50050" y="1034298"/>
                    <a:pt x="27430" y="971224"/>
                    <a:pt x="0" y="735449"/>
                  </a:cubicBezTo>
                  <a:cubicBezTo>
                    <a:pt x="-27430" y="499674"/>
                    <a:pt x="60970" y="336011"/>
                    <a:pt x="0" y="144457"/>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63AF2EA8-D85D-4DC1-B3EC-773EC49E9B80}"/>
                </a:ext>
              </a:extLst>
            </p:cNvPr>
            <p:cNvSpPr txBox="1"/>
            <p:nvPr/>
          </p:nvSpPr>
          <p:spPr>
            <a:xfrm>
              <a:off x="473768" y="2742317"/>
              <a:ext cx="6711573" cy="35153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aphicFrame>
        <p:nvGraphicFramePr>
          <p:cNvPr id="11" name="Table 10"/>
          <p:cNvGraphicFramePr>
            <a:graphicFrameLocks noGrp="1"/>
          </p:cNvGraphicFramePr>
          <p:nvPr>
            <p:extLst>
              <p:ext uri="{D42A27DB-BD31-4B8C-83A1-F6EECF244321}">
                <p14:modId xmlns:p14="http://schemas.microsoft.com/office/powerpoint/2010/main" val="2024285249"/>
              </p:ext>
            </p:extLst>
          </p:nvPr>
        </p:nvGraphicFramePr>
        <p:xfrm>
          <a:off x="1711038" y="2842535"/>
          <a:ext cx="8810644" cy="2438400"/>
        </p:xfrm>
        <a:graphic>
          <a:graphicData uri="http://schemas.openxmlformats.org/drawingml/2006/table">
            <a:tbl>
              <a:tblPr/>
              <a:tblGrid>
                <a:gridCol w="8810644">
                  <a:extLst>
                    <a:ext uri="{9D8B030D-6E8A-4147-A177-3AD203B41FA5}">
                      <a16:colId xmlns:a16="http://schemas.microsoft.com/office/drawing/2014/main" val="2751997635"/>
                    </a:ext>
                  </a:extLst>
                </a:gridCol>
              </a:tblGrid>
              <a:tr h="0">
                <a:tc>
                  <a:txBody>
                    <a:bodyPr/>
                    <a:lstStyle/>
                    <a:p>
                      <a:pPr algn="just">
                        <a:spcAft>
                          <a:spcPts val="0"/>
                        </a:spcAft>
                      </a:pPr>
                      <a:r>
                        <a:rPr lang="pt-BR" sz="3200" b="1" dirty="0">
                          <a:solidFill>
                            <a:srgbClr val="FF0000"/>
                          </a:solidFill>
                          <a:effectLst/>
                          <a:latin typeface="Times New Roman" panose="02020603050405020304" pitchFamily="18" charset="0"/>
                          <a:ea typeface="Calibri" panose="020F0502020204030204" pitchFamily="34" charset="0"/>
                        </a:rPr>
                        <a:t>- Nếu bạn nhìn thấy ai đó bị ngã xuống nước hoặc bị đuối nước, nếu thấy mình không đủ sức bạn không nên tự mình tìm cách cứu. </a:t>
                      </a:r>
                      <a:endParaRPr lang="en-US" sz="3600" b="1" dirty="0">
                        <a:effectLst/>
                        <a:latin typeface="Times New Roman" panose="02020603050405020304" pitchFamily="18" charset="0"/>
                        <a:ea typeface="Calibri" panose="020F0502020204030204" pitchFamily="34" charset="0"/>
                      </a:endParaRPr>
                    </a:p>
                    <a:p>
                      <a:pPr algn="just">
                        <a:spcAft>
                          <a:spcPts val="0"/>
                        </a:spcAft>
                      </a:pPr>
                      <a:r>
                        <a:rPr lang="pt-BR" sz="3200" b="1" dirty="0">
                          <a:solidFill>
                            <a:srgbClr val="FF0000"/>
                          </a:solidFill>
                          <a:effectLst/>
                          <a:latin typeface="Times New Roman" panose="02020603050405020304" pitchFamily="18" charset="0"/>
                          <a:ea typeface="Calibri" panose="020F0502020204030204" pitchFamily="34" charset="0"/>
                        </a:rPr>
                        <a:t>- Hãy gọi thật to để mọi người đến giúp và hãy chạy đi tìm người lớn nào ở gần đó nhất.</a:t>
                      </a:r>
                      <a:endParaRPr lang="en-US" sz="3600" b="1" dirty="0">
                        <a:effectLst/>
                        <a:latin typeface="Times New Roman" panose="02020603050405020304" pitchFamily="18" charset="0"/>
                        <a:ea typeface="Calibri" panose="020F0502020204030204" pitchFamily="34" charset="0"/>
                      </a:endParaRPr>
                    </a:p>
                  </a:txBody>
                  <a:tcPr marL="114300" marR="114300" marT="0" marB="0">
                    <a:lnL>
                      <a:noFill/>
                    </a:lnL>
                    <a:lnR>
                      <a:noFill/>
                    </a:lnR>
                    <a:lnT>
                      <a:noFill/>
                    </a:lnT>
                    <a:lnB>
                      <a:noFill/>
                    </a:lnB>
                  </a:tcPr>
                </a:tc>
                <a:extLst>
                  <a:ext uri="{0D108BD9-81ED-4DB2-BD59-A6C34878D82A}">
                    <a16:rowId xmlns:a16="http://schemas.microsoft.com/office/drawing/2014/main" val="597658966"/>
                  </a:ext>
                </a:extLst>
              </a:tr>
            </a:tbl>
          </a:graphicData>
        </a:graphic>
      </p:graphicFrame>
      <p:sp>
        <p:nvSpPr>
          <p:cNvPr id="3" name="Double Wave 2"/>
          <p:cNvSpPr/>
          <p:nvPr/>
        </p:nvSpPr>
        <p:spPr>
          <a:xfrm>
            <a:off x="1520526" y="543193"/>
            <a:ext cx="8799132" cy="1325033"/>
          </a:xfrm>
          <a:prstGeom prst="doubleWav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chemeClr val="tx1"/>
                </a:solidFill>
                <a:latin typeface="Times New Roman" panose="02020603050405020304" pitchFamily="18" charset="0"/>
                <a:ea typeface="Calibri" panose="020F0502020204030204" pitchFamily="34" charset="0"/>
              </a:rPr>
              <a:t>Khi thấy người bị đuối nước, em sẽ làm gì?</a:t>
            </a:r>
            <a:r>
              <a:rPr lang="pt-BR" sz="3600" b="1" i="1" dirty="0">
                <a:solidFill>
                  <a:schemeClr val="tx1"/>
                </a:solidFill>
                <a:latin typeface="Times New Roman" panose="02020603050405020304" pitchFamily="18" charset="0"/>
                <a:ea typeface="Calibri" panose="020F0502020204030204" pitchFamily="34" charset="0"/>
              </a:rPr>
              <a:t> </a:t>
            </a:r>
            <a:endParaRPr lang="en-US" sz="3600" b="1" dirty="0">
              <a:solidFill>
                <a:schemeClr val="tx1"/>
              </a:solidFill>
            </a:endParaRPr>
          </a:p>
        </p:txBody>
      </p:sp>
    </p:spTree>
    <p:extLst>
      <p:ext uri="{BB962C8B-B14F-4D97-AF65-F5344CB8AC3E}">
        <p14:creationId xmlns:p14="http://schemas.microsoft.com/office/powerpoint/2010/main" val="398786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par>
                                <p:cTn id="15" presetID="6"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cảm nhận của bạn nhỏ, vẻ đẹp của quê hương hiện lên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397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7 h 1871928"/>
                <a:gd name="connsiteX1" fmla="*/ 144457 w 6963474"/>
                <a:gd name="connsiteY1" fmla="*/ 0 h 1871928"/>
                <a:gd name="connsiteX2" fmla="*/ 633925 w 6963474"/>
                <a:gd name="connsiteY2" fmla="*/ 0 h 1871928"/>
                <a:gd name="connsiteX3" fmla="*/ 1256884 w 6963474"/>
                <a:gd name="connsiteY3" fmla="*/ 0 h 1871928"/>
                <a:gd name="connsiteX4" fmla="*/ 1746351 w 6963474"/>
                <a:gd name="connsiteY4" fmla="*/ 0 h 1871928"/>
                <a:gd name="connsiteX5" fmla="*/ 2235819 w 6963474"/>
                <a:gd name="connsiteY5" fmla="*/ 0 h 1871928"/>
                <a:gd name="connsiteX6" fmla="*/ 2925524 w 6963474"/>
                <a:gd name="connsiteY6" fmla="*/ 0 h 1871928"/>
                <a:gd name="connsiteX7" fmla="*/ 3348246 w 6963474"/>
                <a:gd name="connsiteY7" fmla="*/ 0 h 1871928"/>
                <a:gd name="connsiteX8" fmla="*/ 3904459 w 6963474"/>
                <a:gd name="connsiteY8" fmla="*/ 0 h 1871928"/>
                <a:gd name="connsiteX9" fmla="*/ 4327181 w 6963474"/>
                <a:gd name="connsiteY9" fmla="*/ 0 h 1871928"/>
                <a:gd name="connsiteX10" fmla="*/ 5016886 w 6963474"/>
                <a:gd name="connsiteY10" fmla="*/ 0 h 1871928"/>
                <a:gd name="connsiteX11" fmla="*/ 5573099 w 6963474"/>
                <a:gd name="connsiteY11" fmla="*/ 0 h 1871928"/>
                <a:gd name="connsiteX12" fmla="*/ 6262804 w 6963474"/>
                <a:gd name="connsiteY12" fmla="*/ 0 h 1871928"/>
                <a:gd name="connsiteX13" fmla="*/ 6819017 w 6963474"/>
                <a:gd name="connsiteY13" fmla="*/ 0 h 1871928"/>
                <a:gd name="connsiteX14" fmla="*/ 6963474 w 6963474"/>
                <a:gd name="connsiteY14" fmla="*/ 144457 h 1871928"/>
                <a:gd name="connsiteX15" fmla="*/ 6963474 w 6963474"/>
                <a:gd name="connsiteY15" fmla="*/ 656298 h 1871928"/>
                <a:gd name="connsiteX16" fmla="*/ 6963474 w 6963474"/>
                <a:gd name="connsiteY16" fmla="*/ 1199800 h 1871928"/>
                <a:gd name="connsiteX17" fmla="*/ 6963474 w 6963474"/>
                <a:gd name="connsiteY17" fmla="*/ 1727471 h 1871928"/>
                <a:gd name="connsiteX18" fmla="*/ 6819017 w 6963474"/>
                <a:gd name="connsiteY18" fmla="*/ 1871928 h 1871928"/>
                <a:gd name="connsiteX19" fmla="*/ 6129312 w 6963474"/>
                <a:gd name="connsiteY19" fmla="*/ 1871928 h 1871928"/>
                <a:gd name="connsiteX20" fmla="*/ 5506354 w 6963474"/>
                <a:gd name="connsiteY20" fmla="*/ 1871928 h 1871928"/>
                <a:gd name="connsiteX21" fmla="*/ 5083631 w 6963474"/>
                <a:gd name="connsiteY21" fmla="*/ 1871928 h 1871928"/>
                <a:gd name="connsiteX22" fmla="*/ 4393927 w 6963474"/>
                <a:gd name="connsiteY22" fmla="*/ 1871928 h 1871928"/>
                <a:gd name="connsiteX23" fmla="*/ 4037950 w 6963474"/>
                <a:gd name="connsiteY23" fmla="*/ 1871928 h 1871928"/>
                <a:gd name="connsiteX24" fmla="*/ 3615228 w 6963474"/>
                <a:gd name="connsiteY24" fmla="*/ 1871928 h 1871928"/>
                <a:gd name="connsiteX25" fmla="*/ 2992269 w 6963474"/>
                <a:gd name="connsiteY25" fmla="*/ 1871928 h 1871928"/>
                <a:gd name="connsiteX26" fmla="*/ 2636293 w 6963474"/>
                <a:gd name="connsiteY26" fmla="*/ 1871928 h 1871928"/>
                <a:gd name="connsiteX27" fmla="*/ 2080079 w 6963474"/>
                <a:gd name="connsiteY27" fmla="*/ 1871928 h 1871928"/>
                <a:gd name="connsiteX28" fmla="*/ 1390375 w 6963474"/>
                <a:gd name="connsiteY28" fmla="*/ 1871928 h 1871928"/>
                <a:gd name="connsiteX29" fmla="*/ 900907 w 6963474"/>
                <a:gd name="connsiteY29" fmla="*/ 1871928 h 1871928"/>
                <a:gd name="connsiteX30" fmla="*/ 144457 w 6963474"/>
                <a:gd name="connsiteY30" fmla="*/ 1871928 h 1871928"/>
                <a:gd name="connsiteX31" fmla="*/ 0 w 6963474"/>
                <a:gd name="connsiteY31" fmla="*/ 1727471 h 1871928"/>
                <a:gd name="connsiteX32" fmla="*/ 0 w 6963474"/>
                <a:gd name="connsiteY32" fmla="*/ 1199800 h 1871928"/>
                <a:gd name="connsiteX33" fmla="*/ 0 w 6963474"/>
                <a:gd name="connsiteY33" fmla="*/ 703789 h 1871928"/>
                <a:gd name="connsiteX34" fmla="*/ 0 w 6963474"/>
                <a:gd name="connsiteY34" fmla="*/ 144457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7"/>
                  </a:moveTo>
                  <a:cubicBezTo>
                    <a:pt x="21195" y="67034"/>
                    <a:pt x="61380" y="-5363"/>
                    <a:pt x="144457" y="0"/>
                  </a:cubicBezTo>
                  <a:cubicBezTo>
                    <a:pt x="342917" y="-44914"/>
                    <a:pt x="506207" y="51616"/>
                    <a:pt x="633925" y="0"/>
                  </a:cubicBezTo>
                  <a:cubicBezTo>
                    <a:pt x="761643" y="-51616"/>
                    <a:pt x="983401" y="42183"/>
                    <a:pt x="1256884" y="0"/>
                  </a:cubicBezTo>
                  <a:cubicBezTo>
                    <a:pt x="1530367" y="-42183"/>
                    <a:pt x="1592665" y="21272"/>
                    <a:pt x="1746351" y="0"/>
                  </a:cubicBezTo>
                  <a:cubicBezTo>
                    <a:pt x="1900037" y="-21272"/>
                    <a:pt x="2115649" y="38137"/>
                    <a:pt x="2235819" y="0"/>
                  </a:cubicBezTo>
                  <a:cubicBezTo>
                    <a:pt x="2355989" y="-38137"/>
                    <a:pt x="2606011" y="17849"/>
                    <a:pt x="2925524" y="0"/>
                  </a:cubicBezTo>
                  <a:cubicBezTo>
                    <a:pt x="3245037" y="-17849"/>
                    <a:pt x="3198799" y="1334"/>
                    <a:pt x="3348246" y="0"/>
                  </a:cubicBezTo>
                  <a:cubicBezTo>
                    <a:pt x="3497693" y="-1334"/>
                    <a:pt x="3785528" y="30252"/>
                    <a:pt x="3904459" y="0"/>
                  </a:cubicBezTo>
                  <a:cubicBezTo>
                    <a:pt x="4023390" y="-30252"/>
                    <a:pt x="4176061" y="24204"/>
                    <a:pt x="4327181" y="0"/>
                  </a:cubicBezTo>
                  <a:cubicBezTo>
                    <a:pt x="4478301" y="-24204"/>
                    <a:pt x="4766795" y="35331"/>
                    <a:pt x="5016886" y="0"/>
                  </a:cubicBezTo>
                  <a:cubicBezTo>
                    <a:pt x="5266977" y="-35331"/>
                    <a:pt x="5336327" y="65300"/>
                    <a:pt x="5573099" y="0"/>
                  </a:cubicBezTo>
                  <a:cubicBezTo>
                    <a:pt x="5809871" y="-65300"/>
                    <a:pt x="5946568" y="73896"/>
                    <a:pt x="6262804" y="0"/>
                  </a:cubicBezTo>
                  <a:cubicBezTo>
                    <a:pt x="6579041" y="-73896"/>
                    <a:pt x="6692205" y="804"/>
                    <a:pt x="6819017" y="0"/>
                  </a:cubicBezTo>
                  <a:cubicBezTo>
                    <a:pt x="6904565" y="7394"/>
                    <a:pt x="6974158" y="75009"/>
                    <a:pt x="6963474" y="144457"/>
                  </a:cubicBezTo>
                  <a:cubicBezTo>
                    <a:pt x="6985709" y="359982"/>
                    <a:pt x="6920653" y="411723"/>
                    <a:pt x="6963474" y="656298"/>
                  </a:cubicBezTo>
                  <a:cubicBezTo>
                    <a:pt x="7006295" y="900873"/>
                    <a:pt x="6913472" y="966761"/>
                    <a:pt x="6963474" y="1199800"/>
                  </a:cubicBezTo>
                  <a:cubicBezTo>
                    <a:pt x="7013476" y="1432839"/>
                    <a:pt x="6912193" y="1480699"/>
                    <a:pt x="6963474" y="1727471"/>
                  </a:cubicBezTo>
                  <a:cubicBezTo>
                    <a:pt x="6962218" y="1803198"/>
                    <a:pt x="6907808" y="1867029"/>
                    <a:pt x="6819017" y="1871928"/>
                  </a:cubicBezTo>
                  <a:cubicBezTo>
                    <a:pt x="6482929" y="1950330"/>
                    <a:pt x="6325390" y="1810865"/>
                    <a:pt x="6129312" y="1871928"/>
                  </a:cubicBezTo>
                  <a:cubicBezTo>
                    <a:pt x="5933234" y="1932991"/>
                    <a:pt x="5663569" y="1807115"/>
                    <a:pt x="5506354" y="1871928"/>
                  </a:cubicBezTo>
                  <a:cubicBezTo>
                    <a:pt x="5349139" y="1936741"/>
                    <a:pt x="5199874" y="1833570"/>
                    <a:pt x="5083631" y="1871928"/>
                  </a:cubicBezTo>
                  <a:cubicBezTo>
                    <a:pt x="4967388" y="1910286"/>
                    <a:pt x="4639334" y="1860691"/>
                    <a:pt x="4393927" y="1871928"/>
                  </a:cubicBezTo>
                  <a:cubicBezTo>
                    <a:pt x="4148520" y="1883165"/>
                    <a:pt x="4109358" y="1862269"/>
                    <a:pt x="4037950" y="1871928"/>
                  </a:cubicBezTo>
                  <a:cubicBezTo>
                    <a:pt x="3966542" y="1881587"/>
                    <a:pt x="3800531" y="1862557"/>
                    <a:pt x="3615228" y="1871928"/>
                  </a:cubicBezTo>
                  <a:cubicBezTo>
                    <a:pt x="3429925" y="1881299"/>
                    <a:pt x="3198521" y="1839159"/>
                    <a:pt x="2992269" y="1871928"/>
                  </a:cubicBezTo>
                  <a:cubicBezTo>
                    <a:pt x="2786017" y="1904697"/>
                    <a:pt x="2775226" y="1847708"/>
                    <a:pt x="2636293" y="1871928"/>
                  </a:cubicBezTo>
                  <a:cubicBezTo>
                    <a:pt x="2497360" y="1896148"/>
                    <a:pt x="2309735" y="1849106"/>
                    <a:pt x="2080079" y="1871928"/>
                  </a:cubicBezTo>
                  <a:cubicBezTo>
                    <a:pt x="1850423" y="1894750"/>
                    <a:pt x="1711181" y="1840673"/>
                    <a:pt x="1390375" y="1871928"/>
                  </a:cubicBezTo>
                  <a:cubicBezTo>
                    <a:pt x="1069569" y="1903183"/>
                    <a:pt x="1082778" y="1855753"/>
                    <a:pt x="900907" y="1871928"/>
                  </a:cubicBezTo>
                  <a:cubicBezTo>
                    <a:pt x="719036" y="1888103"/>
                    <a:pt x="420350" y="1826765"/>
                    <a:pt x="144457" y="1871928"/>
                  </a:cubicBezTo>
                  <a:cubicBezTo>
                    <a:pt x="45787" y="1875949"/>
                    <a:pt x="1551" y="1797077"/>
                    <a:pt x="0" y="1727471"/>
                  </a:cubicBezTo>
                  <a:cubicBezTo>
                    <a:pt x="-62720" y="1479825"/>
                    <a:pt x="60389" y="1365426"/>
                    <a:pt x="0" y="1199800"/>
                  </a:cubicBezTo>
                  <a:cubicBezTo>
                    <a:pt x="-60389" y="1034174"/>
                    <a:pt x="42102" y="884299"/>
                    <a:pt x="0" y="703789"/>
                  </a:cubicBezTo>
                  <a:cubicBezTo>
                    <a:pt x="-42102" y="523279"/>
                    <a:pt x="63021" y="361994"/>
                    <a:pt x="0" y="144457"/>
                  </a:cubicBezTo>
                  <a:close/>
                </a:path>
                <a:path w="6963474" h="1871928" stroke="0" extrusionOk="0">
                  <a:moveTo>
                    <a:pt x="0" y="144457"/>
                  </a:moveTo>
                  <a:cubicBezTo>
                    <a:pt x="-4713" y="64895"/>
                    <a:pt x="68208" y="21962"/>
                    <a:pt x="144457" y="0"/>
                  </a:cubicBezTo>
                  <a:cubicBezTo>
                    <a:pt x="296069" y="-3385"/>
                    <a:pt x="334362" y="26857"/>
                    <a:pt x="500434" y="0"/>
                  </a:cubicBezTo>
                  <a:cubicBezTo>
                    <a:pt x="666506" y="-26857"/>
                    <a:pt x="682921" y="35159"/>
                    <a:pt x="856410" y="0"/>
                  </a:cubicBezTo>
                  <a:cubicBezTo>
                    <a:pt x="1029899" y="-35159"/>
                    <a:pt x="1079012" y="20908"/>
                    <a:pt x="1212387" y="0"/>
                  </a:cubicBezTo>
                  <a:cubicBezTo>
                    <a:pt x="1345762" y="-20908"/>
                    <a:pt x="1467796" y="33946"/>
                    <a:pt x="1568363" y="0"/>
                  </a:cubicBezTo>
                  <a:cubicBezTo>
                    <a:pt x="1668930" y="-33946"/>
                    <a:pt x="1998269" y="41526"/>
                    <a:pt x="2124576" y="0"/>
                  </a:cubicBezTo>
                  <a:cubicBezTo>
                    <a:pt x="2250883" y="-41526"/>
                    <a:pt x="2566530" y="19916"/>
                    <a:pt x="2814281" y="0"/>
                  </a:cubicBezTo>
                  <a:cubicBezTo>
                    <a:pt x="3062033" y="-19916"/>
                    <a:pt x="3127338" y="51681"/>
                    <a:pt x="3303749" y="0"/>
                  </a:cubicBezTo>
                  <a:cubicBezTo>
                    <a:pt x="3480160" y="-51681"/>
                    <a:pt x="3747159" y="33837"/>
                    <a:pt x="3859962" y="0"/>
                  </a:cubicBezTo>
                  <a:cubicBezTo>
                    <a:pt x="3972765" y="-33837"/>
                    <a:pt x="4250376" y="34910"/>
                    <a:pt x="4349430" y="0"/>
                  </a:cubicBezTo>
                  <a:cubicBezTo>
                    <a:pt x="4448484" y="-34910"/>
                    <a:pt x="4603097" y="14337"/>
                    <a:pt x="4772152" y="0"/>
                  </a:cubicBezTo>
                  <a:cubicBezTo>
                    <a:pt x="4941207" y="-14337"/>
                    <a:pt x="5069364" y="25917"/>
                    <a:pt x="5194874" y="0"/>
                  </a:cubicBezTo>
                  <a:cubicBezTo>
                    <a:pt x="5320384" y="-25917"/>
                    <a:pt x="5564174" y="28202"/>
                    <a:pt x="5684342" y="0"/>
                  </a:cubicBezTo>
                  <a:cubicBezTo>
                    <a:pt x="5804510" y="-28202"/>
                    <a:pt x="6018026" y="30045"/>
                    <a:pt x="6173810" y="0"/>
                  </a:cubicBezTo>
                  <a:cubicBezTo>
                    <a:pt x="6329594" y="-30045"/>
                    <a:pt x="6549433" y="5142"/>
                    <a:pt x="6819017" y="0"/>
                  </a:cubicBezTo>
                  <a:cubicBezTo>
                    <a:pt x="6903386" y="14642"/>
                    <a:pt x="6960680" y="71035"/>
                    <a:pt x="6963474" y="144457"/>
                  </a:cubicBezTo>
                  <a:cubicBezTo>
                    <a:pt x="6985043" y="328309"/>
                    <a:pt x="6945546" y="423686"/>
                    <a:pt x="6963474" y="687958"/>
                  </a:cubicBezTo>
                  <a:cubicBezTo>
                    <a:pt x="6981402" y="952230"/>
                    <a:pt x="6913387" y="1073850"/>
                    <a:pt x="6963474" y="1199800"/>
                  </a:cubicBezTo>
                  <a:cubicBezTo>
                    <a:pt x="7013561" y="1325750"/>
                    <a:pt x="6903178" y="1522704"/>
                    <a:pt x="6963474" y="1727471"/>
                  </a:cubicBezTo>
                  <a:cubicBezTo>
                    <a:pt x="6955842" y="1825472"/>
                    <a:pt x="6896092" y="1848172"/>
                    <a:pt x="6819017" y="1871928"/>
                  </a:cubicBezTo>
                  <a:cubicBezTo>
                    <a:pt x="6682971" y="1874379"/>
                    <a:pt x="6519003" y="1815246"/>
                    <a:pt x="6262804" y="1871928"/>
                  </a:cubicBezTo>
                  <a:cubicBezTo>
                    <a:pt x="6006605" y="1928610"/>
                    <a:pt x="5947784" y="1861852"/>
                    <a:pt x="5706590" y="1871928"/>
                  </a:cubicBezTo>
                  <a:cubicBezTo>
                    <a:pt x="5465396" y="1882004"/>
                    <a:pt x="5304875" y="1838707"/>
                    <a:pt x="5083631" y="1871928"/>
                  </a:cubicBezTo>
                  <a:cubicBezTo>
                    <a:pt x="4862387" y="1905149"/>
                    <a:pt x="4805385" y="1868234"/>
                    <a:pt x="4727655" y="1871928"/>
                  </a:cubicBezTo>
                  <a:cubicBezTo>
                    <a:pt x="4649925" y="1875622"/>
                    <a:pt x="4469048" y="1866105"/>
                    <a:pt x="4304933" y="1871928"/>
                  </a:cubicBezTo>
                  <a:cubicBezTo>
                    <a:pt x="4140818" y="1877751"/>
                    <a:pt x="3946305" y="1856394"/>
                    <a:pt x="3681974" y="1871928"/>
                  </a:cubicBezTo>
                  <a:cubicBezTo>
                    <a:pt x="3417643" y="1887462"/>
                    <a:pt x="3260601" y="1835926"/>
                    <a:pt x="3059015" y="1871928"/>
                  </a:cubicBezTo>
                  <a:cubicBezTo>
                    <a:pt x="2857429" y="1907930"/>
                    <a:pt x="2787581" y="1844521"/>
                    <a:pt x="2703038" y="1871928"/>
                  </a:cubicBezTo>
                  <a:cubicBezTo>
                    <a:pt x="2618495" y="1899335"/>
                    <a:pt x="2347911" y="1855373"/>
                    <a:pt x="2213571" y="1871928"/>
                  </a:cubicBezTo>
                  <a:cubicBezTo>
                    <a:pt x="2079231" y="1888483"/>
                    <a:pt x="1915543" y="1836971"/>
                    <a:pt x="1790848" y="1871928"/>
                  </a:cubicBezTo>
                  <a:cubicBezTo>
                    <a:pt x="1666153" y="1906885"/>
                    <a:pt x="1459629" y="1868087"/>
                    <a:pt x="1301381" y="1871928"/>
                  </a:cubicBezTo>
                  <a:cubicBezTo>
                    <a:pt x="1143133" y="1875769"/>
                    <a:pt x="1048041" y="1849571"/>
                    <a:pt x="878659" y="1871928"/>
                  </a:cubicBezTo>
                  <a:cubicBezTo>
                    <a:pt x="709277" y="1894285"/>
                    <a:pt x="321039" y="1839716"/>
                    <a:pt x="144457" y="1871928"/>
                  </a:cubicBezTo>
                  <a:cubicBezTo>
                    <a:pt x="64218" y="1874546"/>
                    <a:pt x="-13157" y="1804365"/>
                    <a:pt x="0" y="1727471"/>
                  </a:cubicBezTo>
                  <a:cubicBezTo>
                    <a:pt x="-50338" y="1611707"/>
                    <a:pt x="50050" y="1396962"/>
                    <a:pt x="0" y="1215630"/>
                  </a:cubicBezTo>
                  <a:cubicBezTo>
                    <a:pt x="-50050" y="1034298"/>
                    <a:pt x="27430" y="971224"/>
                    <a:pt x="0" y="735449"/>
                  </a:cubicBezTo>
                  <a:cubicBezTo>
                    <a:pt x="-27430" y="499674"/>
                    <a:pt x="60970" y="336011"/>
                    <a:pt x="0" y="144457"/>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53563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Vẻ đẹp của quê hương hiện lên qua những cây bần nở hoa tím biếc, từng cánh hoa thi nhau rơi xuống rồi cuốn trôi theo dòng nước, món canh chua cá bống sao hay cá bông lau mà bạn nhỏ nghĩ không có món nào ngon hơn...</a:t>
              </a:r>
            </a:p>
          </p:txBody>
        </p:sp>
      </p:grpSp>
    </p:spTree>
    <p:extLst>
      <p:ext uri="{BB962C8B-B14F-4D97-AF65-F5344CB8AC3E}">
        <p14:creationId xmlns:p14="http://schemas.microsoft.com/office/powerpoint/2010/main" val="132148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Bạn nhỏ nhắc đến đặc sản gì của quê hương? Chi tiết nào cho thấy bạn rất tự hào về đặc sản đó của quê hương mình?</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648606"/>
            <a:ext cx="9532704" cy="3831499"/>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7 h 1871928"/>
                <a:gd name="connsiteX1" fmla="*/ 144457 w 6963474"/>
                <a:gd name="connsiteY1" fmla="*/ 0 h 1871928"/>
                <a:gd name="connsiteX2" fmla="*/ 633925 w 6963474"/>
                <a:gd name="connsiteY2" fmla="*/ 0 h 1871928"/>
                <a:gd name="connsiteX3" fmla="*/ 1256884 w 6963474"/>
                <a:gd name="connsiteY3" fmla="*/ 0 h 1871928"/>
                <a:gd name="connsiteX4" fmla="*/ 1746351 w 6963474"/>
                <a:gd name="connsiteY4" fmla="*/ 0 h 1871928"/>
                <a:gd name="connsiteX5" fmla="*/ 2235819 w 6963474"/>
                <a:gd name="connsiteY5" fmla="*/ 0 h 1871928"/>
                <a:gd name="connsiteX6" fmla="*/ 2925524 w 6963474"/>
                <a:gd name="connsiteY6" fmla="*/ 0 h 1871928"/>
                <a:gd name="connsiteX7" fmla="*/ 3348246 w 6963474"/>
                <a:gd name="connsiteY7" fmla="*/ 0 h 1871928"/>
                <a:gd name="connsiteX8" fmla="*/ 3904459 w 6963474"/>
                <a:gd name="connsiteY8" fmla="*/ 0 h 1871928"/>
                <a:gd name="connsiteX9" fmla="*/ 4327181 w 6963474"/>
                <a:gd name="connsiteY9" fmla="*/ 0 h 1871928"/>
                <a:gd name="connsiteX10" fmla="*/ 5016886 w 6963474"/>
                <a:gd name="connsiteY10" fmla="*/ 0 h 1871928"/>
                <a:gd name="connsiteX11" fmla="*/ 5573099 w 6963474"/>
                <a:gd name="connsiteY11" fmla="*/ 0 h 1871928"/>
                <a:gd name="connsiteX12" fmla="*/ 6262804 w 6963474"/>
                <a:gd name="connsiteY12" fmla="*/ 0 h 1871928"/>
                <a:gd name="connsiteX13" fmla="*/ 6819017 w 6963474"/>
                <a:gd name="connsiteY13" fmla="*/ 0 h 1871928"/>
                <a:gd name="connsiteX14" fmla="*/ 6963474 w 6963474"/>
                <a:gd name="connsiteY14" fmla="*/ 144457 h 1871928"/>
                <a:gd name="connsiteX15" fmla="*/ 6963474 w 6963474"/>
                <a:gd name="connsiteY15" fmla="*/ 656298 h 1871928"/>
                <a:gd name="connsiteX16" fmla="*/ 6963474 w 6963474"/>
                <a:gd name="connsiteY16" fmla="*/ 1199800 h 1871928"/>
                <a:gd name="connsiteX17" fmla="*/ 6963474 w 6963474"/>
                <a:gd name="connsiteY17" fmla="*/ 1727471 h 1871928"/>
                <a:gd name="connsiteX18" fmla="*/ 6819017 w 6963474"/>
                <a:gd name="connsiteY18" fmla="*/ 1871928 h 1871928"/>
                <a:gd name="connsiteX19" fmla="*/ 6129312 w 6963474"/>
                <a:gd name="connsiteY19" fmla="*/ 1871928 h 1871928"/>
                <a:gd name="connsiteX20" fmla="*/ 5506354 w 6963474"/>
                <a:gd name="connsiteY20" fmla="*/ 1871928 h 1871928"/>
                <a:gd name="connsiteX21" fmla="*/ 5083631 w 6963474"/>
                <a:gd name="connsiteY21" fmla="*/ 1871928 h 1871928"/>
                <a:gd name="connsiteX22" fmla="*/ 4393927 w 6963474"/>
                <a:gd name="connsiteY22" fmla="*/ 1871928 h 1871928"/>
                <a:gd name="connsiteX23" fmla="*/ 4037950 w 6963474"/>
                <a:gd name="connsiteY23" fmla="*/ 1871928 h 1871928"/>
                <a:gd name="connsiteX24" fmla="*/ 3615228 w 6963474"/>
                <a:gd name="connsiteY24" fmla="*/ 1871928 h 1871928"/>
                <a:gd name="connsiteX25" fmla="*/ 2992269 w 6963474"/>
                <a:gd name="connsiteY25" fmla="*/ 1871928 h 1871928"/>
                <a:gd name="connsiteX26" fmla="*/ 2636293 w 6963474"/>
                <a:gd name="connsiteY26" fmla="*/ 1871928 h 1871928"/>
                <a:gd name="connsiteX27" fmla="*/ 2080079 w 6963474"/>
                <a:gd name="connsiteY27" fmla="*/ 1871928 h 1871928"/>
                <a:gd name="connsiteX28" fmla="*/ 1390375 w 6963474"/>
                <a:gd name="connsiteY28" fmla="*/ 1871928 h 1871928"/>
                <a:gd name="connsiteX29" fmla="*/ 900907 w 6963474"/>
                <a:gd name="connsiteY29" fmla="*/ 1871928 h 1871928"/>
                <a:gd name="connsiteX30" fmla="*/ 144457 w 6963474"/>
                <a:gd name="connsiteY30" fmla="*/ 1871928 h 1871928"/>
                <a:gd name="connsiteX31" fmla="*/ 0 w 6963474"/>
                <a:gd name="connsiteY31" fmla="*/ 1727471 h 1871928"/>
                <a:gd name="connsiteX32" fmla="*/ 0 w 6963474"/>
                <a:gd name="connsiteY32" fmla="*/ 1199800 h 1871928"/>
                <a:gd name="connsiteX33" fmla="*/ 0 w 6963474"/>
                <a:gd name="connsiteY33" fmla="*/ 703789 h 1871928"/>
                <a:gd name="connsiteX34" fmla="*/ 0 w 6963474"/>
                <a:gd name="connsiteY34" fmla="*/ 144457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7"/>
                  </a:moveTo>
                  <a:cubicBezTo>
                    <a:pt x="21195" y="67034"/>
                    <a:pt x="61380" y="-5363"/>
                    <a:pt x="144457" y="0"/>
                  </a:cubicBezTo>
                  <a:cubicBezTo>
                    <a:pt x="342917" y="-44914"/>
                    <a:pt x="506207" y="51616"/>
                    <a:pt x="633925" y="0"/>
                  </a:cubicBezTo>
                  <a:cubicBezTo>
                    <a:pt x="761643" y="-51616"/>
                    <a:pt x="983401" y="42183"/>
                    <a:pt x="1256884" y="0"/>
                  </a:cubicBezTo>
                  <a:cubicBezTo>
                    <a:pt x="1530367" y="-42183"/>
                    <a:pt x="1592665" y="21272"/>
                    <a:pt x="1746351" y="0"/>
                  </a:cubicBezTo>
                  <a:cubicBezTo>
                    <a:pt x="1900037" y="-21272"/>
                    <a:pt x="2115649" y="38137"/>
                    <a:pt x="2235819" y="0"/>
                  </a:cubicBezTo>
                  <a:cubicBezTo>
                    <a:pt x="2355989" y="-38137"/>
                    <a:pt x="2606011" y="17849"/>
                    <a:pt x="2925524" y="0"/>
                  </a:cubicBezTo>
                  <a:cubicBezTo>
                    <a:pt x="3245037" y="-17849"/>
                    <a:pt x="3198799" y="1334"/>
                    <a:pt x="3348246" y="0"/>
                  </a:cubicBezTo>
                  <a:cubicBezTo>
                    <a:pt x="3497693" y="-1334"/>
                    <a:pt x="3785528" y="30252"/>
                    <a:pt x="3904459" y="0"/>
                  </a:cubicBezTo>
                  <a:cubicBezTo>
                    <a:pt x="4023390" y="-30252"/>
                    <a:pt x="4176061" y="24204"/>
                    <a:pt x="4327181" y="0"/>
                  </a:cubicBezTo>
                  <a:cubicBezTo>
                    <a:pt x="4478301" y="-24204"/>
                    <a:pt x="4766795" y="35331"/>
                    <a:pt x="5016886" y="0"/>
                  </a:cubicBezTo>
                  <a:cubicBezTo>
                    <a:pt x="5266977" y="-35331"/>
                    <a:pt x="5336327" y="65300"/>
                    <a:pt x="5573099" y="0"/>
                  </a:cubicBezTo>
                  <a:cubicBezTo>
                    <a:pt x="5809871" y="-65300"/>
                    <a:pt x="5946568" y="73896"/>
                    <a:pt x="6262804" y="0"/>
                  </a:cubicBezTo>
                  <a:cubicBezTo>
                    <a:pt x="6579041" y="-73896"/>
                    <a:pt x="6692205" y="804"/>
                    <a:pt x="6819017" y="0"/>
                  </a:cubicBezTo>
                  <a:cubicBezTo>
                    <a:pt x="6904565" y="7394"/>
                    <a:pt x="6974158" y="75009"/>
                    <a:pt x="6963474" y="144457"/>
                  </a:cubicBezTo>
                  <a:cubicBezTo>
                    <a:pt x="6985709" y="359982"/>
                    <a:pt x="6920653" y="411723"/>
                    <a:pt x="6963474" y="656298"/>
                  </a:cubicBezTo>
                  <a:cubicBezTo>
                    <a:pt x="7006295" y="900873"/>
                    <a:pt x="6913472" y="966761"/>
                    <a:pt x="6963474" y="1199800"/>
                  </a:cubicBezTo>
                  <a:cubicBezTo>
                    <a:pt x="7013476" y="1432839"/>
                    <a:pt x="6912193" y="1480699"/>
                    <a:pt x="6963474" y="1727471"/>
                  </a:cubicBezTo>
                  <a:cubicBezTo>
                    <a:pt x="6962218" y="1803198"/>
                    <a:pt x="6907808" y="1867029"/>
                    <a:pt x="6819017" y="1871928"/>
                  </a:cubicBezTo>
                  <a:cubicBezTo>
                    <a:pt x="6482929" y="1950330"/>
                    <a:pt x="6325390" y="1810865"/>
                    <a:pt x="6129312" y="1871928"/>
                  </a:cubicBezTo>
                  <a:cubicBezTo>
                    <a:pt x="5933234" y="1932991"/>
                    <a:pt x="5663569" y="1807115"/>
                    <a:pt x="5506354" y="1871928"/>
                  </a:cubicBezTo>
                  <a:cubicBezTo>
                    <a:pt x="5349139" y="1936741"/>
                    <a:pt x="5199874" y="1833570"/>
                    <a:pt x="5083631" y="1871928"/>
                  </a:cubicBezTo>
                  <a:cubicBezTo>
                    <a:pt x="4967388" y="1910286"/>
                    <a:pt x="4639334" y="1860691"/>
                    <a:pt x="4393927" y="1871928"/>
                  </a:cubicBezTo>
                  <a:cubicBezTo>
                    <a:pt x="4148520" y="1883165"/>
                    <a:pt x="4109358" y="1862269"/>
                    <a:pt x="4037950" y="1871928"/>
                  </a:cubicBezTo>
                  <a:cubicBezTo>
                    <a:pt x="3966542" y="1881587"/>
                    <a:pt x="3800531" y="1862557"/>
                    <a:pt x="3615228" y="1871928"/>
                  </a:cubicBezTo>
                  <a:cubicBezTo>
                    <a:pt x="3429925" y="1881299"/>
                    <a:pt x="3198521" y="1839159"/>
                    <a:pt x="2992269" y="1871928"/>
                  </a:cubicBezTo>
                  <a:cubicBezTo>
                    <a:pt x="2786017" y="1904697"/>
                    <a:pt x="2775226" y="1847708"/>
                    <a:pt x="2636293" y="1871928"/>
                  </a:cubicBezTo>
                  <a:cubicBezTo>
                    <a:pt x="2497360" y="1896148"/>
                    <a:pt x="2309735" y="1849106"/>
                    <a:pt x="2080079" y="1871928"/>
                  </a:cubicBezTo>
                  <a:cubicBezTo>
                    <a:pt x="1850423" y="1894750"/>
                    <a:pt x="1711181" y="1840673"/>
                    <a:pt x="1390375" y="1871928"/>
                  </a:cubicBezTo>
                  <a:cubicBezTo>
                    <a:pt x="1069569" y="1903183"/>
                    <a:pt x="1082778" y="1855753"/>
                    <a:pt x="900907" y="1871928"/>
                  </a:cubicBezTo>
                  <a:cubicBezTo>
                    <a:pt x="719036" y="1888103"/>
                    <a:pt x="420350" y="1826765"/>
                    <a:pt x="144457" y="1871928"/>
                  </a:cubicBezTo>
                  <a:cubicBezTo>
                    <a:pt x="45787" y="1875949"/>
                    <a:pt x="1551" y="1797077"/>
                    <a:pt x="0" y="1727471"/>
                  </a:cubicBezTo>
                  <a:cubicBezTo>
                    <a:pt x="-62720" y="1479825"/>
                    <a:pt x="60389" y="1365426"/>
                    <a:pt x="0" y="1199800"/>
                  </a:cubicBezTo>
                  <a:cubicBezTo>
                    <a:pt x="-60389" y="1034174"/>
                    <a:pt x="42102" y="884299"/>
                    <a:pt x="0" y="703789"/>
                  </a:cubicBezTo>
                  <a:cubicBezTo>
                    <a:pt x="-42102" y="523279"/>
                    <a:pt x="63021" y="361994"/>
                    <a:pt x="0" y="144457"/>
                  </a:cubicBezTo>
                  <a:close/>
                </a:path>
                <a:path w="6963474" h="1871928" stroke="0" extrusionOk="0">
                  <a:moveTo>
                    <a:pt x="0" y="144457"/>
                  </a:moveTo>
                  <a:cubicBezTo>
                    <a:pt x="-4713" y="64895"/>
                    <a:pt x="68208" y="21962"/>
                    <a:pt x="144457" y="0"/>
                  </a:cubicBezTo>
                  <a:cubicBezTo>
                    <a:pt x="296069" y="-3385"/>
                    <a:pt x="334362" y="26857"/>
                    <a:pt x="500434" y="0"/>
                  </a:cubicBezTo>
                  <a:cubicBezTo>
                    <a:pt x="666506" y="-26857"/>
                    <a:pt x="682921" y="35159"/>
                    <a:pt x="856410" y="0"/>
                  </a:cubicBezTo>
                  <a:cubicBezTo>
                    <a:pt x="1029899" y="-35159"/>
                    <a:pt x="1079012" y="20908"/>
                    <a:pt x="1212387" y="0"/>
                  </a:cubicBezTo>
                  <a:cubicBezTo>
                    <a:pt x="1345762" y="-20908"/>
                    <a:pt x="1467796" y="33946"/>
                    <a:pt x="1568363" y="0"/>
                  </a:cubicBezTo>
                  <a:cubicBezTo>
                    <a:pt x="1668930" y="-33946"/>
                    <a:pt x="1998269" y="41526"/>
                    <a:pt x="2124576" y="0"/>
                  </a:cubicBezTo>
                  <a:cubicBezTo>
                    <a:pt x="2250883" y="-41526"/>
                    <a:pt x="2566530" y="19916"/>
                    <a:pt x="2814281" y="0"/>
                  </a:cubicBezTo>
                  <a:cubicBezTo>
                    <a:pt x="3062033" y="-19916"/>
                    <a:pt x="3127338" y="51681"/>
                    <a:pt x="3303749" y="0"/>
                  </a:cubicBezTo>
                  <a:cubicBezTo>
                    <a:pt x="3480160" y="-51681"/>
                    <a:pt x="3747159" y="33837"/>
                    <a:pt x="3859962" y="0"/>
                  </a:cubicBezTo>
                  <a:cubicBezTo>
                    <a:pt x="3972765" y="-33837"/>
                    <a:pt x="4250376" y="34910"/>
                    <a:pt x="4349430" y="0"/>
                  </a:cubicBezTo>
                  <a:cubicBezTo>
                    <a:pt x="4448484" y="-34910"/>
                    <a:pt x="4603097" y="14337"/>
                    <a:pt x="4772152" y="0"/>
                  </a:cubicBezTo>
                  <a:cubicBezTo>
                    <a:pt x="4941207" y="-14337"/>
                    <a:pt x="5069364" y="25917"/>
                    <a:pt x="5194874" y="0"/>
                  </a:cubicBezTo>
                  <a:cubicBezTo>
                    <a:pt x="5320384" y="-25917"/>
                    <a:pt x="5564174" y="28202"/>
                    <a:pt x="5684342" y="0"/>
                  </a:cubicBezTo>
                  <a:cubicBezTo>
                    <a:pt x="5804510" y="-28202"/>
                    <a:pt x="6018026" y="30045"/>
                    <a:pt x="6173810" y="0"/>
                  </a:cubicBezTo>
                  <a:cubicBezTo>
                    <a:pt x="6329594" y="-30045"/>
                    <a:pt x="6549433" y="5142"/>
                    <a:pt x="6819017" y="0"/>
                  </a:cubicBezTo>
                  <a:cubicBezTo>
                    <a:pt x="6903386" y="14642"/>
                    <a:pt x="6960680" y="71035"/>
                    <a:pt x="6963474" y="144457"/>
                  </a:cubicBezTo>
                  <a:cubicBezTo>
                    <a:pt x="6985043" y="328309"/>
                    <a:pt x="6945546" y="423686"/>
                    <a:pt x="6963474" y="687958"/>
                  </a:cubicBezTo>
                  <a:cubicBezTo>
                    <a:pt x="6981402" y="952230"/>
                    <a:pt x="6913387" y="1073850"/>
                    <a:pt x="6963474" y="1199800"/>
                  </a:cubicBezTo>
                  <a:cubicBezTo>
                    <a:pt x="7013561" y="1325750"/>
                    <a:pt x="6903178" y="1522704"/>
                    <a:pt x="6963474" y="1727471"/>
                  </a:cubicBezTo>
                  <a:cubicBezTo>
                    <a:pt x="6955842" y="1825472"/>
                    <a:pt x="6896092" y="1848172"/>
                    <a:pt x="6819017" y="1871928"/>
                  </a:cubicBezTo>
                  <a:cubicBezTo>
                    <a:pt x="6682971" y="1874379"/>
                    <a:pt x="6519003" y="1815246"/>
                    <a:pt x="6262804" y="1871928"/>
                  </a:cubicBezTo>
                  <a:cubicBezTo>
                    <a:pt x="6006605" y="1928610"/>
                    <a:pt x="5947784" y="1861852"/>
                    <a:pt x="5706590" y="1871928"/>
                  </a:cubicBezTo>
                  <a:cubicBezTo>
                    <a:pt x="5465396" y="1882004"/>
                    <a:pt x="5304875" y="1838707"/>
                    <a:pt x="5083631" y="1871928"/>
                  </a:cubicBezTo>
                  <a:cubicBezTo>
                    <a:pt x="4862387" y="1905149"/>
                    <a:pt x="4805385" y="1868234"/>
                    <a:pt x="4727655" y="1871928"/>
                  </a:cubicBezTo>
                  <a:cubicBezTo>
                    <a:pt x="4649925" y="1875622"/>
                    <a:pt x="4469048" y="1866105"/>
                    <a:pt x="4304933" y="1871928"/>
                  </a:cubicBezTo>
                  <a:cubicBezTo>
                    <a:pt x="4140818" y="1877751"/>
                    <a:pt x="3946305" y="1856394"/>
                    <a:pt x="3681974" y="1871928"/>
                  </a:cubicBezTo>
                  <a:cubicBezTo>
                    <a:pt x="3417643" y="1887462"/>
                    <a:pt x="3260601" y="1835926"/>
                    <a:pt x="3059015" y="1871928"/>
                  </a:cubicBezTo>
                  <a:cubicBezTo>
                    <a:pt x="2857429" y="1907930"/>
                    <a:pt x="2787581" y="1844521"/>
                    <a:pt x="2703038" y="1871928"/>
                  </a:cubicBezTo>
                  <a:cubicBezTo>
                    <a:pt x="2618495" y="1899335"/>
                    <a:pt x="2347911" y="1855373"/>
                    <a:pt x="2213571" y="1871928"/>
                  </a:cubicBezTo>
                  <a:cubicBezTo>
                    <a:pt x="2079231" y="1888483"/>
                    <a:pt x="1915543" y="1836971"/>
                    <a:pt x="1790848" y="1871928"/>
                  </a:cubicBezTo>
                  <a:cubicBezTo>
                    <a:pt x="1666153" y="1906885"/>
                    <a:pt x="1459629" y="1868087"/>
                    <a:pt x="1301381" y="1871928"/>
                  </a:cubicBezTo>
                  <a:cubicBezTo>
                    <a:pt x="1143133" y="1875769"/>
                    <a:pt x="1048041" y="1849571"/>
                    <a:pt x="878659" y="1871928"/>
                  </a:cubicBezTo>
                  <a:cubicBezTo>
                    <a:pt x="709277" y="1894285"/>
                    <a:pt x="321039" y="1839716"/>
                    <a:pt x="144457" y="1871928"/>
                  </a:cubicBezTo>
                  <a:cubicBezTo>
                    <a:pt x="64218" y="1874546"/>
                    <a:pt x="-13157" y="1804365"/>
                    <a:pt x="0" y="1727471"/>
                  </a:cubicBezTo>
                  <a:cubicBezTo>
                    <a:pt x="-50338" y="1611707"/>
                    <a:pt x="50050" y="1396962"/>
                    <a:pt x="0" y="1215630"/>
                  </a:cubicBezTo>
                  <a:cubicBezTo>
                    <a:pt x="-50050" y="1034298"/>
                    <a:pt x="27430" y="971224"/>
                    <a:pt x="0" y="735449"/>
                  </a:cubicBezTo>
                  <a:cubicBezTo>
                    <a:pt x="-27430" y="499674"/>
                    <a:pt x="60970" y="336011"/>
                    <a:pt x="0" y="144457"/>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95677 h 3831499"/>
                        <a:gd name="connsiteX1" fmla="*/ 197755 w 9532704"/>
                        <a:gd name="connsiteY1" fmla="*/ 0 h 3831499"/>
                        <a:gd name="connsiteX2" fmla="*/ 867816 w 9532704"/>
                        <a:gd name="connsiteY2" fmla="*/ 0 h 3831499"/>
                        <a:gd name="connsiteX3" fmla="*/ 1720621 w 9532704"/>
                        <a:gd name="connsiteY3" fmla="*/ 0 h 3831499"/>
                        <a:gd name="connsiteX4" fmla="*/ 2390681 w 9532704"/>
                        <a:gd name="connsiteY4" fmla="*/ 0 h 3831499"/>
                        <a:gd name="connsiteX5" fmla="*/ 3060742 w 9532704"/>
                        <a:gd name="connsiteY5" fmla="*/ 0 h 3831499"/>
                        <a:gd name="connsiteX6" fmla="*/ 4004919 w 9532704"/>
                        <a:gd name="connsiteY6" fmla="*/ 0 h 3831499"/>
                        <a:gd name="connsiteX7" fmla="*/ 4583608 w 9532704"/>
                        <a:gd name="connsiteY7" fmla="*/ 0 h 3831499"/>
                        <a:gd name="connsiteX8" fmla="*/ 5345040 w 9532704"/>
                        <a:gd name="connsiteY8" fmla="*/ 0 h 3831499"/>
                        <a:gd name="connsiteX9" fmla="*/ 5923729 w 9532704"/>
                        <a:gd name="connsiteY9" fmla="*/ 0 h 3831499"/>
                        <a:gd name="connsiteX10" fmla="*/ 6867906 w 9532704"/>
                        <a:gd name="connsiteY10" fmla="*/ 0 h 3831499"/>
                        <a:gd name="connsiteX11" fmla="*/ 7629338 w 9532704"/>
                        <a:gd name="connsiteY11" fmla="*/ 0 h 3831499"/>
                        <a:gd name="connsiteX12" fmla="*/ 8573516 w 9532704"/>
                        <a:gd name="connsiteY12" fmla="*/ 0 h 3831499"/>
                        <a:gd name="connsiteX13" fmla="*/ 9334948 w 9532704"/>
                        <a:gd name="connsiteY13" fmla="*/ 0 h 3831499"/>
                        <a:gd name="connsiteX14" fmla="*/ 9532704 w 9532704"/>
                        <a:gd name="connsiteY14" fmla="*/ 295677 h 3831499"/>
                        <a:gd name="connsiteX15" fmla="*/ 9532704 w 9532704"/>
                        <a:gd name="connsiteY15" fmla="*/ 1343323 h 3831499"/>
                        <a:gd name="connsiteX16" fmla="*/ 9532704 w 9532704"/>
                        <a:gd name="connsiteY16" fmla="*/ 2455774 h 3831499"/>
                        <a:gd name="connsiteX17" fmla="*/ 9532704 w 9532704"/>
                        <a:gd name="connsiteY17" fmla="*/ 3535821 h 3831499"/>
                        <a:gd name="connsiteX18" fmla="*/ 9334948 w 9532704"/>
                        <a:gd name="connsiteY18" fmla="*/ 3831499 h 3831499"/>
                        <a:gd name="connsiteX19" fmla="*/ 8390771 w 9532704"/>
                        <a:gd name="connsiteY19" fmla="*/ 3831499 h 3831499"/>
                        <a:gd name="connsiteX20" fmla="*/ 7537967 w 9532704"/>
                        <a:gd name="connsiteY20" fmla="*/ 3831499 h 3831499"/>
                        <a:gd name="connsiteX21" fmla="*/ 6959277 w 9532704"/>
                        <a:gd name="connsiteY21" fmla="*/ 3831499 h 3831499"/>
                        <a:gd name="connsiteX22" fmla="*/ 6015101 w 9532704"/>
                        <a:gd name="connsiteY22" fmla="*/ 3831499 h 3831499"/>
                        <a:gd name="connsiteX23" fmla="*/ 5527784 w 9532704"/>
                        <a:gd name="connsiteY23" fmla="*/ 3831499 h 3831499"/>
                        <a:gd name="connsiteX24" fmla="*/ 4949095 w 9532704"/>
                        <a:gd name="connsiteY24" fmla="*/ 3831499 h 3831499"/>
                        <a:gd name="connsiteX25" fmla="*/ 4096290 w 9532704"/>
                        <a:gd name="connsiteY25" fmla="*/ 3831499 h 3831499"/>
                        <a:gd name="connsiteX26" fmla="*/ 3608974 w 9532704"/>
                        <a:gd name="connsiteY26" fmla="*/ 3831499 h 3831499"/>
                        <a:gd name="connsiteX27" fmla="*/ 2847540 w 9532704"/>
                        <a:gd name="connsiteY27" fmla="*/ 3831499 h 3831499"/>
                        <a:gd name="connsiteX28" fmla="*/ 1903365 w 9532704"/>
                        <a:gd name="connsiteY28" fmla="*/ 3831499 h 3831499"/>
                        <a:gd name="connsiteX29" fmla="*/ 1233303 w 9532704"/>
                        <a:gd name="connsiteY29" fmla="*/ 3831499 h 3831499"/>
                        <a:gd name="connsiteX30" fmla="*/ 197755 w 9532704"/>
                        <a:gd name="connsiteY30" fmla="*/ 3831499 h 3831499"/>
                        <a:gd name="connsiteX31" fmla="*/ 0 w 9532704"/>
                        <a:gd name="connsiteY31" fmla="*/ 3535821 h 3831499"/>
                        <a:gd name="connsiteX32" fmla="*/ 0 w 9532704"/>
                        <a:gd name="connsiteY32" fmla="*/ 2455774 h 3831499"/>
                        <a:gd name="connsiteX33" fmla="*/ 0 w 9532704"/>
                        <a:gd name="connsiteY33" fmla="*/ 1440529 h 3831499"/>
                        <a:gd name="connsiteX34" fmla="*/ 0 w 9532704"/>
                        <a:gd name="connsiteY34" fmla="*/ 295677 h 3831499"/>
                        <a:gd name="connsiteX0" fmla="*/ 0 w 9532704"/>
                        <a:gd name="connsiteY0" fmla="*/ 295677 h 3831499"/>
                        <a:gd name="connsiteX1" fmla="*/ 197755 w 9532704"/>
                        <a:gd name="connsiteY1" fmla="*/ 0 h 3831499"/>
                        <a:gd name="connsiteX2" fmla="*/ 685073 w 9532704"/>
                        <a:gd name="connsiteY2" fmla="*/ 0 h 3831499"/>
                        <a:gd name="connsiteX3" fmla="*/ 1172389 w 9532704"/>
                        <a:gd name="connsiteY3" fmla="*/ 0 h 3831499"/>
                        <a:gd name="connsiteX4" fmla="*/ 1659706 w 9532704"/>
                        <a:gd name="connsiteY4" fmla="*/ 0 h 3831499"/>
                        <a:gd name="connsiteX5" fmla="*/ 2147023 w 9532704"/>
                        <a:gd name="connsiteY5" fmla="*/ 0 h 3831499"/>
                        <a:gd name="connsiteX6" fmla="*/ 2908455 w 9532704"/>
                        <a:gd name="connsiteY6" fmla="*/ 0 h 3831499"/>
                        <a:gd name="connsiteX7" fmla="*/ 3852632 w 9532704"/>
                        <a:gd name="connsiteY7" fmla="*/ 0 h 3831499"/>
                        <a:gd name="connsiteX8" fmla="*/ 4522693 w 9532704"/>
                        <a:gd name="connsiteY8" fmla="*/ 0 h 3831499"/>
                        <a:gd name="connsiteX9" fmla="*/ 5284126 w 9532704"/>
                        <a:gd name="connsiteY9" fmla="*/ 0 h 3831499"/>
                        <a:gd name="connsiteX10" fmla="*/ 5954187 w 9532704"/>
                        <a:gd name="connsiteY10" fmla="*/ 0 h 3831499"/>
                        <a:gd name="connsiteX11" fmla="*/ 6532876 w 9532704"/>
                        <a:gd name="connsiteY11" fmla="*/ 0 h 3831499"/>
                        <a:gd name="connsiteX12" fmla="*/ 7111564 w 9532704"/>
                        <a:gd name="connsiteY12" fmla="*/ 0 h 3831499"/>
                        <a:gd name="connsiteX13" fmla="*/ 7781625 w 9532704"/>
                        <a:gd name="connsiteY13" fmla="*/ 0 h 3831499"/>
                        <a:gd name="connsiteX14" fmla="*/ 8451687 w 9532704"/>
                        <a:gd name="connsiteY14" fmla="*/ 0 h 3831499"/>
                        <a:gd name="connsiteX15" fmla="*/ 9334948 w 9532704"/>
                        <a:gd name="connsiteY15" fmla="*/ 0 h 3831499"/>
                        <a:gd name="connsiteX16" fmla="*/ 9532704 w 9532704"/>
                        <a:gd name="connsiteY16" fmla="*/ 295677 h 3831499"/>
                        <a:gd name="connsiteX17" fmla="*/ 9532704 w 9532704"/>
                        <a:gd name="connsiteY17" fmla="*/ 1408125 h 3831499"/>
                        <a:gd name="connsiteX18" fmla="*/ 9532704 w 9532704"/>
                        <a:gd name="connsiteY18" fmla="*/ 2455774 h 3831499"/>
                        <a:gd name="connsiteX19" fmla="*/ 9532704 w 9532704"/>
                        <a:gd name="connsiteY19" fmla="*/ 3535821 h 3831499"/>
                        <a:gd name="connsiteX20" fmla="*/ 9334948 w 9532704"/>
                        <a:gd name="connsiteY20" fmla="*/ 3831499 h 3831499"/>
                        <a:gd name="connsiteX21" fmla="*/ 8573516 w 9532704"/>
                        <a:gd name="connsiteY21" fmla="*/ 3831499 h 3831499"/>
                        <a:gd name="connsiteX22" fmla="*/ 7812082 w 9532704"/>
                        <a:gd name="connsiteY22" fmla="*/ 3831499 h 3831499"/>
                        <a:gd name="connsiteX23" fmla="*/ 6959277 w 9532704"/>
                        <a:gd name="connsiteY23" fmla="*/ 3831499 h 3831499"/>
                        <a:gd name="connsiteX24" fmla="*/ 6471961 w 9532704"/>
                        <a:gd name="connsiteY24" fmla="*/ 3831499 h 3831499"/>
                        <a:gd name="connsiteX25" fmla="*/ 5893272 w 9532704"/>
                        <a:gd name="connsiteY25" fmla="*/ 3831499 h 3831499"/>
                        <a:gd name="connsiteX26" fmla="*/ 5040468 w 9532704"/>
                        <a:gd name="connsiteY26" fmla="*/ 3831499 h 3831499"/>
                        <a:gd name="connsiteX27" fmla="*/ 4187663 w 9532704"/>
                        <a:gd name="connsiteY27" fmla="*/ 3831499 h 3831499"/>
                        <a:gd name="connsiteX28" fmla="*/ 3700345 w 9532704"/>
                        <a:gd name="connsiteY28" fmla="*/ 3831499 h 3831499"/>
                        <a:gd name="connsiteX29" fmla="*/ 3030285 w 9532704"/>
                        <a:gd name="connsiteY29" fmla="*/ 3831499 h 3831499"/>
                        <a:gd name="connsiteX30" fmla="*/ 2451595 w 9532704"/>
                        <a:gd name="connsiteY30" fmla="*/ 3831499 h 3831499"/>
                        <a:gd name="connsiteX31" fmla="*/ 1781536 w 9532704"/>
                        <a:gd name="connsiteY31" fmla="*/ 3831499 h 3831499"/>
                        <a:gd name="connsiteX32" fmla="*/ 1202847 w 9532704"/>
                        <a:gd name="connsiteY32" fmla="*/ 3831499 h 3831499"/>
                        <a:gd name="connsiteX33" fmla="*/ 197755 w 9532704"/>
                        <a:gd name="connsiteY33" fmla="*/ 3831499 h 3831499"/>
                        <a:gd name="connsiteX34" fmla="*/ 0 w 9532704"/>
                        <a:gd name="connsiteY34" fmla="*/ 3535821 h 3831499"/>
                        <a:gd name="connsiteX35" fmla="*/ 0 w 9532704"/>
                        <a:gd name="connsiteY35" fmla="*/ 2488175 h 3831499"/>
                        <a:gd name="connsiteX36" fmla="*/ 0 w 9532704"/>
                        <a:gd name="connsiteY36" fmla="*/ 1505331 h 3831499"/>
                        <a:gd name="connsiteX37" fmla="*/ 0 w 9532704"/>
                        <a:gd name="connsiteY37" fmla="*/ 295677 h 383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831499" fill="none" extrusionOk="0">
                          <a:moveTo>
                            <a:pt x="0" y="295677"/>
                          </a:moveTo>
                          <a:cubicBezTo>
                            <a:pt x="27217" y="154087"/>
                            <a:pt x="75876" y="-20050"/>
                            <a:pt x="197755" y="0"/>
                          </a:cubicBezTo>
                          <a:cubicBezTo>
                            <a:pt x="504394" y="-113375"/>
                            <a:pt x="692777" y="121928"/>
                            <a:pt x="867816" y="0"/>
                          </a:cubicBezTo>
                          <a:cubicBezTo>
                            <a:pt x="1076904" y="-114273"/>
                            <a:pt x="1377220" y="39392"/>
                            <a:pt x="1720621" y="0"/>
                          </a:cubicBezTo>
                          <a:cubicBezTo>
                            <a:pt x="2130602" y="-109732"/>
                            <a:pt x="2199984" y="36120"/>
                            <a:pt x="2390681" y="0"/>
                          </a:cubicBezTo>
                          <a:cubicBezTo>
                            <a:pt x="2611671" y="-82324"/>
                            <a:pt x="2928943" y="119329"/>
                            <a:pt x="3060742" y="0"/>
                          </a:cubicBezTo>
                          <a:cubicBezTo>
                            <a:pt x="3242273" y="24419"/>
                            <a:pt x="3537724" y="-25479"/>
                            <a:pt x="4004919" y="0"/>
                          </a:cubicBezTo>
                          <a:cubicBezTo>
                            <a:pt x="4427251" y="-35930"/>
                            <a:pt x="4369463" y="-10655"/>
                            <a:pt x="4583608" y="0"/>
                          </a:cubicBezTo>
                          <a:cubicBezTo>
                            <a:pt x="4785539" y="3866"/>
                            <a:pt x="5151442" y="51256"/>
                            <a:pt x="5345040" y="0"/>
                          </a:cubicBezTo>
                          <a:cubicBezTo>
                            <a:pt x="5528451" y="-75954"/>
                            <a:pt x="5741159" y="-8641"/>
                            <a:pt x="5923729" y="0"/>
                          </a:cubicBezTo>
                          <a:cubicBezTo>
                            <a:pt x="6076554" y="21405"/>
                            <a:pt x="6501709" y="164241"/>
                            <a:pt x="6867906" y="0"/>
                          </a:cubicBezTo>
                          <a:cubicBezTo>
                            <a:pt x="7161227" y="-71456"/>
                            <a:pt x="7303568" y="91294"/>
                            <a:pt x="7629338" y="0"/>
                          </a:cubicBezTo>
                          <a:cubicBezTo>
                            <a:pt x="7951319" y="-140598"/>
                            <a:pt x="8220542" y="107781"/>
                            <a:pt x="8573516" y="0"/>
                          </a:cubicBezTo>
                          <a:cubicBezTo>
                            <a:pt x="9031834" y="-137180"/>
                            <a:pt x="9183850" y="-9850"/>
                            <a:pt x="9334948" y="0"/>
                          </a:cubicBezTo>
                          <a:cubicBezTo>
                            <a:pt x="9422989" y="23685"/>
                            <a:pt x="9553782" y="146279"/>
                            <a:pt x="9532704" y="295677"/>
                          </a:cubicBezTo>
                          <a:cubicBezTo>
                            <a:pt x="9571071" y="733125"/>
                            <a:pt x="9440552" y="828834"/>
                            <a:pt x="9532704" y="1343323"/>
                          </a:cubicBezTo>
                          <a:cubicBezTo>
                            <a:pt x="9607165" y="1860265"/>
                            <a:pt x="9505922" y="1989984"/>
                            <a:pt x="9532704" y="2455774"/>
                          </a:cubicBezTo>
                          <a:cubicBezTo>
                            <a:pt x="9576372" y="2913690"/>
                            <a:pt x="9437489" y="3005022"/>
                            <a:pt x="9532704" y="3535821"/>
                          </a:cubicBezTo>
                          <a:cubicBezTo>
                            <a:pt x="9532295" y="3683434"/>
                            <a:pt x="9455338" y="3819085"/>
                            <a:pt x="9334948" y="3831499"/>
                          </a:cubicBezTo>
                          <a:cubicBezTo>
                            <a:pt x="8865105" y="4063663"/>
                            <a:pt x="8667940" y="3717540"/>
                            <a:pt x="8390771" y="3831499"/>
                          </a:cubicBezTo>
                          <a:cubicBezTo>
                            <a:pt x="8086905" y="4010909"/>
                            <a:pt x="7740486" y="3693559"/>
                            <a:pt x="7537967" y="3831499"/>
                          </a:cubicBezTo>
                          <a:cubicBezTo>
                            <a:pt x="7330981" y="3946023"/>
                            <a:pt x="7100266" y="3758872"/>
                            <a:pt x="6959277" y="3831499"/>
                          </a:cubicBezTo>
                          <a:cubicBezTo>
                            <a:pt x="6817312" y="3902598"/>
                            <a:pt x="6323121" y="3814444"/>
                            <a:pt x="6015101" y="3831499"/>
                          </a:cubicBezTo>
                          <a:cubicBezTo>
                            <a:pt x="5680260" y="3847209"/>
                            <a:pt x="5625304" y="3817325"/>
                            <a:pt x="5527784" y="3831499"/>
                          </a:cubicBezTo>
                          <a:cubicBezTo>
                            <a:pt x="5419593" y="3836311"/>
                            <a:pt x="5170248" y="3840669"/>
                            <a:pt x="4949095" y="3831499"/>
                          </a:cubicBezTo>
                          <a:cubicBezTo>
                            <a:pt x="4661159" y="3922268"/>
                            <a:pt x="4368964" y="3743869"/>
                            <a:pt x="4096290" y="3831499"/>
                          </a:cubicBezTo>
                          <a:cubicBezTo>
                            <a:pt x="3780641" y="3901504"/>
                            <a:pt x="3784827" y="3779255"/>
                            <a:pt x="3608974" y="3831499"/>
                          </a:cubicBezTo>
                          <a:cubicBezTo>
                            <a:pt x="3448454" y="3885736"/>
                            <a:pt x="3157857" y="3758411"/>
                            <a:pt x="2847540" y="3831499"/>
                          </a:cubicBezTo>
                          <a:cubicBezTo>
                            <a:pt x="2566255" y="3826876"/>
                            <a:pt x="2313329" y="3745173"/>
                            <a:pt x="1903365" y="3831499"/>
                          </a:cubicBezTo>
                          <a:cubicBezTo>
                            <a:pt x="1450327" y="3883846"/>
                            <a:pt x="1458223" y="3799837"/>
                            <a:pt x="1233303" y="3831499"/>
                          </a:cubicBezTo>
                          <a:cubicBezTo>
                            <a:pt x="992005" y="3860017"/>
                            <a:pt x="547168" y="3771991"/>
                            <a:pt x="197755" y="3831499"/>
                          </a:cubicBezTo>
                          <a:cubicBezTo>
                            <a:pt x="30526" y="3821036"/>
                            <a:pt x="10560" y="3683143"/>
                            <a:pt x="0" y="3535821"/>
                          </a:cubicBezTo>
                          <a:cubicBezTo>
                            <a:pt x="-94130" y="3051587"/>
                            <a:pt x="59820" y="2801802"/>
                            <a:pt x="0" y="2455774"/>
                          </a:cubicBezTo>
                          <a:cubicBezTo>
                            <a:pt x="-62969" y="2088561"/>
                            <a:pt x="137714" y="1865619"/>
                            <a:pt x="0" y="1440529"/>
                          </a:cubicBezTo>
                          <a:cubicBezTo>
                            <a:pt x="-73612" y="1177424"/>
                            <a:pt x="143911" y="654127"/>
                            <a:pt x="0" y="295677"/>
                          </a:cubicBezTo>
                          <a:close/>
                        </a:path>
                        <a:path w="9532704" h="3831499" stroke="0" extrusionOk="0">
                          <a:moveTo>
                            <a:pt x="0" y="295677"/>
                          </a:moveTo>
                          <a:cubicBezTo>
                            <a:pt x="10648" y="140518"/>
                            <a:pt x="101146" y="39459"/>
                            <a:pt x="197755" y="0"/>
                          </a:cubicBezTo>
                          <a:cubicBezTo>
                            <a:pt x="389188" y="1118"/>
                            <a:pt x="469984" y="71087"/>
                            <a:pt x="685073" y="0"/>
                          </a:cubicBezTo>
                          <a:cubicBezTo>
                            <a:pt x="940709" y="-32402"/>
                            <a:pt x="933136" y="40073"/>
                            <a:pt x="1172389" y="0"/>
                          </a:cubicBezTo>
                          <a:cubicBezTo>
                            <a:pt x="1416377" y="-65966"/>
                            <a:pt x="1513486" y="33673"/>
                            <a:pt x="1659706" y="0"/>
                          </a:cubicBezTo>
                          <a:cubicBezTo>
                            <a:pt x="1806969" y="-50425"/>
                            <a:pt x="1997025" y="51779"/>
                            <a:pt x="2147023" y="0"/>
                          </a:cubicBezTo>
                          <a:cubicBezTo>
                            <a:pt x="2304206" y="-89883"/>
                            <a:pt x="2727668" y="58083"/>
                            <a:pt x="2908455" y="0"/>
                          </a:cubicBezTo>
                          <a:cubicBezTo>
                            <a:pt x="3040384" y="-52617"/>
                            <a:pt x="3493797" y="78703"/>
                            <a:pt x="3852632" y="0"/>
                          </a:cubicBezTo>
                          <a:cubicBezTo>
                            <a:pt x="4206251" y="-63207"/>
                            <a:pt x="4234708" y="119059"/>
                            <a:pt x="4522693" y="0"/>
                          </a:cubicBezTo>
                          <a:cubicBezTo>
                            <a:pt x="4747923" y="-128056"/>
                            <a:pt x="5106915" y="70508"/>
                            <a:pt x="5284126" y="0"/>
                          </a:cubicBezTo>
                          <a:cubicBezTo>
                            <a:pt x="5427719" y="-83061"/>
                            <a:pt x="5836148" y="61319"/>
                            <a:pt x="5954187" y="0"/>
                          </a:cubicBezTo>
                          <a:cubicBezTo>
                            <a:pt x="6157415" y="-56125"/>
                            <a:pt x="6253793" y="18977"/>
                            <a:pt x="6532876" y="0"/>
                          </a:cubicBezTo>
                          <a:cubicBezTo>
                            <a:pt x="6744275" y="-67302"/>
                            <a:pt x="6924811" y="38345"/>
                            <a:pt x="7111564" y="0"/>
                          </a:cubicBezTo>
                          <a:cubicBezTo>
                            <a:pt x="7287571" y="-59467"/>
                            <a:pt x="7587335" y="72460"/>
                            <a:pt x="7781625" y="0"/>
                          </a:cubicBezTo>
                          <a:cubicBezTo>
                            <a:pt x="7938628" y="-64506"/>
                            <a:pt x="8235712" y="39759"/>
                            <a:pt x="8451687" y="0"/>
                          </a:cubicBezTo>
                          <a:cubicBezTo>
                            <a:pt x="8696769" y="-83953"/>
                            <a:pt x="8968913" y="25226"/>
                            <a:pt x="9334948" y="0"/>
                          </a:cubicBezTo>
                          <a:cubicBezTo>
                            <a:pt x="9480954" y="51577"/>
                            <a:pt x="9536160" y="138855"/>
                            <a:pt x="9532704" y="295677"/>
                          </a:cubicBezTo>
                          <a:cubicBezTo>
                            <a:pt x="9550661" y="665569"/>
                            <a:pt x="9477322" y="884101"/>
                            <a:pt x="9532704" y="1408125"/>
                          </a:cubicBezTo>
                          <a:cubicBezTo>
                            <a:pt x="9485219" y="1916431"/>
                            <a:pt x="9409317" y="2201093"/>
                            <a:pt x="9532704" y="2455774"/>
                          </a:cubicBezTo>
                          <a:cubicBezTo>
                            <a:pt x="9595928" y="2654837"/>
                            <a:pt x="9393249" y="3189243"/>
                            <a:pt x="9532704" y="3535821"/>
                          </a:cubicBezTo>
                          <a:cubicBezTo>
                            <a:pt x="9509750" y="3737516"/>
                            <a:pt x="9442518" y="3786205"/>
                            <a:pt x="9334948" y="3831499"/>
                          </a:cubicBezTo>
                          <a:cubicBezTo>
                            <a:pt x="9175297" y="3872227"/>
                            <a:pt x="8963880" y="3739997"/>
                            <a:pt x="8573516" y="3831499"/>
                          </a:cubicBezTo>
                          <a:cubicBezTo>
                            <a:pt x="8216382" y="3949214"/>
                            <a:pt x="8145701" y="3808420"/>
                            <a:pt x="7812082" y="3831499"/>
                          </a:cubicBezTo>
                          <a:cubicBezTo>
                            <a:pt x="7429069" y="3885906"/>
                            <a:pt x="7282586" y="3759889"/>
                            <a:pt x="6959277" y="3831499"/>
                          </a:cubicBezTo>
                          <a:cubicBezTo>
                            <a:pt x="6669214" y="3880040"/>
                            <a:pt x="6572187" y="3828120"/>
                            <a:pt x="6471961" y="3831499"/>
                          </a:cubicBezTo>
                          <a:cubicBezTo>
                            <a:pt x="6355527" y="3838901"/>
                            <a:pt x="6169409" y="3778780"/>
                            <a:pt x="5893272" y="3831499"/>
                          </a:cubicBezTo>
                          <a:cubicBezTo>
                            <a:pt x="5681787" y="3871735"/>
                            <a:pt x="5435905" y="3730083"/>
                            <a:pt x="5040468" y="3831499"/>
                          </a:cubicBezTo>
                          <a:cubicBezTo>
                            <a:pt x="4708713" y="3882624"/>
                            <a:pt x="4442587" y="3791153"/>
                            <a:pt x="4187663" y="3831499"/>
                          </a:cubicBezTo>
                          <a:cubicBezTo>
                            <a:pt x="3900711" y="3908696"/>
                            <a:pt x="3837725" y="3746169"/>
                            <a:pt x="3700345" y="3831499"/>
                          </a:cubicBezTo>
                          <a:cubicBezTo>
                            <a:pt x="3579803" y="3876184"/>
                            <a:pt x="3258354" y="3770400"/>
                            <a:pt x="3030285" y="3831499"/>
                          </a:cubicBezTo>
                          <a:cubicBezTo>
                            <a:pt x="2894844" y="3860095"/>
                            <a:pt x="2664483" y="3738115"/>
                            <a:pt x="2451595" y="3831499"/>
                          </a:cubicBezTo>
                          <a:cubicBezTo>
                            <a:pt x="2256537" y="3863651"/>
                            <a:pt x="2033117" y="3829885"/>
                            <a:pt x="1781536" y="3831499"/>
                          </a:cubicBezTo>
                          <a:cubicBezTo>
                            <a:pt x="1571910" y="3855023"/>
                            <a:pt x="1422316" y="3764903"/>
                            <a:pt x="1202847" y="3831499"/>
                          </a:cubicBezTo>
                          <a:cubicBezTo>
                            <a:pt x="1006905" y="3870328"/>
                            <a:pt x="409644" y="3812610"/>
                            <a:pt x="197755" y="3831499"/>
                          </a:cubicBezTo>
                          <a:cubicBezTo>
                            <a:pt x="57831" y="3866522"/>
                            <a:pt x="16962" y="3680815"/>
                            <a:pt x="0" y="3535821"/>
                          </a:cubicBezTo>
                          <a:cubicBezTo>
                            <a:pt x="-77857" y="3361354"/>
                            <a:pt x="85115" y="2937031"/>
                            <a:pt x="0" y="2488175"/>
                          </a:cubicBezTo>
                          <a:cubicBezTo>
                            <a:pt x="-76211" y="2138389"/>
                            <a:pt x="25341" y="1948492"/>
                            <a:pt x="0" y="1505331"/>
                          </a:cubicBezTo>
                          <a:cubicBezTo>
                            <a:pt x="-19652" y="1052240"/>
                            <a:pt x="86512" y="694923"/>
                            <a:pt x="0" y="295677"/>
                          </a:cubicBezTo>
                          <a:close/>
                        </a:path>
                        <a:path w="9532704" h="3831499" fill="none" stroke="0" extrusionOk="0">
                          <a:moveTo>
                            <a:pt x="0" y="295677"/>
                          </a:moveTo>
                          <a:cubicBezTo>
                            <a:pt x="4518" y="138346"/>
                            <a:pt x="86158" y="2275"/>
                            <a:pt x="197755" y="0"/>
                          </a:cubicBezTo>
                          <a:cubicBezTo>
                            <a:pt x="471116" y="-98753"/>
                            <a:pt x="706625" y="133584"/>
                            <a:pt x="867816" y="0"/>
                          </a:cubicBezTo>
                          <a:cubicBezTo>
                            <a:pt x="1027286" y="-86408"/>
                            <a:pt x="1312473" y="15736"/>
                            <a:pt x="1720621" y="0"/>
                          </a:cubicBezTo>
                          <a:cubicBezTo>
                            <a:pt x="2067362" y="-50423"/>
                            <a:pt x="2173855" y="49225"/>
                            <a:pt x="2390681" y="0"/>
                          </a:cubicBezTo>
                          <a:cubicBezTo>
                            <a:pt x="2550454" y="-27304"/>
                            <a:pt x="2870863" y="42344"/>
                            <a:pt x="3060742" y="0"/>
                          </a:cubicBezTo>
                          <a:cubicBezTo>
                            <a:pt x="3237728" y="-173106"/>
                            <a:pt x="3633266" y="-41878"/>
                            <a:pt x="4004919" y="0"/>
                          </a:cubicBezTo>
                          <a:cubicBezTo>
                            <a:pt x="4440928" y="-25399"/>
                            <a:pt x="4381002" y="2346"/>
                            <a:pt x="4583608" y="0"/>
                          </a:cubicBezTo>
                          <a:cubicBezTo>
                            <a:pt x="4788566" y="3177"/>
                            <a:pt x="5218502" y="96633"/>
                            <a:pt x="5345040" y="0"/>
                          </a:cubicBezTo>
                          <a:cubicBezTo>
                            <a:pt x="5536492" y="-103412"/>
                            <a:pt x="5687253" y="10015"/>
                            <a:pt x="5923729" y="0"/>
                          </a:cubicBezTo>
                          <a:cubicBezTo>
                            <a:pt x="6147922" y="-17651"/>
                            <a:pt x="6530706" y="4930"/>
                            <a:pt x="6867906" y="0"/>
                          </a:cubicBezTo>
                          <a:cubicBezTo>
                            <a:pt x="7194899" y="-68454"/>
                            <a:pt x="7298964" y="110549"/>
                            <a:pt x="7629338" y="0"/>
                          </a:cubicBezTo>
                          <a:cubicBezTo>
                            <a:pt x="7906413" y="-50730"/>
                            <a:pt x="8102156" y="178072"/>
                            <a:pt x="8573516" y="0"/>
                          </a:cubicBezTo>
                          <a:cubicBezTo>
                            <a:pt x="9009681" y="-140879"/>
                            <a:pt x="9146261" y="35989"/>
                            <a:pt x="9334948" y="0"/>
                          </a:cubicBezTo>
                          <a:cubicBezTo>
                            <a:pt x="9486300" y="2962"/>
                            <a:pt x="9552447" y="166497"/>
                            <a:pt x="9532704" y="295677"/>
                          </a:cubicBezTo>
                          <a:cubicBezTo>
                            <a:pt x="9602321" y="748847"/>
                            <a:pt x="9485188" y="844658"/>
                            <a:pt x="9532704" y="1343323"/>
                          </a:cubicBezTo>
                          <a:cubicBezTo>
                            <a:pt x="9594891" y="1816087"/>
                            <a:pt x="9491946" y="2008457"/>
                            <a:pt x="9532704" y="2455774"/>
                          </a:cubicBezTo>
                          <a:cubicBezTo>
                            <a:pt x="9635738" y="2916381"/>
                            <a:pt x="9448782" y="3042720"/>
                            <a:pt x="9532704" y="3535821"/>
                          </a:cubicBezTo>
                          <a:cubicBezTo>
                            <a:pt x="9535668" y="3670100"/>
                            <a:pt x="9470556" y="3818700"/>
                            <a:pt x="9334948" y="3831499"/>
                          </a:cubicBezTo>
                          <a:cubicBezTo>
                            <a:pt x="8802626" y="4028748"/>
                            <a:pt x="8599764" y="3732311"/>
                            <a:pt x="8390771" y="3831499"/>
                          </a:cubicBezTo>
                          <a:cubicBezTo>
                            <a:pt x="8086788" y="3927503"/>
                            <a:pt x="7750056" y="3706588"/>
                            <a:pt x="7537967" y="3831499"/>
                          </a:cubicBezTo>
                          <a:cubicBezTo>
                            <a:pt x="7334895" y="3960646"/>
                            <a:pt x="7109648" y="3763619"/>
                            <a:pt x="6959277" y="3831499"/>
                          </a:cubicBezTo>
                          <a:cubicBezTo>
                            <a:pt x="6791324" y="3906202"/>
                            <a:pt x="6352945" y="3838202"/>
                            <a:pt x="6015101" y="3831499"/>
                          </a:cubicBezTo>
                          <a:cubicBezTo>
                            <a:pt x="5679058" y="3864022"/>
                            <a:pt x="5625716" y="3813944"/>
                            <a:pt x="5527784" y="3831499"/>
                          </a:cubicBezTo>
                          <a:cubicBezTo>
                            <a:pt x="5385606" y="3867415"/>
                            <a:pt x="5207345" y="3835447"/>
                            <a:pt x="4949095" y="3831499"/>
                          </a:cubicBezTo>
                          <a:cubicBezTo>
                            <a:pt x="4779037" y="3858228"/>
                            <a:pt x="4313511" y="3768138"/>
                            <a:pt x="4096290" y="3831499"/>
                          </a:cubicBezTo>
                          <a:cubicBezTo>
                            <a:pt x="3833788" y="3927681"/>
                            <a:pt x="3804676" y="3780739"/>
                            <a:pt x="3608974" y="3831499"/>
                          </a:cubicBezTo>
                          <a:cubicBezTo>
                            <a:pt x="3391739" y="3855276"/>
                            <a:pt x="3211102" y="3806469"/>
                            <a:pt x="2847540" y="3831499"/>
                          </a:cubicBezTo>
                          <a:cubicBezTo>
                            <a:pt x="2522741" y="3937677"/>
                            <a:pt x="2285786" y="3755072"/>
                            <a:pt x="1903365" y="3831499"/>
                          </a:cubicBezTo>
                          <a:cubicBezTo>
                            <a:pt x="1469168" y="3900225"/>
                            <a:pt x="1486323" y="3825047"/>
                            <a:pt x="1233303" y="3831499"/>
                          </a:cubicBezTo>
                          <a:cubicBezTo>
                            <a:pt x="1004755" y="3827636"/>
                            <a:pt x="684021" y="3756329"/>
                            <a:pt x="197755" y="3831499"/>
                          </a:cubicBezTo>
                          <a:cubicBezTo>
                            <a:pt x="77074" y="3822088"/>
                            <a:pt x="-1998" y="3674724"/>
                            <a:pt x="0" y="3535821"/>
                          </a:cubicBezTo>
                          <a:cubicBezTo>
                            <a:pt x="-94262" y="3026651"/>
                            <a:pt x="52075" y="2841286"/>
                            <a:pt x="0" y="2455774"/>
                          </a:cubicBezTo>
                          <a:cubicBezTo>
                            <a:pt x="-77380" y="2111283"/>
                            <a:pt x="46273" y="1814629"/>
                            <a:pt x="0" y="1440529"/>
                          </a:cubicBezTo>
                          <a:cubicBezTo>
                            <a:pt x="37037" y="1074999"/>
                            <a:pt x="64837" y="729427"/>
                            <a:pt x="0" y="2956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2923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Đặc sản của quê hương được bạn nhỏ nhắc đến là trái bần chua, canh chua cá bống sao hay cá bông lau. Chi tiết cho thấy bạn nhỏ rất tự hào về đặc sản của quê hương mình là bạn ấy cho rằng trái bần mà đem nấu canh chua cá bống sao hay cá bông lau thì khó có món nào ngon hơn được. Ai đến cù lao quê bạn ấy mà chưa từng thưởng thức món canh chua này thì cũng xem như chưa đến.</a:t>
              </a:r>
            </a:p>
          </p:txBody>
        </p:sp>
      </p:grpSp>
    </p:spTree>
    <p:extLst>
      <p:ext uri="{BB962C8B-B14F-4D97-AF65-F5344CB8AC3E}">
        <p14:creationId xmlns:p14="http://schemas.microsoft.com/office/powerpoint/2010/main" val="4261346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 bài đọc, em yêu thích hình ảnh nào của vùng đất cù lao? Vì sao?</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46841" y="2827281"/>
            <a:ext cx="9532704" cy="262758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7 h 1871928"/>
                <a:gd name="connsiteX1" fmla="*/ 144457 w 6963474"/>
                <a:gd name="connsiteY1" fmla="*/ 0 h 1871928"/>
                <a:gd name="connsiteX2" fmla="*/ 633925 w 6963474"/>
                <a:gd name="connsiteY2" fmla="*/ 0 h 1871928"/>
                <a:gd name="connsiteX3" fmla="*/ 1256884 w 6963474"/>
                <a:gd name="connsiteY3" fmla="*/ 0 h 1871928"/>
                <a:gd name="connsiteX4" fmla="*/ 1746351 w 6963474"/>
                <a:gd name="connsiteY4" fmla="*/ 0 h 1871928"/>
                <a:gd name="connsiteX5" fmla="*/ 2235819 w 6963474"/>
                <a:gd name="connsiteY5" fmla="*/ 0 h 1871928"/>
                <a:gd name="connsiteX6" fmla="*/ 2925524 w 6963474"/>
                <a:gd name="connsiteY6" fmla="*/ 0 h 1871928"/>
                <a:gd name="connsiteX7" fmla="*/ 3348246 w 6963474"/>
                <a:gd name="connsiteY7" fmla="*/ 0 h 1871928"/>
                <a:gd name="connsiteX8" fmla="*/ 3904459 w 6963474"/>
                <a:gd name="connsiteY8" fmla="*/ 0 h 1871928"/>
                <a:gd name="connsiteX9" fmla="*/ 4327181 w 6963474"/>
                <a:gd name="connsiteY9" fmla="*/ 0 h 1871928"/>
                <a:gd name="connsiteX10" fmla="*/ 5016886 w 6963474"/>
                <a:gd name="connsiteY10" fmla="*/ 0 h 1871928"/>
                <a:gd name="connsiteX11" fmla="*/ 5573099 w 6963474"/>
                <a:gd name="connsiteY11" fmla="*/ 0 h 1871928"/>
                <a:gd name="connsiteX12" fmla="*/ 6262804 w 6963474"/>
                <a:gd name="connsiteY12" fmla="*/ 0 h 1871928"/>
                <a:gd name="connsiteX13" fmla="*/ 6819017 w 6963474"/>
                <a:gd name="connsiteY13" fmla="*/ 0 h 1871928"/>
                <a:gd name="connsiteX14" fmla="*/ 6963474 w 6963474"/>
                <a:gd name="connsiteY14" fmla="*/ 144457 h 1871928"/>
                <a:gd name="connsiteX15" fmla="*/ 6963474 w 6963474"/>
                <a:gd name="connsiteY15" fmla="*/ 656298 h 1871928"/>
                <a:gd name="connsiteX16" fmla="*/ 6963474 w 6963474"/>
                <a:gd name="connsiteY16" fmla="*/ 1199800 h 1871928"/>
                <a:gd name="connsiteX17" fmla="*/ 6963474 w 6963474"/>
                <a:gd name="connsiteY17" fmla="*/ 1727471 h 1871928"/>
                <a:gd name="connsiteX18" fmla="*/ 6819017 w 6963474"/>
                <a:gd name="connsiteY18" fmla="*/ 1871928 h 1871928"/>
                <a:gd name="connsiteX19" fmla="*/ 6129312 w 6963474"/>
                <a:gd name="connsiteY19" fmla="*/ 1871928 h 1871928"/>
                <a:gd name="connsiteX20" fmla="*/ 5506354 w 6963474"/>
                <a:gd name="connsiteY20" fmla="*/ 1871928 h 1871928"/>
                <a:gd name="connsiteX21" fmla="*/ 5083631 w 6963474"/>
                <a:gd name="connsiteY21" fmla="*/ 1871928 h 1871928"/>
                <a:gd name="connsiteX22" fmla="*/ 4393927 w 6963474"/>
                <a:gd name="connsiteY22" fmla="*/ 1871928 h 1871928"/>
                <a:gd name="connsiteX23" fmla="*/ 4037950 w 6963474"/>
                <a:gd name="connsiteY23" fmla="*/ 1871928 h 1871928"/>
                <a:gd name="connsiteX24" fmla="*/ 3615228 w 6963474"/>
                <a:gd name="connsiteY24" fmla="*/ 1871928 h 1871928"/>
                <a:gd name="connsiteX25" fmla="*/ 2992269 w 6963474"/>
                <a:gd name="connsiteY25" fmla="*/ 1871928 h 1871928"/>
                <a:gd name="connsiteX26" fmla="*/ 2636293 w 6963474"/>
                <a:gd name="connsiteY26" fmla="*/ 1871928 h 1871928"/>
                <a:gd name="connsiteX27" fmla="*/ 2080079 w 6963474"/>
                <a:gd name="connsiteY27" fmla="*/ 1871928 h 1871928"/>
                <a:gd name="connsiteX28" fmla="*/ 1390375 w 6963474"/>
                <a:gd name="connsiteY28" fmla="*/ 1871928 h 1871928"/>
                <a:gd name="connsiteX29" fmla="*/ 900907 w 6963474"/>
                <a:gd name="connsiteY29" fmla="*/ 1871928 h 1871928"/>
                <a:gd name="connsiteX30" fmla="*/ 144457 w 6963474"/>
                <a:gd name="connsiteY30" fmla="*/ 1871928 h 1871928"/>
                <a:gd name="connsiteX31" fmla="*/ 0 w 6963474"/>
                <a:gd name="connsiteY31" fmla="*/ 1727471 h 1871928"/>
                <a:gd name="connsiteX32" fmla="*/ 0 w 6963474"/>
                <a:gd name="connsiteY32" fmla="*/ 1199800 h 1871928"/>
                <a:gd name="connsiteX33" fmla="*/ 0 w 6963474"/>
                <a:gd name="connsiteY33" fmla="*/ 703789 h 1871928"/>
                <a:gd name="connsiteX34" fmla="*/ 0 w 6963474"/>
                <a:gd name="connsiteY34" fmla="*/ 144457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7"/>
                  </a:moveTo>
                  <a:cubicBezTo>
                    <a:pt x="21195" y="67034"/>
                    <a:pt x="61380" y="-5363"/>
                    <a:pt x="144457" y="0"/>
                  </a:cubicBezTo>
                  <a:cubicBezTo>
                    <a:pt x="342917" y="-44914"/>
                    <a:pt x="506207" y="51616"/>
                    <a:pt x="633925" y="0"/>
                  </a:cubicBezTo>
                  <a:cubicBezTo>
                    <a:pt x="761643" y="-51616"/>
                    <a:pt x="983401" y="42183"/>
                    <a:pt x="1256884" y="0"/>
                  </a:cubicBezTo>
                  <a:cubicBezTo>
                    <a:pt x="1530367" y="-42183"/>
                    <a:pt x="1592665" y="21272"/>
                    <a:pt x="1746351" y="0"/>
                  </a:cubicBezTo>
                  <a:cubicBezTo>
                    <a:pt x="1900037" y="-21272"/>
                    <a:pt x="2115649" y="38137"/>
                    <a:pt x="2235819" y="0"/>
                  </a:cubicBezTo>
                  <a:cubicBezTo>
                    <a:pt x="2355989" y="-38137"/>
                    <a:pt x="2606011" y="17849"/>
                    <a:pt x="2925524" y="0"/>
                  </a:cubicBezTo>
                  <a:cubicBezTo>
                    <a:pt x="3245037" y="-17849"/>
                    <a:pt x="3198799" y="1334"/>
                    <a:pt x="3348246" y="0"/>
                  </a:cubicBezTo>
                  <a:cubicBezTo>
                    <a:pt x="3497693" y="-1334"/>
                    <a:pt x="3785528" y="30252"/>
                    <a:pt x="3904459" y="0"/>
                  </a:cubicBezTo>
                  <a:cubicBezTo>
                    <a:pt x="4023390" y="-30252"/>
                    <a:pt x="4176061" y="24204"/>
                    <a:pt x="4327181" y="0"/>
                  </a:cubicBezTo>
                  <a:cubicBezTo>
                    <a:pt x="4478301" y="-24204"/>
                    <a:pt x="4766795" y="35331"/>
                    <a:pt x="5016886" y="0"/>
                  </a:cubicBezTo>
                  <a:cubicBezTo>
                    <a:pt x="5266977" y="-35331"/>
                    <a:pt x="5336327" y="65300"/>
                    <a:pt x="5573099" y="0"/>
                  </a:cubicBezTo>
                  <a:cubicBezTo>
                    <a:pt x="5809871" y="-65300"/>
                    <a:pt x="5946568" y="73896"/>
                    <a:pt x="6262804" y="0"/>
                  </a:cubicBezTo>
                  <a:cubicBezTo>
                    <a:pt x="6579041" y="-73896"/>
                    <a:pt x="6692205" y="804"/>
                    <a:pt x="6819017" y="0"/>
                  </a:cubicBezTo>
                  <a:cubicBezTo>
                    <a:pt x="6904565" y="7394"/>
                    <a:pt x="6974158" y="75009"/>
                    <a:pt x="6963474" y="144457"/>
                  </a:cubicBezTo>
                  <a:cubicBezTo>
                    <a:pt x="6985709" y="359982"/>
                    <a:pt x="6920653" y="411723"/>
                    <a:pt x="6963474" y="656298"/>
                  </a:cubicBezTo>
                  <a:cubicBezTo>
                    <a:pt x="7006295" y="900873"/>
                    <a:pt x="6913472" y="966761"/>
                    <a:pt x="6963474" y="1199800"/>
                  </a:cubicBezTo>
                  <a:cubicBezTo>
                    <a:pt x="7013476" y="1432839"/>
                    <a:pt x="6912193" y="1480699"/>
                    <a:pt x="6963474" y="1727471"/>
                  </a:cubicBezTo>
                  <a:cubicBezTo>
                    <a:pt x="6962218" y="1803198"/>
                    <a:pt x="6907808" y="1867029"/>
                    <a:pt x="6819017" y="1871928"/>
                  </a:cubicBezTo>
                  <a:cubicBezTo>
                    <a:pt x="6482929" y="1950330"/>
                    <a:pt x="6325390" y="1810865"/>
                    <a:pt x="6129312" y="1871928"/>
                  </a:cubicBezTo>
                  <a:cubicBezTo>
                    <a:pt x="5933234" y="1932991"/>
                    <a:pt x="5663569" y="1807115"/>
                    <a:pt x="5506354" y="1871928"/>
                  </a:cubicBezTo>
                  <a:cubicBezTo>
                    <a:pt x="5349139" y="1936741"/>
                    <a:pt x="5199874" y="1833570"/>
                    <a:pt x="5083631" y="1871928"/>
                  </a:cubicBezTo>
                  <a:cubicBezTo>
                    <a:pt x="4967388" y="1910286"/>
                    <a:pt x="4639334" y="1860691"/>
                    <a:pt x="4393927" y="1871928"/>
                  </a:cubicBezTo>
                  <a:cubicBezTo>
                    <a:pt x="4148520" y="1883165"/>
                    <a:pt x="4109358" y="1862269"/>
                    <a:pt x="4037950" y="1871928"/>
                  </a:cubicBezTo>
                  <a:cubicBezTo>
                    <a:pt x="3966542" y="1881587"/>
                    <a:pt x="3800531" y="1862557"/>
                    <a:pt x="3615228" y="1871928"/>
                  </a:cubicBezTo>
                  <a:cubicBezTo>
                    <a:pt x="3429925" y="1881299"/>
                    <a:pt x="3198521" y="1839159"/>
                    <a:pt x="2992269" y="1871928"/>
                  </a:cubicBezTo>
                  <a:cubicBezTo>
                    <a:pt x="2786017" y="1904697"/>
                    <a:pt x="2775226" y="1847708"/>
                    <a:pt x="2636293" y="1871928"/>
                  </a:cubicBezTo>
                  <a:cubicBezTo>
                    <a:pt x="2497360" y="1896148"/>
                    <a:pt x="2309735" y="1849106"/>
                    <a:pt x="2080079" y="1871928"/>
                  </a:cubicBezTo>
                  <a:cubicBezTo>
                    <a:pt x="1850423" y="1894750"/>
                    <a:pt x="1711181" y="1840673"/>
                    <a:pt x="1390375" y="1871928"/>
                  </a:cubicBezTo>
                  <a:cubicBezTo>
                    <a:pt x="1069569" y="1903183"/>
                    <a:pt x="1082778" y="1855753"/>
                    <a:pt x="900907" y="1871928"/>
                  </a:cubicBezTo>
                  <a:cubicBezTo>
                    <a:pt x="719036" y="1888103"/>
                    <a:pt x="420350" y="1826765"/>
                    <a:pt x="144457" y="1871928"/>
                  </a:cubicBezTo>
                  <a:cubicBezTo>
                    <a:pt x="45787" y="1875949"/>
                    <a:pt x="1551" y="1797077"/>
                    <a:pt x="0" y="1727471"/>
                  </a:cubicBezTo>
                  <a:cubicBezTo>
                    <a:pt x="-62720" y="1479825"/>
                    <a:pt x="60389" y="1365426"/>
                    <a:pt x="0" y="1199800"/>
                  </a:cubicBezTo>
                  <a:cubicBezTo>
                    <a:pt x="-60389" y="1034174"/>
                    <a:pt x="42102" y="884299"/>
                    <a:pt x="0" y="703789"/>
                  </a:cubicBezTo>
                  <a:cubicBezTo>
                    <a:pt x="-42102" y="523279"/>
                    <a:pt x="63021" y="361994"/>
                    <a:pt x="0" y="144457"/>
                  </a:cubicBezTo>
                  <a:close/>
                </a:path>
                <a:path w="6963474" h="1871928" stroke="0" extrusionOk="0">
                  <a:moveTo>
                    <a:pt x="0" y="144457"/>
                  </a:moveTo>
                  <a:cubicBezTo>
                    <a:pt x="-4713" y="64895"/>
                    <a:pt x="68208" y="21962"/>
                    <a:pt x="144457" y="0"/>
                  </a:cubicBezTo>
                  <a:cubicBezTo>
                    <a:pt x="296069" y="-3385"/>
                    <a:pt x="334362" y="26857"/>
                    <a:pt x="500434" y="0"/>
                  </a:cubicBezTo>
                  <a:cubicBezTo>
                    <a:pt x="666506" y="-26857"/>
                    <a:pt x="682921" y="35159"/>
                    <a:pt x="856410" y="0"/>
                  </a:cubicBezTo>
                  <a:cubicBezTo>
                    <a:pt x="1029899" y="-35159"/>
                    <a:pt x="1079012" y="20908"/>
                    <a:pt x="1212387" y="0"/>
                  </a:cubicBezTo>
                  <a:cubicBezTo>
                    <a:pt x="1345762" y="-20908"/>
                    <a:pt x="1467796" y="33946"/>
                    <a:pt x="1568363" y="0"/>
                  </a:cubicBezTo>
                  <a:cubicBezTo>
                    <a:pt x="1668930" y="-33946"/>
                    <a:pt x="1998269" y="41526"/>
                    <a:pt x="2124576" y="0"/>
                  </a:cubicBezTo>
                  <a:cubicBezTo>
                    <a:pt x="2250883" y="-41526"/>
                    <a:pt x="2566530" y="19916"/>
                    <a:pt x="2814281" y="0"/>
                  </a:cubicBezTo>
                  <a:cubicBezTo>
                    <a:pt x="3062033" y="-19916"/>
                    <a:pt x="3127338" y="51681"/>
                    <a:pt x="3303749" y="0"/>
                  </a:cubicBezTo>
                  <a:cubicBezTo>
                    <a:pt x="3480160" y="-51681"/>
                    <a:pt x="3747159" y="33837"/>
                    <a:pt x="3859962" y="0"/>
                  </a:cubicBezTo>
                  <a:cubicBezTo>
                    <a:pt x="3972765" y="-33837"/>
                    <a:pt x="4250376" y="34910"/>
                    <a:pt x="4349430" y="0"/>
                  </a:cubicBezTo>
                  <a:cubicBezTo>
                    <a:pt x="4448484" y="-34910"/>
                    <a:pt x="4603097" y="14337"/>
                    <a:pt x="4772152" y="0"/>
                  </a:cubicBezTo>
                  <a:cubicBezTo>
                    <a:pt x="4941207" y="-14337"/>
                    <a:pt x="5069364" y="25917"/>
                    <a:pt x="5194874" y="0"/>
                  </a:cubicBezTo>
                  <a:cubicBezTo>
                    <a:pt x="5320384" y="-25917"/>
                    <a:pt x="5564174" y="28202"/>
                    <a:pt x="5684342" y="0"/>
                  </a:cubicBezTo>
                  <a:cubicBezTo>
                    <a:pt x="5804510" y="-28202"/>
                    <a:pt x="6018026" y="30045"/>
                    <a:pt x="6173810" y="0"/>
                  </a:cubicBezTo>
                  <a:cubicBezTo>
                    <a:pt x="6329594" y="-30045"/>
                    <a:pt x="6549433" y="5142"/>
                    <a:pt x="6819017" y="0"/>
                  </a:cubicBezTo>
                  <a:cubicBezTo>
                    <a:pt x="6903386" y="14642"/>
                    <a:pt x="6960680" y="71035"/>
                    <a:pt x="6963474" y="144457"/>
                  </a:cubicBezTo>
                  <a:cubicBezTo>
                    <a:pt x="6985043" y="328309"/>
                    <a:pt x="6945546" y="423686"/>
                    <a:pt x="6963474" y="687958"/>
                  </a:cubicBezTo>
                  <a:cubicBezTo>
                    <a:pt x="6981402" y="952230"/>
                    <a:pt x="6913387" y="1073850"/>
                    <a:pt x="6963474" y="1199800"/>
                  </a:cubicBezTo>
                  <a:cubicBezTo>
                    <a:pt x="7013561" y="1325750"/>
                    <a:pt x="6903178" y="1522704"/>
                    <a:pt x="6963474" y="1727471"/>
                  </a:cubicBezTo>
                  <a:cubicBezTo>
                    <a:pt x="6955842" y="1825472"/>
                    <a:pt x="6896092" y="1848172"/>
                    <a:pt x="6819017" y="1871928"/>
                  </a:cubicBezTo>
                  <a:cubicBezTo>
                    <a:pt x="6682971" y="1874379"/>
                    <a:pt x="6519003" y="1815246"/>
                    <a:pt x="6262804" y="1871928"/>
                  </a:cubicBezTo>
                  <a:cubicBezTo>
                    <a:pt x="6006605" y="1928610"/>
                    <a:pt x="5947784" y="1861852"/>
                    <a:pt x="5706590" y="1871928"/>
                  </a:cubicBezTo>
                  <a:cubicBezTo>
                    <a:pt x="5465396" y="1882004"/>
                    <a:pt x="5304875" y="1838707"/>
                    <a:pt x="5083631" y="1871928"/>
                  </a:cubicBezTo>
                  <a:cubicBezTo>
                    <a:pt x="4862387" y="1905149"/>
                    <a:pt x="4805385" y="1868234"/>
                    <a:pt x="4727655" y="1871928"/>
                  </a:cubicBezTo>
                  <a:cubicBezTo>
                    <a:pt x="4649925" y="1875622"/>
                    <a:pt x="4469048" y="1866105"/>
                    <a:pt x="4304933" y="1871928"/>
                  </a:cubicBezTo>
                  <a:cubicBezTo>
                    <a:pt x="4140818" y="1877751"/>
                    <a:pt x="3946305" y="1856394"/>
                    <a:pt x="3681974" y="1871928"/>
                  </a:cubicBezTo>
                  <a:cubicBezTo>
                    <a:pt x="3417643" y="1887462"/>
                    <a:pt x="3260601" y="1835926"/>
                    <a:pt x="3059015" y="1871928"/>
                  </a:cubicBezTo>
                  <a:cubicBezTo>
                    <a:pt x="2857429" y="1907930"/>
                    <a:pt x="2787581" y="1844521"/>
                    <a:pt x="2703038" y="1871928"/>
                  </a:cubicBezTo>
                  <a:cubicBezTo>
                    <a:pt x="2618495" y="1899335"/>
                    <a:pt x="2347911" y="1855373"/>
                    <a:pt x="2213571" y="1871928"/>
                  </a:cubicBezTo>
                  <a:cubicBezTo>
                    <a:pt x="2079231" y="1888483"/>
                    <a:pt x="1915543" y="1836971"/>
                    <a:pt x="1790848" y="1871928"/>
                  </a:cubicBezTo>
                  <a:cubicBezTo>
                    <a:pt x="1666153" y="1906885"/>
                    <a:pt x="1459629" y="1868087"/>
                    <a:pt x="1301381" y="1871928"/>
                  </a:cubicBezTo>
                  <a:cubicBezTo>
                    <a:pt x="1143133" y="1875769"/>
                    <a:pt x="1048041" y="1849571"/>
                    <a:pt x="878659" y="1871928"/>
                  </a:cubicBezTo>
                  <a:cubicBezTo>
                    <a:pt x="709277" y="1894285"/>
                    <a:pt x="321039" y="1839716"/>
                    <a:pt x="144457" y="1871928"/>
                  </a:cubicBezTo>
                  <a:cubicBezTo>
                    <a:pt x="64218" y="1874546"/>
                    <a:pt x="-13157" y="1804365"/>
                    <a:pt x="0" y="1727471"/>
                  </a:cubicBezTo>
                  <a:cubicBezTo>
                    <a:pt x="-50338" y="1611707"/>
                    <a:pt x="50050" y="1396962"/>
                    <a:pt x="0" y="1215630"/>
                  </a:cubicBezTo>
                  <a:cubicBezTo>
                    <a:pt x="-50050" y="1034298"/>
                    <a:pt x="27430" y="971224"/>
                    <a:pt x="0" y="735449"/>
                  </a:cubicBezTo>
                  <a:cubicBezTo>
                    <a:pt x="-27430" y="499674"/>
                    <a:pt x="60970" y="336011"/>
                    <a:pt x="0" y="144457"/>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02771 h 2627587"/>
                        <a:gd name="connsiteX1" fmla="*/ 197755 w 9532704"/>
                        <a:gd name="connsiteY1" fmla="*/ 0 h 2627587"/>
                        <a:gd name="connsiteX2" fmla="*/ 867816 w 9532704"/>
                        <a:gd name="connsiteY2" fmla="*/ 0 h 2627587"/>
                        <a:gd name="connsiteX3" fmla="*/ 1720621 w 9532704"/>
                        <a:gd name="connsiteY3" fmla="*/ 0 h 2627587"/>
                        <a:gd name="connsiteX4" fmla="*/ 2390681 w 9532704"/>
                        <a:gd name="connsiteY4" fmla="*/ 0 h 2627587"/>
                        <a:gd name="connsiteX5" fmla="*/ 3060742 w 9532704"/>
                        <a:gd name="connsiteY5" fmla="*/ 0 h 2627587"/>
                        <a:gd name="connsiteX6" fmla="*/ 4004919 w 9532704"/>
                        <a:gd name="connsiteY6" fmla="*/ 0 h 2627587"/>
                        <a:gd name="connsiteX7" fmla="*/ 4583608 w 9532704"/>
                        <a:gd name="connsiteY7" fmla="*/ 0 h 2627587"/>
                        <a:gd name="connsiteX8" fmla="*/ 5345040 w 9532704"/>
                        <a:gd name="connsiteY8" fmla="*/ 0 h 2627587"/>
                        <a:gd name="connsiteX9" fmla="*/ 5923729 w 9532704"/>
                        <a:gd name="connsiteY9" fmla="*/ 0 h 2627587"/>
                        <a:gd name="connsiteX10" fmla="*/ 6867906 w 9532704"/>
                        <a:gd name="connsiteY10" fmla="*/ 0 h 2627587"/>
                        <a:gd name="connsiteX11" fmla="*/ 7629338 w 9532704"/>
                        <a:gd name="connsiteY11" fmla="*/ 0 h 2627587"/>
                        <a:gd name="connsiteX12" fmla="*/ 8573516 w 9532704"/>
                        <a:gd name="connsiteY12" fmla="*/ 0 h 2627587"/>
                        <a:gd name="connsiteX13" fmla="*/ 9334948 w 9532704"/>
                        <a:gd name="connsiteY13" fmla="*/ 0 h 2627587"/>
                        <a:gd name="connsiteX14" fmla="*/ 9532704 w 9532704"/>
                        <a:gd name="connsiteY14" fmla="*/ 202771 h 2627587"/>
                        <a:gd name="connsiteX15" fmla="*/ 9532704 w 9532704"/>
                        <a:gd name="connsiteY15" fmla="*/ 921232 h 2627587"/>
                        <a:gd name="connsiteX16" fmla="*/ 9532704 w 9532704"/>
                        <a:gd name="connsiteY16" fmla="*/ 1684134 h 2627587"/>
                        <a:gd name="connsiteX17" fmla="*/ 9532704 w 9532704"/>
                        <a:gd name="connsiteY17" fmla="*/ 2424815 h 2627587"/>
                        <a:gd name="connsiteX18" fmla="*/ 9334948 w 9532704"/>
                        <a:gd name="connsiteY18" fmla="*/ 2627587 h 2627587"/>
                        <a:gd name="connsiteX19" fmla="*/ 8390771 w 9532704"/>
                        <a:gd name="connsiteY19" fmla="*/ 2627587 h 2627587"/>
                        <a:gd name="connsiteX20" fmla="*/ 7537967 w 9532704"/>
                        <a:gd name="connsiteY20" fmla="*/ 2627587 h 2627587"/>
                        <a:gd name="connsiteX21" fmla="*/ 6959277 w 9532704"/>
                        <a:gd name="connsiteY21" fmla="*/ 2627587 h 2627587"/>
                        <a:gd name="connsiteX22" fmla="*/ 6015101 w 9532704"/>
                        <a:gd name="connsiteY22" fmla="*/ 2627587 h 2627587"/>
                        <a:gd name="connsiteX23" fmla="*/ 5527784 w 9532704"/>
                        <a:gd name="connsiteY23" fmla="*/ 2627587 h 2627587"/>
                        <a:gd name="connsiteX24" fmla="*/ 4949095 w 9532704"/>
                        <a:gd name="connsiteY24" fmla="*/ 2627587 h 2627587"/>
                        <a:gd name="connsiteX25" fmla="*/ 4096290 w 9532704"/>
                        <a:gd name="connsiteY25" fmla="*/ 2627587 h 2627587"/>
                        <a:gd name="connsiteX26" fmla="*/ 3608974 w 9532704"/>
                        <a:gd name="connsiteY26" fmla="*/ 2627587 h 2627587"/>
                        <a:gd name="connsiteX27" fmla="*/ 2847540 w 9532704"/>
                        <a:gd name="connsiteY27" fmla="*/ 2627587 h 2627587"/>
                        <a:gd name="connsiteX28" fmla="*/ 1903365 w 9532704"/>
                        <a:gd name="connsiteY28" fmla="*/ 2627587 h 2627587"/>
                        <a:gd name="connsiteX29" fmla="*/ 1233303 w 9532704"/>
                        <a:gd name="connsiteY29" fmla="*/ 2627587 h 2627587"/>
                        <a:gd name="connsiteX30" fmla="*/ 197755 w 9532704"/>
                        <a:gd name="connsiteY30" fmla="*/ 2627587 h 2627587"/>
                        <a:gd name="connsiteX31" fmla="*/ 0 w 9532704"/>
                        <a:gd name="connsiteY31" fmla="*/ 2424815 h 2627587"/>
                        <a:gd name="connsiteX32" fmla="*/ 0 w 9532704"/>
                        <a:gd name="connsiteY32" fmla="*/ 1684134 h 2627587"/>
                        <a:gd name="connsiteX33" fmla="*/ 0 w 9532704"/>
                        <a:gd name="connsiteY33" fmla="*/ 987894 h 2627587"/>
                        <a:gd name="connsiteX34" fmla="*/ 0 w 9532704"/>
                        <a:gd name="connsiteY34" fmla="*/ 202771 h 2627587"/>
                        <a:gd name="connsiteX0" fmla="*/ 0 w 9532704"/>
                        <a:gd name="connsiteY0" fmla="*/ 202771 h 2627587"/>
                        <a:gd name="connsiteX1" fmla="*/ 197755 w 9532704"/>
                        <a:gd name="connsiteY1" fmla="*/ 0 h 2627587"/>
                        <a:gd name="connsiteX2" fmla="*/ 685073 w 9532704"/>
                        <a:gd name="connsiteY2" fmla="*/ 0 h 2627587"/>
                        <a:gd name="connsiteX3" fmla="*/ 1172389 w 9532704"/>
                        <a:gd name="connsiteY3" fmla="*/ 0 h 2627587"/>
                        <a:gd name="connsiteX4" fmla="*/ 1659706 w 9532704"/>
                        <a:gd name="connsiteY4" fmla="*/ 0 h 2627587"/>
                        <a:gd name="connsiteX5" fmla="*/ 2147023 w 9532704"/>
                        <a:gd name="connsiteY5" fmla="*/ 0 h 2627587"/>
                        <a:gd name="connsiteX6" fmla="*/ 2908455 w 9532704"/>
                        <a:gd name="connsiteY6" fmla="*/ 0 h 2627587"/>
                        <a:gd name="connsiteX7" fmla="*/ 3852632 w 9532704"/>
                        <a:gd name="connsiteY7" fmla="*/ 0 h 2627587"/>
                        <a:gd name="connsiteX8" fmla="*/ 4522693 w 9532704"/>
                        <a:gd name="connsiteY8" fmla="*/ 0 h 2627587"/>
                        <a:gd name="connsiteX9" fmla="*/ 5284126 w 9532704"/>
                        <a:gd name="connsiteY9" fmla="*/ 0 h 2627587"/>
                        <a:gd name="connsiteX10" fmla="*/ 5954187 w 9532704"/>
                        <a:gd name="connsiteY10" fmla="*/ 0 h 2627587"/>
                        <a:gd name="connsiteX11" fmla="*/ 6532876 w 9532704"/>
                        <a:gd name="connsiteY11" fmla="*/ 0 h 2627587"/>
                        <a:gd name="connsiteX12" fmla="*/ 7111564 w 9532704"/>
                        <a:gd name="connsiteY12" fmla="*/ 0 h 2627587"/>
                        <a:gd name="connsiteX13" fmla="*/ 7781625 w 9532704"/>
                        <a:gd name="connsiteY13" fmla="*/ 0 h 2627587"/>
                        <a:gd name="connsiteX14" fmla="*/ 8451687 w 9532704"/>
                        <a:gd name="connsiteY14" fmla="*/ 0 h 2627587"/>
                        <a:gd name="connsiteX15" fmla="*/ 9334948 w 9532704"/>
                        <a:gd name="connsiteY15" fmla="*/ 0 h 2627587"/>
                        <a:gd name="connsiteX16" fmla="*/ 9532704 w 9532704"/>
                        <a:gd name="connsiteY16" fmla="*/ 202771 h 2627587"/>
                        <a:gd name="connsiteX17" fmla="*/ 9532704 w 9532704"/>
                        <a:gd name="connsiteY17" fmla="*/ 965672 h 2627587"/>
                        <a:gd name="connsiteX18" fmla="*/ 9532704 w 9532704"/>
                        <a:gd name="connsiteY18" fmla="*/ 1684134 h 2627587"/>
                        <a:gd name="connsiteX19" fmla="*/ 9532704 w 9532704"/>
                        <a:gd name="connsiteY19" fmla="*/ 2424815 h 2627587"/>
                        <a:gd name="connsiteX20" fmla="*/ 9334948 w 9532704"/>
                        <a:gd name="connsiteY20" fmla="*/ 2627587 h 2627587"/>
                        <a:gd name="connsiteX21" fmla="*/ 8573516 w 9532704"/>
                        <a:gd name="connsiteY21" fmla="*/ 2627587 h 2627587"/>
                        <a:gd name="connsiteX22" fmla="*/ 7812082 w 9532704"/>
                        <a:gd name="connsiteY22" fmla="*/ 2627587 h 2627587"/>
                        <a:gd name="connsiteX23" fmla="*/ 6959277 w 9532704"/>
                        <a:gd name="connsiteY23" fmla="*/ 2627587 h 2627587"/>
                        <a:gd name="connsiteX24" fmla="*/ 6471961 w 9532704"/>
                        <a:gd name="connsiteY24" fmla="*/ 2627587 h 2627587"/>
                        <a:gd name="connsiteX25" fmla="*/ 5893272 w 9532704"/>
                        <a:gd name="connsiteY25" fmla="*/ 2627587 h 2627587"/>
                        <a:gd name="connsiteX26" fmla="*/ 5040468 w 9532704"/>
                        <a:gd name="connsiteY26" fmla="*/ 2627587 h 2627587"/>
                        <a:gd name="connsiteX27" fmla="*/ 4187663 w 9532704"/>
                        <a:gd name="connsiteY27" fmla="*/ 2627587 h 2627587"/>
                        <a:gd name="connsiteX28" fmla="*/ 3700345 w 9532704"/>
                        <a:gd name="connsiteY28" fmla="*/ 2627587 h 2627587"/>
                        <a:gd name="connsiteX29" fmla="*/ 3030285 w 9532704"/>
                        <a:gd name="connsiteY29" fmla="*/ 2627587 h 2627587"/>
                        <a:gd name="connsiteX30" fmla="*/ 2451595 w 9532704"/>
                        <a:gd name="connsiteY30" fmla="*/ 2627587 h 2627587"/>
                        <a:gd name="connsiteX31" fmla="*/ 1781536 w 9532704"/>
                        <a:gd name="connsiteY31" fmla="*/ 2627587 h 2627587"/>
                        <a:gd name="connsiteX32" fmla="*/ 1202847 w 9532704"/>
                        <a:gd name="connsiteY32" fmla="*/ 2627587 h 2627587"/>
                        <a:gd name="connsiteX33" fmla="*/ 197755 w 9532704"/>
                        <a:gd name="connsiteY33" fmla="*/ 2627587 h 2627587"/>
                        <a:gd name="connsiteX34" fmla="*/ 0 w 9532704"/>
                        <a:gd name="connsiteY34" fmla="*/ 2424815 h 2627587"/>
                        <a:gd name="connsiteX35" fmla="*/ 0 w 9532704"/>
                        <a:gd name="connsiteY35" fmla="*/ 1706354 h 2627587"/>
                        <a:gd name="connsiteX36" fmla="*/ 0 w 9532704"/>
                        <a:gd name="connsiteY36" fmla="*/ 1032334 h 2627587"/>
                        <a:gd name="connsiteX37" fmla="*/ 0 w 9532704"/>
                        <a:gd name="connsiteY37" fmla="*/ 202771 h 26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2627587" fill="none" extrusionOk="0">
                          <a:moveTo>
                            <a:pt x="0" y="202771"/>
                          </a:moveTo>
                          <a:cubicBezTo>
                            <a:pt x="27533" y="108004"/>
                            <a:pt x="64339" y="-29441"/>
                            <a:pt x="197755" y="0"/>
                          </a:cubicBezTo>
                          <a:cubicBezTo>
                            <a:pt x="484892" y="-72525"/>
                            <a:pt x="692782" y="88261"/>
                            <a:pt x="867816" y="0"/>
                          </a:cubicBezTo>
                          <a:cubicBezTo>
                            <a:pt x="1105197" y="-88202"/>
                            <a:pt x="1390099" y="-7249"/>
                            <a:pt x="1720621" y="0"/>
                          </a:cubicBezTo>
                          <a:cubicBezTo>
                            <a:pt x="2106374" y="-66682"/>
                            <a:pt x="2194291" y="24585"/>
                            <a:pt x="2390681" y="0"/>
                          </a:cubicBezTo>
                          <a:cubicBezTo>
                            <a:pt x="2606898" y="-51179"/>
                            <a:pt x="2901097" y="59668"/>
                            <a:pt x="3060742" y="0"/>
                          </a:cubicBezTo>
                          <a:cubicBezTo>
                            <a:pt x="3233702" y="-2652"/>
                            <a:pt x="3525134" y="-63162"/>
                            <a:pt x="4004919" y="0"/>
                          </a:cubicBezTo>
                          <a:cubicBezTo>
                            <a:pt x="4429522" y="-24542"/>
                            <a:pt x="4367141" y="-14764"/>
                            <a:pt x="4583608" y="0"/>
                          </a:cubicBezTo>
                          <a:cubicBezTo>
                            <a:pt x="4784648" y="6935"/>
                            <a:pt x="5167150" y="37241"/>
                            <a:pt x="5345040" y="0"/>
                          </a:cubicBezTo>
                          <a:cubicBezTo>
                            <a:pt x="5540384" y="-64628"/>
                            <a:pt x="5737187" y="-14700"/>
                            <a:pt x="5923729" y="0"/>
                          </a:cubicBezTo>
                          <a:cubicBezTo>
                            <a:pt x="6097626" y="9313"/>
                            <a:pt x="6513381" y="96497"/>
                            <a:pt x="6867906" y="0"/>
                          </a:cubicBezTo>
                          <a:cubicBezTo>
                            <a:pt x="7182809" y="-49112"/>
                            <a:pt x="7304026" y="61122"/>
                            <a:pt x="7629338" y="0"/>
                          </a:cubicBezTo>
                          <a:cubicBezTo>
                            <a:pt x="7943195" y="-124823"/>
                            <a:pt x="8192306" y="75610"/>
                            <a:pt x="8573516" y="0"/>
                          </a:cubicBezTo>
                          <a:cubicBezTo>
                            <a:pt x="9024474" y="-93732"/>
                            <a:pt x="9188077" y="-12527"/>
                            <a:pt x="9334948" y="0"/>
                          </a:cubicBezTo>
                          <a:cubicBezTo>
                            <a:pt x="9427848" y="17500"/>
                            <a:pt x="9556959" y="94470"/>
                            <a:pt x="9532704" y="202771"/>
                          </a:cubicBezTo>
                          <a:cubicBezTo>
                            <a:pt x="9572701" y="500847"/>
                            <a:pt x="9450113" y="567999"/>
                            <a:pt x="9532704" y="921232"/>
                          </a:cubicBezTo>
                          <a:cubicBezTo>
                            <a:pt x="9619239" y="1293332"/>
                            <a:pt x="9499594" y="1366520"/>
                            <a:pt x="9532704" y="1684134"/>
                          </a:cubicBezTo>
                          <a:cubicBezTo>
                            <a:pt x="9564715" y="1983202"/>
                            <a:pt x="9454207" y="2069903"/>
                            <a:pt x="9532704" y="2424815"/>
                          </a:cubicBezTo>
                          <a:cubicBezTo>
                            <a:pt x="9536408" y="2500560"/>
                            <a:pt x="9444442" y="2595938"/>
                            <a:pt x="9334948" y="2627587"/>
                          </a:cubicBezTo>
                          <a:cubicBezTo>
                            <a:pt x="8870490" y="2769745"/>
                            <a:pt x="8676889" y="2564180"/>
                            <a:pt x="8390771" y="2627587"/>
                          </a:cubicBezTo>
                          <a:cubicBezTo>
                            <a:pt x="8098084" y="2750559"/>
                            <a:pt x="7720564" y="2523052"/>
                            <a:pt x="7537967" y="2627587"/>
                          </a:cubicBezTo>
                          <a:cubicBezTo>
                            <a:pt x="7326926" y="2709358"/>
                            <a:pt x="7096008" y="2581010"/>
                            <a:pt x="6959277" y="2627587"/>
                          </a:cubicBezTo>
                          <a:cubicBezTo>
                            <a:pt x="6842984" y="2662932"/>
                            <a:pt x="6330538" y="2616180"/>
                            <a:pt x="6015101" y="2627587"/>
                          </a:cubicBezTo>
                          <a:cubicBezTo>
                            <a:pt x="5679568" y="2640613"/>
                            <a:pt x="5624818" y="2631220"/>
                            <a:pt x="5527784" y="2627587"/>
                          </a:cubicBezTo>
                          <a:cubicBezTo>
                            <a:pt x="5411611" y="2614747"/>
                            <a:pt x="5184491" y="2630367"/>
                            <a:pt x="4949095" y="2627587"/>
                          </a:cubicBezTo>
                          <a:cubicBezTo>
                            <a:pt x="4664339" y="2705684"/>
                            <a:pt x="4360402" y="2542843"/>
                            <a:pt x="4096290" y="2627587"/>
                          </a:cubicBezTo>
                          <a:cubicBezTo>
                            <a:pt x="3805826" y="2674299"/>
                            <a:pt x="3782701" y="2590524"/>
                            <a:pt x="3608974" y="2627587"/>
                          </a:cubicBezTo>
                          <a:cubicBezTo>
                            <a:pt x="3428459" y="2663105"/>
                            <a:pt x="3151138" y="2525665"/>
                            <a:pt x="2847540" y="2627587"/>
                          </a:cubicBezTo>
                          <a:cubicBezTo>
                            <a:pt x="2554022" y="2627256"/>
                            <a:pt x="2330626" y="2574600"/>
                            <a:pt x="1903365" y="2627587"/>
                          </a:cubicBezTo>
                          <a:cubicBezTo>
                            <a:pt x="1456342" y="2664876"/>
                            <a:pt x="1463165" y="2606031"/>
                            <a:pt x="1233303" y="2627587"/>
                          </a:cubicBezTo>
                          <a:cubicBezTo>
                            <a:pt x="1016501" y="2631053"/>
                            <a:pt x="522630" y="2625708"/>
                            <a:pt x="197755" y="2627587"/>
                          </a:cubicBezTo>
                          <a:cubicBezTo>
                            <a:pt x="43842" y="2622279"/>
                            <a:pt x="22343" y="2534145"/>
                            <a:pt x="0" y="2424815"/>
                          </a:cubicBezTo>
                          <a:cubicBezTo>
                            <a:pt x="-89833" y="2088080"/>
                            <a:pt x="72067" y="1919878"/>
                            <a:pt x="0" y="1684134"/>
                          </a:cubicBezTo>
                          <a:cubicBezTo>
                            <a:pt x="-78418" y="1445559"/>
                            <a:pt x="95574" y="1267622"/>
                            <a:pt x="0" y="987894"/>
                          </a:cubicBezTo>
                          <a:cubicBezTo>
                            <a:pt x="-59633" y="747809"/>
                            <a:pt x="92794" y="498301"/>
                            <a:pt x="0" y="202771"/>
                          </a:cubicBezTo>
                          <a:close/>
                        </a:path>
                        <a:path w="9532704" h="2627587" stroke="0" extrusionOk="0">
                          <a:moveTo>
                            <a:pt x="0" y="202771"/>
                          </a:moveTo>
                          <a:cubicBezTo>
                            <a:pt x="-1664" y="93244"/>
                            <a:pt x="111369" y="18110"/>
                            <a:pt x="197755" y="0"/>
                          </a:cubicBezTo>
                          <a:cubicBezTo>
                            <a:pt x="402184" y="-3193"/>
                            <a:pt x="461096" y="42128"/>
                            <a:pt x="685073" y="0"/>
                          </a:cubicBezTo>
                          <a:cubicBezTo>
                            <a:pt x="914993" y="-35645"/>
                            <a:pt x="933928" y="31864"/>
                            <a:pt x="1172389" y="0"/>
                          </a:cubicBezTo>
                          <a:cubicBezTo>
                            <a:pt x="1423688" y="-36593"/>
                            <a:pt x="1495782" y="24667"/>
                            <a:pt x="1659706" y="0"/>
                          </a:cubicBezTo>
                          <a:cubicBezTo>
                            <a:pt x="1810250" y="-36271"/>
                            <a:pt x="2002527" y="37848"/>
                            <a:pt x="2147023" y="0"/>
                          </a:cubicBezTo>
                          <a:cubicBezTo>
                            <a:pt x="2287802" y="-50898"/>
                            <a:pt x="2728249" y="33361"/>
                            <a:pt x="2908455" y="0"/>
                          </a:cubicBezTo>
                          <a:cubicBezTo>
                            <a:pt x="3052563" y="-35533"/>
                            <a:pt x="3467561" y="116487"/>
                            <a:pt x="3852632" y="0"/>
                          </a:cubicBezTo>
                          <a:cubicBezTo>
                            <a:pt x="4202979" y="-45318"/>
                            <a:pt x="4269738" y="75815"/>
                            <a:pt x="4522693" y="0"/>
                          </a:cubicBezTo>
                          <a:cubicBezTo>
                            <a:pt x="4745673" y="-97898"/>
                            <a:pt x="5118009" y="48138"/>
                            <a:pt x="5284126" y="0"/>
                          </a:cubicBezTo>
                          <a:cubicBezTo>
                            <a:pt x="5415383" y="-77021"/>
                            <a:pt x="5821785" y="47156"/>
                            <a:pt x="5954187" y="0"/>
                          </a:cubicBezTo>
                          <a:cubicBezTo>
                            <a:pt x="6138326" y="-38000"/>
                            <a:pt x="6239044" y="6547"/>
                            <a:pt x="6532876" y="0"/>
                          </a:cubicBezTo>
                          <a:cubicBezTo>
                            <a:pt x="6740482" y="-65269"/>
                            <a:pt x="6902598" y="-191"/>
                            <a:pt x="7111564" y="0"/>
                          </a:cubicBezTo>
                          <a:cubicBezTo>
                            <a:pt x="7292958" y="-51052"/>
                            <a:pt x="7596798" y="49640"/>
                            <a:pt x="7781625" y="0"/>
                          </a:cubicBezTo>
                          <a:cubicBezTo>
                            <a:pt x="7899211" y="-81997"/>
                            <a:pt x="8234861" y="13619"/>
                            <a:pt x="8451687" y="0"/>
                          </a:cubicBezTo>
                          <a:cubicBezTo>
                            <a:pt x="8675361" y="-49522"/>
                            <a:pt x="8975091" y="52062"/>
                            <a:pt x="9334948" y="0"/>
                          </a:cubicBezTo>
                          <a:cubicBezTo>
                            <a:pt x="9456243" y="24658"/>
                            <a:pt x="9539287" y="90362"/>
                            <a:pt x="9532704" y="202771"/>
                          </a:cubicBezTo>
                          <a:cubicBezTo>
                            <a:pt x="9542917" y="450124"/>
                            <a:pt x="9477021" y="611777"/>
                            <a:pt x="9532704" y="965672"/>
                          </a:cubicBezTo>
                          <a:cubicBezTo>
                            <a:pt x="9506351" y="1313581"/>
                            <a:pt x="9442106" y="1508593"/>
                            <a:pt x="9532704" y="1684134"/>
                          </a:cubicBezTo>
                          <a:cubicBezTo>
                            <a:pt x="9594951" y="1791450"/>
                            <a:pt x="9416072" y="2180840"/>
                            <a:pt x="9532704" y="2424815"/>
                          </a:cubicBezTo>
                          <a:cubicBezTo>
                            <a:pt x="9504164" y="2563975"/>
                            <a:pt x="9453748" y="2615750"/>
                            <a:pt x="9334948" y="2627587"/>
                          </a:cubicBezTo>
                          <a:cubicBezTo>
                            <a:pt x="9168611" y="2657759"/>
                            <a:pt x="8971698" y="2577374"/>
                            <a:pt x="8573516" y="2627587"/>
                          </a:cubicBezTo>
                          <a:cubicBezTo>
                            <a:pt x="8206678" y="2711420"/>
                            <a:pt x="8150216" y="2607763"/>
                            <a:pt x="7812082" y="2627587"/>
                          </a:cubicBezTo>
                          <a:cubicBezTo>
                            <a:pt x="7474211" y="2646646"/>
                            <a:pt x="7286509" y="2576650"/>
                            <a:pt x="6959277" y="2627587"/>
                          </a:cubicBezTo>
                          <a:cubicBezTo>
                            <a:pt x="6668067" y="2656504"/>
                            <a:pt x="6574459" y="2625046"/>
                            <a:pt x="6471961" y="2627587"/>
                          </a:cubicBezTo>
                          <a:cubicBezTo>
                            <a:pt x="6339974" y="2632368"/>
                            <a:pt x="6131672" y="2608527"/>
                            <a:pt x="5893272" y="2627587"/>
                          </a:cubicBezTo>
                          <a:cubicBezTo>
                            <a:pt x="5688199" y="2677853"/>
                            <a:pt x="5405781" y="2598619"/>
                            <a:pt x="5040468" y="2627587"/>
                          </a:cubicBezTo>
                          <a:cubicBezTo>
                            <a:pt x="4716767" y="2673893"/>
                            <a:pt x="4456776" y="2587908"/>
                            <a:pt x="4187663" y="2627587"/>
                          </a:cubicBezTo>
                          <a:cubicBezTo>
                            <a:pt x="3898176" y="2682440"/>
                            <a:pt x="3825111" y="2576920"/>
                            <a:pt x="3700345" y="2627587"/>
                          </a:cubicBezTo>
                          <a:cubicBezTo>
                            <a:pt x="3573239" y="2639057"/>
                            <a:pt x="3255641" y="2578808"/>
                            <a:pt x="3030285" y="2627587"/>
                          </a:cubicBezTo>
                          <a:cubicBezTo>
                            <a:pt x="2868980" y="2648358"/>
                            <a:pt x="2633128" y="2572913"/>
                            <a:pt x="2451595" y="2627587"/>
                          </a:cubicBezTo>
                          <a:cubicBezTo>
                            <a:pt x="2274145" y="2665740"/>
                            <a:pt x="2016203" y="2625419"/>
                            <a:pt x="1781536" y="2627587"/>
                          </a:cubicBezTo>
                          <a:cubicBezTo>
                            <a:pt x="1568864" y="2641834"/>
                            <a:pt x="1429655" y="2587691"/>
                            <a:pt x="1202847" y="2627587"/>
                          </a:cubicBezTo>
                          <a:cubicBezTo>
                            <a:pt x="1009252" y="2651586"/>
                            <a:pt x="405907" y="2635306"/>
                            <a:pt x="197755" y="2627587"/>
                          </a:cubicBezTo>
                          <a:cubicBezTo>
                            <a:pt x="69905" y="2649019"/>
                            <a:pt x="-3112" y="2527470"/>
                            <a:pt x="0" y="2424815"/>
                          </a:cubicBezTo>
                          <a:cubicBezTo>
                            <a:pt x="-72905" y="2290213"/>
                            <a:pt x="71929" y="1976861"/>
                            <a:pt x="0" y="1706354"/>
                          </a:cubicBezTo>
                          <a:cubicBezTo>
                            <a:pt x="-74911" y="1469578"/>
                            <a:pt x="31173" y="1342693"/>
                            <a:pt x="0" y="1032334"/>
                          </a:cubicBezTo>
                          <a:cubicBezTo>
                            <a:pt x="-3236" y="757935"/>
                            <a:pt x="102626" y="516739"/>
                            <a:pt x="0" y="202771"/>
                          </a:cubicBezTo>
                          <a:close/>
                        </a:path>
                        <a:path w="9532704" h="2627587" fill="none" stroke="0" extrusionOk="0">
                          <a:moveTo>
                            <a:pt x="0" y="202771"/>
                          </a:moveTo>
                          <a:cubicBezTo>
                            <a:pt x="-3463" y="95605"/>
                            <a:pt x="84635" y="-3743"/>
                            <a:pt x="197755" y="0"/>
                          </a:cubicBezTo>
                          <a:cubicBezTo>
                            <a:pt x="477662" y="-96472"/>
                            <a:pt x="714770" y="117060"/>
                            <a:pt x="867816" y="0"/>
                          </a:cubicBezTo>
                          <a:cubicBezTo>
                            <a:pt x="992523" y="-9696"/>
                            <a:pt x="1314355" y="-7458"/>
                            <a:pt x="1720621" y="0"/>
                          </a:cubicBezTo>
                          <a:cubicBezTo>
                            <a:pt x="2087512" y="-49473"/>
                            <a:pt x="2170564" y="38453"/>
                            <a:pt x="2390681" y="0"/>
                          </a:cubicBezTo>
                          <a:cubicBezTo>
                            <a:pt x="2595829" y="-28179"/>
                            <a:pt x="2889439" y="43966"/>
                            <a:pt x="3060742" y="0"/>
                          </a:cubicBezTo>
                          <a:cubicBezTo>
                            <a:pt x="3238189" y="-152091"/>
                            <a:pt x="3583077" y="6499"/>
                            <a:pt x="4004919" y="0"/>
                          </a:cubicBezTo>
                          <a:cubicBezTo>
                            <a:pt x="4440438" y="-9992"/>
                            <a:pt x="4386281" y="466"/>
                            <a:pt x="4583608" y="0"/>
                          </a:cubicBezTo>
                          <a:cubicBezTo>
                            <a:pt x="4791212" y="46156"/>
                            <a:pt x="5202180" y="61557"/>
                            <a:pt x="5345040" y="0"/>
                          </a:cubicBezTo>
                          <a:cubicBezTo>
                            <a:pt x="5523290" y="-64830"/>
                            <a:pt x="5696492" y="6786"/>
                            <a:pt x="5923729" y="0"/>
                          </a:cubicBezTo>
                          <a:cubicBezTo>
                            <a:pt x="6153034" y="7331"/>
                            <a:pt x="6529650" y="-4021"/>
                            <a:pt x="6867906" y="0"/>
                          </a:cubicBezTo>
                          <a:cubicBezTo>
                            <a:pt x="7188315" y="-44077"/>
                            <a:pt x="7298345" y="66261"/>
                            <a:pt x="7629338" y="0"/>
                          </a:cubicBezTo>
                          <a:cubicBezTo>
                            <a:pt x="7948774" y="-83387"/>
                            <a:pt x="8121542" y="117023"/>
                            <a:pt x="8573516" y="0"/>
                          </a:cubicBezTo>
                          <a:cubicBezTo>
                            <a:pt x="9017930" y="-67028"/>
                            <a:pt x="9147398" y="32884"/>
                            <a:pt x="9334948" y="0"/>
                          </a:cubicBezTo>
                          <a:cubicBezTo>
                            <a:pt x="9463231" y="6407"/>
                            <a:pt x="9555685" y="126459"/>
                            <a:pt x="9532704" y="202771"/>
                          </a:cubicBezTo>
                          <a:cubicBezTo>
                            <a:pt x="9584518" y="511862"/>
                            <a:pt x="9478064" y="578621"/>
                            <a:pt x="9532704" y="921232"/>
                          </a:cubicBezTo>
                          <a:cubicBezTo>
                            <a:pt x="9594115" y="1242760"/>
                            <a:pt x="9492217" y="1386983"/>
                            <a:pt x="9532704" y="1684134"/>
                          </a:cubicBezTo>
                          <a:cubicBezTo>
                            <a:pt x="9627401" y="1998813"/>
                            <a:pt x="9438666" y="2099269"/>
                            <a:pt x="9532704" y="2424815"/>
                          </a:cubicBezTo>
                          <a:cubicBezTo>
                            <a:pt x="9536833" y="2505239"/>
                            <a:pt x="9479393" y="2616197"/>
                            <a:pt x="9334948" y="2627587"/>
                          </a:cubicBezTo>
                          <a:cubicBezTo>
                            <a:pt x="8827602" y="2761697"/>
                            <a:pt x="8622555" y="2557778"/>
                            <a:pt x="8390771" y="2627587"/>
                          </a:cubicBezTo>
                          <a:cubicBezTo>
                            <a:pt x="8087745" y="2685100"/>
                            <a:pt x="7727114" y="2601129"/>
                            <a:pt x="7537967" y="2627587"/>
                          </a:cubicBezTo>
                          <a:cubicBezTo>
                            <a:pt x="7361072" y="2707479"/>
                            <a:pt x="7098733" y="2597621"/>
                            <a:pt x="6959277" y="2627587"/>
                          </a:cubicBezTo>
                          <a:cubicBezTo>
                            <a:pt x="6756693" y="2662671"/>
                            <a:pt x="6356216" y="2692863"/>
                            <a:pt x="6015101" y="2627587"/>
                          </a:cubicBezTo>
                          <a:cubicBezTo>
                            <a:pt x="5679064" y="2652276"/>
                            <a:pt x="5626091" y="2620890"/>
                            <a:pt x="5527784" y="2627587"/>
                          </a:cubicBezTo>
                          <a:cubicBezTo>
                            <a:pt x="5405827" y="2649941"/>
                            <a:pt x="5214532" y="2673875"/>
                            <a:pt x="4949095" y="2627587"/>
                          </a:cubicBezTo>
                          <a:cubicBezTo>
                            <a:pt x="4769250" y="2647406"/>
                            <a:pt x="4298119" y="2586178"/>
                            <a:pt x="4096290" y="2627587"/>
                          </a:cubicBezTo>
                          <a:cubicBezTo>
                            <a:pt x="3815204" y="2675438"/>
                            <a:pt x="3820105" y="2589080"/>
                            <a:pt x="3608974" y="2627587"/>
                          </a:cubicBezTo>
                          <a:cubicBezTo>
                            <a:pt x="3403603" y="2647106"/>
                            <a:pt x="3210717" y="2617065"/>
                            <a:pt x="2847540" y="2627587"/>
                          </a:cubicBezTo>
                          <a:cubicBezTo>
                            <a:pt x="2532206" y="2665018"/>
                            <a:pt x="2317603" y="2578243"/>
                            <a:pt x="1903365" y="2627587"/>
                          </a:cubicBezTo>
                          <a:cubicBezTo>
                            <a:pt x="1466456" y="2673620"/>
                            <a:pt x="1484124" y="2617049"/>
                            <a:pt x="1233303" y="2627587"/>
                          </a:cubicBezTo>
                          <a:cubicBezTo>
                            <a:pt x="996092" y="2629001"/>
                            <a:pt x="663684" y="2578228"/>
                            <a:pt x="197755" y="2627587"/>
                          </a:cubicBezTo>
                          <a:cubicBezTo>
                            <a:pt x="70703" y="2623398"/>
                            <a:pt x="-13945" y="2508609"/>
                            <a:pt x="0" y="2424815"/>
                          </a:cubicBezTo>
                          <a:cubicBezTo>
                            <a:pt x="-116270" y="2068936"/>
                            <a:pt x="56538" y="1956341"/>
                            <a:pt x="0" y="1684134"/>
                          </a:cubicBezTo>
                          <a:cubicBezTo>
                            <a:pt x="-44217" y="1411788"/>
                            <a:pt x="17430" y="1257654"/>
                            <a:pt x="0" y="987894"/>
                          </a:cubicBezTo>
                          <a:cubicBezTo>
                            <a:pt x="11675" y="737402"/>
                            <a:pt x="36078" y="481174"/>
                            <a:pt x="0" y="20277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00746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VD: Hình ảnh mà em yêu thích là hình ảnh các bạn nhỏ tụ năm tụ bảy bên bến sông tuổi thơ với những trò chơi tuổi thơ vì kỉ niệm với các bạn luôn là những hình ảnh in sâu vào kí ức tuổi thơ.</a:t>
              </a:r>
            </a:p>
          </p:txBody>
        </p:sp>
      </p:grpSp>
    </p:spTree>
    <p:extLst>
      <p:ext uri="{BB962C8B-B14F-4D97-AF65-F5344CB8AC3E}">
        <p14:creationId xmlns:p14="http://schemas.microsoft.com/office/powerpoint/2010/main" val="1134740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483246" y="1930548"/>
            <a:ext cx="8826366" cy="5094365"/>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2283625" y="3315697"/>
              <a:ext cx="7439291" cy="5705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5E62284B-FA54-3CC2-B4FA-281A32C4A16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E6088A7A-110C-EB9F-6F00-84CF08C90C56}"/>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8C09F5E1-E3B8-5A52-2764-CA92ED2DCF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871" y="-84570"/>
            <a:ext cx="10473836" cy="2536156"/>
          </a:xfrm>
          <a:prstGeom prst="rect">
            <a:avLst/>
          </a:prstGeom>
        </p:spPr>
      </p:pic>
      <p:sp>
        <p:nvSpPr>
          <p:cNvPr id="4" name="TextBox 3">
            <a:extLst>
              <a:ext uri="{FF2B5EF4-FFF2-40B4-BE49-F238E27FC236}">
                <a16:creationId xmlns:a16="http://schemas.microsoft.com/office/drawing/2014/main" id="{D84739C8-84A8-7E5C-DC51-FE0E53232442}"/>
              </a:ext>
            </a:extLst>
          </p:cNvPr>
          <p:cNvSpPr txBox="1"/>
          <p:nvPr/>
        </p:nvSpPr>
        <p:spPr>
          <a:xfrm>
            <a:off x="2520251" y="2893887"/>
            <a:ext cx="6981372" cy="2677656"/>
          </a:xfrm>
          <a:prstGeom prst="rect">
            <a:avLst/>
          </a:prstGeom>
          <a:noFill/>
        </p:spPr>
        <p:txBody>
          <a:bodyPr wrap="square" rtlCol="0">
            <a:spAutoFit/>
          </a:bodyPr>
          <a:lstStyle/>
          <a:p>
            <a:r>
              <a:rPr lang="en-US" sz="2800" b="1" dirty="0" err="1"/>
              <a:t>Bạn</a:t>
            </a:r>
            <a:r>
              <a:rPr lang="en-US" sz="2800" b="1" dirty="0"/>
              <a:t> </a:t>
            </a:r>
            <a:r>
              <a:rPr lang="en-US" sz="2800" b="1" dirty="0" err="1"/>
              <a:t>nhỏ</a:t>
            </a:r>
            <a:r>
              <a:rPr lang="en-US" sz="2800" b="1" dirty="0"/>
              <a:t> </a:t>
            </a:r>
            <a:r>
              <a:rPr lang="en-US" sz="2800" b="1" dirty="0" err="1"/>
              <a:t>trong</a:t>
            </a:r>
            <a:r>
              <a:rPr lang="en-US" sz="2800" b="1" dirty="0"/>
              <a:t> </a:t>
            </a:r>
            <a:r>
              <a:rPr lang="en-US" sz="2800" b="1" dirty="0" err="1"/>
              <a:t>bài</a:t>
            </a:r>
            <a:r>
              <a:rPr lang="en-US" sz="2800" b="1" dirty="0"/>
              <a:t> </a:t>
            </a:r>
            <a:r>
              <a:rPr lang="en-US" sz="2800" b="1" dirty="0" err="1"/>
              <a:t>đọc</a:t>
            </a:r>
            <a:r>
              <a:rPr lang="en-US" sz="2800" b="1" dirty="0"/>
              <a:t> </a:t>
            </a:r>
            <a:r>
              <a:rPr lang="en-US" sz="2800" b="1" dirty="0" err="1"/>
              <a:t>có</a:t>
            </a:r>
            <a:r>
              <a:rPr lang="en-US" sz="2800" b="1" dirty="0"/>
              <a:t> </a:t>
            </a:r>
            <a:r>
              <a:rPr lang="en-US" sz="2800" b="1" dirty="0" err="1"/>
              <a:t>tuổi</a:t>
            </a:r>
            <a:r>
              <a:rPr lang="en-US" sz="2800" b="1" dirty="0"/>
              <a:t> </a:t>
            </a:r>
            <a:r>
              <a:rPr lang="en-US" sz="2800" b="1" dirty="0" err="1"/>
              <a:t>thơ</a:t>
            </a:r>
            <a:r>
              <a:rPr lang="en-US" sz="2800" b="1" dirty="0"/>
              <a:t> </a:t>
            </a:r>
            <a:r>
              <a:rPr lang="en-US" sz="2800" b="1" dirty="0" err="1"/>
              <a:t>gắn</a:t>
            </a:r>
            <a:r>
              <a:rPr lang="en-US" sz="2800" b="1" dirty="0"/>
              <a:t> </a:t>
            </a:r>
            <a:r>
              <a:rPr lang="en-US" sz="2800" b="1" dirty="0" err="1"/>
              <a:t>liền</a:t>
            </a:r>
            <a:r>
              <a:rPr lang="en-US" sz="2800" b="1" dirty="0"/>
              <a:t> </a:t>
            </a:r>
            <a:r>
              <a:rPr lang="en-US" sz="2800" b="1" dirty="0" err="1"/>
              <a:t>với</a:t>
            </a:r>
            <a:r>
              <a:rPr lang="en-US" sz="2800" b="1" dirty="0"/>
              <a:t> </a:t>
            </a:r>
            <a:r>
              <a:rPr lang="en-US" sz="2800" b="1" dirty="0" err="1"/>
              <a:t>quê</a:t>
            </a:r>
            <a:r>
              <a:rPr lang="en-US" sz="2800" b="1" dirty="0"/>
              <a:t> </a:t>
            </a:r>
            <a:r>
              <a:rPr lang="en-US" sz="2800" b="1" dirty="0" err="1"/>
              <a:t>hương</a:t>
            </a:r>
            <a:r>
              <a:rPr lang="en-US" sz="2800" b="1" dirty="0"/>
              <a:t> </a:t>
            </a:r>
            <a:r>
              <a:rPr lang="en-US" sz="2800" b="1" dirty="0" err="1"/>
              <a:t>sông</a:t>
            </a:r>
            <a:r>
              <a:rPr lang="en-US" sz="2800" b="1" dirty="0"/>
              <a:t> </a:t>
            </a:r>
            <a:r>
              <a:rPr lang="en-US" sz="2800" b="1" dirty="0" err="1"/>
              <a:t>nước</a:t>
            </a:r>
            <a:r>
              <a:rPr lang="en-US" sz="2800" b="1" dirty="0"/>
              <a:t> </a:t>
            </a:r>
            <a:r>
              <a:rPr lang="en-US" sz="2800" b="1" dirty="0" err="1"/>
              <a:t>bình</a:t>
            </a:r>
            <a:r>
              <a:rPr lang="en-US" sz="2800" b="1" dirty="0"/>
              <a:t> </a:t>
            </a:r>
            <a:r>
              <a:rPr lang="en-US" sz="2800" b="1" dirty="0" err="1"/>
              <a:t>dị</a:t>
            </a:r>
            <a:r>
              <a:rPr lang="en-US" sz="2800" b="1" dirty="0"/>
              <a:t>, </a:t>
            </a:r>
            <a:r>
              <a:rPr lang="en-US" sz="2800" b="1" dirty="0" err="1"/>
              <a:t>những</a:t>
            </a:r>
            <a:r>
              <a:rPr lang="en-US" sz="2800" b="1" dirty="0"/>
              <a:t> </a:t>
            </a:r>
            <a:r>
              <a:rPr lang="en-US" sz="2800" b="1" dirty="0" err="1"/>
              <a:t>kỉ</a:t>
            </a:r>
            <a:r>
              <a:rPr lang="en-US" sz="2800" b="1" dirty="0"/>
              <a:t> </a:t>
            </a:r>
            <a:r>
              <a:rPr lang="en-US" sz="2800" b="1" dirty="0" err="1"/>
              <a:t>niệm</a:t>
            </a:r>
            <a:r>
              <a:rPr lang="en-US" sz="2800" b="1" dirty="0"/>
              <a:t> </a:t>
            </a:r>
            <a:r>
              <a:rPr lang="en-US" sz="2800" b="1" dirty="0" err="1"/>
              <a:t>sâu</a:t>
            </a:r>
            <a:r>
              <a:rPr lang="en-US" sz="2800" b="1" dirty="0"/>
              <a:t> </a:t>
            </a:r>
            <a:r>
              <a:rPr lang="en-US" sz="2800" b="1" dirty="0" err="1"/>
              <a:t>sắc</a:t>
            </a:r>
            <a:r>
              <a:rPr lang="en-US" sz="2800" b="1" dirty="0"/>
              <a:t> </a:t>
            </a:r>
            <a:r>
              <a:rPr lang="en-US" sz="2800" b="1" dirty="0" err="1"/>
              <a:t>với</a:t>
            </a:r>
            <a:r>
              <a:rPr lang="en-US" sz="2800" b="1" dirty="0"/>
              <a:t> </a:t>
            </a:r>
            <a:r>
              <a:rPr lang="en-US" sz="2800" b="1" dirty="0" err="1"/>
              <a:t>bạn</a:t>
            </a:r>
            <a:r>
              <a:rPr lang="en-US" sz="2800" b="1" dirty="0"/>
              <a:t> </a:t>
            </a:r>
            <a:r>
              <a:rPr lang="en-US" sz="2800" b="1" dirty="0" err="1"/>
              <a:t>bè</a:t>
            </a:r>
            <a:r>
              <a:rPr lang="en-US" sz="2800" b="1" dirty="0"/>
              <a:t>, </a:t>
            </a:r>
            <a:r>
              <a:rPr lang="en-US" sz="2800" b="1" dirty="0" err="1"/>
              <a:t>những</a:t>
            </a:r>
            <a:r>
              <a:rPr lang="en-US" sz="2800" b="1" dirty="0"/>
              <a:t> </a:t>
            </a:r>
            <a:r>
              <a:rPr lang="en-US" sz="2800" b="1" dirty="0" err="1"/>
              <a:t>món</a:t>
            </a:r>
            <a:r>
              <a:rPr lang="en-US" sz="2800" b="1" dirty="0"/>
              <a:t> </a:t>
            </a:r>
            <a:r>
              <a:rPr lang="en-US" sz="2800" b="1" dirty="0" err="1"/>
              <a:t>ăn</a:t>
            </a:r>
            <a:r>
              <a:rPr lang="en-US" sz="2800" b="1" dirty="0"/>
              <a:t> </a:t>
            </a:r>
            <a:r>
              <a:rPr lang="en-US" sz="2800" b="1" dirty="0" err="1"/>
              <a:t>đặc</a:t>
            </a:r>
            <a:r>
              <a:rPr lang="en-US" sz="2800" b="1" dirty="0"/>
              <a:t> </a:t>
            </a:r>
            <a:r>
              <a:rPr lang="en-US" sz="2800" b="1" dirty="0" err="1"/>
              <a:t>sản</a:t>
            </a:r>
            <a:r>
              <a:rPr lang="en-US" sz="2800" b="1" dirty="0"/>
              <a:t> </a:t>
            </a:r>
            <a:r>
              <a:rPr lang="en-US" sz="2800" b="1" dirty="0" err="1"/>
              <a:t>của</a:t>
            </a:r>
            <a:r>
              <a:rPr lang="en-US" sz="2800" b="1" dirty="0"/>
              <a:t> </a:t>
            </a:r>
            <a:r>
              <a:rPr lang="en-US" sz="2800" b="1" dirty="0" err="1"/>
              <a:t>vùng</a:t>
            </a:r>
            <a:r>
              <a:rPr lang="en-US" sz="2800" b="1" dirty="0"/>
              <a:t> </a:t>
            </a:r>
            <a:r>
              <a:rPr lang="en-US" sz="2800" b="1" dirty="0" err="1"/>
              <a:t>quê</a:t>
            </a:r>
            <a:r>
              <a:rPr lang="en-US" sz="2800" b="1" dirty="0"/>
              <a:t>. </a:t>
            </a:r>
            <a:r>
              <a:rPr lang="en-US" sz="2800" b="1" dirty="0" err="1"/>
              <a:t>Mọi</a:t>
            </a:r>
            <a:r>
              <a:rPr lang="en-US" sz="2800" b="1" dirty="0"/>
              <a:t> </a:t>
            </a:r>
            <a:r>
              <a:rPr lang="en-US" sz="2800" b="1" dirty="0" err="1"/>
              <a:t>thứ</a:t>
            </a:r>
            <a:r>
              <a:rPr lang="en-US" sz="2800" b="1" dirty="0"/>
              <a:t> </a:t>
            </a:r>
            <a:r>
              <a:rPr lang="en-US" sz="2800" b="1" dirty="0" err="1"/>
              <a:t>đều</a:t>
            </a:r>
            <a:r>
              <a:rPr lang="en-US" sz="2800" b="1" dirty="0"/>
              <a:t> </a:t>
            </a:r>
            <a:r>
              <a:rPr lang="en-US" sz="2800" b="1" dirty="0" err="1"/>
              <a:t>gắn</a:t>
            </a:r>
            <a:r>
              <a:rPr lang="en-US" sz="2800" b="1" dirty="0"/>
              <a:t> </a:t>
            </a:r>
            <a:r>
              <a:rPr lang="en-US" sz="2800" b="1" dirty="0" err="1"/>
              <a:t>sâu</a:t>
            </a:r>
            <a:r>
              <a:rPr lang="en-US" sz="2800" b="1" dirty="0"/>
              <a:t> </a:t>
            </a:r>
            <a:r>
              <a:rPr lang="en-US" sz="2800" b="1" dirty="0" err="1"/>
              <a:t>trong</a:t>
            </a:r>
            <a:endParaRPr lang="en-US" sz="2800" b="1" dirty="0"/>
          </a:p>
          <a:p>
            <a:r>
              <a:rPr lang="en-US" sz="2800" b="1" dirty="0"/>
              <a:t> </a:t>
            </a:r>
            <a:r>
              <a:rPr lang="en-US" sz="2800" b="1" dirty="0" err="1"/>
              <a:t>kí</a:t>
            </a:r>
            <a:r>
              <a:rPr lang="en-US" sz="2800" b="1" dirty="0"/>
              <a:t> </a:t>
            </a:r>
            <a:r>
              <a:rPr lang="en-US" sz="2800" b="1" dirty="0" err="1"/>
              <a:t>ức</a:t>
            </a:r>
            <a:r>
              <a:rPr lang="en-US" sz="2800" b="1" dirty="0"/>
              <a:t> </a:t>
            </a:r>
            <a:r>
              <a:rPr lang="en-US" sz="2800" b="1" dirty="0" err="1"/>
              <a:t>và</a:t>
            </a:r>
            <a:r>
              <a:rPr lang="en-US" sz="2800" b="1" dirty="0"/>
              <a:t> </a:t>
            </a:r>
            <a:r>
              <a:rPr lang="en-US" sz="2800" b="1" dirty="0" err="1"/>
              <a:t>gom</a:t>
            </a:r>
            <a:r>
              <a:rPr lang="en-US" sz="2800" b="1" dirty="0"/>
              <a:t> </a:t>
            </a:r>
            <a:r>
              <a:rPr lang="en-US" sz="2800" b="1" dirty="0" err="1"/>
              <a:t>góp</a:t>
            </a:r>
            <a:r>
              <a:rPr lang="en-US" sz="2800" b="1" dirty="0"/>
              <a:t> </a:t>
            </a:r>
            <a:r>
              <a:rPr lang="en-US" sz="2800" b="1" dirty="0" err="1"/>
              <a:t>nên</a:t>
            </a:r>
            <a:r>
              <a:rPr lang="en-US" sz="2800" b="1" dirty="0"/>
              <a:t> </a:t>
            </a:r>
            <a:r>
              <a:rPr lang="en-US" sz="2800" b="1" dirty="0" err="1"/>
              <a:t>sự</a:t>
            </a:r>
            <a:r>
              <a:rPr lang="en-US" sz="2800" b="1" dirty="0"/>
              <a:t> </a:t>
            </a:r>
            <a:r>
              <a:rPr lang="en-US" sz="2800" b="1" dirty="0" err="1"/>
              <a:t>tự</a:t>
            </a:r>
            <a:r>
              <a:rPr lang="en-US" sz="2800" b="1" dirty="0"/>
              <a:t> </a:t>
            </a:r>
            <a:r>
              <a:rPr lang="en-US" sz="2800" b="1" dirty="0" err="1"/>
              <a:t>hào</a:t>
            </a:r>
            <a:r>
              <a:rPr lang="en-US" sz="2800" b="1" dirty="0"/>
              <a:t> </a:t>
            </a:r>
            <a:r>
              <a:rPr lang="en-US" sz="2800" b="1" dirty="0" err="1"/>
              <a:t>trong</a:t>
            </a:r>
            <a:r>
              <a:rPr lang="en-US" sz="2800" b="1" dirty="0"/>
              <a:t> </a:t>
            </a:r>
            <a:r>
              <a:rPr lang="en-US" sz="2800" b="1" dirty="0" err="1"/>
              <a:t>suy</a:t>
            </a:r>
            <a:r>
              <a:rPr lang="en-US" sz="2800" b="1" dirty="0"/>
              <a:t> </a:t>
            </a:r>
            <a:r>
              <a:rPr lang="en-US" sz="2800" b="1" dirty="0" err="1"/>
              <a:t>nghĩ</a:t>
            </a:r>
            <a:r>
              <a:rPr lang="en-US" sz="2800" b="1" dirty="0"/>
              <a:t>, </a:t>
            </a:r>
            <a:r>
              <a:rPr lang="en-US" sz="2800" b="1" dirty="0" err="1"/>
              <a:t>tình</a:t>
            </a:r>
            <a:r>
              <a:rPr lang="en-US" sz="2800" b="1" dirty="0"/>
              <a:t> </a:t>
            </a:r>
            <a:r>
              <a:rPr lang="en-US" sz="2800" b="1" dirty="0" err="1"/>
              <a:t>cảm</a:t>
            </a:r>
            <a:r>
              <a:rPr lang="en-US" sz="2800" b="1" dirty="0"/>
              <a:t> </a:t>
            </a:r>
            <a:r>
              <a:rPr lang="en-US" sz="2800" b="1" dirty="0" err="1"/>
              <a:t>của</a:t>
            </a:r>
            <a:r>
              <a:rPr lang="en-US" sz="2800" b="1" dirty="0"/>
              <a:t> </a:t>
            </a:r>
            <a:r>
              <a:rPr lang="en-US" sz="2800" b="1" dirty="0" err="1"/>
              <a:t>bạn</a:t>
            </a:r>
            <a:r>
              <a:rPr lang="en-US" sz="2800" b="1" dirty="0"/>
              <a:t> </a:t>
            </a:r>
            <a:r>
              <a:rPr lang="en-US" sz="2800" b="1" dirty="0" err="1"/>
              <a:t>nhỏ</a:t>
            </a:r>
            <a:r>
              <a:rPr lang="en-US" sz="2800" b="1" dirty="0"/>
              <a:t>.</a:t>
            </a:r>
          </a:p>
        </p:txBody>
      </p:sp>
    </p:spTree>
    <p:extLst>
      <p:ext uri="{BB962C8B-B14F-4D97-AF65-F5344CB8AC3E}">
        <p14:creationId xmlns:p14="http://schemas.microsoft.com/office/powerpoint/2010/main" val="39402061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9ebf14">
            <a:hlinkClick r:id="" action="ppaction://media"/>
            <a:extLst>
              <a:ext uri="{FF2B5EF4-FFF2-40B4-BE49-F238E27FC236}">
                <a16:creationId xmlns:a16="http://schemas.microsoft.com/office/drawing/2014/main" id="{D06E5246-02EC-835F-4BB5-3C3BFF09A8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84310" cy="6858001"/>
          </a:xfrm>
          <a:prstGeom prst="rect">
            <a:avLst/>
          </a:prstGeom>
        </p:spPr>
      </p:pic>
    </p:spTree>
    <p:extLst>
      <p:ext uri="{BB962C8B-B14F-4D97-AF65-F5344CB8AC3E}">
        <p14:creationId xmlns:p14="http://schemas.microsoft.com/office/powerpoint/2010/main" val="40289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1544650" y="236722"/>
            <a:ext cx="9246705" cy="3115981"/>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7"/>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41632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ọc diễn cảm, nhấn giọng ở những từ ngữ thể hiện những tình tiết, những sự việc quan trọng, những từ ngữ, chi tiết diễn tả cảm xúc của nhân vật, hình ảnh bến sông quê hương hiện lên trong tâm trí bạn nhỏ như: dòng sông êm đềm lững lờ con nước, có hàng bần xanh soi bóng nghiêng nghiêng... </a:t>
            </a:r>
          </a:p>
        </p:txBody>
      </p:sp>
      <p:sp>
        <p:nvSpPr>
          <p:cNvPr id="3" name="Rectangle 2">
            <a:extLst>
              <a:ext uri="{FF2B5EF4-FFF2-40B4-BE49-F238E27FC236}">
                <a16:creationId xmlns:a16="http://schemas.microsoft.com/office/drawing/2014/main" id="{9294EFE8-74D6-75BF-F56E-ECFCD655BE7D}"/>
              </a:ext>
            </a:extLst>
          </p:cNvPr>
          <p:cNvSpPr/>
          <p:nvPr/>
        </p:nvSpPr>
        <p:spPr>
          <a:xfrm>
            <a:off x="6260218" y="10161386"/>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1412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428792" y="1260882"/>
            <a:ext cx="11167688"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Từ khi sinh ra và lớn lên, tôi đã thấy trước nhà có một dòng sông êm đềm lững lờ con nước, có hàng bần xanh soi bóng nghiêng nghiêng...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Trái bần chua cũng là một đặc sản của quê tôi. Vì trái bần mà đem nấu canh chua cá bống sao hay cá bông lau thì khó có món nào ngon hơn được. Cá bông lau là thứ cá ngon quý hiếm, chỉ có theo mùa, còn cá bống sao thì ngược lại, có quanh năm. Khi rảnh rỗi, chúng tôi chỉ cần xuống bãi sông lội một lát là kiếm được cá, lượm vài ba trái bần là nấu được nồi canh chua. Ai đến cù lao quê tôi mà chưa từng thưởng thức món canh này thì cũng xem như chưa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Lê Văn Trường)</a:t>
            </a:r>
          </a:p>
        </p:txBody>
      </p:sp>
      <p:pic>
        <p:nvPicPr>
          <p:cNvPr id="4" name="Picture 3">
            <a:extLst>
              <a:ext uri="{FF2B5EF4-FFF2-40B4-BE49-F238E27FC236}">
                <a16:creationId xmlns:a16="http://schemas.microsoft.com/office/drawing/2014/main" id="{BF4CAAB2-EB43-9616-E89A-70287FD58389}"/>
              </a:ext>
            </a:extLst>
          </p:cNvPr>
          <p:cNvPicPr>
            <a:picLocks noChangeAspect="1"/>
          </p:cNvPicPr>
          <p:nvPr/>
        </p:nvPicPr>
        <p:blipFill>
          <a:blip r:embed="rId4"/>
          <a:stretch>
            <a:fillRect/>
          </a:stretch>
        </p:blipFill>
        <p:spPr>
          <a:xfrm>
            <a:off x="2845379" y="259871"/>
            <a:ext cx="6858594" cy="1146147"/>
          </a:xfrm>
          <a:prstGeom prst="rect">
            <a:avLst/>
          </a:prstGeom>
        </p:spPr>
      </p:pic>
    </p:spTree>
    <p:extLst>
      <p:ext uri="{BB962C8B-B14F-4D97-AF65-F5344CB8AC3E}">
        <p14:creationId xmlns:p14="http://schemas.microsoft.com/office/powerpoint/2010/main" val="1523961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9440" imgH="1149480"/>
        </mc:Choice>
        <mc:Fallback>
          <p:control name="TextBox1" r:id="rId1"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3210563" y="2459421"/>
            <a:ext cx="6578918" cy="439857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FE7D09E6-371E-7B7C-DC0D-B8E85A151BEF}"/>
              </a:ext>
            </a:extLst>
          </p:cNvPr>
          <p:cNvPicPr>
            <a:picLocks noChangeAspect="1"/>
          </p:cNvPicPr>
          <p:nvPr/>
        </p:nvPicPr>
        <p:blipFill>
          <a:blip r:embed="rId3"/>
          <a:stretch>
            <a:fillRect/>
          </a:stretch>
        </p:blipFill>
        <p:spPr>
          <a:xfrm>
            <a:off x="3177807" y="0"/>
            <a:ext cx="7181710" cy="2395936"/>
          </a:xfrm>
          <a:prstGeom prst="rect">
            <a:avLst/>
          </a:prstGeom>
        </p:spPr>
      </p:pic>
    </p:spTree>
    <p:extLst>
      <p:ext uri="{BB962C8B-B14F-4D97-AF65-F5344CB8AC3E}">
        <p14:creationId xmlns:p14="http://schemas.microsoft.com/office/powerpoint/2010/main" val="624003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736646"/>
            <a:chOff x="1606669" y="926145"/>
            <a:chExt cx="9990398" cy="1736646"/>
          </a:xfrm>
        </p:grpSpPr>
        <p:sp>
          <p:nvSpPr>
            <p:cNvPr id="6" name="TextBox 5">
              <a:extLst>
                <a:ext uri="{FF2B5EF4-FFF2-40B4-BE49-F238E27FC236}">
                  <a16:creationId xmlns:a16="http://schemas.microsoft.com/office/drawing/2014/main" id="{78D11542-4FDA-1D7A-C163-AD7A88D47D43}"/>
                </a:ext>
              </a:extLst>
            </p:cNvPr>
            <p:cNvSpPr txBox="1"/>
            <p:nvPr/>
          </p:nvSpPr>
          <p:spPr>
            <a:xfrm>
              <a:off x="2230713" y="926145"/>
              <a:ext cx="9366354" cy="173664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1. </a:t>
              </a:r>
              <a:r>
                <a:rPr lang="vi-VN" sz="3200" b="1" dirty="0">
                  <a:solidFill>
                    <a:srgbClr val="002060"/>
                  </a:solidFill>
                  <a:latin typeface="Cambria" panose="02040503050406030204" pitchFamily="18" charset="0"/>
                  <a:ea typeface="Cambria" panose="02040503050406030204" pitchFamily="18" charset="0"/>
                </a:rPr>
                <a:t>Từ </a:t>
              </a:r>
              <a:r>
                <a:rPr lang="vi-VN" sz="3200" b="1" i="1" dirty="0">
                  <a:solidFill>
                    <a:srgbClr val="002060"/>
                  </a:solidFill>
                  <a:latin typeface="Cambria" panose="02040503050406030204" pitchFamily="18" charset="0"/>
                  <a:ea typeface="Cambria" panose="02040503050406030204" pitchFamily="18" charset="0"/>
                </a:rPr>
                <a:t>tôi</a:t>
              </a:r>
              <a:r>
                <a:rPr lang="vi-VN" sz="3200" b="1" dirty="0">
                  <a:solidFill>
                    <a:srgbClr val="002060"/>
                  </a:solidFill>
                  <a:latin typeface="Cambria" panose="02040503050406030204" pitchFamily="18" charset="0"/>
                  <a:ea typeface="Cambria" panose="02040503050406030204" pitchFamily="18" charset="0"/>
                </a:rPr>
                <a:t> và </a:t>
              </a:r>
              <a:r>
                <a:rPr lang="vi-VN" sz="3200" b="1" i="1" dirty="0">
                  <a:solidFill>
                    <a:srgbClr val="002060"/>
                  </a:solidFill>
                  <a:latin typeface="Cambria" panose="02040503050406030204" pitchFamily="18" charset="0"/>
                  <a:ea typeface="Cambria" panose="02040503050406030204" pitchFamily="18" charset="0"/>
                </a:rPr>
                <a:t>chúng tôi </a:t>
              </a:r>
              <a:r>
                <a:rPr lang="vi-VN" sz="3200" b="1" dirty="0">
                  <a:solidFill>
                    <a:srgbClr val="002060"/>
                  </a:solidFill>
                  <a:latin typeface="Cambria" panose="02040503050406030204" pitchFamily="18" charset="0"/>
                  <a:ea typeface="Cambria" panose="02040503050406030204" pitchFamily="18" charset="0"/>
                </a:rPr>
                <a:t>ở hai đoạn đầu của bài đọc được dùng để chỉ ai? Từ nào chỉ một người, từ nào chỉ nhiều người?</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graphicFrame>
        <p:nvGraphicFramePr>
          <p:cNvPr id="8" name="Table 8">
            <a:extLst>
              <a:ext uri="{FF2B5EF4-FFF2-40B4-BE49-F238E27FC236}">
                <a16:creationId xmlns:a16="http://schemas.microsoft.com/office/drawing/2014/main" id="{C90FE5FD-BAE2-E93C-C0BE-198098F0DE34}"/>
              </a:ext>
            </a:extLst>
          </p:cNvPr>
          <p:cNvGraphicFramePr>
            <a:graphicFrameLocks noGrp="1"/>
          </p:cNvGraphicFramePr>
          <p:nvPr>
            <p:extLst>
              <p:ext uri="{D42A27DB-BD31-4B8C-83A1-F6EECF244321}">
                <p14:modId xmlns:p14="http://schemas.microsoft.com/office/powerpoint/2010/main" val="3380827230"/>
              </p:ext>
            </p:extLst>
          </p:nvPr>
        </p:nvGraphicFramePr>
        <p:xfrm>
          <a:off x="938923" y="2695611"/>
          <a:ext cx="10065408" cy="2283812"/>
        </p:xfrm>
        <a:graphic>
          <a:graphicData uri="http://schemas.openxmlformats.org/drawingml/2006/table">
            <a:tbl>
              <a:tblPr firstRow="1" bandRow="1">
                <a:tableStyleId>{5C22544A-7EE6-4342-B048-85BDC9FD1C3A}</a:tableStyleId>
              </a:tblPr>
              <a:tblGrid>
                <a:gridCol w="1488967">
                  <a:extLst>
                    <a:ext uri="{9D8B030D-6E8A-4147-A177-3AD203B41FA5}">
                      <a16:colId xmlns:a16="http://schemas.microsoft.com/office/drawing/2014/main" val="3040994378"/>
                    </a:ext>
                  </a:extLst>
                </a:gridCol>
                <a:gridCol w="8576441">
                  <a:extLst>
                    <a:ext uri="{9D8B030D-6E8A-4147-A177-3AD203B41FA5}">
                      <a16:colId xmlns:a16="http://schemas.microsoft.com/office/drawing/2014/main" val="2625663998"/>
                    </a:ext>
                  </a:extLst>
                </a:gridCol>
              </a:tblGrid>
              <a:tr h="877907">
                <a:tc>
                  <a:txBody>
                    <a:bodyPr/>
                    <a:lstStyle/>
                    <a:p>
                      <a:pPr algn="ctr"/>
                      <a:r>
                        <a:rPr lang="en-US" sz="2800" b="1" dirty="0" err="1">
                          <a:solidFill>
                            <a:srgbClr val="002060"/>
                          </a:solidFill>
                        </a:rPr>
                        <a:t>Tôi</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76273"/>
                  </a:ext>
                </a:extLst>
              </a:tr>
              <a:tr h="1405905">
                <a:tc>
                  <a:txBody>
                    <a:bodyPr/>
                    <a:lstStyle/>
                    <a:p>
                      <a:pPr algn="ctr"/>
                      <a:r>
                        <a:rPr lang="en-US" b="1" dirty="0" err="1">
                          <a:solidFill>
                            <a:srgbClr val="002060"/>
                          </a:solidFill>
                        </a:rPr>
                        <a:t>Chúng</a:t>
                      </a:r>
                      <a:r>
                        <a:rPr lang="en-US" b="1" dirty="0">
                          <a:solidFill>
                            <a:srgbClr val="002060"/>
                          </a:solidFill>
                        </a:rPr>
                        <a:t> </a:t>
                      </a: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3405397"/>
                  </a:ext>
                </a:extLst>
              </a:tr>
            </a:tbl>
          </a:graphicData>
        </a:graphic>
      </p:graphicFrame>
      <p:sp>
        <p:nvSpPr>
          <p:cNvPr id="9" name="TextBox 8">
            <a:extLst>
              <a:ext uri="{FF2B5EF4-FFF2-40B4-BE49-F238E27FC236}">
                <a16:creationId xmlns:a16="http://schemas.microsoft.com/office/drawing/2014/main" id="{2740C80B-9A89-A29C-1F5D-D73FBB15D541}"/>
              </a:ext>
            </a:extLst>
          </p:cNvPr>
          <p:cNvSpPr txBox="1"/>
          <p:nvPr/>
        </p:nvSpPr>
        <p:spPr>
          <a:xfrm>
            <a:off x="2774730" y="2858814"/>
            <a:ext cx="807194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C81D6B1-5703-7DD7-895A-6174169D5763}"/>
              </a:ext>
            </a:extLst>
          </p:cNvPr>
          <p:cNvSpPr txBox="1"/>
          <p:nvPr/>
        </p:nvSpPr>
        <p:spPr>
          <a:xfrm>
            <a:off x="2732688" y="3752194"/>
            <a:ext cx="8071945"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1908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261666"/>
            <a:chOff x="1606669" y="926145"/>
            <a:chExt cx="9990398" cy="12616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119181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in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đậm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graphicFrame>
        <p:nvGraphicFramePr>
          <p:cNvPr id="3" name="Table 2">
            <a:extLst>
              <a:ext uri="{FF2B5EF4-FFF2-40B4-BE49-F238E27FC236}">
                <a16:creationId xmlns:a16="http://schemas.microsoft.com/office/drawing/2014/main" id="{D87CB542-E264-1A32-7D43-70B1BB962482}"/>
              </a:ext>
            </a:extLst>
          </p:cNvPr>
          <p:cNvGraphicFramePr>
            <a:graphicFrameLocks noGrp="1"/>
          </p:cNvGraphicFramePr>
          <p:nvPr>
            <p:extLst>
              <p:ext uri="{D42A27DB-BD31-4B8C-83A1-F6EECF244321}">
                <p14:modId xmlns:p14="http://schemas.microsoft.com/office/powerpoint/2010/main" val="136152231"/>
              </p:ext>
            </p:extLst>
          </p:nvPr>
        </p:nvGraphicFramePr>
        <p:xfrm>
          <a:off x="1103587" y="1751554"/>
          <a:ext cx="10247586" cy="3200400"/>
        </p:xfrm>
        <a:graphic>
          <a:graphicData uri="http://schemas.openxmlformats.org/drawingml/2006/table">
            <a:tbl>
              <a:tblPr/>
              <a:tblGrid>
                <a:gridCol w="10247586">
                  <a:extLst>
                    <a:ext uri="{9D8B030D-6E8A-4147-A177-3AD203B41FA5}">
                      <a16:colId xmlns:a16="http://schemas.microsoft.com/office/drawing/2014/main" val="3688012802"/>
                    </a:ext>
                  </a:extLst>
                </a:gridCol>
              </a:tblGrid>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Thỉnh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thoảng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nghe</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những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chín</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rớt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tỏm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xuống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âm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thanh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rất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quen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thuộc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gắn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gũi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với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sống</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xứ</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cù</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lao</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này</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898470065"/>
                  </a:ext>
                </a:extLst>
              </a:tr>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Mỗi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chiều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chúng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tụ</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năm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tụ</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bảy</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bển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vui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đùa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đủ</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các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trò</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tuổi</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a:solidFill>
                            <a:srgbClr val="000000"/>
                          </a:solidFill>
                          <a:effectLst/>
                          <a:latin typeface="Cambria" panose="02040503050406030204" pitchFamily="18" charset="0"/>
                          <a:ea typeface="Cambria" panose="02040503050406030204" pitchFamily="18" charset="0"/>
                        </a:rPr>
                        <a:t>con </a:t>
                      </a:r>
                      <a:r>
                        <a:rPr lang="en-US" sz="3200" b="1" dirty="0" err="1">
                          <a:solidFill>
                            <a:srgbClr val="000000"/>
                          </a:solidFill>
                          <a:effectLst/>
                          <a:latin typeface="Cambria" panose="02040503050406030204" pitchFamily="18" charset="0"/>
                          <a:ea typeface="Cambria" panose="02040503050406030204" pitchFamily="18" charset="0"/>
                        </a:rPr>
                        <a:t>nít</a:t>
                      </a:r>
                      <a:r>
                        <a:rPr lang="en-US" sz="3200" b="1" dirty="0">
                          <a:solidFill>
                            <a:srgbClr val="000000"/>
                          </a:solidFill>
                          <a:effectLst/>
                          <a:latin typeface="Cambria" panose="02040503050406030204" pitchFamily="18" charset="0"/>
                          <a:ea typeface="Cambria" panose="02040503050406030204" pitchFamily="18" charset="0"/>
                        </a:rPr>
                        <a:t>.</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357997110"/>
                  </a:ext>
                </a:extLst>
              </a:tr>
              <a:tr h="0">
                <a:tc>
                  <a:txBody>
                    <a:bodyPr/>
                    <a:lstStyle/>
                    <a:p>
                      <a:pPr algn="just"/>
                      <a:r>
                        <a:rPr lang="en-US" sz="3200" b="1"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chua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cũng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một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đặc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sản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quê</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709407850"/>
                  </a:ext>
                </a:extLst>
              </a:tr>
            </a:tbl>
          </a:graphicData>
        </a:graphic>
      </p:graphicFrame>
      <p:cxnSp>
        <p:nvCxnSpPr>
          <p:cNvPr id="11" name="Straight Connector 10">
            <a:extLst>
              <a:ext uri="{FF2B5EF4-FFF2-40B4-BE49-F238E27FC236}">
                <a16:creationId xmlns:a16="http://schemas.microsoft.com/office/drawing/2014/main" id="{1802AE0B-2C25-B3F3-FCAB-1C234912A784}"/>
              </a:ext>
            </a:extLst>
          </p:cNvPr>
          <p:cNvCxnSpPr>
            <a:cxnSpLocks/>
          </p:cNvCxnSpPr>
          <p:nvPr/>
        </p:nvCxnSpPr>
        <p:spPr>
          <a:xfrm>
            <a:off x="8671034" y="2249214"/>
            <a:ext cx="6726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40517A3-0B6B-D5CF-A269-B415324D73BE}"/>
              </a:ext>
            </a:extLst>
          </p:cNvPr>
          <p:cNvGrpSpPr/>
          <p:nvPr/>
        </p:nvGrpSpPr>
        <p:grpSpPr>
          <a:xfrm>
            <a:off x="1420252" y="5475891"/>
            <a:ext cx="1060189" cy="769522"/>
            <a:chOff x="547894" y="1803375"/>
            <a:chExt cx="11096212" cy="963114"/>
          </a:xfrm>
        </p:grpSpPr>
        <p:sp>
          <p:nvSpPr>
            <p:cNvPr id="14" name="Rectangle 13">
              <a:extLst>
                <a:ext uri="{FF2B5EF4-FFF2-40B4-BE49-F238E27FC236}">
                  <a16:creationId xmlns:a16="http://schemas.microsoft.com/office/drawing/2014/main" id="{DE1DA994-1F3D-69ED-1DFE-9978F066E33E}"/>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16" name="TextBox 15">
              <a:extLst>
                <a:ext uri="{FF2B5EF4-FFF2-40B4-BE49-F238E27FC236}">
                  <a16:creationId xmlns:a16="http://schemas.microsoft.com/office/drawing/2014/main" id="{DE9E752D-EEAA-FA34-3D37-E7D1E2EEA883}"/>
                </a:ext>
              </a:extLst>
            </p:cNvPr>
            <p:cNvSpPr txBox="1"/>
            <p:nvPr/>
          </p:nvSpPr>
          <p:spPr>
            <a:xfrm>
              <a:off x="1081862" y="1889956"/>
              <a:ext cx="10068781" cy="820131"/>
            </a:xfrm>
            <a:prstGeom prst="rect">
              <a:avLst/>
            </a:prstGeom>
            <a:noFill/>
          </p:spPr>
          <p:txBody>
            <a:bodyPr wrap="square">
              <a:spAutoFit/>
            </a:bodyPr>
            <a:lstStyle/>
            <a:p>
              <a:pPr algn="ctr"/>
              <a:r>
                <a:rPr lang="en-US" sz="3600" b="1" i="0" dirty="0" err="1">
                  <a:solidFill>
                    <a:srgbClr val="FF0000"/>
                  </a:solidFill>
                  <a:effectLst/>
                  <a:latin typeface="Arial" panose="020B0604020202020204" pitchFamily="34" charset="0"/>
                  <a:cs typeface="Arial" panose="020B0604020202020204" pitchFamily="34" charset="0"/>
                </a:rPr>
                <a:t>rơi</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17" name="Straight Connector 16">
            <a:extLst>
              <a:ext uri="{FF2B5EF4-FFF2-40B4-BE49-F238E27FC236}">
                <a16:creationId xmlns:a16="http://schemas.microsoft.com/office/drawing/2014/main" id="{9202B034-592C-7003-E64E-349F5D08DDC9}"/>
              </a:ext>
            </a:extLst>
          </p:cNvPr>
          <p:cNvCxnSpPr>
            <a:cxnSpLocks/>
          </p:cNvCxnSpPr>
          <p:nvPr/>
        </p:nvCxnSpPr>
        <p:spPr>
          <a:xfrm>
            <a:off x="2921876" y="3205655"/>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BD1D6E1-57A7-57CA-8D0A-823BBAEB4695}"/>
              </a:ext>
            </a:extLst>
          </p:cNvPr>
          <p:cNvGrpSpPr/>
          <p:nvPr/>
        </p:nvGrpSpPr>
        <p:grpSpPr>
          <a:xfrm>
            <a:off x="3532831" y="5447815"/>
            <a:ext cx="1417541" cy="769522"/>
            <a:chOff x="547894" y="1803375"/>
            <a:chExt cx="11096212" cy="963114"/>
          </a:xfrm>
        </p:grpSpPr>
        <p:sp>
          <p:nvSpPr>
            <p:cNvPr id="20" name="Rectangle 19">
              <a:extLst>
                <a:ext uri="{FF2B5EF4-FFF2-40B4-BE49-F238E27FC236}">
                  <a16:creationId xmlns:a16="http://schemas.microsoft.com/office/drawing/2014/main" id="{077414CD-A0A6-17CA-5A57-E3E3C30A6C11}"/>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1" name="TextBox 20">
              <a:extLst>
                <a:ext uri="{FF2B5EF4-FFF2-40B4-BE49-F238E27FC236}">
                  <a16:creationId xmlns:a16="http://schemas.microsoft.com/office/drawing/2014/main" id="{E60E84C3-E941-9400-E5D0-244E65A465DE}"/>
                </a:ext>
              </a:extLst>
            </p:cNvPr>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đảo</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22" name="Straight Connector 21">
            <a:extLst>
              <a:ext uri="{FF2B5EF4-FFF2-40B4-BE49-F238E27FC236}">
                <a16:creationId xmlns:a16="http://schemas.microsoft.com/office/drawing/2014/main" id="{6635FD92-6A04-23AC-FD94-45A5CA2A3DE6}"/>
              </a:ext>
            </a:extLst>
          </p:cNvPr>
          <p:cNvCxnSpPr>
            <a:cxnSpLocks/>
          </p:cNvCxnSpPr>
          <p:nvPr/>
        </p:nvCxnSpPr>
        <p:spPr>
          <a:xfrm>
            <a:off x="5255172" y="4288221"/>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BBDAB90-F0BB-0099-77BA-23118880482C}"/>
              </a:ext>
            </a:extLst>
          </p:cNvPr>
          <p:cNvGrpSpPr/>
          <p:nvPr/>
        </p:nvGrpSpPr>
        <p:grpSpPr>
          <a:xfrm>
            <a:off x="5939700" y="5458325"/>
            <a:ext cx="2563169" cy="769522"/>
            <a:chOff x="547894" y="1803375"/>
            <a:chExt cx="11096212" cy="963114"/>
          </a:xfrm>
        </p:grpSpPr>
        <p:sp>
          <p:nvSpPr>
            <p:cNvPr id="24" name="Rectangle 23">
              <a:extLst>
                <a:ext uri="{FF2B5EF4-FFF2-40B4-BE49-F238E27FC236}">
                  <a16:creationId xmlns:a16="http://schemas.microsoft.com/office/drawing/2014/main" id="{896D2E24-A55F-4556-084E-7C196ABD3AF7}"/>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5" name="TextBox 24">
              <a:extLst>
                <a:ext uri="{FF2B5EF4-FFF2-40B4-BE49-F238E27FC236}">
                  <a16:creationId xmlns:a16="http://schemas.microsoft.com/office/drawing/2014/main" id="{CCC12FAB-9D5F-36C5-DC0A-198C38095506}"/>
                </a:ext>
              </a:extLst>
            </p:cNvPr>
            <p:cNvSpPr txBox="1"/>
            <p:nvPr/>
          </p:nvSpPr>
          <p:spPr>
            <a:xfrm>
              <a:off x="1081862"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trẻ</a:t>
              </a:r>
              <a:r>
                <a:rPr lang="en-US" sz="3600" b="1" dirty="0">
                  <a:solidFill>
                    <a:srgbClr val="FF0000"/>
                  </a:solidFill>
                  <a:latin typeface="Arial" panose="020B0604020202020204" pitchFamily="34" charset="0"/>
                  <a:cs typeface="Arial" panose="020B0604020202020204" pitchFamily="34" charset="0"/>
                </a:rPr>
                <a:t> con</a:t>
              </a:r>
            </a:p>
          </p:txBody>
        </p:sp>
      </p:grpSp>
      <p:cxnSp>
        <p:nvCxnSpPr>
          <p:cNvPr id="26" name="Straight Connector 25">
            <a:extLst>
              <a:ext uri="{FF2B5EF4-FFF2-40B4-BE49-F238E27FC236}">
                <a16:creationId xmlns:a16="http://schemas.microsoft.com/office/drawing/2014/main" id="{870B04D7-AFE7-5FFA-590F-480D2D82CF3B}"/>
              </a:ext>
            </a:extLst>
          </p:cNvPr>
          <p:cNvCxnSpPr>
            <a:cxnSpLocks/>
          </p:cNvCxnSpPr>
          <p:nvPr/>
        </p:nvCxnSpPr>
        <p:spPr>
          <a:xfrm>
            <a:off x="1219200" y="4845269"/>
            <a:ext cx="8198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465D26E-5E71-1B4E-AB3D-45B33F1F0B78}"/>
              </a:ext>
            </a:extLst>
          </p:cNvPr>
          <p:cNvGrpSpPr/>
          <p:nvPr/>
        </p:nvGrpSpPr>
        <p:grpSpPr>
          <a:xfrm>
            <a:off x="9292500" y="5395263"/>
            <a:ext cx="1417541" cy="769522"/>
            <a:chOff x="547894" y="1803375"/>
            <a:chExt cx="11096212" cy="963114"/>
          </a:xfrm>
        </p:grpSpPr>
        <p:sp>
          <p:nvSpPr>
            <p:cNvPr id="29" name="Rectangle 28">
              <a:extLst>
                <a:ext uri="{FF2B5EF4-FFF2-40B4-BE49-F238E27FC236}">
                  <a16:creationId xmlns:a16="http://schemas.microsoft.com/office/drawing/2014/main" id="{4F79CAAE-1D3E-DD9E-5794-6054F2D806BB}"/>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30" name="TextBox 29">
              <a:extLst>
                <a:ext uri="{FF2B5EF4-FFF2-40B4-BE49-F238E27FC236}">
                  <a16:creationId xmlns:a16="http://schemas.microsoft.com/office/drawing/2014/main" id="{1E756022-EBEE-77B3-30A8-8154F9D63F34}"/>
                </a:ext>
              </a:extLst>
            </p:cNvPr>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quả</a:t>
              </a:r>
              <a:endParaRPr lang="en-US" sz="36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68949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randombar(horizont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3915966"/>
            <a:chOff x="1606669" y="926145"/>
            <a:chExt cx="9990398" cy="39159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391596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Qua những từ in đậm ở trên, em có nhận xét gì về cách dùng từ ngữ của nhà văn trong bài Bến sông tuổi thơ? Chọn đáp án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Nhà văn sử dụng từ ngữ gần gũi với trẻ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Nhà văn dùng từ ngữ phổ biến với nhiều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Nhà văn sử dụng từ ngữ đậm màu sắc Nam Bộ.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 Nhà văn dùng những từ ngữ trừu tượng, mơ hồ.</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sp>
        <p:nvSpPr>
          <p:cNvPr id="4" name="Oval 3">
            <a:extLst>
              <a:ext uri="{FF2B5EF4-FFF2-40B4-BE49-F238E27FC236}">
                <a16:creationId xmlns:a16="http://schemas.microsoft.com/office/drawing/2014/main" id="{BDE11AE7-709F-1F24-2EFB-15E883311C1F}"/>
              </a:ext>
            </a:extLst>
          </p:cNvPr>
          <p:cNvSpPr/>
          <p:nvPr/>
        </p:nvSpPr>
        <p:spPr>
          <a:xfrm>
            <a:off x="1324303" y="2858814"/>
            <a:ext cx="493987" cy="4939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607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622383" y="370538"/>
            <a:ext cx="8826366" cy="4275034"/>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1735313" y="3481669"/>
              <a:ext cx="8429941" cy="1711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Hãy</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chia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sẻ</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cho</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các</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lớp</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biết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những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cảm</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nhận</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đáng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nhớ</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nhất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của</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mình</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về</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quê</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hương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em</a:t>
              </a:r>
              <a:endParaRPr kumimoji="0" lang="en-US" sz="3200" b="0"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BE7306A2-4938-099D-86C7-7BC9CC19FB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4272FDAE-E001-CE6D-44FC-2BDF5E1FAD9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B7781D20-7E4F-3988-2E85-94EE30C79330}"/>
              </a:ext>
            </a:extLst>
          </p:cNvPr>
          <p:cNvSpPr/>
          <p:nvPr/>
        </p:nvSpPr>
        <p:spPr>
          <a:xfrm>
            <a:off x="-240481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7069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649E3-D7E4-B48F-20D6-1DC4C381DA70}"/>
              </a:ext>
            </a:extLst>
          </p:cNvPr>
          <p:cNvSpPr/>
          <p:nvPr/>
        </p:nvSpPr>
        <p:spPr>
          <a:xfrm>
            <a:off x="-240481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18AF46D-94DD-30CC-67E9-68F46DBB81B7}"/>
              </a:ext>
            </a:extLst>
          </p:cNvPr>
          <p:cNvPicPr>
            <a:picLocks noChangeAspect="1"/>
          </p:cNvPicPr>
          <p:nvPr/>
        </p:nvPicPr>
        <p:blipFill>
          <a:blip r:embed="rId2">
            <a:duotone>
              <a:prstClr val="black"/>
              <a:schemeClr val="accent1">
                <a:tint val="45000"/>
                <a:satMod val="400000"/>
              </a:schemeClr>
            </a:duotone>
          </a:blip>
          <a:stretch>
            <a:fillRect/>
          </a:stretch>
        </p:blipFill>
        <p:spPr>
          <a:xfrm>
            <a:off x="2402114" y="436997"/>
            <a:ext cx="7819814" cy="1633869"/>
          </a:xfrm>
          <a:prstGeom prst="rect">
            <a:avLst/>
          </a:prstGeom>
        </p:spPr>
      </p:pic>
      <p:sp>
        <p:nvSpPr>
          <p:cNvPr id="5" name="Cloud 4">
            <a:extLst>
              <a:ext uri="{FF2B5EF4-FFF2-40B4-BE49-F238E27FC236}">
                <a16:creationId xmlns:a16="http://schemas.microsoft.com/office/drawing/2014/main" id="{A02CD26D-6331-47B3-088C-5AFE7A824AFE}"/>
              </a:ext>
            </a:extLst>
          </p:cNvPr>
          <p:cNvSpPr/>
          <p:nvPr/>
        </p:nvSpPr>
        <p:spPr>
          <a:xfrm>
            <a:off x="1132113" y="2193027"/>
            <a:ext cx="8984343" cy="3670744"/>
          </a:xfrm>
          <a:prstGeom prst="clou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6CC4F6A-B1C6-611C-1838-2A901DFF417B}"/>
              </a:ext>
            </a:extLst>
          </p:cNvPr>
          <p:cNvSpPr txBox="1"/>
          <p:nvPr/>
        </p:nvSpPr>
        <p:spPr>
          <a:xfrm>
            <a:off x="2186093" y="2728953"/>
            <a:ext cx="7819814" cy="2145268"/>
          </a:xfrm>
          <a:prstGeom prst="roundRect">
            <a:avLst/>
          </a:prstGeom>
          <a:noFill/>
        </p:spPr>
        <p:txBody>
          <a:bodyPr wrap="square" rtlCol="0">
            <a:spAutoFit/>
          </a:bodyPr>
          <a:lstStyle/>
          <a:p>
            <a:r>
              <a:rPr lang="en-US" sz="4000">
                <a:solidFill>
                  <a:srgbClr val="C23433"/>
                </a:solidFill>
                <a:latin typeface="Cambria" panose="02040503050406030204" pitchFamily="18" charset="0"/>
                <a:ea typeface="Cambria" panose="02040503050406030204" pitchFamily="18" charset="0"/>
              </a:rPr>
              <a:t>-   Đọc</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lại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và</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trả</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lời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câu</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hỏi</a:t>
            </a:r>
            <a:r>
              <a:rPr lang="en-US" sz="4000" dirty="0">
                <a:solidFill>
                  <a:srgbClr val="C23433"/>
                </a:solidFill>
                <a:latin typeface="Cambria" panose="02040503050406030204" pitchFamily="18" charset="0"/>
                <a:ea typeface="Cambria" panose="02040503050406030204" pitchFamily="18" charset="0"/>
              </a:rPr>
              <a:t>.</a:t>
            </a:r>
          </a:p>
          <a:p>
            <a:pPr marL="571500" indent="-571500">
              <a:buFontTx/>
              <a:buChar char="-"/>
            </a:pPr>
            <a:r>
              <a:rPr lang="en-US" sz="4000" dirty="0" err="1">
                <a:solidFill>
                  <a:srgbClr val="C23433"/>
                </a:solidFill>
                <a:latin typeface="Cambria" panose="02040503050406030204" pitchFamily="18" charset="0"/>
                <a:ea typeface="Cambria" panose="02040503050406030204" pitchFamily="18" charset="0"/>
              </a:rPr>
              <a:t>Tìm</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hiểu</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sau</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Viết</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văn</a:t>
            </a:r>
            <a:r>
              <a:rPr lang="en-US" sz="4000" dirty="0">
                <a:solidFill>
                  <a:srgbClr val="C23433"/>
                </a:solidFill>
                <a:latin typeface="Cambria" panose="02040503050406030204" pitchFamily="18" charset="0"/>
                <a:ea typeface="Cambria" panose="02040503050406030204" pitchFamily="18" charset="0"/>
              </a:rPr>
              <a:t> </a:t>
            </a:r>
          </a:p>
          <a:p>
            <a:r>
              <a:rPr lang="en-US" sz="4000" dirty="0" err="1">
                <a:solidFill>
                  <a:srgbClr val="C23433"/>
                </a:solidFill>
                <a:latin typeface="Cambria" panose="02040503050406030204" pitchFamily="18" charset="0"/>
                <a:ea typeface="Cambria" panose="02040503050406030204" pitchFamily="18" charset="0"/>
              </a:rPr>
              <a:t>kể</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chuyện</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sáng</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tạo</a:t>
            </a:r>
            <a:endParaRPr lang="en-US" sz="4000" dirty="0">
              <a:solidFill>
                <a:srgbClr val="C234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464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266701"/>
            <a:ext cx="11616266" cy="6319064"/>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37EF014-CA7B-CC6C-AB72-45FC2A4840FB}"/>
              </a:ext>
            </a:extLst>
          </p:cNvPr>
          <p:cNvPicPr>
            <a:picLocks noChangeAspect="1"/>
          </p:cNvPicPr>
          <p:nvPr/>
        </p:nvPicPr>
        <p:blipFill>
          <a:blip r:embed="rId4"/>
          <a:stretch>
            <a:fillRect/>
          </a:stretch>
        </p:blipFill>
        <p:spPr>
          <a:xfrm>
            <a:off x="481011" y="490537"/>
            <a:ext cx="11244263" cy="4146995"/>
          </a:xfrm>
          <a:prstGeom prst="rect">
            <a:avLst/>
          </a:prstGeom>
        </p:spPr>
      </p:pic>
      <p:pic>
        <p:nvPicPr>
          <p:cNvPr id="9" name="Picture 8">
            <a:extLst>
              <a:ext uri="{FF2B5EF4-FFF2-40B4-BE49-F238E27FC236}">
                <a16:creationId xmlns:a16="http://schemas.microsoft.com/office/drawing/2014/main" id="{D9F1DD7F-3490-32F2-F3C2-99250A9AF6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338931" y="4036203"/>
            <a:ext cx="2815431" cy="3615377"/>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F96301FA-6FDE-2822-99C2-8E0B6E52562B}"/>
              </a:ext>
            </a:extLst>
          </p:cNvPr>
          <p:cNvGrpSpPr/>
          <p:nvPr/>
        </p:nvGrpSpPr>
        <p:grpSpPr>
          <a:xfrm>
            <a:off x="1847882" y="4969201"/>
            <a:ext cx="10040869" cy="966303"/>
            <a:chOff x="1735076" y="773425"/>
            <a:chExt cx="9024099" cy="966303"/>
          </a:xfrm>
        </p:grpSpPr>
        <p:sp>
          <p:nvSpPr>
            <p:cNvPr id="12" name="TextBox 11">
              <a:extLst>
                <a:ext uri="{FF2B5EF4-FFF2-40B4-BE49-F238E27FC236}">
                  <a16:creationId xmlns:a16="http://schemas.microsoft.com/office/drawing/2014/main" id="{0D5A19D0-19CF-4AEB-962F-ACF47D0C3B57}"/>
                </a:ext>
              </a:extLst>
            </p:cNvPr>
            <p:cNvSpPr txBox="1"/>
            <p:nvPr/>
          </p:nvSpPr>
          <p:spPr>
            <a:xfrm>
              <a:off x="2419885" y="926145"/>
              <a:ext cx="8339290" cy="715089"/>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ctr"/>
              <a:r>
                <a:rPr lang="en-US" sz="3600" b="1" dirty="0" err="1">
                  <a:solidFill>
                    <a:srgbClr val="002060"/>
                  </a:solidFill>
                  <a:ea typeface="Roboto" panose="02000000000000000000" pitchFamily="2" charset="0"/>
                </a:rPr>
                <a:t>Nhìn</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vào</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tranh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em</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thấy</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cảnh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vật</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gì</a:t>
              </a:r>
              <a:r>
                <a:rPr lang="en-US" sz="3600" b="1" dirty="0">
                  <a:solidFill>
                    <a:srgbClr val="002060"/>
                  </a:solidFill>
                  <a:ea typeface="Roboto" panose="02000000000000000000" pitchFamily="2" charset="0"/>
                </a:rPr>
                <a:t>?</a:t>
              </a:r>
            </a:p>
          </p:txBody>
        </p:sp>
        <p:pic>
          <p:nvPicPr>
            <p:cNvPr id="13" name="Picture 12">
              <a:extLst>
                <a:ext uri="{FF2B5EF4-FFF2-40B4-BE49-F238E27FC236}">
                  <a16:creationId xmlns:a16="http://schemas.microsoft.com/office/drawing/2014/main" id="{FD2BB478-E26B-F217-079B-0FCB908D17E9}"/>
                </a:ext>
              </a:extLst>
            </p:cNvPr>
            <p:cNvPicPr>
              <a:picLocks noChangeAspect="1"/>
            </p:cNvPicPr>
            <p:nvPr/>
          </p:nvPicPr>
          <p:blipFill>
            <a:blip r:embed="rId7"/>
            <a:stretch>
              <a:fillRect/>
            </a:stretch>
          </p:blipFill>
          <p:spPr>
            <a:xfrm>
              <a:off x="1735076" y="773425"/>
              <a:ext cx="847458" cy="966303"/>
            </a:xfrm>
            <a:prstGeom prst="rect">
              <a:avLst/>
            </a:prstGeom>
          </p:spPr>
        </p:pic>
      </p:grpSp>
    </p:spTree>
    <p:extLst>
      <p:ext uri="{BB962C8B-B14F-4D97-AF65-F5344CB8AC3E}">
        <p14:creationId xmlns:p14="http://schemas.microsoft.com/office/powerpoint/2010/main" val="2783919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3992880" y="4094481"/>
            <a:ext cx="4460240" cy="32041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B8AF04-7145-0C53-AADF-3060A1502339}"/>
              </a:ext>
            </a:extLst>
          </p:cNvPr>
          <p:cNvPicPr>
            <a:picLocks noChangeAspect="1"/>
          </p:cNvPicPr>
          <p:nvPr/>
        </p:nvPicPr>
        <p:blipFill>
          <a:blip r:embed="rId6"/>
          <a:stretch>
            <a:fillRect/>
          </a:stretch>
        </p:blipFill>
        <p:spPr>
          <a:xfrm>
            <a:off x="1528673" y="687799"/>
            <a:ext cx="9388654" cy="2828789"/>
          </a:xfrm>
          <a:prstGeom prst="rect">
            <a:avLst/>
          </a:prstGeom>
        </p:spPr>
      </p:pic>
    </p:spTree>
    <p:extLst>
      <p:ext uri="{BB962C8B-B14F-4D97-AF65-F5344CB8AC3E}">
        <p14:creationId xmlns:p14="http://schemas.microsoft.com/office/powerpoint/2010/main" val="1447910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3" name="Freeform 5">
            <a:extLst>
              <a:ext uri="{FF2B5EF4-FFF2-40B4-BE49-F238E27FC236}">
                <a16:creationId xmlns:a16="http://schemas.microsoft.com/office/drawing/2014/main" id="{85C26A3C-F7F7-18FC-CD20-EF6005763110}"/>
              </a:ext>
            </a:extLst>
          </p:cNvPr>
          <p:cNvSpPr/>
          <p:nvPr/>
        </p:nvSpPr>
        <p:spPr>
          <a:xfrm flipH="1">
            <a:off x="8861196" y="2828041"/>
            <a:ext cx="2953733" cy="1909972"/>
          </a:xfrm>
          <a:custGeom>
            <a:avLst/>
            <a:gdLst/>
            <a:ahLst/>
            <a:cxnLst/>
            <a:rect l="l" t="t" r="r" b="b"/>
            <a:pathLst>
              <a:path w="6242427" h="4114800">
                <a:moveTo>
                  <a:pt x="0" y="0"/>
                </a:moveTo>
                <a:lnTo>
                  <a:pt x="6242427" y="0"/>
                </a:lnTo>
                <a:lnTo>
                  <a:pt x="6242427" y="4114800"/>
                </a:lnTo>
                <a:lnTo>
                  <a:pt x="0" y="4114800"/>
                </a:lnTo>
                <a:lnTo>
                  <a:pt x="0" y="0"/>
                </a:lnTo>
                <a:close/>
              </a:path>
            </a:pathLst>
          </a:custGeom>
          <a:blipFill>
            <a:blip r:embed="rId3"/>
            <a:stretch>
              <a:fillRect/>
            </a:stretch>
          </a:blipFill>
        </p:spPr>
        <p:txBody>
          <a:bodyPr/>
          <a:lstStyle/>
          <a:p>
            <a:endParaRPr lang="en-US"/>
          </a:p>
        </p:txBody>
      </p:sp>
      <p:pic>
        <p:nvPicPr>
          <p:cNvPr id="8" name="Picture 7">
            <a:extLst>
              <a:ext uri="{FF2B5EF4-FFF2-40B4-BE49-F238E27FC236}">
                <a16:creationId xmlns:a16="http://schemas.microsoft.com/office/drawing/2014/main" id="{C48D544B-90A2-0B0D-8B29-FC2B36B28EDF}"/>
              </a:ext>
            </a:extLst>
          </p:cNvPr>
          <p:cNvPicPr>
            <a:picLocks noChangeAspect="1"/>
          </p:cNvPicPr>
          <p:nvPr/>
        </p:nvPicPr>
        <p:blipFill>
          <a:blip r:embed="rId4"/>
          <a:stretch>
            <a:fillRect/>
          </a:stretch>
        </p:blipFill>
        <p:spPr>
          <a:xfrm>
            <a:off x="5112471" y="167640"/>
            <a:ext cx="3048549" cy="883855"/>
          </a:xfrm>
          <a:prstGeom prst="rect">
            <a:avLst/>
          </a:prstGeom>
        </p:spPr>
      </p:pic>
      <p:pic>
        <p:nvPicPr>
          <p:cNvPr id="10" name="Picture 9">
            <a:extLst>
              <a:ext uri="{FF2B5EF4-FFF2-40B4-BE49-F238E27FC236}">
                <a16:creationId xmlns:a16="http://schemas.microsoft.com/office/drawing/2014/main" id="{9399E16A-4C63-0BE0-73B0-09719149BCA9}"/>
              </a:ext>
            </a:extLst>
          </p:cNvPr>
          <p:cNvPicPr>
            <a:picLocks noChangeAspect="1"/>
          </p:cNvPicPr>
          <p:nvPr/>
        </p:nvPicPr>
        <p:blipFill>
          <a:blip r:embed="rId5"/>
          <a:stretch>
            <a:fillRect/>
          </a:stretch>
        </p:blipFill>
        <p:spPr>
          <a:xfrm>
            <a:off x="-950409" y="604600"/>
            <a:ext cx="4499238" cy="1072989"/>
          </a:xfrm>
          <a:prstGeom prst="rect">
            <a:avLst/>
          </a:prstGeom>
        </p:spPr>
      </p:pic>
      <p:pic>
        <p:nvPicPr>
          <p:cNvPr id="13" name="Picture 12">
            <a:extLst>
              <a:ext uri="{FF2B5EF4-FFF2-40B4-BE49-F238E27FC236}">
                <a16:creationId xmlns:a16="http://schemas.microsoft.com/office/drawing/2014/main" id="{B513E015-516C-5A71-FBD0-7D9F0742CDE5}"/>
              </a:ext>
            </a:extLst>
          </p:cNvPr>
          <p:cNvPicPr>
            <a:picLocks noChangeAspect="1"/>
          </p:cNvPicPr>
          <p:nvPr/>
        </p:nvPicPr>
        <p:blipFill>
          <a:blip r:embed="rId6"/>
          <a:stretch>
            <a:fillRect/>
          </a:stretch>
        </p:blipFill>
        <p:spPr>
          <a:xfrm>
            <a:off x="1607467" y="1208395"/>
            <a:ext cx="8138865" cy="3145809"/>
          </a:xfrm>
          <a:prstGeom prst="rect">
            <a:avLst/>
          </a:prstGeom>
        </p:spPr>
      </p:pic>
      <p:pic>
        <p:nvPicPr>
          <p:cNvPr id="15" name="Picture 14">
            <a:extLst>
              <a:ext uri="{FF2B5EF4-FFF2-40B4-BE49-F238E27FC236}">
                <a16:creationId xmlns:a16="http://schemas.microsoft.com/office/drawing/2014/main" id="{04440A9A-1BC2-A8E7-92DF-40BFE77F8C1F}"/>
              </a:ext>
            </a:extLst>
          </p:cNvPr>
          <p:cNvPicPr>
            <a:picLocks noChangeAspect="1"/>
          </p:cNvPicPr>
          <p:nvPr/>
        </p:nvPicPr>
        <p:blipFill>
          <a:blip r:embed="rId7"/>
          <a:stretch>
            <a:fillRect/>
          </a:stretch>
        </p:blipFill>
        <p:spPr>
          <a:xfrm>
            <a:off x="8045005" y="6211768"/>
            <a:ext cx="4407790" cy="646232"/>
          </a:xfrm>
          <a:prstGeom prst="rect">
            <a:avLst/>
          </a:prstGeom>
        </p:spPr>
      </p:pic>
      <p:sp>
        <p:nvSpPr>
          <p:cNvPr id="4" name="Rectangle 3">
            <a:extLst>
              <a:ext uri="{FF2B5EF4-FFF2-40B4-BE49-F238E27FC236}">
                <a16:creationId xmlns:a16="http://schemas.microsoft.com/office/drawing/2014/main" id="{3E2DA0A0-410F-06D2-9AA1-603E1EFB75D4}"/>
              </a:ext>
            </a:extLst>
          </p:cNvPr>
          <p:cNvSpPr/>
          <p:nvPr/>
        </p:nvSpPr>
        <p:spPr>
          <a:xfrm>
            <a:off x="-237578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075A2136-2B90-1696-C684-54DB62F646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82" r="14173"/>
          <a:stretch/>
        </p:blipFill>
        <p:spPr>
          <a:xfrm>
            <a:off x="-305753" y="-250867"/>
            <a:ext cx="4525019" cy="7108867"/>
          </a:xfrm>
          <a:prstGeom prst="rect">
            <a:avLst/>
          </a:prstGeom>
        </p:spPr>
      </p:pic>
      <p:grpSp>
        <p:nvGrpSpPr>
          <p:cNvPr id="15" name="Group 14">
            <a:extLst>
              <a:ext uri="{FF2B5EF4-FFF2-40B4-BE49-F238E27FC236}">
                <a16:creationId xmlns:a16="http://schemas.microsoft.com/office/drawing/2014/main" id="{64F15F38-F6C4-2826-3891-0E47BB976DD0}"/>
              </a:ext>
            </a:extLst>
          </p:cNvPr>
          <p:cNvGrpSpPr/>
          <p:nvPr/>
        </p:nvGrpSpPr>
        <p:grpSpPr>
          <a:xfrm>
            <a:off x="4531087" y="278297"/>
            <a:ext cx="7660913" cy="4511418"/>
            <a:chOff x="74342" y="1538752"/>
            <a:chExt cx="9069658" cy="3323063"/>
          </a:xfrm>
        </p:grpSpPr>
        <p:sp>
          <p:nvSpPr>
            <p:cNvPr id="16" name="Rounded Rectangle 13">
              <a:extLst>
                <a:ext uri="{FF2B5EF4-FFF2-40B4-BE49-F238E27FC236}">
                  <a16:creationId xmlns:a16="http://schemas.microsoft.com/office/drawing/2014/main" id="{1545ADCE-6462-5A8A-CBE9-DB9713AEB931}"/>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ounded Rectangle 14">
              <a:extLst>
                <a:ext uri="{FF2B5EF4-FFF2-40B4-BE49-F238E27FC236}">
                  <a16:creationId xmlns:a16="http://schemas.microsoft.com/office/drawing/2014/main" id="{0E71F890-2AA5-82C5-D0A3-71718DC6FCE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8" name="TextBox 7">
            <a:extLst>
              <a:ext uri="{FF2B5EF4-FFF2-40B4-BE49-F238E27FC236}">
                <a16:creationId xmlns:a16="http://schemas.microsoft.com/office/drawing/2014/main" id="{68F93BC7-E5C7-21E1-A162-FBCD61F40EE9}"/>
              </a:ext>
            </a:extLst>
          </p:cNvPr>
          <p:cNvSpPr txBox="1"/>
          <p:nvPr/>
        </p:nvSpPr>
        <p:spPr>
          <a:xfrm>
            <a:off x="4459724" y="1056678"/>
            <a:ext cx="7500788" cy="2954655"/>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Đọc đúng toàn bộ câu chuyện Bến sông tuổi thơ. Biết đọc diễn cảm </a:t>
            </a:r>
            <a:r>
              <a:rPr lang="en-US" sz="2400" b="1" dirty="0" err="1">
                <a:solidFill>
                  <a:srgbClr val="002060"/>
                </a:solidFill>
                <a:latin typeface="Cambria" panose="02040503050406030204" pitchFamily="18" charset="0"/>
                <a:ea typeface="Cambria" panose="02040503050406030204" pitchFamily="18" charset="0"/>
              </a:rPr>
              <a:t>phù</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hợp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với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endParaRPr lang="en-US" sz="24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Nhận biết được đặc điểm của nhân vật thể hiện qua tâm trạng, cảm xúc,...</a:t>
            </a:r>
            <a:endParaRPr lang="en-US" sz="24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Hiểu điều tác giả muốn nói qua câu chuyện. Phân chia được bố cục và bước đầu tóm tắt được văn bản</a:t>
            </a:r>
          </a:p>
        </p:txBody>
      </p:sp>
      <p:pic>
        <p:nvPicPr>
          <p:cNvPr id="19" name="Picture 18">
            <a:extLst>
              <a:ext uri="{FF2B5EF4-FFF2-40B4-BE49-F238E27FC236}">
                <a16:creationId xmlns:a16="http://schemas.microsoft.com/office/drawing/2014/main" id="{5A8475B6-B069-74D9-A944-2EF24499C84A}"/>
              </a:ext>
            </a:extLst>
          </p:cNvPr>
          <p:cNvPicPr>
            <a:picLocks noChangeAspect="1"/>
          </p:cNvPicPr>
          <p:nvPr/>
        </p:nvPicPr>
        <p:blipFill>
          <a:blip r:embed="rId5"/>
          <a:stretch>
            <a:fillRect/>
          </a:stretch>
        </p:blipFill>
        <p:spPr>
          <a:xfrm>
            <a:off x="144402" y="235424"/>
            <a:ext cx="3499407" cy="2786113"/>
          </a:xfrm>
          <a:prstGeom prst="rect">
            <a:avLst/>
          </a:prstGeom>
        </p:spPr>
      </p:pic>
    </p:spTree>
    <p:extLst>
      <p:ext uri="{BB962C8B-B14F-4D97-AF65-F5344CB8AC3E}">
        <p14:creationId xmlns:p14="http://schemas.microsoft.com/office/powerpoint/2010/main" val="3207298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2000"/>
                                        <p:tgtEl>
                                          <p:spTgt spid="18">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circle(in)">
                                      <p:cBhvr>
                                        <p:cTn id="10" dur="2000"/>
                                        <p:tgtEl>
                                          <p:spTgt spid="18">
                                            <p:txEl>
                                              <p:pRg st="1" end="1"/>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circle(in)">
                                      <p:cBhvr>
                                        <p:cTn id="13" dur="20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D0B746F6-12FE-3550-BFE2-99149AAF4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116" y="3429000"/>
            <a:ext cx="6537925" cy="2872044"/>
          </a:xfrm>
          <a:prstGeom prst="rect">
            <a:avLst/>
          </a:prstGeom>
        </p:spPr>
      </p:pic>
    </p:spTree>
    <p:extLst>
      <p:ext uri="{BB962C8B-B14F-4D97-AF65-F5344CB8AC3E}">
        <p14:creationId xmlns:p14="http://schemas.microsoft.com/office/powerpoint/2010/main" val="76059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428792" y="1260882"/>
            <a:ext cx="11167688" cy="5078313"/>
          </a:xfrm>
          <a:prstGeom prst="rect">
            <a:avLst/>
          </a:prstGeom>
          <a:noFill/>
        </p:spPr>
        <p:txBody>
          <a:bodyPr wrap="square" rtlCol="0">
            <a:spAutoFit/>
          </a:bodyPr>
          <a:lstStyle/>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Từ khi sinh ra và lớn lên, tôi đã thấy trước nhà có một dòng sông êm đềm lững lờ con nước, có hàng bần xanh soi bóng nghiêng nghiêng...</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Trái bần chua cũng là một đặc sản của quê tôi. Vì trái bần mà đem nấu canh chua cá bống sao hay cá bông lau thì khó có món nào ngon hơn được. Cá bông lau là thứ cá ngon quý hiếm, chỉ có theo mùa, còn cá bống sao thì ngược lại, có quanh năm. Khi rảnh rỗi, chúng tôi chỉ cần xuống bãi sông lội một lát là kiếm được cá, lượm vài ba trái bần là nấu được nồi canh chua. Ai đến cù lao quê tôi mà chưa từng thưởng thức món canh này thì cũng xem như chưa đến.</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p>
          <a:p>
            <a:pPr algn="r"/>
            <a:r>
              <a:rPr lang="vi-VN" dirty="0">
                <a:latin typeface="Cambria" panose="02040503050406030204" pitchFamily="18" charset="0"/>
                <a:ea typeface="Cambria" panose="02040503050406030204" pitchFamily="18" charset="0"/>
              </a:rPr>
              <a:t>(</a:t>
            </a:r>
            <a:r>
              <a:rPr lang="vi-VN" i="1" dirty="0">
                <a:latin typeface="Cambria" panose="02040503050406030204" pitchFamily="18" charset="0"/>
                <a:ea typeface="Cambria" panose="02040503050406030204" pitchFamily="18" charset="0"/>
              </a:rPr>
              <a:t>Theo</a:t>
            </a:r>
            <a:r>
              <a:rPr lang="vi-VN" dirty="0">
                <a:latin typeface="Cambria" panose="02040503050406030204" pitchFamily="18" charset="0"/>
                <a:ea typeface="Cambria" panose="02040503050406030204" pitchFamily="18" charset="0"/>
              </a:rPr>
              <a:t> Lê Văn Trường)</a:t>
            </a:r>
          </a:p>
        </p:txBody>
      </p:sp>
      <p:pic>
        <p:nvPicPr>
          <p:cNvPr id="4" name="Picture 3">
            <a:extLst>
              <a:ext uri="{FF2B5EF4-FFF2-40B4-BE49-F238E27FC236}">
                <a16:creationId xmlns:a16="http://schemas.microsoft.com/office/drawing/2014/main" id="{BF4CAAB2-EB43-9616-E89A-70287FD58389}"/>
              </a:ext>
            </a:extLst>
          </p:cNvPr>
          <p:cNvPicPr>
            <a:picLocks noChangeAspect="1"/>
          </p:cNvPicPr>
          <p:nvPr/>
        </p:nvPicPr>
        <p:blipFill>
          <a:blip r:embed="rId4"/>
          <a:stretch>
            <a:fillRect/>
          </a:stretch>
        </p:blipFill>
        <p:spPr>
          <a:xfrm>
            <a:off x="2845379" y="259871"/>
            <a:ext cx="6858594" cy="1146147"/>
          </a:xfrm>
          <a:prstGeom prst="rect">
            <a:avLst/>
          </a:prstGeom>
        </p:spPr>
      </p:pic>
    </p:spTree>
    <p:extLst>
      <p:ext uri="{BB962C8B-B14F-4D97-AF65-F5344CB8AC3E}">
        <p14:creationId xmlns:p14="http://schemas.microsoft.com/office/powerpoint/2010/main" val="273369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E1341A9-375F-09D2-BAB7-CAA8D8EA66ED}"/>
              </a:ext>
            </a:extLst>
          </p:cNvPr>
          <p:cNvSpPr txBox="1"/>
          <p:nvPr/>
        </p:nvSpPr>
        <p:spPr>
          <a:xfrm>
            <a:off x="3009901" y="1428693"/>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bóng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2" name="TextBox 11">
            <a:extLst>
              <a:ext uri="{FF2B5EF4-FFF2-40B4-BE49-F238E27FC236}">
                <a16:creationId xmlns:a16="http://schemas.microsoft.com/office/drawing/2014/main" id="{BA2894DA-1E0D-40DB-E823-561C5FD9859F}"/>
              </a:ext>
            </a:extLst>
          </p:cNvPr>
          <p:cNvSpPr txBox="1"/>
          <p:nvPr/>
        </p:nvSpPr>
        <p:spPr>
          <a:xfrm>
            <a:off x="3009901" y="2774474"/>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hít</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hà</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vì</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cay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3" name="TextBox 12">
            <a:extLst>
              <a:ext uri="{FF2B5EF4-FFF2-40B4-BE49-F238E27FC236}">
                <a16:creationId xmlns:a16="http://schemas.microsoft.com/office/drawing/2014/main" id="{09DD5443-2784-0D9D-D4A3-9E0DA2E2D32A}"/>
              </a:ext>
            </a:extLst>
          </p:cNvPr>
          <p:cNvSpPr txBox="1"/>
          <p:nvPr/>
        </p:nvSpPr>
        <p:spPr>
          <a:xfrm>
            <a:off x="3009901" y="4120256"/>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xứ</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cù</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lao</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này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4" name="TextBox 13">
            <a:extLst>
              <a:ext uri="{FF2B5EF4-FFF2-40B4-BE49-F238E27FC236}">
                <a16:creationId xmlns:a16="http://schemas.microsoft.com/office/drawing/2014/main" id="{978B2AA3-23C6-CA9F-C949-FD7FF703571B}"/>
              </a:ext>
            </a:extLst>
          </p:cNvPr>
          <p:cNvSpPr txBox="1"/>
          <p:nvPr/>
        </p:nvSpPr>
        <p:spPr>
          <a:xfrm>
            <a:off x="3069446" y="5583619"/>
            <a:ext cx="6053108"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4: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grpSp>
        <p:nvGrpSpPr>
          <p:cNvPr id="17" name="Group 16">
            <a:extLst>
              <a:ext uri="{FF2B5EF4-FFF2-40B4-BE49-F238E27FC236}">
                <a16:creationId xmlns:a16="http://schemas.microsoft.com/office/drawing/2014/main" id="{0D5F6404-58E2-E6CE-DA9A-7970EC879F2C}"/>
              </a:ext>
            </a:extLst>
          </p:cNvPr>
          <p:cNvGrpSpPr/>
          <p:nvPr/>
        </p:nvGrpSpPr>
        <p:grpSpPr>
          <a:xfrm>
            <a:off x="334861" y="116690"/>
            <a:ext cx="11212638" cy="1195311"/>
            <a:chOff x="1182413" y="788189"/>
            <a:chExt cx="9576762" cy="1195311"/>
          </a:xfrm>
        </p:grpSpPr>
        <p:sp>
          <p:nvSpPr>
            <p:cNvPr id="18" name="TextBox 17">
              <a:extLst>
                <a:ext uri="{FF2B5EF4-FFF2-40B4-BE49-F238E27FC236}">
                  <a16:creationId xmlns:a16="http://schemas.microsoft.com/office/drawing/2014/main" id="{1EDA3389-3687-9954-5B43-ED4E80BF18BB}"/>
                </a:ext>
              </a:extLst>
            </p:cNvPr>
            <p:cNvSpPr txBox="1"/>
            <p:nvPr/>
          </p:nvSpPr>
          <p:spPr>
            <a:xfrm>
              <a:off x="1861905" y="926145"/>
              <a:ext cx="8897270" cy="91940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endParaRPr>
            </a:p>
          </p:txBody>
        </p:sp>
        <p:pic>
          <p:nvPicPr>
            <p:cNvPr id="19" name="Picture 18">
              <a:extLst>
                <a:ext uri="{FF2B5EF4-FFF2-40B4-BE49-F238E27FC236}">
                  <a16:creationId xmlns:a16="http://schemas.microsoft.com/office/drawing/2014/main" id="{ED0E43E9-0682-8E37-E8A4-8AF2AFCAE3E4}"/>
                </a:ext>
              </a:extLst>
            </p:cNvPr>
            <p:cNvPicPr>
              <a:picLocks noChangeAspect="1"/>
            </p:cNvPicPr>
            <p:nvPr/>
          </p:nvPicPr>
          <p:blipFill>
            <a:blip r:embed="rId4"/>
            <a:stretch>
              <a:fillRect/>
            </a:stretch>
          </p:blipFill>
          <p:spPr>
            <a:xfrm>
              <a:off x="1182413" y="788189"/>
              <a:ext cx="1048300" cy="1195311"/>
            </a:xfrm>
            <a:prstGeom prst="rect">
              <a:avLst/>
            </a:prstGeom>
          </p:spPr>
        </p:pic>
      </p:grpSp>
      <p:pic>
        <p:nvPicPr>
          <p:cNvPr id="22" name="Picture 21">
            <a:extLst>
              <a:ext uri="{FF2B5EF4-FFF2-40B4-BE49-F238E27FC236}">
                <a16:creationId xmlns:a16="http://schemas.microsoft.com/office/drawing/2014/main" id="{B1E77602-B408-9654-83B1-27F4514666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23" name="Picture 22">
            <a:extLst>
              <a:ext uri="{FF2B5EF4-FFF2-40B4-BE49-F238E27FC236}">
                <a16:creationId xmlns:a16="http://schemas.microsoft.com/office/drawing/2014/main" id="{F523B073-1BDE-2974-F4E8-BD536B26BB21}"/>
              </a:ext>
            </a:extLst>
          </p:cNvPr>
          <p:cNvPicPr>
            <a:picLocks noChangeAspect="1"/>
          </p:cNvPicPr>
          <p:nvPr/>
        </p:nvPicPr>
        <p:blipFill>
          <a:blip r:embed="rId6"/>
          <a:stretch>
            <a:fillRect/>
          </a:stretch>
        </p:blipFill>
        <p:spPr>
          <a:xfrm>
            <a:off x="9063009" y="2892056"/>
            <a:ext cx="2979554" cy="3769830"/>
          </a:xfrm>
          <a:prstGeom prst="rect">
            <a:avLst/>
          </a:prstGeom>
        </p:spPr>
      </p:pic>
    </p:spTree>
    <p:extLst>
      <p:ext uri="{BB962C8B-B14F-4D97-AF65-F5344CB8AC3E}">
        <p14:creationId xmlns:p14="http://schemas.microsoft.com/office/powerpoint/2010/main" val="259337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1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900" decel="100000" fill="hold"/>
                                        <p:tgtEl>
                                          <p:spTgt spid="1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900" decel="100000" fill="hold"/>
                                        <p:tgtEl>
                                          <p:spTgt spid="1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900" decel="100000" fill="hold"/>
                                        <p:tgtEl>
                                          <p:spTgt spid="14"/>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2424</Words>
  <Application>Microsoft Office PowerPoint</Application>
  <PresentationFormat>Widescreen</PresentationFormat>
  <Paragraphs>114</Paragraphs>
  <Slides>40</Slides>
  <Notes>25</Notes>
  <HiddenSlides>0</HiddenSlides>
  <MMClips>1</MMClips>
  <ScaleCrop>false</ScaleCrop>
  <HeadingPairs>
    <vt:vector size="6" baseType="variant">
      <vt:variant>
        <vt:lpstr>Fonts Used</vt:lpstr>
      </vt:variant>
      <vt:variant>
        <vt:i4>14</vt:i4>
      </vt:variant>
      <vt:variant>
        <vt:lpstr>Theme</vt:lpstr>
      </vt:variant>
      <vt:variant>
        <vt:i4>13</vt:i4>
      </vt:variant>
      <vt:variant>
        <vt:lpstr>Slide Titles</vt:lpstr>
      </vt:variant>
      <vt:variant>
        <vt:i4>40</vt:i4>
      </vt:variant>
    </vt:vector>
  </HeadingPairs>
  <TitlesOfParts>
    <vt:vector size="67" baseType="lpstr">
      <vt:lpstr>等线</vt:lpstr>
      <vt:lpstr>Arial</vt:lpstr>
      <vt:lpstr>Calibri</vt:lpstr>
      <vt:lpstr>Calibri Light</vt:lpstr>
      <vt:lpstr>Cambria</vt:lpstr>
      <vt:lpstr>iCiel Altus</vt:lpstr>
      <vt:lpstr>iCiel Cadena</vt:lpstr>
      <vt:lpstr>Lato Hairline</vt:lpstr>
      <vt:lpstr>Lato Light</vt:lpstr>
      <vt:lpstr>Lato Regular</vt:lpstr>
      <vt:lpstr>Open Sans</vt:lpstr>
      <vt:lpstr>Roboto</vt:lpstr>
      <vt:lpstr>Segoe UI Historic</vt:lpstr>
      <vt:lpstr>Times New Roman</vt:lpstr>
      <vt:lpstr>1_Office Theme</vt:lpstr>
      <vt:lpstr>Custom Design</vt:lpstr>
      <vt:lpstr>Office Theme</vt:lpstr>
      <vt:lpstr>2_Office Theme</vt:lpstr>
      <vt:lpstr>3_Office Theme</vt:lpstr>
      <vt:lpstr>4_Office Theme</vt:lpstr>
      <vt:lpstr>5_Office Theme</vt:lpstr>
      <vt:lpstr>6_Office Theme</vt:lpstr>
      <vt:lpstr>7_Office Theme</vt:lpstr>
      <vt:lpstr>Office 主题​​</vt:lpstr>
      <vt:lpstr>9_Office Theme</vt:lpstr>
      <vt:lpstr>8_Office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2024-06-16T10:42:46Z</dcterms:created>
  <dcterms:modified xsi:type="dcterms:W3CDTF">2025-04-19T13:54:04Z</dcterms:modified>
</cp:coreProperties>
</file>